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2339975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0" d="100"/>
          <a:sy n="30" d="100"/>
        </p:scale>
        <p:origin x="24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4713405"/>
            <a:ext cx="19889788" cy="10026815"/>
          </a:xfrm>
        </p:spPr>
        <p:txBody>
          <a:bodyPr anchor="b"/>
          <a:lstStyle>
            <a:lvl1pPr algn="ctr">
              <a:defRPr sz="15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15126892"/>
            <a:ext cx="17549813" cy="6953434"/>
          </a:xfrm>
        </p:spPr>
        <p:txBody>
          <a:bodyPr/>
          <a:lstStyle>
            <a:lvl1pPr marL="0" indent="0" algn="ctr">
              <a:buNone/>
              <a:defRPr sz="6142"/>
            </a:lvl1pPr>
            <a:lvl2pPr marL="1169975" indent="0" algn="ctr">
              <a:buNone/>
              <a:defRPr sz="5118"/>
            </a:lvl2pPr>
            <a:lvl3pPr marL="2339950" indent="0" algn="ctr">
              <a:buNone/>
              <a:defRPr sz="4606"/>
            </a:lvl3pPr>
            <a:lvl4pPr marL="3509924" indent="0" algn="ctr">
              <a:buNone/>
              <a:defRPr sz="4094"/>
            </a:lvl4pPr>
            <a:lvl5pPr marL="4679899" indent="0" algn="ctr">
              <a:buNone/>
              <a:defRPr sz="4094"/>
            </a:lvl5pPr>
            <a:lvl6pPr marL="5849874" indent="0" algn="ctr">
              <a:buNone/>
              <a:defRPr sz="4094"/>
            </a:lvl6pPr>
            <a:lvl7pPr marL="7019849" indent="0" algn="ctr">
              <a:buNone/>
              <a:defRPr sz="4094"/>
            </a:lvl7pPr>
            <a:lvl8pPr marL="8189824" indent="0" algn="ctr">
              <a:buNone/>
              <a:defRPr sz="4094"/>
            </a:lvl8pPr>
            <a:lvl9pPr marL="9359798" indent="0" algn="ctr">
              <a:buNone/>
              <a:defRPr sz="40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5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1533356"/>
            <a:ext cx="5045571" cy="244070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1533356"/>
            <a:ext cx="14844216" cy="244070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08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7180114"/>
            <a:ext cx="20182284" cy="11980175"/>
          </a:xfrm>
        </p:spPr>
        <p:txBody>
          <a:bodyPr anchor="b"/>
          <a:lstStyle>
            <a:lvl1pPr>
              <a:defRPr sz="15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19273626"/>
            <a:ext cx="20182284" cy="6300091"/>
          </a:xfrm>
        </p:spPr>
        <p:txBody>
          <a:bodyPr/>
          <a:lstStyle>
            <a:lvl1pPr marL="0" indent="0">
              <a:buNone/>
              <a:defRPr sz="6142">
                <a:solidFill>
                  <a:schemeClr val="tx1"/>
                </a:solidFill>
              </a:defRPr>
            </a:lvl1pPr>
            <a:lvl2pPr marL="1169975" indent="0">
              <a:buNone/>
              <a:defRPr sz="5118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7666780"/>
            <a:ext cx="9944894" cy="18273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7666780"/>
            <a:ext cx="9944894" cy="18273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10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533362"/>
            <a:ext cx="20182284" cy="55667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7060106"/>
            <a:ext cx="9899190" cy="3460049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10520155"/>
            <a:ext cx="9899190" cy="154735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7060106"/>
            <a:ext cx="9947942" cy="3460049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10520155"/>
            <a:ext cx="9947942" cy="154735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6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63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920028"/>
            <a:ext cx="7547028" cy="6720099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4146734"/>
            <a:ext cx="11846123" cy="20466969"/>
          </a:xfrm>
        </p:spPr>
        <p:txBody>
          <a:bodyPr/>
          <a:lstStyle>
            <a:lvl1pPr>
              <a:defRPr sz="8189"/>
            </a:lvl1pPr>
            <a:lvl2pPr>
              <a:defRPr sz="7165"/>
            </a:lvl2pPr>
            <a:lvl3pPr>
              <a:defRPr sz="6142"/>
            </a:lvl3pPr>
            <a:lvl4pPr>
              <a:defRPr sz="5118"/>
            </a:lvl4pPr>
            <a:lvl5pPr>
              <a:defRPr sz="5118"/>
            </a:lvl5pPr>
            <a:lvl6pPr>
              <a:defRPr sz="5118"/>
            </a:lvl6pPr>
            <a:lvl7pPr>
              <a:defRPr sz="5118"/>
            </a:lvl7pPr>
            <a:lvl8pPr>
              <a:defRPr sz="5118"/>
            </a:lvl8pPr>
            <a:lvl9pPr>
              <a:defRPr sz="5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8640127"/>
            <a:ext cx="7547028" cy="16006905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920028"/>
            <a:ext cx="7547028" cy="6720099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4146734"/>
            <a:ext cx="11846123" cy="20466969"/>
          </a:xfrm>
        </p:spPr>
        <p:txBody>
          <a:bodyPr anchor="t"/>
          <a:lstStyle>
            <a:lvl1pPr marL="0" indent="0">
              <a:buNone/>
              <a:defRPr sz="8189"/>
            </a:lvl1pPr>
            <a:lvl2pPr marL="1169975" indent="0">
              <a:buNone/>
              <a:defRPr sz="7165"/>
            </a:lvl2pPr>
            <a:lvl3pPr marL="2339950" indent="0">
              <a:buNone/>
              <a:defRPr sz="6142"/>
            </a:lvl3pPr>
            <a:lvl4pPr marL="3509924" indent="0">
              <a:buNone/>
              <a:defRPr sz="5118"/>
            </a:lvl4pPr>
            <a:lvl5pPr marL="4679899" indent="0">
              <a:buNone/>
              <a:defRPr sz="5118"/>
            </a:lvl5pPr>
            <a:lvl6pPr marL="5849874" indent="0">
              <a:buNone/>
              <a:defRPr sz="5118"/>
            </a:lvl6pPr>
            <a:lvl7pPr marL="7019849" indent="0">
              <a:buNone/>
              <a:defRPr sz="5118"/>
            </a:lvl7pPr>
            <a:lvl8pPr marL="8189824" indent="0">
              <a:buNone/>
              <a:defRPr sz="5118"/>
            </a:lvl8pPr>
            <a:lvl9pPr marL="9359798" indent="0">
              <a:buNone/>
              <a:defRPr sz="5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8640127"/>
            <a:ext cx="7547028" cy="16006905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67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1533362"/>
            <a:ext cx="20182284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7666780"/>
            <a:ext cx="20182284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26693734"/>
            <a:ext cx="52649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26693734"/>
            <a:ext cx="7897416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26693734"/>
            <a:ext cx="52649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339950" rtl="0" eaLnBrk="1" latinLnBrk="0" hangingPunct="1">
        <a:lnSpc>
          <a:spcPct val="90000"/>
        </a:lnSpc>
        <a:spcBef>
          <a:spcPct val="0"/>
        </a:spcBef>
        <a:buNone/>
        <a:defRPr kumimoji="1" sz="11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87" indent="-584987" algn="l" defTabSz="2339950" rtl="0" eaLnBrk="1" latinLnBrk="0" hangingPunct="1">
        <a:lnSpc>
          <a:spcPct val="90000"/>
        </a:lnSpc>
        <a:spcBef>
          <a:spcPts val="2559"/>
        </a:spcBef>
        <a:buFont typeface="Arial" panose="020B0604020202020204" pitchFamily="34" charset="0"/>
        <a:buChar char="•"/>
        <a:defRPr kumimoji="1" sz="7165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292493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5118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526488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60483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94478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4.mp4"/><Relationship Id="rId10" Type="http://schemas.openxmlformats.org/officeDocument/2006/relationships/image" Target="../media/image4.png"/><Relationship Id="rId4" Type="http://schemas.microsoft.com/office/2007/relationships/media" Target="../media/media3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5FD3-A7BE-4653-8489-0692CE6C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EE74FBD9-4E38-4113-C436-0138C5B22CA3}"/>
              </a:ext>
            </a:extLst>
          </p:cNvPr>
          <p:cNvGrpSpPr>
            <a:grpSpLocks noChangeAspect="1"/>
          </p:cNvGrpSpPr>
          <p:nvPr/>
        </p:nvGrpSpPr>
        <p:grpSpPr>
          <a:xfrm>
            <a:off x="8873277" y="2542562"/>
            <a:ext cx="1148357" cy="2126150"/>
            <a:chOff x="3826196" y="294106"/>
            <a:chExt cx="3520541" cy="6518176"/>
          </a:xfrm>
        </p:grpSpPr>
        <p:sp>
          <p:nvSpPr>
            <p:cNvPr id="101" name="フリーフォーム: 図形 479">
              <a:extLst>
                <a:ext uri="{FF2B5EF4-FFF2-40B4-BE49-F238E27FC236}">
                  <a16:creationId xmlns:a16="http://schemas.microsoft.com/office/drawing/2014/main" id="{13463B77-C72A-EFCB-EAD1-750633C5A2AB}"/>
                </a:ext>
              </a:extLst>
            </p:cNvPr>
            <p:cNvSpPr/>
            <p:nvPr/>
          </p:nvSpPr>
          <p:spPr>
            <a:xfrm>
              <a:off x="3896338" y="1456691"/>
              <a:ext cx="3335144" cy="5254929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102" name="フリーフォーム: 図形 480">
              <a:extLst>
                <a:ext uri="{FF2B5EF4-FFF2-40B4-BE49-F238E27FC236}">
                  <a16:creationId xmlns:a16="http://schemas.microsoft.com/office/drawing/2014/main" id="{7E577B40-D1F5-BB09-2801-D5E4C9722E04}"/>
                </a:ext>
              </a:extLst>
            </p:cNvPr>
            <p:cNvSpPr/>
            <p:nvPr/>
          </p:nvSpPr>
          <p:spPr>
            <a:xfrm>
              <a:off x="3826196" y="1371600"/>
              <a:ext cx="3520541" cy="5440682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103" name="フリーフォーム: 図形 489">
              <a:extLst>
                <a:ext uri="{FF2B5EF4-FFF2-40B4-BE49-F238E27FC236}">
                  <a16:creationId xmlns:a16="http://schemas.microsoft.com/office/drawing/2014/main" id="{1C377AFD-4CB5-023E-7DBD-F3134A4BA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4456" y="294106"/>
              <a:ext cx="1963944" cy="844004"/>
            </a:xfrm>
            <a:custGeom>
              <a:avLst/>
              <a:gdLst>
                <a:gd name="connsiteX0" fmla="*/ 1449433 w 1491081"/>
                <a:gd name="connsiteY0" fmla="*/ 324731 h 640791"/>
                <a:gd name="connsiteX1" fmla="*/ 1489176 w 1491081"/>
                <a:gd name="connsiteY1" fmla="*/ 365188 h 640791"/>
                <a:gd name="connsiteX2" fmla="*/ 1491081 w 1491081"/>
                <a:gd name="connsiteY2" fmla="*/ 368045 h 640791"/>
                <a:gd name="connsiteX3" fmla="*/ 1490985 w 1491081"/>
                <a:gd name="connsiteY3" fmla="*/ 390905 h 640791"/>
                <a:gd name="connsiteX4" fmla="*/ 1460029 w 1491081"/>
                <a:gd name="connsiteY4" fmla="*/ 431958 h 640791"/>
                <a:gd name="connsiteX5" fmla="*/ 1237049 w 1491081"/>
                <a:gd name="connsiteY5" fmla="*/ 624649 h 640791"/>
                <a:gd name="connsiteX6" fmla="*/ 1154658 w 1491081"/>
                <a:gd name="connsiteY6" fmla="*/ 621410 h 640791"/>
                <a:gd name="connsiteX7" fmla="*/ 1164087 w 1491081"/>
                <a:gd name="connsiteY7" fmla="*/ 539495 h 640791"/>
                <a:gd name="connsiteX8" fmla="*/ 1394688 w 1491081"/>
                <a:gd name="connsiteY8" fmla="*/ 339851 h 640791"/>
                <a:gd name="connsiteX9" fmla="*/ 1449433 w 1491081"/>
                <a:gd name="connsiteY9" fmla="*/ 324731 h 640791"/>
                <a:gd name="connsiteX10" fmla="*/ 52043 w 1491081"/>
                <a:gd name="connsiteY10" fmla="*/ 292608 h 640791"/>
                <a:gd name="connsiteX11" fmla="*/ 93953 w 1491081"/>
                <a:gd name="connsiteY11" fmla="*/ 307086 h 640791"/>
                <a:gd name="connsiteX12" fmla="*/ 322172 w 1491081"/>
                <a:gd name="connsiteY12" fmla="*/ 522541 h 640791"/>
                <a:gd name="connsiteX13" fmla="*/ 325316 w 1491081"/>
                <a:gd name="connsiteY13" fmla="*/ 603123 h 640791"/>
                <a:gd name="connsiteX14" fmla="*/ 245496 w 1491081"/>
                <a:gd name="connsiteY14" fmla="*/ 604075 h 640791"/>
                <a:gd name="connsiteX15" fmla="*/ 17372 w 1491081"/>
                <a:gd name="connsiteY15" fmla="*/ 388524 h 640791"/>
                <a:gd name="connsiteX16" fmla="*/ 4609 w 1491081"/>
                <a:gd name="connsiteY16" fmla="*/ 326707 h 640791"/>
                <a:gd name="connsiteX17" fmla="*/ 52043 w 1491081"/>
                <a:gd name="connsiteY17" fmla="*/ 292608 h 640791"/>
                <a:gd name="connsiteX18" fmla="*/ 1141989 w 1491081"/>
                <a:gd name="connsiteY18" fmla="*/ 91915 h 640791"/>
                <a:gd name="connsiteX19" fmla="*/ 1184566 w 1491081"/>
                <a:gd name="connsiteY19" fmla="*/ 147446 h 640791"/>
                <a:gd name="connsiteX20" fmla="*/ 1176374 w 1491081"/>
                <a:gd name="connsiteY20" fmla="*/ 173164 h 640791"/>
                <a:gd name="connsiteX21" fmla="*/ 1045310 w 1491081"/>
                <a:gd name="connsiteY21" fmla="*/ 451389 h 640791"/>
                <a:gd name="connsiteX22" fmla="*/ 969968 w 1491081"/>
                <a:gd name="connsiteY22" fmla="*/ 480154 h 640791"/>
                <a:gd name="connsiteX23" fmla="*/ 943393 w 1491081"/>
                <a:gd name="connsiteY23" fmla="*/ 405002 h 640791"/>
                <a:gd name="connsiteX24" fmla="*/ 1076552 w 1491081"/>
                <a:gd name="connsiteY24" fmla="*/ 122776 h 640791"/>
                <a:gd name="connsiteX25" fmla="*/ 1141989 w 1491081"/>
                <a:gd name="connsiteY25" fmla="*/ 91915 h 640791"/>
                <a:gd name="connsiteX26" fmla="*/ 380030 w 1491081"/>
                <a:gd name="connsiteY26" fmla="*/ 73212 h 640791"/>
                <a:gd name="connsiteX27" fmla="*/ 425424 w 1491081"/>
                <a:gd name="connsiteY27" fmla="*/ 109632 h 640791"/>
                <a:gd name="connsiteX28" fmla="*/ 502957 w 1491081"/>
                <a:gd name="connsiteY28" fmla="*/ 294513 h 640791"/>
                <a:gd name="connsiteX29" fmla="*/ 544486 w 1491081"/>
                <a:gd name="connsiteY29" fmla="*/ 394430 h 640791"/>
                <a:gd name="connsiteX30" fmla="*/ 550963 w 1491081"/>
                <a:gd name="connsiteY30" fmla="*/ 418242 h 640791"/>
                <a:gd name="connsiteX31" fmla="*/ 506101 w 1491081"/>
                <a:gd name="connsiteY31" fmla="*/ 472821 h 640791"/>
                <a:gd name="connsiteX32" fmla="*/ 441997 w 1491081"/>
                <a:gd name="connsiteY32" fmla="*/ 438912 h 640791"/>
                <a:gd name="connsiteX33" fmla="*/ 368464 w 1491081"/>
                <a:gd name="connsiteY33" fmla="*/ 263461 h 640791"/>
                <a:gd name="connsiteX34" fmla="*/ 321411 w 1491081"/>
                <a:gd name="connsiteY34" fmla="*/ 151066 h 640791"/>
                <a:gd name="connsiteX35" fmla="*/ 360178 w 1491081"/>
                <a:gd name="connsiteY35" fmla="*/ 74390 h 640791"/>
                <a:gd name="connsiteX36" fmla="*/ 380030 w 1491081"/>
                <a:gd name="connsiteY36" fmla="*/ 73212 h 640791"/>
                <a:gd name="connsiteX37" fmla="*/ 745559 w 1491081"/>
                <a:gd name="connsiteY37" fmla="*/ 0 h 640791"/>
                <a:gd name="connsiteX38" fmla="*/ 759275 w 1491081"/>
                <a:gd name="connsiteY38" fmla="*/ 0 h 640791"/>
                <a:gd name="connsiteX39" fmla="*/ 782040 w 1491081"/>
                <a:gd name="connsiteY39" fmla="*/ 9525 h 640791"/>
                <a:gd name="connsiteX40" fmla="*/ 807948 w 1491081"/>
                <a:gd name="connsiteY40" fmla="*/ 57245 h 640791"/>
                <a:gd name="connsiteX41" fmla="*/ 802614 w 1491081"/>
                <a:gd name="connsiteY41" fmla="*/ 281940 h 640791"/>
                <a:gd name="connsiteX42" fmla="*/ 800233 w 1491081"/>
                <a:gd name="connsiteY42" fmla="*/ 373190 h 640791"/>
                <a:gd name="connsiteX43" fmla="*/ 743750 w 1491081"/>
                <a:gd name="connsiteY43" fmla="*/ 427292 h 640791"/>
                <a:gd name="connsiteX44" fmla="*/ 688600 w 1491081"/>
                <a:gd name="connsiteY44" fmla="*/ 372047 h 640791"/>
                <a:gd name="connsiteX45" fmla="*/ 695077 w 1491081"/>
                <a:gd name="connsiteY45" fmla="*/ 121158 h 640791"/>
                <a:gd name="connsiteX46" fmla="*/ 697172 w 1491081"/>
                <a:gd name="connsiteY46" fmla="*/ 51626 h 640791"/>
                <a:gd name="connsiteX47" fmla="*/ 741654 w 1491081"/>
                <a:gd name="connsiteY47" fmla="*/ 2096 h 640791"/>
                <a:gd name="connsiteX48" fmla="*/ 745559 w 1491081"/>
                <a:gd name="connsiteY48" fmla="*/ 0 h 64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91081" h="640791">
                  <a:moveTo>
                    <a:pt x="1449433" y="324731"/>
                  </a:moveTo>
                  <a:cubicBezTo>
                    <a:pt x="1466840" y="329374"/>
                    <a:pt x="1481747" y="343281"/>
                    <a:pt x="1489176" y="365188"/>
                  </a:cubicBezTo>
                  <a:cubicBezTo>
                    <a:pt x="1489557" y="366236"/>
                    <a:pt x="1490414" y="367093"/>
                    <a:pt x="1491081" y="368045"/>
                  </a:cubicBezTo>
                  <a:cubicBezTo>
                    <a:pt x="1490985" y="375665"/>
                    <a:pt x="1490985" y="383285"/>
                    <a:pt x="1490985" y="390905"/>
                  </a:cubicBezTo>
                  <a:cubicBezTo>
                    <a:pt x="1485461" y="408146"/>
                    <a:pt x="1473459" y="420338"/>
                    <a:pt x="1460029" y="431958"/>
                  </a:cubicBezTo>
                  <a:cubicBezTo>
                    <a:pt x="1385544" y="495966"/>
                    <a:pt x="1311344" y="560450"/>
                    <a:pt x="1237049" y="624649"/>
                  </a:cubicBezTo>
                  <a:cubicBezTo>
                    <a:pt x="1210665" y="647414"/>
                    <a:pt x="1175613" y="645890"/>
                    <a:pt x="1154658" y="621410"/>
                  </a:cubicBezTo>
                  <a:cubicBezTo>
                    <a:pt x="1133512" y="596741"/>
                    <a:pt x="1137513" y="562451"/>
                    <a:pt x="1164087" y="539495"/>
                  </a:cubicBezTo>
                  <a:cubicBezTo>
                    <a:pt x="1240954" y="473011"/>
                    <a:pt x="1317916" y="406526"/>
                    <a:pt x="1394688" y="339851"/>
                  </a:cubicBezTo>
                  <a:cubicBezTo>
                    <a:pt x="1412119" y="324707"/>
                    <a:pt x="1432026" y="320087"/>
                    <a:pt x="1449433" y="324731"/>
                  </a:cubicBezTo>
                  <a:close/>
                  <a:moveTo>
                    <a:pt x="52043" y="292608"/>
                  </a:moveTo>
                  <a:cubicBezTo>
                    <a:pt x="70998" y="292322"/>
                    <a:pt x="83571" y="297275"/>
                    <a:pt x="93953" y="307086"/>
                  </a:cubicBezTo>
                  <a:cubicBezTo>
                    <a:pt x="170153" y="378809"/>
                    <a:pt x="246258" y="450532"/>
                    <a:pt x="322172" y="522541"/>
                  </a:cubicBezTo>
                  <a:cubicBezTo>
                    <a:pt x="346366" y="545496"/>
                    <a:pt x="347223" y="579882"/>
                    <a:pt x="325316" y="603123"/>
                  </a:cubicBezTo>
                  <a:cubicBezTo>
                    <a:pt x="304265" y="625411"/>
                    <a:pt x="269213" y="626364"/>
                    <a:pt x="245496" y="604075"/>
                  </a:cubicBezTo>
                  <a:cubicBezTo>
                    <a:pt x="169201" y="532447"/>
                    <a:pt x="93191" y="460533"/>
                    <a:pt x="17372" y="388524"/>
                  </a:cubicBezTo>
                  <a:cubicBezTo>
                    <a:pt x="-154" y="371856"/>
                    <a:pt x="-4440" y="348329"/>
                    <a:pt x="4609" y="326707"/>
                  </a:cubicBezTo>
                  <a:cubicBezTo>
                    <a:pt x="13372" y="305562"/>
                    <a:pt x="33184" y="292608"/>
                    <a:pt x="52043" y="292608"/>
                  </a:cubicBezTo>
                  <a:close/>
                  <a:moveTo>
                    <a:pt x="1141989" y="91915"/>
                  </a:moveTo>
                  <a:cubicBezTo>
                    <a:pt x="1166278" y="97916"/>
                    <a:pt x="1183232" y="120681"/>
                    <a:pt x="1184566" y="147446"/>
                  </a:cubicBezTo>
                  <a:cubicBezTo>
                    <a:pt x="1181899" y="156019"/>
                    <a:pt x="1180184" y="165067"/>
                    <a:pt x="1176374" y="173164"/>
                  </a:cubicBezTo>
                  <a:cubicBezTo>
                    <a:pt x="1132845" y="266032"/>
                    <a:pt x="1089030" y="358711"/>
                    <a:pt x="1045310" y="451389"/>
                  </a:cubicBezTo>
                  <a:cubicBezTo>
                    <a:pt x="1031118" y="481393"/>
                    <a:pt x="998828" y="493680"/>
                    <a:pt x="969968" y="480154"/>
                  </a:cubicBezTo>
                  <a:cubicBezTo>
                    <a:pt x="941488" y="466819"/>
                    <a:pt x="929582" y="434339"/>
                    <a:pt x="943393" y="405002"/>
                  </a:cubicBezTo>
                  <a:cubicBezTo>
                    <a:pt x="987589" y="310800"/>
                    <a:pt x="1032071" y="216788"/>
                    <a:pt x="1076552" y="122776"/>
                  </a:cubicBezTo>
                  <a:cubicBezTo>
                    <a:pt x="1088744" y="97154"/>
                    <a:pt x="1114843" y="85153"/>
                    <a:pt x="1141989" y="91915"/>
                  </a:cubicBezTo>
                  <a:close/>
                  <a:moveTo>
                    <a:pt x="380030" y="73212"/>
                  </a:moveTo>
                  <a:cubicBezTo>
                    <a:pt x="399420" y="75735"/>
                    <a:pt x="416708" y="88987"/>
                    <a:pt x="425424" y="109632"/>
                  </a:cubicBezTo>
                  <a:cubicBezTo>
                    <a:pt x="451332" y="171259"/>
                    <a:pt x="477145" y="232886"/>
                    <a:pt x="502957" y="294513"/>
                  </a:cubicBezTo>
                  <a:cubicBezTo>
                    <a:pt x="516864" y="327755"/>
                    <a:pt x="530961" y="360997"/>
                    <a:pt x="544486" y="394430"/>
                  </a:cubicBezTo>
                  <a:cubicBezTo>
                    <a:pt x="547630" y="401955"/>
                    <a:pt x="548868" y="410241"/>
                    <a:pt x="550963" y="418242"/>
                  </a:cubicBezTo>
                  <a:cubicBezTo>
                    <a:pt x="549439" y="445198"/>
                    <a:pt x="531342" y="467868"/>
                    <a:pt x="506101" y="472821"/>
                  </a:cubicBezTo>
                  <a:cubicBezTo>
                    <a:pt x="478668" y="478250"/>
                    <a:pt x="453141" y="465105"/>
                    <a:pt x="441997" y="438912"/>
                  </a:cubicBezTo>
                  <a:cubicBezTo>
                    <a:pt x="417232" y="380523"/>
                    <a:pt x="392943" y="321945"/>
                    <a:pt x="368464" y="263461"/>
                  </a:cubicBezTo>
                  <a:cubicBezTo>
                    <a:pt x="352748" y="226028"/>
                    <a:pt x="336746" y="188690"/>
                    <a:pt x="321411" y="151066"/>
                  </a:cubicBezTo>
                  <a:cubicBezTo>
                    <a:pt x="307885" y="117824"/>
                    <a:pt x="325792" y="82962"/>
                    <a:pt x="360178" y="74390"/>
                  </a:cubicBezTo>
                  <a:cubicBezTo>
                    <a:pt x="366869" y="72723"/>
                    <a:pt x="373566" y="72372"/>
                    <a:pt x="380030" y="73212"/>
                  </a:cubicBezTo>
                  <a:close/>
                  <a:moveTo>
                    <a:pt x="745559" y="0"/>
                  </a:moveTo>
                  <a:cubicBezTo>
                    <a:pt x="750131" y="0"/>
                    <a:pt x="754703" y="0"/>
                    <a:pt x="759275" y="0"/>
                  </a:cubicBezTo>
                  <a:cubicBezTo>
                    <a:pt x="766895" y="3143"/>
                    <a:pt x="775182" y="5239"/>
                    <a:pt x="782040" y="9525"/>
                  </a:cubicBezTo>
                  <a:cubicBezTo>
                    <a:pt x="799280" y="20479"/>
                    <a:pt x="808520" y="36290"/>
                    <a:pt x="807948" y="57245"/>
                  </a:cubicBezTo>
                  <a:cubicBezTo>
                    <a:pt x="806138" y="132112"/>
                    <a:pt x="804424" y="207074"/>
                    <a:pt x="802614" y="281940"/>
                  </a:cubicBezTo>
                  <a:cubicBezTo>
                    <a:pt x="801852" y="312325"/>
                    <a:pt x="801185" y="342805"/>
                    <a:pt x="800233" y="373190"/>
                  </a:cubicBezTo>
                  <a:cubicBezTo>
                    <a:pt x="799376" y="403574"/>
                    <a:pt x="774230" y="427577"/>
                    <a:pt x="743750" y="427292"/>
                  </a:cubicBezTo>
                  <a:cubicBezTo>
                    <a:pt x="713365" y="427006"/>
                    <a:pt x="687933" y="402431"/>
                    <a:pt x="688600" y="372047"/>
                  </a:cubicBezTo>
                  <a:cubicBezTo>
                    <a:pt x="690314" y="288417"/>
                    <a:pt x="692886" y="204788"/>
                    <a:pt x="695077" y="121158"/>
                  </a:cubicBezTo>
                  <a:cubicBezTo>
                    <a:pt x="695648" y="98012"/>
                    <a:pt x="695077" y="74676"/>
                    <a:pt x="697172" y="51626"/>
                  </a:cubicBezTo>
                  <a:cubicBezTo>
                    <a:pt x="699554" y="24670"/>
                    <a:pt x="715270" y="8573"/>
                    <a:pt x="741654" y="2096"/>
                  </a:cubicBezTo>
                  <a:cubicBezTo>
                    <a:pt x="743083" y="1715"/>
                    <a:pt x="744321" y="667"/>
                    <a:pt x="745559" y="0"/>
                  </a:cubicBezTo>
                  <a:close/>
                </a:path>
              </a:pathLst>
            </a:custGeom>
            <a:solidFill>
              <a:srgbClr val="9FC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FC05013-3E61-3839-5353-62950BFD4264}"/>
              </a:ext>
            </a:extLst>
          </p:cNvPr>
          <p:cNvGrpSpPr/>
          <p:nvPr/>
        </p:nvGrpSpPr>
        <p:grpSpPr>
          <a:xfrm>
            <a:off x="826361" y="1501792"/>
            <a:ext cx="6846279" cy="12527075"/>
            <a:chOff x="816907" y="804033"/>
            <a:chExt cx="3196354" cy="5848573"/>
          </a:xfrm>
        </p:grpSpPr>
        <p:sp>
          <p:nvSpPr>
            <p:cNvPr id="8" name="四角形: 角を丸くする 23">
              <a:extLst>
                <a:ext uri="{FF2B5EF4-FFF2-40B4-BE49-F238E27FC236}">
                  <a16:creationId xmlns:a16="http://schemas.microsoft.com/office/drawing/2014/main" id="{242E1DD0-6804-0001-8A7F-39132E14E517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0" name="フリーフォーム: 図形 24">
              <a:extLst>
                <a:ext uri="{FF2B5EF4-FFF2-40B4-BE49-F238E27FC236}">
                  <a16:creationId xmlns:a16="http://schemas.microsoft.com/office/drawing/2014/main" id="{7106ED9F-C48B-3749-E70D-856704DD09BA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" name="フリーフォーム: 図形 25">
              <a:extLst>
                <a:ext uri="{FF2B5EF4-FFF2-40B4-BE49-F238E27FC236}">
                  <a16:creationId xmlns:a16="http://schemas.microsoft.com/office/drawing/2014/main" id="{EB76CC74-E522-CEA1-658C-22AE5EE5E86F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" name="フリーフォーム: 図形 26">
              <a:extLst>
                <a:ext uri="{FF2B5EF4-FFF2-40B4-BE49-F238E27FC236}">
                  <a16:creationId xmlns:a16="http://schemas.microsoft.com/office/drawing/2014/main" id="{B789A66D-3F9B-6D9D-AC97-A4225C1F6F0D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pic>
        <p:nvPicPr>
          <p:cNvPr id="27" name="画面録画 26">
            <a:hlinkClick r:id="" action="ppaction://media"/>
            <a:extLst>
              <a:ext uri="{FF2B5EF4-FFF2-40B4-BE49-F238E27FC236}">
                <a16:creationId xmlns:a16="http://schemas.microsoft.com/office/drawing/2014/main" id="{9F99DA22-41B2-3A19-ED63-C7C2D0243BA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5888" y="3179366"/>
            <a:ext cx="5586569" cy="914858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25A813F-A837-0F70-DB2D-FE6CB0DA9FAC}"/>
              </a:ext>
            </a:extLst>
          </p:cNvPr>
          <p:cNvGrpSpPr>
            <a:grpSpLocks noChangeAspect="1"/>
          </p:cNvGrpSpPr>
          <p:nvPr/>
        </p:nvGrpSpPr>
        <p:grpSpPr>
          <a:xfrm>
            <a:off x="4507787" y="9764551"/>
            <a:ext cx="1148357" cy="2126150"/>
            <a:chOff x="3826196" y="294106"/>
            <a:chExt cx="3520541" cy="6518176"/>
          </a:xfrm>
        </p:grpSpPr>
        <p:sp>
          <p:nvSpPr>
            <p:cNvPr id="20" name="フリーフォーム: 図形 479">
              <a:extLst>
                <a:ext uri="{FF2B5EF4-FFF2-40B4-BE49-F238E27FC236}">
                  <a16:creationId xmlns:a16="http://schemas.microsoft.com/office/drawing/2014/main" id="{B698E5DF-F913-BEBE-784E-306B6D37A044}"/>
                </a:ext>
              </a:extLst>
            </p:cNvPr>
            <p:cNvSpPr/>
            <p:nvPr/>
          </p:nvSpPr>
          <p:spPr>
            <a:xfrm>
              <a:off x="3896338" y="1456691"/>
              <a:ext cx="3335144" cy="5254929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21" name="フリーフォーム: 図形 480">
              <a:extLst>
                <a:ext uri="{FF2B5EF4-FFF2-40B4-BE49-F238E27FC236}">
                  <a16:creationId xmlns:a16="http://schemas.microsoft.com/office/drawing/2014/main" id="{3EF22EEE-3574-F00F-7FA0-0C16F0ED124A}"/>
                </a:ext>
              </a:extLst>
            </p:cNvPr>
            <p:cNvSpPr/>
            <p:nvPr/>
          </p:nvSpPr>
          <p:spPr>
            <a:xfrm>
              <a:off x="3826196" y="1371600"/>
              <a:ext cx="3520541" cy="5440682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22" name="フリーフォーム: 図形 489">
              <a:extLst>
                <a:ext uri="{FF2B5EF4-FFF2-40B4-BE49-F238E27FC236}">
                  <a16:creationId xmlns:a16="http://schemas.microsoft.com/office/drawing/2014/main" id="{3663C86D-88F3-B241-E9FE-D19D1295A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4456" y="294106"/>
              <a:ext cx="1963944" cy="844004"/>
            </a:xfrm>
            <a:custGeom>
              <a:avLst/>
              <a:gdLst>
                <a:gd name="connsiteX0" fmla="*/ 1449433 w 1491081"/>
                <a:gd name="connsiteY0" fmla="*/ 324731 h 640791"/>
                <a:gd name="connsiteX1" fmla="*/ 1489176 w 1491081"/>
                <a:gd name="connsiteY1" fmla="*/ 365188 h 640791"/>
                <a:gd name="connsiteX2" fmla="*/ 1491081 w 1491081"/>
                <a:gd name="connsiteY2" fmla="*/ 368045 h 640791"/>
                <a:gd name="connsiteX3" fmla="*/ 1490985 w 1491081"/>
                <a:gd name="connsiteY3" fmla="*/ 390905 h 640791"/>
                <a:gd name="connsiteX4" fmla="*/ 1460029 w 1491081"/>
                <a:gd name="connsiteY4" fmla="*/ 431958 h 640791"/>
                <a:gd name="connsiteX5" fmla="*/ 1237049 w 1491081"/>
                <a:gd name="connsiteY5" fmla="*/ 624649 h 640791"/>
                <a:gd name="connsiteX6" fmla="*/ 1154658 w 1491081"/>
                <a:gd name="connsiteY6" fmla="*/ 621410 h 640791"/>
                <a:gd name="connsiteX7" fmla="*/ 1164087 w 1491081"/>
                <a:gd name="connsiteY7" fmla="*/ 539495 h 640791"/>
                <a:gd name="connsiteX8" fmla="*/ 1394688 w 1491081"/>
                <a:gd name="connsiteY8" fmla="*/ 339851 h 640791"/>
                <a:gd name="connsiteX9" fmla="*/ 1449433 w 1491081"/>
                <a:gd name="connsiteY9" fmla="*/ 324731 h 640791"/>
                <a:gd name="connsiteX10" fmla="*/ 52043 w 1491081"/>
                <a:gd name="connsiteY10" fmla="*/ 292608 h 640791"/>
                <a:gd name="connsiteX11" fmla="*/ 93953 w 1491081"/>
                <a:gd name="connsiteY11" fmla="*/ 307086 h 640791"/>
                <a:gd name="connsiteX12" fmla="*/ 322172 w 1491081"/>
                <a:gd name="connsiteY12" fmla="*/ 522541 h 640791"/>
                <a:gd name="connsiteX13" fmla="*/ 325316 w 1491081"/>
                <a:gd name="connsiteY13" fmla="*/ 603123 h 640791"/>
                <a:gd name="connsiteX14" fmla="*/ 245496 w 1491081"/>
                <a:gd name="connsiteY14" fmla="*/ 604075 h 640791"/>
                <a:gd name="connsiteX15" fmla="*/ 17372 w 1491081"/>
                <a:gd name="connsiteY15" fmla="*/ 388524 h 640791"/>
                <a:gd name="connsiteX16" fmla="*/ 4609 w 1491081"/>
                <a:gd name="connsiteY16" fmla="*/ 326707 h 640791"/>
                <a:gd name="connsiteX17" fmla="*/ 52043 w 1491081"/>
                <a:gd name="connsiteY17" fmla="*/ 292608 h 640791"/>
                <a:gd name="connsiteX18" fmla="*/ 1141989 w 1491081"/>
                <a:gd name="connsiteY18" fmla="*/ 91915 h 640791"/>
                <a:gd name="connsiteX19" fmla="*/ 1184566 w 1491081"/>
                <a:gd name="connsiteY19" fmla="*/ 147446 h 640791"/>
                <a:gd name="connsiteX20" fmla="*/ 1176374 w 1491081"/>
                <a:gd name="connsiteY20" fmla="*/ 173164 h 640791"/>
                <a:gd name="connsiteX21" fmla="*/ 1045310 w 1491081"/>
                <a:gd name="connsiteY21" fmla="*/ 451389 h 640791"/>
                <a:gd name="connsiteX22" fmla="*/ 969968 w 1491081"/>
                <a:gd name="connsiteY22" fmla="*/ 480154 h 640791"/>
                <a:gd name="connsiteX23" fmla="*/ 943393 w 1491081"/>
                <a:gd name="connsiteY23" fmla="*/ 405002 h 640791"/>
                <a:gd name="connsiteX24" fmla="*/ 1076552 w 1491081"/>
                <a:gd name="connsiteY24" fmla="*/ 122776 h 640791"/>
                <a:gd name="connsiteX25" fmla="*/ 1141989 w 1491081"/>
                <a:gd name="connsiteY25" fmla="*/ 91915 h 640791"/>
                <a:gd name="connsiteX26" fmla="*/ 380030 w 1491081"/>
                <a:gd name="connsiteY26" fmla="*/ 73212 h 640791"/>
                <a:gd name="connsiteX27" fmla="*/ 425424 w 1491081"/>
                <a:gd name="connsiteY27" fmla="*/ 109632 h 640791"/>
                <a:gd name="connsiteX28" fmla="*/ 502957 w 1491081"/>
                <a:gd name="connsiteY28" fmla="*/ 294513 h 640791"/>
                <a:gd name="connsiteX29" fmla="*/ 544486 w 1491081"/>
                <a:gd name="connsiteY29" fmla="*/ 394430 h 640791"/>
                <a:gd name="connsiteX30" fmla="*/ 550963 w 1491081"/>
                <a:gd name="connsiteY30" fmla="*/ 418242 h 640791"/>
                <a:gd name="connsiteX31" fmla="*/ 506101 w 1491081"/>
                <a:gd name="connsiteY31" fmla="*/ 472821 h 640791"/>
                <a:gd name="connsiteX32" fmla="*/ 441997 w 1491081"/>
                <a:gd name="connsiteY32" fmla="*/ 438912 h 640791"/>
                <a:gd name="connsiteX33" fmla="*/ 368464 w 1491081"/>
                <a:gd name="connsiteY33" fmla="*/ 263461 h 640791"/>
                <a:gd name="connsiteX34" fmla="*/ 321411 w 1491081"/>
                <a:gd name="connsiteY34" fmla="*/ 151066 h 640791"/>
                <a:gd name="connsiteX35" fmla="*/ 360178 w 1491081"/>
                <a:gd name="connsiteY35" fmla="*/ 74390 h 640791"/>
                <a:gd name="connsiteX36" fmla="*/ 380030 w 1491081"/>
                <a:gd name="connsiteY36" fmla="*/ 73212 h 640791"/>
                <a:gd name="connsiteX37" fmla="*/ 745559 w 1491081"/>
                <a:gd name="connsiteY37" fmla="*/ 0 h 640791"/>
                <a:gd name="connsiteX38" fmla="*/ 759275 w 1491081"/>
                <a:gd name="connsiteY38" fmla="*/ 0 h 640791"/>
                <a:gd name="connsiteX39" fmla="*/ 782040 w 1491081"/>
                <a:gd name="connsiteY39" fmla="*/ 9525 h 640791"/>
                <a:gd name="connsiteX40" fmla="*/ 807948 w 1491081"/>
                <a:gd name="connsiteY40" fmla="*/ 57245 h 640791"/>
                <a:gd name="connsiteX41" fmla="*/ 802614 w 1491081"/>
                <a:gd name="connsiteY41" fmla="*/ 281940 h 640791"/>
                <a:gd name="connsiteX42" fmla="*/ 800233 w 1491081"/>
                <a:gd name="connsiteY42" fmla="*/ 373190 h 640791"/>
                <a:gd name="connsiteX43" fmla="*/ 743750 w 1491081"/>
                <a:gd name="connsiteY43" fmla="*/ 427292 h 640791"/>
                <a:gd name="connsiteX44" fmla="*/ 688600 w 1491081"/>
                <a:gd name="connsiteY44" fmla="*/ 372047 h 640791"/>
                <a:gd name="connsiteX45" fmla="*/ 695077 w 1491081"/>
                <a:gd name="connsiteY45" fmla="*/ 121158 h 640791"/>
                <a:gd name="connsiteX46" fmla="*/ 697172 w 1491081"/>
                <a:gd name="connsiteY46" fmla="*/ 51626 h 640791"/>
                <a:gd name="connsiteX47" fmla="*/ 741654 w 1491081"/>
                <a:gd name="connsiteY47" fmla="*/ 2096 h 640791"/>
                <a:gd name="connsiteX48" fmla="*/ 745559 w 1491081"/>
                <a:gd name="connsiteY48" fmla="*/ 0 h 64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91081" h="640791">
                  <a:moveTo>
                    <a:pt x="1449433" y="324731"/>
                  </a:moveTo>
                  <a:cubicBezTo>
                    <a:pt x="1466840" y="329374"/>
                    <a:pt x="1481747" y="343281"/>
                    <a:pt x="1489176" y="365188"/>
                  </a:cubicBezTo>
                  <a:cubicBezTo>
                    <a:pt x="1489557" y="366236"/>
                    <a:pt x="1490414" y="367093"/>
                    <a:pt x="1491081" y="368045"/>
                  </a:cubicBezTo>
                  <a:cubicBezTo>
                    <a:pt x="1490985" y="375665"/>
                    <a:pt x="1490985" y="383285"/>
                    <a:pt x="1490985" y="390905"/>
                  </a:cubicBezTo>
                  <a:cubicBezTo>
                    <a:pt x="1485461" y="408146"/>
                    <a:pt x="1473459" y="420338"/>
                    <a:pt x="1460029" y="431958"/>
                  </a:cubicBezTo>
                  <a:cubicBezTo>
                    <a:pt x="1385544" y="495966"/>
                    <a:pt x="1311344" y="560450"/>
                    <a:pt x="1237049" y="624649"/>
                  </a:cubicBezTo>
                  <a:cubicBezTo>
                    <a:pt x="1210665" y="647414"/>
                    <a:pt x="1175613" y="645890"/>
                    <a:pt x="1154658" y="621410"/>
                  </a:cubicBezTo>
                  <a:cubicBezTo>
                    <a:pt x="1133512" y="596741"/>
                    <a:pt x="1137513" y="562451"/>
                    <a:pt x="1164087" y="539495"/>
                  </a:cubicBezTo>
                  <a:cubicBezTo>
                    <a:pt x="1240954" y="473011"/>
                    <a:pt x="1317916" y="406526"/>
                    <a:pt x="1394688" y="339851"/>
                  </a:cubicBezTo>
                  <a:cubicBezTo>
                    <a:pt x="1412119" y="324707"/>
                    <a:pt x="1432026" y="320087"/>
                    <a:pt x="1449433" y="324731"/>
                  </a:cubicBezTo>
                  <a:close/>
                  <a:moveTo>
                    <a:pt x="52043" y="292608"/>
                  </a:moveTo>
                  <a:cubicBezTo>
                    <a:pt x="70998" y="292322"/>
                    <a:pt x="83571" y="297275"/>
                    <a:pt x="93953" y="307086"/>
                  </a:cubicBezTo>
                  <a:cubicBezTo>
                    <a:pt x="170153" y="378809"/>
                    <a:pt x="246258" y="450532"/>
                    <a:pt x="322172" y="522541"/>
                  </a:cubicBezTo>
                  <a:cubicBezTo>
                    <a:pt x="346366" y="545496"/>
                    <a:pt x="347223" y="579882"/>
                    <a:pt x="325316" y="603123"/>
                  </a:cubicBezTo>
                  <a:cubicBezTo>
                    <a:pt x="304265" y="625411"/>
                    <a:pt x="269213" y="626364"/>
                    <a:pt x="245496" y="604075"/>
                  </a:cubicBezTo>
                  <a:cubicBezTo>
                    <a:pt x="169201" y="532447"/>
                    <a:pt x="93191" y="460533"/>
                    <a:pt x="17372" y="388524"/>
                  </a:cubicBezTo>
                  <a:cubicBezTo>
                    <a:pt x="-154" y="371856"/>
                    <a:pt x="-4440" y="348329"/>
                    <a:pt x="4609" y="326707"/>
                  </a:cubicBezTo>
                  <a:cubicBezTo>
                    <a:pt x="13372" y="305562"/>
                    <a:pt x="33184" y="292608"/>
                    <a:pt x="52043" y="292608"/>
                  </a:cubicBezTo>
                  <a:close/>
                  <a:moveTo>
                    <a:pt x="1141989" y="91915"/>
                  </a:moveTo>
                  <a:cubicBezTo>
                    <a:pt x="1166278" y="97916"/>
                    <a:pt x="1183232" y="120681"/>
                    <a:pt x="1184566" y="147446"/>
                  </a:cubicBezTo>
                  <a:cubicBezTo>
                    <a:pt x="1181899" y="156019"/>
                    <a:pt x="1180184" y="165067"/>
                    <a:pt x="1176374" y="173164"/>
                  </a:cubicBezTo>
                  <a:cubicBezTo>
                    <a:pt x="1132845" y="266032"/>
                    <a:pt x="1089030" y="358711"/>
                    <a:pt x="1045310" y="451389"/>
                  </a:cubicBezTo>
                  <a:cubicBezTo>
                    <a:pt x="1031118" y="481393"/>
                    <a:pt x="998828" y="493680"/>
                    <a:pt x="969968" y="480154"/>
                  </a:cubicBezTo>
                  <a:cubicBezTo>
                    <a:pt x="941488" y="466819"/>
                    <a:pt x="929582" y="434339"/>
                    <a:pt x="943393" y="405002"/>
                  </a:cubicBezTo>
                  <a:cubicBezTo>
                    <a:pt x="987589" y="310800"/>
                    <a:pt x="1032071" y="216788"/>
                    <a:pt x="1076552" y="122776"/>
                  </a:cubicBezTo>
                  <a:cubicBezTo>
                    <a:pt x="1088744" y="97154"/>
                    <a:pt x="1114843" y="85153"/>
                    <a:pt x="1141989" y="91915"/>
                  </a:cubicBezTo>
                  <a:close/>
                  <a:moveTo>
                    <a:pt x="380030" y="73212"/>
                  </a:moveTo>
                  <a:cubicBezTo>
                    <a:pt x="399420" y="75735"/>
                    <a:pt x="416708" y="88987"/>
                    <a:pt x="425424" y="109632"/>
                  </a:cubicBezTo>
                  <a:cubicBezTo>
                    <a:pt x="451332" y="171259"/>
                    <a:pt x="477145" y="232886"/>
                    <a:pt x="502957" y="294513"/>
                  </a:cubicBezTo>
                  <a:cubicBezTo>
                    <a:pt x="516864" y="327755"/>
                    <a:pt x="530961" y="360997"/>
                    <a:pt x="544486" y="394430"/>
                  </a:cubicBezTo>
                  <a:cubicBezTo>
                    <a:pt x="547630" y="401955"/>
                    <a:pt x="548868" y="410241"/>
                    <a:pt x="550963" y="418242"/>
                  </a:cubicBezTo>
                  <a:cubicBezTo>
                    <a:pt x="549439" y="445198"/>
                    <a:pt x="531342" y="467868"/>
                    <a:pt x="506101" y="472821"/>
                  </a:cubicBezTo>
                  <a:cubicBezTo>
                    <a:pt x="478668" y="478250"/>
                    <a:pt x="453141" y="465105"/>
                    <a:pt x="441997" y="438912"/>
                  </a:cubicBezTo>
                  <a:cubicBezTo>
                    <a:pt x="417232" y="380523"/>
                    <a:pt x="392943" y="321945"/>
                    <a:pt x="368464" y="263461"/>
                  </a:cubicBezTo>
                  <a:cubicBezTo>
                    <a:pt x="352748" y="226028"/>
                    <a:pt x="336746" y="188690"/>
                    <a:pt x="321411" y="151066"/>
                  </a:cubicBezTo>
                  <a:cubicBezTo>
                    <a:pt x="307885" y="117824"/>
                    <a:pt x="325792" y="82962"/>
                    <a:pt x="360178" y="74390"/>
                  </a:cubicBezTo>
                  <a:cubicBezTo>
                    <a:pt x="366869" y="72723"/>
                    <a:pt x="373566" y="72372"/>
                    <a:pt x="380030" y="73212"/>
                  </a:cubicBezTo>
                  <a:close/>
                  <a:moveTo>
                    <a:pt x="745559" y="0"/>
                  </a:moveTo>
                  <a:cubicBezTo>
                    <a:pt x="750131" y="0"/>
                    <a:pt x="754703" y="0"/>
                    <a:pt x="759275" y="0"/>
                  </a:cubicBezTo>
                  <a:cubicBezTo>
                    <a:pt x="766895" y="3143"/>
                    <a:pt x="775182" y="5239"/>
                    <a:pt x="782040" y="9525"/>
                  </a:cubicBezTo>
                  <a:cubicBezTo>
                    <a:pt x="799280" y="20479"/>
                    <a:pt x="808520" y="36290"/>
                    <a:pt x="807948" y="57245"/>
                  </a:cubicBezTo>
                  <a:cubicBezTo>
                    <a:pt x="806138" y="132112"/>
                    <a:pt x="804424" y="207074"/>
                    <a:pt x="802614" y="281940"/>
                  </a:cubicBezTo>
                  <a:cubicBezTo>
                    <a:pt x="801852" y="312325"/>
                    <a:pt x="801185" y="342805"/>
                    <a:pt x="800233" y="373190"/>
                  </a:cubicBezTo>
                  <a:cubicBezTo>
                    <a:pt x="799376" y="403574"/>
                    <a:pt x="774230" y="427577"/>
                    <a:pt x="743750" y="427292"/>
                  </a:cubicBezTo>
                  <a:cubicBezTo>
                    <a:pt x="713365" y="427006"/>
                    <a:pt x="687933" y="402431"/>
                    <a:pt x="688600" y="372047"/>
                  </a:cubicBezTo>
                  <a:cubicBezTo>
                    <a:pt x="690314" y="288417"/>
                    <a:pt x="692886" y="204788"/>
                    <a:pt x="695077" y="121158"/>
                  </a:cubicBezTo>
                  <a:cubicBezTo>
                    <a:pt x="695648" y="98012"/>
                    <a:pt x="695077" y="74676"/>
                    <a:pt x="697172" y="51626"/>
                  </a:cubicBezTo>
                  <a:cubicBezTo>
                    <a:pt x="699554" y="24670"/>
                    <a:pt x="715270" y="8573"/>
                    <a:pt x="741654" y="2096"/>
                  </a:cubicBezTo>
                  <a:cubicBezTo>
                    <a:pt x="743083" y="1715"/>
                    <a:pt x="744321" y="667"/>
                    <a:pt x="745559" y="0"/>
                  </a:cubicBezTo>
                  <a:close/>
                </a:path>
              </a:pathLst>
            </a:custGeom>
            <a:solidFill>
              <a:srgbClr val="9FC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B012722-1E0A-A5C3-A2B5-42A401AA5E8A}"/>
              </a:ext>
            </a:extLst>
          </p:cNvPr>
          <p:cNvGrpSpPr/>
          <p:nvPr/>
        </p:nvGrpSpPr>
        <p:grpSpPr>
          <a:xfrm>
            <a:off x="12369319" y="1501792"/>
            <a:ext cx="6846279" cy="12527075"/>
            <a:chOff x="816907" y="804033"/>
            <a:chExt cx="3196354" cy="5848573"/>
          </a:xfrm>
        </p:grpSpPr>
        <p:sp>
          <p:nvSpPr>
            <p:cNvPr id="52" name="四角形: 角を丸くする 23">
              <a:extLst>
                <a:ext uri="{FF2B5EF4-FFF2-40B4-BE49-F238E27FC236}">
                  <a16:creationId xmlns:a16="http://schemas.microsoft.com/office/drawing/2014/main" id="{69FBCF45-6739-6840-28D3-9C44F66D7036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3" name="フリーフォーム: 図形 24">
              <a:extLst>
                <a:ext uri="{FF2B5EF4-FFF2-40B4-BE49-F238E27FC236}">
                  <a16:creationId xmlns:a16="http://schemas.microsoft.com/office/drawing/2014/main" id="{952FF830-CA02-55A5-A4A7-170DD4450B0D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4" name="フリーフォーム: 図形 25">
              <a:extLst>
                <a:ext uri="{FF2B5EF4-FFF2-40B4-BE49-F238E27FC236}">
                  <a16:creationId xmlns:a16="http://schemas.microsoft.com/office/drawing/2014/main" id="{24E896CE-1AAB-F586-D782-A08FCEE15AEA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5" name="フリーフォーム: 図形 26">
              <a:extLst>
                <a:ext uri="{FF2B5EF4-FFF2-40B4-BE49-F238E27FC236}">
                  <a16:creationId xmlns:a16="http://schemas.microsoft.com/office/drawing/2014/main" id="{186027A1-E28F-C1B1-0145-158C8131FC34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pic>
        <p:nvPicPr>
          <p:cNvPr id="61" name="画面録画 60">
            <a:hlinkClick r:id="" action="ppaction://media"/>
            <a:extLst>
              <a:ext uri="{FF2B5EF4-FFF2-40B4-BE49-F238E27FC236}">
                <a16:creationId xmlns:a16="http://schemas.microsoft.com/office/drawing/2014/main" id="{38AD8C34-E68E-0FE8-8AE9-BE871E7E46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754.89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91814" y="3179366"/>
            <a:ext cx="5586569" cy="9148589"/>
          </a:xfrm>
          <a:prstGeom prst="rect">
            <a:avLst/>
          </a:prstGeom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40AF9608-29A3-3C45-7546-B81F9B1E014F}"/>
              </a:ext>
            </a:extLst>
          </p:cNvPr>
          <p:cNvGrpSpPr/>
          <p:nvPr/>
        </p:nvGrpSpPr>
        <p:grpSpPr>
          <a:xfrm>
            <a:off x="16255723" y="9653109"/>
            <a:ext cx="1300864" cy="1996869"/>
            <a:chOff x="6030024" y="4609677"/>
            <a:chExt cx="607341" cy="932287"/>
          </a:xfrm>
        </p:grpSpPr>
        <p:sp>
          <p:nvSpPr>
            <p:cNvPr id="63" name="フリーフォーム: 図形 479">
              <a:extLst>
                <a:ext uri="{FF2B5EF4-FFF2-40B4-BE49-F238E27FC236}">
                  <a16:creationId xmlns:a16="http://schemas.microsoft.com/office/drawing/2014/main" id="{72E8BB7F-DE29-2B65-A44D-83D0D033B933}"/>
                </a:ext>
              </a:extLst>
            </p:cNvPr>
            <p:cNvSpPr/>
            <p:nvPr/>
          </p:nvSpPr>
          <p:spPr>
            <a:xfrm>
              <a:off x="6111908" y="4726368"/>
              <a:ext cx="507905" cy="800267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64" name="フリーフォーム: 図形 480">
              <a:extLst>
                <a:ext uri="{FF2B5EF4-FFF2-40B4-BE49-F238E27FC236}">
                  <a16:creationId xmlns:a16="http://schemas.microsoft.com/office/drawing/2014/main" id="{138022C5-36EC-F9B1-C20F-40F9F3AC0DB4}"/>
                </a:ext>
              </a:extLst>
            </p:cNvPr>
            <p:cNvSpPr/>
            <p:nvPr/>
          </p:nvSpPr>
          <p:spPr>
            <a:xfrm>
              <a:off x="6101226" y="4713409"/>
              <a:ext cx="536139" cy="828555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72" name="フリーフォーム: 図形 57">
              <a:extLst>
                <a:ext uri="{FF2B5EF4-FFF2-40B4-BE49-F238E27FC236}">
                  <a16:creationId xmlns:a16="http://schemas.microsoft.com/office/drawing/2014/main" id="{3F650CA8-0C0D-E42C-5355-A961BA836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5860" y="4612672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  <p:sp>
          <p:nvSpPr>
            <p:cNvPr id="73" name="フリーフォーム: 図形 57">
              <a:extLst>
                <a:ext uri="{FF2B5EF4-FFF2-40B4-BE49-F238E27FC236}">
                  <a16:creationId xmlns:a16="http://schemas.microsoft.com/office/drawing/2014/main" id="{D6EEDD19-5BE3-7C0C-AF8B-4C3F4E922CC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30024" y="4609677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ED0B0358-C1C3-0E61-6A8E-2526A3CF89BF}"/>
              </a:ext>
            </a:extLst>
          </p:cNvPr>
          <p:cNvGrpSpPr/>
          <p:nvPr/>
        </p:nvGrpSpPr>
        <p:grpSpPr>
          <a:xfrm>
            <a:off x="20340419" y="5910435"/>
            <a:ext cx="1246119" cy="1889614"/>
            <a:chOff x="0" y="0"/>
            <a:chExt cx="1936241" cy="2934162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E2299185-5C1F-7D0C-555C-9A55A2F7148B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4BDE0D7F-2660-5E7A-6880-A2DD85445454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77" name="角丸四角形吹き出し 400">
            <a:extLst>
              <a:ext uri="{FF2B5EF4-FFF2-40B4-BE49-F238E27FC236}">
                <a16:creationId xmlns:a16="http://schemas.microsoft.com/office/drawing/2014/main" id="{6AE2B41C-C5A1-9871-CE55-817AF2981E15}"/>
              </a:ext>
            </a:extLst>
          </p:cNvPr>
          <p:cNvSpPr/>
          <p:nvPr/>
        </p:nvSpPr>
        <p:spPr>
          <a:xfrm>
            <a:off x="19380862" y="5065946"/>
            <a:ext cx="3238557" cy="693975"/>
          </a:xfrm>
          <a:prstGeom prst="wedgeRoundRectCallout">
            <a:avLst>
              <a:gd name="adj1" fmla="val -9834"/>
              <a:gd name="adj2" fmla="val 9941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左クリック＆ドラッグ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6438580-C516-9F98-4F02-FC788B77B1FE}"/>
              </a:ext>
            </a:extLst>
          </p:cNvPr>
          <p:cNvGrpSpPr/>
          <p:nvPr/>
        </p:nvGrpSpPr>
        <p:grpSpPr>
          <a:xfrm>
            <a:off x="20083119" y="2699567"/>
            <a:ext cx="1300864" cy="1996869"/>
            <a:chOff x="6030024" y="4609677"/>
            <a:chExt cx="607341" cy="932287"/>
          </a:xfrm>
        </p:grpSpPr>
        <p:sp>
          <p:nvSpPr>
            <p:cNvPr id="82" name="フリーフォーム: 図形 479">
              <a:extLst>
                <a:ext uri="{FF2B5EF4-FFF2-40B4-BE49-F238E27FC236}">
                  <a16:creationId xmlns:a16="http://schemas.microsoft.com/office/drawing/2014/main" id="{A88D4023-1C40-CFA5-F60F-FA6AB1BD4586}"/>
                </a:ext>
              </a:extLst>
            </p:cNvPr>
            <p:cNvSpPr/>
            <p:nvPr/>
          </p:nvSpPr>
          <p:spPr>
            <a:xfrm>
              <a:off x="6111908" y="4726368"/>
              <a:ext cx="507905" cy="800267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83" name="フリーフォーム: 図形 480">
              <a:extLst>
                <a:ext uri="{FF2B5EF4-FFF2-40B4-BE49-F238E27FC236}">
                  <a16:creationId xmlns:a16="http://schemas.microsoft.com/office/drawing/2014/main" id="{16729973-9714-D09F-4B1D-551FD03EDD03}"/>
                </a:ext>
              </a:extLst>
            </p:cNvPr>
            <p:cNvSpPr/>
            <p:nvPr/>
          </p:nvSpPr>
          <p:spPr>
            <a:xfrm>
              <a:off x="6101226" y="4713409"/>
              <a:ext cx="536139" cy="828555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84" name="フリーフォーム: 図形 57">
              <a:extLst>
                <a:ext uri="{FF2B5EF4-FFF2-40B4-BE49-F238E27FC236}">
                  <a16:creationId xmlns:a16="http://schemas.microsoft.com/office/drawing/2014/main" id="{313E2E2A-0212-2348-BAB7-130909618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5860" y="4612672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  <p:sp>
          <p:nvSpPr>
            <p:cNvPr id="85" name="フリーフォーム: 図形 57">
              <a:extLst>
                <a:ext uri="{FF2B5EF4-FFF2-40B4-BE49-F238E27FC236}">
                  <a16:creationId xmlns:a16="http://schemas.microsoft.com/office/drawing/2014/main" id="{EF17920F-A7F4-4CC4-79A3-24699B95A89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30024" y="4609677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</p:grpSp>
      <p:sp>
        <p:nvSpPr>
          <p:cNvPr id="89" name="角丸四角形吹き出し 400">
            <a:extLst>
              <a:ext uri="{FF2B5EF4-FFF2-40B4-BE49-F238E27FC236}">
                <a16:creationId xmlns:a16="http://schemas.microsoft.com/office/drawing/2014/main" id="{7AB523F8-029A-8AA9-909A-4EA4CB6DCEE9}"/>
              </a:ext>
            </a:extLst>
          </p:cNvPr>
          <p:cNvSpPr/>
          <p:nvPr/>
        </p:nvSpPr>
        <p:spPr>
          <a:xfrm>
            <a:off x="19380862" y="1535562"/>
            <a:ext cx="3238557" cy="693975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F36CEE1-6812-7488-1693-4752982144D6}"/>
              </a:ext>
            </a:extLst>
          </p:cNvPr>
          <p:cNvGrpSpPr/>
          <p:nvPr/>
        </p:nvGrpSpPr>
        <p:grpSpPr>
          <a:xfrm>
            <a:off x="8978071" y="5910435"/>
            <a:ext cx="1246119" cy="1889614"/>
            <a:chOff x="0" y="0"/>
            <a:chExt cx="1936241" cy="2934162"/>
          </a:xfrm>
        </p:grpSpPr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197638CD-51C6-5440-6F68-CA037D6A815A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7246EC66-D357-4370-EBBD-9919DE159068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93" name="角丸四角形吹き出し 400">
            <a:extLst>
              <a:ext uri="{FF2B5EF4-FFF2-40B4-BE49-F238E27FC236}">
                <a16:creationId xmlns:a16="http://schemas.microsoft.com/office/drawing/2014/main" id="{0A2DF0DF-19DD-4AE9-A7F4-D38703563630}"/>
              </a:ext>
            </a:extLst>
          </p:cNvPr>
          <p:cNvSpPr/>
          <p:nvPr/>
        </p:nvSpPr>
        <p:spPr>
          <a:xfrm>
            <a:off x="8018513" y="5065946"/>
            <a:ext cx="3238557" cy="693975"/>
          </a:xfrm>
          <a:prstGeom prst="wedgeRoundRectCallout">
            <a:avLst>
              <a:gd name="adj1" fmla="val -10904"/>
              <a:gd name="adj2" fmla="val 9941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左クリック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99" name="角丸四角形吹き出し 400">
            <a:extLst>
              <a:ext uri="{FF2B5EF4-FFF2-40B4-BE49-F238E27FC236}">
                <a16:creationId xmlns:a16="http://schemas.microsoft.com/office/drawing/2014/main" id="{4DAE50CA-04BB-039C-3E4C-F6CD957E19CC}"/>
              </a:ext>
            </a:extLst>
          </p:cNvPr>
          <p:cNvSpPr/>
          <p:nvPr/>
        </p:nvSpPr>
        <p:spPr>
          <a:xfrm>
            <a:off x="8018513" y="1535562"/>
            <a:ext cx="3238557" cy="693975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本の指でタップ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AF25406-7E8E-DC44-FACD-F3F26BEF1E76}"/>
              </a:ext>
            </a:extLst>
          </p:cNvPr>
          <p:cNvSpPr/>
          <p:nvPr/>
        </p:nvSpPr>
        <p:spPr>
          <a:xfrm>
            <a:off x="9019254" y="6176398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F8B40457-94F0-E82E-ACED-3C157E5EF180}"/>
              </a:ext>
            </a:extLst>
          </p:cNvPr>
          <p:cNvSpPr/>
          <p:nvPr/>
        </p:nvSpPr>
        <p:spPr>
          <a:xfrm>
            <a:off x="20377054" y="6176398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0BCC9B5F-29F9-F894-FF2D-A7FDEB932515}"/>
              </a:ext>
            </a:extLst>
          </p:cNvPr>
          <p:cNvSpPr/>
          <p:nvPr/>
        </p:nvSpPr>
        <p:spPr>
          <a:xfrm>
            <a:off x="20624093" y="2969849"/>
            <a:ext cx="178347" cy="178347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307542C2-F6AB-FE1C-791F-4796E9EC8627}"/>
              </a:ext>
            </a:extLst>
          </p:cNvPr>
          <p:cNvSpPr/>
          <p:nvPr/>
        </p:nvSpPr>
        <p:spPr>
          <a:xfrm>
            <a:off x="9253884" y="2969849"/>
            <a:ext cx="178347" cy="178347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E94FB877-96A3-9720-1A93-CB705C4D9652}"/>
              </a:ext>
            </a:extLst>
          </p:cNvPr>
          <p:cNvGrpSpPr/>
          <p:nvPr/>
        </p:nvGrpSpPr>
        <p:grpSpPr>
          <a:xfrm>
            <a:off x="826361" y="15480242"/>
            <a:ext cx="6846279" cy="12527075"/>
            <a:chOff x="816907" y="804033"/>
            <a:chExt cx="3196354" cy="5848573"/>
          </a:xfrm>
        </p:grpSpPr>
        <p:sp>
          <p:nvSpPr>
            <p:cNvPr id="124" name="四角形: 角を丸くする 23">
              <a:extLst>
                <a:ext uri="{FF2B5EF4-FFF2-40B4-BE49-F238E27FC236}">
                  <a16:creationId xmlns:a16="http://schemas.microsoft.com/office/drawing/2014/main" id="{36495A7C-0000-4B02-246B-E1449010B9C7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5" name="フリーフォーム: 図形 24">
              <a:extLst>
                <a:ext uri="{FF2B5EF4-FFF2-40B4-BE49-F238E27FC236}">
                  <a16:creationId xmlns:a16="http://schemas.microsoft.com/office/drawing/2014/main" id="{D22F6024-B7C5-D577-1E48-D955E5D643D3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6" name="フリーフォーム: 図形 25">
              <a:extLst>
                <a:ext uri="{FF2B5EF4-FFF2-40B4-BE49-F238E27FC236}">
                  <a16:creationId xmlns:a16="http://schemas.microsoft.com/office/drawing/2014/main" id="{A058FABE-49C9-802B-51F9-FDCA2D6A2AF3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7" name="フリーフォーム: 図形 26">
              <a:extLst>
                <a:ext uri="{FF2B5EF4-FFF2-40B4-BE49-F238E27FC236}">
                  <a16:creationId xmlns:a16="http://schemas.microsoft.com/office/drawing/2014/main" id="{D8287C4B-5E03-A16A-D0FB-07D86FA8F85A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B939F5B-9769-36FC-2A8B-62E8E3DF10CB}"/>
              </a:ext>
            </a:extLst>
          </p:cNvPr>
          <p:cNvGrpSpPr/>
          <p:nvPr/>
        </p:nvGrpSpPr>
        <p:grpSpPr>
          <a:xfrm>
            <a:off x="12197211" y="15480242"/>
            <a:ext cx="6846279" cy="12527075"/>
            <a:chOff x="816907" y="804033"/>
            <a:chExt cx="3196354" cy="5848573"/>
          </a:xfrm>
        </p:grpSpPr>
        <p:sp>
          <p:nvSpPr>
            <p:cNvPr id="130" name="四角形: 角を丸くする 23">
              <a:extLst>
                <a:ext uri="{FF2B5EF4-FFF2-40B4-BE49-F238E27FC236}">
                  <a16:creationId xmlns:a16="http://schemas.microsoft.com/office/drawing/2014/main" id="{B5B866D9-7CC9-68BC-55F8-A1957D6BE003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2" name="フリーフォーム: 図形 24">
              <a:extLst>
                <a:ext uri="{FF2B5EF4-FFF2-40B4-BE49-F238E27FC236}">
                  <a16:creationId xmlns:a16="http://schemas.microsoft.com/office/drawing/2014/main" id="{76849894-B3A6-E097-831D-136159503591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3" name="フリーフォーム: 図形 25">
              <a:extLst>
                <a:ext uri="{FF2B5EF4-FFF2-40B4-BE49-F238E27FC236}">
                  <a16:creationId xmlns:a16="http://schemas.microsoft.com/office/drawing/2014/main" id="{9A48AE1E-313A-360B-D5A4-D3C696658BA3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4" name="フリーフォーム: 図形 26">
              <a:extLst>
                <a:ext uri="{FF2B5EF4-FFF2-40B4-BE49-F238E27FC236}">
                  <a16:creationId xmlns:a16="http://schemas.microsoft.com/office/drawing/2014/main" id="{12799ABE-61DE-47BD-B278-94B527F6EE7D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1F772F00-152E-EE42-C315-081F3094A9C8}"/>
              </a:ext>
            </a:extLst>
          </p:cNvPr>
          <p:cNvGrpSpPr/>
          <p:nvPr/>
        </p:nvGrpSpPr>
        <p:grpSpPr>
          <a:xfrm>
            <a:off x="20168311" y="20265140"/>
            <a:ext cx="1246119" cy="1889614"/>
            <a:chOff x="0" y="0"/>
            <a:chExt cx="1936241" cy="2934162"/>
          </a:xfrm>
        </p:grpSpPr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EC3DA4FD-A43C-7764-B01E-0D5264095277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EA9098A8-2DD6-86F5-B602-4D560A1EF1F9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154" name="角丸四角形吹き出し 400">
            <a:extLst>
              <a:ext uri="{FF2B5EF4-FFF2-40B4-BE49-F238E27FC236}">
                <a16:creationId xmlns:a16="http://schemas.microsoft.com/office/drawing/2014/main" id="{E3A7B030-DA9D-F06E-603B-BD324A099502}"/>
              </a:ext>
            </a:extLst>
          </p:cNvPr>
          <p:cNvSpPr/>
          <p:nvPr/>
        </p:nvSpPr>
        <p:spPr>
          <a:xfrm>
            <a:off x="19208754" y="19420649"/>
            <a:ext cx="3238557" cy="693975"/>
          </a:xfrm>
          <a:prstGeom prst="wedgeRoundRectCallout">
            <a:avLst>
              <a:gd name="adj1" fmla="val 16019"/>
              <a:gd name="adj2" fmla="val 72146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右クリック＆ドラッグ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55" name="角丸四角形吹き出し 400">
            <a:extLst>
              <a:ext uri="{FF2B5EF4-FFF2-40B4-BE49-F238E27FC236}">
                <a16:creationId xmlns:a16="http://schemas.microsoft.com/office/drawing/2014/main" id="{76F4C1F8-694B-9CF1-1768-CCB62B4DCA48}"/>
              </a:ext>
            </a:extLst>
          </p:cNvPr>
          <p:cNvSpPr/>
          <p:nvPr/>
        </p:nvSpPr>
        <p:spPr>
          <a:xfrm>
            <a:off x="19208754" y="15576030"/>
            <a:ext cx="3238557" cy="1008209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本の指を固定し、</a:t>
            </a:r>
            <a:endParaRPr lang="en-US" altLang="ja-JP" sz="2046" kern="100" dirty="0">
              <a:latin typeface="Arial" panose="020B0604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もう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8CD11D22-76DB-9876-E927-AFE6A7892B88}"/>
              </a:ext>
            </a:extLst>
          </p:cNvPr>
          <p:cNvGrpSpPr/>
          <p:nvPr/>
        </p:nvGrpSpPr>
        <p:grpSpPr>
          <a:xfrm>
            <a:off x="8978071" y="22749157"/>
            <a:ext cx="1246119" cy="1889614"/>
            <a:chOff x="0" y="0"/>
            <a:chExt cx="1936241" cy="2934162"/>
          </a:xfrm>
        </p:grpSpPr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52874D20-4C5C-967A-98EE-096675C184EE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D6040DAD-1CEB-1F7F-CB27-223535783CBF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159" name="角丸四角形吹き出し 400">
            <a:extLst>
              <a:ext uri="{FF2B5EF4-FFF2-40B4-BE49-F238E27FC236}">
                <a16:creationId xmlns:a16="http://schemas.microsoft.com/office/drawing/2014/main" id="{CC3A6D20-7D7C-7C1E-DAC5-DA093AEC4FD7}"/>
              </a:ext>
            </a:extLst>
          </p:cNvPr>
          <p:cNvSpPr/>
          <p:nvPr/>
        </p:nvSpPr>
        <p:spPr>
          <a:xfrm>
            <a:off x="8018513" y="21904666"/>
            <a:ext cx="3238557" cy="693975"/>
          </a:xfrm>
          <a:prstGeom prst="wedgeRoundRectCallout">
            <a:avLst>
              <a:gd name="adj1" fmla="val 2924"/>
              <a:gd name="adj2" fmla="val 96600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ホイールをスクロール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60" name="角丸四角形吹き出し 400">
            <a:extLst>
              <a:ext uri="{FF2B5EF4-FFF2-40B4-BE49-F238E27FC236}">
                <a16:creationId xmlns:a16="http://schemas.microsoft.com/office/drawing/2014/main" id="{9E01EDF3-F5F7-1E23-56ED-50A853DEA3C6}"/>
              </a:ext>
            </a:extLst>
          </p:cNvPr>
          <p:cNvSpPr/>
          <p:nvPr/>
        </p:nvSpPr>
        <p:spPr>
          <a:xfrm>
            <a:off x="7716489" y="15504579"/>
            <a:ext cx="3695431" cy="956381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本の指を広げたり、縮める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61" name="楕円 160">
            <a:extLst>
              <a:ext uri="{FF2B5EF4-FFF2-40B4-BE49-F238E27FC236}">
                <a16:creationId xmlns:a16="http://schemas.microsoft.com/office/drawing/2014/main" id="{DA1BC168-D9A0-ADC1-1CF6-73B43A87AC27}"/>
              </a:ext>
            </a:extLst>
          </p:cNvPr>
          <p:cNvSpPr/>
          <p:nvPr/>
        </p:nvSpPr>
        <p:spPr>
          <a:xfrm>
            <a:off x="20902308" y="20531103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62" name="楕円 161">
            <a:extLst>
              <a:ext uri="{FF2B5EF4-FFF2-40B4-BE49-F238E27FC236}">
                <a16:creationId xmlns:a16="http://schemas.microsoft.com/office/drawing/2014/main" id="{69B23D38-44EC-2532-62FA-C4EA46D5306F}"/>
              </a:ext>
            </a:extLst>
          </p:cNvPr>
          <p:cNvSpPr/>
          <p:nvPr/>
        </p:nvSpPr>
        <p:spPr>
          <a:xfrm>
            <a:off x="9437403" y="22974310"/>
            <a:ext cx="327176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BFC56929-97B0-4112-5E56-05D675BDE5CD}"/>
              </a:ext>
            </a:extLst>
          </p:cNvPr>
          <p:cNvGrpSpPr/>
          <p:nvPr/>
        </p:nvGrpSpPr>
        <p:grpSpPr>
          <a:xfrm>
            <a:off x="8534366" y="16668654"/>
            <a:ext cx="1811463" cy="1937219"/>
            <a:chOff x="4033719" y="4205914"/>
            <a:chExt cx="845727" cy="904438"/>
          </a:xfrm>
        </p:grpSpPr>
        <p:cxnSp>
          <p:nvCxnSpPr>
            <p:cNvPr id="166" name="直線矢印コネクタ 165">
              <a:extLst>
                <a:ext uri="{FF2B5EF4-FFF2-40B4-BE49-F238E27FC236}">
                  <a16:creationId xmlns:a16="http://schemas.microsoft.com/office/drawing/2014/main" id="{026EF39A-1FE6-2F2C-9A6C-56977AB2C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719" y="4205914"/>
              <a:ext cx="198727" cy="131789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>
              <a:extLst>
                <a:ext uri="{FF2B5EF4-FFF2-40B4-BE49-F238E27FC236}">
                  <a16:creationId xmlns:a16="http://schemas.microsoft.com/office/drawing/2014/main" id="{51DD369A-BF1E-5B95-5015-422BAD5FB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3719" y="4620619"/>
              <a:ext cx="185796" cy="127682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円弧 167">
              <a:extLst>
                <a:ext uri="{FF2B5EF4-FFF2-40B4-BE49-F238E27FC236}">
                  <a16:creationId xmlns:a16="http://schemas.microsoft.com/office/drawing/2014/main" id="{305D4608-42A4-8A85-B6E2-154C6460E6A8}"/>
                </a:ext>
              </a:extLst>
            </p:cNvPr>
            <p:cNvSpPr/>
            <p:nvPr/>
          </p:nvSpPr>
          <p:spPr>
            <a:xfrm rot="319439">
              <a:off x="4487975" y="4253654"/>
              <a:ext cx="210866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69" name="円弧 168">
              <a:extLst>
                <a:ext uri="{FF2B5EF4-FFF2-40B4-BE49-F238E27FC236}">
                  <a16:creationId xmlns:a16="http://schemas.microsoft.com/office/drawing/2014/main" id="{C6B39BC2-AFF0-13E8-4772-6F62FE18B22C}"/>
                </a:ext>
              </a:extLst>
            </p:cNvPr>
            <p:cNvSpPr/>
            <p:nvPr/>
          </p:nvSpPr>
          <p:spPr>
            <a:xfrm rot="20700000">
              <a:off x="4226523" y="4497294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D048308A-E193-537F-3DD1-4DD4C18CED8F}"/>
                </a:ext>
              </a:extLst>
            </p:cNvPr>
            <p:cNvGrpSpPr/>
            <p:nvPr/>
          </p:nvGrpSpPr>
          <p:grpSpPr>
            <a:xfrm>
              <a:off x="4242818" y="4301494"/>
              <a:ext cx="523395" cy="808858"/>
              <a:chOff x="4554545" y="4233205"/>
              <a:chExt cx="536139" cy="828555"/>
            </a:xfrm>
          </p:grpSpPr>
          <p:grpSp>
            <p:nvGrpSpPr>
              <p:cNvPr id="171" name="グループ化 170">
                <a:extLst>
                  <a:ext uri="{FF2B5EF4-FFF2-40B4-BE49-F238E27FC236}">
                    <a16:creationId xmlns:a16="http://schemas.microsoft.com/office/drawing/2014/main" id="{13F3D006-2B32-1F27-B816-5231BDD4FB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74" name="フリーフォーム: 図形 479">
                  <a:extLst>
                    <a:ext uri="{FF2B5EF4-FFF2-40B4-BE49-F238E27FC236}">
                      <a16:creationId xmlns:a16="http://schemas.microsoft.com/office/drawing/2014/main" id="{BFC6F518-6B3E-1B8C-1E64-57DA1DBA9E01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75" name="フリーフォーム: 図形 480">
                  <a:extLst>
                    <a:ext uri="{FF2B5EF4-FFF2-40B4-BE49-F238E27FC236}">
                      <a16:creationId xmlns:a16="http://schemas.microsoft.com/office/drawing/2014/main" id="{070832E7-F39D-4DAA-1151-C41983FD2A04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72" name="楕円 171">
                <a:extLst>
                  <a:ext uri="{FF2B5EF4-FFF2-40B4-BE49-F238E27FC236}">
                    <a16:creationId xmlns:a16="http://schemas.microsoft.com/office/drawing/2014/main" id="{399ADD92-4CBB-C4E9-A6DD-BC02DDC348DA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73" name="楕円 172">
                <a:extLst>
                  <a:ext uri="{FF2B5EF4-FFF2-40B4-BE49-F238E27FC236}">
                    <a16:creationId xmlns:a16="http://schemas.microsoft.com/office/drawing/2014/main" id="{C651B775-8656-B41A-A8CE-7B5E637F7059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DE619860-5C82-035E-D65B-22183196B5F9}"/>
              </a:ext>
            </a:extLst>
          </p:cNvPr>
          <p:cNvGrpSpPr/>
          <p:nvPr/>
        </p:nvGrpSpPr>
        <p:grpSpPr>
          <a:xfrm>
            <a:off x="8589739" y="19346654"/>
            <a:ext cx="1683869" cy="1988486"/>
            <a:chOff x="4927014" y="4181899"/>
            <a:chExt cx="786156" cy="928374"/>
          </a:xfrm>
        </p:grpSpPr>
        <p:cxnSp>
          <p:nvCxnSpPr>
            <p:cNvPr id="177" name="直線矢印コネクタ 176">
              <a:extLst>
                <a:ext uri="{FF2B5EF4-FFF2-40B4-BE49-F238E27FC236}">
                  <a16:creationId xmlns:a16="http://schemas.microsoft.com/office/drawing/2014/main" id="{8F7A054E-9551-0A26-6591-44565191D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3146" y="4181899"/>
              <a:ext cx="160024" cy="104903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矢印コネクタ 177">
              <a:extLst>
                <a:ext uri="{FF2B5EF4-FFF2-40B4-BE49-F238E27FC236}">
                  <a16:creationId xmlns:a16="http://schemas.microsoft.com/office/drawing/2014/main" id="{C6824A25-2ABC-ACB5-9A75-550B5E887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7014" y="4585533"/>
              <a:ext cx="154486" cy="98927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円弧 178">
              <a:extLst>
                <a:ext uri="{FF2B5EF4-FFF2-40B4-BE49-F238E27FC236}">
                  <a16:creationId xmlns:a16="http://schemas.microsoft.com/office/drawing/2014/main" id="{FB63CB55-B395-062E-DFC7-166D7BDCB2E5}"/>
                </a:ext>
              </a:extLst>
            </p:cNvPr>
            <p:cNvSpPr/>
            <p:nvPr/>
          </p:nvSpPr>
          <p:spPr>
            <a:xfrm rot="319439">
              <a:off x="5353416" y="4253576"/>
              <a:ext cx="210865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80" name="円弧 179">
              <a:extLst>
                <a:ext uri="{FF2B5EF4-FFF2-40B4-BE49-F238E27FC236}">
                  <a16:creationId xmlns:a16="http://schemas.microsoft.com/office/drawing/2014/main" id="{8C034F82-61CF-A518-B7AF-16A13022B7C8}"/>
                </a:ext>
              </a:extLst>
            </p:cNvPr>
            <p:cNvSpPr/>
            <p:nvPr/>
          </p:nvSpPr>
          <p:spPr>
            <a:xfrm rot="20700000">
              <a:off x="5091964" y="4497215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8818F6FC-E89D-DDDD-AB44-63B8F5F16019}"/>
                </a:ext>
              </a:extLst>
            </p:cNvPr>
            <p:cNvGrpSpPr/>
            <p:nvPr/>
          </p:nvGrpSpPr>
          <p:grpSpPr>
            <a:xfrm>
              <a:off x="5108259" y="4301415"/>
              <a:ext cx="523394" cy="808858"/>
              <a:chOff x="4554545" y="4233205"/>
              <a:chExt cx="536139" cy="828555"/>
            </a:xfrm>
          </p:grpSpPr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96A49FA3-2E8F-F4E4-EAA8-EC543821473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85" name="フリーフォーム: 図形 479">
                  <a:extLst>
                    <a:ext uri="{FF2B5EF4-FFF2-40B4-BE49-F238E27FC236}">
                      <a16:creationId xmlns:a16="http://schemas.microsoft.com/office/drawing/2014/main" id="{BA46B5D9-FB40-0265-D90C-AD54A6416951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86" name="フリーフォーム: 図形 480">
                  <a:extLst>
                    <a:ext uri="{FF2B5EF4-FFF2-40B4-BE49-F238E27FC236}">
                      <a16:creationId xmlns:a16="http://schemas.microsoft.com/office/drawing/2014/main" id="{2FC0043E-094E-F08C-6841-75F3444E688C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83" name="楕円 182">
                <a:extLst>
                  <a:ext uri="{FF2B5EF4-FFF2-40B4-BE49-F238E27FC236}">
                    <a16:creationId xmlns:a16="http://schemas.microsoft.com/office/drawing/2014/main" id="{1A1CC865-C21C-FCC4-2158-F4FA360A91CC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84" name="楕円 183">
                <a:extLst>
                  <a:ext uri="{FF2B5EF4-FFF2-40B4-BE49-F238E27FC236}">
                    <a16:creationId xmlns:a16="http://schemas.microsoft.com/office/drawing/2014/main" id="{93217760-9815-D60F-D1A6-15FF383158B5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8E7469F-79A5-082C-55CA-0BCF136DE605}"/>
              </a:ext>
            </a:extLst>
          </p:cNvPr>
          <p:cNvGrpSpPr/>
          <p:nvPr/>
        </p:nvGrpSpPr>
        <p:grpSpPr>
          <a:xfrm>
            <a:off x="20173914" y="17037868"/>
            <a:ext cx="1137039" cy="1994888"/>
            <a:chOff x="4554545" y="4107720"/>
            <a:chExt cx="543781" cy="954040"/>
          </a:xfrm>
        </p:grpSpPr>
        <p:sp>
          <p:nvSpPr>
            <p:cNvPr id="188" name="円弧 187">
              <a:extLst>
                <a:ext uri="{FF2B5EF4-FFF2-40B4-BE49-F238E27FC236}">
                  <a16:creationId xmlns:a16="http://schemas.microsoft.com/office/drawing/2014/main" id="{39C43124-87E0-6ACF-05CA-14D09C258BE9}"/>
                </a:ext>
              </a:extLst>
            </p:cNvPr>
            <p:cNvSpPr/>
            <p:nvPr/>
          </p:nvSpPr>
          <p:spPr>
            <a:xfrm rot="1121222">
              <a:off x="4729560" y="4107720"/>
              <a:ext cx="368766" cy="368766"/>
            </a:xfrm>
            <a:prstGeom prst="arc">
              <a:avLst>
                <a:gd name="adj1" fmla="val 7601237"/>
                <a:gd name="adj2" fmla="val 3643281"/>
              </a:avLst>
            </a:prstGeom>
            <a:ln w="34925">
              <a:solidFill>
                <a:srgbClr val="8BBA28"/>
              </a:solidFill>
              <a:headEnd type="triangle"/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CAFD675F-CBE5-AF4B-1C39-969D0CCAF521}"/>
                </a:ext>
              </a:extLst>
            </p:cNvPr>
            <p:cNvGrpSpPr/>
            <p:nvPr/>
          </p:nvGrpSpPr>
          <p:grpSpPr>
            <a:xfrm>
              <a:off x="4554545" y="4233205"/>
              <a:ext cx="536139" cy="828555"/>
              <a:chOff x="4554545" y="4233205"/>
              <a:chExt cx="536139" cy="828555"/>
            </a:xfrm>
          </p:grpSpPr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03FE9366-1DED-2CA4-AA58-BCAFB2DEA6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93" name="フリーフォーム: 図形 479">
                  <a:extLst>
                    <a:ext uri="{FF2B5EF4-FFF2-40B4-BE49-F238E27FC236}">
                      <a16:creationId xmlns:a16="http://schemas.microsoft.com/office/drawing/2014/main" id="{7D8763E1-F5BE-2ECF-DED0-E8A49F89A43B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94" name="フリーフォーム: 図形 480">
                  <a:extLst>
                    <a:ext uri="{FF2B5EF4-FFF2-40B4-BE49-F238E27FC236}">
                      <a16:creationId xmlns:a16="http://schemas.microsoft.com/office/drawing/2014/main" id="{06D652E3-85AF-5ECA-28D0-DFDECDB09A73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91" name="楕円 190">
                <a:extLst>
                  <a:ext uri="{FF2B5EF4-FFF2-40B4-BE49-F238E27FC236}">
                    <a16:creationId xmlns:a16="http://schemas.microsoft.com/office/drawing/2014/main" id="{36038D38-AB22-F2DE-7356-7D7ACF6DF4C6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92" name="楕円 191">
                <a:extLst>
                  <a:ext uri="{FF2B5EF4-FFF2-40B4-BE49-F238E27FC236}">
                    <a16:creationId xmlns:a16="http://schemas.microsoft.com/office/drawing/2014/main" id="{E5B517D9-E35A-096D-137F-84A3517C7ECC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sp>
        <p:nvSpPr>
          <p:cNvPr id="209" name="角丸四角形 212">
            <a:extLst>
              <a:ext uri="{FF2B5EF4-FFF2-40B4-BE49-F238E27FC236}">
                <a16:creationId xmlns:a16="http://schemas.microsoft.com/office/drawing/2014/main" id="{44AB2E16-4AAF-44AE-EB07-3709D2F2A06D}"/>
              </a:ext>
            </a:extLst>
          </p:cNvPr>
          <p:cNvSpPr/>
          <p:nvPr/>
        </p:nvSpPr>
        <p:spPr>
          <a:xfrm>
            <a:off x="650975" y="1062975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1" name="角丸四角形 212">
            <a:extLst>
              <a:ext uri="{FF2B5EF4-FFF2-40B4-BE49-F238E27FC236}">
                <a16:creationId xmlns:a16="http://schemas.microsoft.com/office/drawing/2014/main" id="{02BCCF36-0C38-0FC0-3E39-F43B3026C41C}"/>
              </a:ext>
            </a:extLst>
          </p:cNvPr>
          <p:cNvSpPr/>
          <p:nvPr/>
        </p:nvSpPr>
        <p:spPr>
          <a:xfrm>
            <a:off x="945417" y="617860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選択</a:t>
            </a:r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1" name="角丸四角形 212">
            <a:extLst>
              <a:ext uri="{FF2B5EF4-FFF2-40B4-BE49-F238E27FC236}">
                <a16:creationId xmlns:a16="http://schemas.microsoft.com/office/drawing/2014/main" id="{B4E51B65-7181-FDDA-A51F-7F008E8CC2D2}"/>
              </a:ext>
            </a:extLst>
          </p:cNvPr>
          <p:cNvSpPr/>
          <p:nvPr/>
        </p:nvSpPr>
        <p:spPr>
          <a:xfrm>
            <a:off x="11845031" y="1062975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2" name="角丸四角形 212">
            <a:extLst>
              <a:ext uri="{FF2B5EF4-FFF2-40B4-BE49-F238E27FC236}">
                <a16:creationId xmlns:a16="http://schemas.microsoft.com/office/drawing/2014/main" id="{4FF8E319-EF1C-DC9A-D6B7-DDABC38A92A3}"/>
              </a:ext>
            </a:extLst>
          </p:cNvPr>
          <p:cNvSpPr/>
          <p:nvPr/>
        </p:nvSpPr>
        <p:spPr>
          <a:xfrm>
            <a:off x="12139473" y="617860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平行移動</a:t>
            </a:r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3" name="角丸四角形 212">
            <a:extLst>
              <a:ext uri="{FF2B5EF4-FFF2-40B4-BE49-F238E27FC236}">
                <a16:creationId xmlns:a16="http://schemas.microsoft.com/office/drawing/2014/main" id="{C311F871-548A-407C-A778-A72F1D97DDF0}"/>
              </a:ext>
            </a:extLst>
          </p:cNvPr>
          <p:cNvSpPr/>
          <p:nvPr/>
        </p:nvSpPr>
        <p:spPr>
          <a:xfrm>
            <a:off x="650975" y="15046240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4" name="角丸四角形 212">
            <a:extLst>
              <a:ext uri="{FF2B5EF4-FFF2-40B4-BE49-F238E27FC236}">
                <a16:creationId xmlns:a16="http://schemas.microsoft.com/office/drawing/2014/main" id="{B051C6C8-2209-D0FB-B8D6-B09820873819}"/>
              </a:ext>
            </a:extLst>
          </p:cNvPr>
          <p:cNvSpPr/>
          <p:nvPr/>
        </p:nvSpPr>
        <p:spPr>
          <a:xfrm>
            <a:off x="945417" y="14601125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拡大・縮小</a:t>
            </a:r>
          </a:p>
        </p:txBody>
      </p:sp>
      <p:sp>
        <p:nvSpPr>
          <p:cNvPr id="215" name="角丸四角形 212">
            <a:extLst>
              <a:ext uri="{FF2B5EF4-FFF2-40B4-BE49-F238E27FC236}">
                <a16:creationId xmlns:a16="http://schemas.microsoft.com/office/drawing/2014/main" id="{E04FE1E0-E3D9-5485-E08C-07F9FFE92C2B}"/>
              </a:ext>
            </a:extLst>
          </p:cNvPr>
          <p:cNvSpPr/>
          <p:nvPr/>
        </p:nvSpPr>
        <p:spPr>
          <a:xfrm>
            <a:off x="11845031" y="15046240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6" name="角丸四角形 212">
            <a:extLst>
              <a:ext uri="{FF2B5EF4-FFF2-40B4-BE49-F238E27FC236}">
                <a16:creationId xmlns:a16="http://schemas.microsoft.com/office/drawing/2014/main" id="{BD9AA22C-151D-DC97-51BA-F6C8336B7071}"/>
              </a:ext>
            </a:extLst>
          </p:cNvPr>
          <p:cNvSpPr/>
          <p:nvPr/>
        </p:nvSpPr>
        <p:spPr>
          <a:xfrm>
            <a:off x="12139473" y="14601125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回転</a:t>
            </a:r>
          </a:p>
        </p:txBody>
      </p:sp>
      <p:pic>
        <p:nvPicPr>
          <p:cNvPr id="225" name="画面録画 224">
            <a:hlinkClick r:id="" action="ppaction://media"/>
            <a:extLst>
              <a:ext uri="{FF2B5EF4-FFF2-40B4-BE49-F238E27FC236}">
                <a16:creationId xmlns:a16="http://schemas.microsoft.com/office/drawing/2014/main" id="{065849A1-8108-5854-1BE8-BE8836C3C0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end="1800.31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6906" y="17198801"/>
            <a:ext cx="5638800" cy="9105900"/>
          </a:xfrm>
          <a:prstGeom prst="rect">
            <a:avLst/>
          </a:prstGeom>
        </p:spPr>
      </p:pic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967C9173-0F20-6D32-FCC1-9985CF924BB8}"/>
              </a:ext>
            </a:extLst>
          </p:cNvPr>
          <p:cNvGrpSpPr/>
          <p:nvPr/>
        </p:nvGrpSpPr>
        <p:grpSpPr>
          <a:xfrm>
            <a:off x="4289524" y="23948455"/>
            <a:ext cx="1811463" cy="1937219"/>
            <a:chOff x="4033719" y="4205914"/>
            <a:chExt cx="845727" cy="904438"/>
          </a:xfrm>
        </p:grpSpPr>
        <p:cxnSp>
          <p:nvCxnSpPr>
            <p:cNvPr id="196" name="直線矢印コネクタ 195">
              <a:extLst>
                <a:ext uri="{FF2B5EF4-FFF2-40B4-BE49-F238E27FC236}">
                  <a16:creationId xmlns:a16="http://schemas.microsoft.com/office/drawing/2014/main" id="{795F4F68-A3A2-AF1B-45F7-B990E6F2A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719" y="4205914"/>
              <a:ext cx="198727" cy="131789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矢印コネクタ 196">
              <a:extLst>
                <a:ext uri="{FF2B5EF4-FFF2-40B4-BE49-F238E27FC236}">
                  <a16:creationId xmlns:a16="http://schemas.microsoft.com/office/drawing/2014/main" id="{96A1BEB5-D8DF-C71E-D0EB-1C629FC260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3719" y="4620619"/>
              <a:ext cx="185796" cy="127682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円弧 197">
              <a:extLst>
                <a:ext uri="{FF2B5EF4-FFF2-40B4-BE49-F238E27FC236}">
                  <a16:creationId xmlns:a16="http://schemas.microsoft.com/office/drawing/2014/main" id="{173A801F-AB19-9EC3-A3B4-481092DD9AB9}"/>
                </a:ext>
              </a:extLst>
            </p:cNvPr>
            <p:cNvSpPr/>
            <p:nvPr/>
          </p:nvSpPr>
          <p:spPr>
            <a:xfrm rot="319439">
              <a:off x="4487975" y="4253654"/>
              <a:ext cx="210866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99" name="円弧 198">
              <a:extLst>
                <a:ext uri="{FF2B5EF4-FFF2-40B4-BE49-F238E27FC236}">
                  <a16:creationId xmlns:a16="http://schemas.microsoft.com/office/drawing/2014/main" id="{C8EFADF6-DFF2-3998-BA91-FCD411C4F31A}"/>
                </a:ext>
              </a:extLst>
            </p:cNvPr>
            <p:cNvSpPr/>
            <p:nvPr/>
          </p:nvSpPr>
          <p:spPr>
            <a:xfrm rot="20700000">
              <a:off x="4226523" y="4497294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D2CE6EC6-1DBD-D703-1AB4-E1E037F6E9FE}"/>
                </a:ext>
              </a:extLst>
            </p:cNvPr>
            <p:cNvGrpSpPr/>
            <p:nvPr/>
          </p:nvGrpSpPr>
          <p:grpSpPr>
            <a:xfrm>
              <a:off x="4242818" y="4301494"/>
              <a:ext cx="523395" cy="808858"/>
              <a:chOff x="4554545" y="4233205"/>
              <a:chExt cx="536139" cy="828555"/>
            </a:xfrm>
          </p:grpSpPr>
          <p:grpSp>
            <p:nvGrpSpPr>
              <p:cNvPr id="201" name="グループ化 200">
                <a:extLst>
                  <a:ext uri="{FF2B5EF4-FFF2-40B4-BE49-F238E27FC236}">
                    <a16:creationId xmlns:a16="http://schemas.microsoft.com/office/drawing/2014/main" id="{9C0FC59E-7160-E2C7-DC2B-AE120550F1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204" name="フリーフォーム: 図形 479">
                  <a:extLst>
                    <a:ext uri="{FF2B5EF4-FFF2-40B4-BE49-F238E27FC236}">
                      <a16:creationId xmlns:a16="http://schemas.microsoft.com/office/drawing/2014/main" id="{D4C76F20-3431-F565-5DAF-5F472A329F7C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205" name="フリーフォーム: 図形 480">
                  <a:extLst>
                    <a:ext uri="{FF2B5EF4-FFF2-40B4-BE49-F238E27FC236}">
                      <a16:creationId xmlns:a16="http://schemas.microsoft.com/office/drawing/2014/main" id="{F31B81A0-C0B4-83B7-8953-19126684C7C9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202" name="楕円 201">
                <a:extLst>
                  <a:ext uri="{FF2B5EF4-FFF2-40B4-BE49-F238E27FC236}">
                    <a16:creationId xmlns:a16="http://schemas.microsoft.com/office/drawing/2014/main" id="{3C40F100-0EA1-1D4B-0486-6AE9E7B71EB4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03" name="楕円 202">
                <a:extLst>
                  <a:ext uri="{FF2B5EF4-FFF2-40B4-BE49-F238E27FC236}">
                    <a16:creationId xmlns:a16="http://schemas.microsoft.com/office/drawing/2014/main" id="{923ED98A-0E1E-BC06-58CE-8A23D35E537E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6B989319-2711-73F1-3013-58166E2B076E}"/>
              </a:ext>
            </a:extLst>
          </p:cNvPr>
          <p:cNvSpPr txBox="1"/>
          <p:nvPr/>
        </p:nvSpPr>
        <p:spPr>
          <a:xfrm>
            <a:off x="8391212" y="18682608"/>
            <a:ext cx="21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［拡大時の操作］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EA90CB5B-F7C2-09D2-E6FF-A779A8548645}"/>
              </a:ext>
            </a:extLst>
          </p:cNvPr>
          <p:cNvSpPr txBox="1"/>
          <p:nvPr/>
        </p:nvSpPr>
        <p:spPr>
          <a:xfrm>
            <a:off x="8383854" y="21405313"/>
            <a:ext cx="21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［縮小時の操作］</a:t>
            </a:r>
          </a:p>
        </p:txBody>
      </p:sp>
      <p:pic>
        <p:nvPicPr>
          <p:cNvPr id="238" name="画面録画 237">
            <a:hlinkClick r:id="" action="ppaction://media"/>
            <a:extLst>
              <a:ext uri="{FF2B5EF4-FFF2-40B4-BE49-F238E27FC236}">
                <a16:creationId xmlns:a16="http://schemas.microsoft.com/office/drawing/2014/main" id="{C5AB817C-50E3-9F27-99C2-1F6C36E071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5">
                  <p14:trim st="7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15354" y="17203885"/>
            <a:ext cx="5638800" cy="9105900"/>
          </a:xfrm>
          <a:prstGeom prst="rect">
            <a:avLst/>
          </a:prstGeom>
        </p:spPr>
      </p:pic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10A5D995-D78B-9DDB-AB78-B6949BBB640F}"/>
              </a:ext>
            </a:extLst>
          </p:cNvPr>
          <p:cNvGrpSpPr/>
          <p:nvPr/>
        </p:nvGrpSpPr>
        <p:grpSpPr>
          <a:xfrm>
            <a:off x="16899887" y="23943028"/>
            <a:ext cx="1137039" cy="1994888"/>
            <a:chOff x="4554545" y="4107720"/>
            <a:chExt cx="543781" cy="954040"/>
          </a:xfrm>
        </p:grpSpPr>
        <p:sp>
          <p:nvSpPr>
            <p:cNvPr id="229" name="円弧 228">
              <a:extLst>
                <a:ext uri="{FF2B5EF4-FFF2-40B4-BE49-F238E27FC236}">
                  <a16:creationId xmlns:a16="http://schemas.microsoft.com/office/drawing/2014/main" id="{F54C35F8-CA47-92DD-D742-71B682356542}"/>
                </a:ext>
              </a:extLst>
            </p:cNvPr>
            <p:cNvSpPr/>
            <p:nvPr/>
          </p:nvSpPr>
          <p:spPr>
            <a:xfrm rot="1121222">
              <a:off x="4729560" y="4107720"/>
              <a:ext cx="368766" cy="368766"/>
            </a:xfrm>
            <a:prstGeom prst="arc">
              <a:avLst>
                <a:gd name="adj1" fmla="val 7601237"/>
                <a:gd name="adj2" fmla="val 3643281"/>
              </a:avLst>
            </a:prstGeom>
            <a:ln w="34925">
              <a:solidFill>
                <a:srgbClr val="8BBA28"/>
              </a:solidFill>
              <a:headEnd type="triangle"/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230" name="グループ化 229">
              <a:extLst>
                <a:ext uri="{FF2B5EF4-FFF2-40B4-BE49-F238E27FC236}">
                  <a16:creationId xmlns:a16="http://schemas.microsoft.com/office/drawing/2014/main" id="{62EE240C-A281-B6CC-E70F-963E259BB888}"/>
                </a:ext>
              </a:extLst>
            </p:cNvPr>
            <p:cNvGrpSpPr/>
            <p:nvPr/>
          </p:nvGrpSpPr>
          <p:grpSpPr>
            <a:xfrm>
              <a:off x="4554545" y="4233205"/>
              <a:ext cx="536139" cy="828555"/>
              <a:chOff x="4554545" y="4233205"/>
              <a:chExt cx="536139" cy="828555"/>
            </a:xfrm>
          </p:grpSpPr>
          <p:grpSp>
            <p:nvGrpSpPr>
              <p:cNvPr id="231" name="グループ化 230">
                <a:extLst>
                  <a:ext uri="{FF2B5EF4-FFF2-40B4-BE49-F238E27FC236}">
                    <a16:creationId xmlns:a16="http://schemas.microsoft.com/office/drawing/2014/main" id="{21E76E70-D907-C1D0-F966-D839AD49A0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234" name="フリーフォーム: 図形 479">
                  <a:extLst>
                    <a:ext uri="{FF2B5EF4-FFF2-40B4-BE49-F238E27FC236}">
                      <a16:creationId xmlns:a16="http://schemas.microsoft.com/office/drawing/2014/main" id="{BE335DB3-6DA4-52A1-F55F-5BA9C04ACF1F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235" name="フリーフォーム: 図形 480">
                  <a:extLst>
                    <a:ext uri="{FF2B5EF4-FFF2-40B4-BE49-F238E27FC236}">
                      <a16:creationId xmlns:a16="http://schemas.microsoft.com/office/drawing/2014/main" id="{B15A2C70-64E1-E5F3-A083-C66FC218A2A0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232" name="楕円 231">
                <a:extLst>
                  <a:ext uri="{FF2B5EF4-FFF2-40B4-BE49-F238E27FC236}">
                    <a16:creationId xmlns:a16="http://schemas.microsoft.com/office/drawing/2014/main" id="{5AB29CC3-6133-A8FC-C9FB-0A0384DA9689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33" name="楕円 232">
                <a:extLst>
                  <a:ext uri="{FF2B5EF4-FFF2-40B4-BE49-F238E27FC236}">
                    <a16:creationId xmlns:a16="http://schemas.microsoft.com/office/drawing/2014/main" id="{E70A198E-1271-B247-0341-31CE5422FE2D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9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0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6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 mute="1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25"/>
                </p:tgtEl>
              </p:cMediaNode>
            </p:video>
            <p:video>
              <p:cMediaNode vol="80000"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254</TotalTime>
  <Words>91</Words>
  <Application>Microsoft Office PowerPoint</Application>
  <PresentationFormat>ユーザー設定</PresentationFormat>
  <Paragraphs>23</Paragraphs>
  <Slides>1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yoshitaka_mori</dc:creator>
  <cp:lastModifiedBy>yoshitaka_mori</cp:lastModifiedBy>
  <cp:revision>10</cp:revision>
  <dcterms:created xsi:type="dcterms:W3CDTF">2024-02-26T01:51:17Z</dcterms:created>
  <dcterms:modified xsi:type="dcterms:W3CDTF">2024-02-26T06:09:48Z</dcterms:modified>
</cp:coreProperties>
</file>