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1ACE5-DD9A-458C-814B-2A3E7FA949C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AB0B-9959-467B-B16E-FE834122215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37FBA-915C-489D-9F3E-06A2FF816AA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42C29-CE73-44E0-8595-8A33353F674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7A9CC-7D88-460A-B5F8-8DE79EA3089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10891-D225-47F6-A783-923A37AD7F9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EE9D6-5D31-41A6-9DA1-00259B4A110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78F92-C2D0-470F-A5BD-61E28367925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F260-C417-4CAA-BEDE-FFD8C38672E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06984-C1D8-449E-BCDF-D4103991CB4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E2451-673A-4E1C-90F5-5C3F28F5D30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005D99-FD51-4854-A8B3-4550F4BB39B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6063" y="1027113"/>
            <a:ext cx="1470025" cy="387350"/>
          </a:xfrm>
          <a:prstGeom prst="rect">
            <a:avLst/>
          </a:prstGeom>
          <a:noFill/>
          <a:ln w="38100">
            <a:solidFill>
              <a:srgbClr val="0D6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b="1">
                <a:latin typeface="ＭＳ Ｐ明朝" charset="-128"/>
                <a:ea typeface="ＭＳ Ｐ明朝" charset="-128"/>
              </a:rPr>
              <a:t>巡回展示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D6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chemeClr val="bg1"/>
                </a:solidFill>
                <a:ea typeface="ＭＳ Ｐ明朝" charset="-128"/>
              </a:rPr>
              <a:t>日本科学未来館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84163" y="1692275"/>
            <a:ext cx="8404225" cy="4805363"/>
            <a:chOff x="144" y="919"/>
            <a:chExt cx="5294" cy="3027"/>
          </a:xfrm>
        </p:grpSpPr>
        <p:pic>
          <p:nvPicPr>
            <p:cNvPr id="12293" name="Picture 5" descr="exhibit_logo-sav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" y="927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6" descr="exhibit_logo-foo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" y="1934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7" descr="exhibit_logo-kak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" y="2943"/>
              <a:ext cx="100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3696" y="1142"/>
              <a:ext cx="1666" cy="550"/>
              <a:chOff x="2859" y="897"/>
              <a:chExt cx="1666" cy="550"/>
            </a:xfrm>
          </p:grpSpPr>
          <p:pic>
            <p:nvPicPr>
              <p:cNvPr id="12297" name="Picture 9" descr="_MG_485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9" y="898"/>
                <a:ext cx="823" cy="549"/>
              </a:xfrm>
              <a:prstGeom prst="rect">
                <a:avLst/>
              </a:prstGeom>
              <a:noFill/>
            </p:spPr>
          </p:pic>
          <p:pic>
            <p:nvPicPr>
              <p:cNvPr id="12298" name="Picture 10" descr="うちわで風力発電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02" y="897"/>
                <a:ext cx="823" cy="549"/>
              </a:xfrm>
              <a:prstGeom prst="rect">
                <a:avLst/>
              </a:prstGeom>
              <a:noFill/>
            </p:spPr>
          </p:pic>
        </p:grpSp>
        <p:grpSp>
          <p:nvGrpSpPr>
            <p:cNvPr id="12299" name="Group 11"/>
            <p:cNvGrpSpPr>
              <a:grpSpLocks/>
            </p:cNvGrpSpPr>
            <p:nvPr/>
          </p:nvGrpSpPr>
          <p:grpSpPr bwMode="auto">
            <a:xfrm>
              <a:off x="3696" y="2164"/>
              <a:ext cx="1660" cy="552"/>
              <a:chOff x="1592" y="1631"/>
              <a:chExt cx="1660" cy="552"/>
            </a:xfrm>
          </p:grpSpPr>
          <p:pic>
            <p:nvPicPr>
              <p:cNvPr id="12300" name="Picture 12" descr="会場全景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36" y="1639"/>
                <a:ext cx="816" cy="544"/>
              </a:xfrm>
              <a:prstGeom prst="rect">
                <a:avLst/>
              </a:prstGeom>
              <a:noFill/>
            </p:spPr>
          </p:pic>
          <p:pic>
            <p:nvPicPr>
              <p:cNvPr id="12301" name="Picture 13" descr="バランスゲーム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592" y="1631"/>
                <a:ext cx="821" cy="546"/>
              </a:xfrm>
              <a:prstGeom prst="rect">
                <a:avLst/>
              </a:prstGeom>
              <a:noFill/>
            </p:spPr>
          </p:pic>
        </p:grpSp>
        <p:grpSp>
          <p:nvGrpSpPr>
            <p:cNvPr id="12302" name="Group 14"/>
            <p:cNvGrpSpPr>
              <a:grpSpLocks/>
            </p:cNvGrpSpPr>
            <p:nvPr/>
          </p:nvGrpSpPr>
          <p:grpSpPr bwMode="auto">
            <a:xfrm>
              <a:off x="3703" y="3175"/>
              <a:ext cx="1662" cy="551"/>
              <a:chOff x="1921" y="2593"/>
              <a:chExt cx="1662" cy="551"/>
            </a:xfrm>
          </p:grpSpPr>
          <p:pic>
            <p:nvPicPr>
              <p:cNvPr id="12303" name="Picture 15" descr="002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921" y="2598"/>
                <a:ext cx="815" cy="544"/>
              </a:xfrm>
              <a:prstGeom prst="rect">
                <a:avLst/>
              </a:prstGeom>
              <a:noFill/>
            </p:spPr>
          </p:pic>
          <p:pic>
            <p:nvPicPr>
              <p:cNvPr id="12304" name="Picture 16" descr="第3章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757" y="2593"/>
                <a:ext cx="826" cy="551"/>
              </a:xfrm>
              <a:prstGeom prst="rect">
                <a:avLst/>
              </a:prstGeom>
              <a:noFill/>
            </p:spPr>
          </p:pic>
        </p:grp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144" y="919"/>
              <a:ext cx="5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151" y="1927"/>
              <a:ext cx="5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144" y="2941"/>
              <a:ext cx="5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144" y="3942"/>
              <a:ext cx="5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806575" y="987425"/>
            <a:ext cx="679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200"/>
              <a:t>未来館で年に数回開催する、身近なテーマを中心とした企画展のうち、巡回用にパッケージ化したものを</a:t>
            </a:r>
          </a:p>
          <a:p>
            <a:r>
              <a:rPr lang="ja-JP" altLang="en-US" sz="1200"/>
              <a:t>貸し出している。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160588" y="2016125"/>
            <a:ext cx="34639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1400"/>
              <a:t>６８億人のサバイバル展</a:t>
            </a:r>
          </a:p>
          <a:p>
            <a:endParaRPr lang="ja-JP" altLang="en-US" sz="1400"/>
          </a:p>
          <a:p>
            <a:r>
              <a:rPr lang="ja-JP" altLang="en-US" sz="1200"/>
              <a:t>世界人口が</a:t>
            </a:r>
            <a:r>
              <a:rPr lang="en-US" altLang="ja-JP" sz="1200"/>
              <a:t>68</a:t>
            </a:r>
            <a:r>
              <a:rPr lang="ja-JP" altLang="en-US" sz="1200"/>
              <a:t>億人を上回る今、現代人が生き残るために必要なツールを科学の最前線より探求する。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203450" y="3681413"/>
            <a:ext cx="34639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/>
              <a:t>‘</a:t>
            </a:r>
            <a:r>
              <a:rPr lang="ja-JP" altLang="en-US" sz="1400"/>
              <a:t>おいしく、食べる’の科学展</a:t>
            </a:r>
          </a:p>
          <a:p>
            <a:endParaRPr lang="ja-JP" altLang="en-US" sz="1400"/>
          </a:p>
          <a:p>
            <a:r>
              <a:rPr lang="ja-JP" altLang="en-US" sz="1200"/>
              <a:t>本当の「おいしさ」とは何か？食と科学技術の関係から、人間の幸せと未来を問いかける。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235200" y="5105400"/>
            <a:ext cx="34639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1400"/>
              <a:t>きみのみらい・みらいのきみ</a:t>
            </a:r>
          </a:p>
          <a:p>
            <a:r>
              <a:rPr lang="ja-JP" altLang="en-US" sz="1200"/>
              <a:t>－かこさとしと探しにいこう、絵本の中へ</a:t>
            </a:r>
          </a:p>
          <a:p>
            <a:endParaRPr lang="ja-JP" altLang="en-US" sz="1200"/>
          </a:p>
          <a:p>
            <a:r>
              <a:rPr lang="ja-JP" altLang="en-US" sz="1200"/>
              <a:t>絵本をとおして科学を伝えてきた、かこさとしさんをアドバイザーに迎え、世代を超えて私たちの未来について語り合う。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139</Words>
  <Application>Microsoft Office PowerPoint</Application>
  <PresentationFormat>画面に合わせる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標準デザイン</vt:lpstr>
      <vt:lpstr>スライド 1</vt:lpstr>
    </vt:vector>
  </TitlesOfParts>
  <Company>JST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JST</dc:creator>
  <cp:lastModifiedBy>ioas_user</cp:lastModifiedBy>
  <cp:revision>10</cp:revision>
  <dcterms:created xsi:type="dcterms:W3CDTF">2010-12-25T07:21:26Z</dcterms:created>
  <dcterms:modified xsi:type="dcterms:W3CDTF">2010-12-27T07:31:11Z</dcterms:modified>
</cp:coreProperties>
</file>