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801600" cy="9601200" type="A3"/>
  <p:notesSz cx="9939338" cy="14368463"/>
  <p:defaultTextStyle>
    <a:defPPr>
      <a:defRPr lang="ja-JP"/>
    </a:defPPr>
    <a:lvl1pPr algn="l" defTabSz="1279525" rtl="0" fontAlgn="base">
      <a:spcBef>
        <a:spcPct val="0"/>
      </a:spcBef>
      <a:spcAft>
        <a:spcPct val="0"/>
      </a:spcAft>
      <a:defRPr kumimoji="1" sz="2500" kern="1200">
        <a:solidFill>
          <a:schemeClr val="tx1"/>
        </a:solidFill>
        <a:latin typeface="Arial" charset="0"/>
        <a:ea typeface="ＭＳ Ｐゴシック" charset="-128"/>
        <a:cs typeface="+mn-cs"/>
      </a:defRPr>
    </a:lvl1pPr>
    <a:lvl2pPr marL="639763" indent="-182563" algn="l" defTabSz="1279525" rtl="0" fontAlgn="base">
      <a:spcBef>
        <a:spcPct val="0"/>
      </a:spcBef>
      <a:spcAft>
        <a:spcPct val="0"/>
      </a:spcAft>
      <a:defRPr kumimoji="1" sz="2500" kern="1200">
        <a:solidFill>
          <a:schemeClr val="tx1"/>
        </a:solidFill>
        <a:latin typeface="Arial" charset="0"/>
        <a:ea typeface="ＭＳ Ｐゴシック" charset="-128"/>
        <a:cs typeface="+mn-cs"/>
      </a:defRPr>
    </a:lvl2pPr>
    <a:lvl3pPr marL="1279525" indent="-365125" algn="l" defTabSz="1279525" rtl="0" fontAlgn="base">
      <a:spcBef>
        <a:spcPct val="0"/>
      </a:spcBef>
      <a:spcAft>
        <a:spcPct val="0"/>
      </a:spcAft>
      <a:defRPr kumimoji="1" sz="2500" kern="1200">
        <a:solidFill>
          <a:schemeClr val="tx1"/>
        </a:solidFill>
        <a:latin typeface="Arial" charset="0"/>
        <a:ea typeface="ＭＳ Ｐゴシック" charset="-128"/>
        <a:cs typeface="+mn-cs"/>
      </a:defRPr>
    </a:lvl3pPr>
    <a:lvl4pPr marL="1919288" indent="-547688" algn="l" defTabSz="1279525" rtl="0" fontAlgn="base">
      <a:spcBef>
        <a:spcPct val="0"/>
      </a:spcBef>
      <a:spcAft>
        <a:spcPct val="0"/>
      </a:spcAft>
      <a:defRPr kumimoji="1" sz="2500" kern="1200">
        <a:solidFill>
          <a:schemeClr val="tx1"/>
        </a:solidFill>
        <a:latin typeface="Arial" charset="0"/>
        <a:ea typeface="ＭＳ Ｐゴシック" charset="-128"/>
        <a:cs typeface="+mn-cs"/>
      </a:defRPr>
    </a:lvl4pPr>
    <a:lvl5pPr marL="2559050" indent="-730250" algn="l" defTabSz="1279525" rtl="0" fontAlgn="base">
      <a:spcBef>
        <a:spcPct val="0"/>
      </a:spcBef>
      <a:spcAft>
        <a:spcPct val="0"/>
      </a:spcAft>
      <a:defRPr kumimoji="1" sz="2500" kern="1200">
        <a:solidFill>
          <a:schemeClr val="tx1"/>
        </a:solidFill>
        <a:latin typeface="Arial" charset="0"/>
        <a:ea typeface="ＭＳ Ｐゴシック" charset="-128"/>
        <a:cs typeface="+mn-cs"/>
      </a:defRPr>
    </a:lvl5pPr>
    <a:lvl6pPr marL="2286000" algn="l" defTabSz="914400" rtl="0" eaLnBrk="1" latinLnBrk="0" hangingPunct="1">
      <a:defRPr kumimoji="1" sz="2500" kern="1200">
        <a:solidFill>
          <a:schemeClr val="tx1"/>
        </a:solidFill>
        <a:latin typeface="Arial" charset="0"/>
        <a:ea typeface="ＭＳ Ｐゴシック" charset="-128"/>
        <a:cs typeface="+mn-cs"/>
      </a:defRPr>
    </a:lvl6pPr>
    <a:lvl7pPr marL="2743200" algn="l" defTabSz="914400" rtl="0" eaLnBrk="1" latinLnBrk="0" hangingPunct="1">
      <a:defRPr kumimoji="1" sz="2500" kern="1200">
        <a:solidFill>
          <a:schemeClr val="tx1"/>
        </a:solidFill>
        <a:latin typeface="Arial" charset="0"/>
        <a:ea typeface="ＭＳ Ｐゴシック" charset="-128"/>
        <a:cs typeface="+mn-cs"/>
      </a:defRPr>
    </a:lvl7pPr>
    <a:lvl8pPr marL="3200400" algn="l" defTabSz="914400" rtl="0" eaLnBrk="1" latinLnBrk="0" hangingPunct="1">
      <a:defRPr kumimoji="1" sz="2500" kern="1200">
        <a:solidFill>
          <a:schemeClr val="tx1"/>
        </a:solidFill>
        <a:latin typeface="Arial" charset="0"/>
        <a:ea typeface="ＭＳ Ｐゴシック" charset="-128"/>
        <a:cs typeface="+mn-cs"/>
      </a:defRPr>
    </a:lvl8pPr>
    <a:lvl9pPr marL="3657600" algn="l" defTabSz="914400" rtl="0" eaLnBrk="1" latinLnBrk="0" hangingPunct="1">
      <a:defRPr kumimoji="1" sz="25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p:scale>
          <a:sx n="80" d="100"/>
          <a:sy n="80" d="100"/>
        </p:scale>
        <p:origin x="-456" y="60"/>
      </p:cViewPr>
      <p:guideLst>
        <p:guide orient="horz" pos="3024"/>
        <p:guide pos="4032"/>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4306888" cy="717550"/>
          </a:xfrm>
          <a:prstGeom prst="rect">
            <a:avLst/>
          </a:prstGeom>
        </p:spPr>
        <p:txBody>
          <a:bodyPr vert="horz" lIns="91979" tIns="45990" rIns="91979" bIns="45990" rtlCol="0"/>
          <a:lstStyle>
            <a:lvl1pPr algn="l">
              <a:defRPr sz="1200"/>
            </a:lvl1pPr>
          </a:lstStyle>
          <a:p>
            <a:pPr>
              <a:defRPr/>
            </a:pPr>
            <a:endParaRPr lang="ja-JP" altLang="en-US"/>
          </a:p>
        </p:txBody>
      </p:sp>
      <p:sp>
        <p:nvSpPr>
          <p:cNvPr id="3" name="日付プレースホルダ 2"/>
          <p:cNvSpPr>
            <a:spLocks noGrp="1"/>
          </p:cNvSpPr>
          <p:nvPr>
            <p:ph type="dt" idx="1"/>
          </p:nvPr>
        </p:nvSpPr>
        <p:spPr>
          <a:xfrm>
            <a:off x="5630863" y="0"/>
            <a:ext cx="4306887" cy="717550"/>
          </a:xfrm>
          <a:prstGeom prst="rect">
            <a:avLst/>
          </a:prstGeom>
        </p:spPr>
        <p:txBody>
          <a:bodyPr vert="horz" lIns="91979" tIns="45990" rIns="91979" bIns="45990" rtlCol="0"/>
          <a:lstStyle>
            <a:lvl1pPr algn="r">
              <a:defRPr sz="1200"/>
            </a:lvl1pPr>
          </a:lstStyle>
          <a:p>
            <a:pPr>
              <a:defRPr/>
            </a:pPr>
            <a:fld id="{FE15E705-126E-4134-8F57-95DA311F8390}" type="datetimeFigureOut">
              <a:rPr lang="ja-JP" altLang="en-US"/>
              <a:pPr>
                <a:defRPr/>
              </a:pPr>
              <a:t>2011/2/4</a:t>
            </a:fld>
            <a:endParaRPr lang="ja-JP" altLang="en-US" dirty="0"/>
          </a:p>
        </p:txBody>
      </p:sp>
      <p:sp>
        <p:nvSpPr>
          <p:cNvPr id="4" name="スライド イメージ プレースホルダ 3"/>
          <p:cNvSpPr>
            <a:spLocks noGrp="1" noRot="1" noChangeAspect="1"/>
          </p:cNvSpPr>
          <p:nvPr>
            <p:ph type="sldImg" idx="2"/>
          </p:nvPr>
        </p:nvSpPr>
        <p:spPr>
          <a:xfrm>
            <a:off x="1376363" y="1076325"/>
            <a:ext cx="7186612" cy="5389563"/>
          </a:xfrm>
          <a:prstGeom prst="rect">
            <a:avLst/>
          </a:prstGeom>
          <a:noFill/>
          <a:ln w="12700">
            <a:solidFill>
              <a:prstClr val="black"/>
            </a:solidFill>
          </a:ln>
        </p:spPr>
        <p:txBody>
          <a:bodyPr vert="horz" lIns="91979" tIns="45990" rIns="91979" bIns="45990" rtlCol="0" anchor="ctr"/>
          <a:lstStyle/>
          <a:p>
            <a:pPr lvl="0"/>
            <a:endParaRPr lang="ja-JP" altLang="en-US" noProof="0" dirty="0" smtClean="0"/>
          </a:p>
        </p:txBody>
      </p:sp>
      <p:sp>
        <p:nvSpPr>
          <p:cNvPr id="5" name="ノート プレースホルダ 4"/>
          <p:cNvSpPr>
            <a:spLocks noGrp="1"/>
          </p:cNvSpPr>
          <p:nvPr>
            <p:ph type="body" sz="quarter" idx="3"/>
          </p:nvPr>
        </p:nvSpPr>
        <p:spPr>
          <a:xfrm>
            <a:off x="993775" y="6824663"/>
            <a:ext cx="7951788" cy="6467475"/>
          </a:xfrm>
          <a:prstGeom prst="rect">
            <a:avLst/>
          </a:prstGeom>
        </p:spPr>
        <p:txBody>
          <a:bodyPr vert="horz" lIns="91979" tIns="45990" rIns="91979" bIns="4599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0" y="13647738"/>
            <a:ext cx="4306888" cy="717550"/>
          </a:xfrm>
          <a:prstGeom prst="rect">
            <a:avLst/>
          </a:prstGeom>
        </p:spPr>
        <p:txBody>
          <a:bodyPr vert="horz" lIns="91979" tIns="45990" rIns="91979" bIns="45990" rtlCol="0" anchor="b"/>
          <a:lstStyle>
            <a:lvl1pPr algn="l">
              <a:defRPr sz="1200"/>
            </a:lvl1pPr>
          </a:lstStyle>
          <a:p>
            <a:pPr>
              <a:defRPr/>
            </a:pPr>
            <a:endParaRPr lang="ja-JP" altLang="en-US"/>
          </a:p>
        </p:txBody>
      </p:sp>
      <p:sp>
        <p:nvSpPr>
          <p:cNvPr id="7" name="スライド番号プレースホルダ 6"/>
          <p:cNvSpPr>
            <a:spLocks noGrp="1"/>
          </p:cNvSpPr>
          <p:nvPr>
            <p:ph type="sldNum" sz="quarter" idx="5"/>
          </p:nvPr>
        </p:nvSpPr>
        <p:spPr>
          <a:xfrm>
            <a:off x="5630863" y="13647738"/>
            <a:ext cx="4306887" cy="717550"/>
          </a:xfrm>
          <a:prstGeom prst="rect">
            <a:avLst/>
          </a:prstGeom>
        </p:spPr>
        <p:txBody>
          <a:bodyPr vert="horz" lIns="91979" tIns="45990" rIns="91979" bIns="45990" rtlCol="0" anchor="b"/>
          <a:lstStyle>
            <a:lvl1pPr algn="r">
              <a:defRPr sz="1200"/>
            </a:lvl1pPr>
          </a:lstStyle>
          <a:p>
            <a:pPr>
              <a:defRPr/>
            </a:pPr>
            <a:fld id="{81AAFFAB-12B3-47D0-8EB0-4E4B527C1E32}" type="slidenum">
              <a:rPr lang="ja-JP" altLang="en-US"/>
              <a:pPr>
                <a:defRPr/>
              </a:pPr>
              <a:t>&lt;#&gt;</a:t>
            </a:fld>
            <a:endParaRPr lang="ja-JP"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09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410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13344B0-7D2F-4BFE-A5DE-CBBBBAB08752}" type="slidenum">
              <a:rPr lang="ja-JP" altLang="en-US" smtClean="0"/>
              <a:pPr/>
              <a:t>1</a:t>
            </a:fld>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937F1DA5-45E1-4338-86C0-226A7219143A}" type="datetimeFigureOut">
              <a:rPr lang="ja-JP" altLang="en-US"/>
              <a:pPr>
                <a:defRPr/>
              </a:pPr>
              <a:t>2011/2/4</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C264AB2A-581F-4DA2-B640-A31A9086ACC1}" type="slidenum">
              <a:rPr lang="ja-JP" altLang="en-US"/>
              <a:pPr>
                <a:defRPr/>
              </a:pPr>
              <a:t>&lt;#&gt;</a:t>
            </a:fld>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0A2E7EDE-7C9E-460D-BE29-3507B81EB51E}" type="datetimeFigureOut">
              <a:rPr lang="ja-JP" altLang="en-US"/>
              <a:pPr>
                <a:defRPr/>
              </a:pPr>
              <a:t>2011/2/4</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1CCBDEC-E114-481A-87BE-19868A8812FE}" type="slidenum">
              <a:rPr lang="ja-JP" altLang="en-US"/>
              <a:pPr>
                <a:defRPr/>
              </a:pPr>
              <a:t>&lt;#&gt;</a:t>
            </a:fld>
            <a:endParaRPr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40080" y="384494"/>
            <a:ext cx="8427720" cy="819213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08939DF9-4315-4834-AA2F-94C9A0280A68}" type="datetimeFigureOut">
              <a:rPr lang="ja-JP" altLang="en-US"/>
              <a:pPr>
                <a:defRPr/>
              </a:pPr>
              <a:t>2011/2/4</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A026575-610B-430D-92C1-E63F07451242}" type="slidenum">
              <a:rPr lang="ja-JP" altLang="en-US"/>
              <a:pPr>
                <a:defRPr/>
              </a:pPr>
              <a:t>&lt;#&gt;</a:t>
            </a:fld>
            <a:endParaRPr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073359F-BCCD-4EA1-AF2B-984AA4B77C6F}" type="datetimeFigureOut">
              <a:rPr lang="ja-JP" altLang="en-US"/>
              <a:pPr>
                <a:defRPr/>
              </a:pPr>
              <a:t>2011/2/4</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28D0E93-9BDD-45CF-9D4A-C83E84CB03A0}" type="slidenum">
              <a:rPr lang="ja-JP" altLang="en-US"/>
              <a:pPr>
                <a:defRPr/>
              </a:pPr>
              <a:t>&lt;#&gt;</a:t>
            </a:fld>
            <a:endParaRPr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E26176ED-6284-49D8-94B5-09505FEF6B96}" type="datetimeFigureOut">
              <a:rPr lang="ja-JP" altLang="en-US"/>
              <a:pPr>
                <a:defRPr/>
              </a:pPr>
              <a:t>2011/2/4</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6CA4264-83D2-405A-9673-5306B85BAEAC}" type="slidenum">
              <a:rPr lang="ja-JP" altLang="en-US"/>
              <a:pPr>
                <a:defRPr/>
              </a:pPr>
              <a:t>&lt;#&gt;</a:t>
            </a:fld>
            <a:endParaRPr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43B83F6B-B100-47A5-B777-9597D37F9431}" type="datetimeFigureOut">
              <a:rPr lang="ja-JP" altLang="en-US"/>
              <a:pPr>
                <a:defRPr/>
              </a:pPr>
              <a:t>2011/2/4</a:t>
            </a:fld>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AAF5AF8B-683D-48CF-AE22-7386F49CEA63}" type="slidenum">
              <a:rPr lang="ja-JP" altLang="en-US"/>
              <a:pPr>
                <a:defRPr/>
              </a:pPr>
              <a:t>&lt;#&gt;</a:t>
            </a:fld>
            <a:endParaRPr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AE5CA8E1-3FD9-4CAB-AB50-3150E401DFD1}" type="datetimeFigureOut">
              <a:rPr lang="ja-JP" altLang="en-US"/>
              <a:pPr>
                <a:defRPr/>
              </a:pPr>
              <a:t>2011/2/4</a:t>
            </a:fld>
            <a:endParaRPr lang="ja-JP" altLang="en-US" dirty="0"/>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CDB3FC5D-BAB0-4A59-8E0E-D34B6F1C8F26}" type="slidenum">
              <a:rPr lang="ja-JP" altLang="en-US"/>
              <a:pPr>
                <a:defRPr/>
              </a:pPr>
              <a:t>&lt;#&gt;</a:t>
            </a:fld>
            <a:endParaRPr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286E65EE-EE46-46F5-8D2E-30ADC6EFC130}" type="datetimeFigureOut">
              <a:rPr lang="ja-JP" altLang="en-US"/>
              <a:pPr>
                <a:defRPr/>
              </a:pPr>
              <a:t>2011/2/4</a:t>
            </a:fld>
            <a:endParaRPr lang="ja-JP" altLang="en-US" dirty="0"/>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F51EA600-AD3A-4826-9378-A519E3011E32}" type="slidenum">
              <a:rPr lang="ja-JP" altLang="en-US"/>
              <a:pPr>
                <a:defRPr/>
              </a:pPr>
              <a:t>&lt;#&gt;</a:t>
            </a:fld>
            <a:endParaRPr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558EF9F9-FC95-44AB-89B3-32270CC324D0}" type="datetimeFigureOut">
              <a:rPr lang="ja-JP" altLang="en-US"/>
              <a:pPr>
                <a:defRPr/>
              </a:pPr>
              <a:t>2011/2/4</a:t>
            </a:fld>
            <a:endParaRPr lang="ja-JP" altLang="en-US" dirty="0"/>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E51042B6-7F46-4982-908F-663E26902051}" type="slidenum">
              <a:rPr lang="ja-JP" altLang="en-US"/>
              <a:pPr>
                <a:defRPr/>
              </a:pPr>
              <a:t>&lt;#&gt;</a:t>
            </a:fld>
            <a:endParaRPr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E77B9F95-C74B-4126-B6B4-886BD9877F64}" type="datetimeFigureOut">
              <a:rPr lang="ja-JP" altLang="en-US"/>
              <a:pPr>
                <a:defRPr/>
              </a:pPr>
              <a:t>2011/2/4</a:t>
            </a:fld>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064045A9-7001-4B1F-ADEF-F30619478215}" type="slidenum">
              <a:rPr lang="ja-JP" altLang="en-US"/>
              <a:pPr>
                <a:defRPr/>
              </a:pPr>
              <a:t>&lt;#&gt;</a:t>
            </a:fld>
            <a:endParaRPr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2509203" y="857885"/>
            <a:ext cx="7680960" cy="5760720"/>
          </a:xfrm>
        </p:spPr>
        <p:txBody>
          <a:bodyPr rtlCol="0">
            <a:normAutofit/>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pPr lvl="0"/>
            <a:endParaRPr lang="ja-JP" altLang="en-US" noProof="0" dirty="0" smtClean="0"/>
          </a:p>
        </p:txBody>
      </p:sp>
      <p:sp>
        <p:nvSpPr>
          <p:cNvPr id="4" name="テキスト プレースホルダ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E0A6C12A-CBD7-421E-92FA-73A1E907FDFB}" type="datetimeFigureOut">
              <a:rPr lang="ja-JP" altLang="en-US"/>
              <a:pPr>
                <a:defRPr/>
              </a:pPr>
              <a:t>2011/2/4</a:t>
            </a:fld>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A6FC6511-E1EA-48E5-9A3A-2DBFB3E87302}" type="slidenum">
              <a:rPr lang="ja-JP" altLang="en-US"/>
              <a:pPr>
                <a:defRPr/>
              </a:pPr>
              <a:t>&lt;#&gt;</a:t>
            </a:fld>
            <a:endParaRPr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639763" y="384175"/>
            <a:ext cx="11522075" cy="1600200"/>
          </a:xfrm>
          <a:prstGeom prst="rect">
            <a:avLst/>
          </a:prstGeom>
          <a:noFill/>
          <a:ln w="9525">
            <a:noFill/>
            <a:miter lim="800000"/>
            <a:headEnd/>
            <a:tailEnd/>
          </a:ln>
        </p:spPr>
        <p:txBody>
          <a:bodyPr vert="horz" wrap="square" lIns="128016" tIns="64008" rIns="128016" bIns="64008"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639763" y="2239963"/>
            <a:ext cx="11522075" cy="6337300"/>
          </a:xfrm>
          <a:prstGeom prst="rect">
            <a:avLst/>
          </a:prstGeom>
          <a:noFill/>
          <a:ln w="9525">
            <a:noFill/>
            <a:miter lim="800000"/>
            <a:headEnd/>
            <a:tailEnd/>
          </a:ln>
        </p:spPr>
        <p:txBody>
          <a:bodyPr vert="horz" wrap="square" lIns="128016" tIns="64008" rIns="128016" bIns="6400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639763" y="8899525"/>
            <a:ext cx="2987675" cy="511175"/>
          </a:xfrm>
          <a:prstGeom prst="rect">
            <a:avLst/>
          </a:prstGeom>
        </p:spPr>
        <p:txBody>
          <a:bodyPr vert="horz" lIns="128016" tIns="64008" rIns="128016" bIns="64008" rtlCol="0" anchor="ctr"/>
          <a:lstStyle>
            <a:lvl1pPr algn="l" defTabSz="1280160" fontAlgn="auto">
              <a:spcBef>
                <a:spcPts val="0"/>
              </a:spcBef>
              <a:spcAft>
                <a:spcPts val="0"/>
              </a:spcAft>
              <a:defRPr sz="1700">
                <a:solidFill>
                  <a:schemeClr val="tx1">
                    <a:tint val="75000"/>
                  </a:schemeClr>
                </a:solidFill>
                <a:latin typeface="+mn-lt"/>
                <a:ea typeface="+mn-ea"/>
              </a:defRPr>
            </a:lvl1pPr>
          </a:lstStyle>
          <a:p>
            <a:pPr>
              <a:defRPr/>
            </a:pPr>
            <a:fld id="{476CD35F-3F45-4E57-8E80-1D7C5830F597}" type="datetimeFigureOut">
              <a:rPr lang="ja-JP" altLang="en-US"/>
              <a:pPr>
                <a:defRPr/>
              </a:pPr>
              <a:t>2011/2/4</a:t>
            </a:fld>
            <a:endParaRPr lang="ja-JP" altLang="en-US" dirty="0"/>
          </a:p>
        </p:txBody>
      </p:sp>
      <p:sp>
        <p:nvSpPr>
          <p:cNvPr id="5" name="フッター プレースホルダ 4"/>
          <p:cNvSpPr>
            <a:spLocks noGrp="1"/>
          </p:cNvSpPr>
          <p:nvPr>
            <p:ph type="ftr" sz="quarter" idx="3"/>
          </p:nvPr>
        </p:nvSpPr>
        <p:spPr>
          <a:xfrm>
            <a:off x="4373563" y="8899525"/>
            <a:ext cx="4054475" cy="511175"/>
          </a:xfrm>
          <a:prstGeom prst="rect">
            <a:avLst/>
          </a:prstGeom>
        </p:spPr>
        <p:txBody>
          <a:bodyPr vert="horz" lIns="128016" tIns="64008" rIns="128016" bIns="64008" rtlCol="0" anchor="ctr"/>
          <a:lstStyle>
            <a:lvl1pPr algn="ctr" defTabSz="1280160" fontAlgn="auto">
              <a:spcBef>
                <a:spcPts val="0"/>
              </a:spcBef>
              <a:spcAft>
                <a:spcPts val="0"/>
              </a:spcAft>
              <a:defRPr sz="17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9174163" y="8899525"/>
            <a:ext cx="2987675" cy="511175"/>
          </a:xfrm>
          <a:prstGeom prst="rect">
            <a:avLst/>
          </a:prstGeom>
        </p:spPr>
        <p:txBody>
          <a:bodyPr vert="horz" lIns="128016" tIns="64008" rIns="128016" bIns="64008" rtlCol="0" anchor="ctr"/>
          <a:lstStyle>
            <a:lvl1pPr algn="r" defTabSz="1280160" fontAlgn="auto">
              <a:spcBef>
                <a:spcPts val="0"/>
              </a:spcBef>
              <a:spcAft>
                <a:spcPts val="0"/>
              </a:spcAft>
              <a:defRPr sz="1700">
                <a:solidFill>
                  <a:schemeClr val="tx1">
                    <a:tint val="75000"/>
                  </a:schemeClr>
                </a:solidFill>
                <a:latin typeface="+mn-lt"/>
                <a:ea typeface="+mn-ea"/>
              </a:defRPr>
            </a:lvl1pPr>
          </a:lstStyle>
          <a:p>
            <a:pPr>
              <a:defRPr/>
            </a:pPr>
            <a:fld id="{B73852DA-6703-45D5-AA20-87079927D343}" type="slidenum">
              <a:rPr lang="ja-JP" altLang="en-US"/>
              <a:pPr>
                <a:defRPr/>
              </a:pPr>
              <a:t>&lt;#&gt;</a:t>
            </a:fld>
            <a:endParaRPr lang="ja-JP" alt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79525" rtl="0" eaLnBrk="0" fontAlgn="base" hangingPunct="0">
        <a:spcBef>
          <a:spcPct val="0"/>
        </a:spcBef>
        <a:spcAft>
          <a:spcPct val="0"/>
        </a:spcAft>
        <a:defRPr kumimoji="1" sz="6200" kern="1200">
          <a:solidFill>
            <a:schemeClr val="tx1"/>
          </a:solidFill>
          <a:latin typeface="+mj-lt"/>
          <a:ea typeface="+mj-ea"/>
          <a:cs typeface="+mj-cs"/>
        </a:defRPr>
      </a:lvl1pPr>
      <a:lvl2pPr algn="ctr" defTabSz="1279525" rtl="0" eaLnBrk="0" fontAlgn="base" hangingPunct="0">
        <a:spcBef>
          <a:spcPct val="0"/>
        </a:spcBef>
        <a:spcAft>
          <a:spcPct val="0"/>
        </a:spcAft>
        <a:defRPr kumimoji="1" sz="6200">
          <a:solidFill>
            <a:schemeClr val="tx1"/>
          </a:solidFill>
          <a:latin typeface="Calibri" pitchFamily="34" charset="0"/>
          <a:ea typeface="ＭＳ Ｐゴシック" charset="-128"/>
        </a:defRPr>
      </a:lvl2pPr>
      <a:lvl3pPr algn="ctr" defTabSz="1279525" rtl="0" eaLnBrk="0" fontAlgn="base" hangingPunct="0">
        <a:spcBef>
          <a:spcPct val="0"/>
        </a:spcBef>
        <a:spcAft>
          <a:spcPct val="0"/>
        </a:spcAft>
        <a:defRPr kumimoji="1" sz="6200">
          <a:solidFill>
            <a:schemeClr val="tx1"/>
          </a:solidFill>
          <a:latin typeface="Calibri" pitchFamily="34" charset="0"/>
          <a:ea typeface="ＭＳ Ｐゴシック" charset="-128"/>
        </a:defRPr>
      </a:lvl3pPr>
      <a:lvl4pPr algn="ctr" defTabSz="1279525" rtl="0" eaLnBrk="0" fontAlgn="base" hangingPunct="0">
        <a:spcBef>
          <a:spcPct val="0"/>
        </a:spcBef>
        <a:spcAft>
          <a:spcPct val="0"/>
        </a:spcAft>
        <a:defRPr kumimoji="1" sz="6200">
          <a:solidFill>
            <a:schemeClr val="tx1"/>
          </a:solidFill>
          <a:latin typeface="Calibri" pitchFamily="34" charset="0"/>
          <a:ea typeface="ＭＳ Ｐゴシック" charset="-128"/>
        </a:defRPr>
      </a:lvl4pPr>
      <a:lvl5pPr algn="ctr" defTabSz="1279525" rtl="0" eaLnBrk="0" fontAlgn="base" hangingPunct="0">
        <a:spcBef>
          <a:spcPct val="0"/>
        </a:spcBef>
        <a:spcAft>
          <a:spcPct val="0"/>
        </a:spcAft>
        <a:defRPr kumimoji="1" sz="6200">
          <a:solidFill>
            <a:schemeClr val="tx1"/>
          </a:solidFill>
          <a:latin typeface="Calibri" pitchFamily="34" charset="0"/>
          <a:ea typeface="ＭＳ Ｐゴシック" charset="-128"/>
        </a:defRPr>
      </a:lvl5pPr>
      <a:lvl6pPr marL="457200" algn="ctr" defTabSz="1279525" rtl="0" fontAlgn="base">
        <a:spcBef>
          <a:spcPct val="0"/>
        </a:spcBef>
        <a:spcAft>
          <a:spcPct val="0"/>
        </a:spcAft>
        <a:defRPr kumimoji="1" sz="6200">
          <a:solidFill>
            <a:schemeClr val="tx1"/>
          </a:solidFill>
          <a:latin typeface="Calibri" pitchFamily="34" charset="0"/>
          <a:ea typeface="ＭＳ Ｐゴシック" charset="-128"/>
        </a:defRPr>
      </a:lvl6pPr>
      <a:lvl7pPr marL="914400" algn="ctr" defTabSz="1279525" rtl="0" fontAlgn="base">
        <a:spcBef>
          <a:spcPct val="0"/>
        </a:spcBef>
        <a:spcAft>
          <a:spcPct val="0"/>
        </a:spcAft>
        <a:defRPr kumimoji="1" sz="6200">
          <a:solidFill>
            <a:schemeClr val="tx1"/>
          </a:solidFill>
          <a:latin typeface="Calibri" pitchFamily="34" charset="0"/>
          <a:ea typeface="ＭＳ Ｐゴシック" charset="-128"/>
        </a:defRPr>
      </a:lvl7pPr>
      <a:lvl8pPr marL="1371600" algn="ctr" defTabSz="1279525" rtl="0" fontAlgn="base">
        <a:spcBef>
          <a:spcPct val="0"/>
        </a:spcBef>
        <a:spcAft>
          <a:spcPct val="0"/>
        </a:spcAft>
        <a:defRPr kumimoji="1" sz="6200">
          <a:solidFill>
            <a:schemeClr val="tx1"/>
          </a:solidFill>
          <a:latin typeface="Calibri" pitchFamily="34" charset="0"/>
          <a:ea typeface="ＭＳ Ｐゴシック" charset="-128"/>
        </a:defRPr>
      </a:lvl8pPr>
      <a:lvl9pPr marL="1828800" algn="ctr" defTabSz="1279525" rtl="0" fontAlgn="base">
        <a:spcBef>
          <a:spcPct val="0"/>
        </a:spcBef>
        <a:spcAft>
          <a:spcPct val="0"/>
        </a:spcAft>
        <a:defRPr kumimoji="1" sz="6200">
          <a:solidFill>
            <a:schemeClr val="tx1"/>
          </a:solidFill>
          <a:latin typeface="Calibri" pitchFamily="34" charset="0"/>
          <a:ea typeface="ＭＳ Ｐゴシック" charset="-128"/>
        </a:defRPr>
      </a:lvl9pPr>
    </p:titleStyle>
    <p:bodyStyle>
      <a:lvl1pPr marL="479425" indent="-479425" algn="l" defTabSz="1279525" rtl="0" eaLnBrk="0" fontAlgn="base" hangingPunct="0">
        <a:spcBef>
          <a:spcPct val="20000"/>
        </a:spcBef>
        <a:spcAft>
          <a:spcPct val="0"/>
        </a:spcAft>
        <a:buFont typeface="Arial" charset="0"/>
        <a:buChar char="•"/>
        <a:defRPr kumimoji="1" sz="4500" kern="1200">
          <a:solidFill>
            <a:schemeClr val="tx1"/>
          </a:solidFill>
          <a:latin typeface="+mn-lt"/>
          <a:ea typeface="+mn-ea"/>
          <a:cs typeface="+mn-cs"/>
        </a:defRPr>
      </a:lvl1pPr>
      <a:lvl2pPr marL="1039813" indent="-400050" algn="l" defTabSz="1279525" rtl="0" eaLnBrk="0" fontAlgn="base" hangingPunct="0">
        <a:spcBef>
          <a:spcPct val="20000"/>
        </a:spcBef>
        <a:spcAft>
          <a:spcPct val="0"/>
        </a:spcAft>
        <a:buFont typeface="Arial" charset="0"/>
        <a:buChar char="–"/>
        <a:defRPr kumimoji="1" sz="3900" kern="1200">
          <a:solidFill>
            <a:schemeClr val="tx1"/>
          </a:solidFill>
          <a:latin typeface="+mn-lt"/>
          <a:ea typeface="+mn-ea"/>
          <a:cs typeface="+mn-cs"/>
        </a:defRPr>
      </a:lvl2pPr>
      <a:lvl3pPr marL="1600200" indent="-319088" algn="l" defTabSz="1279525" rtl="0" eaLnBrk="0" fontAlgn="base" hangingPunct="0">
        <a:spcBef>
          <a:spcPct val="20000"/>
        </a:spcBef>
        <a:spcAft>
          <a:spcPct val="0"/>
        </a:spcAft>
        <a:buFont typeface="Arial" charset="0"/>
        <a:buChar char="•"/>
        <a:defRPr kumimoji="1" sz="3400" kern="1200">
          <a:solidFill>
            <a:schemeClr val="tx1"/>
          </a:solidFill>
          <a:latin typeface="+mn-lt"/>
          <a:ea typeface="+mn-ea"/>
          <a:cs typeface="+mn-cs"/>
        </a:defRPr>
      </a:lvl3pPr>
      <a:lvl4pPr marL="2239963" indent="-319088" algn="l" defTabSz="1279525"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4pPr>
      <a:lvl5pPr marL="2879725" indent="-319088" algn="l" defTabSz="1279525"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角丸四角形 6"/>
          <p:cNvSpPr/>
          <p:nvPr/>
        </p:nvSpPr>
        <p:spPr>
          <a:xfrm>
            <a:off x="114300" y="657225"/>
            <a:ext cx="5929313" cy="8786813"/>
          </a:xfrm>
          <a:prstGeom prst="roundRect">
            <a:avLst>
              <a:gd name="adj" fmla="val 3156"/>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p>
            <a:pPr defTabSz="1280160" fontAlgn="auto">
              <a:spcBef>
                <a:spcPts val="0"/>
              </a:spcBef>
              <a:spcAft>
                <a:spcPts val="0"/>
              </a:spcAft>
              <a:defRPr/>
            </a:pPr>
            <a:endParaRPr lang="ja-JP" altLang="en-US" dirty="0">
              <a:solidFill>
                <a:schemeClr val="bg1"/>
              </a:solidFill>
            </a:endParaRPr>
          </a:p>
        </p:txBody>
      </p:sp>
      <p:sp>
        <p:nvSpPr>
          <p:cNvPr id="10" name="角丸四角形 9"/>
          <p:cNvSpPr/>
          <p:nvPr/>
        </p:nvSpPr>
        <p:spPr>
          <a:xfrm>
            <a:off x="6615113" y="800100"/>
            <a:ext cx="6072187" cy="8643938"/>
          </a:xfrm>
          <a:prstGeom prst="roundRect">
            <a:avLst>
              <a:gd name="adj" fmla="val 3156"/>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80160" fontAlgn="auto">
              <a:spcBef>
                <a:spcPts val="0"/>
              </a:spcBef>
              <a:spcAft>
                <a:spcPts val="0"/>
              </a:spcAft>
              <a:defRPr/>
            </a:pPr>
            <a:endParaRPr lang="ja-JP" altLang="en-US" dirty="0"/>
          </a:p>
        </p:txBody>
      </p:sp>
      <p:sp>
        <p:nvSpPr>
          <p:cNvPr id="11" name="角丸四角形 10"/>
          <p:cNvSpPr/>
          <p:nvPr/>
        </p:nvSpPr>
        <p:spPr>
          <a:xfrm>
            <a:off x="257175" y="728663"/>
            <a:ext cx="5643563" cy="1643062"/>
          </a:xfrm>
          <a:prstGeom prst="roundRect">
            <a:avLst>
              <a:gd name="adj" fmla="val 6484"/>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en-US" altLang="ja-JP" dirty="0">
              <a:solidFill>
                <a:schemeClr val="bg1"/>
              </a:solidFill>
            </a:endParaRPr>
          </a:p>
        </p:txBody>
      </p:sp>
      <p:sp>
        <p:nvSpPr>
          <p:cNvPr id="12" name="角丸四角形 11"/>
          <p:cNvSpPr/>
          <p:nvPr/>
        </p:nvSpPr>
        <p:spPr>
          <a:xfrm>
            <a:off x="257175" y="2514600"/>
            <a:ext cx="5643563" cy="1571625"/>
          </a:xfrm>
          <a:prstGeom prst="roundRect">
            <a:avLst>
              <a:gd name="adj" fmla="val 3956"/>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ltLang="ja-JP" dirty="0">
              <a:solidFill>
                <a:schemeClr val="bg1"/>
              </a:solidFill>
            </a:endParaRPr>
          </a:p>
        </p:txBody>
      </p:sp>
      <p:sp>
        <p:nvSpPr>
          <p:cNvPr id="15" name="角丸四角形 14"/>
          <p:cNvSpPr/>
          <p:nvPr/>
        </p:nvSpPr>
        <p:spPr>
          <a:xfrm>
            <a:off x="185738" y="4371975"/>
            <a:ext cx="5786437" cy="92868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en-US" altLang="ja-JP" sz="1400" b="1" dirty="0">
              <a:solidFill>
                <a:schemeClr val="bg1"/>
              </a:solidFill>
              <a:latin typeface="+mj-ea"/>
              <a:ea typeface="+mj-ea"/>
            </a:endParaRPr>
          </a:p>
          <a:p>
            <a:pPr>
              <a:defRPr/>
            </a:pPr>
            <a:r>
              <a:rPr lang="ja-JP" altLang="en-US" sz="1400" b="1" dirty="0">
                <a:solidFill>
                  <a:schemeClr val="bg1"/>
                </a:solidFill>
                <a:latin typeface="+mj-ea"/>
                <a:ea typeface="+mj-ea"/>
              </a:rPr>
              <a:t>　　</a:t>
            </a:r>
            <a:r>
              <a:rPr lang="en-US" altLang="ja-JP" sz="1500" b="1" dirty="0">
                <a:solidFill>
                  <a:schemeClr val="bg1"/>
                </a:solidFill>
                <a:latin typeface="+mj-ea"/>
                <a:ea typeface="+mj-ea"/>
              </a:rPr>
              <a:t>(1)</a:t>
            </a:r>
            <a:r>
              <a:rPr lang="ja-JP" altLang="en-US" sz="1500" b="1" dirty="0">
                <a:solidFill>
                  <a:schemeClr val="bg1"/>
                </a:solidFill>
                <a:latin typeface="+mj-ea"/>
                <a:ea typeface="+mj-ea"/>
              </a:rPr>
              <a:t>次代を担う創造性豊かな人材の育成を図る。</a:t>
            </a:r>
            <a:endParaRPr lang="en-US" altLang="ja-JP" sz="1500" b="1" dirty="0">
              <a:solidFill>
                <a:schemeClr val="bg1"/>
              </a:solidFill>
              <a:latin typeface="+mj-ea"/>
              <a:ea typeface="+mj-ea"/>
            </a:endParaRPr>
          </a:p>
          <a:p>
            <a:pPr>
              <a:defRPr/>
            </a:pPr>
            <a:endParaRPr lang="en-US" altLang="ja-JP" sz="600" b="1" dirty="0">
              <a:solidFill>
                <a:schemeClr val="bg1"/>
              </a:solidFill>
              <a:latin typeface="+mj-ea"/>
              <a:ea typeface="+mj-ea"/>
            </a:endParaRPr>
          </a:p>
          <a:p>
            <a:pPr>
              <a:defRPr/>
            </a:pPr>
            <a:r>
              <a:rPr lang="ja-JP" altLang="en-US" sz="1500" b="1" dirty="0">
                <a:solidFill>
                  <a:schemeClr val="bg1"/>
                </a:solidFill>
                <a:latin typeface="+mj-ea"/>
                <a:ea typeface="+mj-ea"/>
              </a:rPr>
              <a:t>　　</a:t>
            </a:r>
            <a:r>
              <a:rPr lang="en-US" altLang="ja-JP" sz="1500" b="1" dirty="0">
                <a:solidFill>
                  <a:schemeClr val="bg1"/>
                </a:solidFill>
                <a:latin typeface="+mj-ea"/>
                <a:ea typeface="+mj-ea"/>
              </a:rPr>
              <a:t>(2)</a:t>
            </a:r>
            <a:r>
              <a:rPr lang="ja-JP" altLang="en-US" sz="1500" b="1" dirty="0">
                <a:solidFill>
                  <a:schemeClr val="bg1"/>
                </a:solidFill>
                <a:latin typeface="+mj-ea"/>
                <a:ea typeface="+mj-ea"/>
              </a:rPr>
              <a:t>科学的な見方や考え方を養い、知的創造活動の場を提供する。</a:t>
            </a:r>
            <a:endParaRPr lang="en-US" altLang="ja-JP" sz="1500" b="1" dirty="0">
              <a:solidFill>
                <a:schemeClr val="bg1"/>
              </a:solidFill>
              <a:latin typeface="+mj-ea"/>
              <a:ea typeface="+mj-ea"/>
            </a:endParaRPr>
          </a:p>
          <a:p>
            <a:pPr>
              <a:defRPr/>
            </a:pPr>
            <a:endParaRPr lang="en-US" altLang="ja-JP" dirty="0">
              <a:solidFill>
                <a:schemeClr val="bg1"/>
              </a:solidFill>
            </a:endParaRPr>
          </a:p>
        </p:txBody>
      </p:sp>
      <p:sp>
        <p:nvSpPr>
          <p:cNvPr id="16" name="角丸四角形 15"/>
          <p:cNvSpPr/>
          <p:nvPr/>
        </p:nvSpPr>
        <p:spPr>
          <a:xfrm>
            <a:off x="185738" y="5586413"/>
            <a:ext cx="5786437" cy="1714500"/>
          </a:xfrm>
          <a:prstGeom prst="roundRect">
            <a:avLst>
              <a:gd name="adj" fmla="val 9543"/>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defRPr/>
            </a:pPr>
            <a:endParaRPr lang="en-US" altLang="ja-JP" sz="800" b="1" spc="-150" dirty="0">
              <a:solidFill>
                <a:schemeClr val="bg1"/>
              </a:solidFill>
              <a:latin typeface="+mj-ea"/>
              <a:ea typeface="+mj-ea"/>
            </a:endParaRPr>
          </a:p>
          <a:p>
            <a:pPr>
              <a:defRPr/>
            </a:pPr>
            <a:r>
              <a:rPr lang="ja-JP" altLang="en-US" sz="1400" b="1" spc="-150" dirty="0">
                <a:solidFill>
                  <a:schemeClr val="bg1"/>
                </a:solidFill>
                <a:latin typeface="+mj-ea"/>
                <a:ea typeface="+mj-ea"/>
              </a:rPr>
              <a:t>　　　</a:t>
            </a:r>
            <a:r>
              <a:rPr lang="en-US" altLang="ja-JP" sz="1500" b="1" spc="-150" dirty="0">
                <a:solidFill>
                  <a:schemeClr val="bg1"/>
                </a:solidFill>
                <a:latin typeface="+mj-ea"/>
                <a:ea typeface="+mj-ea"/>
              </a:rPr>
              <a:t>(1)</a:t>
            </a:r>
            <a:r>
              <a:rPr lang="ja-JP" altLang="en-US" sz="1500" b="1" spc="-150" dirty="0">
                <a:solidFill>
                  <a:schemeClr val="bg1"/>
                </a:solidFill>
                <a:latin typeface="+mj-ea"/>
                <a:ea typeface="+mj-ea"/>
              </a:rPr>
              <a:t>必要な機能を凝縮させたコンパクトな都市型科学館</a:t>
            </a:r>
            <a:endParaRPr lang="en-US" altLang="ja-JP" sz="1500" b="1" spc="-150" dirty="0">
              <a:solidFill>
                <a:schemeClr val="bg1"/>
              </a:solidFill>
              <a:latin typeface="+mj-ea"/>
              <a:ea typeface="+mj-ea"/>
            </a:endParaRPr>
          </a:p>
          <a:p>
            <a:pPr>
              <a:defRPr/>
            </a:pPr>
            <a:endParaRPr lang="en-US" altLang="ja-JP" sz="600" b="1" spc="-150" dirty="0">
              <a:solidFill>
                <a:schemeClr val="bg1"/>
              </a:solidFill>
              <a:latin typeface="+mj-ea"/>
              <a:ea typeface="+mj-ea"/>
            </a:endParaRPr>
          </a:p>
          <a:p>
            <a:pPr>
              <a:defRPr/>
            </a:pPr>
            <a:r>
              <a:rPr lang="ja-JP" altLang="en-US" sz="1500" b="1" spc="-150" dirty="0">
                <a:solidFill>
                  <a:schemeClr val="bg1"/>
                </a:solidFill>
                <a:latin typeface="+mj-ea"/>
                <a:ea typeface="+mj-ea"/>
              </a:rPr>
              <a:t>　　  </a:t>
            </a:r>
            <a:r>
              <a:rPr lang="en-US" altLang="ja-JP" sz="1500" b="1" spc="-150" dirty="0">
                <a:solidFill>
                  <a:schemeClr val="bg1"/>
                </a:solidFill>
                <a:latin typeface="+mj-ea"/>
                <a:ea typeface="+mj-ea"/>
              </a:rPr>
              <a:t>(2)</a:t>
            </a:r>
            <a:r>
              <a:rPr lang="ja-JP" altLang="en-US" sz="1500" b="1" spc="-150" dirty="0">
                <a:solidFill>
                  <a:schemeClr val="bg1"/>
                </a:solidFill>
                <a:latin typeface="+mj-ea"/>
                <a:ea typeface="+mj-ea"/>
              </a:rPr>
              <a:t>子どもたちが科学への興味・関心を高め、意欲を育む体験型科学館</a:t>
            </a:r>
            <a:endParaRPr lang="en-US" altLang="ja-JP" sz="1500" b="1" spc="-150" dirty="0">
              <a:solidFill>
                <a:schemeClr val="bg1"/>
              </a:solidFill>
              <a:latin typeface="+mj-ea"/>
              <a:ea typeface="+mj-ea"/>
            </a:endParaRPr>
          </a:p>
          <a:p>
            <a:pPr>
              <a:defRPr/>
            </a:pPr>
            <a:endParaRPr lang="en-US" altLang="ja-JP" sz="600" b="1" spc="-150" dirty="0">
              <a:solidFill>
                <a:schemeClr val="bg1"/>
              </a:solidFill>
              <a:latin typeface="+mj-ea"/>
              <a:ea typeface="+mj-ea"/>
            </a:endParaRPr>
          </a:p>
          <a:p>
            <a:pPr>
              <a:defRPr/>
            </a:pPr>
            <a:r>
              <a:rPr lang="ja-JP" altLang="en-US" sz="1500" b="1" spc="-150" dirty="0">
                <a:solidFill>
                  <a:schemeClr val="bg1"/>
                </a:solidFill>
                <a:latin typeface="+mj-ea"/>
                <a:ea typeface="+mj-ea"/>
              </a:rPr>
              <a:t>　　  </a:t>
            </a:r>
            <a:r>
              <a:rPr lang="en-US" altLang="ja-JP" sz="1500" b="1" spc="-150" dirty="0">
                <a:solidFill>
                  <a:schemeClr val="bg1"/>
                </a:solidFill>
                <a:latin typeface="+mj-ea"/>
                <a:ea typeface="+mj-ea"/>
              </a:rPr>
              <a:t>(3)</a:t>
            </a:r>
            <a:r>
              <a:rPr lang="ja-JP" altLang="en-US" sz="1500" b="1" spc="-150" dirty="0">
                <a:solidFill>
                  <a:schemeClr val="bg1"/>
                </a:solidFill>
                <a:latin typeface="+mj-ea"/>
                <a:ea typeface="+mj-ea"/>
              </a:rPr>
              <a:t>郷土の自然とともに、生命から宇宙、そして先端技術までを学び、探求心</a:t>
            </a:r>
            <a:endParaRPr lang="en-US" altLang="ja-JP" sz="1500" b="1" spc="-150" dirty="0">
              <a:solidFill>
                <a:schemeClr val="bg1"/>
              </a:solidFill>
              <a:latin typeface="+mj-ea"/>
              <a:ea typeface="+mj-ea"/>
            </a:endParaRPr>
          </a:p>
          <a:p>
            <a:pPr>
              <a:defRPr/>
            </a:pPr>
            <a:r>
              <a:rPr lang="ja-JP" altLang="en-US" sz="1500" b="1" spc="-150" dirty="0">
                <a:solidFill>
                  <a:schemeClr val="bg1"/>
                </a:solidFill>
                <a:latin typeface="+mj-ea"/>
                <a:ea typeface="+mj-ea"/>
              </a:rPr>
              <a:t>　　　　 を育む科学館</a:t>
            </a:r>
            <a:endParaRPr lang="en-US" altLang="ja-JP" sz="1500" b="1" spc="-150" dirty="0">
              <a:solidFill>
                <a:schemeClr val="bg1"/>
              </a:solidFill>
              <a:latin typeface="+mj-ea"/>
              <a:ea typeface="+mj-ea"/>
            </a:endParaRPr>
          </a:p>
          <a:p>
            <a:pPr>
              <a:defRPr/>
            </a:pPr>
            <a:endParaRPr lang="en-US" altLang="ja-JP" sz="600" b="1" spc="-150" dirty="0">
              <a:solidFill>
                <a:schemeClr val="bg1"/>
              </a:solidFill>
              <a:latin typeface="+mj-ea"/>
              <a:ea typeface="+mj-ea"/>
            </a:endParaRPr>
          </a:p>
          <a:p>
            <a:pPr>
              <a:defRPr/>
            </a:pPr>
            <a:r>
              <a:rPr lang="ja-JP" altLang="en-US" sz="1500" b="1" spc="-150" dirty="0">
                <a:solidFill>
                  <a:schemeClr val="bg1"/>
                </a:solidFill>
                <a:latin typeface="+mj-ea"/>
                <a:ea typeface="+mj-ea"/>
              </a:rPr>
              <a:t>　　  </a:t>
            </a:r>
            <a:r>
              <a:rPr lang="en-US" altLang="ja-JP" sz="1500" b="1" spc="-150" dirty="0">
                <a:solidFill>
                  <a:schemeClr val="bg1"/>
                </a:solidFill>
                <a:latin typeface="+mj-ea"/>
                <a:ea typeface="+mj-ea"/>
              </a:rPr>
              <a:t>(4)</a:t>
            </a:r>
            <a:r>
              <a:rPr lang="ja-JP" altLang="en-US" sz="1500" b="1" spc="-150" dirty="0">
                <a:solidFill>
                  <a:schemeClr val="bg1"/>
                </a:solidFill>
                <a:latin typeface="+mj-ea"/>
                <a:ea typeface="+mj-ea"/>
              </a:rPr>
              <a:t>本県の自然科学に関する情報センターとしての科学館</a:t>
            </a:r>
            <a:endParaRPr lang="en-US" altLang="ja-JP" sz="1500" b="1" spc="-150" dirty="0">
              <a:solidFill>
                <a:schemeClr val="bg1"/>
              </a:solidFill>
              <a:latin typeface="+mj-ea"/>
              <a:ea typeface="+mj-ea"/>
            </a:endParaRPr>
          </a:p>
        </p:txBody>
      </p:sp>
      <p:sp>
        <p:nvSpPr>
          <p:cNvPr id="17" name="角丸四角形 16"/>
          <p:cNvSpPr/>
          <p:nvPr/>
        </p:nvSpPr>
        <p:spPr>
          <a:xfrm>
            <a:off x="185738" y="7586663"/>
            <a:ext cx="5786437" cy="1785937"/>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tIns="0"/>
          <a:lstStyle/>
          <a:p>
            <a:pPr algn="ctr">
              <a:defRPr/>
            </a:pPr>
            <a:endParaRPr lang="en-US" altLang="ja-JP" sz="1800" dirty="0">
              <a:solidFill>
                <a:schemeClr val="bg1"/>
              </a:solidFill>
            </a:endParaRPr>
          </a:p>
        </p:txBody>
      </p:sp>
      <p:sp>
        <p:nvSpPr>
          <p:cNvPr id="24" name="右矢印吹き出し 23"/>
          <p:cNvSpPr/>
          <p:nvPr/>
        </p:nvSpPr>
        <p:spPr>
          <a:xfrm>
            <a:off x="400050" y="800100"/>
            <a:ext cx="4429125" cy="1500188"/>
          </a:xfrm>
          <a:prstGeom prst="rightArrowCallout">
            <a:avLst>
              <a:gd name="adj1" fmla="val 46342"/>
              <a:gd name="adj2" fmla="val 33457"/>
              <a:gd name="adj3" fmla="val 37252"/>
              <a:gd name="adj4" fmla="val 7941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ja-JP" altLang="en-US" dirty="0"/>
              <a:t>　　　　</a:t>
            </a:r>
          </a:p>
        </p:txBody>
      </p:sp>
      <p:sp>
        <p:nvSpPr>
          <p:cNvPr id="22" name="正方形/長方形 21"/>
          <p:cNvSpPr/>
          <p:nvPr/>
        </p:nvSpPr>
        <p:spPr>
          <a:xfrm>
            <a:off x="828675" y="1657350"/>
            <a:ext cx="1500188" cy="571500"/>
          </a:xfrm>
          <a:prstGeom prst="rect">
            <a:avLst/>
          </a:prstGeom>
          <a:solidFill>
            <a:schemeClr val="tx1">
              <a:lumMod val="95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ts val="1300"/>
              </a:lnSpc>
              <a:defRPr/>
            </a:pPr>
            <a:r>
              <a:rPr lang="ja-JP" altLang="en-US" sz="1200" dirty="0">
                <a:solidFill>
                  <a:schemeClr val="bg1"/>
                </a:solidFill>
                <a:latin typeface="+mj-ea"/>
                <a:ea typeface="+mj-ea"/>
              </a:rPr>
              <a:t>・高知市子ども科学</a:t>
            </a:r>
            <a:endParaRPr lang="en-US" altLang="ja-JP" sz="1200" dirty="0">
              <a:solidFill>
                <a:schemeClr val="bg1"/>
              </a:solidFill>
              <a:latin typeface="+mj-ea"/>
              <a:ea typeface="+mj-ea"/>
            </a:endParaRPr>
          </a:p>
          <a:p>
            <a:pPr>
              <a:lnSpc>
                <a:spcPts val="1300"/>
              </a:lnSpc>
              <a:defRPr/>
            </a:pPr>
            <a:r>
              <a:rPr lang="ja-JP" altLang="en-US" sz="1200" dirty="0">
                <a:solidFill>
                  <a:schemeClr val="bg1"/>
                </a:solidFill>
                <a:latin typeface="+mj-ea"/>
                <a:ea typeface="+mj-ea"/>
              </a:rPr>
              <a:t>　図書館の狭隘化・</a:t>
            </a:r>
            <a:endParaRPr lang="en-US" altLang="ja-JP" sz="1200" dirty="0">
              <a:solidFill>
                <a:schemeClr val="bg1"/>
              </a:solidFill>
              <a:latin typeface="+mj-ea"/>
              <a:ea typeface="+mj-ea"/>
            </a:endParaRPr>
          </a:p>
          <a:p>
            <a:pPr>
              <a:lnSpc>
                <a:spcPts val="1300"/>
              </a:lnSpc>
              <a:defRPr/>
            </a:pPr>
            <a:r>
              <a:rPr lang="ja-JP" altLang="en-US" sz="1200" dirty="0">
                <a:solidFill>
                  <a:schemeClr val="bg1"/>
                </a:solidFill>
                <a:latin typeface="+mj-ea"/>
                <a:ea typeface="+mj-ea"/>
              </a:rPr>
              <a:t>　老朽化</a:t>
            </a:r>
            <a:endParaRPr lang="en-US" altLang="ja-JP" sz="1200" dirty="0">
              <a:solidFill>
                <a:schemeClr val="bg1"/>
              </a:solidFill>
              <a:latin typeface="+mj-ea"/>
              <a:ea typeface="+mj-ea"/>
            </a:endParaRPr>
          </a:p>
        </p:txBody>
      </p:sp>
      <p:sp>
        <p:nvSpPr>
          <p:cNvPr id="23" name="正方形/長方形 22"/>
          <p:cNvSpPr/>
          <p:nvPr/>
        </p:nvSpPr>
        <p:spPr>
          <a:xfrm>
            <a:off x="828675" y="942975"/>
            <a:ext cx="1500188" cy="571500"/>
          </a:xfrm>
          <a:prstGeom prst="rect">
            <a:avLst/>
          </a:prstGeom>
          <a:solidFill>
            <a:schemeClr val="tx1">
              <a:lumMod val="95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ts val="1300"/>
              </a:lnSpc>
              <a:defRPr/>
            </a:pPr>
            <a:r>
              <a:rPr lang="ja-JP" altLang="en-US" sz="1200" dirty="0">
                <a:solidFill>
                  <a:schemeClr val="bg1"/>
                </a:solidFill>
                <a:latin typeface="+mj-ea"/>
                <a:ea typeface="+mj-ea"/>
              </a:rPr>
              <a:t>・科学館が未設置</a:t>
            </a:r>
            <a:endParaRPr lang="en-US" altLang="ja-JP" sz="1200" dirty="0">
              <a:solidFill>
                <a:schemeClr val="bg1"/>
              </a:solidFill>
              <a:latin typeface="+mj-ea"/>
              <a:ea typeface="+mj-ea"/>
            </a:endParaRPr>
          </a:p>
          <a:p>
            <a:pPr>
              <a:lnSpc>
                <a:spcPts val="1300"/>
              </a:lnSpc>
              <a:defRPr/>
            </a:pPr>
            <a:r>
              <a:rPr lang="ja-JP" altLang="en-US" sz="1200" dirty="0" smtClean="0">
                <a:solidFill>
                  <a:schemeClr val="bg1"/>
                </a:solidFill>
                <a:latin typeface="+mj-ea"/>
                <a:ea typeface="+mj-ea"/>
              </a:rPr>
              <a:t>・</a:t>
            </a:r>
            <a:r>
              <a:rPr lang="ja-JP" altLang="en-US" sz="1200" dirty="0" smtClean="0">
                <a:solidFill>
                  <a:schemeClr val="bg1"/>
                </a:solidFill>
                <a:latin typeface="+mj-ea"/>
                <a:ea typeface="+mj-ea"/>
              </a:rPr>
              <a:t>理系大学進学者が</a:t>
            </a:r>
            <a:endParaRPr lang="en-US" altLang="ja-JP" sz="1200" dirty="0" smtClean="0">
              <a:solidFill>
                <a:schemeClr val="bg1"/>
              </a:solidFill>
              <a:latin typeface="+mj-ea"/>
              <a:ea typeface="+mj-ea"/>
            </a:endParaRPr>
          </a:p>
          <a:p>
            <a:pPr>
              <a:lnSpc>
                <a:spcPts val="1300"/>
              </a:lnSpc>
              <a:defRPr/>
            </a:pPr>
            <a:r>
              <a:rPr lang="ja-JP" altLang="en-US" sz="1200" dirty="0">
                <a:solidFill>
                  <a:schemeClr val="bg1"/>
                </a:solidFill>
                <a:latin typeface="+mj-ea"/>
                <a:ea typeface="+mj-ea"/>
              </a:rPr>
              <a:t>　</a:t>
            </a:r>
            <a:r>
              <a:rPr lang="ja-JP" altLang="en-US" sz="1200" dirty="0" smtClean="0">
                <a:solidFill>
                  <a:schemeClr val="bg1"/>
                </a:solidFill>
                <a:latin typeface="+mj-ea"/>
                <a:ea typeface="+mj-ea"/>
              </a:rPr>
              <a:t>少ない</a:t>
            </a:r>
            <a:r>
              <a:rPr lang="ja-JP" altLang="en-US" sz="1200" dirty="0" smtClean="0">
                <a:solidFill>
                  <a:schemeClr val="bg1"/>
                </a:solidFill>
                <a:latin typeface="+mj-ea"/>
                <a:ea typeface="+mj-ea"/>
              </a:rPr>
              <a:t>。</a:t>
            </a:r>
            <a:endParaRPr lang="ja-JP" altLang="en-US" sz="1200" dirty="0">
              <a:solidFill>
                <a:schemeClr val="bg1"/>
              </a:solidFill>
              <a:latin typeface="+mj-ea"/>
              <a:ea typeface="+mj-ea"/>
            </a:endParaRPr>
          </a:p>
        </p:txBody>
      </p:sp>
      <p:sp>
        <p:nvSpPr>
          <p:cNvPr id="26" name="角丸四角形 25"/>
          <p:cNvSpPr/>
          <p:nvPr/>
        </p:nvSpPr>
        <p:spPr>
          <a:xfrm>
            <a:off x="3186113" y="157163"/>
            <a:ext cx="6429375" cy="428625"/>
          </a:xfrm>
          <a:prstGeom prst="roundRect">
            <a:avLst/>
          </a:prstGeom>
          <a:solidFill>
            <a:srgbClr val="92D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200" b="1" dirty="0">
                <a:solidFill>
                  <a:schemeClr val="bg1"/>
                </a:solidFill>
              </a:rPr>
              <a:t>科学館（仮称）基本構想中間報告書（案）概要</a:t>
            </a:r>
          </a:p>
        </p:txBody>
      </p:sp>
      <p:sp>
        <p:nvSpPr>
          <p:cNvPr id="28" name="円/楕円 27"/>
          <p:cNvSpPr/>
          <p:nvPr/>
        </p:nvSpPr>
        <p:spPr>
          <a:xfrm>
            <a:off x="3829050" y="1300163"/>
            <a:ext cx="857250" cy="428625"/>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a:solidFill>
                  <a:schemeClr val="bg1"/>
                </a:solidFill>
              </a:rPr>
              <a:t>融合</a:t>
            </a:r>
          </a:p>
        </p:txBody>
      </p:sp>
      <p:sp>
        <p:nvSpPr>
          <p:cNvPr id="29" name="角丸四角形 28"/>
          <p:cNvSpPr/>
          <p:nvPr/>
        </p:nvSpPr>
        <p:spPr>
          <a:xfrm>
            <a:off x="542925" y="2586038"/>
            <a:ext cx="5072063" cy="357187"/>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a:solidFill>
                  <a:schemeClr val="tx1"/>
                </a:solidFill>
              </a:rPr>
              <a:t>小中高等学校において「科学的な見方や考え方」を養うために</a:t>
            </a:r>
          </a:p>
        </p:txBody>
      </p:sp>
      <p:sp>
        <p:nvSpPr>
          <p:cNvPr id="34" name="正方形/長方形 33"/>
          <p:cNvSpPr/>
          <p:nvPr/>
        </p:nvSpPr>
        <p:spPr>
          <a:xfrm>
            <a:off x="328613" y="3014663"/>
            <a:ext cx="5500687" cy="1000125"/>
          </a:xfrm>
          <a:prstGeom prst="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defRPr/>
            </a:pPr>
            <a:r>
              <a:rPr lang="ja-JP" altLang="en-US" sz="1300" dirty="0">
                <a:solidFill>
                  <a:schemeClr val="bg1"/>
                </a:solidFill>
                <a:latin typeface="+mn-ea"/>
              </a:rPr>
              <a:t>　地域にある科学等関連施設を活用して、子どもたちが自然科学や科学技術について実感を伴った理解や課題解決力、科学的に探究する力を育てる。また、子どもたちに倫理観の育成が求められる。</a:t>
            </a:r>
            <a:endParaRPr lang="en-US" altLang="ja-JP" sz="1300" dirty="0">
              <a:solidFill>
                <a:schemeClr val="bg1"/>
              </a:solidFill>
              <a:latin typeface="+mn-ea"/>
            </a:endParaRPr>
          </a:p>
        </p:txBody>
      </p:sp>
      <p:sp>
        <p:nvSpPr>
          <p:cNvPr id="37" name="円/楕円 36"/>
          <p:cNvSpPr/>
          <p:nvPr/>
        </p:nvSpPr>
        <p:spPr>
          <a:xfrm>
            <a:off x="3543300" y="8372475"/>
            <a:ext cx="1260475" cy="971550"/>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ja-JP" altLang="en-US" sz="1500" b="1" dirty="0"/>
              <a:t>ネット</a:t>
            </a:r>
            <a:endParaRPr lang="en-US" altLang="ja-JP" sz="1500" b="1" dirty="0"/>
          </a:p>
          <a:p>
            <a:pPr algn="ctr">
              <a:defRPr/>
            </a:pPr>
            <a:r>
              <a:rPr lang="ja-JP" altLang="en-US" sz="1500" b="1" dirty="0"/>
              <a:t>ワーク</a:t>
            </a:r>
            <a:endParaRPr lang="en-US" altLang="ja-JP" sz="1500" b="1" dirty="0"/>
          </a:p>
          <a:p>
            <a:pPr algn="ctr">
              <a:defRPr/>
            </a:pPr>
            <a:r>
              <a:rPr lang="ja-JP" altLang="en-US" sz="1500" b="1" dirty="0"/>
              <a:t>機能</a:t>
            </a:r>
          </a:p>
        </p:txBody>
      </p:sp>
      <p:sp>
        <p:nvSpPr>
          <p:cNvPr id="39" name="下矢印 38"/>
          <p:cNvSpPr/>
          <p:nvPr/>
        </p:nvSpPr>
        <p:spPr>
          <a:xfrm>
            <a:off x="2757488" y="4086225"/>
            <a:ext cx="571500" cy="2857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p>
        </p:txBody>
      </p:sp>
      <p:sp>
        <p:nvSpPr>
          <p:cNvPr id="47" name="右矢印 46"/>
          <p:cNvSpPr/>
          <p:nvPr/>
        </p:nvSpPr>
        <p:spPr>
          <a:xfrm rot="5400000">
            <a:off x="2900362" y="2157413"/>
            <a:ext cx="142875" cy="5715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p>
        </p:txBody>
      </p:sp>
      <p:sp>
        <p:nvSpPr>
          <p:cNvPr id="62" name="下矢印 61"/>
          <p:cNvSpPr/>
          <p:nvPr/>
        </p:nvSpPr>
        <p:spPr>
          <a:xfrm>
            <a:off x="2757488" y="5300663"/>
            <a:ext cx="571500" cy="2857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p>
        </p:txBody>
      </p:sp>
      <p:sp>
        <p:nvSpPr>
          <p:cNvPr id="35" name="円/楕円 34"/>
          <p:cNvSpPr/>
          <p:nvPr/>
        </p:nvSpPr>
        <p:spPr>
          <a:xfrm>
            <a:off x="4686300" y="7943850"/>
            <a:ext cx="1260475" cy="971550"/>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1500" b="1" spc="-190" dirty="0"/>
              <a:t>発信普及</a:t>
            </a:r>
            <a:endParaRPr lang="en-US" altLang="ja-JP" sz="1500" b="1" spc="-190" dirty="0"/>
          </a:p>
          <a:p>
            <a:pPr algn="ctr">
              <a:defRPr/>
            </a:pPr>
            <a:r>
              <a:rPr lang="ja-JP" altLang="en-US" sz="1500" b="1" dirty="0"/>
              <a:t>機能</a:t>
            </a:r>
          </a:p>
        </p:txBody>
      </p:sp>
      <p:sp>
        <p:nvSpPr>
          <p:cNvPr id="67" name="正方形/長方形 66"/>
          <p:cNvSpPr/>
          <p:nvPr/>
        </p:nvSpPr>
        <p:spPr>
          <a:xfrm>
            <a:off x="7043738" y="1085850"/>
            <a:ext cx="5572125" cy="3571875"/>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b="1" dirty="0">
                <a:solidFill>
                  <a:schemeClr val="tx1"/>
                </a:solidFill>
                <a:latin typeface="+mj-ea"/>
                <a:ea typeface="+mj-ea"/>
              </a:rPr>
              <a:t>①新図書館、点字図書館と併設で、追手前小学校敷地に整備する。</a:t>
            </a:r>
            <a:endParaRPr lang="en-US" altLang="ja-JP" sz="1400" b="1" dirty="0">
              <a:solidFill>
                <a:schemeClr val="tx1"/>
              </a:solidFill>
              <a:latin typeface="+mj-ea"/>
              <a:ea typeface="+mj-ea"/>
            </a:endParaRPr>
          </a:p>
          <a:p>
            <a:pPr>
              <a:defRPr/>
            </a:pPr>
            <a:r>
              <a:rPr lang="ja-JP" altLang="en-US" sz="1400" b="1" dirty="0">
                <a:solidFill>
                  <a:schemeClr val="tx1"/>
                </a:solidFill>
                <a:latin typeface="+mj-ea"/>
                <a:ea typeface="+mj-ea"/>
              </a:rPr>
              <a:t>②ワンフロア内で整備し、収蔵庫や格納庫などは必要最小限とし、常設</a:t>
            </a:r>
            <a:endParaRPr lang="en-US" altLang="ja-JP" sz="1400" b="1" dirty="0">
              <a:solidFill>
                <a:schemeClr val="tx1"/>
              </a:solidFill>
              <a:latin typeface="+mj-ea"/>
              <a:ea typeface="+mj-ea"/>
            </a:endParaRPr>
          </a:p>
          <a:p>
            <a:pPr>
              <a:defRPr/>
            </a:pPr>
            <a:r>
              <a:rPr lang="ja-JP" altLang="en-US" sz="1400" b="1" dirty="0">
                <a:solidFill>
                  <a:schemeClr val="tx1"/>
                </a:solidFill>
                <a:latin typeface="+mj-ea"/>
                <a:ea typeface="+mj-ea"/>
              </a:rPr>
              <a:t>　 展示室・企画展示室、サイエンスホール等はできるだけ境はなくしてフ</a:t>
            </a:r>
            <a:endParaRPr lang="en-US" altLang="ja-JP" sz="1400" b="1" dirty="0">
              <a:solidFill>
                <a:schemeClr val="tx1"/>
              </a:solidFill>
              <a:latin typeface="+mj-ea"/>
              <a:ea typeface="+mj-ea"/>
            </a:endParaRPr>
          </a:p>
          <a:p>
            <a:pPr>
              <a:defRPr/>
            </a:pPr>
            <a:r>
              <a:rPr lang="ja-JP" altLang="en-US" sz="1400" b="1" dirty="0">
                <a:solidFill>
                  <a:schemeClr val="tx1"/>
                </a:solidFill>
                <a:latin typeface="+mj-ea"/>
                <a:ea typeface="+mj-ea"/>
              </a:rPr>
              <a:t>　 レキシブルに利用できるようにする。</a:t>
            </a:r>
            <a:endParaRPr lang="en-US" altLang="ja-JP" sz="1400" b="1" dirty="0">
              <a:solidFill>
                <a:schemeClr val="tx1"/>
              </a:solidFill>
              <a:latin typeface="+mj-ea"/>
              <a:ea typeface="+mj-ea"/>
            </a:endParaRPr>
          </a:p>
          <a:p>
            <a:pPr>
              <a:defRPr/>
            </a:pPr>
            <a:r>
              <a:rPr lang="ja-JP" altLang="en-US" sz="1400" b="1" dirty="0">
                <a:solidFill>
                  <a:schemeClr val="tx1"/>
                </a:solidFill>
                <a:latin typeface="+mj-ea"/>
                <a:ea typeface="+mj-ea"/>
              </a:rPr>
              <a:t>③自然科学から科学技術の分野をバランスよく取り扱う。ただし、スペー</a:t>
            </a:r>
            <a:endParaRPr lang="en-US" altLang="ja-JP" sz="1400" b="1" dirty="0">
              <a:solidFill>
                <a:schemeClr val="tx1"/>
              </a:solidFill>
              <a:latin typeface="+mj-ea"/>
              <a:ea typeface="+mj-ea"/>
            </a:endParaRPr>
          </a:p>
          <a:p>
            <a:pPr>
              <a:defRPr/>
            </a:pPr>
            <a:r>
              <a:rPr lang="ja-JP" altLang="en-US" sz="1400" b="1" dirty="0">
                <a:solidFill>
                  <a:schemeClr val="tx1"/>
                </a:solidFill>
                <a:latin typeface="+mj-ea"/>
                <a:ea typeface="+mj-ea"/>
              </a:rPr>
              <a:t>　 スが限られているため全体を網羅するのではなく選択的に抽出して展</a:t>
            </a:r>
            <a:endParaRPr lang="en-US" altLang="ja-JP" sz="1400" b="1" dirty="0">
              <a:solidFill>
                <a:schemeClr val="tx1"/>
              </a:solidFill>
              <a:latin typeface="+mj-ea"/>
              <a:ea typeface="+mj-ea"/>
            </a:endParaRPr>
          </a:p>
          <a:p>
            <a:pPr>
              <a:defRPr/>
            </a:pPr>
            <a:r>
              <a:rPr lang="ja-JP" altLang="en-US" sz="1400" b="1" dirty="0">
                <a:solidFill>
                  <a:schemeClr val="tx1"/>
                </a:solidFill>
                <a:latin typeface="+mj-ea"/>
                <a:ea typeface="+mj-ea"/>
              </a:rPr>
              <a:t>　 示内容を入れ替えていく。</a:t>
            </a:r>
            <a:endParaRPr lang="en-US" altLang="ja-JP" sz="1400" b="1" dirty="0">
              <a:solidFill>
                <a:schemeClr val="tx1"/>
              </a:solidFill>
              <a:latin typeface="+mj-ea"/>
              <a:ea typeface="+mj-ea"/>
            </a:endParaRPr>
          </a:p>
          <a:p>
            <a:pPr>
              <a:defRPr/>
            </a:pPr>
            <a:r>
              <a:rPr lang="ja-JP" altLang="en-US" sz="1400" b="1" dirty="0">
                <a:solidFill>
                  <a:schemeClr val="tx1"/>
                </a:solidFill>
                <a:latin typeface="+mj-ea"/>
                <a:ea typeface="+mj-ea"/>
              </a:rPr>
              <a:t>④県内全域の高校生までの子どもが中心であるが、大人も楽しめる施</a:t>
            </a:r>
            <a:endParaRPr lang="en-US" altLang="ja-JP" sz="1400" b="1" dirty="0">
              <a:solidFill>
                <a:schemeClr val="tx1"/>
              </a:solidFill>
              <a:latin typeface="+mj-ea"/>
              <a:ea typeface="+mj-ea"/>
            </a:endParaRPr>
          </a:p>
          <a:p>
            <a:pPr>
              <a:defRPr/>
            </a:pPr>
            <a:r>
              <a:rPr lang="ja-JP" altLang="en-US" sz="1400" b="1" dirty="0">
                <a:solidFill>
                  <a:schemeClr val="tx1"/>
                </a:solidFill>
                <a:latin typeface="+mj-ea"/>
                <a:ea typeface="+mj-ea"/>
              </a:rPr>
              <a:t>　 設とする。</a:t>
            </a:r>
            <a:endParaRPr lang="en-US" altLang="ja-JP" sz="1400" b="1" dirty="0">
              <a:solidFill>
                <a:schemeClr val="tx1"/>
              </a:solidFill>
              <a:latin typeface="+mj-ea"/>
              <a:ea typeface="+mj-ea"/>
            </a:endParaRPr>
          </a:p>
          <a:p>
            <a:pPr>
              <a:defRPr/>
            </a:pPr>
            <a:r>
              <a:rPr lang="ja-JP" altLang="en-US" sz="1400" b="1" dirty="0">
                <a:solidFill>
                  <a:schemeClr val="tx1"/>
                </a:solidFill>
                <a:latin typeface="+mj-ea"/>
                <a:ea typeface="+mj-ea"/>
              </a:rPr>
              <a:t>⑤体験型展示を重視し、理科実験の実演や観察教室</a:t>
            </a:r>
            <a:r>
              <a:rPr lang="ja-JP" altLang="en-US" sz="1400" b="1" dirty="0" smtClean="0">
                <a:solidFill>
                  <a:schemeClr val="tx1"/>
                </a:solidFill>
                <a:latin typeface="+mj-ea"/>
                <a:ea typeface="+mj-ea"/>
              </a:rPr>
              <a:t>、科学教室</a:t>
            </a:r>
            <a:r>
              <a:rPr lang="ja-JP" altLang="en-US" sz="1400" b="1" dirty="0">
                <a:solidFill>
                  <a:schemeClr val="tx1"/>
                </a:solidFill>
                <a:latin typeface="+mj-ea"/>
                <a:ea typeface="+mj-ea"/>
              </a:rPr>
              <a:t>など</a:t>
            </a:r>
            <a:r>
              <a:rPr lang="ja-JP" altLang="en-US" sz="1400" b="1" dirty="0" smtClean="0">
                <a:solidFill>
                  <a:schemeClr val="tx1"/>
                </a:solidFill>
                <a:latin typeface="+mj-ea"/>
                <a:ea typeface="+mj-ea"/>
              </a:rPr>
              <a:t>を</a:t>
            </a:r>
            <a:endParaRPr lang="en-US" altLang="ja-JP" sz="1400" b="1" dirty="0" smtClean="0">
              <a:solidFill>
                <a:schemeClr val="tx1"/>
              </a:solidFill>
              <a:latin typeface="+mj-ea"/>
              <a:ea typeface="+mj-ea"/>
            </a:endParaRPr>
          </a:p>
          <a:p>
            <a:pPr>
              <a:defRPr/>
            </a:pPr>
            <a:r>
              <a:rPr lang="ja-JP" altLang="en-US" sz="1400" b="1" dirty="0">
                <a:solidFill>
                  <a:schemeClr val="tx1"/>
                </a:solidFill>
                <a:latin typeface="+mj-ea"/>
                <a:ea typeface="+mj-ea"/>
              </a:rPr>
              <a:t>　</a:t>
            </a:r>
            <a:r>
              <a:rPr lang="ja-JP" altLang="en-US" sz="1400" b="1" smtClean="0">
                <a:solidFill>
                  <a:schemeClr val="tx1"/>
                </a:solidFill>
                <a:latin typeface="+mj-ea"/>
                <a:ea typeface="+mj-ea"/>
              </a:rPr>
              <a:t> </a:t>
            </a:r>
            <a:r>
              <a:rPr lang="ja-JP" altLang="en-US" sz="1400" b="1" smtClean="0">
                <a:solidFill>
                  <a:schemeClr val="tx1"/>
                </a:solidFill>
                <a:latin typeface="+mj-ea"/>
                <a:ea typeface="+mj-ea"/>
              </a:rPr>
              <a:t>実施する。</a:t>
            </a:r>
            <a:endParaRPr lang="en-US" altLang="ja-JP" sz="1400" b="1" dirty="0">
              <a:solidFill>
                <a:schemeClr val="tx1"/>
              </a:solidFill>
              <a:latin typeface="+mj-ea"/>
              <a:ea typeface="+mj-ea"/>
            </a:endParaRPr>
          </a:p>
          <a:p>
            <a:pPr>
              <a:defRPr/>
            </a:pPr>
            <a:r>
              <a:rPr lang="ja-JP" altLang="en-US" sz="1400" b="1" dirty="0">
                <a:solidFill>
                  <a:schemeClr val="tx1"/>
                </a:solidFill>
                <a:latin typeface="+mj-ea"/>
                <a:ea typeface="+mj-ea"/>
              </a:rPr>
              <a:t>⑥新図書館と連携し、関連の本や資料、図鑑、科学事典等を十分整備</a:t>
            </a:r>
            <a:endParaRPr lang="en-US" altLang="ja-JP" sz="1400" b="1" dirty="0">
              <a:solidFill>
                <a:schemeClr val="tx1"/>
              </a:solidFill>
              <a:latin typeface="+mj-ea"/>
              <a:ea typeface="+mj-ea"/>
            </a:endParaRPr>
          </a:p>
          <a:p>
            <a:pPr>
              <a:defRPr/>
            </a:pPr>
            <a:r>
              <a:rPr lang="ja-JP" altLang="en-US" sz="1400" b="1" dirty="0">
                <a:solidFill>
                  <a:schemeClr val="tx1"/>
                </a:solidFill>
                <a:latin typeface="+mj-ea"/>
                <a:ea typeface="+mj-ea"/>
              </a:rPr>
              <a:t>　 し協働での企画やイベントを実施するとともに、スペースの有効活用</a:t>
            </a:r>
            <a:endParaRPr lang="en-US" altLang="ja-JP" sz="1400" b="1" dirty="0">
              <a:solidFill>
                <a:schemeClr val="tx1"/>
              </a:solidFill>
              <a:latin typeface="+mj-ea"/>
              <a:ea typeface="+mj-ea"/>
            </a:endParaRPr>
          </a:p>
          <a:p>
            <a:pPr>
              <a:defRPr/>
            </a:pPr>
            <a:r>
              <a:rPr lang="ja-JP" altLang="en-US" sz="1400" b="1" dirty="0">
                <a:solidFill>
                  <a:schemeClr val="tx1"/>
                </a:solidFill>
                <a:latin typeface="+mj-ea"/>
                <a:ea typeface="+mj-ea"/>
              </a:rPr>
              <a:t>　 の観点からも連携を図っていく。</a:t>
            </a:r>
            <a:endParaRPr lang="en-US" altLang="ja-JP" sz="1400" b="1" dirty="0">
              <a:solidFill>
                <a:schemeClr val="tx1"/>
              </a:solidFill>
              <a:latin typeface="+mj-ea"/>
              <a:ea typeface="+mj-ea"/>
            </a:endParaRPr>
          </a:p>
          <a:p>
            <a:pPr>
              <a:defRPr/>
            </a:pPr>
            <a:r>
              <a:rPr lang="ja-JP" altLang="en-US" sz="1400" b="1" dirty="0" smtClean="0">
                <a:solidFill>
                  <a:schemeClr val="tx1"/>
                </a:solidFill>
                <a:latin typeface="+mj-ea"/>
                <a:ea typeface="+mj-ea"/>
              </a:rPr>
              <a:t>⑦天文</a:t>
            </a:r>
            <a:r>
              <a:rPr lang="ja-JP" altLang="en-US" sz="1400" b="1" dirty="0">
                <a:solidFill>
                  <a:schemeClr val="tx1"/>
                </a:solidFill>
                <a:latin typeface="+mj-ea"/>
                <a:ea typeface="+mj-ea"/>
              </a:rPr>
              <a:t>学習</a:t>
            </a:r>
            <a:r>
              <a:rPr lang="ja-JP" altLang="en-US" sz="1400" b="1" dirty="0" smtClean="0">
                <a:solidFill>
                  <a:schemeClr val="tx1"/>
                </a:solidFill>
                <a:latin typeface="+mj-ea"/>
                <a:ea typeface="+mj-ea"/>
              </a:rPr>
              <a:t>のみならず、自然科学分野の多様な映像コンテンツをデジタ</a:t>
            </a:r>
            <a:endParaRPr lang="en-US" altLang="ja-JP" sz="1400" b="1" dirty="0" smtClean="0">
              <a:solidFill>
                <a:schemeClr val="tx1"/>
              </a:solidFill>
              <a:latin typeface="+mj-ea"/>
              <a:ea typeface="+mj-ea"/>
            </a:endParaRPr>
          </a:p>
          <a:p>
            <a:pPr>
              <a:defRPr/>
            </a:pPr>
            <a:r>
              <a:rPr lang="ja-JP" altLang="en-US" sz="1400" b="1" dirty="0">
                <a:solidFill>
                  <a:schemeClr val="tx1"/>
                </a:solidFill>
                <a:latin typeface="+mj-ea"/>
                <a:ea typeface="+mj-ea"/>
              </a:rPr>
              <a:t>　</a:t>
            </a:r>
            <a:r>
              <a:rPr lang="ja-JP" altLang="en-US" sz="1400" b="1" dirty="0" smtClean="0">
                <a:solidFill>
                  <a:schemeClr val="tx1"/>
                </a:solidFill>
                <a:latin typeface="+mj-ea"/>
                <a:ea typeface="+mj-ea"/>
              </a:rPr>
              <a:t> ル映像で上映できるプラネタリウム</a:t>
            </a:r>
            <a:r>
              <a:rPr lang="ja-JP" altLang="en-US" sz="1400" b="1" dirty="0">
                <a:solidFill>
                  <a:schemeClr val="tx1"/>
                </a:solidFill>
                <a:latin typeface="+mj-ea"/>
                <a:ea typeface="+mj-ea"/>
              </a:rPr>
              <a:t>の設置の検討を要する。</a:t>
            </a:r>
            <a:r>
              <a:rPr lang="ja-JP" altLang="en-US" sz="1400" dirty="0">
                <a:solidFill>
                  <a:schemeClr val="bg1"/>
                </a:solidFill>
                <a:latin typeface="+mn-ea"/>
              </a:rPr>
              <a:t>　　</a:t>
            </a:r>
            <a:endParaRPr lang="en-US" altLang="ja-JP" sz="1400" dirty="0">
              <a:solidFill>
                <a:schemeClr val="bg1"/>
              </a:solidFill>
              <a:latin typeface="+mn-ea"/>
            </a:endParaRPr>
          </a:p>
        </p:txBody>
      </p:sp>
      <p:sp>
        <p:nvSpPr>
          <p:cNvPr id="68" name="角丸四角形 67"/>
          <p:cNvSpPr/>
          <p:nvPr/>
        </p:nvSpPr>
        <p:spPr>
          <a:xfrm>
            <a:off x="6972300" y="4729163"/>
            <a:ext cx="5643563" cy="1071562"/>
          </a:xfrm>
          <a:prstGeom prst="roundRect">
            <a:avLst>
              <a:gd name="adj" fmla="val 4476"/>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dirty="0">
                <a:solidFill>
                  <a:schemeClr val="bg1"/>
                </a:solidFill>
              </a:rPr>
              <a:t>　</a:t>
            </a:r>
            <a:r>
              <a:rPr lang="ja-JP" altLang="en-US" sz="1500" dirty="0">
                <a:solidFill>
                  <a:schemeClr val="bg1"/>
                </a:solidFill>
              </a:rPr>
              <a:t>■展示エリア</a:t>
            </a:r>
            <a:r>
              <a:rPr lang="ja-JP" altLang="en-US" sz="1300" dirty="0">
                <a:solidFill>
                  <a:schemeClr val="bg1"/>
                </a:solidFill>
              </a:rPr>
              <a:t>（常設展示、特設展示、プラネタリウムまたはミニシアター）</a:t>
            </a:r>
            <a:endParaRPr lang="en-US" altLang="ja-JP" sz="1300" dirty="0">
              <a:solidFill>
                <a:schemeClr val="bg1"/>
              </a:solidFill>
            </a:endParaRPr>
          </a:p>
          <a:p>
            <a:pPr>
              <a:defRPr/>
            </a:pPr>
            <a:r>
              <a:rPr lang="ja-JP" altLang="en-US" sz="1500" dirty="0">
                <a:solidFill>
                  <a:schemeClr val="bg1"/>
                </a:solidFill>
              </a:rPr>
              <a:t>　■実験・学習エリア</a:t>
            </a:r>
            <a:r>
              <a:rPr lang="ja-JP" altLang="en-US" sz="1300" dirty="0">
                <a:solidFill>
                  <a:schemeClr val="bg1"/>
                </a:solidFill>
              </a:rPr>
              <a:t>（実験室、学習室、工作室、サイエンスホール）</a:t>
            </a:r>
            <a:endParaRPr lang="en-US" altLang="ja-JP" sz="1300" dirty="0">
              <a:solidFill>
                <a:schemeClr val="bg1"/>
              </a:solidFill>
            </a:endParaRPr>
          </a:p>
          <a:p>
            <a:pPr>
              <a:defRPr/>
            </a:pPr>
            <a:r>
              <a:rPr lang="ja-JP" altLang="en-US" sz="1500" dirty="0">
                <a:solidFill>
                  <a:schemeClr val="bg1"/>
                </a:solidFill>
              </a:rPr>
              <a:t>　■管理エリア</a:t>
            </a:r>
            <a:r>
              <a:rPr lang="ja-JP" altLang="en-US" sz="1300" dirty="0">
                <a:solidFill>
                  <a:schemeClr val="bg1"/>
                </a:solidFill>
              </a:rPr>
              <a:t>（資料収蔵庫、格納庫、実験準備室、スタッフルーム）</a:t>
            </a:r>
            <a:endParaRPr lang="en-US" altLang="ja-JP" sz="1300" dirty="0">
              <a:solidFill>
                <a:schemeClr val="bg1"/>
              </a:solidFill>
            </a:endParaRPr>
          </a:p>
          <a:p>
            <a:pPr>
              <a:defRPr/>
            </a:pPr>
            <a:r>
              <a:rPr lang="ja-JP" altLang="en-US" sz="1500" dirty="0">
                <a:solidFill>
                  <a:schemeClr val="bg1"/>
                </a:solidFill>
              </a:rPr>
              <a:t>　■その他共用エリア</a:t>
            </a:r>
            <a:r>
              <a:rPr lang="ja-JP" altLang="en-US" sz="1300" dirty="0">
                <a:solidFill>
                  <a:schemeClr val="bg1"/>
                </a:solidFill>
              </a:rPr>
              <a:t>（エントランス、トイレ、通路、エレベーター）</a:t>
            </a:r>
            <a:endParaRPr lang="en-US" altLang="ja-JP" sz="1300" dirty="0">
              <a:solidFill>
                <a:schemeClr val="bg1"/>
              </a:solidFill>
            </a:endParaRPr>
          </a:p>
        </p:txBody>
      </p:sp>
      <p:sp>
        <p:nvSpPr>
          <p:cNvPr id="69" name="角丸四角形 68"/>
          <p:cNvSpPr/>
          <p:nvPr/>
        </p:nvSpPr>
        <p:spPr>
          <a:xfrm>
            <a:off x="6686550" y="4729163"/>
            <a:ext cx="428625" cy="107156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a:solidFill>
                  <a:schemeClr val="bg1"/>
                </a:solidFill>
              </a:rPr>
              <a:t>施設構成</a:t>
            </a:r>
            <a:endParaRPr lang="ja-JP" altLang="en-US" sz="1600" b="1" spc="-100" dirty="0">
              <a:solidFill>
                <a:schemeClr val="bg1"/>
              </a:solidFill>
            </a:endParaRPr>
          </a:p>
        </p:txBody>
      </p:sp>
      <p:sp>
        <p:nvSpPr>
          <p:cNvPr id="42" name="正方形/長方形 41"/>
          <p:cNvSpPr/>
          <p:nvPr/>
        </p:nvSpPr>
        <p:spPr>
          <a:xfrm>
            <a:off x="471488" y="942975"/>
            <a:ext cx="285750" cy="5715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sz="1300" b="1" spc="-150" dirty="0">
                <a:solidFill>
                  <a:schemeClr val="bg1"/>
                </a:solidFill>
              </a:rPr>
              <a:t>高知県</a:t>
            </a:r>
          </a:p>
        </p:txBody>
      </p:sp>
      <p:sp>
        <p:nvSpPr>
          <p:cNvPr id="43" name="正方形/長方形 42"/>
          <p:cNvSpPr/>
          <p:nvPr/>
        </p:nvSpPr>
        <p:spPr>
          <a:xfrm>
            <a:off x="471488" y="1657350"/>
            <a:ext cx="285750" cy="5715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sz="1300" b="1" spc="-150" dirty="0">
                <a:solidFill>
                  <a:schemeClr val="bg1"/>
                </a:solidFill>
              </a:rPr>
              <a:t>高知市</a:t>
            </a:r>
          </a:p>
        </p:txBody>
      </p:sp>
      <p:sp>
        <p:nvSpPr>
          <p:cNvPr id="44" name="ストライプ矢印 43"/>
          <p:cNvSpPr/>
          <p:nvPr/>
        </p:nvSpPr>
        <p:spPr>
          <a:xfrm>
            <a:off x="2328863" y="1085850"/>
            <a:ext cx="357187" cy="357188"/>
          </a:xfrm>
          <a:prstGeom prst="stripedRightArrow">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p>
        </p:txBody>
      </p:sp>
      <p:sp>
        <p:nvSpPr>
          <p:cNvPr id="45" name="ストライプ矢印 44"/>
          <p:cNvSpPr/>
          <p:nvPr/>
        </p:nvSpPr>
        <p:spPr>
          <a:xfrm>
            <a:off x="2328863" y="1800225"/>
            <a:ext cx="357187" cy="357188"/>
          </a:xfrm>
          <a:prstGeom prst="stripedRightArrow">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p>
        </p:txBody>
      </p:sp>
      <p:sp>
        <p:nvSpPr>
          <p:cNvPr id="49" name="正方形/長方形 48"/>
          <p:cNvSpPr/>
          <p:nvPr/>
        </p:nvSpPr>
        <p:spPr>
          <a:xfrm>
            <a:off x="2686050" y="942975"/>
            <a:ext cx="1000125" cy="571500"/>
          </a:xfrm>
          <a:prstGeom prst="rect">
            <a:avLst/>
          </a:prstGeom>
          <a:solidFill>
            <a:schemeClr val="tx1">
              <a:lumMod val="95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300" b="1" spc="-150" dirty="0">
                <a:solidFill>
                  <a:srgbClr val="FF0000"/>
                </a:solidFill>
                <a:latin typeface="+mj-ea"/>
                <a:ea typeface="+mj-ea"/>
              </a:rPr>
              <a:t>こども</a:t>
            </a:r>
            <a:endParaRPr lang="en-US" altLang="ja-JP" sz="1300" b="1" spc="-150" dirty="0">
              <a:solidFill>
                <a:srgbClr val="FF0000"/>
              </a:solidFill>
              <a:latin typeface="+mj-ea"/>
              <a:ea typeface="+mj-ea"/>
            </a:endParaRPr>
          </a:p>
          <a:p>
            <a:pPr algn="ctr">
              <a:defRPr/>
            </a:pPr>
            <a:r>
              <a:rPr lang="ja-JP" altLang="en-US" sz="1300" b="1" spc="-150" dirty="0">
                <a:solidFill>
                  <a:srgbClr val="FF0000"/>
                </a:solidFill>
                <a:latin typeface="+mj-ea"/>
                <a:ea typeface="+mj-ea"/>
              </a:rPr>
              <a:t>科学館</a:t>
            </a:r>
          </a:p>
        </p:txBody>
      </p:sp>
      <p:sp>
        <p:nvSpPr>
          <p:cNvPr id="50" name="正方形/長方形 49"/>
          <p:cNvSpPr/>
          <p:nvPr/>
        </p:nvSpPr>
        <p:spPr>
          <a:xfrm>
            <a:off x="2686050" y="1657350"/>
            <a:ext cx="1000125" cy="571500"/>
          </a:xfrm>
          <a:prstGeom prst="rect">
            <a:avLst/>
          </a:prstGeom>
          <a:solidFill>
            <a:schemeClr val="tx1">
              <a:lumMod val="95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b="1" spc="-150" dirty="0">
                <a:solidFill>
                  <a:srgbClr val="FF0000"/>
                </a:solidFill>
                <a:latin typeface="+mj-ea"/>
                <a:ea typeface="+mj-ea"/>
              </a:rPr>
              <a:t>子ども科学図書館の拡充</a:t>
            </a:r>
          </a:p>
        </p:txBody>
      </p:sp>
      <p:sp>
        <p:nvSpPr>
          <p:cNvPr id="51" name="角丸四角形 50"/>
          <p:cNvSpPr/>
          <p:nvPr/>
        </p:nvSpPr>
        <p:spPr>
          <a:xfrm>
            <a:off x="685800" y="585788"/>
            <a:ext cx="1357313" cy="28575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chemeClr val="bg1"/>
                </a:solidFill>
              </a:rPr>
              <a:t>現状と課題</a:t>
            </a:r>
            <a:endParaRPr lang="ja-JP" altLang="en-US" sz="1800" dirty="0"/>
          </a:p>
        </p:txBody>
      </p:sp>
      <p:sp>
        <p:nvSpPr>
          <p:cNvPr id="53" name="右中かっこ 52"/>
          <p:cNvSpPr/>
          <p:nvPr/>
        </p:nvSpPr>
        <p:spPr>
          <a:xfrm>
            <a:off x="3686175" y="942975"/>
            <a:ext cx="214313" cy="1285875"/>
          </a:xfrm>
          <a:prstGeom prst="rightBrace">
            <a:avLst/>
          </a:prstGeom>
          <a:ln w="190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dirty="0"/>
          </a:p>
        </p:txBody>
      </p:sp>
      <p:sp>
        <p:nvSpPr>
          <p:cNvPr id="54" name="角丸四角形 53"/>
          <p:cNvSpPr/>
          <p:nvPr/>
        </p:nvSpPr>
        <p:spPr>
          <a:xfrm>
            <a:off x="4829175" y="1228725"/>
            <a:ext cx="928688" cy="64293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a:solidFill>
                  <a:schemeClr val="bg1"/>
                </a:solidFill>
              </a:rPr>
              <a:t>科学館</a:t>
            </a:r>
            <a:endParaRPr lang="en-US" altLang="ja-JP" sz="1600" b="1" dirty="0">
              <a:solidFill>
                <a:schemeClr val="bg1"/>
              </a:solidFill>
            </a:endParaRPr>
          </a:p>
          <a:p>
            <a:pPr algn="ctr">
              <a:defRPr/>
            </a:pPr>
            <a:r>
              <a:rPr lang="ja-JP" altLang="en-US" sz="1600" b="1" dirty="0">
                <a:solidFill>
                  <a:schemeClr val="bg1"/>
                </a:solidFill>
              </a:rPr>
              <a:t>（仮称）</a:t>
            </a:r>
          </a:p>
        </p:txBody>
      </p:sp>
      <p:sp>
        <p:nvSpPr>
          <p:cNvPr id="55" name="角丸四角形 54"/>
          <p:cNvSpPr/>
          <p:nvPr/>
        </p:nvSpPr>
        <p:spPr>
          <a:xfrm>
            <a:off x="185738" y="4229100"/>
            <a:ext cx="2500312" cy="35718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a:solidFill>
                  <a:schemeClr val="bg1"/>
                </a:solidFill>
              </a:rPr>
              <a:t>科学館の果たすべき役割</a:t>
            </a:r>
            <a:endParaRPr lang="en-US" altLang="ja-JP" sz="1600" b="1" dirty="0">
              <a:solidFill>
                <a:schemeClr val="bg1"/>
              </a:solidFill>
            </a:endParaRPr>
          </a:p>
        </p:txBody>
      </p:sp>
      <p:sp>
        <p:nvSpPr>
          <p:cNvPr id="56" name="角丸四角形 55"/>
          <p:cNvSpPr/>
          <p:nvPr/>
        </p:nvSpPr>
        <p:spPr>
          <a:xfrm>
            <a:off x="185738" y="5372100"/>
            <a:ext cx="2428875" cy="35718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500" b="1" spc="-120" dirty="0">
                <a:solidFill>
                  <a:schemeClr val="bg1"/>
                </a:solidFill>
              </a:rPr>
              <a:t>目指す科学館像</a:t>
            </a:r>
            <a:endParaRPr lang="en-US" altLang="ja-JP" sz="1500" b="1" spc="-120" dirty="0">
              <a:solidFill>
                <a:schemeClr val="bg1"/>
              </a:solidFill>
            </a:endParaRPr>
          </a:p>
        </p:txBody>
      </p:sp>
      <p:sp>
        <p:nvSpPr>
          <p:cNvPr id="57" name="下矢印 56"/>
          <p:cNvSpPr/>
          <p:nvPr/>
        </p:nvSpPr>
        <p:spPr>
          <a:xfrm>
            <a:off x="2828925" y="7300913"/>
            <a:ext cx="571500" cy="2857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p>
        </p:txBody>
      </p:sp>
      <p:sp>
        <p:nvSpPr>
          <p:cNvPr id="59" name="角丸四角形 58"/>
          <p:cNvSpPr/>
          <p:nvPr/>
        </p:nvSpPr>
        <p:spPr>
          <a:xfrm>
            <a:off x="185738" y="7443788"/>
            <a:ext cx="2428875" cy="428625"/>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a:solidFill>
                  <a:schemeClr val="bg1"/>
                </a:solidFill>
              </a:rPr>
              <a:t>５つの機能</a:t>
            </a:r>
            <a:endParaRPr lang="en-US" altLang="ja-JP" sz="1600" b="1" dirty="0">
              <a:solidFill>
                <a:schemeClr val="bg1"/>
              </a:solidFill>
            </a:endParaRPr>
          </a:p>
        </p:txBody>
      </p:sp>
      <p:sp>
        <p:nvSpPr>
          <p:cNvPr id="25" name="円/楕円 24"/>
          <p:cNvSpPr/>
          <p:nvPr/>
        </p:nvSpPr>
        <p:spPr>
          <a:xfrm>
            <a:off x="257175" y="7872413"/>
            <a:ext cx="1260475" cy="971550"/>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500" b="1" dirty="0"/>
              <a:t>育成</a:t>
            </a:r>
            <a:endParaRPr lang="en-US" altLang="ja-JP" sz="1500" b="1" dirty="0"/>
          </a:p>
          <a:p>
            <a:pPr algn="ctr">
              <a:defRPr/>
            </a:pPr>
            <a:r>
              <a:rPr lang="ja-JP" altLang="en-US" sz="1500" b="1" dirty="0"/>
              <a:t>機能</a:t>
            </a:r>
          </a:p>
        </p:txBody>
      </p:sp>
      <p:sp>
        <p:nvSpPr>
          <p:cNvPr id="33" name="円/楕円 32"/>
          <p:cNvSpPr/>
          <p:nvPr/>
        </p:nvSpPr>
        <p:spPr>
          <a:xfrm>
            <a:off x="1257300" y="8372475"/>
            <a:ext cx="1260475" cy="971550"/>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1500" b="1" dirty="0"/>
              <a:t>体験型</a:t>
            </a:r>
            <a:endParaRPr lang="en-US" altLang="ja-JP" sz="1500" b="1" dirty="0"/>
          </a:p>
          <a:p>
            <a:pPr algn="ctr">
              <a:defRPr/>
            </a:pPr>
            <a:r>
              <a:rPr lang="ja-JP" altLang="en-US" sz="1500" b="1" dirty="0"/>
              <a:t>機能</a:t>
            </a:r>
          </a:p>
        </p:txBody>
      </p:sp>
      <p:sp>
        <p:nvSpPr>
          <p:cNvPr id="36" name="円/楕円 35"/>
          <p:cNvSpPr/>
          <p:nvPr/>
        </p:nvSpPr>
        <p:spPr>
          <a:xfrm>
            <a:off x="2400300" y="7943850"/>
            <a:ext cx="1260475" cy="971550"/>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500" b="1" dirty="0"/>
              <a:t>学校教育連携機能</a:t>
            </a:r>
          </a:p>
        </p:txBody>
      </p:sp>
      <p:sp>
        <p:nvSpPr>
          <p:cNvPr id="65" name="角丸四角形 64"/>
          <p:cNvSpPr/>
          <p:nvPr/>
        </p:nvSpPr>
        <p:spPr>
          <a:xfrm>
            <a:off x="8258175" y="657225"/>
            <a:ext cx="2786063" cy="428625"/>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a:solidFill>
                  <a:schemeClr val="bg1"/>
                </a:solidFill>
              </a:rPr>
              <a:t>科学館の具体的なイメージ</a:t>
            </a:r>
            <a:endParaRPr lang="en-US" altLang="ja-JP" sz="1600" b="1" dirty="0">
              <a:solidFill>
                <a:schemeClr val="bg1"/>
              </a:solidFill>
            </a:endParaRPr>
          </a:p>
        </p:txBody>
      </p:sp>
      <p:sp>
        <p:nvSpPr>
          <p:cNvPr id="66" name="角丸四角形 65"/>
          <p:cNvSpPr/>
          <p:nvPr/>
        </p:nvSpPr>
        <p:spPr>
          <a:xfrm>
            <a:off x="6686550" y="1871663"/>
            <a:ext cx="357188" cy="17145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sz="1600" b="1" dirty="0">
                <a:solidFill>
                  <a:schemeClr val="bg1"/>
                </a:solidFill>
              </a:rPr>
              <a:t>基本的な考え方</a:t>
            </a:r>
          </a:p>
        </p:txBody>
      </p:sp>
      <p:pic>
        <p:nvPicPr>
          <p:cNvPr id="2090" name="Picture 43"/>
          <p:cNvPicPr>
            <a:picLocks noChangeAspect="1" noChangeArrowheads="1"/>
          </p:cNvPicPr>
          <p:nvPr/>
        </p:nvPicPr>
        <p:blipFill>
          <a:blip r:embed="rId3"/>
          <a:srcRect/>
          <a:stretch>
            <a:fillRect/>
          </a:stretch>
        </p:blipFill>
        <p:spPr bwMode="auto">
          <a:xfrm>
            <a:off x="6686550" y="6300788"/>
            <a:ext cx="4857750" cy="3071812"/>
          </a:xfrm>
          <a:prstGeom prst="rect">
            <a:avLst/>
          </a:prstGeom>
          <a:noFill/>
          <a:ln w="9525">
            <a:noFill/>
            <a:miter lim="800000"/>
            <a:headEnd/>
            <a:tailEnd/>
          </a:ln>
        </p:spPr>
      </p:pic>
      <p:sp>
        <p:nvSpPr>
          <p:cNvPr id="48" name="角丸四角形 47"/>
          <p:cNvSpPr/>
          <p:nvPr/>
        </p:nvSpPr>
        <p:spPr>
          <a:xfrm>
            <a:off x="6686550" y="5872163"/>
            <a:ext cx="5929313" cy="428625"/>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spc="-100" dirty="0">
                <a:solidFill>
                  <a:schemeClr val="bg1"/>
                </a:solidFill>
              </a:rPr>
              <a:t>体験型</a:t>
            </a:r>
            <a:r>
              <a:rPr lang="ja-JP" altLang="en-US" sz="1600" b="1" dirty="0">
                <a:solidFill>
                  <a:schemeClr val="bg1"/>
                </a:solidFill>
              </a:rPr>
              <a:t>展示内容　　</a:t>
            </a:r>
            <a:r>
              <a:rPr lang="ja-JP" altLang="en-US" sz="1450" dirty="0">
                <a:solidFill>
                  <a:schemeClr val="bg1"/>
                </a:solidFill>
              </a:rPr>
              <a:t>コンセプト</a:t>
            </a:r>
            <a:r>
              <a:rPr lang="ja-JP" altLang="en-US" sz="1450" spc="-100" dirty="0">
                <a:solidFill>
                  <a:schemeClr val="bg1"/>
                </a:solidFill>
              </a:rPr>
              <a:t>「見て、触れて、感じて、作って、学び遊ぶ」</a:t>
            </a:r>
          </a:p>
        </p:txBody>
      </p:sp>
      <p:sp>
        <p:nvSpPr>
          <p:cNvPr id="75" name="正方形/長方形 74"/>
          <p:cNvSpPr/>
          <p:nvPr/>
        </p:nvSpPr>
        <p:spPr>
          <a:xfrm>
            <a:off x="328613" y="8158163"/>
            <a:ext cx="357187" cy="285750"/>
          </a:xfrm>
          <a:prstGeom prst="rect">
            <a:avLst/>
          </a:prstGeom>
          <a:solidFill>
            <a:schemeClr val="accent6">
              <a:lumMod val="75000"/>
              <a:alpha val="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800" b="1" dirty="0"/>
              <a:t>①</a:t>
            </a:r>
          </a:p>
        </p:txBody>
      </p:sp>
      <p:sp>
        <p:nvSpPr>
          <p:cNvPr id="76" name="正方形/長方形 75"/>
          <p:cNvSpPr/>
          <p:nvPr/>
        </p:nvSpPr>
        <p:spPr>
          <a:xfrm>
            <a:off x="1400175" y="8658225"/>
            <a:ext cx="214313" cy="285750"/>
          </a:xfrm>
          <a:prstGeom prst="rect">
            <a:avLst/>
          </a:prstGeom>
          <a:solidFill>
            <a:schemeClr val="accent6">
              <a:lumMod val="75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b="1" dirty="0"/>
              <a:t>②</a:t>
            </a:r>
          </a:p>
        </p:txBody>
      </p:sp>
      <p:sp>
        <p:nvSpPr>
          <p:cNvPr id="77" name="正方形/長方形 76"/>
          <p:cNvSpPr/>
          <p:nvPr/>
        </p:nvSpPr>
        <p:spPr>
          <a:xfrm>
            <a:off x="2471738" y="8372475"/>
            <a:ext cx="214312" cy="285750"/>
          </a:xfrm>
          <a:prstGeom prst="rect">
            <a:avLst/>
          </a:prstGeom>
          <a:solidFill>
            <a:schemeClr val="accent6">
              <a:lumMod val="75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b="1" dirty="0"/>
              <a:t>③</a:t>
            </a:r>
          </a:p>
        </p:txBody>
      </p:sp>
      <p:sp>
        <p:nvSpPr>
          <p:cNvPr id="79" name="正方形/長方形 78"/>
          <p:cNvSpPr/>
          <p:nvPr/>
        </p:nvSpPr>
        <p:spPr>
          <a:xfrm>
            <a:off x="3614738" y="8729663"/>
            <a:ext cx="285750" cy="214312"/>
          </a:xfrm>
          <a:prstGeom prst="rect">
            <a:avLst/>
          </a:prstGeom>
          <a:solidFill>
            <a:schemeClr val="accent6">
              <a:lumMod val="75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b="1" dirty="0"/>
              <a:t>④</a:t>
            </a:r>
          </a:p>
        </p:txBody>
      </p:sp>
      <p:sp>
        <p:nvSpPr>
          <p:cNvPr id="80" name="正方形/長方形 79"/>
          <p:cNvSpPr/>
          <p:nvPr/>
        </p:nvSpPr>
        <p:spPr>
          <a:xfrm>
            <a:off x="4757738" y="8443913"/>
            <a:ext cx="214312" cy="214312"/>
          </a:xfrm>
          <a:prstGeom prst="rect">
            <a:avLst/>
          </a:prstGeom>
          <a:solidFill>
            <a:schemeClr val="accent6">
              <a:lumMod val="75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b="1" dirty="0"/>
              <a:t>⑤</a:t>
            </a:r>
          </a:p>
        </p:txBody>
      </p:sp>
      <p:sp>
        <p:nvSpPr>
          <p:cNvPr id="86" name="雲形吹き出し 85"/>
          <p:cNvSpPr/>
          <p:nvPr/>
        </p:nvSpPr>
        <p:spPr>
          <a:xfrm>
            <a:off x="11187113" y="6300788"/>
            <a:ext cx="1500187" cy="3143250"/>
          </a:xfrm>
          <a:prstGeom prst="cloudCallout">
            <a:avLst>
              <a:gd name="adj1" fmla="val -61976"/>
              <a:gd name="adj2" fmla="val 24025"/>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36000" tIns="0" rIns="0" bIns="0" anchor="ctr"/>
          <a:lstStyle/>
          <a:p>
            <a:pPr>
              <a:defRPr/>
            </a:pPr>
            <a:r>
              <a:rPr lang="ja-JP" altLang="en-US" sz="1200" dirty="0">
                <a:solidFill>
                  <a:schemeClr val="bg1"/>
                </a:solidFill>
              </a:rPr>
              <a:t>企画展示は、定期的に内容を</a:t>
            </a:r>
            <a:r>
              <a:rPr lang="ja-JP" altLang="en-US" sz="1200" dirty="0">
                <a:solidFill>
                  <a:schemeClr val="bg1"/>
                </a:solidFill>
                <a:latin typeface="+mj-ea"/>
              </a:rPr>
              <a:t>入れ替える。</a:t>
            </a:r>
            <a:endParaRPr lang="en-US" altLang="ja-JP" sz="1200" dirty="0">
              <a:solidFill>
                <a:schemeClr val="bg1"/>
              </a:solidFill>
              <a:latin typeface="+mj-ea"/>
            </a:endParaRPr>
          </a:p>
          <a:p>
            <a:pPr>
              <a:defRPr/>
            </a:pPr>
            <a:endParaRPr lang="en-US" altLang="ja-JP" sz="1200" dirty="0">
              <a:solidFill>
                <a:schemeClr val="bg1"/>
              </a:solidFill>
              <a:latin typeface="+mj-ea"/>
            </a:endParaRPr>
          </a:p>
          <a:p>
            <a:pPr>
              <a:defRPr/>
            </a:pPr>
            <a:r>
              <a:rPr lang="en-US" altLang="ja-JP" sz="1200" dirty="0">
                <a:solidFill>
                  <a:schemeClr val="bg1"/>
                </a:solidFill>
                <a:latin typeface="+mj-ea"/>
              </a:rPr>
              <a:t>※</a:t>
            </a:r>
            <a:r>
              <a:rPr lang="ja-JP" altLang="en-US" sz="1200" dirty="0">
                <a:solidFill>
                  <a:schemeClr val="bg1"/>
                </a:solidFill>
                <a:latin typeface="+mj-ea"/>
              </a:rPr>
              <a:t>県内大学・企業等の協力による展示</a:t>
            </a:r>
            <a:endParaRPr lang="en-US" altLang="ja-JP" sz="1200" dirty="0">
              <a:solidFill>
                <a:schemeClr val="bg1"/>
              </a:solidFill>
              <a:latin typeface="+mj-ea"/>
            </a:endParaRPr>
          </a:p>
          <a:p>
            <a:pPr>
              <a:defRPr/>
            </a:pPr>
            <a:r>
              <a:rPr lang="en-US" altLang="ja-JP" sz="1200" dirty="0">
                <a:solidFill>
                  <a:schemeClr val="bg1"/>
                </a:solidFill>
                <a:latin typeface="+mj-ea"/>
              </a:rPr>
              <a:t>※</a:t>
            </a:r>
            <a:r>
              <a:rPr lang="ja-JP" altLang="en-US" sz="1200" dirty="0">
                <a:solidFill>
                  <a:schemeClr val="bg1"/>
                </a:solidFill>
                <a:latin typeface="+mj-ea"/>
              </a:rPr>
              <a:t>全国科学館連携協議会や日本科学未来館の巡回展</a:t>
            </a:r>
            <a:endParaRPr lang="en-US" altLang="ja-JP" sz="1200" dirty="0">
              <a:solidFill>
                <a:schemeClr val="bg1"/>
              </a:solidFill>
              <a:latin typeface="+mj-ea"/>
            </a:endParaRPr>
          </a:p>
          <a:p>
            <a:pPr>
              <a:defRPr/>
            </a:pPr>
            <a:r>
              <a:rPr lang="ja-JP" altLang="en-US" sz="1200" dirty="0">
                <a:solidFill>
                  <a:schemeClr val="bg1"/>
                </a:solidFill>
                <a:latin typeface="+mj-ea"/>
              </a:rPr>
              <a:t>　　　　　　　等</a:t>
            </a:r>
            <a:endParaRPr lang="en-US" altLang="ja-JP" sz="1200" dirty="0">
              <a:solidFill>
                <a:schemeClr val="bg1"/>
              </a:solidFill>
            </a:endParaRPr>
          </a:p>
        </p:txBody>
      </p:sp>
      <p:sp>
        <p:nvSpPr>
          <p:cNvPr id="52" name="V 字形矢印 51"/>
          <p:cNvSpPr/>
          <p:nvPr/>
        </p:nvSpPr>
        <p:spPr>
          <a:xfrm>
            <a:off x="6043613" y="4157663"/>
            <a:ext cx="571500" cy="85725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sz="1800"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964</TotalTime>
  <Words>165</Words>
  <Application>Microsoft Office PowerPoint</Application>
  <PresentationFormat>A3 297x420 mm</PresentationFormat>
  <Paragraphs>80</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スライド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ioas_user</dc:creator>
  <cp:lastModifiedBy>ioas_user</cp:lastModifiedBy>
  <cp:revision>101</cp:revision>
  <dcterms:created xsi:type="dcterms:W3CDTF">2011-02-02T00:42:09Z</dcterms:created>
  <dcterms:modified xsi:type="dcterms:W3CDTF">2011-02-04T09:36:12Z</dcterms:modified>
</cp:coreProperties>
</file>