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olors1.xml" ContentType="application/vnd.ms-office.chartcolorstyle+xml"/>
  <Override PartName="/ppt/charts/colors2.xml" ContentType="application/vnd.ms-office.chartcolorstyle+xml"/>
  <Override PartName="/ppt/charts/colors3.xml" ContentType="application/vnd.ms-office.chartcolorstyle+xml"/>
  <Override PartName="/ppt/charts/style1.xml" ContentType="application/vnd.ms-office.chartstyle+xml"/>
  <Override PartName="/ppt/charts/style2.xml" ContentType="application/vnd.ms-office.chartstyle+xml"/>
  <Override PartName="/ppt/charts/style3.xml" ContentType="application/vnd.ms-office.chartstyle+xml"/>
  <Override PartName="/ppt/drawings/drawing2.xml" ContentType="application/vnd.openxmlformats-officedocument.drawingml.chartshap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10.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73" r:id="rId2"/>
    <p:sldMasterId id="2147483686" r:id="rId3"/>
    <p:sldMasterId id="2147483699" r:id="rId4"/>
    <p:sldMasterId id="2147483712" r:id="rId5"/>
    <p:sldMasterId id="2147483725" r:id="rId6"/>
    <p:sldMasterId id="2147483738" r:id="rId7"/>
    <p:sldMasterId id="2147483763" r:id="rId8"/>
    <p:sldMasterId id="2147483829" r:id="rId9"/>
  </p:sldMasterIdLst>
  <p:notesMasterIdLst>
    <p:notesMasterId r:id="rId10"/>
  </p:notesMasterIdLst>
  <p:sldIdLst>
    <p:sldId id="1195" r:id="rId11"/>
    <p:sldId id="1196" r:id="rId12"/>
    <p:sldId id="1197" r:id="rId13"/>
    <p:sldId id="1198" r:id="rId14"/>
    <p:sldId id="1199" r:id="rId15"/>
    <p:sldId id="1200" r:id="rId16"/>
    <p:sldId id="1201" r:id="rId17"/>
    <p:sldId id="1202" r:id="rId18"/>
    <p:sldId id="1203" r:id="rId19"/>
    <p:sldId id="1204" r:id="rId20"/>
    <p:sldId id="1205" r:id="rId21"/>
  </p:sldIdLst>
  <p:sldSz cx="9906000" cy="6858000" type="A4"/>
  <p:notesSz cx="6858000" cy="9144000"/>
  <p:custShowLst>
    <p:custShow name="平成29年度　６月補正予算（案）の概要" id="0">
      <p:sldLst/>
    </p:custShow>
    <p:custShow name="大川村" id="1">
      <p:sldLst/>
    </p:custShow>
  </p:custShowLst>
  <p:defaultTextStyle>
    <a:defPPr>
      <a:defRPr lang="ja-JP"/>
    </a:defPPr>
    <a:lvl1pPr marL="0" algn="l" defTabSz="914116" rtl="0" eaLnBrk="1" latinLnBrk="0" hangingPunct="1">
      <a:defRPr kumimoji="1" sz="1800" kern="1200">
        <a:solidFill>
          <a:schemeClr val="tx1"/>
        </a:solidFill>
        <a:latin typeface="+mn-lt"/>
        <a:ea typeface="+mn-ea"/>
        <a:cs typeface="+mn-cs"/>
      </a:defRPr>
    </a:lvl1pPr>
    <a:lvl2pPr marL="457057" algn="l" defTabSz="914116" rtl="0" eaLnBrk="1" latinLnBrk="0" hangingPunct="1">
      <a:defRPr kumimoji="1" sz="1800" kern="1200">
        <a:solidFill>
          <a:schemeClr val="tx1"/>
        </a:solidFill>
        <a:latin typeface="+mn-lt"/>
        <a:ea typeface="+mn-ea"/>
        <a:cs typeface="+mn-cs"/>
      </a:defRPr>
    </a:lvl2pPr>
    <a:lvl3pPr marL="914116" algn="l" defTabSz="914116" rtl="0" eaLnBrk="1" latinLnBrk="0" hangingPunct="1">
      <a:defRPr kumimoji="1" sz="1800" kern="1200">
        <a:solidFill>
          <a:schemeClr val="tx1"/>
        </a:solidFill>
        <a:latin typeface="+mn-lt"/>
        <a:ea typeface="+mn-ea"/>
        <a:cs typeface="+mn-cs"/>
      </a:defRPr>
    </a:lvl3pPr>
    <a:lvl4pPr marL="1371175" algn="l" defTabSz="914116" rtl="0" eaLnBrk="1" latinLnBrk="0" hangingPunct="1">
      <a:defRPr kumimoji="1" sz="1800" kern="1200">
        <a:solidFill>
          <a:schemeClr val="tx1"/>
        </a:solidFill>
        <a:latin typeface="+mn-lt"/>
        <a:ea typeface="+mn-ea"/>
        <a:cs typeface="+mn-cs"/>
      </a:defRPr>
    </a:lvl4pPr>
    <a:lvl5pPr marL="1828232" algn="l" defTabSz="914116" rtl="0" eaLnBrk="1" latinLnBrk="0" hangingPunct="1">
      <a:defRPr kumimoji="1" sz="1800" kern="1200">
        <a:solidFill>
          <a:schemeClr val="tx1"/>
        </a:solidFill>
        <a:latin typeface="+mn-lt"/>
        <a:ea typeface="+mn-ea"/>
        <a:cs typeface="+mn-cs"/>
      </a:defRPr>
    </a:lvl5pPr>
    <a:lvl6pPr marL="2285292" algn="l" defTabSz="914116" rtl="0" eaLnBrk="1" latinLnBrk="0" hangingPunct="1">
      <a:defRPr kumimoji="1" sz="1800" kern="1200">
        <a:solidFill>
          <a:schemeClr val="tx1"/>
        </a:solidFill>
        <a:latin typeface="+mn-lt"/>
        <a:ea typeface="+mn-ea"/>
        <a:cs typeface="+mn-cs"/>
      </a:defRPr>
    </a:lvl6pPr>
    <a:lvl7pPr marL="2742350" algn="l" defTabSz="914116" rtl="0" eaLnBrk="1" latinLnBrk="0" hangingPunct="1">
      <a:defRPr kumimoji="1" sz="1800" kern="1200">
        <a:solidFill>
          <a:schemeClr val="tx1"/>
        </a:solidFill>
        <a:latin typeface="+mn-lt"/>
        <a:ea typeface="+mn-ea"/>
        <a:cs typeface="+mn-cs"/>
      </a:defRPr>
    </a:lvl7pPr>
    <a:lvl8pPr marL="3199410" algn="l" defTabSz="914116" rtl="0" eaLnBrk="1" latinLnBrk="0" hangingPunct="1">
      <a:defRPr kumimoji="1" sz="1800" kern="1200">
        <a:solidFill>
          <a:schemeClr val="tx1"/>
        </a:solidFill>
        <a:latin typeface="+mn-lt"/>
        <a:ea typeface="+mn-ea"/>
        <a:cs typeface="+mn-cs"/>
      </a:defRPr>
    </a:lvl8pPr>
    <a:lvl9pPr marL="3656468" algn="l" defTabSz="914116"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E06"/>
    <a:srgbClr val="21FF26"/>
    <a:srgbClr val="23FD28"/>
    <a:srgbClr val="0080FF"/>
    <a:srgbClr val="FFA0C0"/>
    <a:srgbClr val="9FFFFF"/>
    <a:srgbClr val="99FF99"/>
    <a:srgbClr val="9FFF9F"/>
    <a:srgbClr val="99FFCC"/>
    <a:srgbClr val="D5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restored">
    <p:restoredLeft sz="4269"/>
    <p:restoredTop sz="94475"/>
  </p:normalViewPr>
  <p:slideViewPr>
    <p:cSldViewPr>
      <p:cViewPr varScale="1">
        <p:scale>
          <a:sx n="65" d="100"/>
          <a:sy n="65" d="100"/>
        </p:scale>
        <p:origin x="-1824" y="-90"/>
      </p:cViewPr>
      <p:guideLst>
        <p:guide pos="3120"/>
        <p:guide orient="horz" pos="216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100" d="100"/>
          <a:sy n="100" d="100"/>
        </p:scale>
        <p:origin x="-1824" y="2946"/>
      </p:cViewPr>
      <p:guideLst>
        <p:guide orient="horz" pos="3398"/>
        <p:guide pos="2125"/>
      </p:guideLst>
    </p:cSldViewPr>
  </p:notesViewPr>
  <p:gridSpacing cx="72008" cy="72008"/>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slideMaster" Target="slideMasters/slideMaster2.xml" /><Relationship Id="rId4" Type="http://schemas.openxmlformats.org/officeDocument/2006/relationships/slideMaster" Target="slideMasters/slideMaster3.xml" /><Relationship Id="rId5" Type="http://schemas.openxmlformats.org/officeDocument/2006/relationships/slideMaster" Target="slideMasters/slideMaster4.xml" /><Relationship Id="rId6" Type="http://schemas.openxmlformats.org/officeDocument/2006/relationships/slideMaster" Target="slideMasters/slideMaster5.xml" /><Relationship Id="rId7" Type="http://schemas.openxmlformats.org/officeDocument/2006/relationships/slideMaster" Target="slideMasters/slideMaster6.xml" /><Relationship Id="rId8" Type="http://schemas.openxmlformats.org/officeDocument/2006/relationships/slideMaster" Target="slideMasters/slideMaster7.xml" /><Relationship Id="rId9" Type="http://schemas.openxmlformats.org/officeDocument/2006/relationships/slideMaster" Target="slideMasters/slideMaster8.xml" /><Relationship Id="rId10" Type="http://schemas.openxmlformats.org/officeDocument/2006/relationships/notesMaster" Target="notesMasters/notesMaster1.xml" /><Relationship Id="rId11" Type="http://schemas.openxmlformats.org/officeDocument/2006/relationships/slide" Target="slides/slide1.xml" /><Relationship Id="rId12" Type="http://schemas.openxmlformats.org/officeDocument/2006/relationships/slide" Target="slides/slide2.xml" /><Relationship Id="rId13" Type="http://schemas.openxmlformats.org/officeDocument/2006/relationships/slide" Target="slides/slide3.xml" /><Relationship Id="rId14" Type="http://schemas.openxmlformats.org/officeDocument/2006/relationships/slide" Target="slides/slide4.xml" /><Relationship Id="rId15" Type="http://schemas.openxmlformats.org/officeDocument/2006/relationships/slide" Target="slides/slide5.xml" /><Relationship Id="rId16" Type="http://schemas.openxmlformats.org/officeDocument/2006/relationships/slide" Target="slides/slide6.xml" /><Relationship Id="rId17" Type="http://schemas.openxmlformats.org/officeDocument/2006/relationships/slide" Target="slides/slide7.xml" /><Relationship Id="rId18" Type="http://schemas.openxmlformats.org/officeDocument/2006/relationships/slide" Target="slides/slide8.xml" /><Relationship Id="rId19" Type="http://schemas.openxmlformats.org/officeDocument/2006/relationships/slide" Target="slides/slide9.xml" /><Relationship Id="rId20" Type="http://schemas.openxmlformats.org/officeDocument/2006/relationships/slide" Target="slides/slide10.xml" /><Relationship Id="rId21" Type="http://schemas.openxmlformats.org/officeDocument/2006/relationships/slide" Target="slides/slide11.xml" /><Relationship Id="rId22" Type="http://schemas.openxmlformats.org/officeDocument/2006/relationships/presProps" Target="presProps.xml" /><Relationship Id="rId23" Type="http://schemas.openxmlformats.org/officeDocument/2006/relationships/viewProps" Target="viewProps.xml" /><Relationship Id="rId24" Type="http://schemas.openxmlformats.org/officeDocument/2006/relationships/tableStyles" Target="tableStyles.xml" /></Relationships>
</file>

<file path=ppt/charts/_rels/chart1.xml.rels><?xml version="1.0" encoding="UTF-8"?><Relationships xmlns="http://schemas.openxmlformats.org/package/2006/relationships"><Relationship Id="rId1" Type="http://schemas.openxmlformats.org/officeDocument/2006/relationships/oleObject" Target="file:///\\nas2013\intra\130401\&#24863;&#26579;&#30151;\#&#26032;&#22411;&#12467;&#12525;&#12490;&#12454;&#12452;&#12523;&#12473;&#24863;&#26579;&#30151;\&#9733;200229&#65374;&#35352;&#32773;&#30330;&#34920;(0303&#12363;&#12425;0531&#12414;&#12391;&#27598;&#26085;&#35352;&#32773;&#12524;&#12463;)\&#30330;&#29983;&#29366;&#27841;&#12464;&#12521;&#12501;&#31561;&#36039;&#26009;\&#9679;&#12464;&#12521;&#12501;&#12487;&#12540;&#12479;(&#20250;&#35211;&#31561;&#29992;)%200423.xlsx" TargetMode="External" /><Relationship Id="rId2" Type="http://schemas.microsoft.com/office/2011/relationships/chartColorStyle" Target="colors1.xml" /><Relationship Id="rId3" Type="http://schemas.microsoft.com/office/2011/relationships/chartStyle" Target="style1.xml" /></Relationships>
</file>

<file path=ppt/charts/_rels/chart2.xml.rels><?xml version="1.0" encoding="UTF-8"?><Relationships xmlns="http://schemas.openxmlformats.org/package/2006/relationships"><Relationship Id="rId1" Type="http://schemas.openxmlformats.org/officeDocument/2006/relationships/oleObject" Target="file:///\\nas2013\intra\130401\&#24863;&#26579;&#30151;\#&#26032;&#22411;&#12467;&#12525;&#12490;&#12454;&#12452;&#12523;&#12473;&#24863;&#26579;&#30151;\&#9733;200229&#65374;&#35352;&#32773;&#30330;&#34920;(0303&#12363;&#12425;0531&#12414;&#12391;&#27598;&#26085;&#35352;&#32773;&#12524;&#12463;)\&#30330;&#29983;&#29366;&#27841;&#12464;&#12521;&#12501;&#31561;&#36039;&#26009;\&#9679;&#12464;&#12521;&#12501;&#12487;&#12540;&#12479;(&#20250;&#35211;&#31561;&#29992;)%200423.xlsx" TargetMode="External" /><Relationship Id="rId2" Type="http://schemas.microsoft.com/office/2011/relationships/chartColorStyle" Target="colors2.xml" /><Relationship Id="rId3" Type="http://schemas.microsoft.com/office/2011/relationships/chartStyle" Target="style2.xml" /></Relationships>
</file>

<file path=ppt/charts/_rels/chart3.xml.rels><?xml version="1.0" encoding="UTF-8"?><Relationships xmlns="http://schemas.openxmlformats.org/package/2006/relationships"><Relationship Id="rId1" Type="http://schemas.openxmlformats.org/officeDocument/2006/relationships/oleObject" Target="file:///Z:\&#20581;&#24247;&#25919;&#31574;&#37096;\&#9670;&#26032;&#22411;&#12467;&#12525;&#12490;&#12454;&#12452;&#12523;&#12473;&#24863;&#26579;&#30151;\201228&#30693;&#20107;&#25919;&#31574;&#25552;&#35328;\&#20837;&#38498;&#24739;&#32773;&#25968;&#12539;&#30149;&#24202;&#25968;&#25512;&#31227;.xlsx" TargetMode="External" /><Relationship Id="rId2" Type="http://schemas.openxmlformats.org/officeDocument/2006/relationships/chartUserShapes" Target="../drawings/drawing2.xml" /><Relationship Id="rId3" Type="http://schemas.openxmlformats.org/officeDocument/2006/relationships/themeOverride" Target="../theme/themeOverride1.xml" /><Relationship Id="rId4" Type="http://schemas.microsoft.com/office/2011/relationships/chartColorStyle" Target="colors3.xml" /><Relationship Id="rId5" Type="http://schemas.microsoft.com/office/2011/relationships/chartStyle" Target="style3.xml" /></Relationships>
</file>

<file path=ppt/charts/chart1.xml><?xml version="1.0" encoding="utf-8"?>
<c:chartSpace xmlns:a="http://schemas.openxmlformats.org/drawingml/2006/main" xmlns:r="http://schemas.openxmlformats.org/officeDocument/2006/relationships" xmlns:c="http://schemas.openxmlformats.org/drawingml/2006/chart">
  <c:date1904 val="0"/>
  <c:lang val="ja-JP"/>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319488817891375e-002"/>
          <c:y val="7.2289156626506021e-002"/>
          <c:w val="0.93370607028754005"/>
          <c:h val="0.77409638554216864"/>
        </c:manualLayout>
      </c:layout>
      <c:barChart>
        <c:barDir val="col"/>
        <c:grouping val="stacked"/>
        <c:varyColors val="0"/>
        <c:ser>
          <c:idx val="2"/>
          <c:order val="0"/>
          <c:tx>
            <c:v>リンク無</c:v>
          </c:tx>
          <c:spPr>
            <a:solidFill>
              <a:srgbClr val="FF0000"/>
            </a:solidFill>
            <a:ln>
              <a:noFill/>
            </a:ln>
            <a:effectLst/>
          </c:spPr>
          <c:invertIfNegative val="0"/>
          <c:dPt>
            <c:idx val="0"/>
            <c:invertIfNegative val="0"/>
            <c:bubble3D val="0"/>
            <c:spPr>
              <a:solidFill>
                <a:srgbClr val="FF0000"/>
              </a:solidFill>
              <a:ln>
                <a:noFill/>
              </a:ln>
              <a:effectLst/>
            </c:spPr>
          </c:dPt>
          <c:dPt>
            <c:idx val="9"/>
            <c:invertIfNegative val="0"/>
            <c:bubble3D val="0"/>
            <c:spPr>
              <a:solidFill>
                <a:srgbClr val="FF0000"/>
              </a:solidFill>
              <a:ln>
                <a:noFill/>
              </a:ln>
              <a:effectLst/>
            </c:spPr>
          </c:dPt>
          <c:cat>
            <c:numRef>
              <c:f>'[●グラフデータ(会見等用) 0423.xlsx]新規・濃厚内訳 (報告日)  (3)'!$D$298:$D$385</c:f>
              <c:numCache>
                <c:formatCode>m"月"d"日"</c:formatCode>
                <c:ptCount val="88"/>
                <c:pt idx="0">
                  <c:v>44256</c:v>
                </c:pt>
                <c:pt idx="1">
                  <c:v>44257</c:v>
                </c:pt>
                <c:pt idx="2">
                  <c:v>44258</c:v>
                </c:pt>
                <c:pt idx="3">
                  <c:v>44259</c:v>
                </c:pt>
                <c:pt idx="4">
                  <c:v>44260</c:v>
                </c:pt>
                <c:pt idx="5">
                  <c:v>44261</c:v>
                </c:pt>
                <c:pt idx="6">
                  <c:v>44262</c:v>
                </c:pt>
                <c:pt idx="7">
                  <c:v>44263</c:v>
                </c:pt>
                <c:pt idx="8">
                  <c:v>44264</c:v>
                </c:pt>
                <c:pt idx="9">
                  <c:v>44265</c:v>
                </c:pt>
                <c:pt idx="10">
                  <c:v>44266</c:v>
                </c:pt>
                <c:pt idx="11">
                  <c:v>44267</c:v>
                </c:pt>
                <c:pt idx="12">
                  <c:v>44268</c:v>
                </c:pt>
                <c:pt idx="13">
                  <c:v>44269</c:v>
                </c:pt>
                <c:pt idx="14">
                  <c:v>44270</c:v>
                </c:pt>
                <c:pt idx="15">
                  <c:v>44271</c:v>
                </c:pt>
                <c:pt idx="16">
                  <c:v>44272</c:v>
                </c:pt>
                <c:pt idx="17">
                  <c:v>44273</c:v>
                </c:pt>
                <c:pt idx="18">
                  <c:v>44274</c:v>
                </c:pt>
                <c:pt idx="19">
                  <c:v>44275</c:v>
                </c:pt>
                <c:pt idx="20">
                  <c:v>44276</c:v>
                </c:pt>
                <c:pt idx="21">
                  <c:v>44277</c:v>
                </c:pt>
                <c:pt idx="22">
                  <c:v>44278</c:v>
                </c:pt>
                <c:pt idx="23">
                  <c:v>44279</c:v>
                </c:pt>
                <c:pt idx="24">
                  <c:v>44280</c:v>
                </c:pt>
                <c:pt idx="25">
                  <c:v>44281</c:v>
                </c:pt>
                <c:pt idx="26">
                  <c:v>44282</c:v>
                </c:pt>
                <c:pt idx="27">
                  <c:v>44283</c:v>
                </c:pt>
                <c:pt idx="28">
                  <c:v>44284</c:v>
                </c:pt>
                <c:pt idx="29">
                  <c:v>44285</c:v>
                </c:pt>
                <c:pt idx="30">
                  <c:v>44286</c:v>
                </c:pt>
                <c:pt idx="31">
                  <c:v>44287</c:v>
                </c:pt>
                <c:pt idx="32">
                  <c:v>44288</c:v>
                </c:pt>
                <c:pt idx="33">
                  <c:v>44289</c:v>
                </c:pt>
                <c:pt idx="34">
                  <c:v>44290</c:v>
                </c:pt>
                <c:pt idx="35">
                  <c:v>44291</c:v>
                </c:pt>
                <c:pt idx="36">
                  <c:v>44292</c:v>
                </c:pt>
                <c:pt idx="37">
                  <c:v>44293</c:v>
                </c:pt>
                <c:pt idx="38">
                  <c:v>44294</c:v>
                </c:pt>
                <c:pt idx="39">
                  <c:v>44295</c:v>
                </c:pt>
                <c:pt idx="40">
                  <c:v>44296</c:v>
                </c:pt>
                <c:pt idx="41">
                  <c:v>44297</c:v>
                </c:pt>
                <c:pt idx="42">
                  <c:v>44298</c:v>
                </c:pt>
                <c:pt idx="43">
                  <c:v>44299</c:v>
                </c:pt>
                <c:pt idx="44">
                  <c:v>44300</c:v>
                </c:pt>
                <c:pt idx="45">
                  <c:v>44301</c:v>
                </c:pt>
                <c:pt idx="46">
                  <c:v>44302</c:v>
                </c:pt>
                <c:pt idx="47">
                  <c:v>44303</c:v>
                </c:pt>
                <c:pt idx="48">
                  <c:v>44304</c:v>
                </c:pt>
                <c:pt idx="49">
                  <c:v>44305</c:v>
                </c:pt>
                <c:pt idx="50">
                  <c:v>44306</c:v>
                </c:pt>
                <c:pt idx="51">
                  <c:v>44307</c:v>
                </c:pt>
                <c:pt idx="52">
                  <c:v>44308</c:v>
                </c:pt>
                <c:pt idx="53">
                  <c:v>44309</c:v>
                </c:pt>
                <c:pt idx="54">
                  <c:v>44310</c:v>
                </c:pt>
                <c:pt idx="55">
                  <c:v>44311</c:v>
                </c:pt>
                <c:pt idx="56">
                  <c:v>44312</c:v>
                </c:pt>
                <c:pt idx="57">
                  <c:v>44313</c:v>
                </c:pt>
                <c:pt idx="58">
                  <c:v>44314</c:v>
                </c:pt>
                <c:pt idx="59">
                  <c:v>44315</c:v>
                </c:pt>
                <c:pt idx="60">
                  <c:v>44316</c:v>
                </c:pt>
                <c:pt idx="61">
                  <c:v>44317</c:v>
                </c:pt>
                <c:pt idx="62">
                  <c:v>44318</c:v>
                </c:pt>
                <c:pt idx="63">
                  <c:v>44319</c:v>
                </c:pt>
                <c:pt idx="64">
                  <c:v>44320</c:v>
                </c:pt>
                <c:pt idx="65">
                  <c:v>44321</c:v>
                </c:pt>
                <c:pt idx="66">
                  <c:v>44322</c:v>
                </c:pt>
                <c:pt idx="67">
                  <c:v>44323</c:v>
                </c:pt>
                <c:pt idx="68">
                  <c:v>44324</c:v>
                </c:pt>
                <c:pt idx="69">
                  <c:v>44325</c:v>
                </c:pt>
                <c:pt idx="70">
                  <c:v>44326</c:v>
                </c:pt>
                <c:pt idx="71">
                  <c:v>44327</c:v>
                </c:pt>
                <c:pt idx="72">
                  <c:v>44328</c:v>
                </c:pt>
                <c:pt idx="73">
                  <c:v>44329</c:v>
                </c:pt>
                <c:pt idx="74">
                  <c:v>44330</c:v>
                </c:pt>
                <c:pt idx="75">
                  <c:v>44331</c:v>
                </c:pt>
                <c:pt idx="76">
                  <c:v>44332</c:v>
                </c:pt>
                <c:pt idx="77">
                  <c:v>44333</c:v>
                </c:pt>
                <c:pt idx="78">
                  <c:v>44334</c:v>
                </c:pt>
                <c:pt idx="79">
                  <c:v>44335</c:v>
                </c:pt>
                <c:pt idx="80">
                  <c:v>44336</c:v>
                </c:pt>
                <c:pt idx="81">
                  <c:v>44337</c:v>
                </c:pt>
                <c:pt idx="82">
                  <c:v>44338</c:v>
                </c:pt>
                <c:pt idx="83">
                  <c:v>44339</c:v>
                </c:pt>
                <c:pt idx="84">
                  <c:v>44340</c:v>
                </c:pt>
                <c:pt idx="85">
                  <c:v>44341</c:v>
                </c:pt>
                <c:pt idx="86">
                  <c:v>44342</c:v>
                </c:pt>
                <c:pt idx="87">
                  <c:v>44343</c:v>
                </c:pt>
              </c:numCache>
            </c:numRef>
          </c:cat>
          <c:val>
            <c:numRef>
              <c:f>'[●グラフデータ(会見等用) 0423.xlsx]新規・濃厚内訳 (報告日)  (3)'!$E$298:$E$385</c:f>
              <c:numCache>
                <c:formatCode>General</c:formatCode>
                <c:ptCount val="88"/>
                <c:pt idx="0">
                  <c:v>0</c:v>
                </c:pt>
                <c:pt idx="1">
                  <c:v>1</c:v>
                </c:pt>
                <c:pt idx="2">
                  <c:v>0</c:v>
                </c:pt>
                <c:pt idx="3">
                  <c:v>1</c:v>
                </c:pt>
                <c:pt idx="4">
                  <c:v>1</c:v>
                </c:pt>
                <c:pt idx="5">
                  <c:v>0</c:v>
                </c:pt>
                <c:pt idx="6">
                  <c:v>1</c:v>
                </c:pt>
                <c:pt idx="7">
                  <c:v>0</c:v>
                </c:pt>
                <c:pt idx="8">
                  <c:v>0</c:v>
                </c:pt>
                <c:pt idx="9">
                  <c:v>0</c:v>
                </c:pt>
                <c:pt idx="10">
                  <c:v>0</c:v>
                </c:pt>
                <c:pt idx="11">
                  <c:v>0</c:v>
                </c:pt>
                <c:pt idx="12">
                  <c:v>0</c:v>
                </c:pt>
                <c:pt idx="13">
                  <c:v>0</c:v>
                </c:pt>
                <c:pt idx="14">
                  <c:v>0</c:v>
                </c:pt>
                <c:pt idx="15">
                  <c:v>0</c:v>
                </c:pt>
                <c:pt idx="16">
                  <c:v>0</c:v>
                </c:pt>
                <c:pt idx="17">
                  <c:v>1</c:v>
                </c:pt>
                <c:pt idx="18">
                  <c:v>0</c:v>
                </c:pt>
                <c:pt idx="19">
                  <c:v>0</c:v>
                </c:pt>
                <c:pt idx="20">
                  <c:v>0</c:v>
                </c:pt>
                <c:pt idx="21">
                  <c:v>0</c:v>
                </c:pt>
                <c:pt idx="22">
                  <c:v>1</c:v>
                </c:pt>
                <c:pt idx="23">
                  <c:v>1</c:v>
                </c:pt>
                <c:pt idx="24">
                  <c:v>0</c:v>
                </c:pt>
                <c:pt idx="25">
                  <c:v>0</c:v>
                </c:pt>
                <c:pt idx="26">
                  <c:v>0</c:v>
                </c:pt>
                <c:pt idx="27">
                  <c:v>0</c:v>
                </c:pt>
                <c:pt idx="28">
                  <c:v>0</c:v>
                </c:pt>
                <c:pt idx="29">
                  <c:v>1</c:v>
                </c:pt>
                <c:pt idx="30">
                  <c:v>0</c:v>
                </c:pt>
                <c:pt idx="31">
                  <c:v>2</c:v>
                </c:pt>
                <c:pt idx="32">
                  <c:v>0</c:v>
                </c:pt>
                <c:pt idx="33">
                  <c:v>2</c:v>
                </c:pt>
                <c:pt idx="34">
                  <c:v>0</c:v>
                </c:pt>
                <c:pt idx="35">
                  <c:v>3</c:v>
                </c:pt>
                <c:pt idx="36">
                  <c:v>1</c:v>
                </c:pt>
                <c:pt idx="37">
                  <c:v>0</c:v>
                </c:pt>
                <c:pt idx="38">
                  <c:v>0</c:v>
                </c:pt>
                <c:pt idx="39">
                  <c:v>0</c:v>
                </c:pt>
                <c:pt idx="40">
                  <c:v>0</c:v>
                </c:pt>
                <c:pt idx="41">
                  <c:v>0</c:v>
                </c:pt>
                <c:pt idx="42">
                  <c:v>0</c:v>
                </c:pt>
                <c:pt idx="43">
                  <c:v>0</c:v>
                </c:pt>
                <c:pt idx="44">
                  <c:v>1</c:v>
                </c:pt>
                <c:pt idx="45">
                  <c:v>1</c:v>
                </c:pt>
                <c:pt idx="46">
                  <c:v>1</c:v>
                </c:pt>
                <c:pt idx="47">
                  <c:v>1</c:v>
                </c:pt>
                <c:pt idx="48">
                  <c:v>1</c:v>
                </c:pt>
                <c:pt idx="49">
                  <c:v>0</c:v>
                </c:pt>
                <c:pt idx="50">
                  <c:v>2</c:v>
                </c:pt>
                <c:pt idx="51">
                  <c:v>3</c:v>
                </c:pt>
                <c:pt idx="52">
                  <c:v>1</c:v>
                </c:pt>
                <c:pt idx="53">
                  <c:v>2</c:v>
                </c:pt>
                <c:pt idx="54">
                  <c:v>1</c:v>
                </c:pt>
                <c:pt idx="55">
                  <c:v>3</c:v>
                </c:pt>
                <c:pt idx="56">
                  <c:v>1</c:v>
                </c:pt>
                <c:pt idx="57">
                  <c:v>1</c:v>
                </c:pt>
                <c:pt idx="58">
                  <c:v>4</c:v>
                </c:pt>
                <c:pt idx="59">
                  <c:v>1</c:v>
                </c:pt>
                <c:pt idx="60">
                  <c:v>0</c:v>
                </c:pt>
                <c:pt idx="61">
                  <c:v>0</c:v>
                </c:pt>
                <c:pt idx="62">
                  <c:v>4</c:v>
                </c:pt>
                <c:pt idx="63">
                  <c:v>2</c:v>
                </c:pt>
                <c:pt idx="64">
                  <c:v>1</c:v>
                </c:pt>
                <c:pt idx="65">
                  <c:v>1</c:v>
                </c:pt>
                <c:pt idx="66">
                  <c:v>2</c:v>
                </c:pt>
                <c:pt idx="67">
                  <c:v>2</c:v>
                </c:pt>
                <c:pt idx="68">
                  <c:v>2</c:v>
                </c:pt>
                <c:pt idx="69">
                  <c:v>1</c:v>
                </c:pt>
                <c:pt idx="70">
                  <c:v>1</c:v>
                </c:pt>
                <c:pt idx="71">
                  <c:v>3</c:v>
                </c:pt>
                <c:pt idx="72">
                  <c:v>1</c:v>
                </c:pt>
                <c:pt idx="73">
                  <c:v>2</c:v>
                </c:pt>
                <c:pt idx="74">
                  <c:v>3</c:v>
                </c:pt>
                <c:pt idx="75">
                  <c:v>3</c:v>
                </c:pt>
                <c:pt idx="76">
                  <c:v>2</c:v>
                </c:pt>
                <c:pt idx="77">
                  <c:v>2</c:v>
                </c:pt>
                <c:pt idx="78">
                  <c:v>9</c:v>
                </c:pt>
                <c:pt idx="79">
                  <c:v>4</c:v>
                </c:pt>
                <c:pt idx="80">
                  <c:v>3</c:v>
                </c:pt>
                <c:pt idx="81">
                  <c:v>7</c:v>
                </c:pt>
                <c:pt idx="82">
                  <c:v>10</c:v>
                </c:pt>
                <c:pt idx="83">
                  <c:v>6</c:v>
                </c:pt>
                <c:pt idx="84">
                  <c:v>3</c:v>
                </c:pt>
                <c:pt idx="85">
                  <c:v>13</c:v>
                </c:pt>
                <c:pt idx="86">
                  <c:v>11</c:v>
                </c:pt>
                <c:pt idx="87">
                  <c:v>14</c:v>
                </c:pt>
              </c:numCache>
            </c:numRef>
          </c:val>
        </c:ser>
        <c:ser>
          <c:idx val="0"/>
          <c:order val="1"/>
          <c:tx>
            <c:v>リンク有</c:v>
          </c:tx>
          <c:spPr>
            <a:solidFill>
              <a:schemeClr val="accent6">
                <a:lumMod val="75000"/>
              </a:schemeClr>
            </a:solidFill>
            <a:ln>
              <a:noFill/>
            </a:ln>
            <a:effectLst/>
          </c:spPr>
          <c:invertIfNegative val="0"/>
          <c:dPt>
            <c:idx val="0"/>
            <c:invertIfNegative val="0"/>
            <c:bubble3D val="0"/>
            <c:spPr>
              <a:solidFill>
                <a:schemeClr val="accent6">
                  <a:lumMod val="75000"/>
                </a:schemeClr>
              </a:solidFill>
              <a:ln>
                <a:noFill/>
              </a:ln>
              <a:effectLst/>
            </c:spPr>
          </c:dPt>
          <c:dPt>
            <c:idx val="5"/>
            <c:invertIfNegative val="0"/>
            <c:bubble3D val="0"/>
            <c:spPr>
              <a:solidFill>
                <a:schemeClr val="accent6">
                  <a:lumMod val="75000"/>
                </a:schemeClr>
              </a:solidFill>
              <a:ln>
                <a:noFill/>
              </a:ln>
              <a:effectLst/>
            </c:spPr>
          </c:dPt>
          <c:dPt>
            <c:idx val="18"/>
            <c:invertIfNegative val="0"/>
            <c:bubble3D val="0"/>
            <c:spPr>
              <a:solidFill>
                <a:schemeClr val="accent6">
                  <a:lumMod val="75000"/>
                </a:schemeClr>
              </a:solidFill>
              <a:ln>
                <a:noFill/>
              </a:ln>
              <a:effectLst/>
            </c:spPr>
          </c:dPt>
          <c:dPt>
            <c:idx val="32"/>
            <c:invertIfNegative val="0"/>
            <c:bubble3D val="0"/>
            <c:spPr>
              <a:solidFill>
                <a:schemeClr val="accent6">
                  <a:lumMod val="75000"/>
                </a:schemeClr>
              </a:solidFill>
              <a:ln>
                <a:noFill/>
              </a:ln>
              <a:effectLst/>
            </c:spPr>
          </c:dPt>
          <c:cat>
            <c:numRef>
              <c:f>'[●グラフデータ(会見等用) 0423.xlsx]新規・濃厚内訳 (報告日)  (3)'!$D$298:$D$385</c:f>
              <c:numCache>
                <c:formatCode>m"月"d"日"</c:formatCode>
                <c:ptCount val="88"/>
                <c:pt idx="0">
                  <c:v>44256</c:v>
                </c:pt>
                <c:pt idx="1">
                  <c:v>44257</c:v>
                </c:pt>
                <c:pt idx="2">
                  <c:v>44258</c:v>
                </c:pt>
                <c:pt idx="3">
                  <c:v>44259</c:v>
                </c:pt>
                <c:pt idx="4">
                  <c:v>44260</c:v>
                </c:pt>
                <c:pt idx="5">
                  <c:v>44261</c:v>
                </c:pt>
                <c:pt idx="6">
                  <c:v>44262</c:v>
                </c:pt>
                <c:pt idx="7">
                  <c:v>44263</c:v>
                </c:pt>
                <c:pt idx="8">
                  <c:v>44264</c:v>
                </c:pt>
                <c:pt idx="9">
                  <c:v>44265</c:v>
                </c:pt>
                <c:pt idx="10">
                  <c:v>44266</c:v>
                </c:pt>
                <c:pt idx="11">
                  <c:v>44267</c:v>
                </c:pt>
                <c:pt idx="12">
                  <c:v>44268</c:v>
                </c:pt>
                <c:pt idx="13">
                  <c:v>44269</c:v>
                </c:pt>
                <c:pt idx="14">
                  <c:v>44270</c:v>
                </c:pt>
                <c:pt idx="15">
                  <c:v>44271</c:v>
                </c:pt>
                <c:pt idx="16">
                  <c:v>44272</c:v>
                </c:pt>
                <c:pt idx="17">
                  <c:v>44273</c:v>
                </c:pt>
                <c:pt idx="18">
                  <c:v>44274</c:v>
                </c:pt>
                <c:pt idx="19">
                  <c:v>44275</c:v>
                </c:pt>
                <c:pt idx="20">
                  <c:v>44276</c:v>
                </c:pt>
                <c:pt idx="21">
                  <c:v>44277</c:v>
                </c:pt>
                <c:pt idx="22">
                  <c:v>44278</c:v>
                </c:pt>
                <c:pt idx="23">
                  <c:v>44279</c:v>
                </c:pt>
                <c:pt idx="24">
                  <c:v>44280</c:v>
                </c:pt>
                <c:pt idx="25">
                  <c:v>44281</c:v>
                </c:pt>
                <c:pt idx="26">
                  <c:v>44282</c:v>
                </c:pt>
                <c:pt idx="27">
                  <c:v>44283</c:v>
                </c:pt>
                <c:pt idx="28">
                  <c:v>44284</c:v>
                </c:pt>
                <c:pt idx="29">
                  <c:v>44285</c:v>
                </c:pt>
                <c:pt idx="30">
                  <c:v>44286</c:v>
                </c:pt>
                <c:pt idx="31">
                  <c:v>44287</c:v>
                </c:pt>
                <c:pt idx="32">
                  <c:v>44288</c:v>
                </c:pt>
                <c:pt idx="33">
                  <c:v>44289</c:v>
                </c:pt>
                <c:pt idx="34">
                  <c:v>44290</c:v>
                </c:pt>
                <c:pt idx="35">
                  <c:v>44291</c:v>
                </c:pt>
                <c:pt idx="36">
                  <c:v>44292</c:v>
                </c:pt>
                <c:pt idx="37">
                  <c:v>44293</c:v>
                </c:pt>
                <c:pt idx="38">
                  <c:v>44294</c:v>
                </c:pt>
                <c:pt idx="39">
                  <c:v>44295</c:v>
                </c:pt>
                <c:pt idx="40">
                  <c:v>44296</c:v>
                </c:pt>
                <c:pt idx="41">
                  <c:v>44297</c:v>
                </c:pt>
                <c:pt idx="42">
                  <c:v>44298</c:v>
                </c:pt>
                <c:pt idx="43">
                  <c:v>44299</c:v>
                </c:pt>
                <c:pt idx="44">
                  <c:v>44300</c:v>
                </c:pt>
                <c:pt idx="45">
                  <c:v>44301</c:v>
                </c:pt>
                <c:pt idx="46">
                  <c:v>44302</c:v>
                </c:pt>
                <c:pt idx="47">
                  <c:v>44303</c:v>
                </c:pt>
                <c:pt idx="48">
                  <c:v>44304</c:v>
                </c:pt>
                <c:pt idx="49">
                  <c:v>44305</c:v>
                </c:pt>
                <c:pt idx="50">
                  <c:v>44306</c:v>
                </c:pt>
                <c:pt idx="51">
                  <c:v>44307</c:v>
                </c:pt>
                <c:pt idx="52">
                  <c:v>44308</c:v>
                </c:pt>
                <c:pt idx="53">
                  <c:v>44309</c:v>
                </c:pt>
                <c:pt idx="54">
                  <c:v>44310</c:v>
                </c:pt>
                <c:pt idx="55">
                  <c:v>44311</c:v>
                </c:pt>
                <c:pt idx="56">
                  <c:v>44312</c:v>
                </c:pt>
                <c:pt idx="57">
                  <c:v>44313</c:v>
                </c:pt>
                <c:pt idx="58">
                  <c:v>44314</c:v>
                </c:pt>
                <c:pt idx="59">
                  <c:v>44315</c:v>
                </c:pt>
                <c:pt idx="60">
                  <c:v>44316</c:v>
                </c:pt>
                <c:pt idx="61">
                  <c:v>44317</c:v>
                </c:pt>
                <c:pt idx="62">
                  <c:v>44318</c:v>
                </c:pt>
                <c:pt idx="63">
                  <c:v>44319</c:v>
                </c:pt>
                <c:pt idx="64">
                  <c:v>44320</c:v>
                </c:pt>
                <c:pt idx="65">
                  <c:v>44321</c:v>
                </c:pt>
                <c:pt idx="66">
                  <c:v>44322</c:v>
                </c:pt>
                <c:pt idx="67">
                  <c:v>44323</c:v>
                </c:pt>
                <c:pt idx="68">
                  <c:v>44324</c:v>
                </c:pt>
                <c:pt idx="69">
                  <c:v>44325</c:v>
                </c:pt>
                <c:pt idx="70">
                  <c:v>44326</c:v>
                </c:pt>
                <c:pt idx="71">
                  <c:v>44327</c:v>
                </c:pt>
                <c:pt idx="72">
                  <c:v>44328</c:v>
                </c:pt>
                <c:pt idx="73">
                  <c:v>44329</c:v>
                </c:pt>
                <c:pt idx="74">
                  <c:v>44330</c:v>
                </c:pt>
                <c:pt idx="75">
                  <c:v>44331</c:v>
                </c:pt>
                <c:pt idx="76">
                  <c:v>44332</c:v>
                </c:pt>
                <c:pt idx="77">
                  <c:v>44333</c:v>
                </c:pt>
                <c:pt idx="78">
                  <c:v>44334</c:v>
                </c:pt>
                <c:pt idx="79">
                  <c:v>44335</c:v>
                </c:pt>
                <c:pt idx="80">
                  <c:v>44336</c:v>
                </c:pt>
                <c:pt idx="81">
                  <c:v>44337</c:v>
                </c:pt>
                <c:pt idx="82">
                  <c:v>44338</c:v>
                </c:pt>
                <c:pt idx="83">
                  <c:v>44339</c:v>
                </c:pt>
                <c:pt idx="84">
                  <c:v>44340</c:v>
                </c:pt>
                <c:pt idx="85">
                  <c:v>44341</c:v>
                </c:pt>
                <c:pt idx="86">
                  <c:v>44342</c:v>
                </c:pt>
                <c:pt idx="87">
                  <c:v>44343</c:v>
                </c:pt>
              </c:numCache>
            </c:numRef>
          </c:cat>
          <c:val>
            <c:numRef>
              <c:f>'[●グラフデータ(会見等用) 0423.xlsx]新規・濃厚内訳 (報告日)  (3)'!$F$298:$F$385</c:f>
              <c:numCache>
                <c:formatCode>General</c:formatCode>
                <c:ptCount val="88"/>
                <c:pt idx="0">
                  <c:v>0</c:v>
                </c:pt>
                <c:pt idx="1">
                  <c:v>2</c:v>
                </c:pt>
                <c:pt idx="2">
                  <c:v>0</c:v>
                </c:pt>
                <c:pt idx="3">
                  <c:v>8</c:v>
                </c:pt>
                <c:pt idx="4">
                  <c:v>4</c:v>
                </c:pt>
                <c:pt idx="5">
                  <c:v>1</c:v>
                </c:pt>
                <c:pt idx="6">
                  <c:v>0</c:v>
                </c:pt>
                <c:pt idx="7">
                  <c:v>0</c:v>
                </c:pt>
                <c:pt idx="8">
                  <c:v>1</c:v>
                </c:pt>
                <c:pt idx="9">
                  <c:v>1</c:v>
                </c:pt>
                <c:pt idx="10">
                  <c:v>1</c:v>
                </c:pt>
                <c:pt idx="11">
                  <c:v>2</c:v>
                </c:pt>
                <c:pt idx="12">
                  <c:v>0</c:v>
                </c:pt>
                <c:pt idx="13">
                  <c:v>1</c:v>
                </c:pt>
                <c:pt idx="14">
                  <c:v>0</c:v>
                </c:pt>
                <c:pt idx="15">
                  <c:v>0</c:v>
                </c:pt>
                <c:pt idx="16">
                  <c:v>1</c:v>
                </c:pt>
                <c:pt idx="17">
                  <c:v>0</c:v>
                </c:pt>
                <c:pt idx="18">
                  <c:v>1</c:v>
                </c:pt>
                <c:pt idx="19">
                  <c:v>0</c:v>
                </c:pt>
                <c:pt idx="20">
                  <c:v>0</c:v>
                </c:pt>
                <c:pt idx="21">
                  <c:v>0</c:v>
                </c:pt>
                <c:pt idx="22">
                  <c:v>0</c:v>
                </c:pt>
                <c:pt idx="23">
                  <c:v>0</c:v>
                </c:pt>
                <c:pt idx="24">
                  <c:v>0</c:v>
                </c:pt>
                <c:pt idx="25">
                  <c:v>0</c:v>
                </c:pt>
                <c:pt idx="26">
                  <c:v>0</c:v>
                </c:pt>
                <c:pt idx="27">
                  <c:v>0</c:v>
                </c:pt>
                <c:pt idx="28">
                  <c:v>0</c:v>
                </c:pt>
                <c:pt idx="29">
                  <c:v>1</c:v>
                </c:pt>
                <c:pt idx="30">
                  <c:v>1</c:v>
                </c:pt>
                <c:pt idx="31">
                  <c:v>0</c:v>
                </c:pt>
                <c:pt idx="32">
                  <c:v>0</c:v>
                </c:pt>
                <c:pt idx="33">
                  <c:v>0</c:v>
                </c:pt>
                <c:pt idx="34">
                  <c:v>2</c:v>
                </c:pt>
                <c:pt idx="35">
                  <c:v>5</c:v>
                </c:pt>
                <c:pt idx="36">
                  <c:v>5</c:v>
                </c:pt>
                <c:pt idx="37">
                  <c:v>0</c:v>
                </c:pt>
                <c:pt idx="38">
                  <c:v>8</c:v>
                </c:pt>
                <c:pt idx="39">
                  <c:v>1</c:v>
                </c:pt>
                <c:pt idx="40">
                  <c:v>0</c:v>
                </c:pt>
                <c:pt idx="41">
                  <c:v>0</c:v>
                </c:pt>
                <c:pt idx="42">
                  <c:v>0</c:v>
                </c:pt>
                <c:pt idx="43">
                  <c:v>0</c:v>
                </c:pt>
                <c:pt idx="44">
                  <c:v>0</c:v>
                </c:pt>
                <c:pt idx="45">
                  <c:v>3</c:v>
                </c:pt>
                <c:pt idx="46">
                  <c:v>1</c:v>
                </c:pt>
                <c:pt idx="47">
                  <c:v>6</c:v>
                </c:pt>
                <c:pt idx="48">
                  <c:v>2</c:v>
                </c:pt>
                <c:pt idx="49">
                  <c:v>2</c:v>
                </c:pt>
                <c:pt idx="50">
                  <c:v>2</c:v>
                </c:pt>
                <c:pt idx="51">
                  <c:v>0</c:v>
                </c:pt>
                <c:pt idx="52">
                  <c:v>2</c:v>
                </c:pt>
                <c:pt idx="53">
                  <c:v>3</c:v>
                </c:pt>
                <c:pt idx="54">
                  <c:v>1</c:v>
                </c:pt>
                <c:pt idx="55">
                  <c:v>4</c:v>
                </c:pt>
                <c:pt idx="56">
                  <c:v>6</c:v>
                </c:pt>
                <c:pt idx="57">
                  <c:v>13</c:v>
                </c:pt>
                <c:pt idx="58">
                  <c:v>3</c:v>
                </c:pt>
                <c:pt idx="59">
                  <c:v>8</c:v>
                </c:pt>
                <c:pt idx="60">
                  <c:v>14</c:v>
                </c:pt>
                <c:pt idx="61">
                  <c:v>12</c:v>
                </c:pt>
                <c:pt idx="62">
                  <c:v>11</c:v>
                </c:pt>
                <c:pt idx="63">
                  <c:v>8</c:v>
                </c:pt>
                <c:pt idx="64">
                  <c:v>12</c:v>
                </c:pt>
                <c:pt idx="65">
                  <c:v>6</c:v>
                </c:pt>
                <c:pt idx="66">
                  <c:v>7</c:v>
                </c:pt>
                <c:pt idx="67">
                  <c:v>4</c:v>
                </c:pt>
                <c:pt idx="68">
                  <c:v>3</c:v>
                </c:pt>
                <c:pt idx="69">
                  <c:v>2</c:v>
                </c:pt>
                <c:pt idx="70">
                  <c:v>2</c:v>
                </c:pt>
                <c:pt idx="71">
                  <c:v>0</c:v>
                </c:pt>
                <c:pt idx="72">
                  <c:v>5</c:v>
                </c:pt>
                <c:pt idx="73">
                  <c:v>5</c:v>
                </c:pt>
                <c:pt idx="74">
                  <c:v>2</c:v>
                </c:pt>
                <c:pt idx="75">
                  <c:v>1</c:v>
                </c:pt>
                <c:pt idx="76">
                  <c:v>0</c:v>
                </c:pt>
                <c:pt idx="77">
                  <c:v>6</c:v>
                </c:pt>
                <c:pt idx="78">
                  <c:v>6</c:v>
                </c:pt>
                <c:pt idx="79">
                  <c:v>11</c:v>
                </c:pt>
                <c:pt idx="80">
                  <c:v>7</c:v>
                </c:pt>
                <c:pt idx="81">
                  <c:v>10</c:v>
                </c:pt>
                <c:pt idx="82">
                  <c:v>17</c:v>
                </c:pt>
                <c:pt idx="83">
                  <c:v>18</c:v>
                </c:pt>
                <c:pt idx="84">
                  <c:v>12</c:v>
                </c:pt>
                <c:pt idx="85">
                  <c:v>16</c:v>
                </c:pt>
                <c:pt idx="86">
                  <c:v>16</c:v>
                </c:pt>
                <c:pt idx="87">
                  <c:v>24</c:v>
                </c:pt>
              </c:numCache>
            </c:numRef>
          </c:val>
        </c:ser>
        <c:ser>
          <c:idx val="3"/>
          <c:order val="2"/>
          <c:tx>
            <c:v>　</c:v>
          </c:tx>
          <c:spPr>
            <a:noFill/>
            <a:ln>
              <a:noFill/>
            </a:ln>
            <a:effectLst/>
          </c:spPr>
          <c:invertIfNegative val="0"/>
          <c:dPt>
            <c:idx val="43"/>
            <c:invertIfNegative val="0"/>
            <c:bubble3D val="0"/>
            <c:spPr>
              <a:noFill/>
              <a:ln>
                <a:noFill/>
              </a:ln>
              <a:effectLst/>
            </c:spPr>
          </c:dPt>
          <c:dLbls>
            <c:dLbl>
              <c:idx val="43"/>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1000" b="0" kern="1200">
                      <a:solidFill>
                        <a:sysClr val="windowText" lastClr="000000"/>
                      </a:solidFill>
                      <a:latin typeface="BIZ UDPゴシック"/>
                      <a:ea typeface="BIZ UDPゴシック"/>
                      <a:cs typeface="+mn-cs"/>
                    </a:defRPr>
                  </a:pPr>
                  <a:endParaRPr lang="ja-JP" altLang="en-US"/>
                </a:p>
              </c:txPr>
              <c:dLblPos val="inBase"/>
              <c:showLegendKey val="0"/>
              <c:showVal val="1"/>
              <c:showCatName val="0"/>
              <c:showSerName val="0"/>
              <c:showPercent val="0"/>
              <c:showBubbleSize val="0"/>
              <c:extLst>
                <c:ext xmlns:c15="http://schemas.microsoft.com/office/drawing/2012/chart" uri="{CE6537A1-D6FC-4f65-9D91-7224C49458BB}">
                  <c15:spPr>
                    <a:prstGeom prst="rect">
                      <a:avLst/>
                    </a:prstGeom>
                    <a:noFill/>
                    <a:ln/>
                    <a:effectLst/>
                  </c15:spPr>
                </c:ext>
              </c:extLst>
            </c:dLbl>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1000" b="0" kern="1200">
                    <a:solidFill>
                      <a:sysClr val="windowText" lastClr="000000"/>
                    </a:solidFill>
                    <a:latin typeface="BIZ UDPゴシック"/>
                    <a:ea typeface="BIZ UDPゴシック"/>
                    <a:cs typeface="+mn-cs"/>
                  </a:defRPr>
                </a:pPr>
                <a:endParaRPr lang="ja-JP" altLang="en-US"/>
              </a:p>
            </c:txPr>
            <c:dLblPos val="inBase"/>
            <c:showLegendKey val="0"/>
            <c:showVal val="1"/>
            <c:showCatName val="0"/>
            <c:showSerName val="0"/>
            <c:showPercent val="0"/>
            <c:showBubbleSize val="0"/>
            <c:extLst>
              <c:ext xmlns:c15="http://schemas.microsoft.com/office/drawing/2012/chart" uri="{CE6537A1-D6FC-4f65-9D91-7224C49458BB}">
                <c15:spPr>
                  <a:prstGeom prst="rect">
                    <a:avLst/>
                  </a:prstGeom>
                  <a:noFill/>
                  <a:ln/>
                  <a:effectLst/>
                </c15:spPr>
                <c15:showLeaderLines val="1"/>
                <c15:leaderLines>
                  <c:spPr>
                    <a:noFill/>
                    <a:ln w="9525" cap="flat" cmpd="sng" algn="ctr">
                      <a:solidFill>
                        <a:schemeClr val="tx1">
                          <a:lumMod val="35000"/>
                          <a:lumOff val="65000"/>
                        </a:schemeClr>
                      </a:solidFill>
                      <a:round/>
                    </a:ln>
                    <a:effectLst/>
                  </c:spPr>
                </c15:leaderLines>
              </c:ext>
            </c:extLst>
          </c:dLbls>
          <c:cat>
            <c:numRef>
              <c:f>'[●グラフデータ(会見等用) 0423.xlsx]新規・濃厚内訳 (報告日)  (3)'!$D$298:$D$385</c:f>
              <c:numCache>
                <c:formatCode>m"月"d"日"</c:formatCode>
                <c:ptCount val="88"/>
                <c:pt idx="0">
                  <c:v>44256</c:v>
                </c:pt>
                <c:pt idx="1">
                  <c:v>44257</c:v>
                </c:pt>
                <c:pt idx="2">
                  <c:v>44258</c:v>
                </c:pt>
                <c:pt idx="3">
                  <c:v>44259</c:v>
                </c:pt>
                <c:pt idx="4">
                  <c:v>44260</c:v>
                </c:pt>
                <c:pt idx="5">
                  <c:v>44261</c:v>
                </c:pt>
                <c:pt idx="6">
                  <c:v>44262</c:v>
                </c:pt>
                <c:pt idx="7">
                  <c:v>44263</c:v>
                </c:pt>
                <c:pt idx="8">
                  <c:v>44264</c:v>
                </c:pt>
                <c:pt idx="9">
                  <c:v>44265</c:v>
                </c:pt>
                <c:pt idx="10">
                  <c:v>44266</c:v>
                </c:pt>
                <c:pt idx="11">
                  <c:v>44267</c:v>
                </c:pt>
                <c:pt idx="12">
                  <c:v>44268</c:v>
                </c:pt>
                <c:pt idx="13">
                  <c:v>44269</c:v>
                </c:pt>
                <c:pt idx="14">
                  <c:v>44270</c:v>
                </c:pt>
                <c:pt idx="15">
                  <c:v>44271</c:v>
                </c:pt>
                <c:pt idx="16">
                  <c:v>44272</c:v>
                </c:pt>
                <c:pt idx="17">
                  <c:v>44273</c:v>
                </c:pt>
                <c:pt idx="18">
                  <c:v>44274</c:v>
                </c:pt>
                <c:pt idx="19">
                  <c:v>44275</c:v>
                </c:pt>
                <c:pt idx="20">
                  <c:v>44276</c:v>
                </c:pt>
                <c:pt idx="21">
                  <c:v>44277</c:v>
                </c:pt>
                <c:pt idx="22">
                  <c:v>44278</c:v>
                </c:pt>
                <c:pt idx="23">
                  <c:v>44279</c:v>
                </c:pt>
                <c:pt idx="24">
                  <c:v>44280</c:v>
                </c:pt>
                <c:pt idx="25">
                  <c:v>44281</c:v>
                </c:pt>
                <c:pt idx="26">
                  <c:v>44282</c:v>
                </c:pt>
                <c:pt idx="27">
                  <c:v>44283</c:v>
                </c:pt>
                <c:pt idx="28">
                  <c:v>44284</c:v>
                </c:pt>
                <c:pt idx="29">
                  <c:v>44285</c:v>
                </c:pt>
                <c:pt idx="30">
                  <c:v>44286</c:v>
                </c:pt>
                <c:pt idx="31">
                  <c:v>44287</c:v>
                </c:pt>
                <c:pt idx="32">
                  <c:v>44288</c:v>
                </c:pt>
                <c:pt idx="33">
                  <c:v>44289</c:v>
                </c:pt>
                <c:pt idx="34">
                  <c:v>44290</c:v>
                </c:pt>
                <c:pt idx="35">
                  <c:v>44291</c:v>
                </c:pt>
                <c:pt idx="36">
                  <c:v>44292</c:v>
                </c:pt>
                <c:pt idx="37">
                  <c:v>44293</c:v>
                </c:pt>
                <c:pt idx="38">
                  <c:v>44294</c:v>
                </c:pt>
                <c:pt idx="39">
                  <c:v>44295</c:v>
                </c:pt>
                <c:pt idx="40">
                  <c:v>44296</c:v>
                </c:pt>
                <c:pt idx="41">
                  <c:v>44297</c:v>
                </c:pt>
                <c:pt idx="42">
                  <c:v>44298</c:v>
                </c:pt>
                <c:pt idx="43">
                  <c:v>44299</c:v>
                </c:pt>
                <c:pt idx="44">
                  <c:v>44300</c:v>
                </c:pt>
                <c:pt idx="45">
                  <c:v>44301</c:v>
                </c:pt>
                <c:pt idx="46">
                  <c:v>44302</c:v>
                </c:pt>
                <c:pt idx="47">
                  <c:v>44303</c:v>
                </c:pt>
                <c:pt idx="48">
                  <c:v>44304</c:v>
                </c:pt>
                <c:pt idx="49">
                  <c:v>44305</c:v>
                </c:pt>
                <c:pt idx="50">
                  <c:v>44306</c:v>
                </c:pt>
                <c:pt idx="51">
                  <c:v>44307</c:v>
                </c:pt>
                <c:pt idx="52">
                  <c:v>44308</c:v>
                </c:pt>
                <c:pt idx="53">
                  <c:v>44309</c:v>
                </c:pt>
                <c:pt idx="54">
                  <c:v>44310</c:v>
                </c:pt>
                <c:pt idx="55">
                  <c:v>44311</c:v>
                </c:pt>
                <c:pt idx="56">
                  <c:v>44312</c:v>
                </c:pt>
                <c:pt idx="57">
                  <c:v>44313</c:v>
                </c:pt>
                <c:pt idx="58">
                  <c:v>44314</c:v>
                </c:pt>
                <c:pt idx="59">
                  <c:v>44315</c:v>
                </c:pt>
                <c:pt idx="60">
                  <c:v>44316</c:v>
                </c:pt>
                <c:pt idx="61">
                  <c:v>44317</c:v>
                </c:pt>
                <c:pt idx="62">
                  <c:v>44318</c:v>
                </c:pt>
                <c:pt idx="63">
                  <c:v>44319</c:v>
                </c:pt>
                <c:pt idx="64">
                  <c:v>44320</c:v>
                </c:pt>
                <c:pt idx="65">
                  <c:v>44321</c:v>
                </c:pt>
                <c:pt idx="66">
                  <c:v>44322</c:v>
                </c:pt>
                <c:pt idx="67">
                  <c:v>44323</c:v>
                </c:pt>
                <c:pt idx="68">
                  <c:v>44324</c:v>
                </c:pt>
                <c:pt idx="69">
                  <c:v>44325</c:v>
                </c:pt>
                <c:pt idx="70">
                  <c:v>44326</c:v>
                </c:pt>
                <c:pt idx="71">
                  <c:v>44327</c:v>
                </c:pt>
                <c:pt idx="72">
                  <c:v>44328</c:v>
                </c:pt>
                <c:pt idx="73">
                  <c:v>44329</c:v>
                </c:pt>
                <c:pt idx="74">
                  <c:v>44330</c:v>
                </c:pt>
                <c:pt idx="75">
                  <c:v>44331</c:v>
                </c:pt>
                <c:pt idx="76">
                  <c:v>44332</c:v>
                </c:pt>
                <c:pt idx="77">
                  <c:v>44333</c:v>
                </c:pt>
                <c:pt idx="78">
                  <c:v>44334</c:v>
                </c:pt>
                <c:pt idx="79">
                  <c:v>44335</c:v>
                </c:pt>
                <c:pt idx="80">
                  <c:v>44336</c:v>
                </c:pt>
                <c:pt idx="81">
                  <c:v>44337</c:v>
                </c:pt>
                <c:pt idx="82">
                  <c:v>44338</c:v>
                </c:pt>
                <c:pt idx="83">
                  <c:v>44339</c:v>
                </c:pt>
                <c:pt idx="84">
                  <c:v>44340</c:v>
                </c:pt>
                <c:pt idx="85">
                  <c:v>44341</c:v>
                </c:pt>
                <c:pt idx="86">
                  <c:v>44342</c:v>
                </c:pt>
                <c:pt idx="87">
                  <c:v>44343</c:v>
                </c:pt>
              </c:numCache>
            </c:numRef>
          </c:cat>
          <c:val>
            <c:numRef>
              <c:f>'[●グラフデータ(会見等用) 0423.xlsx]新規・濃厚内訳 (報告日)  (3)'!$G$298:$G$385</c:f>
              <c:numCache>
                <c:formatCode>General</c:formatCode>
                <c:ptCount val="88"/>
                <c:pt idx="1">
                  <c:v>3</c:v>
                </c:pt>
                <c:pt idx="3">
                  <c:v>9</c:v>
                </c:pt>
                <c:pt idx="4">
                  <c:v>5</c:v>
                </c:pt>
                <c:pt idx="5">
                  <c:v>1</c:v>
                </c:pt>
                <c:pt idx="6">
                  <c:v>1</c:v>
                </c:pt>
                <c:pt idx="8">
                  <c:v>1</c:v>
                </c:pt>
                <c:pt idx="9">
                  <c:v>1</c:v>
                </c:pt>
                <c:pt idx="10">
                  <c:v>1</c:v>
                </c:pt>
                <c:pt idx="11">
                  <c:v>2</c:v>
                </c:pt>
                <c:pt idx="13">
                  <c:v>1</c:v>
                </c:pt>
                <c:pt idx="16">
                  <c:v>1</c:v>
                </c:pt>
                <c:pt idx="17">
                  <c:v>1</c:v>
                </c:pt>
                <c:pt idx="18">
                  <c:v>1</c:v>
                </c:pt>
                <c:pt idx="22">
                  <c:v>1</c:v>
                </c:pt>
                <c:pt idx="23">
                  <c:v>1</c:v>
                </c:pt>
                <c:pt idx="29">
                  <c:v>2</c:v>
                </c:pt>
                <c:pt idx="30">
                  <c:v>1</c:v>
                </c:pt>
                <c:pt idx="31">
                  <c:v>2</c:v>
                </c:pt>
                <c:pt idx="33">
                  <c:v>2</c:v>
                </c:pt>
                <c:pt idx="34">
                  <c:v>2</c:v>
                </c:pt>
                <c:pt idx="35">
                  <c:v>8</c:v>
                </c:pt>
                <c:pt idx="36">
                  <c:v>6</c:v>
                </c:pt>
                <c:pt idx="38">
                  <c:v>8</c:v>
                </c:pt>
                <c:pt idx="39">
                  <c:v>1</c:v>
                </c:pt>
                <c:pt idx="44">
                  <c:v>1</c:v>
                </c:pt>
                <c:pt idx="45">
                  <c:v>4</c:v>
                </c:pt>
                <c:pt idx="46">
                  <c:v>2</c:v>
                </c:pt>
                <c:pt idx="47">
                  <c:v>7</c:v>
                </c:pt>
                <c:pt idx="48">
                  <c:v>3</c:v>
                </c:pt>
                <c:pt idx="49">
                  <c:v>2</c:v>
                </c:pt>
                <c:pt idx="50">
                  <c:v>4</c:v>
                </c:pt>
                <c:pt idx="51">
                  <c:v>3</c:v>
                </c:pt>
                <c:pt idx="52">
                  <c:v>3</c:v>
                </c:pt>
                <c:pt idx="53">
                  <c:v>5</c:v>
                </c:pt>
                <c:pt idx="54">
                  <c:v>2</c:v>
                </c:pt>
                <c:pt idx="55">
                  <c:v>7</c:v>
                </c:pt>
                <c:pt idx="56">
                  <c:v>7</c:v>
                </c:pt>
                <c:pt idx="57">
                  <c:v>14</c:v>
                </c:pt>
                <c:pt idx="58">
                  <c:v>7</c:v>
                </c:pt>
                <c:pt idx="59">
                  <c:v>9</c:v>
                </c:pt>
                <c:pt idx="60">
                  <c:v>14</c:v>
                </c:pt>
                <c:pt idx="61">
                  <c:v>12</c:v>
                </c:pt>
                <c:pt idx="62">
                  <c:v>15</c:v>
                </c:pt>
                <c:pt idx="63">
                  <c:v>10</c:v>
                </c:pt>
                <c:pt idx="64">
                  <c:v>13</c:v>
                </c:pt>
                <c:pt idx="65">
                  <c:v>7</c:v>
                </c:pt>
                <c:pt idx="66">
                  <c:v>9</c:v>
                </c:pt>
                <c:pt idx="67">
                  <c:v>6</c:v>
                </c:pt>
                <c:pt idx="68">
                  <c:v>5</c:v>
                </c:pt>
                <c:pt idx="69">
                  <c:v>3</c:v>
                </c:pt>
                <c:pt idx="70">
                  <c:v>3</c:v>
                </c:pt>
                <c:pt idx="71">
                  <c:v>3</c:v>
                </c:pt>
                <c:pt idx="72">
                  <c:v>6</c:v>
                </c:pt>
                <c:pt idx="73">
                  <c:v>7</c:v>
                </c:pt>
                <c:pt idx="74">
                  <c:v>5</c:v>
                </c:pt>
                <c:pt idx="75">
                  <c:v>4</c:v>
                </c:pt>
                <c:pt idx="76">
                  <c:v>2</c:v>
                </c:pt>
                <c:pt idx="77">
                  <c:v>8</c:v>
                </c:pt>
                <c:pt idx="78">
                  <c:v>15</c:v>
                </c:pt>
                <c:pt idx="79">
                  <c:v>15</c:v>
                </c:pt>
                <c:pt idx="80">
                  <c:v>10</c:v>
                </c:pt>
                <c:pt idx="81">
                  <c:v>17</c:v>
                </c:pt>
                <c:pt idx="82">
                  <c:v>27</c:v>
                </c:pt>
                <c:pt idx="83">
                  <c:v>24</c:v>
                </c:pt>
                <c:pt idx="84">
                  <c:v>15</c:v>
                </c:pt>
                <c:pt idx="85">
                  <c:v>29</c:v>
                </c:pt>
                <c:pt idx="86">
                  <c:v>27</c:v>
                </c:pt>
                <c:pt idx="87">
                  <c:v>38</c:v>
                </c:pt>
              </c:numCache>
            </c:numRef>
          </c:val>
        </c:ser>
        <c:dLbls>
          <c:txPr>
            <a:bodyPr rot="0" spcFirstLastPara="1" vertOverflow="ellipsis" horzOverflow="overflow" wrap="square" anchor="ctr" anchorCtr="1">
              <a:spAutoFit/>
            </a:bodyPr>
            <a:lstStyle/>
            <a:p>
              <a:pPr algn="ctr" rtl="0">
                <a:defRPr lang="ja-JP" altLang="en-US" sz="1400" b="0">
                  <a:solidFill>
                    <a:sysClr val="windowText" lastClr="000000"/>
                  </a:solidFill>
                  <a:latin typeface="BIZ UDPゴシック"/>
                  <a:ea typeface="BIZ UDPゴシック"/>
                </a:defRPr>
              </a:pPr>
              <a:endParaRPr lang="ja-JP" altLang="en-US"/>
            </a:p>
          </c:txPr>
          <c:showLegendKey val="0"/>
          <c:showVal val="0"/>
          <c:showCatName val="0"/>
          <c:showSerName val="0"/>
          <c:showPercent val="0"/>
          <c:showBubbleSize val="0"/>
        </c:dLbls>
        <c:gapWidth val="150"/>
        <c:overlap val="100"/>
        <c:axId val="1"/>
        <c:axId val="2"/>
      </c:barChart>
      <c:lineChart>
        <c:grouping val="standard"/>
        <c:varyColors val="0"/>
        <c:dLbls>
          <c:txPr>
            <a:bodyPr rot="0" spcFirstLastPara="1" vertOverflow="ellipsis" horzOverflow="overflow" wrap="square" anchor="ctr" anchorCtr="1">
              <a:spAutoFit/>
            </a:bodyPr>
            <a:lstStyle/>
            <a:p>
              <a:pPr algn="ctr" rtl="0">
                <a:defRPr lang="ja-JP" altLang="en-US" sz="1400" b="0">
                  <a:solidFill>
                    <a:sysClr val="windowText" lastClr="000000"/>
                  </a:solidFill>
                  <a:latin typeface="BIZ UDPゴシック"/>
                  <a:ea typeface="BIZ UDPゴシック"/>
                </a:defRPr>
              </a:pPr>
              <a:endParaRPr lang="ja-JP" altLang="en-US"/>
            </a:p>
          </c:txPr>
          <c:showLegendKey val="0"/>
          <c:showVal val="0"/>
          <c:showCatName val="0"/>
          <c:showSerName val="0"/>
          <c:showPercent val="0"/>
          <c:showBubbleSize val="0"/>
        </c:dLbls>
        <c:marker val="0"/>
        <c:smooth val="0"/>
        <c:axId val="11"/>
        <c:axId val="12"/>
      </c:lineChart>
      <c:catAx>
        <c:axId val="1"/>
        <c:scaling>
          <c:orientation val="minMax"/>
        </c:scaling>
        <c:delete val="0"/>
        <c:axPos val="b"/>
        <c:title>
          <c:tx>
            <c:rich>
              <a:bodyPr rot="0" spcFirstLastPara="1" vertOverflow="overflow" horzOverflow="overflow" wrap="square" anchor="t" anchorCtr="1"/>
              <a:lstStyle/>
              <a:p>
                <a:pPr algn="ctr" rtl="0">
                  <a:defRPr kumimoji="0" lang="ja-JP" altLang="en-US" sz="1400" b="0" i="0" u="none" strike="noStrike" kern="1200" baseline="0">
                    <a:solidFill>
                      <a:sysClr val="windowText" lastClr="000000"/>
                    </a:solidFill>
                    <a:latin typeface="BIZ UDPゴシック"/>
                    <a:ea typeface="BIZ UDPゴシック"/>
                    <a:cs typeface="+mn-cs"/>
                  </a:defRPr>
                </a:pPr>
                <a:r>
                  <a:rPr kumimoji="0" lang="ja-JP" altLang="en-US" sz="1400" b="0" i="0" u="none" strike="noStrike" kern="1200" baseline="0">
                    <a:solidFill>
                      <a:sysClr val="windowText" lastClr="000000"/>
                    </a:solidFill>
                    <a:latin typeface="BIZ UDPゴシック"/>
                    <a:ea typeface="BIZ UDPゴシック"/>
                    <a:cs typeface="+mn-cs"/>
                  </a:rPr>
                  <a:t>報道発表日</a:t>
                </a:r>
                <a:endParaRPr kumimoji="0" lang="ja-JP" altLang="en-US" sz="1400" b="0" i="0" u="none" strike="noStrike" kern="1200" baseline="0">
                  <a:solidFill>
                    <a:sysClr val="windowText" lastClr="000000"/>
                  </a:solidFill>
                  <a:latin typeface="BIZ UDPゴシック"/>
                  <a:ea typeface="BIZ UDPゴシック"/>
                  <a:cs typeface="+mn-cs"/>
                </a:endParaRPr>
              </a:p>
            </c:rich>
          </c:tx>
          <c:layout>
            <c:manualLayout>
              <c:xMode val="edge"/>
              <c:yMode val="edge"/>
              <c:x val="0.49324848961216711"/>
              <c:y val="0.92581597221674161"/>
            </c:manualLayout>
          </c:layout>
          <c:overlay val="0"/>
          <c:spPr>
            <a:noFill/>
            <a:ln>
              <a:noFill/>
            </a:ln>
            <a:effectLst/>
          </c:spPr>
        </c:title>
        <c:numFmt formatCode="m&quot;月&quot;d&quot;日&quot;;@"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horzOverflow="overflow" wrap="square" anchor="ctr" anchorCtr="1"/>
          <a:lstStyle/>
          <a:p>
            <a:pPr algn="ctr" rtl="0">
              <a:defRPr kumimoji="0" lang="ja-JP" altLang="en-US" sz="600" b="0" i="0" u="none" strike="noStrike" kern="1200" baseline="0">
                <a:solidFill>
                  <a:sysClr val="windowText" lastClr="000000"/>
                </a:solidFill>
                <a:latin typeface="BIZ UDPゴシック"/>
                <a:ea typeface="BIZ UDPゴシック"/>
                <a:cs typeface="+mn-cs"/>
              </a:defRPr>
            </a:pPr>
            <a:endParaRPr lang="ja-JP" altLang="en-US"/>
          </a:p>
        </c:txPr>
        <c:crossAx val="2"/>
        <c:crosses val="autoZero"/>
        <c:auto val="0"/>
        <c:lblAlgn val="ctr"/>
        <c:lblOffset val="100"/>
        <c:tickLblSkip val="1"/>
        <c:noMultiLvlLbl val="0"/>
      </c:catAx>
      <c:valAx>
        <c:axId val="2"/>
        <c:scaling>
          <c:orientation val="minMax"/>
          <c:max val="45"/>
          <c:min val="0"/>
        </c:scaling>
        <c:delete val="0"/>
        <c:axPos val="l"/>
        <c:majorGridlines>
          <c:spPr>
            <a:noFill/>
            <a:ln w="9525" cap="flat" cmpd="sng" algn="ctr">
              <a:solidFill>
                <a:schemeClr val="tx1">
                  <a:lumMod val="15000"/>
                  <a:lumOff val="85000"/>
                </a:schemeClr>
              </a:solidFill>
              <a:round/>
            </a:ln>
            <a:effectLst/>
          </c:spPr>
        </c:majorGridlines>
        <c:title>
          <c:tx>
            <c:rich>
              <a:bodyPr rot="0" spcFirstLastPara="1" vertOverflow="overflow" horzOverflow="overflow" wrap="square" anchor="t" anchorCtr="1"/>
              <a:lstStyle/>
              <a:p>
                <a:pPr algn="ctr" rtl="0">
                  <a:defRPr kumimoji="0" lang="ja-JP" altLang="en-US" sz="1400" b="0" i="0" u="none" strike="noStrike" kern="1200" baseline="0">
                    <a:solidFill>
                      <a:sysClr val="windowText" lastClr="000000"/>
                    </a:solidFill>
                    <a:latin typeface="BIZ UDPゴシック"/>
                    <a:ea typeface="BIZ UDPゴシック"/>
                    <a:cs typeface="+mn-cs"/>
                  </a:defRPr>
                </a:pPr>
                <a:r>
                  <a:rPr kumimoji="0" lang="ja-JP" altLang="en-US" sz="1400" b="0" i="0" u="none" strike="noStrike" kern="1200" baseline="0">
                    <a:solidFill>
                      <a:sysClr val="windowText" lastClr="000000"/>
                    </a:solidFill>
                    <a:latin typeface="BIZ UDPゴシック"/>
                    <a:ea typeface="BIZ UDPゴシック"/>
                    <a:cs typeface="+mn-cs"/>
                  </a:rPr>
                  <a:t>（人）</a:t>
                </a:r>
                <a:endParaRPr kumimoji="0" lang="ja-JP" altLang="en-US" sz="1400" b="0" i="0" u="none" strike="noStrike" kern="1200" baseline="0">
                  <a:solidFill>
                    <a:sysClr val="windowText" lastClr="000000"/>
                  </a:solidFill>
                  <a:latin typeface="BIZ UDPゴシック"/>
                  <a:ea typeface="BIZ UDPゴシック"/>
                  <a:cs typeface="+mn-cs"/>
                </a:endParaRPr>
              </a:p>
            </c:rich>
          </c:tx>
          <c:layout>
            <c:manualLayout>
              <c:xMode val="edge"/>
              <c:yMode val="edge"/>
              <c:x val="1.1980805479311069e-002"/>
              <c:y val="1.8072945259644098e-002"/>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horzOverflow="overflow" wrap="square" anchor="ctr" anchorCtr="1"/>
          <a:lstStyle/>
          <a:p>
            <a:pPr algn="ctr" rtl="0">
              <a:defRPr lang="ja-JP" altLang="en-US" sz="1400" b="0" i="0" u="none" strike="noStrike" kern="1200" baseline="0">
                <a:solidFill>
                  <a:sysClr val="windowText" lastClr="000000"/>
                </a:solidFill>
                <a:latin typeface="BIZ UDPゴシック"/>
                <a:ea typeface="BIZ UDPゴシック"/>
                <a:cs typeface="+mn-cs"/>
              </a:defRPr>
            </a:pPr>
            <a:endParaRPr lang="ja-JP" altLang="en-US"/>
          </a:p>
        </c:txPr>
        <c:crossAx val="1"/>
        <c:crosses val="autoZero"/>
        <c:crossBetween val="between"/>
        <c:majorUnit val="5"/>
        <c:minorUnit val="0.1"/>
      </c:valAx>
      <c:dateAx>
        <c:axId val="11"/>
        <c:scaling>
          <c:orientation val="minMax"/>
        </c:scaling>
        <c:delete val="1"/>
        <c:axPos val="b"/>
        <c:numFmt formatCode="General" sourceLinked="1"/>
        <c:majorTickMark val="out"/>
        <c:minorTickMark val="none"/>
        <c:tickLblPos val="nextTo"/>
        <c:txPr>
          <a:bodyPr rot="-60000000" spcFirstLastPara="1" vertOverflow="ellipsis" horzOverflow="overflow" wrap="square" anchor="ctr" anchorCtr="1"/>
          <a:lstStyle/>
          <a:p>
            <a:pPr algn="ctr" rtl="0">
              <a:defRPr lang="ja-JP" altLang="en-US" sz="1400" b="0">
                <a:solidFill>
                  <a:sysClr val="windowText" lastClr="000000"/>
                </a:solidFill>
                <a:latin typeface="BIZ UDPゴシック"/>
                <a:ea typeface="BIZ UDPゴシック"/>
              </a:defRPr>
            </a:pPr>
            <a:endParaRPr lang="ja-JP" altLang="en-US"/>
          </a:p>
        </c:txPr>
        <c:crossAx val="12"/>
        <c:crosses val="autoZero"/>
        <c:auto val="1"/>
        <c:lblOffset val="100"/>
      </c:dateAx>
      <c:valAx>
        <c:axId val="12"/>
        <c:scaling>
          <c:orientation val="minMax"/>
          <c:max val="1"/>
        </c:scaling>
        <c:delete val="0"/>
        <c:axPos val="r"/>
        <c:title>
          <c:tx>
            <c:rich>
              <a:bodyPr rot="-5400000" spcFirstLastPara="1" vertOverflow="ellipsis" horzOverflow="overflow" wrap="square" anchor="ctr" anchorCtr="1"/>
              <a:lstStyle/>
              <a:p>
                <a:pPr algn="ctr" rtl="0">
                  <a:defRPr lang="ja-JP" altLang="en-US" sz="1400" b="0" i="0" u="none" strike="noStrike" kern="1200" baseline="0">
                    <a:solidFill>
                      <a:sysClr val="windowText" lastClr="000000"/>
                    </a:solidFill>
                    <a:latin typeface="BIZ UDPゴシック"/>
                    <a:ea typeface="BIZ UDPゴシック"/>
                    <a:cs typeface="+mn-cs"/>
                  </a:defRPr>
                </a:pPr>
                <a:r>
                  <a:rPr lang="ja-JP" altLang="en-US" sz="1400" b="0" i="0" u="none" strike="noStrike" kern="1200" baseline="0">
                    <a:solidFill>
                      <a:sysClr val="windowText" lastClr="000000"/>
                    </a:solidFill>
                    <a:latin typeface="BIZ UDPゴシック"/>
                    <a:ea typeface="BIZ UDPゴシック"/>
                    <a:cs typeface="+mn-cs"/>
                  </a:rPr>
                  <a:t>陽性率</a:t>
                </a:r>
                <a:endParaRPr lang="ja-JP" altLang="en-US" sz="1400" b="0" i="0" u="none" strike="noStrike" kern="1200" baseline="0">
                  <a:solidFill>
                    <a:sysClr val="windowText" lastClr="000000"/>
                  </a:solidFill>
                  <a:latin typeface="BIZ UDPゴシック"/>
                  <a:ea typeface="BIZ UDPゴシック"/>
                  <a:cs typeface="+mn-cs"/>
                </a:endParaRPr>
              </a:p>
            </c:rich>
          </c:tx>
          <c:layout/>
          <c:overlay val="0"/>
          <c:spPr>
            <a:noFill/>
            <a:ln>
              <a:noFill/>
            </a:ln>
            <a:effectLst/>
          </c:spPr>
        </c:title>
        <c:numFmt formatCode="0%" sourceLinked="0"/>
        <c:majorTickMark val="out"/>
        <c:minorTickMark val="none"/>
        <c:tickLblPos val="nextTo"/>
        <c:spPr>
          <a:noFill/>
          <a:ln>
            <a:noFill/>
          </a:ln>
          <a:effectLst/>
        </c:spPr>
        <c:txPr>
          <a:bodyPr rot="-60000000" spcFirstLastPara="1" vertOverflow="ellipsis" horzOverflow="overflow" wrap="square" anchor="ctr" anchorCtr="1"/>
          <a:lstStyle/>
          <a:p>
            <a:pPr algn="ctr" rtl="0">
              <a:defRPr lang="ja-JP" altLang="en-US" sz="1400" b="0" i="0" u="none" strike="noStrike" kern="1200" baseline="0">
                <a:solidFill>
                  <a:sysClr val="windowText" lastClr="000000"/>
                </a:solidFill>
                <a:latin typeface="BIZ UDPゴシック"/>
                <a:ea typeface="BIZ UDPゴシック"/>
                <a:cs typeface="+mn-cs"/>
              </a:defRPr>
            </a:pPr>
            <a:endParaRPr lang="ja-JP" altLang="en-US"/>
          </a:p>
        </c:txPr>
        <c:crossAx val="11"/>
        <c:crosses val="max"/>
        <c:crossBetween val="between"/>
      </c:valAx>
      <c:spPr>
        <a:noFill/>
        <a:ln>
          <a:noFill/>
        </a:ln>
        <a:effectLst/>
      </c:spPr>
    </c:plotArea>
    <c:legend>
      <c:legendPos val="b"/>
      <c:layout>
        <c:manualLayout>
          <c:xMode val="edge"/>
          <c:yMode val="edge"/>
          <c:x val="0.409054805401112"/>
          <c:y val="0.95548961424332324"/>
          <c:w val="0.29308975377283558"/>
          <c:h val="4.4510385756676561e-002"/>
        </c:manualLayout>
      </c:layout>
      <c:overlay val="0"/>
      <c:spPr>
        <a:noFill/>
        <a:ln>
          <a:noFill/>
        </a:ln>
        <a:effectLst/>
      </c:spPr>
      <c:txPr>
        <a:bodyPr rot="0" spcFirstLastPara="1" vertOverflow="ellipsis" horzOverflow="overflow" wrap="square" anchor="ctr" anchorCtr="1"/>
        <a:lstStyle/>
        <a:p>
          <a:pPr algn="l" rtl="0">
            <a:defRPr lang="ja-JP" altLang="en-US" sz="1400" b="0" i="0" u="none" strike="noStrike" kern="1200" baseline="0">
              <a:solidFill>
                <a:sysClr val="windowText" lastClr="000000"/>
              </a:solidFill>
              <a:latin typeface="BIZ UDPゴシック"/>
              <a:ea typeface="BIZ UDPゴシック"/>
              <a:cs typeface="+mn-cs"/>
            </a:defRPr>
          </a:pPr>
          <a:endParaRPr lang="ja-JP" alt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vertOverflow="overflow" horzOverflow="overflow" anchor="ctr" anchorCtr="1"/>
    <a:lstStyle/>
    <a:p>
      <a:pPr algn="ctr" rtl="0">
        <a:defRPr lang="ja-JP" altLang="en-US" sz="1400" b="0">
          <a:solidFill>
            <a:sysClr val="windowText" lastClr="000000"/>
          </a:solidFill>
          <a:latin typeface="BIZ UDPゴシック"/>
          <a:ea typeface="BIZ UDPゴシック"/>
        </a:defRPr>
      </a:pPr>
      <a:endParaRPr lang="ja-JP" altLang="en-US"/>
    </a:p>
  </c:txPr>
  <c:externalData r:id="rId1">
    <c:autoUpdate val="0"/>
  </c:externalData>
  <c:extLst>
    <c:ext xmlns:c14="http://schemas.microsoft.com/office/drawing/2007/8/2/chart" uri="{781A3756-C4B2-4CAC-9D66-4F8BD8637D16}"/>
  </c:extLst>
</c:chartSpace>
</file>

<file path=ppt/charts/chart2.xml><?xml version="1.0" encoding="utf-8"?>
<c:chartSpace xmlns:a="http://schemas.openxmlformats.org/drawingml/2006/main" xmlns:r="http://schemas.openxmlformats.org/officeDocument/2006/relationships" xmlns:c="http://schemas.openxmlformats.org/drawingml/2006/chart">
  <c:date1904 val="0"/>
  <c:lang val="ja-JP"/>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85185185185185e-002"/>
          <c:y val="7.4275362318840576e-002"/>
          <c:w val="0.93333333333333313"/>
          <c:h val="0.75905797101449279"/>
        </c:manualLayout>
      </c:layout>
      <c:barChart>
        <c:barDir val="col"/>
        <c:grouping val="stacked"/>
        <c:varyColors val="0"/>
        <c:ser>
          <c:idx val="2"/>
          <c:order val="0"/>
          <c:tx>
            <c:strRef>
              <c:f>高知市!$E$1</c:f>
              <c:strCache>
                <c:ptCount val="1"/>
                <c:pt idx="0">
                  <c:v>リンク無</c:v>
                </c:pt>
              </c:strCache>
            </c:strRef>
          </c:tx>
          <c:spPr>
            <a:solidFill>
              <a:srgbClr val="FF0000"/>
            </a:solidFill>
            <a:ln>
              <a:noFill/>
            </a:ln>
            <a:effectLst/>
          </c:spPr>
          <c:invertIfNegative val="0"/>
          <c:dPt>
            <c:idx val="0"/>
            <c:invertIfNegative val="0"/>
            <c:bubble3D val="0"/>
            <c:spPr>
              <a:solidFill>
                <a:srgbClr val="FF0000"/>
              </a:solidFill>
              <a:ln>
                <a:noFill/>
              </a:ln>
              <a:effectLst/>
            </c:spPr>
          </c:dPt>
          <c:dPt>
            <c:idx val="9"/>
            <c:invertIfNegative val="0"/>
            <c:bubble3D val="0"/>
            <c:spPr>
              <a:solidFill>
                <a:srgbClr val="FF0000"/>
              </a:solidFill>
              <a:ln>
                <a:noFill/>
              </a:ln>
              <a:effectLst/>
            </c:spPr>
          </c:dPt>
          <c:cat>
            <c:numRef>
              <c:f>'[●グラフデータ(会見等用) 0423.xlsx]高知市'!$D$2:$D$45</c:f>
              <c:numCache>
                <c:formatCode>m"月"d"日"</c:formatCode>
                <c:ptCount val="44"/>
                <c:pt idx="0">
                  <c:v>44300</c:v>
                </c:pt>
                <c:pt idx="1">
                  <c:v>44301</c:v>
                </c:pt>
                <c:pt idx="2">
                  <c:v>44302</c:v>
                </c:pt>
                <c:pt idx="3">
                  <c:v>44303</c:v>
                </c:pt>
                <c:pt idx="4">
                  <c:v>44304</c:v>
                </c:pt>
                <c:pt idx="5">
                  <c:v>44305</c:v>
                </c:pt>
                <c:pt idx="6">
                  <c:v>44306</c:v>
                </c:pt>
                <c:pt idx="7">
                  <c:v>44307</c:v>
                </c:pt>
                <c:pt idx="8">
                  <c:v>44308</c:v>
                </c:pt>
                <c:pt idx="9">
                  <c:v>44309</c:v>
                </c:pt>
                <c:pt idx="10">
                  <c:v>44310</c:v>
                </c:pt>
                <c:pt idx="11">
                  <c:v>44311</c:v>
                </c:pt>
                <c:pt idx="12">
                  <c:v>44312</c:v>
                </c:pt>
                <c:pt idx="13">
                  <c:v>44313</c:v>
                </c:pt>
                <c:pt idx="14">
                  <c:v>44314</c:v>
                </c:pt>
                <c:pt idx="15">
                  <c:v>44315</c:v>
                </c:pt>
                <c:pt idx="16">
                  <c:v>44316</c:v>
                </c:pt>
                <c:pt idx="17">
                  <c:v>44317</c:v>
                </c:pt>
                <c:pt idx="18">
                  <c:v>44318</c:v>
                </c:pt>
                <c:pt idx="19">
                  <c:v>44319</c:v>
                </c:pt>
                <c:pt idx="20">
                  <c:v>44320</c:v>
                </c:pt>
                <c:pt idx="21">
                  <c:v>44321</c:v>
                </c:pt>
                <c:pt idx="22">
                  <c:v>44322</c:v>
                </c:pt>
                <c:pt idx="23">
                  <c:v>44323</c:v>
                </c:pt>
                <c:pt idx="24">
                  <c:v>44324</c:v>
                </c:pt>
                <c:pt idx="25">
                  <c:v>44325</c:v>
                </c:pt>
                <c:pt idx="26">
                  <c:v>44326</c:v>
                </c:pt>
                <c:pt idx="27">
                  <c:v>44327</c:v>
                </c:pt>
                <c:pt idx="28">
                  <c:v>44328</c:v>
                </c:pt>
                <c:pt idx="29">
                  <c:v>44329</c:v>
                </c:pt>
                <c:pt idx="30">
                  <c:v>44330</c:v>
                </c:pt>
                <c:pt idx="31">
                  <c:v>44331</c:v>
                </c:pt>
                <c:pt idx="32">
                  <c:v>44332</c:v>
                </c:pt>
                <c:pt idx="33">
                  <c:v>44333</c:v>
                </c:pt>
                <c:pt idx="34">
                  <c:v>44334</c:v>
                </c:pt>
                <c:pt idx="35">
                  <c:v>44335</c:v>
                </c:pt>
                <c:pt idx="36">
                  <c:v>44336</c:v>
                </c:pt>
                <c:pt idx="37">
                  <c:v>44337</c:v>
                </c:pt>
                <c:pt idx="38">
                  <c:v>44338</c:v>
                </c:pt>
                <c:pt idx="39">
                  <c:v>44339</c:v>
                </c:pt>
                <c:pt idx="40">
                  <c:v>44340</c:v>
                </c:pt>
                <c:pt idx="41">
                  <c:v>44341</c:v>
                </c:pt>
                <c:pt idx="42">
                  <c:v>44342</c:v>
                </c:pt>
                <c:pt idx="43">
                  <c:v>44343</c:v>
                </c:pt>
              </c:numCache>
            </c:numRef>
          </c:cat>
          <c:val>
            <c:numRef>
              <c:f>'[●グラフデータ(会見等用) 0423.xlsx]高知市'!$E$2:$E$45</c:f>
              <c:numCache>
                <c:formatCode>General</c:formatCode>
                <c:ptCount val="44"/>
                <c:pt idx="0">
                  <c:v>1</c:v>
                </c:pt>
                <c:pt idx="4">
                  <c:v>1</c:v>
                </c:pt>
                <c:pt idx="6">
                  <c:v>1</c:v>
                </c:pt>
                <c:pt idx="7">
                  <c:v>3</c:v>
                </c:pt>
                <c:pt idx="8">
                  <c:v>1</c:v>
                </c:pt>
                <c:pt idx="9">
                  <c:v>2</c:v>
                </c:pt>
                <c:pt idx="10">
                  <c:v>1</c:v>
                </c:pt>
                <c:pt idx="11">
                  <c:v>3</c:v>
                </c:pt>
                <c:pt idx="12">
                  <c:v>1</c:v>
                </c:pt>
                <c:pt idx="13">
                  <c:v>1</c:v>
                </c:pt>
                <c:pt idx="14">
                  <c:v>3</c:v>
                </c:pt>
                <c:pt idx="15">
                  <c:v>1</c:v>
                </c:pt>
                <c:pt idx="18">
                  <c:v>4</c:v>
                </c:pt>
                <c:pt idx="19">
                  <c:v>2</c:v>
                </c:pt>
                <c:pt idx="23">
                  <c:v>2</c:v>
                </c:pt>
                <c:pt idx="24">
                  <c:v>2</c:v>
                </c:pt>
                <c:pt idx="25">
                  <c:v>1</c:v>
                </c:pt>
                <c:pt idx="26">
                  <c:v>1</c:v>
                </c:pt>
                <c:pt idx="27">
                  <c:v>2</c:v>
                </c:pt>
                <c:pt idx="28">
                  <c:v>1</c:v>
                </c:pt>
                <c:pt idx="29">
                  <c:v>1</c:v>
                </c:pt>
                <c:pt idx="30">
                  <c:v>3</c:v>
                </c:pt>
                <c:pt idx="31">
                  <c:v>2</c:v>
                </c:pt>
                <c:pt idx="32">
                  <c:v>2</c:v>
                </c:pt>
                <c:pt idx="33">
                  <c:v>2</c:v>
                </c:pt>
                <c:pt idx="34">
                  <c:v>5</c:v>
                </c:pt>
                <c:pt idx="35">
                  <c:v>4</c:v>
                </c:pt>
                <c:pt idx="36">
                  <c:v>3</c:v>
                </c:pt>
                <c:pt idx="37">
                  <c:v>6</c:v>
                </c:pt>
                <c:pt idx="38">
                  <c:v>6</c:v>
                </c:pt>
                <c:pt idx="39">
                  <c:v>3</c:v>
                </c:pt>
                <c:pt idx="40">
                  <c:v>1</c:v>
                </c:pt>
                <c:pt idx="41">
                  <c:v>11</c:v>
                </c:pt>
                <c:pt idx="42">
                  <c:v>8</c:v>
                </c:pt>
                <c:pt idx="43">
                  <c:v>13</c:v>
                </c:pt>
              </c:numCache>
            </c:numRef>
          </c:val>
        </c:ser>
        <c:ser>
          <c:idx val="0"/>
          <c:order val="1"/>
          <c:tx>
            <c:strRef>
              <c:f>高知市!$F$1</c:f>
              <c:strCache>
                <c:ptCount val="1"/>
                <c:pt idx="0">
                  <c:v>リンク有</c:v>
                </c:pt>
              </c:strCache>
            </c:strRef>
          </c:tx>
          <c:spPr>
            <a:solidFill>
              <a:schemeClr val="accent6">
                <a:lumMod val="75000"/>
              </a:schemeClr>
            </a:solidFill>
            <a:ln>
              <a:noFill/>
            </a:ln>
            <a:effectLst/>
          </c:spPr>
          <c:invertIfNegative val="0"/>
          <c:dPt>
            <c:idx val="0"/>
            <c:invertIfNegative val="0"/>
            <c:bubble3D val="0"/>
            <c:spPr>
              <a:solidFill>
                <a:schemeClr val="accent6">
                  <a:lumMod val="75000"/>
                </a:schemeClr>
              </a:solidFill>
              <a:ln>
                <a:noFill/>
              </a:ln>
              <a:effectLst/>
            </c:spPr>
          </c:dPt>
          <c:dPt>
            <c:idx val="5"/>
            <c:invertIfNegative val="0"/>
            <c:bubble3D val="0"/>
            <c:spPr>
              <a:solidFill>
                <a:schemeClr val="accent6">
                  <a:lumMod val="75000"/>
                </a:schemeClr>
              </a:solidFill>
              <a:ln>
                <a:noFill/>
              </a:ln>
              <a:effectLst/>
            </c:spPr>
          </c:dPt>
          <c:dPt>
            <c:idx val="18"/>
            <c:invertIfNegative val="0"/>
            <c:bubble3D val="0"/>
            <c:spPr>
              <a:solidFill>
                <a:schemeClr val="accent6">
                  <a:lumMod val="75000"/>
                </a:schemeClr>
              </a:solidFill>
              <a:ln>
                <a:noFill/>
              </a:ln>
              <a:effectLst/>
            </c:spPr>
          </c:dPt>
          <c:dPt>
            <c:idx val="32"/>
            <c:invertIfNegative val="0"/>
            <c:bubble3D val="0"/>
            <c:spPr>
              <a:solidFill>
                <a:schemeClr val="accent6">
                  <a:lumMod val="75000"/>
                </a:schemeClr>
              </a:solidFill>
              <a:ln>
                <a:noFill/>
              </a:ln>
              <a:effectLst/>
            </c:spPr>
          </c:dPt>
          <c:cat>
            <c:numRef>
              <c:f>'[●グラフデータ(会見等用) 0423.xlsx]高知市'!$D$2:$D$45</c:f>
              <c:numCache>
                <c:formatCode>m"月"d"日"</c:formatCode>
                <c:ptCount val="44"/>
                <c:pt idx="0">
                  <c:v>44300</c:v>
                </c:pt>
                <c:pt idx="1">
                  <c:v>44301</c:v>
                </c:pt>
                <c:pt idx="2">
                  <c:v>44302</c:v>
                </c:pt>
                <c:pt idx="3">
                  <c:v>44303</c:v>
                </c:pt>
                <c:pt idx="4">
                  <c:v>44304</c:v>
                </c:pt>
                <c:pt idx="5">
                  <c:v>44305</c:v>
                </c:pt>
                <c:pt idx="6">
                  <c:v>44306</c:v>
                </c:pt>
                <c:pt idx="7">
                  <c:v>44307</c:v>
                </c:pt>
                <c:pt idx="8">
                  <c:v>44308</c:v>
                </c:pt>
                <c:pt idx="9">
                  <c:v>44309</c:v>
                </c:pt>
                <c:pt idx="10">
                  <c:v>44310</c:v>
                </c:pt>
                <c:pt idx="11">
                  <c:v>44311</c:v>
                </c:pt>
                <c:pt idx="12">
                  <c:v>44312</c:v>
                </c:pt>
                <c:pt idx="13">
                  <c:v>44313</c:v>
                </c:pt>
                <c:pt idx="14">
                  <c:v>44314</c:v>
                </c:pt>
                <c:pt idx="15">
                  <c:v>44315</c:v>
                </c:pt>
                <c:pt idx="16">
                  <c:v>44316</c:v>
                </c:pt>
                <c:pt idx="17">
                  <c:v>44317</c:v>
                </c:pt>
                <c:pt idx="18">
                  <c:v>44318</c:v>
                </c:pt>
                <c:pt idx="19">
                  <c:v>44319</c:v>
                </c:pt>
                <c:pt idx="20">
                  <c:v>44320</c:v>
                </c:pt>
                <c:pt idx="21">
                  <c:v>44321</c:v>
                </c:pt>
                <c:pt idx="22">
                  <c:v>44322</c:v>
                </c:pt>
                <c:pt idx="23">
                  <c:v>44323</c:v>
                </c:pt>
                <c:pt idx="24">
                  <c:v>44324</c:v>
                </c:pt>
                <c:pt idx="25">
                  <c:v>44325</c:v>
                </c:pt>
                <c:pt idx="26">
                  <c:v>44326</c:v>
                </c:pt>
                <c:pt idx="27">
                  <c:v>44327</c:v>
                </c:pt>
                <c:pt idx="28">
                  <c:v>44328</c:v>
                </c:pt>
                <c:pt idx="29">
                  <c:v>44329</c:v>
                </c:pt>
                <c:pt idx="30">
                  <c:v>44330</c:v>
                </c:pt>
                <c:pt idx="31">
                  <c:v>44331</c:v>
                </c:pt>
                <c:pt idx="32">
                  <c:v>44332</c:v>
                </c:pt>
                <c:pt idx="33">
                  <c:v>44333</c:v>
                </c:pt>
                <c:pt idx="34">
                  <c:v>44334</c:v>
                </c:pt>
                <c:pt idx="35">
                  <c:v>44335</c:v>
                </c:pt>
                <c:pt idx="36">
                  <c:v>44336</c:v>
                </c:pt>
                <c:pt idx="37">
                  <c:v>44337</c:v>
                </c:pt>
                <c:pt idx="38">
                  <c:v>44338</c:v>
                </c:pt>
                <c:pt idx="39">
                  <c:v>44339</c:v>
                </c:pt>
                <c:pt idx="40">
                  <c:v>44340</c:v>
                </c:pt>
                <c:pt idx="41">
                  <c:v>44341</c:v>
                </c:pt>
                <c:pt idx="42">
                  <c:v>44342</c:v>
                </c:pt>
                <c:pt idx="43">
                  <c:v>44343</c:v>
                </c:pt>
              </c:numCache>
            </c:numRef>
          </c:cat>
          <c:val>
            <c:numRef>
              <c:f>'[●グラフデータ(会見等用) 0423.xlsx]高知市'!$F$2:$F$45</c:f>
              <c:numCache>
                <c:formatCode>General</c:formatCode>
                <c:ptCount val="44"/>
                <c:pt idx="1">
                  <c:v>3</c:v>
                </c:pt>
                <c:pt idx="2">
                  <c:v>2</c:v>
                </c:pt>
                <c:pt idx="3">
                  <c:v>6</c:v>
                </c:pt>
                <c:pt idx="4">
                  <c:v>1</c:v>
                </c:pt>
                <c:pt idx="5">
                  <c:v>2</c:v>
                </c:pt>
                <c:pt idx="6">
                  <c:v>2</c:v>
                </c:pt>
                <c:pt idx="8">
                  <c:v>2</c:v>
                </c:pt>
                <c:pt idx="9">
                  <c:v>3</c:v>
                </c:pt>
                <c:pt idx="10">
                  <c:v>1</c:v>
                </c:pt>
                <c:pt idx="11">
                  <c:v>4</c:v>
                </c:pt>
                <c:pt idx="12">
                  <c:v>5</c:v>
                </c:pt>
                <c:pt idx="13">
                  <c:v>13</c:v>
                </c:pt>
                <c:pt idx="14">
                  <c:v>3</c:v>
                </c:pt>
                <c:pt idx="15">
                  <c:v>6</c:v>
                </c:pt>
                <c:pt idx="16">
                  <c:v>3</c:v>
                </c:pt>
                <c:pt idx="17">
                  <c:v>9</c:v>
                </c:pt>
                <c:pt idx="18">
                  <c:v>8</c:v>
                </c:pt>
                <c:pt idx="19">
                  <c:v>7</c:v>
                </c:pt>
                <c:pt idx="20">
                  <c:v>12</c:v>
                </c:pt>
                <c:pt idx="21">
                  <c:v>5</c:v>
                </c:pt>
                <c:pt idx="22">
                  <c:v>4</c:v>
                </c:pt>
                <c:pt idx="23">
                  <c:v>3</c:v>
                </c:pt>
                <c:pt idx="24">
                  <c:v>2</c:v>
                </c:pt>
                <c:pt idx="25">
                  <c:v>2</c:v>
                </c:pt>
                <c:pt idx="26">
                  <c:v>1</c:v>
                </c:pt>
                <c:pt idx="28">
                  <c:v>3</c:v>
                </c:pt>
                <c:pt idx="29">
                  <c:v>4</c:v>
                </c:pt>
                <c:pt idx="30">
                  <c:v>2</c:v>
                </c:pt>
                <c:pt idx="33">
                  <c:v>4</c:v>
                </c:pt>
                <c:pt idx="34">
                  <c:v>4</c:v>
                </c:pt>
                <c:pt idx="35">
                  <c:v>5</c:v>
                </c:pt>
                <c:pt idx="36">
                  <c:v>5</c:v>
                </c:pt>
                <c:pt idx="37">
                  <c:v>2</c:v>
                </c:pt>
                <c:pt idx="38">
                  <c:v>11</c:v>
                </c:pt>
                <c:pt idx="39">
                  <c:v>16</c:v>
                </c:pt>
                <c:pt idx="40">
                  <c:v>11</c:v>
                </c:pt>
                <c:pt idx="41">
                  <c:v>6</c:v>
                </c:pt>
                <c:pt idx="42">
                  <c:v>12</c:v>
                </c:pt>
                <c:pt idx="43">
                  <c:v>22</c:v>
                </c:pt>
              </c:numCache>
            </c:numRef>
          </c:val>
        </c:ser>
        <c:ser>
          <c:idx val="3"/>
          <c:order val="2"/>
          <c:tx>
            <c:v xml:space="preserve"> </c:v>
          </c:tx>
          <c:spPr>
            <a:noFill/>
            <a:ln>
              <a:noFill/>
            </a:ln>
            <a:effectLst/>
          </c:spPr>
          <c:invertIfNegative val="0"/>
          <c:dPt>
            <c:idx val="43"/>
            <c:invertIfNegative val="0"/>
            <c:bubble3D val="0"/>
            <c:spPr>
              <a:noFill/>
              <a:ln>
                <a:noFill/>
              </a:ln>
              <a:effectLst/>
            </c:spPr>
          </c:dPt>
          <c:dLbls>
            <c:dLbl>
              <c:idx val="43"/>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1000" b="0" kern="1200">
                      <a:solidFill>
                        <a:sysClr val="windowText" lastClr="000000"/>
                      </a:solidFill>
                      <a:latin typeface="BIZ UDPゴシック"/>
                      <a:ea typeface="BIZ UDPゴシック"/>
                      <a:cs typeface="+mn-cs"/>
                    </a:defRPr>
                  </a:pPr>
                  <a:endParaRPr lang="ja-JP" altLang="en-US"/>
                </a:p>
              </c:txPr>
              <c:dLblPos val="inBase"/>
              <c:showLegendKey val="0"/>
              <c:showVal val="1"/>
              <c:showCatName val="0"/>
              <c:showSerName val="0"/>
              <c:showPercent val="0"/>
              <c:showBubbleSize val="0"/>
              <c:extLst>
                <c:ext xmlns:c15="http://schemas.microsoft.com/office/drawing/2012/chart" uri="{CE6537A1-D6FC-4f65-9D91-7224C49458BB}">
                  <c15:spPr>
                    <a:prstGeom prst="rect">
                      <a:avLst/>
                    </a:prstGeom>
                    <a:noFill/>
                    <a:ln/>
                    <a:effectLst/>
                  </c15:spPr>
                </c:ext>
              </c:extLst>
            </c:dLbl>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1000" b="0" kern="1200">
                    <a:solidFill>
                      <a:sysClr val="windowText" lastClr="000000"/>
                    </a:solidFill>
                    <a:latin typeface="BIZ UDPゴシック"/>
                    <a:ea typeface="BIZ UDPゴシック"/>
                    <a:cs typeface="+mn-cs"/>
                  </a:defRPr>
                </a:pPr>
                <a:endParaRPr lang="ja-JP" altLang="en-US"/>
              </a:p>
            </c:txPr>
            <c:dLblPos val="inBase"/>
            <c:showLegendKey val="0"/>
            <c:showVal val="1"/>
            <c:showCatName val="0"/>
            <c:showSerName val="0"/>
            <c:showPercent val="0"/>
            <c:showBubbleSize val="0"/>
            <c:extLst>
              <c:ext xmlns:c15="http://schemas.microsoft.com/office/drawing/2012/chart" uri="{CE6537A1-D6FC-4f65-9D91-7224C49458BB}">
                <c15:spPr>
                  <a:prstGeom prst="rect">
                    <a:avLst/>
                  </a:prstGeom>
                  <a:noFill/>
                  <a:ln/>
                  <a:effectLst/>
                </c15:spPr>
                <c15:showLeaderLines val="1"/>
                <c15:leaderLines>
                  <c:spPr>
                    <a:noFill/>
                    <a:ln w="9525" cap="flat" cmpd="sng" algn="ctr">
                      <a:solidFill>
                        <a:schemeClr val="tx1">
                          <a:lumMod val="35000"/>
                          <a:lumOff val="65000"/>
                        </a:schemeClr>
                      </a:solidFill>
                      <a:round/>
                    </a:ln>
                    <a:effectLst/>
                  </c:spPr>
                </c15:leaderLines>
              </c:ext>
            </c:extLst>
          </c:dLbls>
          <c:cat>
            <c:numRef>
              <c:f>'[●グラフデータ(会見等用) 0423.xlsx]高知市'!$D$2:$D$45</c:f>
              <c:numCache>
                <c:formatCode>m"月"d"日"</c:formatCode>
                <c:ptCount val="44"/>
                <c:pt idx="0">
                  <c:v>44300</c:v>
                </c:pt>
                <c:pt idx="1">
                  <c:v>44301</c:v>
                </c:pt>
                <c:pt idx="2">
                  <c:v>44302</c:v>
                </c:pt>
                <c:pt idx="3">
                  <c:v>44303</c:v>
                </c:pt>
                <c:pt idx="4">
                  <c:v>44304</c:v>
                </c:pt>
                <c:pt idx="5">
                  <c:v>44305</c:v>
                </c:pt>
                <c:pt idx="6">
                  <c:v>44306</c:v>
                </c:pt>
                <c:pt idx="7">
                  <c:v>44307</c:v>
                </c:pt>
                <c:pt idx="8">
                  <c:v>44308</c:v>
                </c:pt>
                <c:pt idx="9">
                  <c:v>44309</c:v>
                </c:pt>
                <c:pt idx="10">
                  <c:v>44310</c:v>
                </c:pt>
                <c:pt idx="11">
                  <c:v>44311</c:v>
                </c:pt>
                <c:pt idx="12">
                  <c:v>44312</c:v>
                </c:pt>
                <c:pt idx="13">
                  <c:v>44313</c:v>
                </c:pt>
                <c:pt idx="14">
                  <c:v>44314</c:v>
                </c:pt>
                <c:pt idx="15">
                  <c:v>44315</c:v>
                </c:pt>
                <c:pt idx="16">
                  <c:v>44316</c:v>
                </c:pt>
                <c:pt idx="17">
                  <c:v>44317</c:v>
                </c:pt>
                <c:pt idx="18">
                  <c:v>44318</c:v>
                </c:pt>
                <c:pt idx="19">
                  <c:v>44319</c:v>
                </c:pt>
                <c:pt idx="20">
                  <c:v>44320</c:v>
                </c:pt>
                <c:pt idx="21">
                  <c:v>44321</c:v>
                </c:pt>
                <c:pt idx="22">
                  <c:v>44322</c:v>
                </c:pt>
                <c:pt idx="23">
                  <c:v>44323</c:v>
                </c:pt>
                <c:pt idx="24">
                  <c:v>44324</c:v>
                </c:pt>
                <c:pt idx="25">
                  <c:v>44325</c:v>
                </c:pt>
                <c:pt idx="26">
                  <c:v>44326</c:v>
                </c:pt>
                <c:pt idx="27">
                  <c:v>44327</c:v>
                </c:pt>
                <c:pt idx="28">
                  <c:v>44328</c:v>
                </c:pt>
                <c:pt idx="29">
                  <c:v>44329</c:v>
                </c:pt>
                <c:pt idx="30">
                  <c:v>44330</c:v>
                </c:pt>
                <c:pt idx="31">
                  <c:v>44331</c:v>
                </c:pt>
                <c:pt idx="32">
                  <c:v>44332</c:v>
                </c:pt>
                <c:pt idx="33">
                  <c:v>44333</c:v>
                </c:pt>
                <c:pt idx="34">
                  <c:v>44334</c:v>
                </c:pt>
                <c:pt idx="35">
                  <c:v>44335</c:v>
                </c:pt>
                <c:pt idx="36">
                  <c:v>44336</c:v>
                </c:pt>
                <c:pt idx="37">
                  <c:v>44337</c:v>
                </c:pt>
                <c:pt idx="38">
                  <c:v>44338</c:v>
                </c:pt>
                <c:pt idx="39">
                  <c:v>44339</c:v>
                </c:pt>
                <c:pt idx="40">
                  <c:v>44340</c:v>
                </c:pt>
                <c:pt idx="41">
                  <c:v>44341</c:v>
                </c:pt>
                <c:pt idx="42">
                  <c:v>44342</c:v>
                </c:pt>
                <c:pt idx="43">
                  <c:v>44343</c:v>
                </c:pt>
              </c:numCache>
            </c:numRef>
          </c:cat>
          <c:val>
            <c:numRef>
              <c:f>'[●グラフデータ(会見等用) 0423.xlsx]高知市'!$G$2:$G$45</c:f>
              <c:numCache>
                <c:formatCode>General</c:formatCode>
                <c:ptCount val="44"/>
                <c:pt idx="0">
                  <c:v>1</c:v>
                </c:pt>
                <c:pt idx="1">
                  <c:v>3</c:v>
                </c:pt>
                <c:pt idx="2">
                  <c:v>2</c:v>
                </c:pt>
                <c:pt idx="3">
                  <c:v>6</c:v>
                </c:pt>
                <c:pt idx="4">
                  <c:v>2</c:v>
                </c:pt>
                <c:pt idx="5">
                  <c:v>2</c:v>
                </c:pt>
                <c:pt idx="6">
                  <c:v>3</c:v>
                </c:pt>
                <c:pt idx="7">
                  <c:v>3</c:v>
                </c:pt>
                <c:pt idx="8">
                  <c:v>3</c:v>
                </c:pt>
                <c:pt idx="9">
                  <c:v>5</c:v>
                </c:pt>
                <c:pt idx="10">
                  <c:v>2</c:v>
                </c:pt>
                <c:pt idx="11">
                  <c:v>7</c:v>
                </c:pt>
                <c:pt idx="12">
                  <c:v>6</c:v>
                </c:pt>
                <c:pt idx="13">
                  <c:v>14</c:v>
                </c:pt>
                <c:pt idx="14">
                  <c:v>6</c:v>
                </c:pt>
                <c:pt idx="15">
                  <c:v>7</c:v>
                </c:pt>
                <c:pt idx="16">
                  <c:v>3</c:v>
                </c:pt>
                <c:pt idx="17">
                  <c:v>9</c:v>
                </c:pt>
                <c:pt idx="18">
                  <c:v>12</c:v>
                </c:pt>
                <c:pt idx="19">
                  <c:v>9</c:v>
                </c:pt>
                <c:pt idx="20">
                  <c:v>12</c:v>
                </c:pt>
                <c:pt idx="21">
                  <c:v>5</c:v>
                </c:pt>
                <c:pt idx="22">
                  <c:v>4</c:v>
                </c:pt>
                <c:pt idx="23">
                  <c:v>5</c:v>
                </c:pt>
                <c:pt idx="24">
                  <c:v>4</c:v>
                </c:pt>
                <c:pt idx="25">
                  <c:v>3</c:v>
                </c:pt>
                <c:pt idx="26">
                  <c:v>2</c:v>
                </c:pt>
                <c:pt idx="27">
                  <c:v>2</c:v>
                </c:pt>
                <c:pt idx="28">
                  <c:v>4</c:v>
                </c:pt>
                <c:pt idx="29">
                  <c:v>5</c:v>
                </c:pt>
                <c:pt idx="30">
                  <c:v>5</c:v>
                </c:pt>
                <c:pt idx="31">
                  <c:v>2</c:v>
                </c:pt>
                <c:pt idx="32">
                  <c:v>2</c:v>
                </c:pt>
                <c:pt idx="33">
                  <c:v>6</c:v>
                </c:pt>
                <c:pt idx="34">
                  <c:v>9</c:v>
                </c:pt>
                <c:pt idx="35">
                  <c:v>9</c:v>
                </c:pt>
                <c:pt idx="36">
                  <c:v>8</c:v>
                </c:pt>
                <c:pt idx="37">
                  <c:v>8</c:v>
                </c:pt>
                <c:pt idx="38">
                  <c:v>17</c:v>
                </c:pt>
                <c:pt idx="39">
                  <c:v>19</c:v>
                </c:pt>
                <c:pt idx="40">
                  <c:v>12</c:v>
                </c:pt>
                <c:pt idx="41">
                  <c:v>17</c:v>
                </c:pt>
                <c:pt idx="42">
                  <c:v>20</c:v>
                </c:pt>
                <c:pt idx="43">
                  <c:v>35</c:v>
                </c:pt>
              </c:numCache>
            </c:numRef>
          </c:val>
        </c:ser>
        <c:dLbls>
          <c:txPr>
            <a:bodyPr rot="0" spcFirstLastPara="1" vertOverflow="ellipsis" horzOverflow="overflow" wrap="square" anchor="ctr" anchorCtr="1">
              <a:spAutoFit/>
            </a:bodyPr>
            <a:lstStyle/>
            <a:p>
              <a:pPr algn="ctr" rtl="0">
                <a:defRPr lang="ja-JP" altLang="en-US" sz="1400" b="0">
                  <a:solidFill>
                    <a:sysClr val="windowText" lastClr="000000"/>
                  </a:solidFill>
                  <a:latin typeface="BIZ UDPゴシック"/>
                  <a:ea typeface="BIZ UDPゴシック"/>
                </a:defRPr>
              </a:pPr>
              <a:endParaRPr lang="ja-JP" altLang="en-US"/>
            </a:p>
          </c:txPr>
          <c:showLegendKey val="0"/>
          <c:showVal val="0"/>
          <c:showCatName val="0"/>
          <c:showSerName val="0"/>
          <c:showPercent val="0"/>
          <c:showBubbleSize val="0"/>
        </c:dLbls>
        <c:gapWidth val="150"/>
        <c:overlap val="100"/>
        <c:axId val="1"/>
        <c:axId val="2"/>
      </c:barChart>
      <c:lineChart>
        <c:grouping val="standard"/>
        <c:varyColors val="0"/>
        <c:dLbls>
          <c:txPr>
            <a:bodyPr rot="0" spcFirstLastPara="1" vertOverflow="ellipsis" horzOverflow="overflow" wrap="square" anchor="ctr" anchorCtr="1">
              <a:spAutoFit/>
            </a:bodyPr>
            <a:lstStyle/>
            <a:p>
              <a:pPr algn="ctr" rtl="0">
                <a:defRPr lang="ja-JP" altLang="en-US" sz="1400" b="0">
                  <a:solidFill>
                    <a:sysClr val="windowText" lastClr="000000"/>
                  </a:solidFill>
                  <a:latin typeface="BIZ UDPゴシック"/>
                  <a:ea typeface="BIZ UDPゴシック"/>
                </a:defRPr>
              </a:pPr>
              <a:endParaRPr lang="ja-JP" altLang="en-US"/>
            </a:p>
          </c:txPr>
          <c:showLegendKey val="0"/>
          <c:showVal val="0"/>
          <c:showCatName val="0"/>
          <c:showSerName val="0"/>
          <c:showPercent val="0"/>
          <c:showBubbleSize val="0"/>
        </c:dLbls>
        <c:marker val="0"/>
        <c:smooth val="0"/>
        <c:axId val="11"/>
        <c:axId val="12"/>
      </c:lineChart>
      <c:dateAx>
        <c:axId val="1"/>
        <c:scaling>
          <c:orientation val="minMax"/>
        </c:scaling>
        <c:delete val="0"/>
        <c:axPos val="b"/>
        <c:title>
          <c:tx>
            <c:rich>
              <a:bodyPr rot="0" spcFirstLastPara="1" vertOverflow="overflow" horzOverflow="overflow" wrap="square" anchor="t" anchorCtr="1"/>
              <a:lstStyle/>
              <a:p>
                <a:pPr algn="ctr" rtl="0">
                  <a:defRPr kumimoji="0" lang="ja-JP" altLang="en-US" sz="1400" b="0" i="0" u="none" strike="noStrike" kern="1200" baseline="0">
                    <a:solidFill>
                      <a:sysClr val="windowText" lastClr="000000"/>
                    </a:solidFill>
                    <a:latin typeface="BIZ UDPゴシック"/>
                    <a:ea typeface="BIZ UDPゴシック"/>
                    <a:cs typeface="+mn-cs"/>
                  </a:defRPr>
                </a:pPr>
                <a:r>
                  <a:rPr kumimoji="0" lang="ja-JP" altLang="en-US" sz="1400" b="0" i="0" u="none" strike="noStrike" kern="1200" baseline="0">
                    <a:solidFill>
                      <a:sysClr val="windowText" lastClr="000000"/>
                    </a:solidFill>
                    <a:latin typeface="BIZ UDPゴシック"/>
                    <a:ea typeface="BIZ UDPゴシック"/>
                    <a:cs typeface="+mn-cs"/>
                  </a:rPr>
                  <a:t>報道発表日</a:t>
                </a:r>
                <a:endParaRPr kumimoji="0" lang="ja-JP" altLang="en-US" sz="1400" b="0" i="0" u="none" strike="noStrike" kern="1200" baseline="0">
                  <a:solidFill>
                    <a:sysClr val="windowText" lastClr="000000"/>
                  </a:solidFill>
                  <a:latin typeface="BIZ UDPゴシック"/>
                  <a:ea typeface="BIZ UDPゴシック"/>
                  <a:cs typeface="+mn-cs"/>
                </a:endParaRPr>
              </a:p>
            </c:rich>
          </c:tx>
          <c:layout>
            <c:manualLayout>
              <c:xMode val="edge"/>
              <c:yMode val="edge"/>
              <c:x val="0.49444439076856622"/>
              <c:y val="0.91304344477276622"/>
            </c:manualLayout>
          </c:layout>
          <c:overlay val="0"/>
          <c:spPr>
            <a:noFill/>
            <a:ln>
              <a:noFill/>
            </a:ln>
            <a:effectLst/>
          </c:spPr>
        </c:title>
        <c:numFmt formatCode="m&quot;月&quot;d&quot;日&quot;;@"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horzOverflow="overflow" wrap="square" anchor="ctr" anchorCtr="1"/>
          <a:lstStyle/>
          <a:p>
            <a:pPr algn="ctr" rtl="0">
              <a:defRPr kumimoji="0" lang="ja-JP" altLang="en-US" sz="600" b="0" i="0" u="none" strike="noStrike" kern="1200" baseline="0">
                <a:solidFill>
                  <a:sysClr val="windowText" lastClr="000000"/>
                </a:solidFill>
                <a:latin typeface="BIZ UDPゴシック"/>
                <a:ea typeface="BIZ UDPゴシック"/>
                <a:cs typeface="+mn-cs"/>
              </a:defRPr>
            </a:pPr>
            <a:endParaRPr lang="ja-JP" altLang="en-US"/>
          </a:p>
        </c:txPr>
        <c:crossAx val="2"/>
        <c:crosses val="autoZero"/>
        <c:auto val="0"/>
        <c:lblOffset val="100"/>
      </c:dateAx>
      <c:valAx>
        <c:axId val="2"/>
        <c:scaling>
          <c:orientation val="minMax"/>
          <c:max val="40"/>
          <c:min val="0"/>
        </c:scaling>
        <c:delete val="0"/>
        <c:axPos val="l"/>
        <c:majorGridlines>
          <c:spPr>
            <a:noFill/>
            <a:ln w="9525" cap="flat" cmpd="sng" algn="ctr">
              <a:solidFill>
                <a:schemeClr val="tx1">
                  <a:lumMod val="15000"/>
                  <a:lumOff val="85000"/>
                </a:schemeClr>
              </a:solidFill>
              <a:round/>
            </a:ln>
            <a:effectLst/>
          </c:spPr>
        </c:majorGridlines>
        <c:title>
          <c:tx>
            <c:rich>
              <a:bodyPr rot="0" spcFirstLastPara="1" vertOverflow="overflow" horzOverflow="overflow" wrap="square" anchor="t" anchorCtr="1"/>
              <a:lstStyle/>
              <a:p>
                <a:pPr algn="ctr" rtl="0">
                  <a:defRPr kumimoji="0" lang="ja-JP" altLang="en-US" sz="1400" b="0" i="0" u="none" strike="noStrike" kern="1200" baseline="0">
                    <a:solidFill>
                      <a:sysClr val="windowText" lastClr="000000"/>
                    </a:solidFill>
                    <a:latin typeface="BIZ UDPゴシック"/>
                    <a:ea typeface="BIZ UDPゴシック"/>
                    <a:cs typeface="+mn-cs"/>
                  </a:defRPr>
                </a:pPr>
                <a:r>
                  <a:rPr kumimoji="0" lang="ja-JP" altLang="en-US" sz="1400" b="0" i="0" u="none" strike="noStrike" kern="1200" baseline="0">
                    <a:solidFill>
                      <a:sysClr val="windowText" lastClr="000000"/>
                    </a:solidFill>
                    <a:latin typeface="BIZ UDPゴシック"/>
                    <a:ea typeface="BIZ UDPゴシック"/>
                    <a:cs typeface="+mn-cs"/>
                  </a:rPr>
                  <a:t>（人）</a:t>
                </a:r>
                <a:endParaRPr kumimoji="0" lang="ja-JP" altLang="en-US" sz="1400" b="0" i="0" u="none" strike="noStrike" kern="1200" baseline="0">
                  <a:solidFill>
                    <a:sysClr val="windowText" lastClr="000000"/>
                  </a:solidFill>
                  <a:latin typeface="BIZ UDPゴシック"/>
                  <a:ea typeface="BIZ UDPゴシック"/>
                  <a:cs typeface="+mn-cs"/>
                </a:endParaRPr>
              </a:p>
            </c:rich>
          </c:tx>
          <c:layout>
            <c:manualLayout>
              <c:xMode val="edge"/>
              <c:yMode val="edge"/>
              <c:x val="2.8355408144279098e-003"/>
              <c:y val="0"/>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horzOverflow="overflow" wrap="square" anchor="ctr" anchorCtr="1"/>
          <a:lstStyle/>
          <a:p>
            <a:pPr algn="ctr" rtl="0">
              <a:defRPr lang="ja-JP" altLang="en-US" sz="1400" b="0" i="0" u="none" strike="noStrike" kern="1200" baseline="0">
                <a:solidFill>
                  <a:sysClr val="windowText" lastClr="000000"/>
                </a:solidFill>
                <a:latin typeface="BIZ UDPゴシック"/>
                <a:ea typeface="BIZ UDPゴシック"/>
                <a:cs typeface="+mn-cs"/>
              </a:defRPr>
            </a:pPr>
            <a:endParaRPr lang="ja-JP" altLang="en-US"/>
          </a:p>
        </c:txPr>
        <c:crossAx val="1"/>
        <c:crosses val="autoZero"/>
        <c:crossBetween val="between"/>
        <c:majorUnit val="5"/>
        <c:minorUnit val="0.1"/>
      </c:valAx>
      <c:dateAx>
        <c:axId val="11"/>
        <c:scaling>
          <c:orientation val="minMax"/>
        </c:scaling>
        <c:delete val="1"/>
        <c:axPos val="b"/>
        <c:numFmt formatCode="General" sourceLinked="1"/>
        <c:majorTickMark val="out"/>
        <c:minorTickMark val="none"/>
        <c:tickLblPos val="nextTo"/>
        <c:txPr>
          <a:bodyPr rot="-60000000" spcFirstLastPara="1" vertOverflow="ellipsis" horzOverflow="overflow" wrap="square" anchor="ctr" anchorCtr="1"/>
          <a:lstStyle/>
          <a:p>
            <a:pPr algn="ctr" rtl="0">
              <a:defRPr lang="ja-JP" altLang="en-US" sz="1400" b="0">
                <a:solidFill>
                  <a:sysClr val="windowText" lastClr="000000"/>
                </a:solidFill>
                <a:latin typeface="BIZ UDPゴシック"/>
                <a:ea typeface="BIZ UDPゴシック"/>
              </a:defRPr>
            </a:pPr>
            <a:endParaRPr lang="ja-JP" altLang="en-US"/>
          </a:p>
        </c:txPr>
        <c:crossAx val="12"/>
        <c:crosses val="autoZero"/>
        <c:auto val="1"/>
        <c:lblOffset val="100"/>
      </c:dateAx>
      <c:valAx>
        <c:axId val="12"/>
        <c:scaling>
          <c:orientation val="minMax"/>
          <c:max val="1"/>
        </c:scaling>
        <c:delete val="0"/>
        <c:axPos val="r"/>
        <c:title>
          <c:tx>
            <c:rich>
              <a:bodyPr rot="-5400000" spcFirstLastPara="1" vertOverflow="ellipsis" horzOverflow="overflow" wrap="square" anchor="ctr" anchorCtr="1"/>
              <a:lstStyle/>
              <a:p>
                <a:pPr algn="ctr" rtl="0">
                  <a:defRPr lang="ja-JP" altLang="en-US" sz="1400" b="0" i="0" u="none" strike="noStrike" kern="1200" baseline="0">
                    <a:solidFill>
                      <a:sysClr val="windowText" lastClr="000000"/>
                    </a:solidFill>
                    <a:latin typeface="BIZ UDPゴシック"/>
                    <a:ea typeface="BIZ UDPゴシック"/>
                    <a:cs typeface="+mn-cs"/>
                  </a:defRPr>
                </a:pPr>
                <a:r>
                  <a:rPr lang="ja-JP" altLang="en-US" sz="1400" b="0" i="0" u="none" strike="noStrike" kern="1200" baseline="0">
                    <a:solidFill>
                      <a:sysClr val="windowText" lastClr="000000"/>
                    </a:solidFill>
                    <a:latin typeface="BIZ UDPゴシック"/>
                    <a:ea typeface="BIZ UDPゴシック"/>
                    <a:cs typeface="+mn-cs"/>
                  </a:rPr>
                  <a:t>陽性率</a:t>
                </a:r>
                <a:endParaRPr lang="ja-JP" altLang="en-US" sz="1400" b="0" i="0" u="none" strike="noStrike" kern="1200" baseline="0">
                  <a:solidFill>
                    <a:sysClr val="windowText" lastClr="000000"/>
                  </a:solidFill>
                  <a:latin typeface="BIZ UDPゴシック"/>
                  <a:ea typeface="BIZ UDPゴシック"/>
                  <a:cs typeface="+mn-cs"/>
                </a:endParaRPr>
              </a:p>
            </c:rich>
          </c:tx>
          <c:layout/>
          <c:overlay val="0"/>
          <c:spPr>
            <a:noFill/>
            <a:ln>
              <a:noFill/>
            </a:ln>
            <a:effectLst/>
          </c:spPr>
        </c:title>
        <c:numFmt formatCode="0%" sourceLinked="0"/>
        <c:majorTickMark val="out"/>
        <c:minorTickMark val="none"/>
        <c:tickLblPos val="nextTo"/>
        <c:spPr>
          <a:noFill/>
          <a:ln>
            <a:noFill/>
          </a:ln>
          <a:effectLst/>
        </c:spPr>
        <c:txPr>
          <a:bodyPr rot="-60000000" spcFirstLastPara="1" vertOverflow="ellipsis" horzOverflow="overflow" wrap="square" anchor="ctr" anchorCtr="1"/>
          <a:lstStyle/>
          <a:p>
            <a:pPr algn="ctr" rtl="0">
              <a:defRPr lang="ja-JP" altLang="en-US" sz="1400" b="0" i="0" u="none" strike="noStrike" kern="1200" baseline="0">
                <a:solidFill>
                  <a:sysClr val="windowText" lastClr="000000"/>
                </a:solidFill>
                <a:latin typeface="BIZ UDPゴシック"/>
                <a:ea typeface="BIZ UDPゴシック"/>
                <a:cs typeface="+mn-cs"/>
              </a:defRPr>
            </a:pPr>
            <a:endParaRPr lang="ja-JP" altLang="en-US"/>
          </a:p>
        </c:txPr>
        <c:crossAx val="11"/>
        <c:crosses val="max"/>
        <c:crossBetween val="between"/>
      </c:valAx>
      <c:spPr>
        <a:noFill/>
        <a:ln>
          <a:noFill/>
        </a:ln>
        <a:effectLst/>
      </c:spPr>
    </c:plotArea>
    <c:legend>
      <c:legendPos val="b"/>
      <c:layout>
        <c:manualLayout>
          <c:xMode val="edge"/>
          <c:yMode val="edge"/>
          <c:x val="0.409054805401112"/>
          <c:y val="0.95548961424332324"/>
          <c:w val="0.29308975377283558"/>
          <c:h val="4.4510385756676561e-002"/>
        </c:manualLayout>
      </c:layout>
      <c:overlay val="0"/>
      <c:spPr>
        <a:noFill/>
        <a:ln>
          <a:noFill/>
        </a:ln>
        <a:effectLst/>
      </c:spPr>
      <c:txPr>
        <a:bodyPr rot="0" spcFirstLastPara="1" vertOverflow="ellipsis" horzOverflow="overflow" wrap="square" anchor="ctr" anchorCtr="1"/>
        <a:lstStyle/>
        <a:p>
          <a:pPr algn="l" rtl="0">
            <a:defRPr lang="ja-JP" altLang="en-US" sz="1400" b="0" i="0" u="none" strike="noStrike" kern="1200" baseline="0">
              <a:solidFill>
                <a:sysClr val="windowText" lastClr="000000"/>
              </a:solidFill>
              <a:latin typeface="BIZ UDPゴシック"/>
              <a:ea typeface="BIZ UDPゴシック"/>
              <a:cs typeface="+mn-cs"/>
            </a:defRPr>
          </a:pPr>
          <a:endParaRPr lang="ja-JP" alt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vertOverflow="overflow" horzOverflow="overflow" anchor="ctr" anchorCtr="1"/>
    <a:lstStyle/>
    <a:p>
      <a:pPr algn="ctr" rtl="0">
        <a:defRPr lang="ja-JP" altLang="en-US" sz="1400" b="0">
          <a:solidFill>
            <a:sysClr val="windowText" lastClr="000000"/>
          </a:solidFill>
          <a:latin typeface="BIZ UDPゴシック"/>
          <a:ea typeface="BIZ UDPゴシック"/>
        </a:defRPr>
      </a:pPr>
      <a:endParaRPr lang="ja-JP" altLang="en-US"/>
    </a:p>
  </c:txPr>
  <c:externalData r:id="rId1">
    <c:autoUpdate val="0"/>
  </c:externalData>
  <c:extLst>
    <c:ext xmlns:c14="http://schemas.microsoft.com/office/drawing/2007/8/2/chart" uri="{781A3756-C4B2-4CAC-9D66-4F8BD8637D16}"/>
  </c:extLst>
</c:chartSpace>
</file>

<file path=ppt/charts/chart3.xml><?xml version="1.0" encoding="utf-8"?>
<c:chartSpace xmlns:a="http://schemas.openxmlformats.org/drawingml/2006/main" xmlns:r="http://schemas.openxmlformats.org/officeDocument/2006/relationships" xmlns:c="http://schemas.openxmlformats.org/drawingml/20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overflow" horzOverflow="overflow" wrap="square" anchor="t" anchorCtr="1"/>
          <a:lstStyle/>
          <a:p>
            <a:pPr algn="ctr" rtl="0">
              <a:defRPr kumimoji="0" lang="ja-JP" altLang="en-US" sz="2000" b="0" i="0" u="none" strike="noStrike" kern="1200" spc="0" baseline="0">
                <a:solidFill>
                  <a:schemeClr val="tx1"/>
                </a:solidFill>
                <a:latin typeface="ＭＳ Ｐゴシック"/>
                <a:ea typeface="ＭＳ Ｐゴシック"/>
                <a:cs typeface="+mn-cs"/>
              </a:defRPr>
            </a:pPr>
            <a:r>
              <a:rPr kumimoji="0" lang="ja-JP" altLang="en-US" sz="2000" b="0" i="0" u="none" strike="noStrike" kern="1200" spc="0" baseline="0">
                <a:solidFill>
                  <a:schemeClr val="tx1"/>
                </a:solidFill>
                <a:latin typeface="ＭＳ Ｐゴシック"/>
                <a:ea typeface="ＭＳ Ｐゴシック"/>
                <a:cs typeface="+mn-cs"/>
              </a:rPr>
              <a:t>入院患者数と確保病床数の推移（宿泊療養含む）</a:t>
            </a:r>
            <a:r>
              <a:rPr kumimoji="0" lang="ja-JP" altLang="en-US" sz="1600" b="0" i="0" u="none" strike="noStrike" kern="1200" spc="0" baseline="0">
                <a:solidFill>
                  <a:schemeClr val="tx1"/>
                </a:solidFill>
                <a:latin typeface="ＭＳ Ｐゴシック"/>
                <a:ea typeface="ＭＳ Ｐゴシック"/>
                <a:cs typeface="+mn-cs"/>
              </a:rPr>
              <a:t>（３月１日～５月27日）</a:t>
            </a:r>
            <a:endParaRPr kumimoji="0" lang="ja-JP" altLang="en-US" sz="1400" b="1" i="0" u="none" strike="noStrike" kern="1200" spc="0" baseline="0">
              <a:solidFill>
                <a:schemeClr val="tx1"/>
              </a:solidFill>
              <a:latin typeface="ＭＳ Ｐゴシック"/>
              <a:ea typeface="ＭＳ Ｐゴシック"/>
              <a:cs typeface="+mn-cs"/>
            </a:endParaRPr>
          </a:p>
        </c:rich>
      </c:tx>
      <c:layout>
        <c:manualLayout>
          <c:xMode val="edge"/>
          <c:yMode val="edge"/>
          <c:x val="0.12988256623254241"/>
          <c:y val="1.0574002560944502e-002"/>
        </c:manualLayout>
      </c:layout>
      <c:overlay val="0"/>
      <c:spPr>
        <a:noFill/>
        <a:ln>
          <a:noFill/>
        </a:ln>
        <a:effectLst/>
      </c:spPr>
    </c:title>
    <c:autoTitleDeleted val="0"/>
    <c:plotArea>
      <c:layout>
        <c:manualLayout>
          <c:layoutTarget val="inner"/>
          <c:xMode val="edge"/>
          <c:yMode val="edge"/>
          <c:x val="3.41796875e-002"/>
          <c:y val="0.12386706948640484"/>
          <c:w val="0.9072265625"/>
          <c:h val="0.66616314199395765"/>
        </c:manualLayout>
      </c:layout>
      <c:barChart>
        <c:barDir val="col"/>
        <c:grouping val="stacked"/>
        <c:varyColors val="0"/>
        <c:ser>
          <c:idx val="2"/>
          <c:order val="2"/>
          <c:tx>
            <c:strRef>
              <c:f>='入院・病床推移'!$D$1</c:f>
              <c:strCache>
                <c:ptCount val="1"/>
                <c:pt idx="0">
                  <c:v>確保病床数（指定*1）</c:v>
                </c:pt>
              </c:strCache>
            </c:strRef>
          </c:tx>
          <c:spPr>
            <a:solidFill>
              <a:srgbClr val="E78B8B"/>
            </a:solidFill>
            <a:ln>
              <a:noFill/>
            </a:ln>
            <a:effectLst/>
          </c:spPr>
          <c:invertIfNegative val="0"/>
          <c:dPt>
            <c:idx val="0"/>
            <c:invertIfNegative val="0"/>
            <c:bubble3D val="0"/>
            <c:spPr>
              <a:solidFill>
                <a:srgbClr val="E78B8B"/>
              </a:solidFill>
              <a:ln>
                <a:noFill/>
              </a:ln>
              <a:effectLst/>
            </c:spPr>
          </c:dPt>
          <c:dLbls>
            <c:dLbl>
              <c:idx val="0"/>
              <c:layout>
                <c:manualLayout>
                  <c:x val="2.5554256889763781e-002"/>
                  <c:y val="-9.8264227545574925e-003"/>
                </c:manualLayout>
              </c:layout>
              <c:spPr>
                <a:solidFill>
                  <a:schemeClr val="bg1"/>
                </a:solidFill>
                <a:ln>
                  <a:solidFill>
                    <a:srgbClr val="FFA6A6"/>
                  </a:solidFill>
                </a:ln>
                <a:effectLst/>
              </c:spPr>
              <c:txPr>
                <a:bodyPr rot="0" spcFirstLastPara="1" vertOverflow="ellipsis" horzOverflow="overflow" wrap="square" anchor="ctr" anchorCtr="1">
                  <a:noAutofit/>
                </a:bodyPr>
                <a:lstStyle/>
                <a:p>
                  <a:pPr algn="ctr" rtl="0">
                    <a:defRPr kumimoji="0" lang="ja-JP" altLang="en-US" sz="1400" b="1" kern="1200">
                      <a:solidFill>
                        <a:schemeClr val="tx1">
                          <a:lumMod val="75000"/>
                          <a:lumOff val="25000"/>
                        </a:schemeClr>
                      </a:solidFill>
                      <a:latin typeface="+mn-lt"/>
                      <a:ea typeface="+mn-ea"/>
                      <a:cs typeface="+mn-cs"/>
                    </a:defRPr>
                  </a:pPr>
                  <a:endParaRPr lang="ja-JP" altLang="en-US" sz="1400" b="1"/>
                </a:p>
              </c:txPr>
              <c:showLegendKey val="0"/>
              <c:showVal val="1"/>
              <c:showCatName val="0"/>
              <c:showSerName val="0"/>
              <c:showPercent val="0"/>
              <c:showBubbleSize val="0"/>
              <c:extLst>
                <c:ext xmlns:c15="http://schemas.microsoft.com/office/drawing/2012/chart" uri="{CE6537A1-D6FC-4f65-9D91-7224C49458BB}">
                  <c15:layout>
                    <c:manualLayout>
                      <c:w val="2.83203125e-002"/>
                      <c:h val="4.0785498489425982e-002"/>
                    </c:manualLayout>
                  </c15:layout>
                </c:ext>
              </c:extLst>
            </c:dLbl>
            <c:txPr>
              <a:bodyPr rot="0" spcFirstLastPara="1" vertOverflow="ellipsis" horzOverflow="overflow" wrap="square" lIns="36576" tIns="18288" rIns="36576" bIns="18288" anchor="ctr" anchorCtr="1">
                <a:spAutoFit/>
              </a:bodyPr>
              <a:lstStyle/>
              <a:p>
                <a:pPr algn="ctr" rtl="0">
                  <a:defRPr kumimoji="0" lang="ja-JP" altLang="en-US" sz="1400" b="1" kern="1200">
                    <a:solidFill>
                      <a:schemeClr val="tx1">
                        <a:lumMod val="75000"/>
                        <a:lumOff val="25000"/>
                      </a:schemeClr>
                    </a:solidFill>
                    <a:latin typeface="+mn-lt"/>
                    <a:ea typeface="+mn-ea"/>
                    <a:cs typeface="+mn-cs"/>
                  </a:defRPr>
                </a:pPr>
                <a:endParaRPr lang="ja-JP" alt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='入院・病床推移'!$A$342:$A$429</c:f>
              <c:numCache>
                <c:formatCode>m"月"d"日"</c:formatCode>
                <c:ptCount val="88"/>
                <c:pt idx="0">
                  <c:v>44256</c:v>
                </c:pt>
                <c:pt idx="1">
                  <c:v>44257</c:v>
                </c:pt>
                <c:pt idx="2">
                  <c:v>44258</c:v>
                </c:pt>
                <c:pt idx="3">
                  <c:v>44259</c:v>
                </c:pt>
                <c:pt idx="4">
                  <c:v>44260</c:v>
                </c:pt>
                <c:pt idx="5">
                  <c:v>44261</c:v>
                </c:pt>
                <c:pt idx="6">
                  <c:v>44262</c:v>
                </c:pt>
                <c:pt idx="7">
                  <c:v>44263</c:v>
                </c:pt>
                <c:pt idx="8">
                  <c:v>44264</c:v>
                </c:pt>
                <c:pt idx="9">
                  <c:v>44265</c:v>
                </c:pt>
                <c:pt idx="10">
                  <c:v>44266</c:v>
                </c:pt>
                <c:pt idx="11">
                  <c:v>44267</c:v>
                </c:pt>
                <c:pt idx="12">
                  <c:v>44268</c:v>
                </c:pt>
                <c:pt idx="13">
                  <c:v>44269</c:v>
                </c:pt>
                <c:pt idx="14">
                  <c:v>44270</c:v>
                </c:pt>
                <c:pt idx="15">
                  <c:v>44271</c:v>
                </c:pt>
                <c:pt idx="16">
                  <c:v>44272</c:v>
                </c:pt>
                <c:pt idx="17">
                  <c:v>44273</c:v>
                </c:pt>
                <c:pt idx="18">
                  <c:v>44274</c:v>
                </c:pt>
                <c:pt idx="19">
                  <c:v>44275</c:v>
                </c:pt>
                <c:pt idx="20">
                  <c:v>44276</c:v>
                </c:pt>
                <c:pt idx="21">
                  <c:v>44277</c:v>
                </c:pt>
                <c:pt idx="22">
                  <c:v>44278</c:v>
                </c:pt>
                <c:pt idx="23">
                  <c:v>44279</c:v>
                </c:pt>
                <c:pt idx="24">
                  <c:v>44280</c:v>
                </c:pt>
                <c:pt idx="25">
                  <c:v>44281</c:v>
                </c:pt>
                <c:pt idx="26">
                  <c:v>44282</c:v>
                </c:pt>
                <c:pt idx="27">
                  <c:v>44283</c:v>
                </c:pt>
                <c:pt idx="28">
                  <c:v>44284</c:v>
                </c:pt>
                <c:pt idx="29">
                  <c:v>44285</c:v>
                </c:pt>
                <c:pt idx="30">
                  <c:v>44286</c:v>
                </c:pt>
                <c:pt idx="31">
                  <c:v>44287</c:v>
                </c:pt>
                <c:pt idx="32">
                  <c:v>44288</c:v>
                </c:pt>
                <c:pt idx="33">
                  <c:v>44289</c:v>
                </c:pt>
                <c:pt idx="34">
                  <c:v>44290</c:v>
                </c:pt>
                <c:pt idx="35">
                  <c:v>44291</c:v>
                </c:pt>
                <c:pt idx="36">
                  <c:v>44292</c:v>
                </c:pt>
                <c:pt idx="37">
                  <c:v>44293</c:v>
                </c:pt>
                <c:pt idx="38">
                  <c:v>44294</c:v>
                </c:pt>
                <c:pt idx="39">
                  <c:v>44295</c:v>
                </c:pt>
                <c:pt idx="40">
                  <c:v>44296</c:v>
                </c:pt>
                <c:pt idx="41">
                  <c:v>44297</c:v>
                </c:pt>
                <c:pt idx="42">
                  <c:v>44298</c:v>
                </c:pt>
                <c:pt idx="43">
                  <c:v>44299</c:v>
                </c:pt>
                <c:pt idx="44">
                  <c:v>44300</c:v>
                </c:pt>
                <c:pt idx="45">
                  <c:v>44301</c:v>
                </c:pt>
                <c:pt idx="46">
                  <c:v>44302</c:v>
                </c:pt>
                <c:pt idx="47">
                  <c:v>44303</c:v>
                </c:pt>
                <c:pt idx="48">
                  <c:v>44304</c:v>
                </c:pt>
                <c:pt idx="49">
                  <c:v>44305</c:v>
                </c:pt>
                <c:pt idx="50">
                  <c:v>44306</c:v>
                </c:pt>
                <c:pt idx="51">
                  <c:v>44307</c:v>
                </c:pt>
                <c:pt idx="52">
                  <c:v>44308</c:v>
                </c:pt>
                <c:pt idx="53">
                  <c:v>44309</c:v>
                </c:pt>
                <c:pt idx="54">
                  <c:v>44310</c:v>
                </c:pt>
                <c:pt idx="55">
                  <c:v>44311</c:v>
                </c:pt>
                <c:pt idx="56">
                  <c:v>44312</c:v>
                </c:pt>
                <c:pt idx="57">
                  <c:v>44313</c:v>
                </c:pt>
                <c:pt idx="58">
                  <c:v>44314</c:v>
                </c:pt>
                <c:pt idx="59">
                  <c:v>44315</c:v>
                </c:pt>
                <c:pt idx="60">
                  <c:v>44316</c:v>
                </c:pt>
                <c:pt idx="61">
                  <c:v>44317</c:v>
                </c:pt>
                <c:pt idx="62">
                  <c:v>44318</c:v>
                </c:pt>
                <c:pt idx="63">
                  <c:v>44319</c:v>
                </c:pt>
                <c:pt idx="64">
                  <c:v>44320</c:v>
                </c:pt>
                <c:pt idx="65">
                  <c:v>44321</c:v>
                </c:pt>
                <c:pt idx="66">
                  <c:v>44322</c:v>
                </c:pt>
                <c:pt idx="67">
                  <c:v>44323</c:v>
                </c:pt>
                <c:pt idx="68">
                  <c:v>44324</c:v>
                </c:pt>
                <c:pt idx="69">
                  <c:v>44325</c:v>
                </c:pt>
                <c:pt idx="70">
                  <c:v>44326</c:v>
                </c:pt>
                <c:pt idx="71">
                  <c:v>44327</c:v>
                </c:pt>
                <c:pt idx="72">
                  <c:v>44328</c:v>
                </c:pt>
                <c:pt idx="73">
                  <c:v>44329</c:v>
                </c:pt>
                <c:pt idx="74">
                  <c:v>44330</c:v>
                </c:pt>
                <c:pt idx="75">
                  <c:v>44331</c:v>
                </c:pt>
                <c:pt idx="76">
                  <c:v>44332</c:v>
                </c:pt>
                <c:pt idx="77">
                  <c:v>44333</c:v>
                </c:pt>
                <c:pt idx="78">
                  <c:v>44334</c:v>
                </c:pt>
                <c:pt idx="79">
                  <c:v>44335</c:v>
                </c:pt>
                <c:pt idx="80">
                  <c:v>44336</c:v>
                </c:pt>
                <c:pt idx="81">
                  <c:v>44337</c:v>
                </c:pt>
                <c:pt idx="82">
                  <c:v>44338</c:v>
                </c:pt>
                <c:pt idx="83">
                  <c:v>44339</c:v>
                </c:pt>
                <c:pt idx="84">
                  <c:v>44340</c:v>
                </c:pt>
                <c:pt idx="85">
                  <c:v>44341</c:v>
                </c:pt>
                <c:pt idx="86">
                  <c:v>44342</c:v>
                </c:pt>
                <c:pt idx="87">
                  <c:v>44343</c:v>
                </c:pt>
              </c:numCache>
            </c:numRef>
          </c:cat>
          <c:val>
            <c:numRef>
              <c:f>='入院・病床推移'!$D$342:$D$429</c:f>
              <c:numCache>
                <c:formatCode>General</c:formatCode>
                <c:ptCount val="88"/>
                <c:pt idx="0">
                  <c:v>67</c:v>
                </c:pt>
                <c:pt idx="1">
                  <c:v>67</c:v>
                </c:pt>
                <c:pt idx="2">
                  <c:v>67</c:v>
                </c:pt>
                <c:pt idx="3">
                  <c:v>67</c:v>
                </c:pt>
                <c:pt idx="4">
                  <c:v>67</c:v>
                </c:pt>
                <c:pt idx="5">
                  <c:v>67</c:v>
                </c:pt>
                <c:pt idx="6">
                  <c:v>67</c:v>
                </c:pt>
                <c:pt idx="7">
                  <c:v>67</c:v>
                </c:pt>
                <c:pt idx="8">
                  <c:v>67</c:v>
                </c:pt>
                <c:pt idx="9">
                  <c:v>67</c:v>
                </c:pt>
                <c:pt idx="10">
                  <c:v>67</c:v>
                </c:pt>
                <c:pt idx="11">
                  <c:v>67</c:v>
                </c:pt>
                <c:pt idx="12">
                  <c:v>67</c:v>
                </c:pt>
                <c:pt idx="13">
                  <c:v>67</c:v>
                </c:pt>
                <c:pt idx="14">
                  <c:v>67</c:v>
                </c:pt>
                <c:pt idx="15">
                  <c:v>67</c:v>
                </c:pt>
                <c:pt idx="16">
                  <c:v>67</c:v>
                </c:pt>
                <c:pt idx="17">
                  <c:v>67</c:v>
                </c:pt>
                <c:pt idx="18">
                  <c:v>67</c:v>
                </c:pt>
                <c:pt idx="19">
                  <c:v>67</c:v>
                </c:pt>
                <c:pt idx="20">
                  <c:v>67</c:v>
                </c:pt>
                <c:pt idx="21">
                  <c:v>67</c:v>
                </c:pt>
                <c:pt idx="22">
                  <c:v>67</c:v>
                </c:pt>
                <c:pt idx="23">
                  <c:v>67</c:v>
                </c:pt>
                <c:pt idx="24">
                  <c:v>67</c:v>
                </c:pt>
                <c:pt idx="25">
                  <c:v>67</c:v>
                </c:pt>
                <c:pt idx="26">
                  <c:v>67</c:v>
                </c:pt>
                <c:pt idx="27">
                  <c:v>67</c:v>
                </c:pt>
                <c:pt idx="28">
                  <c:v>67</c:v>
                </c:pt>
                <c:pt idx="29">
                  <c:v>67</c:v>
                </c:pt>
                <c:pt idx="30">
                  <c:v>67</c:v>
                </c:pt>
                <c:pt idx="31">
                  <c:v>67</c:v>
                </c:pt>
                <c:pt idx="32">
                  <c:v>67</c:v>
                </c:pt>
                <c:pt idx="33">
                  <c:v>67</c:v>
                </c:pt>
                <c:pt idx="34">
                  <c:v>67</c:v>
                </c:pt>
                <c:pt idx="35">
                  <c:v>67</c:v>
                </c:pt>
                <c:pt idx="36">
                  <c:v>67</c:v>
                </c:pt>
                <c:pt idx="37">
                  <c:v>67</c:v>
                </c:pt>
                <c:pt idx="38">
                  <c:v>67</c:v>
                </c:pt>
                <c:pt idx="39">
                  <c:v>67</c:v>
                </c:pt>
                <c:pt idx="40">
                  <c:v>67</c:v>
                </c:pt>
                <c:pt idx="41">
                  <c:v>67</c:v>
                </c:pt>
                <c:pt idx="42">
                  <c:v>67</c:v>
                </c:pt>
                <c:pt idx="43">
                  <c:v>67</c:v>
                </c:pt>
                <c:pt idx="44">
                  <c:v>67</c:v>
                </c:pt>
                <c:pt idx="45">
                  <c:v>67</c:v>
                </c:pt>
                <c:pt idx="46">
                  <c:v>67</c:v>
                </c:pt>
                <c:pt idx="47">
                  <c:v>67</c:v>
                </c:pt>
                <c:pt idx="48">
                  <c:v>67</c:v>
                </c:pt>
                <c:pt idx="49">
                  <c:v>67</c:v>
                </c:pt>
                <c:pt idx="50">
                  <c:v>67</c:v>
                </c:pt>
                <c:pt idx="51">
                  <c:v>67</c:v>
                </c:pt>
                <c:pt idx="52">
                  <c:v>67</c:v>
                </c:pt>
                <c:pt idx="53">
                  <c:v>67</c:v>
                </c:pt>
                <c:pt idx="54">
                  <c:v>67</c:v>
                </c:pt>
                <c:pt idx="55">
                  <c:v>67</c:v>
                </c:pt>
                <c:pt idx="56">
                  <c:v>67</c:v>
                </c:pt>
                <c:pt idx="57">
                  <c:v>67</c:v>
                </c:pt>
                <c:pt idx="58">
                  <c:v>67</c:v>
                </c:pt>
                <c:pt idx="59">
                  <c:v>67</c:v>
                </c:pt>
                <c:pt idx="60">
                  <c:v>67</c:v>
                </c:pt>
                <c:pt idx="61">
                  <c:v>67</c:v>
                </c:pt>
                <c:pt idx="62">
                  <c:v>67</c:v>
                </c:pt>
                <c:pt idx="63">
                  <c:v>67</c:v>
                </c:pt>
                <c:pt idx="64">
                  <c:v>67</c:v>
                </c:pt>
                <c:pt idx="65">
                  <c:v>67</c:v>
                </c:pt>
                <c:pt idx="66">
                  <c:v>67</c:v>
                </c:pt>
                <c:pt idx="67">
                  <c:v>67</c:v>
                </c:pt>
                <c:pt idx="68">
                  <c:v>67</c:v>
                </c:pt>
                <c:pt idx="69">
                  <c:v>67</c:v>
                </c:pt>
                <c:pt idx="70">
                  <c:v>67</c:v>
                </c:pt>
                <c:pt idx="71">
                  <c:v>67</c:v>
                </c:pt>
                <c:pt idx="72">
                  <c:v>67</c:v>
                </c:pt>
                <c:pt idx="73">
                  <c:v>67</c:v>
                </c:pt>
                <c:pt idx="74">
                  <c:v>67</c:v>
                </c:pt>
                <c:pt idx="75">
                  <c:v>67</c:v>
                </c:pt>
                <c:pt idx="76">
                  <c:v>67</c:v>
                </c:pt>
                <c:pt idx="77">
                  <c:v>67</c:v>
                </c:pt>
                <c:pt idx="78">
                  <c:v>67</c:v>
                </c:pt>
                <c:pt idx="79">
                  <c:v>67</c:v>
                </c:pt>
                <c:pt idx="80">
                  <c:v>67</c:v>
                </c:pt>
                <c:pt idx="81">
                  <c:v>67</c:v>
                </c:pt>
                <c:pt idx="82">
                  <c:v>67</c:v>
                </c:pt>
                <c:pt idx="83">
                  <c:v>67</c:v>
                </c:pt>
                <c:pt idx="84">
                  <c:v>67</c:v>
                </c:pt>
                <c:pt idx="85">
                  <c:v>67</c:v>
                </c:pt>
                <c:pt idx="86">
                  <c:v>67</c:v>
                </c:pt>
                <c:pt idx="87">
                  <c:v>67</c:v>
                </c:pt>
              </c:numCache>
            </c:numRef>
          </c:val>
        </c:ser>
        <c:ser>
          <c:idx val="3"/>
          <c:order val="3"/>
          <c:tx>
            <c:strRef>
              <c:f>='入院・病床推移'!$E$1</c:f>
              <c:strCache>
                <c:ptCount val="1"/>
                <c:pt idx="0">
                  <c:v>確保病床数（協力*2）</c:v>
                </c:pt>
              </c:strCache>
            </c:strRef>
          </c:tx>
          <c:spPr>
            <a:solidFill>
              <a:srgbClr val="FFC000"/>
            </a:solidFill>
            <a:ln>
              <a:noFill/>
            </a:ln>
            <a:effectLst/>
          </c:spPr>
          <c:invertIfNegative val="0"/>
          <c:dPt>
            <c:idx val="0"/>
            <c:invertIfNegative val="0"/>
            <c:bubble3D val="0"/>
            <c:spPr>
              <a:solidFill>
                <a:srgbClr val="FFC000"/>
              </a:solidFill>
              <a:ln>
                <a:noFill/>
              </a:ln>
              <a:effectLst/>
            </c:spPr>
          </c:dPt>
          <c:dLbls>
            <c:dLbl>
              <c:idx val="0"/>
              <c:layout>
                <c:manualLayout>
                  <c:x val="3.0437069389763781e-002"/>
                  <c:y val="1.0358335117475874e-002"/>
                </c:manualLayout>
              </c:layout>
              <c:spPr>
                <a:solidFill>
                  <a:schemeClr val="bg1"/>
                </a:solidFill>
                <a:ln w="6350">
                  <a:solidFill>
                    <a:srgbClr val="FFC000"/>
                  </a:solidFill>
                </a:ln>
                <a:effectLst/>
              </c:spPr>
              <c:txPr>
                <a:bodyPr rot="0" spcFirstLastPara="1" vertOverflow="ellipsis" horzOverflow="overflow" wrap="square" anchor="ctr" anchorCtr="1">
                  <a:spAutoFit/>
                </a:bodyPr>
                <a:lstStyle/>
                <a:p>
                  <a:pPr algn="ctr" rtl="0">
                    <a:defRPr kumimoji="0" lang="ja-JP" altLang="en-US" sz="1400" b="1" kern="1200">
                      <a:solidFill>
                        <a:schemeClr val="tx1">
                          <a:lumMod val="75000"/>
                          <a:lumOff val="25000"/>
                        </a:schemeClr>
                      </a:solidFill>
                      <a:latin typeface="+mn-lt"/>
                      <a:ea typeface="+mn-ea"/>
                      <a:cs typeface="+mn-cs"/>
                    </a:defRPr>
                  </a:pPr>
                  <a:endParaRPr lang="ja-JP" altLang="en-US" sz="1400" b="1"/>
                </a:p>
              </c:txPr>
              <c:showLegendKey val="0"/>
              <c:showVal val="1"/>
              <c:showCatName val="0"/>
              <c:showSerName val="0"/>
              <c:showPercent val="0"/>
              <c:showBubbleSize val="0"/>
            </c:dLbl>
            <c:txPr>
              <a:bodyPr rot="0" spcFirstLastPara="1" vertOverflow="ellipsis" horzOverflow="overflow" wrap="square" lIns="36576" tIns="18288" rIns="36576" bIns="18288" anchor="ctr" anchorCtr="1">
                <a:spAutoFit/>
              </a:bodyPr>
              <a:lstStyle/>
              <a:p>
                <a:pPr algn="ctr" rtl="0">
                  <a:defRPr kumimoji="0" lang="ja-JP" altLang="en-US" sz="1400" b="1" kern="1200">
                    <a:solidFill>
                      <a:schemeClr val="tx1">
                        <a:lumMod val="75000"/>
                        <a:lumOff val="25000"/>
                      </a:schemeClr>
                    </a:solidFill>
                    <a:latin typeface="+mn-lt"/>
                    <a:ea typeface="+mn-ea"/>
                    <a:cs typeface="+mn-cs"/>
                  </a:defRPr>
                </a:pPr>
                <a:endParaRPr lang="ja-JP" alt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='入院・病床推移'!$A$342:$A$429</c:f>
              <c:numCache>
                <c:formatCode>m"月"d"日"</c:formatCode>
                <c:ptCount val="88"/>
                <c:pt idx="0">
                  <c:v>44256</c:v>
                </c:pt>
                <c:pt idx="1">
                  <c:v>44257</c:v>
                </c:pt>
                <c:pt idx="2">
                  <c:v>44258</c:v>
                </c:pt>
                <c:pt idx="3">
                  <c:v>44259</c:v>
                </c:pt>
                <c:pt idx="4">
                  <c:v>44260</c:v>
                </c:pt>
                <c:pt idx="5">
                  <c:v>44261</c:v>
                </c:pt>
                <c:pt idx="6">
                  <c:v>44262</c:v>
                </c:pt>
                <c:pt idx="7">
                  <c:v>44263</c:v>
                </c:pt>
                <c:pt idx="8">
                  <c:v>44264</c:v>
                </c:pt>
                <c:pt idx="9">
                  <c:v>44265</c:v>
                </c:pt>
                <c:pt idx="10">
                  <c:v>44266</c:v>
                </c:pt>
                <c:pt idx="11">
                  <c:v>44267</c:v>
                </c:pt>
                <c:pt idx="12">
                  <c:v>44268</c:v>
                </c:pt>
                <c:pt idx="13">
                  <c:v>44269</c:v>
                </c:pt>
                <c:pt idx="14">
                  <c:v>44270</c:v>
                </c:pt>
                <c:pt idx="15">
                  <c:v>44271</c:v>
                </c:pt>
                <c:pt idx="16">
                  <c:v>44272</c:v>
                </c:pt>
                <c:pt idx="17">
                  <c:v>44273</c:v>
                </c:pt>
                <c:pt idx="18">
                  <c:v>44274</c:v>
                </c:pt>
                <c:pt idx="19">
                  <c:v>44275</c:v>
                </c:pt>
                <c:pt idx="20">
                  <c:v>44276</c:v>
                </c:pt>
                <c:pt idx="21">
                  <c:v>44277</c:v>
                </c:pt>
                <c:pt idx="22">
                  <c:v>44278</c:v>
                </c:pt>
                <c:pt idx="23">
                  <c:v>44279</c:v>
                </c:pt>
                <c:pt idx="24">
                  <c:v>44280</c:v>
                </c:pt>
                <c:pt idx="25">
                  <c:v>44281</c:v>
                </c:pt>
                <c:pt idx="26">
                  <c:v>44282</c:v>
                </c:pt>
                <c:pt idx="27">
                  <c:v>44283</c:v>
                </c:pt>
                <c:pt idx="28">
                  <c:v>44284</c:v>
                </c:pt>
                <c:pt idx="29">
                  <c:v>44285</c:v>
                </c:pt>
                <c:pt idx="30">
                  <c:v>44286</c:v>
                </c:pt>
                <c:pt idx="31">
                  <c:v>44287</c:v>
                </c:pt>
                <c:pt idx="32">
                  <c:v>44288</c:v>
                </c:pt>
                <c:pt idx="33">
                  <c:v>44289</c:v>
                </c:pt>
                <c:pt idx="34">
                  <c:v>44290</c:v>
                </c:pt>
                <c:pt idx="35">
                  <c:v>44291</c:v>
                </c:pt>
                <c:pt idx="36">
                  <c:v>44292</c:v>
                </c:pt>
                <c:pt idx="37">
                  <c:v>44293</c:v>
                </c:pt>
                <c:pt idx="38">
                  <c:v>44294</c:v>
                </c:pt>
                <c:pt idx="39">
                  <c:v>44295</c:v>
                </c:pt>
                <c:pt idx="40">
                  <c:v>44296</c:v>
                </c:pt>
                <c:pt idx="41">
                  <c:v>44297</c:v>
                </c:pt>
                <c:pt idx="42">
                  <c:v>44298</c:v>
                </c:pt>
                <c:pt idx="43">
                  <c:v>44299</c:v>
                </c:pt>
                <c:pt idx="44">
                  <c:v>44300</c:v>
                </c:pt>
                <c:pt idx="45">
                  <c:v>44301</c:v>
                </c:pt>
                <c:pt idx="46">
                  <c:v>44302</c:v>
                </c:pt>
                <c:pt idx="47">
                  <c:v>44303</c:v>
                </c:pt>
                <c:pt idx="48">
                  <c:v>44304</c:v>
                </c:pt>
                <c:pt idx="49">
                  <c:v>44305</c:v>
                </c:pt>
                <c:pt idx="50">
                  <c:v>44306</c:v>
                </c:pt>
                <c:pt idx="51">
                  <c:v>44307</c:v>
                </c:pt>
                <c:pt idx="52">
                  <c:v>44308</c:v>
                </c:pt>
                <c:pt idx="53">
                  <c:v>44309</c:v>
                </c:pt>
                <c:pt idx="54">
                  <c:v>44310</c:v>
                </c:pt>
                <c:pt idx="55">
                  <c:v>44311</c:v>
                </c:pt>
                <c:pt idx="56">
                  <c:v>44312</c:v>
                </c:pt>
                <c:pt idx="57">
                  <c:v>44313</c:v>
                </c:pt>
                <c:pt idx="58">
                  <c:v>44314</c:v>
                </c:pt>
                <c:pt idx="59">
                  <c:v>44315</c:v>
                </c:pt>
                <c:pt idx="60">
                  <c:v>44316</c:v>
                </c:pt>
                <c:pt idx="61">
                  <c:v>44317</c:v>
                </c:pt>
                <c:pt idx="62">
                  <c:v>44318</c:v>
                </c:pt>
                <c:pt idx="63">
                  <c:v>44319</c:v>
                </c:pt>
                <c:pt idx="64">
                  <c:v>44320</c:v>
                </c:pt>
                <c:pt idx="65">
                  <c:v>44321</c:v>
                </c:pt>
                <c:pt idx="66">
                  <c:v>44322</c:v>
                </c:pt>
                <c:pt idx="67">
                  <c:v>44323</c:v>
                </c:pt>
                <c:pt idx="68">
                  <c:v>44324</c:v>
                </c:pt>
                <c:pt idx="69">
                  <c:v>44325</c:v>
                </c:pt>
                <c:pt idx="70">
                  <c:v>44326</c:v>
                </c:pt>
                <c:pt idx="71">
                  <c:v>44327</c:v>
                </c:pt>
                <c:pt idx="72">
                  <c:v>44328</c:v>
                </c:pt>
                <c:pt idx="73">
                  <c:v>44329</c:v>
                </c:pt>
                <c:pt idx="74">
                  <c:v>44330</c:v>
                </c:pt>
                <c:pt idx="75">
                  <c:v>44331</c:v>
                </c:pt>
                <c:pt idx="76">
                  <c:v>44332</c:v>
                </c:pt>
                <c:pt idx="77">
                  <c:v>44333</c:v>
                </c:pt>
                <c:pt idx="78">
                  <c:v>44334</c:v>
                </c:pt>
                <c:pt idx="79">
                  <c:v>44335</c:v>
                </c:pt>
                <c:pt idx="80">
                  <c:v>44336</c:v>
                </c:pt>
                <c:pt idx="81">
                  <c:v>44337</c:v>
                </c:pt>
                <c:pt idx="82">
                  <c:v>44338</c:v>
                </c:pt>
                <c:pt idx="83">
                  <c:v>44339</c:v>
                </c:pt>
                <c:pt idx="84">
                  <c:v>44340</c:v>
                </c:pt>
                <c:pt idx="85">
                  <c:v>44341</c:v>
                </c:pt>
                <c:pt idx="86">
                  <c:v>44342</c:v>
                </c:pt>
                <c:pt idx="87">
                  <c:v>44343</c:v>
                </c:pt>
              </c:numCache>
            </c:numRef>
          </c:cat>
          <c:val>
            <c:numRef>
              <c:f>='入院・病床推移'!$E$342:$E$429</c:f>
              <c:numCache>
                <c:formatCode>General</c:formatCode>
                <c:ptCount val="88"/>
                <c:pt idx="0">
                  <c:v>141</c:v>
                </c:pt>
                <c:pt idx="1">
                  <c:v>141</c:v>
                </c:pt>
                <c:pt idx="2">
                  <c:v>141</c:v>
                </c:pt>
                <c:pt idx="3">
                  <c:v>141</c:v>
                </c:pt>
                <c:pt idx="4">
                  <c:v>141</c:v>
                </c:pt>
                <c:pt idx="5">
                  <c:v>141</c:v>
                </c:pt>
                <c:pt idx="6">
                  <c:v>141</c:v>
                </c:pt>
                <c:pt idx="7">
                  <c:v>141</c:v>
                </c:pt>
                <c:pt idx="8">
                  <c:v>141</c:v>
                </c:pt>
                <c:pt idx="9">
                  <c:v>141</c:v>
                </c:pt>
                <c:pt idx="10">
                  <c:v>141</c:v>
                </c:pt>
                <c:pt idx="11">
                  <c:v>141</c:v>
                </c:pt>
                <c:pt idx="12">
                  <c:v>141</c:v>
                </c:pt>
                <c:pt idx="13">
                  <c:v>141</c:v>
                </c:pt>
                <c:pt idx="14">
                  <c:v>141</c:v>
                </c:pt>
                <c:pt idx="15">
                  <c:v>141</c:v>
                </c:pt>
                <c:pt idx="16">
                  <c:v>141</c:v>
                </c:pt>
                <c:pt idx="17">
                  <c:v>141</c:v>
                </c:pt>
                <c:pt idx="18">
                  <c:v>141</c:v>
                </c:pt>
                <c:pt idx="19">
                  <c:v>141</c:v>
                </c:pt>
                <c:pt idx="20">
                  <c:v>141</c:v>
                </c:pt>
                <c:pt idx="21">
                  <c:v>141</c:v>
                </c:pt>
                <c:pt idx="22">
                  <c:v>141</c:v>
                </c:pt>
                <c:pt idx="23">
                  <c:v>141</c:v>
                </c:pt>
                <c:pt idx="24">
                  <c:v>141</c:v>
                </c:pt>
                <c:pt idx="25">
                  <c:v>141</c:v>
                </c:pt>
                <c:pt idx="26">
                  <c:v>141</c:v>
                </c:pt>
                <c:pt idx="27">
                  <c:v>141</c:v>
                </c:pt>
                <c:pt idx="28">
                  <c:v>141</c:v>
                </c:pt>
                <c:pt idx="29">
                  <c:v>141</c:v>
                </c:pt>
                <c:pt idx="30">
                  <c:v>141</c:v>
                </c:pt>
                <c:pt idx="31">
                  <c:v>141</c:v>
                </c:pt>
                <c:pt idx="32">
                  <c:v>141</c:v>
                </c:pt>
                <c:pt idx="33">
                  <c:v>141</c:v>
                </c:pt>
                <c:pt idx="34">
                  <c:v>141</c:v>
                </c:pt>
                <c:pt idx="35">
                  <c:v>141</c:v>
                </c:pt>
                <c:pt idx="36">
                  <c:v>141</c:v>
                </c:pt>
                <c:pt idx="37">
                  <c:v>141</c:v>
                </c:pt>
                <c:pt idx="38">
                  <c:v>141</c:v>
                </c:pt>
                <c:pt idx="39">
                  <c:v>141</c:v>
                </c:pt>
                <c:pt idx="40">
                  <c:v>141</c:v>
                </c:pt>
                <c:pt idx="41">
                  <c:v>141</c:v>
                </c:pt>
                <c:pt idx="42">
                  <c:v>141</c:v>
                </c:pt>
                <c:pt idx="43">
                  <c:v>141</c:v>
                </c:pt>
                <c:pt idx="44">
                  <c:v>141</c:v>
                </c:pt>
                <c:pt idx="45">
                  <c:v>141</c:v>
                </c:pt>
                <c:pt idx="46">
                  <c:v>141</c:v>
                </c:pt>
                <c:pt idx="47">
                  <c:v>141</c:v>
                </c:pt>
                <c:pt idx="48">
                  <c:v>141</c:v>
                </c:pt>
                <c:pt idx="49">
                  <c:v>141</c:v>
                </c:pt>
                <c:pt idx="50">
                  <c:v>141</c:v>
                </c:pt>
                <c:pt idx="51">
                  <c:v>141</c:v>
                </c:pt>
                <c:pt idx="52">
                  <c:v>141</c:v>
                </c:pt>
                <c:pt idx="53">
                  <c:v>141</c:v>
                </c:pt>
                <c:pt idx="54">
                  <c:v>141</c:v>
                </c:pt>
                <c:pt idx="55">
                  <c:v>141</c:v>
                </c:pt>
                <c:pt idx="56">
                  <c:v>141</c:v>
                </c:pt>
                <c:pt idx="57">
                  <c:v>141</c:v>
                </c:pt>
                <c:pt idx="58">
                  <c:v>141</c:v>
                </c:pt>
                <c:pt idx="59">
                  <c:v>141</c:v>
                </c:pt>
                <c:pt idx="60">
                  <c:v>141</c:v>
                </c:pt>
                <c:pt idx="61">
                  <c:v>141</c:v>
                </c:pt>
                <c:pt idx="62">
                  <c:v>141</c:v>
                </c:pt>
                <c:pt idx="63">
                  <c:v>141</c:v>
                </c:pt>
                <c:pt idx="64">
                  <c:v>141</c:v>
                </c:pt>
                <c:pt idx="65">
                  <c:v>141</c:v>
                </c:pt>
                <c:pt idx="66">
                  <c:v>141</c:v>
                </c:pt>
                <c:pt idx="67">
                  <c:v>141</c:v>
                </c:pt>
                <c:pt idx="68">
                  <c:v>141</c:v>
                </c:pt>
                <c:pt idx="69">
                  <c:v>141</c:v>
                </c:pt>
                <c:pt idx="70">
                  <c:v>141</c:v>
                </c:pt>
                <c:pt idx="71">
                  <c:v>141</c:v>
                </c:pt>
                <c:pt idx="72">
                  <c:v>141</c:v>
                </c:pt>
                <c:pt idx="73">
                  <c:v>141</c:v>
                </c:pt>
                <c:pt idx="74">
                  <c:v>141</c:v>
                </c:pt>
                <c:pt idx="75">
                  <c:v>141</c:v>
                </c:pt>
                <c:pt idx="76">
                  <c:v>141</c:v>
                </c:pt>
                <c:pt idx="77">
                  <c:v>141</c:v>
                </c:pt>
                <c:pt idx="78">
                  <c:v>141</c:v>
                </c:pt>
                <c:pt idx="79">
                  <c:v>141</c:v>
                </c:pt>
                <c:pt idx="80">
                  <c:v>141</c:v>
                </c:pt>
                <c:pt idx="81">
                  <c:v>141</c:v>
                </c:pt>
                <c:pt idx="82">
                  <c:v>141</c:v>
                </c:pt>
                <c:pt idx="83">
                  <c:v>141</c:v>
                </c:pt>
                <c:pt idx="84">
                  <c:v>141</c:v>
                </c:pt>
                <c:pt idx="85">
                  <c:v>141</c:v>
                </c:pt>
                <c:pt idx="86">
                  <c:v>141</c:v>
                </c:pt>
                <c:pt idx="87">
                  <c:v>141</c:v>
                </c:pt>
              </c:numCache>
            </c:numRef>
          </c:val>
        </c:ser>
        <c:ser>
          <c:idx val="4"/>
          <c:order val="4"/>
          <c:tx>
            <c:strRef>
              <c:f>='入院・病床推移'!$F$1</c:f>
              <c:strCache>
                <c:ptCount val="1"/>
                <c:pt idx="0">
                  <c:v>宿泊施設室数</c:v>
                </c:pt>
              </c:strCache>
            </c:strRef>
          </c:tx>
          <c:spPr>
            <a:solidFill>
              <a:schemeClr val="accent5"/>
            </a:solidFill>
            <a:ln>
              <a:noFill/>
            </a:ln>
            <a:effectLst/>
          </c:spPr>
          <c:invertIfNegative val="0"/>
          <c:dPt>
            <c:idx val="0"/>
            <c:invertIfNegative val="0"/>
            <c:bubble3D val="0"/>
            <c:spPr>
              <a:solidFill>
                <a:schemeClr val="accent5"/>
              </a:solidFill>
              <a:ln>
                <a:noFill/>
              </a:ln>
              <a:effectLst/>
            </c:spPr>
          </c:dPt>
          <c:dPt>
            <c:idx val="22"/>
            <c:invertIfNegative val="0"/>
            <c:bubble3D val="0"/>
            <c:spPr>
              <a:solidFill>
                <a:schemeClr val="accent5"/>
              </a:solidFill>
              <a:ln>
                <a:noFill/>
              </a:ln>
              <a:effectLst/>
            </c:spPr>
          </c:dPt>
          <c:dLbls>
            <c:dLbl>
              <c:idx val="0"/>
              <c:layout>
                <c:manualLayout>
                  <c:x val="2.8483944389763781e-002"/>
                  <c:y val="-2.9234563202258329e-003"/>
                </c:manualLayout>
              </c:layout>
              <c:spPr>
                <a:solidFill>
                  <a:schemeClr val="bg1"/>
                </a:solidFill>
                <a:ln w="6350">
                  <a:solidFill>
                    <a:schemeClr val="accent1"/>
                  </a:solidFill>
                </a:ln>
                <a:effectLst/>
              </c:spPr>
              <c:txPr>
                <a:bodyPr rot="0" spcFirstLastPara="1" vertOverflow="ellipsis" horzOverflow="overflow" wrap="square" lIns="36576" tIns="18288" rIns="36576" bIns="18288" anchor="ctr" anchorCtr="1">
                  <a:noAutofit/>
                </a:bodyPr>
                <a:lstStyle/>
                <a:p>
                  <a:pPr algn="ctr" rtl="0">
                    <a:defRPr kumimoji="0" lang="ja-JP" altLang="en-US" sz="1400" b="1" kern="1200">
                      <a:solidFill>
                        <a:schemeClr val="tx1">
                          <a:lumMod val="75000"/>
                          <a:lumOff val="25000"/>
                        </a:schemeClr>
                      </a:solidFill>
                      <a:latin typeface="+mn-lt"/>
                      <a:ea typeface="+mn-ea"/>
                      <a:cs typeface="+mn-cs"/>
                    </a:defRPr>
                  </a:pPr>
                  <a:endParaRPr lang="ja-JP" altLang="en-US"/>
                </a:p>
              </c:txPr>
              <c:showLegendKey val="0"/>
              <c:showVal val="1"/>
              <c:showCatName val="0"/>
              <c:showSerName val="0"/>
              <c:showPercent val="0"/>
              <c:showBubbleSize val="0"/>
              <c:extLst>
                <c:ext xmlns:c15="http://schemas.microsoft.com/office/drawing/2012/chart" uri="{CE6537A1-D6FC-4f65-9D91-7224C49458BB}">
                  <c15:layout>
                    <c:manualLayout>
                      <c:w val="2.9296875e-002"/>
                      <c:h val="4.2296072507552872e-002"/>
                    </c:manualLayout>
                  </c15:layout>
                </c:ext>
              </c:extLst>
            </c:dLbl>
            <c:dLbl>
              <c:idx val="22"/>
              <c:delete val="1"/>
            </c:dLbl>
            <c:txPr>
              <a:bodyPr rot="0" spcFirstLastPara="1" vertOverflow="ellipsis" horzOverflow="overflow" wrap="square" lIns="36576" tIns="18288" rIns="36576" bIns="18288" anchor="ctr" anchorCtr="1">
                <a:spAutoFit/>
              </a:bodyPr>
              <a:lstStyle/>
              <a:p>
                <a:pPr algn="ctr" rtl="0">
                  <a:defRPr kumimoji="0" lang="ja-JP" altLang="en-US" sz="1400" b="1" kern="1200">
                    <a:solidFill>
                      <a:schemeClr val="tx1">
                        <a:lumMod val="75000"/>
                        <a:lumOff val="25000"/>
                      </a:schemeClr>
                    </a:solidFill>
                    <a:latin typeface="+mn-lt"/>
                    <a:ea typeface="+mn-ea"/>
                    <a:cs typeface="+mn-cs"/>
                  </a:defRPr>
                </a:pPr>
                <a:endParaRPr lang="ja-JP" alt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='入院・病床推移'!$A$342:$A$429</c:f>
              <c:numCache>
                <c:formatCode>m"月"d"日"</c:formatCode>
                <c:ptCount val="88"/>
                <c:pt idx="0">
                  <c:v>44256</c:v>
                </c:pt>
                <c:pt idx="1">
                  <c:v>44257</c:v>
                </c:pt>
                <c:pt idx="2">
                  <c:v>44258</c:v>
                </c:pt>
                <c:pt idx="3">
                  <c:v>44259</c:v>
                </c:pt>
                <c:pt idx="4">
                  <c:v>44260</c:v>
                </c:pt>
                <c:pt idx="5">
                  <c:v>44261</c:v>
                </c:pt>
                <c:pt idx="6">
                  <c:v>44262</c:v>
                </c:pt>
                <c:pt idx="7">
                  <c:v>44263</c:v>
                </c:pt>
                <c:pt idx="8">
                  <c:v>44264</c:v>
                </c:pt>
                <c:pt idx="9">
                  <c:v>44265</c:v>
                </c:pt>
                <c:pt idx="10">
                  <c:v>44266</c:v>
                </c:pt>
                <c:pt idx="11">
                  <c:v>44267</c:v>
                </c:pt>
                <c:pt idx="12">
                  <c:v>44268</c:v>
                </c:pt>
                <c:pt idx="13">
                  <c:v>44269</c:v>
                </c:pt>
                <c:pt idx="14">
                  <c:v>44270</c:v>
                </c:pt>
                <c:pt idx="15">
                  <c:v>44271</c:v>
                </c:pt>
                <c:pt idx="16">
                  <c:v>44272</c:v>
                </c:pt>
                <c:pt idx="17">
                  <c:v>44273</c:v>
                </c:pt>
                <c:pt idx="18">
                  <c:v>44274</c:v>
                </c:pt>
                <c:pt idx="19">
                  <c:v>44275</c:v>
                </c:pt>
                <c:pt idx="20">
                  <c:v>44276</c:v>
                </c:pt>
                <c:pt idx="21">
                  <c:v>44277</c:v>
                </c:pt>
                <c:pt idx="22">
                  <c:v>44278</c:v>
                </c:pt>
                <c:pt idx="23">
                  <c:v>44279</c:v>
                </c:pt>
                <c:pt idx="24">
                  <c:v>44280</c:v>
                </c:pt>
                <c:pt idx="25">
                  <c:v>44281</c:v>
                </c:pt>
                <c:pt idx="26">
                  <c:v>44282</c:v>
                </c:pt>
                <c:pt idx="27">
                  <c:v>44283</c:v>
                </c:pt>
                <c:pt idx="28">
                  <c:v>44284</c:v>
                </c:pt>
                <c:pt idx="29">
                  <c:v>44285</c:v>
                </c:pt>
                <c:pt idx="30">
                  <c:v>44286</c:v>
                </c:pt>
                <c:pt idx="31">
                  <c:v>44287</c:v>
                </c:pt>
                <c:pt idx="32">
                  <c:v>44288</c:v>
                </c:pt>
                <c:pt idx="33">
                  <c:v>44289</c:v>
                </c:pt>
                <c:pt idx="34">
                  <c:v>44290</c:v>
                </c:pt>
                <c:pt idx="35">
                  <c:v>44291</c:v>
                </c:pt>
                <c:pt idx="36">
                  <c:v>44292</c:v>
                </c:pt>
                <c:pt idx="37">
                  <c:v>44293</c:v>
                </c:pt>
                <c:pt idx="38">
                  <c:v>44294</c:v>
                </c:pt>
                <c:pt idx="39">
                  <c:v>44295</c:v>
                </c:pt>
                <c:pt idx="40">
                  <c:v>44296</c:v>
                </c:pt>
                <c:pt idx="41">
                  <c:v>44297</c:v>
                </c:pt>
                <c:pt idx="42">
                  <c:v>44298</c:v>
                </c:pt>
                <c:pt idx="43">
                  <c:v>44299</c:v>
                </c:pt>
                <c:pt idx="44">
                  <c:v>44300</c:v>
                </c:pt>
                <c:pt idx="45">
                  <c:v>44301</c:v>
                </c:pt>
                <c:pt idx="46">
                  <c:v>44302</c:v>
                </c:pt>
                <c:pt idx="47">
                  <c:v>44303</c:v>
                </c:pt>
                <c:pt idx="48">
                  <c:v>44304</c:v>
                </c:pt>
                <c:pt idx="49">
                  <c:v>44305</c:v>
                </c:pt>
                <c:pt idx="50">
                  <c:v>44306</c:v>
                </c:pt>
                <c:pt idx="51">
                  <c:v>44307</c:v>
                </c:pt>
                <c:pt idx="52">
                  <c:v>44308</c:v>
                </c:pt>
                <c:pt idx="53">
                  <c:v>44309</c:v>
                </c:pt>
                <c:pt idx="54">
                  <c:v>44310</c:v>
                </c:pt>
                <c:pt idx="55">
                  <c:v>44311</c:v>
                </c:pt>
                <c:pt idx="56">
                  <c:v>44312</c:v>
                </c:pt>
                <c:pt idx="57">
                  <c:v>44313</c:v>
                </c:pt>
                <c:pt idx="58">
                  <c:v>44314</c:v>
                </c:pt>
                <c:pt idx="59">
                  <c:v>44315</c:v>
                </c:pt>
                <c:pt idx="60">
                  <c:v>44316</c:v>
                </c:pt>
                <c:pt idx="61">
                  <c:v>44317</c:v>
                </c:pt>
                <c:pt idx="62">
                  <c:v>44318</c:v>
                </c:pt>
                <c:pt idx="63">
                  <c:v>44319</c:v>
                </c:pt>
                <c:pt idx="64">
                  <c:v>44320</c:v>
                </c:pt>
                <c:pt idx="65">
                  <c:v>44321</c:v>
                </c:pt>
                <c:pt idx="66">
                  <c:v>44322</c:v>
                </c:pt>
                <c:pt idx="67">
                  <c:v>44323</c:v>
                </c:pt>
                <c:pt idx="68">
                  <c:v>44324</c:v>
                </c:pt>
                <c:pt idx="69">
                  <c:v>44325</c:v>
                </c:pt>
                <c:pt idx="70">
                  <c:v>44326</c:v>
                </c:pt>
                <c:pt idx="71">
                  <c:v>44327</c:v>
                </c:pt>
                <c:pt idx="72">
                  <c:v>44328</c:v>
                </c:pt>
                <c:pt idx="73">
                  <c:v>44329</c:v>
                </c:pt>
                <c:pt idx="74">
                  <c:v>44330</c:v>
                </c:pt>
                <c:pt idx="75">
                  <c:v>44331</c:v>
                </c:pt>
                <c:pt idx="76">
                  <c:v>44332</c:v>
                </c:pt>
                <c:pt idx="77">
                  <c:v>44333</c:v>
                </c:pt>
                <c:pt idx="78">
                  <c:v>44334</c:v>
                </c:pt>
                <c:pt idx="79">
                  <c:v>44335</c:v>
                </c:pt>
                <c:pt idx="80">
                  <c:v>44336</c:v>
                </c:pt>
                <c:pt idx="81">
                  <c:v>44337</c:v>
                </c:pt>
                <c:pt idx="82">
                  <c:v>44338</c:v>
                </c:pt>
                <c:pt idx="83">
                  <c:v>44339</c:v>
                </c:pt>
                <c:pt idx="84">
                  <c:v>44340</c:v>
                </c:pt>
                <c:pt idx="85">
                  <c:v>44341</c:v>
                </c:pt>
                <c:pt idx="86">
                  <c:v>44342</c:v>
                </c:pt>
                <c:pt idx="87">
                  <c:v>44343</c:v>
                </c:pt>
              </c:numCache>
            </c:numRef>
          </c:cat>
          <c:val>
            <c:numRef>
              <c:f>='入院・病床推移'!$F$342:$F$429</c:f>
              <c:numCache>
                <c:formatCode>General</c:formatCode>
                <c:ptCount val="88"/>
                <c:pt idx="0">
                  <c:v>97</c:v>
                </c:pt>
                <c:pt idx="1">
                  <c:v>97</c:v>
                </c:pt>
                <c:pt idx="2">
                  <c:v>97</c:v>
                </c:pt>
                <c:pt idx="3">
                  <c:v>97</c:v>
                </c:pt>
                <c:pt idx="4">
                  <c:v>97</c:v>
                </c:pt>
                <c:pt idx="5">
                  <c:v>97</c:v>
                </c:pt>
                <c:pt idx="6">
                  <c:v>97</c:v>
                </c:pt>
                <c:pt idx="7">
                  <c:v>97</c:v>
                </c:pt>
                <c:pt idx="8">
                  <c:v>97</c:v>
                </c:pt>
                <c:pt idx="9">
                  <c:v>97</c:v>
                </c:pt>
                <c:pt idx="10">
                  <c:v>97</c:v>
                </c:pt>
                <c:pt idx="11">
                  <c:v>97</c:v>
                </c:pt>
                <c:pt idx="12">
                  <c:v>97</c:v>
                </c:pt>
                <c:pt idx="13">
                  <c:v>97</c:v>
                </c:pt>
                <c:pt idx="14">
                  <c:v>97</c:v>
                </c:pt>
                <c:pt idx="15">
                  <c:v>97</c:v>
                </c:pt>
                <c:pt idx="16">
                  <c:v>97</c:v>
                </c:pt>
                <c:pt idx="17">
                  <c:v>97</c:v>
                </c:pt>
                <c:pt idx="18">
                  <c:v>97</c:v>
                </c:pt>
                <c:pt idx="19">
                  <c:v>97</c:v>
                </c:pt>
                <c:pt idx="20">
                  <c:v>97</c:v>
                </c:pt>
                <c:pt idx="21">
                  <c:v>97</c:v>
                </c:pt>
                <c:pt idx="22">
                  <c:v>97</c:v>
                </c:pt>
                <c:pt idx="23">
                  <c:v>97</c:v>
                </c:pt>
                <c:pt idx="24">
                  <c:v>97</c:v>
                </c:pt>
                <c:pt idx="25">
                  <c:v>97</c:v>
                </c:pt>
                <c:pt idx="26">
                  <c:v>97</c:v>
                </c:pt>
                <c:pt idx="27">
                  <c:v>97</c:v>
                </c:pt>
                <c:pt idx="28">
                  <c:v>97</c:v>
                </c:pt>
                <c:pt idx="29">
                  <c:v>97</c:v>
                </c:pt>
                <c:pt idx="30">
                  <c:v>97</c:v>
                </c:pt>
                <c:pt idx="31">
                  <c:v>97</c:v>
                </c:pt>
                <c:pt idx="32">
                  <c:v>97</c:v>
                </c:pt>
                <c:pt idx="33">
                  <c:v>97</c:v>
                </c:pt>
                <c:pt idx="34">
                  <c:v>97</c:v>
                </c:pt>
                <c:pt idx="35">
                  <c:v>97</c:v>
                </c:pt>
                <c:pt idx="36">
                  <c:v>97</c:v>
                </c:pt>
                <c:pt idx="37">
                  <c:v>97</c:v>
                </c:pt>
                <c:pt idx="38">
                  <c:v>97</c:v>
                </c:pt>
                <c:pt idx="39">
                  <c:v>97</c:v>
                </c:pt>
                <c:pt idx="40">
                  <c:v>97</c:v>
                </c:pt>
                <c:pt idx="41">
                  <c:v>97</c:v>
                </c:pt>
                <c:pt idx="42">
                  <c:v>97</c:v>
                </c:pt>
                <c:pt idx="43">
                  <c:v>97</c:v>
                </c:pt>
                <c:pt idx="44">
                  <c:v>97</c:v>
                </c:pt>
                <c:pt idx="45">
                  <c:v>97</c:v>
                </c:pt>
                <c:pt idx="46">
                  <c:v>97</c:v>
                </c:pt>
                <c:pt idx="47">
                  <c:v>97</c:v>
                </c:pt>
                <c:pt idx="48">
                  <c:v>97</c:v>
                </c:pt>
                <c:pt idx="49">
                  <c:v>97</c:v>
                </c:pt>
                <c:pt idx="50">
                  <c:v>97</c:v>
                </c:pt>
                <c:pt idx="51">
                  <c:v>97</c:v>
                </c:pt>
                <c:pt idx="52">
                  <c:v>97</c:v>
                </c:pt>
                <c:pt idx="53">
                  <c:v>97</c:v>
                </c:pt>
                <c:pt idx="54">
                  <c:v>97</c:v>
                </c:pt>
                <c:pt idx="55">
                  <c:v>97</c:v>
                </c:pt>
                <c:pt idx="56">
                  <c:v>97</c:v>
                </c:pt>
                <c:pt idx="57">
                  <c:v>97</c:v>
                </c:pt>
                <c:pt idx="58">
                  <c:v>97</c:v>
                </c:pt>
                <c:pt idx="59">
                  <c:v>97</c:v>
                </c:pt>
                <c:pt idx="60">
                  <c:v>97</c:v>
                </c:pt>
                <c:pt idx="61">
                  <c:v>97</c:v>
                </c:pt>
                <c:pt idx="62">
                  <c:v>97</c:v>
                </c:pt>
                <c:pt idx="63">
                  <c:v>97</c:v>
                </c:pt>
                <c:pt idx="64">
                  <c:v>97</c:v>
                </c:pt>
                <c:pt idx="65">
                  <c:v>97</c:v>
                </c:pt>
                <c:pt idx="66">
                  <c:v>97</c:v>
                </c:pt>
                <c:pt idx="67">
                  <c:v>97</c:v>
                </c:pt>
                <c:pt idx="68">
                  <c:v>97</c:v>
                </c:pt>
                <c:pt idx="69">
                  <c:v>97</c:v>
                </c:pt>
                <c:pt idx="70">
                  <c:v>97</c:v>
                </c:pt>
                <c:pt idx="71">
                  <c:v>97</c:v>
                </c:pt>
                <c:pt idx="72">
                  <c:v>97</c:v>
                </c:pt>
                <c:pt idx="73">
                  <c:v>97</c:v>
                </c:pt>
                <c:pt idx="74">
                  <c:v>97</c:v>
                </c:pt>
                <c:pt idx="75">
                  <c:v>97</c:v>
                </c:pt>
                <c:pt idx="76">
                  <c:v>97</c:v>
                </c:pt>
                <c:pt idx="77">
                  <c:v>97</c:v>
                </c:pt>
                <c:pt idx="78">
                  <c:v>97</c:v>
                </c:pt>
                <c:pt idx="79">
                  <c:v>97</c:v>
                </c:pt>
                <c:pt idx="80">
                  <c:v>97</c:v>
                </c:pt>
                <c:pt idx="81">
                  <c:v>97</c:v>
                </c:pt>
                <c:pt idx="82">
                  <c:v>97</c:v>
                </c:pt>
                <c:pt idx="83">
                  <c:v>97</c:v>
                </c:pt>
                <c:pt idx="84">
                  <c:v>97</c:v>
                </c:pt>
                <c:pt idx="85">
                  <c:v>97</c:v>
                </c:pt>
                <c:pt idx="86">
                  <c:v>97</c:v>
                </c:pt>
                <c:pt idx="87">
                  <c:v>97</c:v>
                </c:pt>
              </c:numCache>
            </c:numRef>
          </c:val>
        </c:ser>
        <c:dLbls>
          <c:spPr>
            <a:noFill/>
            <a:ln>
              <a:noFill/>
            </a:ln>
            <a:effectLst/>
          </c:spPr>
          <c:txPr>
            <a:bodyPr rot="0" spcFirstLastPara="1" vertOverflow="ellipsis" horzOverflow="overflow" wrap="square" anchor="ctr" anchorCtr="1">
              <a:spAutoFit/>
            </a:bodyPr>
            <a:lstStyle/>
            <a:p>
              <a:pPr algn="ctr" rtl="0">
                <a:defRPr lang="ja-JP" altLang="en-US" sz="900" kern="1200">
                  <a:solidFill>
                    <a:schemeClr val="tx1">
                      <a:lumMod val="75000"/>
                      <a:lumOff val="25000"/>
                    </a:schemeClr>
                  </a:solidFill>
                  <a:latin typeface="+mn-lt"/>
                  <a:ea typeface="+mn-ea"/>
                  <a:cs typeface="+mn-cs"/>
                </a:defRPr>
              </a:pPr>
              <a:endParaRPr lang="ja-JP" altLang="en-US" sz="900" kern="1200">
                <a:solidFill>
                  <a:schemeClr val="tx1">
                    <a:lumMod val="75000"/>
                    <a:lumOff val="25000"/>
                  </a:schemeClr>
                </a:solidFill>
                <a:latin typeface="+mn-lt"/>
                <a:ea typeface="+mn-ea"/>
                <a:cs typeface="+mn-cs"/>
              </a:endParaRPr>
            </a:p>
          </c:txPr>
          <c:showLegendKey val="0"/>
          <c:showVal val="0"/>
          <c:showCatName val="0"/>
          <c:showSerName val="0"/>
          <c:showPercent val="0"/>
          <c:showBubbleSize val="0"/>
        </c:dLbls>
        <c:gapWidth val="150"/>
        <c:overlap val="100"/>
        <c:axId val="1"/>
        <c:axId val="2"/>
      </c:barChart>
      <c:lineChart>
        <c:grouping val="standard"/>
        <c:varyColors val="0"/>
        <c:ser>
          <c:idx val="0"/>
          <c:order val="0"/>
          <c:tx>
            <c:strRef>
              <c:f>='入院・病床推移'!$B$1</c:f>
              <c:strCache>
                <c:ptCount val="1"/>
                <c:pt idx="0">
                  <c:v>入院患者数</c:v>
                </c:pt>
              </c:strCache>
            </c:strRef>
          </c:tx>
          <c:spPr>
            <a:noFill/>
            <a:ln w="28575" cap="rnd">
              <a:solidFill>
                <a:schemeClr val="tx1"/>
              </a:solidFill>
              <a:round/>
            </a:ln>
            <a:effectLst/>
          </c:spPr>
          <c:marker>
            <c:symbol val="circle"/>
            <c:size val="5"/>
            <c:spPr>
              <a:solidFill>
                <a:schemeClr val="tx1"/>
              </a:solidFill>
              <a:ln w="9525">
                <a:noFill/>
              </a:ln>
              <a:effectLst/>
            </c:spPr>
          </c:marker>
          <c:dPt>
            <c:idx val="0"/>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21"/>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22"/>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23"/>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24"/>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25"/>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26"/>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27"/>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28"/>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29"/>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30"/>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31"/>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32"/>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33"/>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34"/>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35"/>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36"/>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37"/>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38"/>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39"/>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40"/>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84"/>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85"/>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86"/>
            <c:invertIfNegative val="0"/>
            <c:marker>
              <c:symbol val="circle"/>
              <c:size val="5"/>
              <c:spPr>
                <a:solidFill>
                  <a:schemeClr val="tx1"/>
                </a:solidFill>
                <a:ln w="9525">
                  <a:noFill/>
                </a:ln>
                <a:effectLst/>
              </c:spPr>
            </c:marker>
            <c:bubble3D val="0"/>
            <c:spPr>
              <a:noFill/>
              <a:ln w="28575" cap="rnd">
                <a:solidFill>
                  <a:schemeClr val="tx1"/>
                </a:solidFill>
                <a:round/>
              </a:ln>
              <a:effectLst/>
            </c:spPr>
          </c:dPt>
          <c:dPt>
            <c:idx val="87"/>
            <c:invertIfNegative val="0"/>
            <c:marker>
              <c:symbol val="circle"/>
              <c:size val="5"/>
              <c:spPr>
                <a:solidFill>
                  <a:schemeClr val="tx1"/>
                </a:solidFill>
                <a:ln w="9525">
                  <a:noFill/>
                </a:ln>
                <a:effectLst/>
              </c:spPr>
            </c:marker>
            <c:bubble3D val="0"/>
            <c:spPr>
              <a:noFill/>
              <a:ln w="28575" cap="rnd">
                <a:solidFill>
                  <a:schemeClr val="tx1"/>
                </a:solidFill>
                <a:round/>
              </a:ln>
              <a:effectLst/>
            </c:spPr>
          </c:dPt>
          <c:dLbls>
            <c:dLbl>
              <c:idx val="0"/>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sz="800"/>
                </a:p>
              </c:txPr>
              <c:dLblPos val="t"/>
              <c:showLegendKey val="0"/>
              <c:showVal val="1"/>
              <c:showCatName val="0"/>
              <c:showSerName val="0"/>
              <c:showPercent val="0"/>
              <c:showBubbleSize val="0"/>
            </c:dLbl>
            <c:dLbl>
              <c:idx val="21"/>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sz="800" b="1"/>
                </a:p>
              </c:txPr>
              <c:dLblPos val="t"/>
              <c:showLegendKey val="0"/>
              <c:showVal val="1"/>
              <c:showCatName val="0"/>
              <c:showSerName val="0"/>
              <c:showPercent val="0"/>
              <c:showBubbleSize val="0"/>
            </c:dLbl>
            <c:dLbl>
              <c:idx val="22"/>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sz="800" b="1"/>
                </a:p>
              </c:txPr>
              <c:dLblPos val="t"/>
              <c:showLegendKey val="0"/>
              <c:showVal val="1"/>
              <c:showCatName val="0"/>
              <c:showSerName val="0"/>
              <c:showPercent val="0"/>
              <c:showBubbleSize val="0"/>
            </c:dLbl>
            <c:dLbl>
              <c:idx val="23"/>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sz="800" b="1"/>
                </a:p>
              </c:txPr>
              <c:dLblPos val="t"/>
              <c:showLegendKey val="0"/>
              <c:showVal val="1"/>
              <c:showCatName val="0"/>
              <c:showSerName val="0"/>
              <c:showPercent val="0"/>
              <c:showBubbleSize val="0"/>
            </c:dLbl>
            <c:dLbl>
              <c:idx val="24"/>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sz="800" b="1"/>
                </a:p>
              </c:txPr>
              <c:dLblPos val="t"/>
              <c:showLegendKey val="0"/>
              <c:showVal val="1"/>
              <c:showCatName val="0"/>
              <c:showSerName val="0"/>
              <c:showPercent val="0"/>
              <c:showBubbleSize val="0"/>
            </c:dLbl>
            <c:dLbl>
              <c:idx val="25"/>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sz="800"/>
                </a:p>
              </c:txPr>
              <c:dLblPos val="t"/>
              <c:showLegendKey val="0"/>
              <c:showVal val="1"/>
              <c:showCatName val="0"/>
              <c:showSerName val="0"/>
              <c:showPercent val="0"/>
              <c:showBubbleSize val="0"/>
            </c:dLbl>
            <c:dLbl>
              <c:idx val="26"/>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sz="800" b="1"/>
                </a:p>
              </c:txPr>
              <c:dLblPos val="t"/>
              <c:showLegendKey val="0"/>
              <c:showVal val="1"/>
              <c:showCatName val="0"/>
              <c:showSerName val="0"/>
              <c:showPercent val="0"/>
              <c:showBubbleSize val="0"/>
            </c:dLbl>
            <c:dLbl>
              <c:idx val="27"/>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sz="800" b="1"/>
                </a:p>
              </c:txPr>
              <c:dLblPos val="t"/>
              <c:showLegendKey val="0"/>
              <c:showVal val="1"/>
              <c:showCatName val="0"/>
              <c:showSerName val="0"/>
              <c:showPercent val="0"/>
              <c:showBubbleSize val="0"/>
            </c:dLbl>
            <c:dLbl>
              <c:idx val="28"/>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sz="800" b="1"/>
                </a:p>
              </c:txPr>
              <c:dLblPos val="t"/>
              <c:showLegendKey val="0"/>
              <c:showVal val="1"/>
              <c:showCatName val="0"/>
              <c:showSerName val="0"/>
              <c:showPercent val="0"/>
              <c:showBubbleSize val="0"/>
            </c:dLbl>
            <c:dLbl>
              <c:idx val="29"/>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sz="800" b="1"/>
                </a:p>
              </c:txPr>
              <c:dLblPos val="t"/>
              <c:showLegendKey val="0"/>
              <c:showVal val="1"/>
              <c:showCatName val="0"/>
              <c:showSerName val="0"/>
              <c:showPercent val="0"/>
              <c:showBubbleSize val="0"/>
            </c:dLbl>
            <c:dLbl>
              <c:idx val="30"/>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sz="800" b="1"/>
                </a:p>
              </c:txPr>
              <c:dLblPos val="t"/>
              <c:showLegendKey val="0"/>
              <c:showVal val="1"/>
              <c:showCatName val="0"/>
              <c:showSerName val="0"/>
              <c:showPercent val="0"/>
              <c:showBubbleSize val="0"/>
            </c:dLbl>
            <c:dLbl>
              <c:idx val="31"/>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sz="800" b="1"/>
                </a:p>
              </c:txPr>
              <c:dLblPos val="t"/>
              <c:showLegendKey val="0"/>
              <c:showVal val="1"/>
              <c:showCatName val="0"/>
              <c:showSerName val="0"/>
              <c:showPercent val="0"/>
              <c:showBubbleSize val="0"/>
            </c:dLbl>
            <c:dLbl>
              <c:idx val="32"/>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sz="800" b="1"/>
                </a:p>
              </c:txPr>
              <c:dLblPos val="t"/>
              <c:showLegendKey val="0"/>
              <c:showVal val="1"/>
              <c:showCatName val="0"/>
              <c:showSerName val="0"/>
              <c:showPercent val="0"/>
              <c:showBubbleSize val="0"/>
            </c:dLbl>
            <c:dLbl>
              <c:idx val="33"/>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sz="800"/>
                </a:p>
              </c:txPr>
              <c:dLblPos val="t"/>
              <c:showLegendKey val="0"/>
              <c:showVal val="1"/>
              <c:showCatName val="0"/>
              <c:showSerName val="0"/>
              <c:showPercent val="0"/>
              <c:showBubbleSize val="0"/>
            </c:dLbl>
            <c:dLbl>
              <c:idx val="34"/>
              <c:layout/>
              <c:spPr>
                <a:noFill/>
                <a:ln>
                  <a:noFill/>
                </a:ln>
                <a:effectLst/>
              </c:spPr>
              <c:txPr>
                <a:bodyPr rot="0" spcFirstLastPara="1" vertOverflow="ellipsis" horzOverflow="overflow" wrap="square" lIns="36576" tIns="18288" rIns="36576" bIns="18288" anchor="ctr" anchorCtr="1">
                  <a:no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sz="800" b="1"/>
                </a:p>
              </c:txPr>
              <c:dLblPos val="t"/>
              <c:showLegendKey val="0"/>
              <c:showVal val="1"/>
              <c:showCatName val="0"/>
              <c:showSerName val="0"/>
              <c:showPercent val="0"/>
              <c:showBubbleSize val="0"/>
            </c:dLbl>
            <c:dLbl>
              <c:idx val="35"/>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sz="800" b="1"/>
                </a:p>
              </c:txPr>
              <c:dLblPos val="t"/>
              <c:showLegendKey val="0"/>
              <c:showVal val="1"/>
              <c:showCatName val="0"/>
              <c:showSerName val="0"/>
              <c:showPercent val="0"/>
              <c:showBubbleSize val="0"/>
            </c:dLbl>
            <c:dLbl>
              <c:idx val="36"/>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sz="800" b="1"/>
                </a:p>
              </c:txPr>
              <c:dLblPos val="t"/>
              <c:showLegendKey val="0"/>
              <c:showVal val="1"/>
              <c:showCatName val="0"/>
              <c:showSerName val="0"/>
              <c:showPercent val="0"/>
              <c:showBubbleSize val="0"/>
            </c:dLbl>
            <c:dLbl>
              <c:idx val="37"/>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sz="800" b="1"/>
                </a:p>
              </c:txPr>
              <c:dLblPos val="t"/>
              <c:showLegendKey val="0"/>
              <c:showVal val="1"/>
              <c:showCatName val="0"/>
              <c:showSerName val="0"/>
              <c:showPercent val="0"/>
              <c:showBubbleSize val="0"/>
            </c:dLbl>
            <c:dLbl>
              <c:idx val="38"/>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sz="800" b="1"/>
                </a:p>
              </c:txPr>
              <c:dLblPos val="t"/>
              <c:showLegendKey val="0"/>
              <c:showVal val="1"/>
              <c:showCatName val="0"/>
              <c:showSerName val="0"/>
              <c:showPercent val="0"/>
              <c:showBubbleSize val="0"/>
            </c:dLbl>
            <c:dLbl>
              <c:idx val="39"/>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sz="800" b="1"/>
                </a:p>
              </c:txPr>
              <c:dLblPos val="t"/>
              <c:showLegendKey val="0"/>
              <c:showVal val="1"/>
              <c:showCatName val="0"/>
              <c:showSerName val="0"/>
              <c:showPercent val="0"/>
              <c:showBubbleSize val="0"/>
            </c:dLbl>
            <c:dLbl>
              <c:idx val="40"/>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sz="800" b="1"/>
                </a:p>
              </c:txPr>
              <c:dLblPos val="t"/>
              <c:showLegendKey val="0"/>
              <c:showVal val="1"/>
              <c:showCatName val="0"/>
              <c:showSerName val="0"/>
              <c:showPercent val="0"/>
              <c:showBubbleSize val="0"/>
            </c:dLbl>
            <c:dLbl>
              <c:idx val="84"/>
              <c:layout>
                <c:manualLayout>
                  <c:x val="-2.5353920603674539e-002"/>
                  <c:y val="-2.5125167511160802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a:p>
              </c:txPr>
              <c:showLegendKey val="0"/>
              <c:showVal val="1"/>
              <c:showCatName val="0"/>
              <c:showSerName val="0"/>
              <c:showPercent val="0"/>
              <c:showBubbleSize val="0"/>
            </c:dLbl>
            <c:dLbl>
              <c:idx val="85"/>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a:p>
              </c:txPr>
              <c:dLblPos val="t"/>
              <c:showLegendKey val="0"/>
              <c:showVal val="1"/>
              <c:showCatName val="0"/>
              <c:showSerName val="0"/>
              <c:showPercent val="0"/>
              <c:showBubbleSize val="0"/>
            </c:dLbl>
            <c:dLbl>
              <c:idx val="86"/>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a:p>
              </c:txPr>
              <c:dLblPos val="t"/>
              <c:showLegendKey val="0"/>
              <c:showVal val="1"/>
              <c:showCatName val="0"/>
              <c:showSerName val="0"/>
              <c:showPercent val="0"/>
              <c:showBubbleSize val="0"/>
            </c:dLbl>
            <c:dLbl>
              <c:idx val="87"/>
              <c:layout>
                <c:manualLayout>
                  <c:x val="-1.9690575787401576e-002"/>
                  <c:y val="-2.9342087526068306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a:p>
              </c:txPr>
              <c:showLegendKey val="0"/>
              <c:showVal val="1"/>
              <c:showCatName val="0"/>
              <c:showSerName val="0"/>
              <c:showPercent val="0"/>
              <c:showBubbleSize val="0"/>
            </c:dLbl>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chemeClr val="tx1">
                        <a:lumMod val="75000"/>
                        <a:lumOff val="25000"/>
                      </a:schemeClr>
                    </a:solidFill>
                    <a:latin typeface="+mn-lt"/>
                    <a:ea typeface="+mn-ea"/>
                    <a:cs typeface="+mn-cs"/>
                  </a:defRPr>
                </a:pPr>
                <a:endParaRPr lang="ja-JP" altLang="en-US"/>
              </a:p>
            </c:txPr>
            <c:dLblPos val="t"/>
            <c:showLegendKey val="0"/>
            <c:showVal val="1"/>
            <c:showCatName val="0"/>
            <c:showSerName val="0"/>
            <c:showPercent val="0"/>
            <c:showBubbleSize val="0"/>
          </c:dLbls>
          <c:cat>
            <c:numRef>
              <c:f>='入院・病床推移'!$A$342:$A$429</c:f>
              <c:numCache>
                <c:formatCode>m"月"d"日"</c:formatCode>
                <c:ptCount val="88"/>
                <c:pt idx="0">
                  <c:v>44256</c:v>
                </c:pt>
                <c:pt idx="1">
                  <c:v>44257</c:v>
                </c:pt>
                <c:pt idx="2">
                  <c:v>44258</c:v>
                </c:pt>
                <c:pt idx="3">
                  <c:v>44259</c:v>
                </c:pt>
                <c:pt idx="4">
                  <c:v>44260</c:v>
                </c:pt>
                <c:pt idx="5">
                  <c:v>44261</c:v>
                </c:pt>
                <c:pt idx="6">
                  <c:v>44262</c:v>
                </c:pt>
                <c:pt idx="7">
                  <c:v>44263</c:v>
                </c:pt>
                <c:pt idx="8">
                  <c:v>44264</c:v>
                </c:pt>
                <c:pt idx="9">
                  <c:v>44265</c:v>
                </c:pt>
                <c:pt idx="10">
                  <c:v>44266</c:v>
                </c:pt>
                <c:pt idx="11">
                  <c:v>44267</c:v>
                </c:pt>
                <c:pt idx="12">
                  <c:v>44268</c:v>
                </c:pt>
                <c:pt idx="13">
                  <c:v>44269</c:v>
                </c:pt>
                <c:pt idx="14">
                  <c:v>44270</c:v>
                </c:pt>
                <c:pt idx="15">
                  <c:v>44271</c:v>
                </c:pt>
                <c:pt idx="16">
                  <c:v>44272</c:v>
                </c:pt>
                <c:pt idx="17">
                  <c:v>44273</c:v>
                </c:pt>
                <c:pt idx="18">
                  <c:v>44274</c:v>
                </c:pt>
                <c:pt idx="19">
                  <c:v>44275</c:v>
                </c:pt>
                <c:pt idx="20">
                  <c:v>44276</c:v>
                </c:pt>
                <c:pt idx="21">
                  <c:v>44277</c:v>
                </c:pt>
                <c:pt idx="22">
                  <c:v>44278</c:v>
                </c:pt>
                <c:pt idx="23">
                  <c:v>44279</c:v>
                </c:pt>
                <c:pt idx="24">
                  <c:v>44280</c:v>
                </c:pt>
                <c:pt idx="25">
                  <c:v>44281</c:v>
                </c:pt>
                <c:pt idx="26">
                  <c:v>44282</c:v>
                </c:pt>
                <c:pt idx="27">
                  <c:v>44283</c:v>
                </c:pt>
                <c:pt idx="28">
                  <c:v>44284</c:v>
                </c:pt>
                <c:pt idx="29">
                  <c:v>44285</c:v>
                </c:pt>
                <c:pt idx="30">
                  <c:v>44286</c:v>
                </c:pt>
                <c:pt idx="31">
                  <c:v>44287</c:v>
                </c:pt>
                <c:pt idx="32">
                  <c:v>44288</c:v>
                </c:pt>
                <c:pt idx="33">
                  <c:v>44289</c:v>
                </c:pt>
                <c:pt idx="34">
                  <c:v>44290</c:v>
                </c:pt>
                <c:pt idx="35">
                  <c:v>44291</c:v>
                </c:pt>
                <c:pt idx="36">
                  <c:v>44292</c:v>
                </c:pt>
                <c:pt idx="37">
                  <c:v>44293</c:v>
                </c:pt>
                <c:pt idx="38">
                  <c:v>44294</c:v>
                </c:pt>
                <c:pt idx="39">
                  <c:v>44295</c:v>
                </c:pt>
                <c:pt idx="40">
                  <c:v>44296</c:v>
                </c:pt>
                <c:pt idx="41">
                  <c:v>44297</c:v>
                </c:pt>
                <c:pt idx="42">
                  <c:v>44298</c:v>
                </c:pt>
                <c:pt idx="43">
                  <c:v>44299</c:v>
                </c:pt>
                <c:pt idx="44">
                  <c:v>44300</c:v>
                </c:pt>
                <c:pt idx="45">
                  <c:v>44301</c:v>
                </c:pt>
                <c:pt idx="46">
                  <c:v>44302</c:v>
                </c:pt>
                <c:pt idx="47">
                  <c:v>44303</c:v>
                </c:pt>
                <c:pt idx="48">
                  <c:v>44304</c:v>
                </c:pt>
                <c:pt idx="49">
                  <c:v>44305</c:v>
                </c:pt>
                <c:pt idx="50">
                  <c:v>44306</c:v>
                </c:pt>
                <c:pt idx="51">
                  <c:v>44307</c:v>
                </c:pt>
                <c:pt idx="52">
                  <c:v>44308</c:v>
                </c:pt>
                <c:pt idx="53">
                  <c:v>44309</c:v>
                </c:pt>
                <c:pt idx="54">
                  <c:v>44310</c:v>
                </c:pt>
                <c:pt idx="55">
                  <c:v>44311</c:v>
                </c:pt>
                <c:pt idx="56">
                  <c:v>44312</c:v>
                </c:pt>
                <c:pt idx="57">
                  <c:v>44313</c:v>
                </c:pt>
                <c:pt idx="58">
                  <c:v>44314</c:v>
                </c:pt>
                <c:pt idx="59">
                  <c:v>44315</c:v>
                </c:pt>
                <c:pt idx="60">
                  <c:v>44316</c:v>
                </c:pt>
                <c:pt idx="61">
                  <c:v>44317</c:v>
                </c:pt>
                <c:pt idx="62">
                  <c:v>44318</c:v>
                </c:pt>
                <c:pt idx="63">
                  <c:v>44319</c:v>
                </c:pt>
                <c:pt idx="64">
                  <c:v>44320</c:v>
                </c:pt>
                <c:pt idx="65">
                  <c:v>44321</c:v>
                </c:pt>
                <c:pt idx="66">
                  <c:v>44322</c:v>
                </c:pt>
                <c:pt idx="67">
                  <c:v>44323</c:v>
                </c:pt>
                <c:pt idx="68">
                  <c:v>44324</c:v>
                </c:pt>
                <c:pt idx="69">
                  <c:v>44325</c:v>
                </c:pt>
                <c:pt idx="70">
                  <c:v>44326</c:v>
                </c:pt>
                <c:pt idx="71">
                  <c:v>44327</c:v>
                </c:pt>
                <c:pt idx="72">
                  <c:v>44328</c:v>
                </c:pt>
                <c:pt idx="73">
                  <c:v>44329</c:v>
                </c:pt>
                <c:pt idx="74">
                  <c:v>44330</c:v>
                </c:pt>
                <c:pt idx="75">
                  <c:v>44331</c:v>
                </c:pt>
                <c:pt idx="76">
                  <c:v>44332</c:v>
                </c:pt>
                <c:pt idx="77">
                  <c:v>44333</c:v>
                </c:pt>
                <c:pt idx="78">
                  <c:v>44334</c:v>
                </c:pt>
                <c:pt idx="79">
                  <c:v>44335</c:v>
                </c:pt>
                <c:pt idx="80">
                  <c:v>44336</c:v>
                </c:pt>
                <c:pt idx="81">
                  <c:v>44337</c:v>
                </c:pt>
                <c:pt idx="82">
                  <c:v>44338</c:v>
                </c:pt>
                <c:pt idx="83">
                  <c:v>44339</c:v>
                </c:pt>
                <c:pt idx="84">
                  <c:v>44340</c:v>
                </c:pt>
                <c:pt idx="85">
                  <c:v>44341</c:v>
                </c:pt>
                <c:pt idx="86">
                  <c:v>44342</c:v>
                </c:pt>
                <c:pt idx="87">
                  <c:v>44343</c:v>
                </c:pt>
              </c:numCache>
            </c:numRef>
          </c:cat>
          <c:val>
            <c:numRef>
              <c:f>='入院・病床推移'!$B$342:$B$429</c:f>
              <c:numCache>
                <c:formatCode>General</c:formatCode>
                <c:ptCount val="88"/>
                <c:pt idx="0">
                  <c:v>1</c:v>
                </c:pt>
                <c:pt idx="1">
                  <c:v>4</c:v>
                </c:pt>
                <c:pt idx="2">
                  <c:v>4</c:v>
                </c:pt>
                <c:pt idx="3">
                  <c:v>10</c:v>
                </c:pt>
                <c:pt idx="4">
                  <c:v>16</c:v>
                </c:pt>
                <c:pt idx="5">
                  <c:v>17</c:v>
                </c:pt>
                <c:pt idx="6">
                  <c:v>18</c:v>
                </c:pt>
                <c:pt idx="7">
                  <c:v>18</c:v>
                </c:pt>
                <c:pt idx="8">
                  <c:v>18</c:v>
                </c:pt>
                <c:pt idx="9">
                  <c:v>20</c:v>
                </c:pt>
                <c:pt idx="10">
                  <c:v>18</c:v>
                </c:pt>
                <c:pt idx="11">
                  <c:v>18</c:v>
                </c:pt>
                <c:pt idx="12">
                  <c:v>12</c:v>
                </c:pt>
                <c:pt idx="13">
                  <c:v>12</c:v>
                </c:pt>
                <c:pt idx="14">
                  <c:v>9</c:v>
                </c:pt>
                <c:pt idx="15">
                  <c:v>9</c:v>
                </c:pt>
                <c:pt idx="16">
                  <c:v>9</c:v>
                </c:pt>
                <c:pt idx="17">
                  <c:v>10</c:v>
                </c:pt>
                <c:pt idx="18">
                  <c:v>11</c:v>
                </c:pt>
                <c:pt idx="19">
                  <c:v>11</c:v>
                </c:pt>
                <c:pt idx="20">
                  <c:v>10</c:v>
                </c:pt>
                <c:pt idx="21">
                  <c:v>10</c:v>
                </c:pt>
                <c:pt idx="22">
                  <c:v>10</c:v>
                </c:pt>
                <c:pt idx="23">
                  <c:v>11</c:v>
                </c:pt>
                <c:pt idx="24">
                  <c:v>11</c:v>
                </c:pt>
                <c:pt idx="25">
                  <c:v>10</c:v>
                </c:pt>
                <c:pt idx="26">
                  <c:v>9</c:v>
                </c:pt>
                <c:pt idx="27">
                  <c:v>9</c:v>
                </c:pt>
                <c:pt idx="28">
                  <c:v>9</c:v>
                </c:pt>
                <c:pt idx="29">
                  <c:v>11</c:v>
                </c:pt>
                <c:pt idx="30">
                  <c:v>10</c:v>
                </c:pt>
                <c:pt idx="31">
                  <c:v>11</c:v>
                </c:pt>
                <c:pt idx="32">
                  <c:v>11</c:v>
                </c:pt>
                <c:pt idx="33">
                  <c:v>13</c:v>
                </c:pt>
                <c:pt idx="34">
                  <c:v>15</c:v>
                </c:pt>
                <c:pt idx="35">
                  <c:v>21</c:v>
                </c:pt>
                <c:pt idx="36">
                  <c:v>26</c:v>
                </c:pt>
                <c:pt idx="37">
                  <c:v>29</c:v>
                </c:pt>
                <c:pt idx="38">
                  <c:v>36</c:v>
                </c:pt>
                <c:pt idx="39">
                  <c:v>32</c:v>
                </c:pt>
                <c:pt idx="40">
                  <c:v>24</c:v>
                </c:pt>
                <c:pt idx="41">
                  <c:v>24</c:v>
                </c:pt>
                <c:pt idx="42">
                  <c:v>17</c:v>
                </c:pt>
                <c:pt idx="43">
                  <c:v>17</c:v>
                </c:pt>
                <c:pt idx="44">
                  <c:v>14</c:v>
                </c:pt>
                <c:pt idx="45">
                  <c:v>14</c:v>
                </c:pt>
                <c:pt idx="46">
                  <c:v>9</c:v>
                </c:pt>
                <c:pt idx="47">
                  <c:v>16</c:v>
                </c:pt>
                <c:pt idx="48">
                  <c:v>18</c:v>
                </c:pt>
                <c:pt idx="49">
                  <c:v>19</c:v>
                </c:pt>
                <c:pt idx="50">
                  <c:v>22</c:v>
                </c:pt>
                <c:pt idx="51">
                  <c:v>23</c:v>
                </c:pt>
                <c:pt idx="52">
                  <c:v>24</c:v>
                </c:pt>
                <c:pt idx="53">
                  <c:v>28</c:v>
                </c:pt>
                <c:pt idx="54">
                  <c:v>27</c:v>
                </c:pt>
                <c:pt idx="55">
                  <c:v>31</c:v>
                </c:pt>
                <c:pt idx="56">
                  <c:v>38</c:v>
                </c:pt>
                <c:pt idx="57">
                  <c:v>49</c:v>
                </c:pt>
                <c:pt idx="58">
                  <c:v>56</c:v>
                </c:pt>
                <c:pt idx="59">
                  <c:v>62</c:v>
                </c:pt>
                <c:pt idx="60">
                  <c:v>68</c:v>
                </c:pt>
                <c:pt idx="61">
                  <c:v>79</c:v>
                </c:pt>
                <c:pt idx="62">
                  <c:v>92</c:v>
                </c:pt>
                <c:pt idx="63">
                  <c:v>94</c:v>
                </c:pt>
                <c:pt idx="64">
                  <c:v>98</c:v>
                </c:pt>
                <c:pt idx="65">
                  <c:v>95</c:v>
                </c:pt>
                <c:pt idx="66">
                  <c:v>99</c:v>
                </c:pt>
                <c:pt idx="67">
                  <c:v>91</c:v>
                </c:pt>
                <c:pt idx="68">
                  <c:v>84</c:v>
                </c:pt>
                <c:pt idx="69">
                  <c:v>75</c:v>
                </c:pt>
                <c:pt idx="70">
                  <c:v>68</c:v>
                </c:pt>
                <c:pt idx="71">
                  <c:v>58</c:v>
                </c:pt>
                <c:pt idx="72">
                  <c:v>54</c:v>
                </c:pt>
                <c:pt idx="73">
                  <c:v>51</c:v>
                </c:pt>
                <c:pt idx="74">
                  <c:v>44</c:v>
                </c:pt>
                <c:pt idx="75">
                  <c:v>44</c:v>
                </c:pt>
                <c:pt idx="76">
                  <c:v>43</c:v>
                </c:pt>
                <c:pt idx="77">
                  <c:v>49</c:v>
                </c:pt>
                <c:pt idx="78">
                  <c:v>59</c:v>
                </c:pt>
                <c:pt idx="79">
                  <c:v>69</c:v>
                </c:pt>
                <c:pt idx="80">
                  <c:v>72</c:v>
                </c:pt>
                <c:pt idx="81">
                  <c:v>80</c:v>
                </c:pt>
                <c:pt idx="82">
                  <c:v>93</c:v>
                </c:pt>
                <c:pt idx="83">
                  <c:v>110</c:v>
                </c:pt>
                <c:pt idx="84">
                  <c:v>119</c:v>
                </c:pt>
                <c:pt idx="85">
                  <c:v>136</c:v>
                </c:pt>
                <c:pt idx="86">
                  <c:v>140</c:v>
                </c:pt>
                <c:pt idx="87">
                  <c:v>141</c:v>
                </c:pt>
              </c:numCache>
            </c:numRef>
          </c:val>
          <c:smooth val="0"/>
        </c:ser>
        <c:ser>
          <c:idx val="1"/>
          <c:order val="1"/>
          <c:tx>
            <c:strRef>
              <c:f>='入院・病床推移'!$C$1</c:f>
              <c:strCache>
                <c:ptCount val="1"/>
                <c:pt idx="0">
                  <c:v>うち重症者数</c:v>
                </c:pt>
              </c:strCache>
            </c:strRef>
          </c:tx>
          <c:spPr>
            <a:noFill/>
            <a:ln w="28575" cap="rnd">
              <a:solidFill>
                <a:srgbClr val="FF0000"/>
              </a:solidFill>
              <a:round/>
            </a:ln>
            <a:effectLst/>
          </c:spPr>
          <c:marker>
            <c:symbol val="circle"/>
            <c:size val="5"/>
            <c:spPr>
              <a:solidFill>
                <a:srgbClr val="FF0000"/>
              </a:solidFill>
              <a:ln w="9525">
                <a:noFill/>
              </a:ln>
              <a:effectLst/>
            </c:spPr>
          </c:marker>
          <c:dPt>
            <c:idx val="0"/>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1"/>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2"/>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3"/>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4"/>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5"/>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6"/>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7"/>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8"/>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9"/>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10"/>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11"/>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12"/>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13"/>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14"/>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15"/>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16"/>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17"/>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18"/>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19"/>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20"/>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21"/>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22"/>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23"/>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24"/>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25"/>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26"/>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27"/>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28"/>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29"/>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30"/>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31"/>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32"/>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33"/>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34"/>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35"/>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36"/>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37"/>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38"/>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39"/>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40"/>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41"/>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42"/>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43"/>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44"/>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45"/>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46"/>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47"/>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48"/>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49"/>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50"/>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54"/>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55"/>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56"/>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57"/>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58"/>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59"/>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60"/>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61"/>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62"/>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63"/>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64"/>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65"/>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66"/>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67"/>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68"/>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69"/>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70"/>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71"/>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72"/>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73"/>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74"/>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75"/>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76"/>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77"/>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78"/>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79"/>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80"/>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81"/>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82"/>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83"/>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84"/>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85"/>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86"/>
            <c:invertIfNegative val="0"/>
            <c:marker>
              <c:symbol val="circle"/>
              <c:size val="5"/>
              <c:spPr>
                <a:solidFill>
                  <a:srgbClr val="FF0000"/>
                </a:solidFill>
                <a:ln w="9525">
                  <a:noFill/>
                </a:ln>
                <a:effectLst/>
              </c:spPr>
            </c:marker>
            <c:bubble3D val="0"/>
            <c:spPr>
              <a:noFill/>
              <a:ln w="28575" cap="rnd">
                <a:solidFill>
                  <a:srgbClr val="FF0000"/>
                </a:solidFill>
                <a:round/>
              </a:ln>
              <a:effectLst/>
            </c:spPr>
          </c:dPt>
          <c:dPt>
            <c:idx val="87"/>
            <c:invertIfNegative val="0"/>
            <c:marker>
              <c:symbol val="circle"/>
              <c:size val="5"/>
              <c:spPr>
                <a:solidFill>
                  <a:srgbClr val="FF0000"/>
                </a:solidFill>
                <a:ln w="9525">
                  <a:noFill/>
                </a:ln>
                <a:effectLst/>
              </c:spPr>
            </c:marker>
            <c:bubble3D val="0"/>
            <c:spPr>
              <a:noFill/>
              <a:ln w="28575" cap="rnd">
                <a:solidFill>
                  <a:srgbClr val="FF0000"/>
                </a:solidFill>
                <a:round/>
              </a:ln>
              <a:effectLst/>
            </c:spPr>
          </c:dPt>
          <c:dLbls>
            <c:dLbl>
              <c:idx val="0"/>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dLblPos val="t"/>
              <c:showLegendKey val="0"/>
              <c:showVal val="1"/>
              <c:showCatName val="0"/>
              <c:showSerName val="0"/>
              <c:showPercent val="0"/>
              <c:showBubbleSize val="0"/>
            </c:dLbl>
            <c:dLbl>
              <c:idx val="1"/>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dLblPos val="t"/>
              <c:showLegendKey val="0"/>
              <c:showVal val="1"/>
              <c:showCatName val="0"/>
              <c:showSerName val="0"/>
              <c:showPercent val="0"/>
              <c:showBubbleSize val="0"/>
            </c:dLbl>
            <c:dLbl>
              <c:idx val="2"/>
              <c:layout>
                <c:manualLayout>
                  <c:x val="-1.5231709317585301e-002"/>
                  <c:y val="-1.4819167241557041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3"/>
              <c:layout>
                <c:manualLayout>
                  <c:x val="-1.4903727854330709e-002"/>
                  <c:y val="-1.4819167241557041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4"/>
              <c:layout>
                <c:manualLayout>
                  <c:x val="-1.5064078904199476e-002"/>
                  <c:y val="-1.4247290085718137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5"/>
              <c:layout>
                <c:manualLayout>
                  <c:x val="-1.522453248031496e-002"/>
                  <c:y val="-1.4247290085718137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6"/>
              <c:layout>
                <c:manualLayout>
                  <c:x val="-1.4408321030183727e-002"/>
                  <c:y val="-1.4430620643718629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7"/>
              <c:layout>
                <c:manualLayout>
                  <c:x val="-1.5057004593175853e-002"/>
                  <c:y val="-1.4613951201719121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8"/>
              <c:layout>
                <c:manualLayout>
                  <c:x val="-1.5217458169291339e-002"/>
                  <c:y val="-1.5185828357558025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9"/>
              <c:layout>
                <c:manualLayout>
                  <c:x val="-1.4889579232283465e-002"/>
                  <c:y val="-1.5185828357558025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10"/>
              <c:layout>
                <c:manualLayout>
                  <c:x val="-1.5049827755905512e-002"/>
                  <c:y val="-1.5185828357558025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11"/>
              <c:layout>
                <c:manualLayout>
                  <c:x val="-1.4233718832020997e-002"/>
                  <c:y val="-1.5185828357558025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12"/>
              <c:layout>
                <c:manualLayout>
                  <c:x val="-1.4394069881889763e-002"/>
                  <c:y val="-1.4430620643718629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13"/>
              <c:layout>
                <c:manualLayout>
                  <c:x val="-1.553108595800525e-002"/>
                  <c:y val="-1.4430620643718629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14"/>
              <c:layout>
                <c:manualLayout>
                  <c:x val="-1.5203207020997376e-002"/>
                  <c:y val="-1.5185828357558025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15"/>
              <c:layout>
                <c:manualLayout>
                  <c:x val="-1.4875328083989501e-002"/>
                  <c:y val="-1.5185828357558025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16"/>
              <c:layout>
                <c:manualLayout>
                  <c:x val="-1.5523909120734909e-002"/>
                  <c:y val="-1.5941194661845518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17"/>
              <c:layout>
                <c:manualLayout>
                  <c:x val="-1.5196030183727035e-002"/>
                  <c:y val="-1.5185828357558025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18"/>
              <c:layout>
                <c:manualLayout>
                  <c:x val="-1.486815124671916e-002"/>
                  <c:y val="-1.5185828357558025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19"/>
              <c:layout>
                <c:manualLayout>
                  <c:x val="-1.5516834809711286e-002"/>
                  <c:y val="-1.5941194661845518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20"/>
              <c:layout>
                <c:manualLayout>
                  <c:x val="-1.4700623359580053e-002"/>
                  <c:y val="-1.5941194661845518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21"/>
              <c:layout>
                <c:manualLayout>
                  <c:x val="-1.5349306922572178e-002"/>
                  <c:y val="-1.5941194661845518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22"/>
              <c:layout>
                <c:manualLayout>
                  <c:x val="-1.4533197998687663e-002"/>
                  <c:y val="-1.5941194661845518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23"/>
              <c:layout>
                <c:manualLayout>
                  <c:x val="-1.4693446522309712e-002"/>
                  <c:y val="-1.5941194661845518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24"/>
              <c:layout>
                <c:manualLayout>
                  <c:x val="-1.5342130085301837e-002"/>
                  <c:y val="-1.5941194661845518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25"/>
              <c:layout>
                <c:manualLayout>
                  <c:x val="-1.5502583661417322e-002"/>
                  <c:y val="-1.5941194661845518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26"/>
              <c:layout>
                <c:manualLayout>
                  <c:x val="-1.5662934711286089e-002"/>
                  <c:y val="-1.5941194661845518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27"/>
              <c:layout>
                <c:manualLayout>
                  <c:x val="-1.5334953248031497e-002"/>
                  <c:y val="-1.5941194661845518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28"/>
              <c:layout>
                <c:manualLayout>
                  <c:x val="-1.5495509350393701e-002"/>
                  <c:y val="-1.6513230408132518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29"/>
              <c:layout>
                <c:manualLayout>
                  <c:x val="-1.5655757874015748e-002"/>
                  <c:y val="-1.6513230408132518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30"/>
              <c:layout>
                <c:manualLayout>
                  <c:x val="-1.5327878937007874e-002"/>
                  <c:y val="-1.6513230408132518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31"/>
              <c:layout>
                <c:manualLayout>
                  <c:x val="-1.451177001312336e-002"/>
                  <c:y val="-1.6513230408132518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32"/>
              <c:layout>
                <c:manualLayout>
                  <c:x val="-1.5648683562992125e-002"/>
                  <c:y val="-1.6513230408132518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33"/>
              <c:layout>
                <c:manualLayout>
                  <c:x val="-1.5320804625984253e-002"/>
                  <c:y val="-1.6513230408132518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34"/>
              <c:layout>
                <c:manualLayout>
                  <c:x val="-1.5481258202099737e-002"/>
                  <c:y val="-1.6513230408132518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35"/>
              <c:layout>
                <c:manualLayout>
                  <c:x val="-1.5641506725721784e-002"/>
                  <c:y val="-1.6513230408132518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36"/>
              <c:layout>
                <c:manualLayout>
                  <c:x val="-1.531362778871391e-002"/>
                  <c:y val="-1.6513230408132518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37"/>
              <c:layout>
                <c:manualLayout>
                  <c:x val="-1.4497518864829397e-002"/>
                  <c:y val="-1.859568158209831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38"/>
              <c:layout>
                <c:manualLayout>
                  <c:x val="-1.4657869914698163e-002"/>
                  <c:y val="-1.708510756397142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39"/>
              <c:layout>
                <c:manualLayout>
                  <c:x val="-1.5306553477690289e-002"/>
                  <c:y val="-1.708510756397142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40"/>
              <c:layout>
                <c:manualLayout>
                  <c:x val="-1.5467007053805774e-002"/>
                  <c:y val="-1.708510756397142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41"/>
              <c:layout>
                <c:manualLayout>
                  <c:x val="-1.3744873687664041e-002"/>
                  <c:y val="-1.4819167241557041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42"/>
              <c:layout>
                <c:manualLayout>
                  <c:x val="-1.5299376640419948e-002"/>
                  <c:y val="-1.708510756397142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43"/>
              <c:layout>
                <c:manualLayout>
                  <c:x val="-1.563986630577428e-002"/>
                  <c:y val="-1.5574533545844534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44"/>
              <c:layout>
                <c:manualLayout>
                  <c:x val="-1.5366531332020997e-002"/>
                  <c:y val="-1.3308593223430153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45"/>
              <c:layout>
                <c:manualLayout>
                  <c:x val="-1.4604966371391076e-002"/>
                  <c:y val="-1.4063959527717645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46"/>
              <c:layout>
                <c:manualLayout>
                  <c:x val="-1.5796628937007874e-002"/>
                  <c:y val="-1.2553385509590757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47"/>
              <c:layout>
                <c:manualLayout>
                  <c:x val="-1.6011626476377952e-002"/>
                  <c:y val="-1.3308593223430153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48"/>
              <c:layout>
                <c:manualLayout>
                  <c:x val="-1.4761831528871391e-002"/>
                  <c:y val="-1.4819167241557041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49"/>
              <c:layout>
                <c:manualLayout>
                  <c:x val="-1.5465161581364829e-002"/>
                  <c:y val="-1.5574533545844534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50"/>
              <c:layout>
                <c:manualLayout>
                  <c:x val="-1.4215366633858268e-002"/>
                  <c:y val="-1.4819167241557041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54"/>
              <c:layout>
                <c:manualLayout>
                  <c:x val="-1.5344898293963254e-002"/>
                  <c:y val="-1.3308593223430153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55"/>
              <c:layout>
                <c:manualLayout>
                  <c:x val="-1.4558829560367454e-002"/>
                  <c:y val="-1.2736716067591249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56"/>
              <c:layout>
                <c:manualLayout>
                  <c:x val="-1.4432004593175852e-002"/>
                  <c:y val="-1.3308593223430153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57"/>
              <c:layout>
                <c:manualLayout>
                  <c:x val="-1.4952017716535433e-002"/>
                  <c:y val="-1.5574533545844534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58"/>
              <c:layout>
                <c:manualLayout>
                  <c:x val="-1.5256725721784777e-002"/>
                  <c:y val="-1.6879891524133502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59"/>
              <c:layout>
                <c:manualLayout>
                  <c:x val="-1.548946030183727e-002"/>
                  <c:y val="-1.6879891524133502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60"/>
              <c:layout>
                <c:manualLayout>
                  <c:x val="-1.4257197342519685e-002"/>
                  <c:y val="-1.6696402375684913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61"/>
              <c:layout>
                <c:manualLayout>
                  <c:x val="-1.4978161909448819e-002"/>
                  <c:y val="-1.4247290085718137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62"/>
              <c:layout>
                <c:manualLayout>
                  <c:x val="-1.4722461450131234e-002"/>
                  <c:y val="-1.2736716067591249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63"/>
              <c:layout>
                <c:manualLayout>
                  <c:x val="-1.5443426017060367e-002"/>
                  <c:y val="-1.4819167241557041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64"/>
              <c:layout>
                <c:manualLayout>
                  <c:x val="-1.4211265583989502e-002"/>
                  <c:y val="-1.6696402375684913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65"/>
              <c:layout>
                <c:manualLayout>
                  <c:x val="-1.4932127624671917e-002"/>
                  <c:y val="-1.612452521984601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66"/>
              <c:layout>
                <c:manualLayout>
                  <c:x val="-1.5164759678477691e-002"/>
                  <c:y val="-1.6879891524133502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67"/>
              <c:layout>
                <c:manualLayout>
                  <c:x val="-1.4909161745406824e-002"/>
                  <c:y val="-1.6879891524133502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68"/>
              <c:layout>
                <c:manualLayout>
                  <c:x val="-1.4653461286089239e-002"/>
                  <c:y val="-1.6879891524133502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69"/>
              <c:layout>
                <c:manualLayout>
                  <c:x val="-1.4886195866141733e-002"/>
                  <c:y val="-1.7635099237972896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70"/>
              <c:layout>
                <c:manualLayout>
                  <c:x val="-1.4142162893700787e-002"/>
                  <c:y val="-1.7451768679972404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71"/>
              <c:layout>
                <c:manualLayout>
                  <c:x val="-1.4374897473753281e-002"/>
                  <c:y val="-1.6696402375684913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72"/>
              <c:layout>
                <c:manualLayout>
                  <c:x val="-1.4119299540682414e-002"/>
                  <c:y val="-1.6696402375684913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73"/>
              <c:layout>
                <c:manualLayout>
                  <c:x val="-1.4823962434383203e-002"/>
                  <c:y val="-1.8206976393811802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74"/>
              <c:layout>
                <c:manualLayout>
                  <c:x val="-1.4747477854330709e-002"/>
                  <c:y val="-1.6696402375684913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75"/>
              <c:layout>
                <c:manualLayout>
                  <c:x val="-1.4670993274278215e-002"/>
                  <c:y val="-1.8206976393811802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76"/>
              <c:layout>
                <c:manualLayout>
                  <c:x val="-1.4594508694225721e-002"/>
                  <c:y val="-1.7451768679972404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77"/>
              <c:layout>
                <c:manualLayout>
                  <c:x val="-1.5006254101049868e-002"/>
                  <c:y val="-1.6696402375684913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sz="800"/>
                </a:p>
              </c:txPr>
              <c:showLegendKey val="0"/>
              <c:showVal val="1"/>
              <c:showCatName val="0"/>
              <c:showSerName val="0"/>
              <c:showPercent val="0"/>
              <c:showBubbleSize val="0"/>
            </c:dLbl>
            <c:dLbl>
              <c:idx val="78"/>
              <c:layout>
                <c:manualLayout>
                  <c:x val="-1.4699085465879265e-002"/>
                  <c:y val="-1.8023804426259407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a:p>
              </c:txPr>
              <c:showLegendKey val="0"/>
              <c:showVal val="1"/>
              <c:showCatName val="0"/>
              <c:showSerName val="0"/>
              <c:showPercent val="0"/>
              <c:showBubbleSize val="0"/>
            </c:dLbl>
            <c:dLbl>
              <c:idx val="79"/>
              <c:layout>
                <c:manualLayout>
                  <c:x val="-1.4470554461942257e-002"/>
                  <c:y val="-1.8779012140098802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a:p>
              </c:txPr>
              <c:showLegendKey val="0"/>
              <c:showVal val="1"/>
              <c:showCatName val="0"/>
              <c:showSerName val="0"/>
              <c:showPercent val="0"/>
              <c:showBubbleSize val="0"/>
            </c:dLbl>
            <c:dLbl>
              <c:idx val="80"/>
              <c:layout>
                <c:manualLayout>
                  <c:x val="-1.5388369422572179e-002"/>
                  <c:y val="-1.8779012140098802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a:p>
              </c:txPr>
              <c:showLegendKey val="0"/>
              <c:showVal val="1"/>
              <c:showCatName val="0"/>
              <c:showSerName val="0"/>
              <c:showPercent val="0"/>
              <c:showBubbleSize val="0"/>
            </c:dLbl>
            <c:dLbl>
              <c:idx val="81"/>
              <c:layout>
                <c:manualLayout>
                  <c:x val="-1.4841494422572179e-002"/>
                  <c:y val="-1.6696402375684913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a:p>
              </c:txPr>
              <c:showLegendKey val="0"/>
              <c:showVal val="1"/>
              <c:showCatName val="0"/>
              <c:showSerName val="0"/>
              <c:showPercent val="0"/>
              <c:showBubbleSize val="0"/>
            </c:dLbl>
            <c:dLbl>
              <c:idx val="82"/>
              <c:layout>
                <c:manualLayout>
                  <c:x val="-1.5759309383202101e-002"/>
                  <c:y val="-1.6696402375684913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a:p>
              </c:txPr>
              <c:showLegendKey val="0"/>
              <c:showVal val="1"/>
              <c:showCatName val="0"/>
              <c:showSerName val="0"/>
              <c:showPercent val="0"/>
              <c:showBubbleSize val="0"/>
            </c:dLbl>
            <c:dLbl>
              <c:idx val="83"/>
              <c:layout>
                <c:manualLayout>
                  <c:x val="-1.472410187007874e-002"/>
                  <c:y val="-1.6696402375684913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a:p>
              </c:txPr>
              <c:showLegendKey val="0"/>
              <c:showVal val="1"/>
              <c:showCatName val="0"/>
              <c:showSerName val="0"/>
              <c:showPercent val="0"/>
              <c:showBubbleSize val="0"/>
            </c:dLbl>
            <c:dLbl>
              <c:idx val="84"/>
              <c:layout>
                <c:manualLayout>
                  <c:x val="-1.5153584317585301e-002"/>
                  <c:y val="-1.5941194661845518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a:p>
              </c:txPr>
              <c:showLegendKey val="0"/>
              <c:showVal val="1"/>
              <c:showCatName val="0"/>
              <c:showSerName val="0"/>
              <c:showPercent val="0"/>
              <c:showBubbleSize val="0"/>
            </c:dLbl>
            <c:dLbl>
              <c:idx val="85"/>
              <c:layout>
                <c:manualLayout>
                  <c:x val="-1.4716719980314961e-002"/>
                  <c:y val="-1.4613951201719121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a:p>
              </c:txPr>
              <c:showLegendKey val="0"/>
              <c:showVal val="1"/>
              <c:showCatName val="0"/>
              <c:showSerName val="0"/>
              <c:showPercent val="0"/>
              <c:showBubbleSize val="0"/>
            </c:dLbl>
            <c:dLbl>
              <c:idx val="86"/>
              <c:layout>
                <c:manualLayout>
                  <c:x val="-1.4293799212598424e-002"/>
                  <c:y val="-1.3858743487879724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a:p>
              </c:txPr>
              <c:showLegendKey val="0"/>
              <c:showVal val="1"/>
              <c:showCatName val="0"/>
              <c:showSerName val="0"/>
              <c:showPercent val="0"/>
              <c:showBubbleSize val="0"/>
            </c:dLbl>
            <c:dLbl>
              <c:idx val="87"/>
              <c:layout>
                <c:manualLayout>
                  <c:x val="-1.484744094488189e-002"/>
                  <c:y val="-1.4613951201719121e-002"/>
                </c:manualLayout>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a:p>
              </c:txPr>
              <c:showLegendKey val="0"/>
              <c:showVal val="1"/>
              <c:showCatName val="0"/>
              <c:showSerName val="0"/>
              <c:showPercent val="0"/>
              <c:showBubbleSize val="0"/>
            </c:dLbl>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1" kern="1200">
                    <a:solidFill>
                      <a:srgbClr val="FF0000"/>
                    </a:solidFill>
                    <a:latin typeface="+mn-lt"/>
                    <a:ea typeface="+mn-ea"/>
                    <a:cs typeface="+mn-cs"/>
                  </a:defRPr>
                </a:pPr>
                <a:endParaRPr lang="ja-JP" altLang="en-US"/>
              </a:p>
            </c:txPr>
            <c:dLblPos val="t"/>
            <c:showLegendKey val="0"/>
            <c:showVal val="1"/>
            <c:showCatName val="0"/>
            <c:showSerName val="0"/>
            <c:showPercent val="0"/>
            <c:showBubbleSize val="0"/>
          </c:dLbls>
          <c:cat>
            <c:numRef>
              <c:f>='入院・病床推移'!$A$342:$A$429</c:f>
              <c:numCache>
                <c:formatCode>m"月"d"日"</c:formatCode>
                <c:ptCount val="88"/>
                <c:pt idx="0">
                  <c:v>44256</c:v>
                </c:pt>
                <c:pt idx="1">
                  <c:v>44257</c:v>
                </c:pt>
                <c:pt idx="2">
                  <c:v>44258</c:v>
                </c:pt>
                <c:pt idx="3">
                  <c:v>44259</c:v>
                </c:pt>
                <c:pt idx="4">
                  <c:v>44260</c:v>
                </c:pt>
                <c:pt idx="5">
                  <c:v>44261</c:v>
                </c:pt>
                <c:pt idx="6">
                  <c:v>44262</c:v>
                </c:pt>
                <c:pt idx="7">
                  <c:v>44263</c:v>
                </c:pt>
                <c:pt idx="8">
                  <c:v>44264</c:v>
                </c:pt>
                <c:pt idx="9">
                  <c:v>44265</c:v>
                </c:pt>
                <c:pt idx="10">
                  <c:v>44266</c:v>
                </c:pt>
                <c:pt idx="11">
                  <c:v>44267</c:v>
                </c:pt>
                <c:pt idx="12">
                  <c:v>44268</c:v>
                </c:pt>
                <c:pt idx="13">
                  <c:v>44269</c:v>
                </c:pt>
                <c:pt idx="14">
                  <c:v>44270</c:v>
                </c:pt>
                <c:pt idx="15">
                  <c:v>44271</c:v>
                </c:pt>
                <c:pt idx="16">
                  <c:v>44272</c:v>
                </c:pt>
                <c:pt idx="17">
                  <c:v>44273</c:v>
                </c:pt>
                <c:pt idx="18">
                  <c:v>44274</c:v>
                </c:pt>
                <c:pt idx="19">
                  <c:v>44275</c:v>
                </c:pt>
                <c:pt idx="20">
                  <c:v>44276</c:v>
                </c:pt>
                <c:pt idx="21">
                  <c:v>44277</c:v>
                </c:pt>
                <c:pt idx="22">
                  <c:v>44278</c:v>
                </c:pt>
                <c:pt idx="23">
                  <c:v>44279</c:v>
                </c:pt>
                <c:pt idx="24">
                  <c:v>44280</c:v>
                </c:pt>
                <c:pt idx="25">
                  <c:v>44281</c:v>
                </c:pt>
                <c:pt idx="26">
                  <c:v>44282</c:v>
                </c:pt>
                <c:pt idx="27">
                  <c:v>44283</c:v>
                </c:pt>
                <c:pt idx="28">
                  <c:v>44284</c:v>
                </c:pt>
                <c:pt idx="29">
                  <c:v>44285</c:v>
                </c:pt>
                <c:pt idx="30">
                  <c:v>44286</c:v>
                </c:pt>
                <c:pt idx="31">
                  <c:v>44287</c:v>
                </c:pt>
                <c:pt idx="32">
                  <c:v>44288</c:v>
                </c:pt>
                <c:pt idx="33">
                  <c:v>44289</c:v>
                </c:pt>
                <c:pt idx="34">
                  <c:v>44290</c:v>
                </c:pt>
                <c:pt idx="35">
                  <c:v>44291</c:v>
                </c:pt>
                <c:pt idx="36">
                  <c:v>44292</c:v>
                </c:pt>
                <c:pt idx="37">
                  <c:v>44293</c:v>
                </c:pt>
                <c:pt idx="38">
                  <c:v>44294</c:v>
                </c:pt>
                <c:pt idx="39">
                  <c:v>44295</c:v>
                </c:pt>
                <c:pt idx="40">
                  <c:v>44296</c:v>
                </c:pt>
                <c:pt idx="41">
                  <c:v>44297</c:v>
                </c:pt>
                <c:pt idx="42">
                  <c:v>44298</c:v>
                </c:pt>
                <c:pt idx="43">
                  <c:v>44299</c:v>
                </c:pt>
                <c:pt idx="44">
                  <c:v>44300</c:v>
                </c:pt>
                <c:pt idx="45">
                  <c:v>44301</c:v>
                </c:pt>
                <c:pt idx="46">
                  <c:v>44302</c:v>
                </c:pt>
                <c:pt idx="47">
                  <c:v>44303</c:v>
                </c:pt>
                <c:pt idx="48">
                  <c:v>44304</c:v>
                </c:pt>
                <c:pt idx="49">
                  <c:v>44305</c:v>
                </c:pt>
                <c:pt idx="50">
                  <c:v>44306</c:v>
                </c:pt>
                <c:pt idx="51">
                  <c:v>44307</c:v>
                </c:pt>
                <c:pt idx="52">
                  <c:v>44308</c:v>
                </c:pt>
                <c:pt idx="53">
                  <c:v>44309</c:v>
                </c:pt>
                <c:pt idx="54">
                  <c:v>44310</c:v>
                </c:pt>
                <c:pt idx="55">
                  <c:v>44311</c:v>
                </c:pt>
                <c:pt idx="56">
                  <c:v>44312</c:v>
                </c:pt>
                <c:pt idx="57">
                  <c:v>44313</c:v>
                </c:pt>
                <c:pt idx="58">
                  <c:v>44314</c:v>
                </c:pt>
                <c:pt idx="59">
                  <c:v>44315</c:v>
                </c:pt>
                <c:pt idx="60">
                  <c:v>44316</c:v>
                </c:pt>
                <c:pt idx="61">
                  <c:v>44317</c:v>
                </c:pt>
                <c:pt idx="62">
                  <c:v>44318</c:v>
                </c:pt>
                <c:pt idx="63">
                  <c:v>44319</c:v>
                </c:pt>
                <c:pt idx="64">
                  <c:v>44320</c:v>
                </c:pt>
                <c:pt idx="65">
                  <c:v>44321</c:v>
                </c:pt>
                <c:pt idx="66">
                  <c:v>44322</c:v>
                </c:pt>
                <c:pt idx="67">
                  <c:v>44323</c:v>
                </c:pt>
                <c:pt idx="68">
                  <c:v>44324</c:v>
                </c:pt>
                <c:pt idx="69">
                  <c:v>44325</c:v>
                </c:pt>
                <c:pt idx="70">
                  <c:v>44326</c:v>
                </c:pt>
                <c:pt idx="71">
                  <c:v>44327</c:v>
                </c:pt>
                <c:pt idx="72">
                  <c:v>44328</c:v>
                </c:pt>
                <c:pt idx="73">
                  <c:v>44329</c:v>
                </c:pt>
                <c:pt idx="74">
                  <c:v>44330</c:v>
                </c:pt>
                <c:pt idx="75">
                  <c:v>44331</c:v>
                </c:pt>
                <c:pt idx="76">
                  <c:v>44332</c:v>
                </c:pt>
                <c:pt idx="77">
                  <c:v>44333</c:v>
                </c:pt>
                <c:pt idx="78">
                  <c:v>44334</c:v>
                </c:pt>
                <c:pt idx="79">
                  <c:v>44335</c:v>
                </c:pt>
                <c:pt idx="80">
                  <c:v>44336</c:v>
                </c:pt>
                <c:pt idx="81">
                  <c:v>44337</c:v>
                </c:pt>
                <c:pt idx="82">
                  <c:v>44338</c:v>
                </c:pt>
                <c:pt idx="83">
                  <c:v>44339</c:v>
                </c:pt>
                <c:pt idx="84">
                  <c:v>44340</c:v>
                </c:pt>
                <c:pt idx="85">
                  <c:v>44341</c:v>
                </c:pt>
                <c:pt idx="86">
                  <c:v>44342</c:v>
                </c:pt>
                <c:pt idx="87">
                  <c:v>44343</c:v>
                </c:pt>
              </c:numCache>
            </c:numRef>
          </c:cat>
          <c:val>
            <c:numRef>
              <c:f>='入院・病床推移'!$C$342:$C$429</c:f>
              <c:numCache>
                <c:formatCode>General</c:formatCode>
                <c:ptCount val="88"/>
                <c:pt idx="2">
                  <c:v>1</c:v>
                </c:pt>
                <c:pt idx="3">
                  <c:v>1</c:v>
                </c:pt>
                <c:pt idx="4">
                  <c:v>2</c:v>
                </c:pt>
                <c:pt idx="5">
                  <c:v>2</c:v>
                </c:pt>
                <c:pt idx="6">
                  <c:v>3</c:v>
                </c:pt>
                <c:pt idx="7">
                  <c:v>4</c:v>
                </c:pt>
                <c:pt idx="8">
                  <c:v>3</c:v>
                </c:pt>
                <c:pt idx="9">
                  <c:v>3</c:v>
                </c:pt>
                <c:pt idx="10">
                  <c:v>3</c:v>
                </c:pt>
                <c:pt idx="11">
                  <c:v>3</c:v>
                </c:pt>
                <c:pt idx="12">
                  <c:v>3</c:v>
                </c:pt>
                <c:pt idx="13">
                  <c:v>3</c:v>
                </c:pt>
                <c:pt idx="14">
                  <c:v>3</c:v>
                </c:pt>
                <c:pt idx="15">
                  <c:v>3</c:v>
                </c:pt>
                <c:pt idx="16">
                  <c:v>3</c:v>
                </c:pt>
                <c:pt idx="17">
                  <c:v>3</c:v>
                </c:pt>
                <c:pt idx="18">
                  <c:v>3</c:v>
                </c:pt>
                <c:pt idx="19">
                  <c:v>3</c:v>
                </c:pt>
                <c:pt idx="20">
                  <c:v>3</c:v>
                </c:pt>
                <c:pt idx="21">
                  <c:v>3</c:v>
                </c:pt>
                <c:pt idx="22">
                  <c:v>3</c:v>
                </c:pt>
                <c:pt idx="23">
                  <c:v>3</c:v>
                </c:pt>
                <c:pt idx="24">
                  <c:v>3</c:v>
                </c:pt>
                <c:pt idx="25">
                  <c:v>3</c:v>
                </c:pt>
                <c:pt idx="26">
                  <c:v>3</c:v>
                </c:pt>
                <c:pt idx="27">
                  <c:v>3</c:v>
                </c:pt>
                <c:pt idx="28">
                  <c:v>2</c:v>
                </c:pt>
                <c:pt idx="29">
                  <c:v>2</c:v>
                </c:pt>
                <c:pt idx="30">
                  <c:v>2</c:v>
                </c:pt>
                <c:pt idx="31">
                  <c:v>2</c:v>
                </c:pt>
                <c:pt idx="32">
                  <c:v>2</c:v>
                </c:pt>
                <c:pt idx="33">
                  <c:v>2</c:v>
                </c:pt>
                <c:pt idx="34">
                  <c:v>2</c:v>
                </c:pt>
                <c:pt idx="35">
                  <c:v>2</c:v>
                </c:pt>
                <c:pt idx="36">
                  <c:v>2</c:v>
                </c:pt>
                <c:pt idx="37">
                  <c:v>1</c:v>
                </c:pt>
                <c:pt idx="38">
                  <c:v>1</c:v>
                </c:pt>
                <c:pt idx="39">
                  <c:v>1</c:v>
                </c:pt>
                <c:pt idx="40">
                  <c:v>1</c:v>
                </c:pt>
                <c:pt idx="41">
                  <c:v>1</c:v>
                </c:pt>
                <c:pt idx="42">
                  <c:v>1</c:v>
                </c:pt>
                <c:pt idx="43">
                  <c:v>1</c:v>
                </c:pt>
                <c:pt idx="44">
                  <c:v>1</c:v>
                </c:pt>
                <c:pt idx="45">
                  <c:v>1</c:v>
                </c:pt>
                <c:pt idx="46">
                  <c:v>1</c:v>
                </c:pt>
                <c:pt idx="47">
                  <c:v>1</c:v>
                </c:pt>
                <c:pt idx="48">
                  <c:v>1</c:v>
                </c:pt>
                <c:pt idx="49">
                  <c:v>1</c:v>
                </c:pt>
                <c:pt idx="50">
                  <c:v>1</c:v>
                </c:pt>
                <c:pt idx="55">
                  <c:v>2</c:v>
                </c:pt>
                <c:pt idx="56">
                  <c:v>2</c:v>
                </c:pt>
                <c:pt idx="57">
                  <c:v>4</c:v>
                </c:pt>
                <c:pt idx="58">
                  <c:v>4</c:v>
                </c:pt>
                <c:pt idx="59">
                  <c:v>4</c:v>
                </c:pt>
                <c:pt idx="60">
                  <c:v>3</c:v>
                </c:pt>
                <c:pt idx="61">
                  <c:v>2</c:v>
                </c:pt>
                <c:pt idx="62">
                  <c:v>2</c:v>
                </c:pt>
                <c:pt idx="63">
                  <c:v>1</c:v>
                </c:pt>
                <c:pt idx="64">
                  <c:v>3</c:v>
                </c:pt>
                <c:pt idx="65">
                  <c:v>4</c:v>
                </c:pt>
                <c:pt idx="66">
                  <c:v>4</c:v>
                </c:pt>
                <c:pt idx="67">
                  <c:v>4</c:v>
                </c:pt>
                <c:pt idx="68">
                  <c:v>4</c:v>
                </c:pt>
                <c:pt idx="69">
                  <c:v>4</c:v>
                </c:pt>
                <c:pt idx="70">
                  <c:v>3</c:v>
                </c:pt>
                <c:pt idx="71">
                  <c:v>3</c:v>
                </c:pt>
                <c:pt idx="72">
                  <c:v>3</c:v>
                </c:pt>
                <c:pt idx="73">
                  <c:v>3</c:v>
                </c:pt>
                <c:pt idx="74">
                  <c:v>3</c:v>
                </c:pt>
                <c:pt idx="75">
                  <c:v>3</c:v>
                </c:pt>
                <c:pt idx="76">
                  <c:v>3</c:v>
                </c:pt>
                <c:pt idx="77">
                  <c:v>3</c:v>
                </c:pt>
                <c:pt idx="78">
                  <c:v>2</c:v>
                </c:pt>
                <c:pt idx="79">
                  <c:v>2</c:v>
                </c:pt>
                <c:pt idx="80">
                  <c:v>2</c:v>
                </c:pt>
                <c:pt idx="81">
                  <c:v>3</c:v>
                </c:pt>
                <c:pt idx="82">
                  <c:v>3</c:v>
                </c:pt>
                <c:pt idx="83">
                  <c:v>3</c:v>
                </c:pt>
                <c:pt idx="84">
                  <c:v>3</c:v>
                </c:pt>
                <c:pt idx="85">
                  <c:v>4</c:v>
                </c:pt>
                <c:pt idx="86">
                  <c:v>4</c:v>
                </c:pt>
                <c:pt idx="87">
                  <c:v>4</c:v>
                </c:pt>
              </c:numCache>
            </c:numRef>
          </c:val>
          <c:smooth val="0"/>
        </c:ser>
        <c:dLbls>
          <c:spPr>
            <a:noFill/>
            <a:ln>
              <a:noFill/>
            </a:ln>
            <a:effectLst/>
          </c:spPr>
          <c:txPr>
            <a:bodyPr rot="0" spcFirstLastPara="1" vertOverflow="ellipsis" horzOverflow="overflow" wrap="square" anchor="ctr" anchorCtr="1">
              <a:spAutoFit/>
            </a:bodyPr>
            <a:lstStyle/>
            <a:p>
              <a:pPr algn="ctr" rtl="0">
                <a:defRPr lang="ja-JP" altLang="en-US" sz="900" kern="1200">
                  <a:solidFill>
                    <a:schemeClr val="tx1">
                      <a:lumMod val="75000"/>
                      <a:lumOff val="25000"/>
                    </a:schemeClr>
                  </a:solidFill>
                  <a:latin typeface="+mn-lt"/>
                  <a:ea typeface="+mn-ea"/>
                  <a:cs typeface="+mn-cs"/>
                </a:defRPr>
              </a:pPr>
              <a:endParaRPr lang="ja-JP" altLang="en-US" sz="900" kern="1200">
                <a:solidFill>
                  <a:schemeClr val="tx1">
                    <a:lumMod val="75000"/>
                    <a:lumOff val="25000"/>
                  </a:schemeClr>
                </a:solidFill>
                <a:latin typeface="+mn-lt"/>
                <a:ea typeface="+mn-ea"/>
                <a:cs typeface="+mn-cs"/>
              </a:endParaRPr>
            </a:p>
          </c:txPr>
          <c:showLegendKey val="0"/>
          <c:showVal val="0"/>
          <c:showCatName val="0"/>
          <c:showSerName val="0"/>
          <c:showPercent val="0"/>
          <c:showBubbleSize val="0"/>
        </c:dLbls>
        <c:marker val="1"/>
        <c:smooth val="0"/>
        <c:axId val="1"/>
        <c:axId val="2"/>
      </c:lineChart>
      <c:dateAx>
        <c:axId val="1"/>
        <c:scaling>
          <c:orientation val="minMax"/>
        </c:scaling>
        <c:delete val="0"/>
        <c:axPos val="b"/>
        <c:numFmt formatCode="m&quot;月&quot;d&quot;日&quot;;@" sourceLinked="0"/>
        <c:majorTickMark val="none"/>
        <c:minorTickMark val="none"/>
        <c:tickLblPos val="nextTo"/>
        <c:spPr>
          <a:noFill/>
          <a:ln w="9525" cap="flat" cmpd="sng" algn="ctr">
            <a:solidFill>
              <a:schemeClr val="tx1">
                <a:lumMod val="15000"/>
                <a:lumOff val="85000"/>
              </a:schemeClr>
            </a:solidFill>
            <a:round/>
          </a:ln>
          <a:effectLst/>
        </c:spPr>
        <c:txPr>
          <a:bodyPr rot="-3600000" spcFirstLastPara="1" vertOverflow="ellipsis" horzOverflow="overflow" wrap="square" anchor="ctr" anchorCtr="1"/>
          <a:lstStyle/>
          <a:p>
            <a:pPr algn="ctr" rtl="0">
              <a:defRPr kumimoji="0" lang="ja-JP" altLang="en-US" sz="800" kern="1200">
                <a:solidFill>
                  <a:schemeClr val="tx1">
                    <a:lumMod val="65000"/>
                    <a:lumOff val="35000"/>
                  </a:schemeClr>
                </a:solidFill>
                <a:latin typeface="+mn-lt"/>
                <a:ea typeface="+mn-ea"/>
                <a:cs typeface="+mn-cs"/>
              </a:defRPr>
            </a:pPr>
            <a:endParaRPr lang="ja-JP" altLang="en-US"/>
          </a:p>
        </c:txPr>
        <c:crossAx val="2"/>
        <c:crosses val="autoZero"/>
        <c:auto val="0"/>
        <c:lblOffset val="100"/>
        <c:majorUnit val="1"/>
        <c:majorTimeUnit val="days"/>
      </c:dateAx>
      <c:valAx>
        <c:axId val="2"/>
        <c:scaling>
          <c:orientation val="minMax"/>
          <c:max val="320"/>
          <c:min val="0"/>
        </c:scaling>
        <c:delete val="0"/>
        <c:axPos val="l"/>
        <c:majorGridlines>
          <c:spPr>
            <a:noFill/>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horzOverflow="overflow" wrap="square" anchor="ctr" anchorCtr="1"/>
          <a:lstStyle/>
          <a:p>
            <a:pPr algn="ctr" rtl="0">
              <a:defRPr kumimoji="0" lang="ja-JP" altLang="en-US" sz="1050" kern="1200">
                <a:solidFill>
                  <a:schemeClr val="tx1">
                    <a:lumMod val="65000"/>
                    <a:lumOff val="35000"/>
                  </a:schemeClr>
                </a:solidFill>
                <a:latin typeface="+mn-lt"/>
                <a:ea typeface="+mn-ea"/>
                <a:cs typeface="+mn-cs"/>
              </a:defRPr>
            </a:pPr>
            <a:endParaRPr lang="ja-JP" altLang="en-US"/>
          </a:p>
        </c:txPr>
        <c:crossAx val="1"/>
        <c:crosses val="autoZero"/>
        <c:crossBetween val="between"/>
        <c:majorUnit val="20"/>
      </c:valAx>
      <c:spPr>
        <a:noFill/>
        <a:ln>
          <a:noFill/>
        </a:ln>
        <a:effectLst/>
      </c:spPr>
    </c:plotArea>
    <c:legend>
      <c:legendPos val="b"/>
      <c:layout>
        <c:manualLayout>
          <c:xMode val="edge"/>
          <c:yMode val="edge"/>
          <c:x val="4.8582959044141373e-002"/>
          <c:y val="0.9153846751394179"/>
          <c:w val="0.6204303002678494"/>
          <c:h val="4.2647002637516015e-002"/>
        </c:manualLayout>
      </c:layout>
      <c:overlay val="0"/>
      <c:spPr>
        <a:noFill/>
        <a:ln>
          <a:noFill/>
        </a:ln>
        <a:effectLst/>
      </c:spPr>
      <c:txPr>
        <a:bodyPr rot="0" spcFirstLastPara="1" vertOverflow="ellipsis" horzOverflow="overflow" wrap="square" anchor="ctr" anchorCtr="1"/>
        <a:lstStyle/>
        <a:p>
          <a:pPr algn="l" rtl="0">
            <a:defRPr kumimoji="0" lang="ja-JP" altLang="en-US" sz="900" kern="1200">
              <a:solidFill>
                <a:schemeClr val="tx1"/>
              </a:solidFill>
              <a:latin typeface="+mn-lt"/>
              <a:ea typeface="+mn-ea"/>
              <a:cs typeface="+mn-cs"/>
            </a:defRPr>
          </a:pPr>
          <a:endParaRPr lang="ja-JP" altLang="en-US"/>
        </a:p>
      </c:txPr>
    </c:legend>
    <c:plotVisOnly val="1"/>
    <c:dispBlanksAs val="gap"/>
    <c:showDLblsOverMax val="0"/>
  </c:chart>
  <c:spPr>
    <a:solidFill>
      <a:schemeClr val="bg1"/>
    </a:solidFill>
    <a:ln w="9525" cap="flat" cmpd="sng" algn="ctr">
      <a:noFill/>
      <a:round/>
    </a:ln>
    <a:effectLst/>
  </c:spPr>
  <c:txPr>
    <a:bodyPr vertOverflow="overflow" horzOverflow="overflow" anchor="ctr" anchorCtr="1"/>
    <a:lstStyle/>
    <a:p>
      <a:pPr algn="ctr" rtl="0">
        <a:defRPr lang="ja-JP" altLang="en-US"/>
      </a:pPr>
      <a:endParaRPr lang="ja-JP" altLang="en-US"/>
    </a:p>
  </c:txPr>
  <c:externalData r:id="rId1">
    <c:autoUpdate val="0"/>
  </c:externalData>
  <c:userShapes xmlns:c="http://schemas.openxmlformats.org/drawingml/2006/chart" xmlns:r="http://schemas.openxmlformats.org/officeDocument/2006/relationships" r:id="rId2"/>
  <c:extLst>
    <c:ext xmlns:c14="http://schemas.microsoft.com/office/drawing/2007/8/2/chart" uri="{781A3756-C4B2-4CAC-9D66-4F8BD8637D16}"/>
  </c:extLst>
</c:chartSpace>
</file>

<file path=ppt/charts/colors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a="http://schemas.openxmlformats.org/drawingml/2006/main" xmlns:cs="http://schemas.microsoft.com/office/drawing/2012/chartStyle"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a="http://schemas.openxmlformats.org/drawingml/2006/main" xmlns:cs="http://schemas.microsoft.com/office/drawing/2012/chartStyle"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a="http://schemas.openxmlformats.org/drawingml/2006/main" xmlns:cs="http://schemas.microsoft.com/office/drawing/2012/chartStyle"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2.xml><?xml version="1.0" encoding="utf-8"?>
<c:userShapes xmlns:c="http://schemas.openxmlformats.org/drawingml/2006/chart">
  <cdr:relSizeAnchor xmlns:cdr="http://schemas.openxmlformats.org/drawingml/2006/chartDrawing">
    <cdr:from>
      <cdr:x>0.93899999999999995</cdr:x>
      <cdr:y>0.1605</cdr:y>
    </cdr:from>
    <cdr:to>
      <cdr:x>0.95350000000000001</cdr:x>
      <cdr:y>0.79500000000000004</cdr:y>
    </cdr:to>
    <cdr:sp macro="" textlink="">
      <cdr:nvSpPr>
        <cdr:cNvPr id="3074" name="図形 2"/>
        <cdr:cNvSpPr/>
      </cdr:nvSpPr>
      <cdr:spPr>
        <a:xfrm xmlns:a="http://schemas.openxmlformats.org/drawingml/2006/main">
          <a:off x="9280268" y="1087052"/>
          <a:ext cx="143305" cy="4297411"/>
        </a:xfrm>
        <a:prstGeom xmlns:a="http://schemas.openxmlformats.org/drawingml/2006/main" prst="rightBrac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txBody>
        <a:bodyPr xmlns:a="http://schemas.openxmlformats.org/drawingml/2006/main" vertOverflow="overflow" horzOverflow="overflow" anchor="ct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ctr">
            <a:defRPr lang="ja-JP" altLang="en-US"/>
          </a:pPr>
          <a:endParaRPr lang="ja-JP" altLang="en-US"/>
        </a:p>
      </cdr:txBody>
    </cdr:sp>
  </cdr:relSizeAnchor>
  <cdr:relSizeAnchor xmlns:cdr="http://schemas.openxmlformats.org/drawingml/2006/chartDrawing">
    <cdr:from>
      <cdr:x>0.95250000000000001</cdr:x>
      <cdr:y>0.44500000000000001</cdr:y>
    </cdr:from>
    <cdr:to>
      <cdr:x>0.98550000000000004</cdr:x>
      <cdr:y>0.51800000000000002</cdr:y>
    </cdr:to>
    <cdr:sp macro="" textlink="">
      <cdr:nvSpPr>
        <cdr:cNvPr id="3075" name="テキスト 3"/>
        <cdr:cNvSpPr txBox="1"/>
      </cdr:nvSpPr>
      <cdr:spPr>
        <a:xfrm xmlns:a="http://schemas.openxmlformats.org/drawingml/2006/main">
          <a:off x="9413690" y="3013944"/>
          <a:ext cx="326143" cy="494422"/>
        </a:xfrm>
        <a:prstGeom xmlns:a="http://schemas.openxmlformats.org/drawingml/2006/main" prst="rect">
          <a:avLst/>
        </a:prstGeom>
      </cdr:spPr>
      <cdr:txBody>
        <a:bodyPr xmlns:a="http://schemas.openxmlformats.org/drawingml/2006/main" vertOverflow="overflow" horzOverflow="overflow" wrap="none" lIns="0" rIns="0"/>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defRPr lang="ja-JP" altLang="en-US"/>
          </a:pPr>
          <a:r>
            <a:rPr lang="ja-JP" altLang="en-US" sz="1200" b="1" dirty="0" smtClean="0">
              <a:latin typeface="Calibri"/>
              <a:ea typeface="メイリオ"/>
            </a:rPr>
            <a:t>305</a:t>
          </a:r>
          <a:endParaRPr lang="ja-JP" altLang="en-US" sz="1200" b="1" dirty="0">
            <a:latin typeface="Calibri"/>
            <a:ea typeface="メイリオ"/>
          </a:endParaRPr>
        </a:p>
        <a:p xmlns:a="http://schemas.openxmlformats.org/drawingml/2006/main">
          <a:pPr algn="r">
            <a:defRPr lang="ja-JP" altLang="en-US"/>
          </a:pPr>
          <a:r>
            <a:rPr lang="ja-JP" altLang="en-US" sz="1200" b="1" dirty="0" smtClean="0">
              <a:latin typeface="Calibri"/>
              <a:ea typeface="メイリオ"/>
            </a:rPr>
            <a:t>床</a:t>
          </a:r>
          <a:endParaRPr lang="ja-JP" altLang="en-US" sz="1200" b="1" dirty="0">
            <a:latin typeface="Calibri"/>
            <a:ea typeface="メイリオ"/>
          </a:endParaRPr>
        </a:p>
      </cdr:txBody>
    </cdr:sp>
  </cdr:relSizeAnchor>
  <cdr:relSizeAnchor xmlns:cdr="http://schemas.openxmlformats.org/drawingml/2006/chartDrawing">
    <cdr:from>
      <cdr:x>8.6999999999999994e-002</cdr:x>
      <cdr:y>0.96174999999999999</cdr:y>
    </cdr:from>
    <cdr:to>
      <cdr:x>0.39050000000000001</cdr:x>
      <cdr:y>0.98424999999999996</cdr:y>
    </cdr:to>
    <cdr:sp macro="" textlink="">
      <cdr:nvSpPr>
        <cdr:cNvPr id="3079" name="テキスト 7"/>
        <cdr:cNvSpPr txBox="1"/>
      </cdr:nvSpPr>
      <cdr:spPr>
        <a:xfrm xmlns:a="http://schemas.openxmlformats.org/drawingml/2006/main">
          <a:off x="859833" y="6513846"/>
          <a:ext cx="2999532" cy="152390"/>
        </a:xfrm>
        <a:prstGeom xmlns:a="http://schemas.openxmlformats.org/drawingml/2006/main" prst="rect">
          <a:avLst/>
        </a:prstGeom>
      </cdr:spPr>
      <cdr:txBody>
        <a:bodyPr xmlns:a="http://schemas.openxmlformats.org/drawingml/2006/main" vertOverflow="overflow" horzOverflow="overflow" wrap="none" lIns="0" tIns="0" rIns="0" bIns="0" anchor="ctr" anchorCtr="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l">
            <a:defRPr lang="ja-JP" altLang="en-US"/>
          </a:pPr>
          <a:r>
            <a:rPr lang="ja-JP" altLang="en-US" sz="900">
              <a:latin typeface="ＭＳ ゴシック"/>
              <a:ea typeface="ＭＳ ゴシック"/>
            </a:rPr>
            <a:t>（*1：感染症指定医療機関，　*2：入院協力医療機関）</a:t>
          </a:r>
          <a:endParaRPr lang="ja-JP" altLang="en-US" sz="900">
            <a:latin typeface="ＭＳ ゴシック"/>
            <a:ea typeface="ＭＳ ゴシック"/>
          </a:endParaRPr>
        </a:p>
      </cdr:txBody>
    </cdr:sp>
  </cdr:relSizeAnchor>
</c:userShapes>
</file>

<file path=ppt/notesMasters/_rels/notesMaster1.xml.rels><?xml version="1.0" encoding="UTF-8"?><Relationships xmlns="http://schemas.openxmlformats.org/package/2006/relationships"><Relationship Id="rId1" Type="http://schemas.openxmlformats.org/officeDocument/2006/relationships/theme" Target="../theme/theme10.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655" name="ヘッダー プレースホルダ 1"/>
          <p:cNvSpPr>
            <a:spLocks noGrp="1"/>
          </p:cNvSpPr>
          <p:nvPr>
            <p:ph type="hdr" sz="quarter"/>
          </p:nvPr>
        </p:nvSpPr>
        <p:spPr>
          <a:xfrm>
            <a:off x="1" y="0"/>
            <a:ext cx="2971800" cy="457200"/>
          </a:xfrm>
          <a:prstGeom prst="rect">
            <a:avLst/>
          </a:prstGeom>
        </p:spPr>
        <p:txBody>
          <a:bodyPr vert="horz" lIns="91431" tIns="45715" rIns="91431" bIns="45715" rtlCol="0"/>
          <a:lstStyle>
            <a:lvl1pPr algn="l">
              <a:defRPr sz="1200"/>
            </a:lvl1pPr>
          </a:lstStyle>
          <a:p>
            <a:endParaRPr kumimoji="1" lang="ja-JP" altLang="en-US"/>
          </a:p>
        </p:txBody>
      </p:sp>
      <p:sp>
        <p:nvSpPr>
          <p:cNvPr id="1656" name="日付プレースホルダ 2"/>
          <p:cNvSpPr>
            <a:spLocks noGrp="1"/>
          </p:cNvSpPr>
          <p:nvPr>
            <p:ph type="dt" idx="1"/>
          </p:nvPr>
        </p:nvSpPr>
        <p:spPr>
          <a:xfrm>
            <a:off x="3884613" y="0"/>
            <a:ext cx="2971800" cy="457200"/>
          </a:xfrm>
          <a:prstGeom prst="rect">
            <a:avLst/>
          </a:prstGeom>
        </p:spPr>
        <p:txBody>
          <a:bodyPr vert="horz" lIns="91431" tIns="45715" rIns="91431" bIns="45715" rtlCol="0"/>
          <a:lstStyle>
            <a:lvl1pPr algn="r">
              <a:defRPr sz="1200"/>
            </a:lvl1pPr>
          </a:lstStyle>
          <a:p>
            <a:fld id="{9162E89F-B685-4128-9C00-2B23B4530526}" type="datetimeFigureOut">
              <a:rPr kumimoji="1" lang="ja-JP" altLang="en-US" smtClean="0"/>
              <a:pPr/>
              <a:t>2020/8/5</a:t>
            </a:fld>
            <a:endParaRPr kumimoji="1" lang="ja-JP" altLang="en-US"/>
          </a:p>
        </p:txBody>
      </p:sp>
      <p:sp>
        <p:nvSpPr>
          <p:cNvPr id="1657" name="スライド イメージ プレースホルダ 3"/>
          <p:cNvSpPr>
            <a:spLocks noGrp="1" noRot="1" noChangeAspect="1"/>
          </p:cNvSpPr>
          <p:nvPr>
            <p:ph type="sldImg" idx="2"/>
          </p:nvPr>
        </p:nvSpPr>
        <p:spPr>
          <a:xfrm>
            <a:off x="953262" y="685837"/>
            <a:ext cx="4951476" cy="3427720"/>
          </a:xfrm>
          <a:prstGeom prst="rect">
            <a:avLst/>
          </a:prstGeom>
          <a:noFill/>
          <a:ln w="12700">
            <a:solidFill>
              <a:prstClr val="black"/>
            </a:solidFill>
          </a:ln>
        </p:spPr>
        <p:txBody>
          <a:bodyPr vert="horz" lIns="91431" tIns="45715" rIns="91431" bIns="45715" rtlCol="0" anchor="ctr"/>
          <a:lstStyle/>
          <a:p>
            <a:endParaRPr lang="ja-JP" altLang="en-US"/>
          </a:p>
        </p:txBody>
      </p:sp>
      <p:sp>
        <p:nvSpPr>
          <p:cNvPr id="1658" name="ノート プレースホルダ 4"/>
          <p:cNvSpPr>
            <a:spLocks noGrp="1"/>
          </p:cNvSpPr>
          <p:nvPr>
            <p:ph type="body" sz="quarter" idx="3"/>
          </p:nvPr>
        </p:nvSpPr>
        <p:spPr>
          <a:xfrm>
            <a:off x="685801" y="4343400"/>
            <a:ext cx="5486400" cy="4114800"/>
          </a:xfrm>
          <a:prstGeom prst="rect">
            <a:avLst/>
          </a:prstGeom>
        </p:spPr>
        <p:txBody>
          <a:bodyPr vert="horz" lIns="91431" tIns="45715" rIns="91431" bIns="45715"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659" name="フッター プレースホルダ 5"/>
          <p:cNvSpPr>
            <a:spLocks noGrp="1"/>
          </p:cNvSpPr>
          <p:nvPr>
            <p:ph type="ftr" sz="quarter" idx="4"/>
          </p:nvPr>
        </p:nvSpPr>
        <p:spPr>
          <a:xfrm>
            <a:off x="1" y="8685214"/>
            <a:ext cx="2971800" cy="457200"/>
          </a:xfrm>
          <a:prstGeom prst="rect">
            <a:avLst/>
          </a:prstGeom>
        </p:spPr>
        <p:txBody>
          <a:bodyPr vert="horz" lIns="91431" tIns="45715" rIns="91431" bIns="45715" rtlCol="0" anchor="b"/>
          <a:lstStyle>
            <a:lvl1pPr algn="l">
              <a:defRPr sz="1200"/>
            </a:lvl1pPr>
          </a:lstStyle>
          <a:p>
            <a:endParaRPr kumimoji="1" lang="ja-JP" altLang="en-US"/>
          </a:p>
        </p:txBody>
      </p:sp>
      <p:sp>
        <p:nvSpPr>
          <p:cNvPr id="1660" name="スライド番号プレースホルダ 6"/>
          <p:cNvSpPr>
            <a:spLocks noGrp="1"/>
          </p:cNvSpPr>
          <p:nvPr>
            <p:ph type="sldNum" sz="quarter" idx="5"/>
          </p:nvPr>
        </p:nvSpPr>
        <p:spPr>
          <a:xfrm>
            <a:off x="3884613" y="8685214"/>
            <a:ext cx="2971800" cy="457200"/>
          </a:xfrm>
          <a:prstGeom prst="rect">
            <a:avLst/>
          </a:prstGeom>
        </p:spPr>
        <p:txBody>
          <a:bodyPr vert="horz" lIns="91431" tIns="45715" rIns="91431" bIns="45715" rtlCol="0" anchor="b"/>
          <a:lstStyle>
            <a:lvl1pPr algn="r">
              <a:defRPr sz="1200"/>
            </a:lvl1pPr>
          </a:lstStyle>
          <a:p>
            <a:fld id="{0DA93938-D025-401C-A062-837379DE7A53}" type="slidenum">
              <a:rPr kumimoji="1" lang="ja-JP" altLang="en-US" smtClean="0"/>
              <a:pPr/>
              <a:t>‹#›</a:t>
            </a:fld>
            <a:endParaRPr kumimoji="1" lang="ja-JP" altLang="en-US"/>
          </a:p>
        </p:txBody>
      </p:sp>
    </p:spTree>
    <p:extLst>
      <p:ext uri="{BB962C8B-B14F-4D97-AF65-F5344CB8AC3E}">
        <p14:creationId xmlns:p14="http://schemas.microsoft.com/office/powerpoint/2010/main" val="3507978571"/>
      </p:ext>
    </p:extLst>
  </p:cSld>
  <p:clrMap bg1="lt1" tx1="dk1" bg2="lt2" tx2="dk2" accent1="accent1" accent2="accent2" accent3="accent3" accent4="accent4" accent5="accent5" accent6="accent6" hlink="hlink" folHlink="folHlink"/>
  <p:notesStyle>
    <a:lvl1pPr marL="0" algn="l" defTabSz="914116" rtl="0" eaLnBrk="1" latinLnBrk="0" hangingPunct="1">
      <a:defRPr kumimoji="1" sz="1200" kern="1200">
        <a:solidFill>
          <a:schemeClr val="tx1"/>
        </a:solidFill>
        <a:latin typeface="+mn-lt"/>
        <a:ea typeface="+mn-ea"/>
        <a:cs typeface="+mn-cs"/>
      </a:defRPr>
    </a:lvl1pPr>
    <a:lvl2pPr marL="457057" algn="l" defTabSz="914116" rtl="0" eaLnBrk="1" latinLnBrk="0" hangingPunct="1">
      <a:defRPr kumimoji="1" sz="1200" kern="1200">
        <a:solidFill>
          <a:schemeClr val="tx1"/>
        </a:solidFill>
        <a:latin typeface="+mn-lt"/>
        <a:ea typeface="+mn-ea"/>
        <a:cs typeface="+mn-cs"/>
      </a:defRPr>
    </a:lvl2pPr>
    <a:lvl3pPr marL="914116" algn="l" defTabSz="914116" rtl="0" eaLnBrk="1" latinLnBrk="0" hangingPunct="1">
      <a:defRPr kumimoji="1" sz="1200" kern="1200">
        <a:solidFill>
          <a:schemeClr val="tx1"/>
        </a:solidFill>
        <a:latin typeface="+mn-lt"/>
        <a:ea typeface="+mn-ea"/>
        <a:cs typeface="+mn-cs"/>
      </a:defRPr>
    </a:lvl3pPr>
    <a:lvl4pPr marL="1371175" algn="l" defTabSz="914116" rtl="0" eaLnBrk="1" latinLnBrk="0" hangingPunct="1">
      <a:defRPr kumimoji="1" sz="1200" kern="1200">
        <a:solidFill>
          <a:schemeClr val="tx1"/>
        </a:solidFill>
        <a:latin typeface="+mn-lt"/>
        <a:ea typeface="+mn-ea"/>
        <a:cs typeface="+mn-cs"/>
      </a:defRPr>
    </a:lvl4pPr>
    <a:lvl5pPr marL="1828232" algn="l" defTabSz="914116" rtl="0" eaLnBrk="1" latinLnBrk="0" hangingPunct="1">
      <a:defRPr kumimoji="1" sz="1200" kern="1200">
        <a:solidFill>
          <a:schemeClr val="tx1"/>
        </a:solidFill>
        <a:latin typeface="+mn-lt"/>
        <a:ea typeface="+mn-ea"/>
        <a:cs typeface="+mn-cs"/>
      </a:defRPr>
    </a:lvl5pPr>
    <a:lvl6pPr marL="2285292" algn="l" defTabSz="914116" rtl="0" eaLnBrk="1" latinLnBrk="0" hangingPunct="1">
      <a:defRPr kumimoji="1" sz="1200" kern="1200">
        <a:solidFill>
          <a:schemeClr val="tx1"/>
        </a:solidFill>
        <a:latin typeface="+mn-lt"/>
        <a:ea typeface="+mn-ea"/>
        <a:cs typeface="+mn-cs"/>
      </a:defRPr>
    </a:lvl6pPr>
    <a:lvl7pPr marL="2742350" algn="l" defTabSz="914116" rtl="0" eaLnBrk="1" latinLnBrk="0" hangingPunct="1">
      <a:defRPr kumimoji="1" sz="1200" kern="1200">
        <a:solidFill>
          <a:schemeClr val="tx1"/>
        </a:solidFill>
        <a:latin typeface="+mn-lt"/>
        <a:ea typeface="+mn-ea"/>
        <a:cs typeface="+mn-cs"/>
      </a:defRPr>
    </a:lvl7pPr>
    <a:lvl8pPr marL="3199410" algn="l" defTabSz="914116" rtl="0" eaLnBrk="1" latinLnBrk="0" hangingPunct="1">
      <a:defRPr kumimoji="1" sz="1200" kern="1200">
        <a:solidFill>
          <a:schemeClr val="tx1"/>
        </a:solidFill>
        <a:latin typeface="+mn-lt"/>
        <a:ea typeface="+mn-ea"/>
        <a:cs typeface="+mn-cs"/>
      </a:defRPr>
    </a:lvl8pPr>
    <a:lvl9pPr marL="3656468" algn="l" defTabSz="914116"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xml version="1.0" encoding="UTF-8"?><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xml version="1.0" encoding="UTF-8"?><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4.xml.rels><?xml version="1.0" encoding="UTF-8"?><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716" name="四角形 35"/>
          <p:cNvSpPr>
            <a:spLocks noGrp="1" noRot="1" noChangeAspect="1"/>
          </p:cNvSpPr>
          <p:nvPr>
            <p:ph type="sldImg" idx="2"/>
          </p:nvPr>
        </p:nvSpPr>
        <p:spPr>
          <a:prstGeom prst="rect">
            <a:avLst/>
          </a:prstGeom>
        </p:spPr>
        <p:txBody>
          <a:bodyPr/>
          <a:p>
            <a:endParaRPr kumimoji="1" lang="ja-JP" altLang="en-US"/>
          </a:p>
        </p:txBody>
      </p:sp>
      <p:sp>
        <p:nvSpPr>
          <p:cNvPr id="1717" name="四角形 36"/>
          <p:cNvSpPr>
            <a:spLocks noGrp="1"/>
          </p:cNvSpPr>
          <p:nvPr>
            <p:ph type="body" sz="quarter" idx="3"/>
          </p:nvPr>
        </p:nvSpPr>
        <p:spPr>
          <a:prstGeom prst="rect">
            <a:avLst/>
          </a:prstGeom>
        </p:spPr>
        <p:txBody>
          <a:bodyPr/>
          <a:p>
            <a:endParaRPr kumimoji="1" lang="ja-JP" altLang="en-US"/>
          </a:p>
        </p:txBody>
      </p:sp>
      <p:sp>
        <p:nvSpPr>
          <p:cNvPr id="1718" name="四角形 37"/>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731" name="四角形 35"/>
          <p:cNvSpPr>
            <a:spLocks noGrp="1" noRot="1" noChangeAspect="1"/>
          </p:cNvSpPr>
          <p:nvPr>
            <p:ph type="sldImg" idx="2"/>
          </p:nvPr>
        </p:nvSpPr>
        <p:spPr>
          <a:prstGeom prst="rect">
            <a:avLst/>
          </a:prstGeom>
        </p:spPr>
        <p:txBody>
          <a:bodyPr/>
          <a:p>
            <a:endParaRPr kumimoji="1" lang="ja-JP" altLang="en-US"/>
          </a:p>
        </p:txBody>
      </p:sp>
      <p:sp>
        <p:nvSpPr>
          <p:cNvPr id="1732" name="四角形 36"/>
          <p:cNvSpPr>
            <a:spLocks noGrp="1"/>
          </p:cNvSpPr>
          <p:nvPr>
            <p:ph type="body" sz="quarter" idx="3"/>
          </p:nvPr>
        </p:nvSpPr>
        <p:spPr>
          <a:prstGeom prst="rect">
            <a:avLst/>
          </a:prstGeom>
        </p:spPr>
        <p:txBody>
          <a:bodyPr/>
          <a:p>
            <a:endParaRPr kumimoji="1" lang="ja-JP" altLang="en-US"/>
          </a:p>
        </p:txBody>
      </p:sp>
      <p:sp>
        <p:nvSpPr>
          <p:cNvPr id="1733" name="四角形 37"/>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760" name="四角形 859"/>
          <p:cNvSpPr>
            <a:spLocks noGrp="1" noRot="1" noChangeAspect="1"/>
          </p:cNvSpPr>
          <p:nvPr>
            <p:ph type="sldImg" idx="2"/>
          </p:nvPr>
        </p:nvSpPr>
        <p:spPr>
          <a:prstGeom prst="rect">
            <a:avLst/>
          </a:prstGeom>
        </p:spPr>
        <p:txBody>
          <a:bodyPr/>
          <a:p>
            <a:endParaRPr kumimoji="1" lang="ja-JP" altLang="en-US"/>
          </a:p>
        </p:txBody>
      </p:sp>
      <p:sp>
        <p:nvSpPr>
          <p:cNvPr id="1761" name="四角形 860"/>
          <p:cNvSpPr>
            <a:spLocks noGrp="1"/>
          </p:cNvSpPr>
          <p:nvPr>
            <p:ph type="body" sz="quarter" idx="3"/>
          </p:nvPr>
        </p:nvSpPr>
        <p:spPr>
          <a:prstGeom prst="rect">
            <a:avLst/>
          </a:prstGeom>
        </p:spPr>
        <p:txBody>
          <a:bodyPr/>
          <a:p>
            <a:endParaRPr kumimoji="1" lang="ja-JP" altLang="en-US"/>
          </a:p>
        </p:txBody>
      </p:sp>
      <p:sp>
        <p:nvSpPr>
          <p:cNvPr id="1762" name="四角形 861"/>
          <p:cNvSpPr>
            <a:spLocks noGrp="1"/>
          </p:cNvSpPr>
          <p:nvPr>
            <p:ph type="sldNum" sz="quarter" idx="5"/>
          </p:nvPr>
        </p:nvSpPr>
        <p:spPr>
          <a:prstGeom prst="rect">
            <a:avLst/>
          </a:prstGeom>
        </p:spPr>
        <p:txBody>
          <a:bodyPr vert="horz" lIns="91431" tIns="45715" rIns="91431" bIns="45715" rtlCol="0" anchor="b"/>
          <a:lstStyle>
            <a:lvl1pPr algn="r">
              <a:defRPr sz="1200"/>
            </a:lvl1pPr>
          </a:lstStyle>
          <a:p>
            <a:fld id="{0DA93938-D025-401C-A062-837379DE7A53}" type="slidenum">
              <a:rPr kumimoji="1" lang="ja-JP" altLang="en-US" smtClean="0"/>
              <a:pPr/>
              <a:t>‹#›</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784" name="四角形 11"/>
          <p:cNvSpPr>
            <a:spLocks noGrp="1" noRot="1" noChangeAspect="1"/>
          </p:cNvSpPr>
          <p:nvPr>
            <p:ph type="sldImg" idx="2"/>
          </p:nvPr>
        </p:nvSpPr>
        <p:spPr>
          <a:prstGeom prst="rect">
            <a:avLst/>
          </a:prstGeom>
        </p:spPr>
        <p:txBody>
          <a:bodyPr/>
          <a:p>
            <a:endParaRPr kumimoji="1" lang="ja-JP" altLang="en-US"/>
          </a:p>
        </p:txBody>
      </p:sp>
      <p:sp>
        <p:nvSpPr>
          <p:cNvPr id="1785" name="四角形 12"/>
          <p:cNvSpPr>
            <a:spLocks noGrp="1"/>
          </p:cNvSpPr>
          <p:nvPr>
            <p:ph type="body" sz="quarter" idx="3"/>
          </p:nvPr>
        </p:nvSpPr>
        <p:spPr>
          <a:prstGeom prst="rect">
            <a:avLst/>
          </a:prstGeom>
        </p:spPr>
        <p:txBody>
          <a:bodyPr/>
          <a:p>
            <a:endParaRPr kumimoji="1" lang="ja-JP" altLang="en-US"/>
          </a:p>
        </p:txBody>
      </p:sp>
      <p:sp>
        <p:nvSpPr>
          <p:cNvPr id="1786" name="四角形 13"/>
          <p:cNvSpPr>
            <a:spLocks noGrp="1"/>
          </p:cNvSpPr>
          <p:nvPr>
            <p:ph type="sldNum" sz="quarter" idx="5"/>
          </p:nvPr>
        </p:nvSpPr>
        <p:spPr>
          <a:prstGeom prst="rect">
            <a:avLst/>
          </a:prstGeom>
        </p:spPr>
        <p:txBody>
          <a:bodyPr vert="horz" lIns="91431" tIns="45715" rIns="91431" bIns="45715" rtlCol="0" anchor="b"/>
          <a:lstStyle>
            <a:lvl1pPr algn="r">
              <a:defRPr sz="1200"/>
            </a:lvl1pPr>
          </a:lstStyle>
          <a:p>
            <a:fld id="{0DA93938-D025-401C-A062-837379DE7A53}" type="slidenum">
              <a:rPr kumimoji="1" lang="ja-JP" altLang="en-US" smtClean="0"/>
              <a:pPr/>
              <a:t>‹#›</a:t>
            </a:fld>
            <a:endParaRPr kumimoji="1" lang="ja-JP" altLang="en-US"/>
          </a:p>
        </p:txBody>
      </p:sp>
    </p:spTree>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Relationships xmlns="http://schemas.openxmlformats.org/package/2006/relationships"><Relationship Id="rId1" Type="http://schemas.openxmlformats.org/officeDocument/2006/relationships/slideMaster" Target="../slideMasters/slideMaster7.xml" /></Relationships>
</file>

<file path=ppt/slideLayouts/_rels/slideLayout73.xml.rels><?xml version="1.0" encoding="UTF-8"?><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Relationships xmlns="http://schemas.openxmlformats.org/package/2006/relationships"><Relationship Id="rId1" Type="http://schemas.openxmlformats.org/officeDocument/2006/relationships/slideMaster" Target="../slideMasters/slideMaster8.xml" /></Relationships>
</file>

<file path=ppt/slideLayouts/_rels/slideLayout84.xml.rels><?xml version="1.0" encoding="UTF-8"?><Relationships xmlns="http://schemas.openxmlformats.org/package/2006/relationships"><Relationship Id="rId1" Type="http://schemas.openxmlformats.org/officeDocument/2006/relationships/slideMaster" Target="../slideMasters/slideMaster8.xml" /></Relationships>
</file>

<file path=ppt/slideLayouts/_rels/slideLayout85.xml.rels><?xml version="1.0" encoding="UTF-8"?><Relationships xmlns="http://schemas.openxmlformats.org/package/2006/relationships"><Relationship Id="rId1" Type="http://schemas.openxmlformats.org/officeDocument/2006/relationships/slideMaster" Target="../slideMasters/slideMaster8.xml" /></Relationships>
</file>

<file path=ppt/slideLayouts/_rels/slideLayout86.xml.rels><?xml version="1.0" encoding="UTF-8"?><Relationships xmlns="http://schemas.openxmlformats.org/package/2006/relationships"><Relationship Id="rId1" Type="http://schemas.openxmlformats.org/officeDocument/2006/relationships/slideMaster" Target="../slideMasters/slideMaster8.xml" /></Relationships>
</file>

<file path=ppt/slideLayouts/_rels/slideLayout87.xml.rels><?xml version="1.0" encoding="UTF-8"?><Relationships xmlns="http://schemas.openxmlformats.org/package/2006/relationships"><Relationship Id="rId1" Type="http://schemas.openxmlformats.org/officeDocument/2006/relationships/slideMaster" Target="../slideMasters/slideMaster8.xml" /></Relationships>
</file>

<file path=ppt/slideLayouts/_rels/slideLayout88.xml.rels><?xml version="1.0" encoding="UTF-8"?><Relationships xmlns="http://schemas.openxmlformats.org/package/2006/relationships"><Relationship Id="rId1" Type="http://schemas.openxmlformats.org/officeDocument/2006/relationships/slideMaster" Target="../slideMasters/slideMaster8.xml" /></Relationships>
</file>

<file path=ppt/slideLayouts/_rels/slideLayout89.xml.rels><?xml version="1.0" encoding="UTF-8"?><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0.xml.rels><?xml version="1.0" encoding="UTF-8"?><Relationships xmlns="http://schemas.openxmlformats.org/package/2006/relationships"><Relationship Id="rId1" Type="http://schemas.openxmlformats.org/officeDocument/2006/relationships/slideMaster" Target="../slideMasters/slideMaster8.xml" /></Relationships>
</file>

<file path=ppt/slideLayouts/_rels/slideLayout91.xml.rels><?xml version="1.0" encoding="UTF-8"?><Relationships xmlns="http://schemas.openxmlformats.org/package/2006/relationships"><Relationship Id="rId1" Type="http://schemas.openxmlformats.org/officeDocument/2006/relationships/slideMaster" Target="../slideMasters/slideMaster8.xml" /></Relationships>
</file>

<file path=ppt/slideLayouts/_rels/slideLayout92.xml.rels><?xml version="1.0" encoding="UTF-8"?><Relationships xmlns="http://schemas.openxmlformats.org/package/2006/relationships"><Relationship Id="rId1" Type="http://schemas.openxmlformats.org/officeDocument/2006/relationships/slideMaster" Target="../slideMasters/slideMaster8.xml" /></Relationships>
</file>

<file path=ppt/slideLayouts/_rels/slideLayout93.xml.rels><?xml version="1.0" encoding="UTF-8"?><Relationships xmlns="http://schemas.openxmlformats.org/package/2006/relationships"><Relationship Id="rId1" Type="http://schemas.openxmlformats.org/officeDocument/2006/relationships/slideMaster" Target="../slideMasters/slideMaster8.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742950" y="2130431"/>
            <a:ext cx="8420100" cy="1470025"/>
          </a:xfrm>
        </p:spPr>
        <p:txBody>
          <a:bodyPr/>
          <a:lstStyle/>
          <a:p>
            <a:r>
              <a:rPr kumimoji="1" lang="ja-JP" altLang="en-US" smtClean="0"/>
              <a:t>マスタ タイトルの書式設定</a:t>
            </a:r>
            <a:endParaRPr kumimoji="1" lang="ja-JP" altLang="en-US"/>
          </a:p>
        </p:txBody>
      </p:sp>
      <p:sp>
        <p:nvSpPr>
          <p:cNvPr id="1032" name="サブタイトル 2"/>
          <p:cNvSpPr>
            <a:spLocks noGrp="1"/>
          </p:cNvSpPr>
          <p:nvPr>
            <p:ph type="subTitle" idx="1"/>
          </p:nvPr>
        </p:nvSpPr>
        <p:spPr>
          <a:xfrm>
            <a:off x="1485900" y="3886204"/>
            <a:ext cx="6934200" cy="1752600"/>
          </a:xfrm>
        </p:spPr>
        <p:txBody>
          <a:bodyPr/>
          <a:lstStyle>
            <a:lvl1pPr marL="0" indent="0" algn="ctr">
              <a:buNone/>
              <a:defRPr>
                <a:solidFill>
                  <a:schemeClr val="tx1">
                    <a:tint val="75000"/>
                  </a:schemeClr>
                </a:solidFill>
              </a:defRPr>
            </a:lvl1pPr>
            <a:lvl2pPr marL="457057" indent="0" algn="ctr">
              <a:buNone/>
              <a:defRPr>
                <a:solidFill>
                  <a:schemeClr val="tx1">
                    <a:tint val="75000"/>
                  </a:schemeClr>
                </a:solidFill>
              </a:defRPr>
            </a:lvl2pPr>
            <a:lvl3pPr marL="914116" indent="0" algn="ctr">
              <a:buNone/>
              <a:defRPr>
                <a:solidFill>
                  <a:schemeClr val="tx1">
                    <a:tint val="75000"/>
                  </a:schemeClr>
                </a:solidFill>
              </a:defRPr>
            </a:lvl3pPr>
            <a:lvl4pPr marL="1371175" indent="0" algn="ctr">
              <a:buNone/>
              <a:defRPr>
                <a:solidFill>
                  <a:schemeClr val="tx1">
                    <a:tint val="75000"/>
                  </a:schemeClr>
                </a:solidFill>
              </a:defRPr>
            </a:lvl4pPr>
            <a:lvl5pPr marL="1828232" indent="0" algn="ctr">
              <a:buNone/>
              <a:defRPr>
                <a:solidFill>
                  <a:schemeClr val="tx1">
                    <a:tint val="75000"/>
                  </a:schemeClr>
                </a:solidFill>
              </a:defRPr>
            </a:lvl5pPr>
            <a:lvl6pPr marL="2285292" indent="0" algn="ctr">
              <a:buNone/>
              <a:defRPr>
                <a:solidFill>
                  <a:schemeClr val="tx1">
                    <a:tint val="75000"/>
                  </a:schemeClr>
                </a:solidFill>
              </a:defRPr>
            </a:lvl6pPr>
            <a:lvl7pPr marL="2742350" indent="0" algn="ctr">
              <a:buNone/>
              <a:defRPr>
                <a:solidFill>
                  <a:schemeClr val="tx1">
                    <a:tint val="75000"/>
                  </a:schemeClr>
                </a:solidFill>
              </a:defRPr>
            </a:lvl7pPr>
            <a:lvl8pPr marL="3199410" indent="0" algn="ctr">
              <a:buNone/>
              <a:defRPr>
                <a:solidFill>
                  <a:schemeClr val="tx1">
                    <a:tint val="75000"/>
                  </a:schemeClr>
                </a:solidFill>
              </a:defRPr>
            </a:lvl8pPr>
            <a:lvl9pPr marL="3656468"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1033" name="日付プレースホルダ 3"/>
          <p:cNvSpPr>
            <a:spLocks noGrp="1"/>
          </p:cNvSpPr>
          <p:nvPr>
            <p:ph type="dt" sz="half" idx="10"/>
          </p:nvPr>
        </p:nvSpPr>
        <p:spPr/>
        <p:txBody>
          <a:bodyPr/>
          <a:lstStyle/>
          <a:p>
            <a:fld id="{790FEA1B-80BF-4CE0-951B-7B72594D6AB4}" type="datetime1">
              <a:rPr kumimoji="1" lang="ja-JP" altLang="en-US" smtClean="0"/>
              <a:t>2020/12/25</a:t>
            </a:fld>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89"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0" name="日付プレースホルダ 3"/>
          <p:cNvSpPr>
            <a:spLocks noGrp="1"/>
          </p:cNvSpPr>
          <p:nvPr>
            <p:ph type="dt" sz="half" idx="10"/>
          </p:nvPr>
        </p:nvSpPr>
        <p:spPr/>
        <p:txBody>
          <a:bodyPr/>
          <a:lstStyle/>
          <a:p>
            <a:fld id="{1988733A-1856-43B8-9108-F3156E5841FA}" type="datetime1">
              <a:rPr kumimoji="1" lang="ja-JP" altLang="en-US" smtClean="0"/>
              <a:t>2020/12/25</a:t>
            </a:fld>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1095"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6" name="日付プレースホルダ 3"/>
          <p:cNvSpPr>
            <a:spLocks noGrp="1"/>
          </p:cNvSpPr>
          <p:nvPr>
            <p:ph type="dt" sz="half" idx="10"/>
          </p:nvPr>
        </p:nvSpPr>
        <p:spPr/>
        <p:txBody>
          <a:bodyPr/>
          <a:lstStyle/>
          <a:p>
            <a:fld id="{F98796D3-B8B0-4D7A-9313-1F2C525DE631}" type="datetime1">
              <a:rPr kumimoji="1" lang="ja-JP" altLang="en-US" smtClean="0"/>
              <a:t>2020/12/25</a:t>
            </a:fld>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0" name=""/>
        <p:cNvGrpSpPr/>
        <p:nvPr/>
      </p:nvGrpSpPr>
      <p:grpSpPr>
        <a:xfrm>
          <a:off x="0" y="0"/>
          <a:ext cx="0" cy="0"/>
          <a:chOff x="0" y="0"/>
          <a:chExt cx="0" cy="0"/>
        </a:xfrm>
      </p:grpSpPr>
      <p:sp>
        <p:nvSpPr>
          <p:cNvPr id="1100" name="タイトル 1"/>
          <p:cNvSpPr>
            <a:spLocks noGrp="1"/>
          </p:cNvSpPr>
          <p:nvPr>
            <p:ph type="title"/>
          </p:nvPr>
        </p:nvSpPr>
        <p:spPr>
          <a:xfrm>
            <a:off x="742962" y="609600"/>
            <a:ext cx="8420101" cy="1143000"/>
          </a:xfrm>
        </p:spPr>
        <p:txBody>
          <a:bodyPr/>
          <a:lstStyle/>
          <a:p>
            <a:r>
              <a:rPr lang="ja-JP" altLang="en-US" smtClean="0"/>
              <a:t>マスタ タイトルの書式設定</a:t>
            </a:r>
            <a:endParaRPr lang="ja-JP" altLang="en-US"/>
          </a:p>
        </p:txBody>
      </p:sp>
      <p:sp>
        <p:nvSpPr>
          <p:cNvPr id="1101" name="表プレースホルダ 2"/>
          <p:cNvSpPr>
            <a:spLocks noGrp="1"/>
          </p:cNvSpPr>
          <p:nvPr>
            <p:ph type="tbl" idx="1"/>
          </p:nvPr>
        </p:nvSpPr>
        <p:spPr>
          <a:xfrm>
            <a:off x="742962" y="1981201"/>
            <a:ext cx="8420101" cy="4114800"/>
          </a:xfrm>
        </p:spPr>
        <p:txBody>
          <a:bodyPr/>
          <a:lstStyle/>
          <a:p>
            <a:pPr lvl="0"/>
            <a:endParaRPr lang="ja-JP" altLang="en-US" noProof="0" smtClean="0"/>
          </a:p>
        </p:txBody>
      </p:sp>
      <p:sp>
        <p:nvSpPr>
          <p:cNvPr id="1102" name="日付プレースホルダ 3"/>
          <p:cNvSpPr>
            <a:spLocks noGrp="1"/>
          </p:cNvSpPr>
          <p:nvPr>
            <p:ph type="dt" sz="half" idx="10"/>
          </p:nvPr>
        </p:nvSpPr>
        <p:spPr/>
        <p:txBody>
          <a:bodyPr/>
          <a:lstStyle>
            <a:lvl1pPr>
              <a:defRPr/>
            </a:lvl1pPr>
          </a:lstStyle>
          <a:p>
            <a:fld id="{93D6429B-FC1B-475A-A48E-63450D0AA471}" type="datetime1">
              <a:rPr kumimoji="1" lang="ja-JP" altLang="en-US" smtClean="0"/>
              <a:t>2020/12/25</a:t>
            </a:fld>
            <a:endParaRPr kumimoji="1" lang="ja-JP" altLang="en-US"/>
          </a:p>
        </p:txBody>
      </p:sp>
      <p:sp>
        <p:nvSpPr>
          <p:cNvPr id="1103" name="フッター プレースホルダ 4"/>
          <p:cNvSpPr>
            <a:spLocks noGrp="1"/>
          </p:cNvSpPr>
          <p:nvPr>
            <p:ph type="ftr" sz="quarter" idx="11"/>
          </p:nvPr>
        </p:nvSpPr>
        <p:spPr/>
        <p:txBody>
          <a:bodyPr/>
          <a:lstStyle>
            <a:lvl1pPr>
              <a:defRPr/>
            </a:lvl1pPr>
          </a:lstStyle>
          <a:p>
            <a:endParaRPr kumimoji="1" lang="ja-JP" altLang="en-US"/>
          </a:p>
        </p:txBody>
      </p:sp>
      <p:sp>
        <p:nvSpPr>
          <p:cNvPr id="1104" name="スライド番号プレースホルダ 5"/>
          <p:cNvSpPr>
            <a:spLocks noGrp="1"/>
          </p:cNvSpPr>
          <p:nvPr>
            <p:ph type="sldNum" sz="quarter" idx="12"/>
          </p:nvPr>
        </p:nvSpPr>
        <p:spPr/>
        <p:txBody>
          <a:bodyPr/>
          <a:lstStyle>
            <a:lvl1pPr>
              <a:defRPr sz="1400">
                <a:latin typeface="+mn-lt"/>
              </a:defRPr>
            </a:lvl1pPr>
          </a:lstStyle>
          <a:p>
            <a:pPr>
              <a:defRPr/>
            </a:pPr>
            <a:endParaRPr lang="en-US" altLang="ja-JP"/>
          </a:p>
          <a:p>
            <a:pPr>
              <a:defRPr/>
            </a:pPr>
            <a:fld id="{55F304A6-44A7-47F6-8EAC-14C2B11516E4}" type="slidenum">
              <a:rPr lang="en-US" altLang="ja-JP"/>
              <a:pPr>
                <a:defRPr/>
              </a:pPr>
              <a:t>‹#›</a:t>
            </a:fld>
            <a:endParaRPr lang="en-US" altLang="ja-JP"/>
          </a:p>
        </p:txBody>
      </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112" name="タイトル 1"/>
          <p:cNvSpPr>
            <a:spLocks noGrp="1"/>
          </p:cNvSpPr>
          <p:nvPr>
            <p:ph type="ctrTitle"/>
          </p:nvPr>
        </p:nvSpPr>
        <p:spPr>
          <a:xfrm>
            <a:off x="742950" y="2130431"/>
            <a:ext cx="8420100" cy="1470025"/>
          </a:xfrm>
        </p:spPr>
        <p:txBody>
          <a:bodyPr/>
          <a:lstStyle/>
          <a:p>
            <a:r>
              <a:rPr kumimoji="1" lang="ja-JP" altLang="en-US" smtClean="0"/>
              <a:t>マスタ タイトルの書式設定</a:t>
            </a:r>
            <a:endParaRPr kumimoji="1" lang="ja-JP" altLang="en-US"/>
          </a:p>
        </p:txBody>
      </p:sp>
      <p:sp>
        <p:nvSpPr>
          <p:cNvPr id="1113" name="サブタイトル 2"/>
          <p:cNvSpPr>
            <a:spLocks noGrp="1"/>
          </p:cNvSpPr>
          <p:nvPr>
            <p:ph type="subTitle" idx="1"/>
          </p:nvPr>
        </p:nvSpPr>
        <p:spPr>
          <a:xfrm>
            <a:off x="1485900" y="3886204"/>
            <a:ext cx="6934200" cy="1752600"/>
          </a:xfrm>
        </p:spPr>
        <p:txBody>
          <a:bodyPr/>
          <a:lstStyle>
            <a:lvl1pPr marL="0" indent="0" algn="ctr">
              <a:buNone/>
              <a:defRPr>
                <a:solidFill>
                  <a:schemeClr val="tx1">
                    <a:tint val="75000"/>
                  </a:schemeClr>
                </a:solidFill>
              </a:defRPr>
            </a:lvl1pPr>
            <a:lvl2pPr marL="457057" indent="0" algn="ctr">
              <a:buNone/>
              <a:defRPr>
                <a:solidFill>
                  <a:schemeClr val="tx1">
                    <a:tint val="75000"/>
                  </a:schemeClr>
                </a:solidFill>
              </a:defRPr>
            </a:lvl2pPr>
            <a:lvl3pPr marL="914116" indent="0" algn="ctr">
              <a:buNone/>
              <a:defRPr>
                <a:solidFill>
                  <a:schemeClr val="tx1">
                    <a:tint val="75000"/>
                  </a:schemeClr>
                </a:solidFill>
              </a:defRPr>
            </a:lvl3pPr>
            <a:lvl4pPr marL="1371175" indent="0" algn="ctr">
              <a:buNone/>
              <a:defRPr>
                <a:solidFill>
                  <a:schemeClr val="tx1">
                    <a:tint val="75000"/>
                  </a:schemeClr>
                </a:solidFill>
              </a:defRPr>
            </a:lvl4pPr>
            <a:lvl5pPr marL="1828232" indent="0" algn="ctr">
              <a:buNone/>
              <a:defRPr>
                <a:solidFill>
                  <a:schemeClr val="tx1">
                    <a:tint val="75000"/>
                  </a:schemeClr>
                </a:solidFill>
              </a:defRPr>
            </a:lvl5pPr>
            <a:lvl6pPr marL="2285292" indent="0" algn="ctr">
              <a:buNone/>
              <a:defRPr>
                <a:solidFill>
                  <a:schemeClr val="tx1">
                    <a:tint val="75000"/>
                  </a:schemeClr>
                </a:solidFill>
              </a:defRPr>
            </a:lvl6pPr>
            <a:lvl7pPr marL="2742350" indent="0" algn="ctr">
              <a:buNone/>
              <a:defRPr>
                <a:solidFill>
                  <a:schemeClr val="tx1">
                    <a:tint val="75000"/>
                  </a:schemeClr>
                </a:solidFill>
              </a:defRPr>
            </a:lvl7pPr>
            <a:lvl8pPr marL="3199410" indent="0" algn="ctr">
              <a:buNone/>
              <a:defRPr>
                <a:solidFill>
                  <a:schemeClr val="tx1">
                    <a:tint val="75000"/>
                  </a:schemeClr>
                </a:solidFill>
              </a:defRPr>
            </a:lvl8pPr>
            <a:lvl9pPr marL="3656468"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1114" name="日付プレースホルダ 3"/>
          <p:cNvSpPr>
            <a:spLocks noGrp="1"/>
          </p:cNvSpPr>
          <p:nvPr>
            <p:ph type="dt" sz="half" idx="10"/>
          </p:nvPr>
        </p:nvSpPr>
        <p:spPr/>
        <p:txBody>
          <a:bodyPr/>
          <a:lstStyle/>
          <a:p>
            <a:fld id="{7E52F0CD-5098-4F44-A4FF-F2DB2A08D430}" type="datetime1">
              <a:rPr kumimoji="1" lang="ja-JP" altLang="en-US" smtClean="0"/>
              <a:t>2020/12/25</a:t>
            </a:fld>
            <a:endParaRPr kumimoji="1" lang="ja-JP" altLang="en-US"/>
          </a:p>
        </p:txBody>
      </p:sp>
      <p:sp>
        <p:nvSpPr>
          <p:cNvPr id="1115" name="フッター プレースホルダ 4"/>
          <p:cNvSpPr>
            <a:spLocks noGrp="1"/>
          </p:cNvSpPr>
          <p:nvPr>
            <p:ph type="ftr" sz="quarter" idx="11"/>
          </p:nvPr>
        </p:nvSpPr>
        <p:spPr/>
        <p:txBody>
          <a:bodyPr/>
          <a:lstStyle/>
          <a:p>
            <a:endParaRPr kumimoji="1" lang="ja-JP" altLang="en-US"/>
          </a:p>
        </p:txBody>
      </p:sp>
      <p:sp>
        <p:nvSpPr>
          <p:cNvPr id="1116"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118"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119"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20" name="日付プレースホルダ 3"/>
          <p:cNvSpPr>
            <a:spLocks noGrp="1"/>
          </p:cNvSpPr>
          <p:nvPr>
            <p:ph type="dt" sz="half" idx="10"/>
          </p:nvPr>
        </p:nvSpPr>
        <p:spPr/>
        <p:txBody>
          <a:bodyPr/>
          <a:lstStyle/>
          <a:p>
            <a:fld id="{463D4B28-2983-4741-811C-2F4FEBC717F0}" type="datetime1">
              <a:rPr kumimoji="1" lang="ja-JP" altLang="en-US" smtClean="0"/>
              <a:t>2020/12/25</a:t>
            </a:fld>
            <a:endParaRPr kumimoji="1" lang="ja-JP" altLang="en-US"/>
          </a:p>
        </p:txBody>
      </p:sp>
      <p:sp>
        <p:nvSpPr>
          <p:cNvPr id="1121" name="フッター プレースホルダ 4"/>
          <p:cNvSpPr>
            <a:spLocks noGrp="1"/>
          </p:cNvSpPr>
          <p:nvPr>
            <p:ph type="ftr" sz="quarter" idx="11"/>
          </p:nvPr>
        </p:nvSpPr>
        <p:spPr/>
        <p:txBody>
          <a:bodyPr/>
          <a:lstStyle/>
          <a:p>
            <a:endParaRPr kumimoji="1" lang="ja-JP" altLang="en-US"/>
          </a:p>
        </p:txBody>
      </p:sp>
      <p:sp>
        <p:nvSpPr>
          <p:cNvPr id="1122"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124" name="タイトル 1"/>
          <p:cNvSpPr>
            <a:spLocks noGrp="1"/>
          </p:cNvSpPr>
          <p:nvPr>
            <p:ph type="title"/>
          </p:nvPr>
        </p:nvSpPr>
        <p:spPr>
          <a:xfrm>
            <a:off x="782506"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1125" name="テキスト プレースホルダ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057" indent="0">
              <a:buNone/>
              <a:defRPr sz="1800">
                <a:solidFill>
                  <a:schemeClr val="tx1">
                    <a:tint val="75000"/>
                  </a:schemeClr>
                </a:solidFill>
              </a:defRPr>
            </a:lvl2pPr>
            <a:lvl3pPr marL="914116" indent="0">
              <a:buNone/>
              <a:defRPr sz="1600">
                <a:solidFill>
                  <a:schemeClr val="tx1">
                    <a:tint val="75000"/>
                  </a:schemeClr>
                </a:solidFill>
              </a:defRPr>
            </a:lvl3pPr>
            <a:lvl4pPr marL="1371175" indent="0">
              <a:buNone/>
              <a:defRPr sz="1400">
                <a:solidFill>
                  <a:schemeClr val="tx1">
                    <a:tint val="75000"/>
                  </a:schemeClr>
                </a:solidFill>
              </a:defRPr>
            </a:lvl4pPr>
            <a:lvl5pPr marL="1828232" indent="0">
              <a:buNone/>
              <a:defRPr sz="1400">
                <a:solidFill>
                  <a:schemeClr val="tx1">
                    <a:tint val="75000"/>
                  </a:schemeClr>
                </a:solidFill>
              </a:defRPr>
            </a:lvl5pPr>
            <a:lvl6pPr marL="2285292" indent="0">
              <a:buNone/>
              <a:defRPr sz="1400">
                <a:solidFill>
                  <a:schemeClr val="tx1">
                    <a:tint val="75000"/>
                  </a:schemeClr>
                </a:solidFill>
              </a:defRPr>
            </a:lvl6pPr>
            <a:lvl7pPr marL="2742350" indent="0">
              <a:buNone/>
              <a:defRPr sz="1400">
                <a:solidFill>
                  <a:schemeClr val="tx1">
                    <a:tint val="75000"/>
                  </a:schemeClr>
                </a:solidFill>
              </a:defRPr>
            </a:lvl7pPr>
            <a:lvl8pPr marL="3199410" indent="0">
              <a:buNone/>
              <a:defRPr sz="1400">
                <a:solidFill>
                  <a:schemeClr val="tx1">
                    <a:tint val="75000"/>
                  </a:schemeClr>
                </a:solidFill>
              </a:defRPr>
            </a:lvl8pPr>
            <a:lvl9pPr marL="3656468" indent="0">
              <a:buNone/>
              <a:defRPr sz="1400">
                <a:solidFill>
                  <a:schemeClr val="tx1">
                    <a:tint val="75000"/>
                  </a:schemeClr>
                </a:solidFill>
              </a:defRPr>
            </a:lvl9pPr>
          </a:lstStyle>
          <a:p>
            <a:pPr lvl="0"/>
            <a:r>
              <a:rPr kumimoji="1" lang="ja-JP" altLang="en-US" smtClean="0"/>
              <a:t>マスタ テキストの書式設定</a:t>
            </a:r>
          </a:p>
        </p:txBody>
      </p:sp>
      <p:sp>
        <p:nvSpPr>
          <p:cNvPr id="1126" name="日付プレースホルダ 3"/>
          <p:cNvSpPr>
            <a:spLocks noGrp="1"/>
          </p:cNvSpPr>
          <p:nvPr>
            <p:ph type="dt" sz="half" idx="10"/>
          </p:nvPr>
        </p:nvSpPr>
        <p:spPr/>
        <p:txBody>
          <a:bodyPr/>
          <a:lstStyle/>
          <a:p>
            <a:fld id="{2B3B29FB-8D96-4EEA-8E3A-02428FB58F40}" type="datetime1">
              <a:rPr kumimoji="1" lang="ja-JP" altLang="en-US" smtClean="0"/>
              <a:t>2020/12/25</a:t>
            </a:fld>
            <a:endParaRPr kumimoji="1" lang="ja-JP" altLang="en-US"/>
          </a:p>
        </p:txBody>
      </p:sp>
      <p:sp>
        <p:nvSpPr>
          <p:cNvPr id="1127" name="フッター プレースホルダ 4"/>
          <p:cNvSpPr>
            <a:spLocks noGrp="1"/>
          </p:cNvSpPr>
          <p:nvPr>
            <p:ph type="ftr" sz="quarter" idx="11"/>
          </p:nvPr>
        </p:nvSpPr>
        <p:spPr/>
        <p:txBody>
          <a:bodyPr/>
          <a:lstStyle/>
          <a:p>
            <a:endParaRPr kumimoji="1" lang="ja-JP" altLang="en-US"/>
          </a:p>
        </p:txBody>
      </p:sp>
      <p:sp>
        <p:nvSpPr>
          <p:cNvPr id="1128"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130"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131"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32"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33" name="日付プレースホルダ 4"/>
          <p:cNvSpPr>
            <a:spLocks noGrp="1"/>
          </p:cNvSpPr>
          <p:nvPr>
            <p:ph type="dt" sz="half" idx="10"/>
          </p:nvPr>
        </p:nvSpPr>
        <p:spPr/>
        <p:txBody>
          <a:bodyPr/>
          <a:lstStyle/>
          <a:p>
            <a:fld id="{AC9F9A84-E0DD-44A2-AFD4-36C3F7E59886}" type="datetime1">
              <a:rPr kumimoji="1" lang="ja-JP" altLang="en-US" smtClean="0"/>
              <a:t>2020/12/25</a:t>
            </a:fld>
            <a:endParaRPr kumimoji="1" lang="ja-JP" altLang="en-US"/>
          </a:p>
        </p:txBody>
      </p:sp>
      <p:sp>
        <p:nvSpPr>
          <p:cNvPr id="1134" name="フッター プレースホルダ 5"/>
          <p:cNvSpPr>
            <a:spLocks noGrp="1"/>
          </p:cNvSpPr>
          <p:nvPr>
            <p:ph type="ftr" sz="quarter" idx="11"/>
          </p:nvPr>
        </p:nvSpPr>
        <p:spPr/>
        <p:txBody>
          <a:bodyPr/>
          <a:lstStyle/>
          <a:p>
            <a:endParaRPr kumimoji="1" lang="ja-JP" altLang="en-US"/>
          </a:p>
        </p:txBody>
      </p:sp>
      <p:sp>
        <p:nvSpPr>
          <p:cNvPr id="1135" name="スライド番号プレースホルダ 6"/>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137"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1138" name="テキスト プレースホルダ 2"/>
          <p:cNvSpPr>
            <a:spLocks noGrp="1"/>
          </p:cNvSpPr>
          <p:nvPr>
            <p:ph type="body" idx="1"/>
          </p:nvPr>
        </p:nvSpPr>
        <p:spPr>
          <a:xfrm>
            <a:off x="495305" y="1535113"/>
            <a:ext cx="4376870" cy="639762"/>
          </a:xfrm>
        </p:spPr>
        <p:txBody>
          <a:bodyPr anchor="b"/>
          <a:lstStyle>
            <a:lvl1pPr marL="0" indent="0">
              <a:buNone/>
              <a:defRPr sz="2400" b="1"/>
            </a:lvl1pPr>
            <a:lvl2pPr marL="457057" indent="0">
              <a:buNone/>
              <a:defRPr sz="2000" b="1"/>
            </a:lvl2pPr>
            <a:lvl3pPr marL="914116" indent="0">
              <a:buNone/>
              <a:defRPr sz="1800" b="1"/>
            </a:lvl3pPr>
            <a:lvl4pPr marL="1371175" indent="0">
              <a:buNone/>
              <a:defRPr sz="1600" b="1"/>
            </a:lvl4pPr>
            <a:lvl5pPr marL="1828232" indent="0">
              <a:buNone/>
              <a:defRPr sz="1600" b="1"/>
            </a:lvl5pPr>
            <a:lvl6pPr marL="2285292" indent="0">
              <a:buNone/>
              <a:defRPr sz="1600" b="1"/>
            </a:lvl6pPr>
            <a:lvl7pPr marL="2742350" indent="0">
              <a:buNone/>
              <a:defRPr sz="1600" b="1"/>
            </a:lvl7pPr>
            <a:lvl8pPr marL="3199410" indent="0">
              <a:buNone/>
              <a:defRPr sz="1600" b="1"/>
            </a:lvl8pPr>
            <a:lvl9pPr marL="3656468" indent="0">
              <a:buNone/>
              <a:defRPr sz="1600" b="1"/>
            </a:lvl9pPr>
          </a:lstStyle>
          <a:p>
            <a:pPr lvl="0"/>
            <a:r>
              <a:rPr kumimoji="1" lang="ja-JP" altLang="en-US" smtClean="0"/>
              <a:t>マスタ テキストの書式設定</a:t>
            </a:r>
          </a:p>
        </p:txBody>
      </p:sp>
      <p:sp>
        <p:nvSpPr>
          <p:cNvPr id="1139" name="コンテンツ プレースホルダ 3"/>
          <p:cNvSpPr>
            <a:spLocks noGrp="1"/>
          </p:cNvSpPr>
          <p:nvPr>
            <p:ph sz="half" idx="2"/>
          </p:nvPr>
        </p:nvSpPr>
        <p:spPr>
          <a:xfrm>
            <a:off x="495305"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40" name="テキスト プレースホルダ 4"/>
          <p:cNvSpPr>
            <a:spLocks noGrp="1"/>
          </p:cNvSpPr>
          <p:nvPr>
            <p:ph type="body" sz="quarter" idx="3"/>
          </p:nvPr>
        </p:nvSpPr>
        <p:spPr>
          <a:xfrm>
            <a:off x="5032115" y="1535113"/>
            <a:ext cx="4378591" cy="639762"/>
          </a:xfrm>
        </p:spPr>
        <p:txBody>
          <a:bodyPr anchor="b"/>
          <a:lstStyle>
            <a:lvl1pPr marL="0" indent="0">
              <a:buNone/>
              <a:defRPr sz="2400" b="1"/>
            </a:lvl1pPr>
            <a:lvl2pPr marL="457057" indent="0">
              <a:buNone/>
              <a:defRPr sz="2000" b="1"/>
            </a:lvl2pPr>
            <a:lvl3pPr marL="914116" indent="0">
              <a:buNone/>
              <a:defRPr sz="1800" b="1"/>
            </a:lvl3pPr>
            <a:lvl4pPr marL="1371175" indent="0">
              <a:buNone/>
              <a:defRPr sz="1600" b="1"/>
            </a:lvl4pPr>
            <a:lvl5pPr marL="1828232" indent="0">
              <a:buNone/>
              <a:defRPr sz="1600" b="1"/>
            </a:lvl5pPr>
            <a:lvl6pPr marL="2285292" indent="0">
              <a:buNone/>
              <a:defRPr sz="1600" b="1"/>
            </a:lvl6pPr>
            <a:lvl7pPr marL="2742350" indent="0">
              <a:buNone/>
              <a:defRPr sz="1600" b="1"/>
            </a:lvl7pPr>
            <a:lvl8pPr marL="3199410" indent="0">
              <a:buNone/>
              <a:defRPr sz="1600" b="1"/>
            </a:lvl8pPr>
            <a:lvl9pPr marL="3656468" indent="0">
              <a:buNone/>
              <a:defRPr sz="1600" b="1"/>
            </a:lvl9pPr>
          </a:lstStyle>
          <a:p>
            <a:pPr lvl="0"/>
            <a:r>
              <a:rPr kumimoji="1" lang="ja-JP" altLang="en-US" smtClean="0"/>
              <a:t>マスタ テキストの書式設定</a:t>
            </a:r>
          </a:p>
        </p:txBody>
      </p:sp>
      <p:sp>
        <p:nvSpPr>
          <p:cNvPr id="1141" name="コンテンツ プレースホルダ 5"/>
          <p:cNvSpPr>
            <a:spLocks noGrp="1"/>
          </p:cNvSpPr>
          <p:nvPr>
            <p:ph sz="quarter" idx="4"/>
          </p:nvPr>
        </p:nvSpPr>
        <p:spPr>
          <a:xfrm>
            <a:off x="5032115" y="2174875"/>
            <a:ext cx="43785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42" name="日付プレースホルダ 6"/>
          <p:cNvSpPr>
            <a:spLocks noGrp="1"/>
          </p:cNvSpPr>
          <p:nvPr>
            <p:ph type="dt" sz="half" idx="10"/>
          </p:nvPr>
        </p:nvSpPr>
        <p:spPr/>
        <p:txBody>
          <a:bodyPr/>
          <a:lstStyle/>
          <a:p>
            <a:fld id="{F1DD7FE7-61DA-4DFD-878D-652759C8DEBB}" type="datetime1">
              <a:rPr kumimoji="1" lang="ja-JP" altLang="en-US" smtClean="0"/>
              <a:t>2020/12/25</a:t>
            </a:fld>
            <a:endParaRPr kumimoji="1" lang="ja-JP" altLang="en-US"/>
          </a:p>
        </p:txBody>
      </p:sp>
      <p:sp>
        <p:nvSpPr>
          <p:cNvPr id="1143" name="フッター プレースホルダ 7"/>
          <p:cNvSpPr>
            <a:spLocks noGrp="1"/>
          </p:cNvSpPr>
          <p:nvPr>
            <p:ph type="ftr" sz="quarter" idx="11"/>
          </p:nvPr>
        </p:nvSpPr>
        <p:spPr/>
        <p:txBody>
          <a:bodyPr/>
          <a:lstStyle/>
          <a:p>
            <a:endParaRPr kumimoji="1" lang="ja-JP" altLang="en-US"/>
          </a:p>
        </p:txBody>
      </p:sp>
      <p:sp>
        <p:nvSpPr>
          <p:cNvPr id="1144" name="スライド番号プレースホルダ 8"/>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146"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147" name="日付プレースホルダ 2"/>
          <p:cNvSpPr>
            <a:spLocks noGrp="1"/>
          </p:cNvSpPr>
          <p:nvPr>
            <p:ph type="dt" sz="half" idx="10"/>
          </p:nvPr>
        </p:nvSpPr>
        <p:spPr/>
        <p:txBody>
          <a:bodyPr/>
          <a:lstStyle/>
          <a:p>
            <a:fld id="{CC0184B4-F6B1-4063-B423-958034C2D1E9}" type="datetime1">
              <a:rPr kumimoji="1" lang="ja-JP" altLang="en-US" smtClean="0"/>
              <a:t>2020/12/25</a:t>
            </a:fld>
            <a:endParaRPr kumimoji="1" lang="ja-JP" altLang="en-US"/>
          </a:p>
        </p:txBody>
      </p:sp>
      <p:sp>
        <p:nvSpPr>
          <p:cNvPr id="1148" name="フッター プレースホルダ 3"/>
          <p:cNvSpPr>
            <a:spLocks noGrp="1"/>
          </p:cNvSpPr>
          <p:nvPr>
            <p:ph type="ftr" sz="quarter" idx="11"/>
          </p:nvPr>
        </p:nvSpPr>
        <p:spPr/>
        <p:txBody>
          <a:bodyPr/>
          <a:lstStyle/>
          <a:p>
            <a:endParaRPr kumimoji="1" lang="ja-JP" altLang="en-US"/>
          </a:p>
        </p:txBody>
      </p:sp>
      <p:sp>
        <p:nvSpPr>
          <p:cNvPr id="1149" name="スライド番号プレースホルダ 4"/>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151" name="日付プレースホルダ 1"/>
          <p:cNvSpPr>
            <a:spLocks noGrp="1"/>
          </p:cNvSpPr>
          <p:nvPr>
            <p:ph type="dt" sz="half" idx="10"/>
          </p:nvPr>
        </p:nvSpPr>
        <p:spPr/>
        <p:txBody>
          <a:bodyPr/>
          <a:lstStyle/>
          <a:p>
            <a:fld id="{ABAD2680-23AE-4315-8E7C-3B53BE3BCAD5}" type="datetime1">
              <a:rPr kumimoji="1" lang="ja-JP" altLang="en-US" smtClean="0"/>
              <a:t>2020/12/25</a:t>
            </a:fld>
            <a:endParaRPr kumimoji="1" lang="ja-JP" altLang="en-US"/>
          </a:p>
        </p:txBody>
      </p:sp>
      <p:sp>
        <p:nvSpPr>
          <p:cNvPr id="1152" name="フッター プレースホルダ 2"/>
          <p:cNvSpPr>
            <a:spLocks noGrp="1"/>
          </p:cNvSpPr>
          <p:nvPr>
            <p:ph type="ftr" sz="quarter" idx="11"/>
          </p:nvPr>
        </p:nvSpPr>
        <p:spPr/>
        <p:txBody>
          <a:bodyPr/>
          <a:lstStyle/>
          <a:p>
            <a:endParaRPr kumimoji="1" lang="ja-JP" altLang="en-US"/>
          </a:p>
        </p:txBody>
      </p:sp>
      <p:sp>
        <p:nvSpPr>
          <p:cNvPr id="1153" name="スライド番号プレースホルダ 3"/>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38"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 3"/>
          <p:cNvSpPr>
            <a:spLocks noGrp="1"/>
          </p:cNvSpPr>
          <p:nvPr>
            <p:ph type="dt" sz="half" idx="10"/>
          </p:nvPr>
        </p:nvSpPr>
        <p:spPr/>
        <p:txBody>
          <a:bodyPr/>
          <a:lstStyle/>
          <a:p>
            <a:fld id="{22B99789-82DC-409F-BB4C-A52959902CD7}" type="datetime1">
              <a:rPr kumimoji="1" lang="ja-JP" altLang="en-US" smtClean="0"/>
              <a:t>2020/12/25</a:t>
            </a:fld>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155" name="タイトル 1"/>
          <p:cNvSpPr>
            <a:spLocks noGrp="1"/>
          </p:cNvSpPr>
          <p:nvPr>
            <p:ph type="title"/>
          </p:nvPr>
        </p:nvSpPr>
        <p:spPr>
          <a:xfrm>
            <a:off x="495305"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1156" name="コンテンツ プレースホルダ 2"/>
          <p:cNvSpPr>
            <a:spLocks noGrp="1"/>
          </p:cNvSpPr>
          <p:nvPr>
            <p:ph idx="1"/>
          </p:nvPr>
        </p:nvSpPr>
        <p:spPr>
          <a:xfrm>
            <a:off x="3872976" y="273052"/>
            <a:ext cx="553772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57" name="テキスト プレースホルダ 3"/>
          <p:cNvSpPr>
            <a:spLocks noGrp="1"/>
          </p:cNvSpPr>
          <p:nvPr>
            <p:ph type="body" sz="half" idx="2"/>
          </p:nvPr>
        </p:nvSpPr>
        <p:spPr>
          <a:xfrm>
            <a:off x="495305" y="1435101"/>
            <a:ext cx="3259006" cy="4691063"/>
          </a:xfrm>
        </p:spPr>
        <p:txBody>
          <a:bodyPr/>
          <a:lstStyle>
            <a:lvl1pPr marL="0" indent="0">
              <a:buNone/>
              <a:defRPr sz="1400"/>
            </a:lvl1pPr>
            <a:lvl2pPr marL="457057" indent="0">
              <a:buNone/>
              <a:defRPr sz="1200"/>
            </a:lvl2pPr>
            <a:lvl3pPr marL="914116" indent="0">
              <a:buNone/>
              <a:defRPr sz="1000"/>
            </a:lvl3pPr>
            <a:lvl4pPr marL="1371175" indent="0">
              <a:buNone/>
              <a:defRPr sz="900"/>
            </a:lvl4pPr>
            <a:lvl5pPr marL="1828232" indent="0">
              <a:buNone/>
              <a:defRPr sz="900"/>
            </a:lvl5pPr>
            <a:lvl6pPr marL="2285292" indent="0">
              <a:buNone/>
              <a:defRPr sz="900"/>
            </a:lvl6pPr>
            <a:lvl7pPr marL="2742350" indent="0">
              <a:buNone/>
              <a:defRPr sz="900"/>
            </a:lvl7pPr>
            <a:lvl8pPr marL="3199410" indent="0">
              <a:buNone/>
              <a:defRPr sz="900"/>
            </a:lvl8pPr>
            <a:lvl9pPr marL="3656468" indent="0">
              <a:buNone/>
              <a:defRPr sz="900"/>
            </a:lvl9pPr>
          </a:lstStyle>
          <a:p>
            <a:pPr lvl="0"/>
            <a:r>
              <a:rPr kumimoji="1" lang="ja-JP" altLang="en-US" smtClean="0"/>
              <a:t>マスタ テキストの書式設定</a:t>
            </a:r>
          </a:p>
        </p:txBody>
      </p:sp>
      <p:sp>
        <p:nvSpPr>
          <p:cNvPr id="1158" name="日付プレースホルダ 4"/>
          <p:cNvSpPr>
            <a:spLocks noGrp="1"/>
          </p:cNvSpPr>
          <p:nvPr>
            <p:ph type="dt" sz="half" idx="10"/>
          </p:nvPr>
        </p:nvSpPr>
        <p:spPr/>
        <p:txBody>
          <a:bodyPr/>
          <a:lstStyle/>
          <a:p>
            <a:fld id="{13124C2F-3F22-4200-8A53-73DECB3EB1E3}" type="datetime1">
              <a:rPr kumimoji="1" lang="ja-JP" altLang="en-US" smtClean="0"/>
              <a:t>2020/12/25</a:t>
            </a:fld>
            <a:endParaRPr kumimoji="1" lang="ja-JP" altLang="en-US"/>
          </a:p>
        </p:txBody>
      </p:sp>
      <p:sp>
        <p:nvSpPr>
          <p:cNvPr id="1159" name="フッター プレースホルダ 5"/>
          <p:cNvSpPr>
            <a:spLocks noGrp="1"/>
          </p:cNvSpPr>
          <p:nvPr>
            <p:ph type="ftr" sz="quarter" idx="11"/>
          </p:nvPr>
        </p:nvSpPr>
        <p:spPr/>
        <p:txBody>
          <a:bodyPr/>
          <a:lstStyle/>
          <a:p>
            <a:endParaRPr kumimoji="1" lang="ja-JP" altLang="en-US"/>
          </a:p>
        </p:txBody>
      </p:sp>
      <p:sp>
        <p:nvSpPr>
          <p:cNvPr id="1160" name="スライド番号プレースホルダ 6"/>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16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1163" name="図プレースホルダ 2"/>
          <p:cNvSpPr>
            <a:spLocks noGrp="1"/>
          </p:cNvSpPr>
          <p:nvPr>
            <p:ph type="pic" idx="1"/>
          </p:nvPr>
        </p:nvSpPr>
        <p:spPr>
          <a:xfrm>
            <a:off x="1941645" y="612775"/>
            <a:ext cx="5943600" cy="4114800"/>
          </a:xfrm>
        </p:spPr>
        <p:txBody>
          <a:bodyPr/>
          <a:lstStyle>
            <a:lvl1pPr marL="0" indent="0">
              <a:buNone/>
              <a:defRPr sz="3200"/>
            </a:lvl1pPr>
            <a:lvl2pPr marL="457057" indent="0">
              <a:buNone/>
              <a:defRPr sz="2800"/>
            </a:lvl2pPr>
            <a:lvl3pPr marL="914116" indent="0">
              <a:buNone/>
              <a:defRPr sz="2400"/>
            </a:lvl3pPr>
            <a:lvl4pPr marL="1371175" indent="0">
              <a:buNone/>
              <a:defRPr sz="2000"/>
            </a:lvl4pPr>
            <a:lvl5pPr marL="1828232" indent="0">
              <a:buNone/>
              <a:defRPr sz="2000"/>
            </a:lvl5pPr>
            <a:lvl6pPr marL="2285292" indent="0">
              <a:buNone/>
              <a:defRPr sz="2000"/>
            </a:lvl6pPr>
            <a:lvl7pPr marL="2742350" indent="0">
              <a:buNone/>
              <a:defRPr sz="2000"/>
            </a:lvl7pPr>
            <a:lvl8pPr marL="3199410" indent="0">
              <a:buNone/>
              <a:defRPr sz="2000"/>
            </a:lvl8pPr>
            <a:lvl9pPr marL="3656468" indent="0">
              <a:buNone/>
              <a:defRPr sz="2000"/>
            </a:lvl9pPr>
          </a:lstStyle>
          <a:p>
            <a:endParaRPr kumimoji="1" lang="ja-JP" altLang="en-US"/>
          </a:p>
        </p:txBody>
      </p:sp>
      <p:sp>
        <p:nvSpPr>
          <p:cNvPr id="116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057" indent="0">
              <a:buNone/>
              <a:defRPr sz="1200"/>
            </a:lvl2pPr>
            <a:lvl3pPr marL="914116" indent="0">
              <a:buNone/>
              <a:defRPr sz="1000"/>
            </a:lvl3pPr>
            <a:lvl4pPr marL="1371175" indent="0">
              <a:buNone/>
              <a:defRPr sz="900"/>
            </a:lvl4pPr>
            <a:lvl5pPr marL="1828232" indent="0">
              <a:buNone/>
              <a:defRPr sz="900"/>
            </a:lvl5pPr>
            <a:lvl6pPr marL="2285292" indent="0">
              <a:buNone/>
              <a:defRPr sz="900"/>
            </a:lvl6pPr>
            <a:lvl7pPr marL="2742350" indent="0">
              <a:buNone/>
              <a:defRPr sz="900"/>
            </a:lvl7pPr>
            <a:lvl8pPr marL="3199410" indent="0">
              <a:buNone/>
              <a:defRPr sz="900"/>
            </a:lvl8pPr>
            <a:lvl9pPr marL="3656468" indent="0">
              <a:buNone/>
              <a:defRPr sz="900"/>
            </a:lvl9pPr>
          </a:lstStyle>
          <a:p>
            <a:pPr lvl="0"/>
            <a:r>
              <a:rPr kumimoji="1" lang="ja-JP" altLang="en-US" smtClean="0"/>
              <a:t>マスタ テキストの書式設定</a:t>
            </a:r>
          </a:p>
        </p:txBody>
      </p:sp>
      <p:sp>
        <p:nvSpPr>
          <p:cNvPr id="1165" name="日付プレースホルダ 4"/>
          <p:cNvSpPr>
            <a:spLocks noGrp="1"/>
          </p:cNvSpPr>
          <p:nvPr>
            <p:ph type="dt" sz="half" idx="10"/>
          </p:nvPr>
        </p:nvSpPr>
        <p:spPr/>
        <p:txBody>
          <a:bodyPr/>
          <a:lstStyle/>
          <a:p>
            <a:fld id="{A3D8CBB7-2524-4636-B2BA-A1628B8B5082}" type="datetime1">
              <a:rPr kumimoji="1" lang="ja-JP" altLang="en-US" smtClean="0"/>
              <a:t>2020/12/25</a:t>
            </a:fld>
            <a:endParaRPr kumimoji="1" lang="ja-JP" altLang="en-US"/>
          </a:p>
        </p:txBody>
      </p:sp>
      <p:sp>
        <p:nvSpPr>
          <p:cNvPr id="1166" name="フッター プレースホルダ 5"/>
          <p:cNvSpPr>
            <a:spLocks noGrp="1"/>
          </p:cNvSpPr>
          <p:nvPr>
            <p:ph type="ftr" sz="quarter" idx="11"/>
          </p:nvPr>
        </p:nvSpPr>
        <p:spPr/>
        <p:txBody>
          <a:bodyPr/>
          <a:lstStyle/>
          <a:p>
            <a:endParaRPr kumimoji="1" lang="ja-JP" altLang="en-US"/>
          </a:p>
        </p:txBody>
      </p:sp>
      <p:sp>
        <p:nvSpPr>
          <p:cNvPr id="1167" name="スライド番号プレースホルダ 6"/>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169"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170"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71" name="日付プレースホルダ 3"/>
          <p:cNvSpPr>
            <a:spLocks noGrp="1"/>
          </p:cNvSpPr>
          <p:nvPr>
            <p:ph type="dt" sz="half" idx="10"/>
          </p:nvPr>
        </p:nvSpPr>
        <p:spPr/>
        <p:txBody>
          <a:bodyPr/>
          <a:lstStyle/>
          <a:p>
            <a:fld id="{1A42FA57-6AD1-4864-A4AD-4F03325D0124}" type="datetime1">
              <a:rPr kumimoji="1" lang="ja-JP" altLang="en-US" smtClean="0"/>
              <a:t>2020/12/25</a:t>
            </a:fld>
            <a:endParaRPr kumimoji="1" lang="ja-JP" altLang="en-US"/>
          </a:p>
        </p:txBody>
      </p:sp>
      <p:sp>
        <p:nvSpPr>
          <p:cNvPr id="1172" name="フッター プレースホルダ 4"/>
          <p:cNvSpPr>
            <a:spLocks noGrp="1"/>
          </p:cNvSpPr>
          <p:nvPr>
            <p:ph type="ftr" sz="quarter" idx="11"/>
          </p:nvPr>
        </p:nvSpPr>
        <p:spPr/>
        <p:txBody>
          <a:bodyPr/>
          <a:lstStyle/>
          <a:p>
            <a:endParaRPr kumimoji="1" lang="ja-JP" altLang="en-US"/>
          </a:p>
        </p:txBody>
      </p:sp>
      <p:sp>
        <p:nvSpPr>
          <p:cNvPr id="1173"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0" name=""/>
        <p:cNvGrpSpPr/>
        <p:nvPr/>
      </p:nvGrpSpPr>
      <p:grpSpPr>
        <a:xfrm>
          <a:off x="0" y="0"/>
          <a:ext cx="0" cy="0"/>
          <a:chOff x="0" y="0"/>
          <a:chExt cx="0" cy="0"/>
        </a:xfrm>
      </p:grpSpPr>
      <p:sp>
        <p:nvSpPr>
          <p:cNvPr id="1175"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1176"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77" name="日付プレースホルダ 3"/>
          <p:cNvSpPr>
            <a:spLocks noGrp="1"/>
          </p:cNvSpPr>
          <p:nvPr>
            <p:ph type="dt" sz="half" idx="10"/>
          </p:nvPr>
        </p:nvSpPr>
        <p:spPr/>
        <p:txBody>
          <a:bodyPr/>
          <a:lstStyle/>
          <a:p>
            <a:fld id="{7B053786-5536-4C66-8C95-B6FEC317E5F5}" type="datetime1">
              <a:rPr kumimoji="1" lang="ja-JP" altLang="en-US" smtClean="0"/>
              <a:t>2020/12/25</a:t>
            </a:fld>
            <a:endParaRPr kumimoji="1" lang="ja-JP" altLang="en-US"/>
          </a:p>
        </p:txBody>
      </p:sp>
      <p:sp>
        <p:nvSpPr>
          <p:cNvPr id="1178" name="フッター プレースホルダ 4"/>
          <p:cNvSpPr>
            <a:spLocks noGrp="1"/>
          </p:cNvSpPr>
          <p:nvPr>
            <p:ph type="ftr" sz="quarter" idx="11"/>
          </p:nvPr>
        </p:nvSpPr>
        <p:spPr/>
        <p:txBody>
          <a:bodyPr/>
          <a:lstStyle/>
          <a:p>
            <a:endParaRPr kumimoji="1" lang="ja-JP" altLang="en-US"/>
          </a:p>
        </p:txBody>
      </p:sp>
      <p:sp>
        <p:nvSpPr>
          <p:cNvPr id="1179"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0" name=""/>
        <p:cNvGrpSpPr/>
        <p:nvPr/>
      </p:nvGrpSpPr>
      <p:grpSpPr>
        <a:xfrm>
          <a:off x="0" y="0"/>
          <a:ext cx="0" cy="0"/>
          <a:chOff x="0" y="0"/>
          <a:chExt cx="0" cy="0"/>
        </a:xfrm>
      </p:grpSpPr>
      <p:sp>
        <p:nvSpPr>
          <p:cNvPr id="1181" name="タイトル 1"/>
          <p:cNvSpPr>
            <a:spLocks noGrp="1"/>
          </p:cNvSpPr>
          <p:nvPr>
            <p:ph type="title"/>
          </p:nvPr>
        </p:nvSpPr>
        <p:spPr>
          <a:xfrm>
            <a:off x="742962" y="609600"/>
            <a:ext cx="8420101" cy="1143000"/>
          </a:xfrm>
        </p:spPr>
        <p:txBody>
          <a:bodyPr/>
          <a:lstStyle/>
          <a:p>
            <a:r>
              <a:rPr lang="ja-JP" altLang="en-US" smtClean="0"/>
              <a:t>マスタ タイトルの書式設定</a:t>
            </a:r>
            <a:endParaRPr lang="ja-JP" altLang="en-US"/>
          </a:p>
        </p:txBody>
      </p:sp>
      <p:sp>
        <p:nvSpPr>
          <p:cNvPr id="1182" name="表プレースホルダ 2"/>
          <p:cNvSpPr>
            <a:spLocks noGrp="1"/>
          </p:cNvSpPr>
          <p:nvPr>
            <p:ph type="tbl" idx="1"/>
          </p:nvPr>
        </p:nvSpPr>
        <p:spPr>
          <a:xfrm>
            <a:off x="742962" y="1981201"/>
            <a:ext cx="8420101" cy="4114800"/>
          </a:xfrm>
        </p:spPr>
        <p:txBody>
          <a:bodyPr/>
          <a:lstStyle/>
          <a:p>
            <a:pPr lvl="0"/>
            <a:endParaRPr lang="ja-JP" altLang="en-US" noProof="0" smtClean="0"/>
          </a:p>
        </p:txBody>
      </p:sp>
      <p:sp>
        <p:nvSpPr>
          <p:cNvPr id="1183" name="日付プレースホルダ 3"/>
          <p:cNvSpPr>
            <a:spLocks noGrp="1"/>
          </p:cNvSpPr>
          <p:nvPr>
            <p:ph type="dt" sz="half" idx="10"/>
          </p:nvPr>
        </p:nvSpPr>
        <p:spPr/>
        <p:txBody>
          <a:bodyPr/>
          <a:lstStyle>
            <a:lvl1pPr>
              <a:defRPr/>
            </a:lvl1pPr>
          </a:lstStyle>
          <a:p>
            <a:fld id="{8BD0F4AF-66DE-48F7-847F-B06AAE7EA3EA}" type="datetime1">
              <a:rPr kumimoji="1" lang="ja-JP" altLang="en-US" smtClean="0"/>
              <a:t>2020/12/25</a:t>
            </a:fld>
            <a:endParaRPr kumimoji="1" lang="ja-JP" altLang="en-US"/>
          </a:p>
        </p:txBody>
      </p:sp>
      <p:sp>
        <p:nvSpPr>
          <p:cNvPr id="1184" name="フッター プレースホルダ 4"/>
          <p:cNvSpPr>
            <a:spLocks noGrp="1"/>
          </p:cNvSpPr>
          <p:nvPr>
            <p:ph type="ftr" sz="quarter" idx="11"/>
          </p:nvPr>
        </p:nvSpPr>
        <p:spPr/>
        <p:txBody>
          <a:bodyPr/>
          <a:lstStyle>
            <a:lvl1pPr>
              <a:defRPr/>
            </a:lvl1pPr>
          </a:lstStyle>
          <a:p>
            <a:endParaRPr kumimoji="1" lang="ja-JP" altLang="en-US"/>
          </a:p>
        </p:txBody>
      </p:sp>
      <p:sp>
        <p:nvSpPr>
          <p:cNvPr id="1185" name="スライド番号プレースホルダ 5"/>
          <p:cNvSpPr>
            <a:spLocks noGrp="1"/>
          </p:cNvSpPr>
          <p:nvPr>
            <p:ph type="sldNum" sz="quarter" idx="12"/>
          </p:nvPr>
        </p:nvSpPr>
        <p:spPr/>
        <p:txBody>
          <a:bodyPr/>
          <a:lstStyle>
            <a:lvl1pPr>
              <a:defRPr sz="1400">
                <a:latin typeface="+mn-lt"/>
              </a:defRPr>
            </a:lvl1pPr>
          </a:lstStyle>
          <a:p>
            <a:pPr>
              <a:defRPr/>
            </a:pPr>
            <a:endParaRPr lang="en-US" altLang="ja-JP"/>
          </a:p>
          <a:p>
            <a:pPr>
              <a:defRPr/>
            </a:pPr>
            <a:fld id="{55F304A6-44A7-47F6-8EAC-14C2B11516E4}" type="slidenum">
              <a:rPr lang="en-US" altLang="ja-JP"/>
              <a:pPr>
                <a:defRPr/>
              </a:pPr>
              <a:t>‹#›</a:t>
            </a:fld>
            <a:endParaRPr lang="en-US" altLang="ja-JP"/>
          </a:p>
        </p:txBody>
      </p:sp>
    </p:spTree>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193" name="タイトル 1"/>
          <p:cNvSpPr>
            <a:spLocks noGrp="1"/>
          </p:cNvSpPr>
          <p:nvPr>
            <p:ph type="ctrTitle"/>
          </p:nvPr>
        </p:nvSpPr>
        <p:spPr>
          <a:xfrm>
            <a:off x="742950" y="2130431"/>
            <a:ext cx="8420100" cy="1470025"/>
          </a:xfrm>
        </p:spPr>
        <p:txBody>
          <a:bodyPr/>
          <a:lstStyle/>
          <a:p>
            <a:r>
              <a:rPr kumimoji="1" lang="ja-JP" altLang="en-US" smtClean="0"/>
              <a:t>マスタ タイトルの書式設定</a:t>
            </a:r>
            <a:endParaRPr kumimoji="1" lang="ja-JP" altLang="en-US"/>
          </a:p>
        </p:txBody>
      </p:sp>
      <p:sp>
        <p:nvSpPr>
          <p:cNvPr id="1194" name="サブタイトル 2"/>
          <p:cNvSpPr>
            <a:spLocks noGrp="1"/>
          </p:cNvSpPr>
          <p:nvPr>
            <p:ph type="subTitle" idx="1"/>
          </p:nvPr>
        </p:nvSpPr>
        <p:spPr>
          <a:xfrm>
            <a:off x="1485900" y="3886204"/>
            <a:ext cx="6934200" cy="1752600"/>
          </a:xfrm>
        </p:spPr>
        <p:txBody>
          <a:bodyPr/>
          <a:lstStyle>
            <a:lvl1pPr marL="0" indent="0" algn="ctr">
              <a:buNone/>
              <a:defRPr>
                <a:solidFill>
                  <a:schemeClr val="tx1">
                    <a:tint val="75000"/>
                  </a:schemeClr>
                </a:solidFill>
              </a:defRPr>
            </a:lvl1pPr>
            <a:lvl2pPr marL="457057" indent="0" algn="ctr">
              <a:buNone/>
              <a:defRPr>
                <a:solidFill>
                  <a:schemeClr val="tx1">
                    <a:tint val="75000"/>
                  </a:schemeClr>
                </a:solidFill>
              </a:defRPr>
            </a:lvl2pPr>
            <a:lvl3pPr marL="914116" indent="0" algn="ctr">
              <a:buNone/>
              <a:defRPr>
                <a:solidFill>
                  <a:schemeClr val="tx1">
                    <a:tint val="75000"/>
                  </a:schemeClr>
                </a:solidFill>
              </a:defRPr>
            </a:lvl3pPr>
            <a:lvl4pPr marL="1371175" indent="0" algn="ctr">
              <a:buNone/>
              <a:defRPr>
                <a:solidFill>
                  <a:schemeClr val="tx1">
                    <a:tint val="75000"/>
                  </a:schemeClr>
                </a:solidFill>
              </a:defRPr>
            </a:lvl4pPr>
            <a:lvl5pPr marL="1828232" indent="0" algn="ctr">
              <a:buNone/>
              <a:defRPr>
                <a:solidFill>
                  <a:schemeClr val="tx1">
                    <a:tint val="75000"/>
                  </a:schemeClr>
                </a:solidFill>
              </a:defRPr>
            </a:lvl5pPr>
            <a:lvl6pPr marL="2285292" indent="0" algn="ctr">
              <a:buNone/>
              <a:defRPr>
                <a:solidFill>
                  <a:schemeClr val="tx1">
                    <a:tint val="75000"/>
                  </a:schemeClr>
                </a:solidFill>
              </a:defRPr>
            </a:lvl6pPr>
            <a:lvl7pPr marL="2742350" indent="0" algn="ctr">
              <a:buNone/>
              <a:defRPr>
                <a:solidFill>
                  <a:schemeClr val="tx1">
                    <a:tint val="75000"/>
                  </a:schemeClr>
                </a:solidFill>
              </a:defRPr>
            </a:lvl7pPr>
            <a:lvl8pPr marL="3199410" indent="0" algn="ctr">
              <a:buNone/>
              <a:defRPr>
                <a:solidFill>
                  <a:schemeClr val="tx1">
                    <a:tint val="75000"/>
                  </a:schemeClr>
                </a:solidFill>
              </a:defRPr>
            </a:lvl8pPr>
            <a:lvl9pPr marL="3656468"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1195" name="日付プレースホルダ 3"/>
          <p:cNvSpPr>
            <a:spLocks noGrp="1"/>
          </p:cNvSpPr>
          <p:nvPr>
            <p:ph type="dt" sz="half" idx="10"/>
          </p:nvPr>
        </p:nvSpPr>
        <p:spPr/>
        <p:txBody>
          <a:bodyPr/>
          <a:lstStyle/>
          <a:p>
            <a:fld id="{9A8D053C-A45B-43FA-A905-F65A895E2A53}" type="datetime1">
              <a:rPr kumimoji="1" lang="ja-JP" altLang="en-US" smtClean="0"/>
              <a:t>2020/12/25</a:t>
            </a:fld>
            <a:endParaRPr kumimoji="1" lang="ja-JP" altLang="en-US"/>
          </a:p>
        </p:txBody>
      </p:sp>
      <p:sp>
        <p:nvSpPr>
          <p:cNvPr id="1196" name="フッター プレースホルダ 4"/>
          <p:cNvSpPr>
            <a:spLocks noGrp="1"/>
          </p:cNvSpPr>
          <p:nvPr>
            <p:ph type="ftr" sz="quarter" idx="11"/>
          </p:nvPr>
        </p:nvSpPr>
        <p:spPr/>
        <p:txBody>
          <a:bodyPr/>
          <a:lstStyle/>
          <a:p>
            <a:endParaRPr kumimoji="1" lang="ja-JP" altLang="en-US"/>
          </a:p>
        </p:txBody>
      </p:sp>
      <p:sp>
        <p:nvSpPr>
          <p:cNvPr id="1197"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199"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200"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201" name="日付プレースホルダ 3"/>
          <p:cNvSpPr>
            <a:spLocks noGrp="1"/>
          </p:cNvSpPr>
          <p:nvPr>
            <p:ph type="dt" sz="half" idx="10"/>
          </p:nvPr>
        </p:nvSpPr>
        <p:spPr/>
        <p:txBody>
          <a:bodyPr/>
          <a:lstStyle/>
          <a:p>
            <a:fld id="{4D72B157-9771-43BD-86C4-E92BF8381BBE}" type="datetime1">
              <a:rPr kumimoji="1" lang="ja-JP" altLang="en-US" smtClean="0"/>
              <a:t>2020/12/25</a:t>
            </a:fld>
            <a:endParaRPr kumimoji="1" lang="ja-JP" altLang="en-US"/>
          </a:p>
        </p:txBody>
      </p:sp>
      <p:sp>
        <p:nvSpPr>
          <p:cNvPr id="1202" name="フッター プレースホルダ 4"/>
          <p:cNvSpPr>
            <a:spLocks noGrp="1"/>
          </p:cNvSpPr>
          <p:nvPr>
            <p:ph type="ftr" sz="quarter" idx="11"/>
          </p:nvPr>
        </p:nvSpPr>
        <p:spPr/>
        <p:txBody>
          <a:bodyPr/>
          <a:lstStyle/>
          <a:p>
            <a:endParaRPr kumimoji="1" lang="ja-JP" altLang="en-US"/>
          </a:p>
        </p:txBody>
      </p:sp>
      <p:sp>
        <p:nvSpPr>
          <p:cNvPr id="1203"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205" name="タイトル 1"/>
          <p:cNvSpPr>
            <a:spLocks noGrp="1"/>
          </p:cNvSpPr>
          <p:nvPr>
            <p:ph type="title"/>
          </p:nvPr>
        </p:nvSpPr>
        <p:spPr>
          <a:xfrm>
            <a:off x="782506"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1206" name="テキスト プレースホルダ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057" indent="0">
              <a:buNone/>
              <a:defRPr sz="1800">
                <a:solidFill>
                  <a:schemeClr val="tx1">
                    <a:tint val="75000"/>
                  </a:schemeClr>
                </a:solidFill>
              </a:defRPr>
            </a:lvl2pPr>
            <a:lvl3pPr marL="914116" indent="0">
              <a:buNone/>
              <a:defRPr sz="1600">
                <a:solidFill>
                  <a:schemeClr val="tx1">
                    <a:tint val="75000"/>
                  </a:schemeClr>
                </a:solidFill>
              </a:defRPr>
            </a:lvl3pPr>
            <a:lvl4pPr marL="1371175" indent="0">
              <a:buNone/>
              <a:defRPr sz="1400">
                <a:solidFill>
                  <a:schemeClr val="tx1">
                    <a:tint val="75000"/>
                  </a:schemeClr>
                </a:solidFill>
              </a:defRPr>
            </a:lvl4pPr>
            <a:lvl5pPr marL="1828232" indent="0">
              <a:buNone/>
              <a:defRPr sz="1400">
                <a:solidFill>
                  <a:schemeClr val="tx1">
                    <a:tint val="75000"/>
                  </a:schemeClr>
                </a:solidFill>
              </a:defRPr>
            </a:lvl5pPr>
            <a:lvl6pPr marL="2285292" indent="0">
              <a:buNone/>
              <a:defRPr sz="1400">
                <a:solidFill>
                  <a:schemeClr val="tx1">
                    <a:tint val="75000"/>
                  </a:schemeClr>
                </a:solidFill>
              </a:defRPr>
            </a:lvl6pPr>
            <a:lvl7pPr marL="2742350" indent="0">
              <a:buNone/>
              <a:defRPr sz="1400">
                <a:solidFill>
                  <a:schemeClr val="tx1">
                    <a:tint val="75000"/>
                  </a:schemeClr>
                </a:solidFill>
              </a:defRPr>
            </a:lvl7pPr>
            <a:lvl8pPr marL="3199410" indent="0">
              <a:buNone/>
              <a:defRPr sz="1400">
                <a:solidFill>
                  <a:schemeClr val="tx1">
                    <a:tint val="75000"/>
                  </a:schemeClr>
                </a:solidFill>
              </a:defRPr>
            </a:lvl8pPr>
            <a:lvl9pPr marL="3656468" indent="0">
              <a:buNone/>
              <a:defRPr sz="1400">
                <a:solidFill>
                  <a:schemeClr val="tx1">
                    <a:tint val="75000"/>
                  </a:schemeClr>
                </a:solidFill>
              </a:defRPr>
            </a:lvl9pPr>
          </a:lstStyle>
          <a:p>
            <a:pPr lvl="0"/>
            <a:r>
              <a:rPr kumimoji="1" lang="ja-JP" altLang="en-US" smtClean="0"/>
              <a:t>マスタ テキストの書式設定</a:t>
            </a:r>
          </a:p>
        </p:txBody>
      </p:sp>
      <p:sp>
        <p:nvSpPr>
          <p:cNvPr id="1207" name="日付プレースホルダ 3"/>
          <p:cNvSpPr>
            <a:spLocks noGrp="1"/>
          </p:cNvSpPr>
          <p:nvPr>
            <p:ph type="dt" sz="half" idx="10"/>
          </p:nvPr>
        </p:nvSpPr>
        <p:spPr/>
        <p:txBody>
          <a:bodyPr/>
          <a:lstStyle/>
          <a:p>
            <a:fld id="{57AC31EE-3A55-4D75-9A29-05D43A8CED80}" type="datetime1">
              <a:rPr kumimoji="1" lang="ja-JP" altLang="en-US" smtClean="0"/>
              <a:t>2020/12/25</a:t>
            </a:fld>
            <a:endParaRPr kumimoji="1" lang="ja-JP" altLang="en-US"/>
          </a:p>
        </p:txBody>
      </p:sp>
      <p:sp>
        <p:nvSpPr>
          <p:cNvPr id="1208" name="フッター プレースホルダ 4"/>
          <p:cNvSpPr>
            <a:spLocks noGrp="1"/>
          </p:cNvSpPr>
          <p:nvPr>
            <p:ph type="ftr" sz="quarter" idx="11"/>
          </p:nvPr>
        </p:nvSpPr>
        <p:spPr/>
        <p:txBody>
          <a:bodyPr/>
          <a:lstStyle/>
          <a:p>
            <a:endParaRPr kumimoji="1" lang="ja-JP" altLang="en-US"/>
          </a:p>
        </p:txBody>
      </p:sp>
      <p:sp>
        <p:nvSpPr>
          <p:cNvPr id="1209"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211"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212"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213"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214" name="日付プレースホルダ 4"/>
          <p:cNvSpPr>
            <a:spLocks noGrp="1"/>
          </p:cNvSpPr>
          <p:nvPr>
            <p:ph type="dt" sz="half" idx="10"/>
          </p:nvPr>
        </p:nvSpPr>
        <p:spPr/>
        <p:txBody>
          <a:bodyPr/>
          <a:lstStyle/>
          <a:p>
            <a:fld id="{190D32B1-1BA2-4651-8F8F-1C752A96613C}" type="datetime1">
              <a:rPr kumimoji="1" lang="ja-JP" altLang="en-US" smtClean="0"/>
              <a:t>2020/12/25</a:t>
            </a:fld>
            <a:endParaRPr kumimoji="1" lang="ja-JP" altLang="en-US"/>
          </a:p>
        </p:txBody>
      </p:sp>
      <p:sp>
        <p:nvSpPr>
          <p:cNvPr id="1215" name="フッター プレースホルダ 5"/>
          <p:cNvSpPr>
            <a:spLocks noGrp="1"/>
          </p:cNvSpPr>
          <p:nvPr>
            <p:ph type="ftr" sz="quarter" idx="11"/>
          </p:nvPr>
        </p:nvSpPr>
        <p:spPr/>
        <p:txBody>
          <a:bodyPr/>
          <a:lstStyle/>
          <a:p>
            <a:endParaRPr kumimoji="1" lang="ja-JP" altLang="en-US"/>
          </a:p>
        </p:txBody>
      </p:sp>
      <p:sp>
        <p:nvSpPr>
          <p:cNvPr id="1216" name="スライド番号プレースホルダ 6"/>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218"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1219" name="テキスト プレースホルダ 2"/>
          <p:cNvSpPr>
            <a:spLocks noGrp="1"/>
          </p:cNvSpPr>
          <p:nvPr>
            <p:ph type="body" idx="1"/>
          </p:nvPr>
        </p:nvSpPr>
        <p:spPr>
          <a:xfrm>
            <a:off x="495305" y="1535113"/>
            <a:ext cx="4376870" cy="639762"/>
          </a:xfrm>
        </p:spPr>
        <p:txBody>
          <a:bodyPr anchor="b"/>
          <a:lstStyle>
            <a:lvl1pPr marL="0" indent="0">
              <a:buNone/>
              <a:defRPr sz="2400" b="1"/>
            </a:lvl1pPr>
            <a:lvl2pPr marL="457057" indent="0">
              <a:buNone/>
              <a:defRPr sz="2000" b="1"/>
            </a:lvl2pPr>
            <a:lvl3pPr marL="914116" indent="0">
              <a:buNone/>
              <a:defRPr sz="1800" b="1"/>
            </a:lvl3pPr>
            <a:lvl4pPr marL="1371175" indent="0">
              <a:buNone/>
              <a:defRPr sz="1600" b="1"/>
            </a:lvl4pPr>
            <a:lvl5pPr marL="1828232" indent="0">
              <a:buNone/>
              <a:defRPr sz="1600" b="1"/>
            </a:lvl5pPr>
            <a:lvl6pPr marL="2285292" indent="0">
              <a:buNone/>
              <a:defRPr sz="1600" b="1"/>
            </a:lvl6pPr>
            <a:lvl7pPr marL="2742350" indent="0">
              <a:buNone/>
              <a:defRPr sz="1600" b="1"/>
            </a:lvl7pPr>
            <a:lvl8pPr marL="3199410" indent="0">
              <a:buNone/>
              <a:defRPr sz="1600" b="1"/>
            </a:lvl8pPr>
            <a:lvl9pPr marL="3656468" indent="0">
              <a:buNone/>
              <a:defRPr sz="1600" b="1"/>
            </a:lvl9pPr>
          </a:lstStyle>
          <a:p>
            <a:pPr lvl="0"/>
            <a:r>
              <a:rPr kumimoji="1" lang="ja-JP" altLang="en-US" smtClean="0"/>
              <a:t>マスタ テキストの書式設定</a:t>
            </a:r>
          </a:p>
        </p:txBody>
      </p:sp>
      <p:sp>
        <p:nvSpPr>
          <p:cNvPr id="1220" name="コンテンツ プレースホルダ 3"/>
          <p:cNvSpPr>
            <a:spLocks noGrp="1"/>
          </p:cNvSpPr>
          <p:nvPr>
            <p:ph sz="half" idx="2"/>
          </p:nvPr>
        </p:nvSpPr>
        <p:spPr>
          <a:xfrm>
            <a:off x="495305"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221" name="テキスト プレースホルダ 4"/>
          <p:cNvSpPr>
            <a:spLocks noGrp="1"/>
          </p:cNvSpPr>
          <p:nvPr>
            <p:ph type="body" sz="quarter" idx="3"/>
          </p:nvPr>
        </p:nvSpPr>
        <p:spPr>
          <a:xfrm>
            <a:off x="5032115" y="1535113"/>
            <a:ext cx="4378591" cy="639762"/>
          </a:xfrm>
        </p:spPr>
        <p:txBody>
          <a:bodyPr anchor="b"/>
          <a:lstStyle>
            <a:lvl1pPr marL="0" indent="0">
              <a:buNone/>
              <a:defRPr sz="2400" b="1"/>
            </a:lvl1pPr>
            <a:lvl2pPr marL="457057" indent="0">
              <a:buNone/>
              <a:defRPr sz="2000" b="1"/>
            </a:lvl2pPr>
            <a:lvl3pPr marL="914116" indent="0">
              <a:buNone/>
              <a:defRPr sz="1800" b="1"/>
            </a:lvl3pPr>
            <a:lvl4pPr marL="1371175" indent="0">
              <a:buNone/>
              <a:defRPr sz="1600" b="1"/>
            </a:lvl4pPr>
            <a:lvl5pPr marL="1828232" indent="0">
              <a:buNone/>
              <a:defRPr sz="1600" b="1"/>
            </a:lvl5pPr>
            <a:lvl6pPr marL="2285292" indent="0">
              <a:buNone/>
              <a:defRPr sz="1600" b="1"/>
            </a:lvl6pPr>
            <a:lvl7pPr marL="2742350" indent="0">
              <a:buNone/>
              <a:defRPr sz="1600" b="1"/>
            </a:lvl7pPr>
            <a:lvl8pPr marL="3199410" indent="0">
              <a:buNone/>
              <a:defRPr sz="1600" b="1"/>
            </a:lvl8pPr>
            <a:lvl9pPr marL="3656468" indent="0">
              <a:buNone/>
              <a:defRPr sz="1600" b="1"/>
            </a:lvl9pPr>
          </a:lstStyle>
          <a:p>
            <a:pPr lvl="0"/>
            <a:r>
              <a:rPr kumimoji="1" lang="ja-JP" altLang="en-US" smtClean="0"/>
              <a:t>マスタ テキストの書式設定</a:t>
            </a:r>
          </a:p>
        </p:txBody>
      </p:sp>
      <p:sp>
        <p:nvSpPr>
          <p:cNvPr id="1222" name="コンテンツ プレースホルダ 5"/>
          <p:cNvSpPr>
            <a:spLocks noGrp="1"/>
          </p:cNvSpPr>
          <p:nvPr>
            <p:ph sz="quarter" idx="4"/>
          </p:nvPr>
        </p:nvSpPr>
        <p:spPr>
          <a:xfrm>
            <a:off x="5032115" y="2174875"/>
            <a:ext cx="43785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223" name="日付プレースホルダ 6"/>
          <p:cNvSpPr>
            <a:spLocks noGrp="1"/>
          </p:cNvSpPr>
          <p:nvPr>
            <p:ph type="dt" sz="half" idx="10"/>
          </p:nvPr>
        </p:nvSpPr>
        <p:spPr/>
        <p:txBody>
          <a:bodyPr/>
          <a:lstStyle/>
          <a:p>
            <a:fld id="{48509A35-3DD7-4150-8B88-B838EA9CF00D}" type="datetime1">
              <a:rPr kumimoji="1" lang="ja-JP" altLang="en-US" smtClean="0"/>
              <a:t>2020/12/25</a:t>
            </a:fld>
            <a:endParaRPr kumimoji="1" lang="ja-JP" altLang="en-US"/>
          </a:p>
        </p:txBody>
      </p:sp>
      <p:sp>
        <p:nvSpPr>
          <p:cNvPr id="1224" name="フッター プレースホルダ 7"/>
          <p:cNvSpPr>
            <a:spLocks noGrp="1"/>
          </p:cNvSpPr>
          <p:nvPr>
            <p:ph type="ftr" sz="quarter" idx="11"/>
          </p:nvPr>
        </p:nvSpPr>
        <p:spPr/>
        <p:txBody>
          <a:bodyPr/>
          <a:lstStyle/>
          <a:p>
            <a:endParaRPr kumimoji="1" lang="ja-JP" altLang="en-US"/>
          </a:p>
        </p:txBody>
      </p:sp>
      <p:sp>
        <p:nvSpPr>
          <p:cNvPr id="1225" name="スライド番号プレースホルダ 8"/>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782506"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1044" name="テキスト プレースホルダ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057" indent="0">
              <a:buNone/>
              <a:defRPr sz="1800">
                <a:solidFill>
                  <a:schemeClr val="tx1">
                    <a:tint val="75000"/>
                  </a:schemeClr>
                </a:solidFill>
              </a:defRPr>
            </a:lvl2pPr>
            <a:lvl3pPr marL="914116" indent="0">
              <a:buNone/>
              <a:defRPr sz="1600">
                <a:solidFill>
                  <a:schemeClr val="tx1">
                    <a:tint val="75000"/>
                  </a:schemeClr>
                </a:solidFill>
              </a:defRPr>
            </a:lvl3pPr>
            <a:lvl4pPr marL="1371175" indent="0">
              <a:buNone/>
              <a:defRPr sz="1400">
                <a:solidFill>
                  <a:schemeClr val="tx1">
                    <a:tint val="75000"/>
                  </a:schemeClr>
                </a:solidFill>
              </a:defRPr>
            </a:lvl4pPr>
            <a:lvl5pPr marL="1828232" indent="0">
              <a:buNone/>
              <a:defRPr sz="1400">
                <a:solidFill>
                  <a:schemeClr val="tx1">
                    <a:tint val="75000"/>
                  </a:schemeClr>
                </a:solidFill>
              </a:defRPr>
            </a:lvl5pPr>
            <a:lvl6pPr marL="2285292" indent="0">
              <a:buNone/>
              <a:defRPr sz="1400">
                <a:solidFill>
                  <a:schemeClr val="tx1">
                    <a:tint val="75000"/>
                  </a:schemeClr>
                </a:solidFill>
              </a:defRPr>
            </a:lvl6pPr>
            <a:lvl7pPr marL="2742350" indent="0">
              <a:buNone/>
              <a:defRPr sz="1400">
                <a:solidFill>
                  <a:schemeClr val="tx1">
                    <a:tint val="75000"/>
                  </a:schemeClr>
                </a:solidFill>
              </a:defRPr>
            </a:lvl7pPr>
            <a:lvl8pPr marL="3199410" indent="0">
              <a:buNone/>
              <a:defRPr sz="1400">
                <a:solidFill>
                  <a:schemeClr val="tx1">
                    <a:tint val="75000"/>
                  </a:schemeClr>
                </a:solidFill>
              </a:defRPr>
            </a:lvl8pPr>
            <a:lvl9pPr marL="3656468" indent="0">
              <a:buNone/>
              <a:defRPr sz="1400">
                <a:solidFill>
                  <a:schemeClr val="tx1">
                    <a:tint val="75000"/>
                  </a:schemeClr>
                </a:solidFill>
              </a:defRPr>
            </a:lvl9pPr>
          </a:lstStyle>
          <a:p>
            <a:pPr lvl="0"/>
            <a:r>
              <a:rPr kumimoji="1" lang="ja-JP" altLang="en-US" smtClean="0"/>
              <a:t>マスタ テキストの書式設定</a:t>
            </a:r>
          </a:p>
        </p:txBody>
      </p:sp>
      <p:sp>
        <p:nvSpPr>
          <p:cNvPr id="1045" name="日付プレースホルダ 3"/>
          <p:cNvSpPr>
            <a:spLocks noGrp="1"/>
          </p:cNvSpPr>
          <p:nvPr>
            <p:ph type="dt" sz="half" idx="10"/>
          </p:nvPr>
        </p:nvSpPr>
        <p:spPr/>
        <p:txBody>
          <a:bodyPr/>
          <a:lstStyle/>
          <a:p>
            <a:fld id="{D6093F74-CBDB-4F5E-9BF7-31FA7D8D4E9E}" type="datetime1">
              <a:rPr kumimoji="1" lang="ja-JP" altLang="en-US" smtClean="0"/>
              <a:t>2020/12/25</a:t>
            </a:fld>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227"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228" name="日付プレースホルダ 2"/>
          <p:cNvSpPr>
            <a:spLocks noGrp="1"/>
          </p:cNvSpPr>
          <p:nvPr>
            <p:ph type="dt" sz="half" idx="10"/>
          </p:nvPr>
        </p:nvSpPr>
        <p:spPr/>
        <p:txBody>
          <a:bodyPr/>
          <a:lstStyle/>
          <a:p>
            <a:fld id="{0F5114DD-D440-4684-BD75-28A4513BCF86}" type="datetime1">
              <a:rPr kumimoji="1" lang="ja-JP" altLang="en-US" smtClean="0"/>
              <a:t>2020/12/25</a:t>
            </a:fld>
            <a:endParaRPr kumimoji="1" lang="ja-JP" altLang="en-US"/>
          </a:p>
        </p:txBody>
      </p:sp>
      <p:sp>
        <p:nvSpPr>
          <p:cNvPr id="1229" name="フッター プレースホルダ 3"/>
          <p:cNvSpPr>
            <a:spLocks noGrp="1"/>
          </p:cNvSpPr>
          <p:nvPr>
            <p:ph type="ftr" sz="quarter" idx="11"/>
          </p:nvPr>
        </p:nvSpPr>
        <p:spPr/>
        <p:txBody>
          <a:bodyPr/>
          <a:lstStyle/>
          <a:p>
            <a:endParaRPr kumimoji="1" lang="ja-JP" altLang="en-US"/>
          </a:p>
        </p:txBody>
      </p:sp>
      <p:sp>
        <p:nvSpPr>
          <p:cNvPr id="1230" name="スライド番号プレースホルダ 4"/>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232" name="日付プレースホルダ 1"/>
          <p:cNvSpPr>
            <a:spLocks noGrp="1"/>
          </p:cNvSpPr>
          <p:nvPr>
            <p:ph type="dt" sz="half" idx="10"/>
          </p:nvPr>
        </p:nvSpPr>
        <p:spPr/>
        <p:txBody>
          <a:bodyPr/>
          <a:lstStyle/>
          <a:p>
            <a:fld id="{7FD10D07-2251-464A-9DBD-FE6963A98367}" type="datetime1">
              <a:rPr kumimoji="1" lang="ja-JP" altLang="en-US" smtClean="0"/>
              <a:t>2020/12/25</a:t>
            </a:fld>
            <a:endParaRPr kumimoji="1" lang="ja-JP" altLang="en-US"/>
          </a:p>
        </p:txBody>
      </p:sp>
      <p:sp>
        <p:nvSpPr>
          <p:cNvPr id="1233" name="フッター プレースホルダ 2"/>
          <p:cNvSpPr>
            <a:spLocks noGrp="1"/>
          </p:cNvSpPr>
          <p:nvPr>
            <p:ph type="ftr" sz="quarter" idx="11"/>
          </p:nvPr>
        </p:nvSpPr>
        <p:spPr/>
        <p:txBody>
          <a:bodyPr/>
          <a:lstStyle/>
          <a:p>
            <a:endParaRPr kumimoji="1" lang="ja-JP" altLang="en-US"/>
          </a:p>
        </p:txBody>
      </p:sp>
      <p:sp>
        <p:nvSpPr>
          <p:cNvPr id="1234" name="スライド番号プレースホルダ 3"/>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236" name="タイトル 1"/>
          <p:cNvSpPr>
            <a:spLocks noGrp="1"/>
          </p:cNvSpPr>
          <p:nvPr>
            <p:ph type="title"/>
          </p:nvPr>
        </p:nvSpPr>
        <p:spPr>
          <a:xfrm>
            <a:off x="495305"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1237" name="コンテンツ プレースホルダ 2"/>
          <p:cNvSpPr>
            <a:spLocks noGrp="1"/>
          </p:cNvSpPr>
          <p:nvPr>
            <p:ph idx="1"/>
          </p:nvPr>
        </p:nvSpPr>
        <p:spPr>
          <a:xfrm>
            <a:off x="3872976" y="273052"/>
            <a:ext cx="553772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238" name="テキスト プレースホルダ 3"/>
          <p:cNvSpPr>
            <a:spLocks noGrp="1"/>
          </p:cNvSpPr>
          <p:nvPr>
            <p:ph type="body" sz="half" idx="2"/>
          </p:nvPr>
        </p:nvSpPr>
        <p:spPr>
          <a:xfrm>
            <a:off x="495305" y="1435101"/>
            <a:ext cx="3259006" cy="4691063"/>
          </a:xfrm>
        </p:spPr>
        <p:txBody>
          <a:bodyPr/>
          <a:lstStyle>
            <a:lvl1pPr marL="0" indent="0">
              <a:buNone/>
              <a:defRPr sz="1400"/>
            </a:lvl1pPr>
            <a:lvl2pPr marL="457057" indent="0">
              <a:buNone/>
              <a:defRPr sz="1200"/>
            </a:lvl2pPr>
            <a:lvl3pPr marL="914116" indent="0">
              <a:buNone/>
              <a:defRPr sz="1000"/>
            </a:lvl3pPr>
            <a:lvl4pPr marL="1371175" indent="0">
              <a:buNone/>
              <a:defRPr sz="900"/>
            </a:lvl4pPr>
            <a:lvl5pPr marL="1828232" indent="0">
              <a:buNone/>
              <a:defRPr sz="900"/>
            </a:lvl5pPr>
            <a:lvl6pPr marL="2285292" indent="0">
              <a:buNone/>
              <a:defRPr sz="900"/>
            </a:lvl6pPr>
            <a:lvl7pPr marL="2742350" indent="0">
              <a:buNone/>
              <a:defRPr sz="900"/>
            </a:lvl7pPr>
            <a:lvl8pPr marL="3199410" indent="0">
              <a:buNone/>
              <a:defRPr sz="900"/>
            </a:lvl8pPr>
            <a:lvl9pPr marL="3656468" indent="0">
              <a:buNone/>
              <a:defRPr sz="900"/>
            </a:lvl9pPr>
          </a:lstStyle>
          <a:p>
            <a:pPr lvl="0"/>
            <a:r>
              <a:rPr kumimoji="1" lang="ja-JP" altLang="en-US" smtClean="0"/>
              <a:t>マスタ テキストの書式設定</a:t>
            </a:r>
          </a:p>
        </p:txBody>
      </p:sp>
      <p:sp>
        <p:nvSpPr>
          <p:cNvPr id="1239" name="日付プレースホルダ 4"/>
          <p:cNvSpPr>
            <a:spLocks noGrp="1"/>
          </p:cNvSpPr>
          <p:nvPr>
            <p:ph type="dt" sz="half" idx="10"/>
          </p:nvPr>
        </p:nvSpPr>
        <p:spPr/>
        <p:txBody>
          <a:bodyPr/>
          <a:lstStyle/>
          <a:p>
            <a:fld id="{1266CAE7-B6E5-43EF-A8C2-F5F046D2F69C}" type="datetime1">
              <a:rPr kumimoji="1" lang="ja-JP" altLang="en-US" smtClean="0"/>
              <a:t>2020/12/25</a:t>
            </a:fld>
            <a:endParaRPr kumimoji="1" lang="ja-JP" altLang="en-US"/>
          </a:p>
        </p:txBody>
      </p:sp>
      <p:sp>
        <p:nvSpPr>
          <p:cNvPr id="1240" name="フッター プレースホルダ 5"/>
          <p:cNvSpPr>
            <a:spLocks noGrp="1"/>
          </p:cNvSpPr>
          <p:nvPr>
            <p:ph type="ftr" sz="quarter" idx="11"/>
          </p:nvPr>
        </p:nvSpPr>
        <p:spPr/>
        <p:txBody>
          <a:bodyPr/>
          <a:lstStyle/>
          <a:p>
            <a:endParaRPr kumimoji="1" lang="ja-JP" altLang="en-US"/>
          </a:p>
        </p:txBody>
      </p:sp>
      <p:sp>
        <p:nvSpPr>
          <p:cNvPr id="1241" name="スライド番号プレースホルダ 6"/>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243"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1244" name="図プレースホルダ 2"/>
          <p:cNvSpPr>
            <a:spLocks noGrp="1"/>
          </p:cNvSpPr>
          <p:nvPr>
            <p:ph type="pic" idx="1"/>
          </p:nvPr>
        </p:nvSpPr>
        <p:spPr>
          <a:xfrm>
            <a:off x="1941645" y="612775"/>
            <a:ext cx="5943600" cy="4114800"/>
          </a:xfrm>
        </p:spPr>
        <p:txBody>
          <a:bodyPr/>
          <a:lstStyle>
            <a:lvl1pPr marL="0" indent="0">
              <a:buNone/>
              <a:defRPr sz="3200"/>
            </a:lvl1pPr>
            <a:lvl2pPr marL="457057" indent="0">
              <a:buNone/>
              <a:defRPr sz="2800"/>
            </a:lvl2pPr>
            <a:lvl3pPr marL="914116" indent="0">
              <a:buNone/>
              <a:defRPr sz="2400"/>
            </a:lvl3pPr>
            <a:lvl4pPr marL="1371175" indent="0">
              <a:buNone/>
              <a:defRPr sz="2000"/>
            </a:lvl4pPr>
            <a:lvl5pPr marL="1828232" indent="0">
              <a:buNone/>
              <a:defRPr sz="2000"/>
            </a:lvl5pPr>
            <a:lvl6pPr marL="2285292" indent="0">
              <a:buNone/>
              <a:defRPr sz="2000"/>
            </a:lvl6pPr>
            <a:lvl7pPr marL="2742350" indent="0">
              <a:buNone/>
              <a:defRPr sz="2000"/>
            </a:lvl7pPr>
            <a:lvl8pPr marL="3199410" indent="0">
              <a:buNone/>
              <a:defRPr sz="2000"/>
            </a:lvl8pPr>
            <a:lvl9pPr marL="3656468" indent="0">
              <a:buNone/>
              <a:defRPr sz="2000"/>
            </a:lvl9pPr>
          </a:lstStyle>
          <a:p>
            <a:endParaRPr kumimoji="1" lang="ja-JP" altLang="en-US"/>
          </a:p>
        </p:txBody>
      </p:sp>
      <p:sp>
        <p:nvSpPr>
          <p:cNvPr id="1245"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057" indent="0">
              <a:buNone/>
              <a:defRPr sz="1200"/>
            </a:lvl2pPr>
            <a:lvl3pPr marL="914116" indent="0">
              <a:buNone/>
              <a:defRPr sz="1000"/>
            </a:lvl3pPr>
            <a:lvl4pPr marL="1371175" indent="0">
              <a:buNone/>
              <a:defRPr sz="900"/>
            </a:lvl4pPr>
            <a:lvl5pPr marL="1828232" indent="0">
              <a:buNone/>
              <a:defRPr sz="900"/>
            </a:lvl5pPr>
            <a:lvl6pPr marL="2285292" indent="0">
              <a:buNone/>
              <a:defRPr sz="900"/>
            </a:lvl6pPr>
            <a:lvl7pPr marL="2742350" indent="0">
              <a:buNone/>
              <a:defRPr sz="900"/>
            </a:lvl7pPr>
            <a:lvl8pPr marL="3199410" indent="0">
              <a:buNone/>
              <a:defRPr sz="900"/>
            </a:lvl8pPr>
            <a:lvl9pPr marL="3656468" indent="0">
              <a:buNone/>
              <a:defRPr sz="900"/>
            </a:lvl9pPr>
          </a:lstStyle>
          <a:p>
            <a:pPr lvl="0"/>
            <a:r>
              <a:rPr kumimoji="1" lang="ja-JP" altLang="en-US" smtClean="0"/>
              <a:t>マスタ テキストの書式設定</a:t>
            </a:r>
          </a:p>
        </p:txBody>
      </p:sp>
      <p:sp>
        <p:nvSpPr>
          <p:cNvPr id="1246" name="日付プレースホルダ 4"/>
          <p:cNvSpPr>
            <a:spLocks noGrp="1"/>
          </p:cNvSpPr>
          <p:nvPr>
            <p:ph type="dt" sz="half" idx="10"/>
          </p:nvPr>
        </p:nvSpPr>
        <p:spPr/>
        <p:txBody>
          <a:bodyPr/>
          <a:lstStyle/>
          <a:p>
            <a:fld id="{45FDD4E8-0F84-4628-8365-B452CADB7007}" type="datetime1">
              <a:rPr kumimoji="1" lang="ja-JP" altLang="en-US" smtClean="0"/>
              <a:t>2020/12/25</a:t>
            </a:fld>
            <a:endParaRPr kumimoji="1" lang="ja-JP" altLang="en-US"/>
          </a:p>
        </p:txBody>
      </p:sp>
      <p:sp>
        <p:nvSpPr>
          <p:cNvPr id="1247" name="フッター プレースホルダ 5"/>
          <p:cNvSpPr>
            <a:spLocks noGrp="1"/>
          </p:cNvSpPr>
          <p:nvPr>
            <p:ph type="ftr" sz="quarter" idx="11"/>
          </p:nvPr>
        </p:nvSpPr>
        <p:spPr/>
        <p:txBody>
          <a:bodyPr/>
          <a:lstStyle/>
          <a:p>
            <a:endParaRPr kumimoji="1" lang="ja-JP" altLang="en-US"/>
          </a:p>
        </p:txBody>
      </p:sp>
      <p:sp>
        <p:nvSpPr>
          <p:cNvPr id="1248" name="スライド番号プレースホルダ 6"/>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250"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251"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252" name="日付プレースホルダ 3"/>
          <p:cNvSpPr>
            <a:spLocks noGrp="1"/>
          </p:cNvSpPr>
          <p:nvPr>
            <p:ph type="dt" sz="half" idx="10"/>
          </p:nvPr>
        </p:nvSpPr>
        <p:spPr/>
        <p:txBody>
          <a:bodyPr/>
          <a:lstStyle/>
          <a:p>
            <a:fld id="{272C2ECC-E1A0-4689-92F9-D9EA2617B30F}" type="datetime1">
              <a:rPr kumimoji="1" lang="ja-JP" altLang="en-US" smtClean="0"/>
              <a:t>2020/12/25</a:t>
            </a:fld>
            <a:endParaRPr kumimoji="1" lang="ja-JP" altLang="en-US"/>
          </a:p>
        </p:txBody>
      </p:sp>
      <p:sp>
        <p:nvSpPr>
          <p:cNvPr id="1253" name="フッター プレースホルダ 4"/>
          <p:cNvSpPr>
            <a:spLocks noGrp="1"/>
          </p:cNvSpPr>
          <p:nvPr>
            <p:ph type="ftr" sz="quarter" idx="11"/>
          </p:nvPr>
        </p:nvSpPr>
        <p:spPr/>
        <p:txBody>
          <a:bodyPr/>
          <a:lstStyle/>
          <a:p>
            <a:endParaRPr kumimoji="1" lang="ja-JP" altLang="en-US"/>
          </a:p>
        </p:txBody>
      </p:sp>
      <p:sp>
        <p:nvSpPr>
          <p:cNvPr id="1254"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0" name=""/>
        <p:cNvGrpSpPr/>
        <p:nvPr/>
      </p:nvGrpSpPr>
      <p:grpSpPr>
        <a:xfrm>
          <a:off x="0" y="0"/>
          <a:ext cx="0" cy="0"/>
          <a:chOff x="0" y="0"/>
          <a:chExt cx="0" cy="0"/>
        </a:xfrm>
      </p:grpSpPr>
      <p:sp>
        <p:nvSpPr>
          <p:cNvPr id="1256"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1257"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258" name="日付プレースホルダ 3"/>
          <p:cNvSpPr>
            <a:spLocks noGrp="1"/>
          </p:cNvSpPr>
          <p:nvPr>
            <p:ph type="dt" sz="half" idx="10"/>
          </p:nvPr>
        </p:nvSpPr>
        <p:spPr/>
        <p:txBody>
          <a:bodyPr/>
          <a:lstStyle/>
          <a:p>
            <a:fld id="{677D8EC9-ACB7-4E4E-942E-4AEFADFC5312}" type="datetime1">
              <a:rPr kumimoji="1" lang="ja-JP" altLang="en-US" smtClean="0"/>
              <a:t>2020/12/25</a:t>
            </a:fld>
            <a:endParaRPr kumimoji="1" lang="ja-JP" altLang="en-US"/>
          </a:p>
        </p:txBody>
      </p:sp>
      <p:sp>
        <p:nvSpPr>
          <p:cNvPr id="1259" name="フッター プレースホルダ 4"/>
          <p:cNvSpPr>
            <a:spLocks noGrp="1"/>
          </p:cNvSpPr>
          <p:nvPr>
            <p:ph type="ftr" sz="quarter" idx="11"/>
          </p:nvPr>
        </p:nvSpPr>
        <p:spPr/>
        <p:txBody>
          <a:bodyPr/>
          <a:lstStyle/>
          <a:p>
            <a:endParaRPr kumimoji="1" lang="ja-JP" altLang="en-US"/>
          </a:p>
        </p:txBody>
      </p:sp>
      <p:sp>
        <p:nvSpPr>
          <p:cNvPr id="1260"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0" name=""/>
        <p:cNvGrpSpPr/>
        <p:nvPr/>
      </p:nvGrpSpPr>
      <p:grpSpPr>
        <a:xfrm>
          <a:off x="0" y="0"/>
          <a:ext cx="0" cy="0"/>
          <a:chOff x="0" y="0"/>
          <a:chExt cx="0" cy="0"/>
        </a:xfrm>
      </p:grpSpPr>
      <p:sp>
        <p:nvSpPr>
          <p:cNvPr id="1262" name="タイトル 1"/>
          <p:cNvSpPr>
            <a:spLocks noGrp="1"/>
          </p:cNvSpPr>
          <p:nvPr>
            <p:ph type="title"/>
          </p:nvPr>
        </p:nvSpPr>
        <p:spPr>
          <a:xfrm>
            <a:off x="742962" y="609600"/>
            <a:ext cx="8420101" cy="1143000"/>
          </a:xfrm>
        </p:spPr>
        <p:txBody>
          <a:bodyPr/>
          <a:lstStyle/>
          <a:p>
            <a:r>
              <a:rPr lang="ja-JP" altLang="en-US" smtClean="0"/>
              <a:t>マスタ タイトルの書式設定</a:t>
            </a:r>
            <a:endParaRPr lang="ja-JP" altLang="en-US"/>
          </a:p>
        </p:txBody>
      </p:sp>
      <p:sp>
        <p:nvSpPr>
          <p:cNvPr id="1263" name="表プレースホルダ 2"/>
          <p:cNvSpPr>
            <a:spLocks noGrp="1"/>
          </p:cNvSpPr>
          <p:nvPr>
            <p:ph type="tbl" idx="1"/>
          </p:nvPr>
        </p:nvSpPr>
        <p:spPr>
          <a:xfrm>
            <a:off x="742962" y="1981201"/>
            <a:ext cx="8420101" cy="4114800"/>
          </a:xfrm>
        </p:spPr>
        <p:txBody>
          <a:bodyPr/>
          <a:lstStyle/>
          <a:p>
            <a:pPr lvl="0"/>
            <a:endParaRPr lang="ja-JP" altLang="en-US" noProof="0" smtClean="0"/>
          </a:p>
        </p:txBody>
      </p:sp>
      <p:sp>
        <p:nvSpPr>
          <p:cNvPr id="1264" name="日付プレースホルダ 3"/>
          <p:cNvSpPr>
            <a:spLocks noGrp="1"/>
          </p:cNvSpPr>
          <p:nvPr>
            <p:ph type="dt" sz="half" idx="10"/>
          </p:nvPr>
        </p:nvSpPr>
        <p:spPr/>
        <p:txBody>
          <a:bodyPr/>
          <a:lstStyle>
            <a:lvl1pPr>
              <a:defRPr/>
            </a:lvl1pPr>
          </a:lstStyle>
          <a:p>
            <a:fld id="{E4B7BA89-D699-44EE-8B70-15ECD510E8F3}" type="datetime1">
              <a:rPr kumimoji="1" lang="ja-JP" altLang="en-US" smtClean="0"/>
              <a:t>2020/12/25</a:t>
            </a:fld>
            <a:endParaRPr kumimoji="1" lang="ja-JP" altLang="en-US"/>
          </a:p>
        </p:txBody>
      </p:sp>
      <p:sp>
        <p:nvSpPr>
          <p:cNvPr id="1265" name="フッター プレースホルダ 4"/>
          <p:cNvSpPr>
            <a:spLocks noGrp="1"/>
          </p:cNvSpPr>
          <p:nvPr>
            <p:ph type="ftr" sz="quarter" idx="11"/>
          </p:nvPr>
        </p:nvSpPr>
        <p:spPr/>
        <p:txBody>
          <a:bodyPr/>
          <a:lstStyle>
            <a:lvl1pPr>
              <a:defRPr/>
            </a:lvl1pPr>
          </a:lstStyle>
          <a:p>
            <a:endParaRPr kumimoji="1" lang="ja-JP" altLang="en-US"/>
          </a:p>
        </p:txBody>
      </p:sp>
      <p:sp>
        <p:nvSpPr>
          <p:cNvPr id="1266" name="スライド番号プレースホルダ 5"/>
          <p:cNvSpPr>
            <a:spLocks noGrp="1"/>
          </p:cNvSpPr>
          <p:nvPr>
            <p:ph type="sldNum" sz="quarter" idx="12"/>
          </p:nvPr>
        </p:nvSpPr>
        <p:spPr/>
        <p:txBody>
          <a:bodyPr/>
          <a:lstStyle>
            <a:lvl1pPr>
              <a:defRPr sz="1400">
                <a:latin typeface="+mn-lt"/>
              </a:defRPr>
            </a:lvl1pPr>
          </a:lstStyle>
          <a:p>
            <a:pPr>
              <a:defRPr/>
            </a:pPr>
            <a:endParaRPr lang="en-US" altLang="ja-JP"/>
          </a:p>
          <a:p>
            <a:pPr>
              <a:defRPr/>
            </a:pPr>
            <a:fld id="{55F304A6-44A7-47F6-8EAC-14C2B11516E4}" type="slidenum">
              <a:rPr lang="en-US" altLang="ja-JP"/>
              <a:pPr>
                <a:defRPr/>
              </a:pPr>
              <a:t>‹#›</a:t>
            </a:fld>
            <a:endParaRPr lang="en-US" altLang="ja-JP"/>
          </a:p>
        </p:txBody>
      </p:sp>
    </p:spTree>
  </p:cSld>
  <p:clrMapOvr>
    <a:masterClrMapping/>
  </p:clrMapOvr>
  <p:hf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274" name="タイトル 1"/>
          <p:cNvSpPr>
            <a:spLocks noGrp="1"/>
          </p:cNvSpPr>
          <p:nvPr>
            <p:ph type="ctrTitle"/>
          </p:nvPr>
        </p:nvSpPr>
        <p:spPr>
          <a:xfrm>
            <a:off x="742950" y="2130431"/>
            <a:ext cx="8420100" cy="1470025"/>
          </a:xfrm>
        </p:spPr>
        <p:txBody>
          <a:bodyPr/>
          <a:lstStyle/>
          <a:p>
            <a:r>
              <a:rPr kumimoji="1" lang="ja-JP" altLang="en-US" smtClean="0"/>
              <a:t>マスタ タイトルの書式設定</a:t>
            </a:r>
            <a:endParaRPr kumimoji="1" lang="ja-JP" altLang="en-US"/>
          </a:p>
        </p:txBody>
      </p:sp>
      <p:sp>
        <p:nvSpPr>
          <p:cNvPr id="1275" name="サブタイトル 2"/>
          <p:cNvSpPr>
            <a:spLocks noGrp="1"/>
          </p:cNvSpPr>
          <p:nvPr>
            <p:ph type="subTitle" idx="1"/>
          </p:nvPr>
        </p:nvSpPr>
        <p:spPr>
          <a:xfrm>
            <a:off x="1485900" y="3886204"/>
            <a:ext cx="6934200" cy="1752600"/>
          </a:xfrm>
        </p:spPr>
        <p:txBody>
          <a:bodyPr/>
          <a:lstStyle>
            <a:lvl1pPr marL="0" indent="0" algn="ctr">
              <a:buNone/>
              <a:defRPr>
                <a:solidFill>
                  <a:schemeClr val="tx1">
                    <a:tint val="75000"/>
                  </a:schemeClr>
                </a:solidFill>
              </a:defRPr>
            </a:lvl1pPr>
            <a:lvl2pPr marL="457057" indent="0" algn="ctr">
              <a:buNone/>
              <a:defRPr>
                <a:solidFill>
                  <a:schemeClr val="tx1">
                    <a:tint val="75000"/>
                  </a:schemeClr>
                </a:solidFill>
              </a:defRPr>
            </a:lvl2pPr>
            <a:lvl3pPr marL="914116" indent="0" algn="ctr">
              <a:buNone/>
              <a:defRPr>
                <a:solidFill>
                  <a:schemeClr val="tx1">
                    <a:tint val="75000"/>
                  </a:schemeClr>
                </a:solidFill>
              </a:defRPr>
            </a:lvl3pPr>
            <a:lvl4pPr marL="1371175" indent="0" algn="ctr">
              <a:buNone/>
              <a:defRPr>
                <a:solidFill>
                  <a:schemeClr val="tx1">
                    <a:tint val="75000"/>
                  </a:schemeClr>
                </a:solidFill>
              </a:defRPr>
            </a:lvl4pPr>
            <a:lvl5pPr marL="1828232" indent="0" algn="ctr">
              <a:buNone/>
              <a:defRPr>
                <a:solidFill>
                  <a:schemeClr val="tx1">
                    <a:tint val="75000"/>
                  </a:schemeClr>
                </a:solidFill>
              </a:defRPr>
            </a:lvl5pPr>
            <a:lvl6pPr marL="2285292" indent="0" algn="ctr">
              <a:buNone/>
              <a:defRPr>
                <a:solidFill>
                  <a:schemeClr val="tx1">
                    <a:tint val="75000"/>
                  </a:schemeClr>
                </a:solidFill>
              </a:defRPr>
            </a:lvl6pPr>
            <a:lvl7pPr marL="2742350" indent="0" algn="ctr">
              <a:buNone/>
              <a:defRPr>
                <a:solidFill>
                  <a:schemeClr val="tx1">
                    <a:tint val="75000"/>
                  </a:schemeClr>
                </a:solidFill>
              </a:defRPr>
            </a:lvl7pPr>
            <a:lvl8pPr marL="3199410" indent="0" algn="ctr">
              <a:buNone/>
              <a:defRPr>
                <a:solidFill>
                  <a:schemeClr val="tx1">
                    <a:tint val="75000"/>
                  </a:schemeClr>
                </a:solidFill>
              </a:defRPr>
            </a:lvl8pPr>
            <a:lvl9pPr marL="3656468"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1276" name="日付プレースホルダ 3"/>
          <p:cNvSpPr>
            <a:spLocks noGrp="1"/>
          </p:cNvSpPr>
          <p:nvPr>
            <p:ph type="dt" sz="half" idx="10"/>
          </p:nvPr>
        </p:nvSpPr>
        <p:spPr/>
        <p:txBody>
          <a:bodyPr/>
          <a:lstStyle/>
          <a:p>
            <a:fld id="{773966FC-80B2-4E60-AEBB-E3083FCC5260}" type="datetime1">
              <a:rPr kumimoji="1" lang="ja-JP" altLang="en-US" smtClean="0"/>
              <a:t>2020/12/25</a:t>
            </a:fld>
            <a:endParaRPr kumimoji="1" lang="ja-JP" altLang="en-US"/>
          </a:p>
        </p:txBody>
      </p:sp>
      <p:sp>
        <p:nvSpPr>
          <p:cNvPr id="1277" name="フッター プレースホルダ 4"/>
          <p:cNvSpPr>
            <a:spLocks noGrp="1"/>
          </p:cNvSpPr>
          <p:nvPr>
            <p:ph type="ftr" sz="quarter" idx="11"/>
          </p:nvPr>
        </p:nvSpPr>
        <p:spPr/>
        <p:txBody>
          <a:bodyPr/>
          <a:lstStyle/>
          <a:p>
            <a:endParaRPr kumimoji="1" lang="ja-JP" altLang="en-US"/>
          </a:p>
        </p:txBody>
      </p:sp>
      <p:sp>
        <p:nvSpPr>
          <p:cNvPr id="1278"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280"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281"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282" name="日付プレースホルダ 3"/>
          <p:cNvSpPr>
            <a:spLocks noGrp="1"/>
          </p:cNvSpPr>
          <p:nvPr>
            <p:ph type="dt" sz="half" idx="10"/>
          </p:nvPr>
        </p:nvSpPr>
        <p:spPr/>
        <p:txBody>
          <a:bodyPr/>
          <a:lstStyle/>
          <a:p>
            <a:fld id="{5D821407-CA2D-4490-BFB5-276C515BB515}" type="datetime1">
              <a:rPr kumimoji="1" lang="ja-JP" altLang="en-US" smtClean="0"/>
              <a:t>2020/12/25</a:t>
            </a:fld>
            <a:endParaRPr kumimoji="1" lang="ja-JP" altLang="en-US"/>
          </a:p>
        </p:txBody>
      </p:sp>
      <p:sp>
        <p:nvSpPr>
          <p:cNvPr id="1283" name="フッター プレースホルダ 4"/>
          <p:cNvSpPr>
            <a:spLocks noGrp="1"/>
          </p:cNvSpPr>
          <p:nvPr>
            <p:ph type="ftr" sz="quarter" idx="11"/>
          </p:nvPr>
        </p:nvSpPr>
        <p:spPr/>
        <p:txBody>
          <a:bodyPr/>
          <a:lstStyle/>
          <a:p>
            <a:endParaRPr kumimoji="1" lang="ja-JP" altLang="en-US"/>
          </a:p>
        </p:txBody>
      </p:sp>
      <p:sp>
        <p:nvSpPr>
          <p:cNvPr id="1284"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286" name="タイトル 1"/>
          <p:cNvSpPr>
            <a:spLocks noGrp="1"/>
          </p:cNvSpPr>
          <p:nvPr>
            <p:ph type="title"/>
          </p:nvPr>
        </p:nvSpPr>
        <p:spPr>
          <a:xfrm>
            <a:off x="782506"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1287" name="テキスト プレースホルダ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057" indent="0">
              <a:buNone/>
              <a:defRPr sz="1800">
                <a:solidFill>
                  <a:schemeClr val="tx1">
                    <a:tint val="75000"/>
                  </a:schemeClr>
                </a:solidFill>
              </a:defRPr>
            </a:lvl2pPr>
            <a:lvl3pPr marL="914116" indent="0">
              <a:buNone/>
              <a:defRPr sz="1600">
                <a:solidFill>
                  <a:schemeClr val="tx1">
                    <a:tint val="75000"/>
                  </a:schemeClr>
                </a:solidFill>
              </a:defRPr>
            </a:lvl3pPr>
            <a:lvl4pPr marL="1371175" indent="0">
              <a:buNone/>
              <a:defRPr sz="1400">
                <a:solidFill>
                  <a:schemeClr val="tx1">
                    <a:tint val="75000"/>
                  </a:schemeClr>
                </a:solidFill>
              </a:defRPr>
            </a:lvl4pPr>
            <a:lvl5pPr marL="1828232" indent="0">
              <a:buNone/>
              <a:defRPr sz="1400">
                <a:solidFill>
                  <a:schemeClr val="tx1">
                    <a:tint val="75000"/>
                  </a:schemeClr>
                </a:solidFill>
              </a:defRPr>
            </a:lvl5pPr>
            <a:lvl6pPr marL="2285292" indent="0">
              <a:buNone/>
              <a:defRPr sz="1400">
                <a:solidFill>
                  <a:schemeClr val="tx1">
                    <a:tint val="75000"/>
                  </a:schemeClr>
                </a:solidFill>
              </a:defRPr>
            </a:lvl6pPr>
            <a:lvl7pPr marL="2742350" indent="0">
              <a:buNone/>
              <a:defRPr sz="1400">
                <a:solidFill>
                  <a:schemeClr val="tx1">
                    <a:tint val="75000"/>
                  </a:schemeClr>
                </a:solidFill>
              </a:defRPr>
            </a:lvl7pPr>
            <a:lvl8pPr marL="3199410" indent="0">
              <a:buNone/>
              <a:defRPr sz="1400">
                <a:solidFill>
                  <a:schemeClr val="tx1">
                    <a:tint val="75000"/>
                  </a:schemeClr>
                </a:solidFill>
              </a:defRPr>
            </a:lvl8pPr>
            <a:lvl9pPr marL="3656468" indent="0">
              <a:buNone/>
              <a:defRPr sz="1400">
                <a:solidFill>
                  <a:schemeClr val="tx1">
                    <a:tint val="75000"/>
                  </a:schemeClr>
                </a:solidFill>
              </a:defRPr>
            </a:lvl9pPr>
          </a:lstStyle>
          <a:p>
            <a:pPr lvl="0"/>
            <a:r>
              <a:rPr kumimoji="1" lang="ja-JP" altLang="en-US" smtClean="0"/>
              <a:t>マスタ テキストの書式設定</a:t>
            </a:r>
          </a:p>
        </p:txBody>
      </p:sp>
      <p:sp>
        <p:nvSpPr>
          <p:cNvPr id="1288" name="日付プレースホルダ 3"/>
          <p:cNvSpPr>
            <a:spLocks noGrp="1"/>
          </p:cNvSpPr>
          <p:nvPr>
            <p:ph type="dt" sz="half" idx="10"/>
          </p:nvPr>
        </p:nvSpPr>
        <p:spPr/>
        <p:txBody>
          <a:bodyPr/>
          <a:lstStyle/>
          <a:p>
            <a:fld id="{ED668D4C-37DD-4064-B187-A9F82E762B55}" type="datetime1">
              <a:rPr kumimoji="1" lang="ja-JP" altLang="en-US" smtClean="0"/>
              <a:t>2020/12/25</a:t>
            </a:fld>
            <a:endParaRPr kumimoji="1" lang="ja-JP" altLang="en-US"/>
          </a:p>
        </p:txBody>
      </p:sp>
      <p:sp>
        <p:nvSpPr>
          <p:cNvPr id="1289" name="フッター プレースホルダ 4"/>
          <p:cNvSpPr>
            <a:spLocks noGrp="1"/>
          </p:cNvSpPr>
          <p:nvPr>
            <p:ph type="ftr" sz="quarter" idx="11"/>
          </p:nvPr>
        </p:nvSpPr>
        <p:spPr/>
        <p:txBody>
          <a:bodyPr/>
          <a:lstStyle/>
          <a:p>
            <a:endParaRPr kumimoji="1" lang="ja-JP" altLang="en-US"/>
          </a:p>
        </p:txBody>
      </p:sp>
      <p:sp>
        <p:nvSpPr>
          <p:cNvPr id="1290"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50"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1"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2" name="日付プレースホルダ 4"/>
          <p:cNvSpPr>
            <a:spLocks noGrp="1"/>
          </p:cNvSpPr>
          <p:nvPr>
            <p:ph type="dt" sz="half" idx="10"/>
          </p:nvPr>
        </p:nvSpPr>
        <p:spPr/>
        <p:txBody>
          <a:bodyPr/>
          <a:lstStyle/>
          <a:p>
            <a:fld id="{086FDFDC-4526-45D1-BB27-09ABAF776ED8}" type="datetime1">
              <a:rPr kumimoji="1" lang="ja-JP" altLang="en-US" smtClean="0"/>
              <a:t>2020/12/25</a:t>
            </a:fld>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29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29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29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295" name="日付プレースホルダ 4"/>
          <p:cNvSpPr>
            <a:spLocks noGrp="1"/>
          </p:cNvSpPr>
          <p:nvPr>
            <p:ph type="dt" sz="half" idx="10"/>
          </p:nvPr>
        </p:nvSpPr>
        <p:spPr/>
        <p:txBody>
          <a:bodyPr/>
          <a:lstStyle/>
          <a:p>
            <a:fld id="{C525EAB6-2A70-4B59-8DCE-2EF588987491}" type="datetime1">
              <a:rPr kumimoji="1" lang="ja-JP" altLang="en-US" smtClean="0"/>
              <a:t>2020/12/25</a:t>
            </a:fld>
            <a:endParaRPr kumimoji="1" lang="ja-JP" altLang="en-US"/>
          </a:p>
        </p:txBody>
      </p:sp>
      <p:sp>
        <p:nvSpPr>
          <p:cNvPr id="1296" name="フッター プレースホルダ 5"/>
          <p:cNvSpPr>
            <a:spLocks noGrp="1"/>
          </p:cNvSpPr>
          <p:nvPr>
            <p:ph type="ftr" sz="quarter" idx="11"/>
          </p:nvPr>
        </p:nvSpPr>
        <p:spPr/>
        <p:txBody>
          <a:bodyPr/>
          <a:lstStyle/>
          <a:p>
            <a:endParaRPr kumimoji="1" lang="ja-JP" altLang="en-US"/>
          </a:p>
        </p:txBody>
      </p:sp>
      <p:sp>
        <p:nvSpPr>
          <p:cNvPr id="1297" name="スライド番号プレースホルダ 6"/>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299"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1300" name="テキスト プレースホルダ 2"/>
          <p:cNvSpPr>
            <a:spLocks noGrp="1"/>
          </p:cNvSpPr>
          <p:nvPr>
            <p:ph type="body" idx="1"/>
          </p:nvPr>
        </p:nvSpPr>
        <p:spPr>
          <a:xfrm>
            <a:off x="495305" y="1535113"/>
            <a:ext cx="4376870" cy="639762"/>
          </a:xfrm>
        </p:spPr>
        <p:txBody>
          <a:bodyPr anchor="b"/>
          <a:lstStyle>
            <a:lvl1pPr marL="0" indent="0">
              <a:buNone/>
              <a:defRPr sz="2400" b="1"/>
            </a:lvl1pPr>
            <a:lvl2pPr marL="457057" indent="0">
              <a:buNone/>
              <a:defRPr sz="2000" b="1"/>
            </a:lvl2pPr>
            <a:lvl3pPr marL="914116" indent="0">
              <a:buNone/>
              <a:defRPr sz="1800" b="1"/>
            </a:lvl3pPr>
            <a:lvl4pPr marL="1371175" indent="0">
              <a:buNone/>
              <a:defRPr sz="1600" b="1"/>
            </a:lvl4pPr>
            <a:lvl5pPr marL="1828232" indent="0">
              <a:buNone/>
              <a:defRPr sz="1600" b="1"/>
            </a:lvl5pPr>
            <a:lvl6pPr marL="2285292" indent="0">
              <a:buNone/>
              <a:defRPr sz="1600" b="1"/>
            </a:lvl6pPr>
            <a:lvl7pPr marL="2742350" indent="0">
              <a:buNone/>
              <a:defRPr sz="1600" b="1"/>
            </a:lvl7pPr>
            <a:lvl8pPr marL="3199410" indent="0">
              <a:buNone/>
              <a:defRPr sz="1600" b="1"/>
            </a:lvl8pPr>
            <a:lvl9pPr marL="3656468" indent="0">
              <a:buNone/>
              <a:defRPr sz="1600" b="1"/>
            </a:lvl9pPr>
          </a:lstStyle>
          <a:p>
            <a:pPr lvl="0"/>
            <a:r>
              <a:rPr kumimoji="1" lang="ja-JP" altLang="en-US" smtClean="0"/>
              <a:t>マスタ テキストの書式設定</a:t>
            </a:r>
          </a:p>
        </p:txBody>
      </p:sp>
      <p:sp>
        <p:nvSpPr>
          <p:cNvPr id="1301" name="コンテンツ プレースホルダ 3"/>
          <p:cNvSpPr>
            <a:spLocks noGrp="1"/>
          </p:cNvSpPr>
          <p:nvPr>
            <p:ph sz="half" idx="2"/>
          </p:nvPr>
        </p:nvSpPr>
        <p:spPr>
          <a:xfrm>
            <a:off x="495305"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302" name="テキスト プレースホルダ 4"/>
          <p:cNvSpPr>
            <a:spLocks noGrp="1"/>
          </p:cNvSpPr>
          <p:nvPr>
            <p:ph type="body" sz="quarter" idx="3"/>
          </p:nvPr>
        </p:nvSpPr>
        <p:spPr>
          <a:xfrm>
            <a:off x="5032115" y="1535113"/>
            <a:ext cx="4378591" cy="639762"/>
          </a:xfrm>
        </p:spPr>
        <p:txBody>
          <a:bodyPr anchor="b"/>
          <a:lstStyle>
            <a:lvl1pPr marL="0" indent="0">
              <a:buNone/>
              <a:defRPr sz="2400" b="1"/>
            </a:lvl1pPr>
            <a:lvl2pPr marL="457057" indent="0">
              <a:buNone/>
              <a:defRPr sz="2000" b="1"/>
            </a:lvl2pPr>
            <a:lvl3pPr marL="914116" indent="0">
              <a:buNone/>
              <a:defRPr sz="1800" b="1"/>
            </a:lvl3pPr>
            <a:lvl4pPr marL="1371175" indent="0">
              <a:buNone/>
              <a:defRPr sz="1600" b="1"/>
            </a:lvl4pPr>
            <a:lvl5pPr marL="1828232" indent="0">
              <a:buNone/>
              <a:defRPr sz="1600" b="1"/>
            </a:lvl5pPr>
            <a:lvl6pPr marL="2285292" indent="0">
              <a:buNone/>
              <a:defRPr sz="1600" b="1"/>
            </a:lvl6pPr>
            <a:lvl7pPr marL="2742350" indent="0">
              <a:buNone/>
              <a:defRPr sz="1600" b="1"/>
            </a:lvl7pPr>
            <a:lvl8pPr marL="3199410" indent="0">
              <a:buNone/>
              <a:defRPr sz="1600" b="1"/>
            </a:lvl8pPr>
            <a:lvl9pPr marL="3656468" indent="0">
              <a:buNone/>
              <a:defRPr sz="1600" b="1"/>
            </a:lvl9pPr>
          </a:lstStyle>
          <a:p>
            <a:pPr lvl="0"/>
            <a:r>
              <a:rPr kumimoji="1" lang="ja-JP" altLang="en-US" smtClean="0"/>
              <a:t>マスタ テキストの書式設定</a:t>
            </a:r>
          </a:p>
        </p:txBody>
      </p:sp>
      <p:sp>
        <p:nvSpPr>
          <p:cNvPr id="1303" name="コンテンツ プレースホルダ 5"/>
          <p:cNvSpPr>
            <a:spLocks noGrp="1"/>
          </p:cNvSpPr>
          <p:nvPr>
            <p:ph sz="quarter" idx="4"/>
          </p:nvPr>
        </p:nvSpPr>
        <p:spPr>
          <a:xfrm>
            <a:off x="5032115" y="2174875"/>
            <a:ext cx="43785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304" name="日付プレースホルダ 6"/>
          <p:cNvSpPr>
            <a:spLocks noGrp="1"/>
          </p:cNvSpPr>
          <p:nvPr>
            <p:ph type="dt" sz="half" idx="10"/>
          </p:nvPr>
        </p:nvSpPr>
        <p:spPr/>
        <p:txBody>
          <a:bodyPr/>
          <a:lstStyle/>
          <a:p>
            <a:fld id="{5D4B2C5C-196F-4579-AD87-B077B91ABA6A}" type="datetime1">
              <a:rPr kumimoji="1" lang="ja-JP" altLang="en-US" smtClean="0"/>
              <a:t>2020/12/25</a:t>
            </a:fld>
            <a:endParaRPr kumimoji="1" lang="ja-JP" altLang="en-US"/>
          </a:p>
        </p:txBody>
      </p:sp>
      <p:sp>
        <p:nvSpPr>
          <p:cNvPr id="1305" name="フッター プレースホルダ 7"/>
          <p:cNvSpPr>
            <a:spLocks noGrp="1"/>
          </p:cNvSpPr>
          <p:nvPr>
            <p:ph type="ftr" sz="quarter" idx="11"/>
          </p:nvPr>
        </p:nvSpPr>
        <p:spPr/>
        <p:txBody>
          <a:bodyPr/>
          <a:lstStyle/>
          <a:p>
            <a:endParaRPr kumimoji="1" lang="ja-JP" altLang="en-US"/>
          </a:p>
        </p:txBody>
      </p:sp>
      <p:sp>
        <p:nvSpPr>
          <p:cNvPr id="1306" name="スライド番号プレースホルダ 8"/>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308"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309" name="日付プレースホルダ 2"/>
          <p:cNvSpPr>
            <a:spLocks noGrp="1"/>
          </p:cNvSpPr>
          <p:nvPr>
            <p:ph type="dt" sz="half" idx="10"/>
          </p:nvPr>
        </p:nvSpPr>
        <p:spPr/>
        <p:txBody>
          <a:bodyPr/>
          <a:lstStyle/>
          <a:p>
            <a:fld id="{9D9AA241-6A11-49C8-B7ED-C9A75BD844D1}" type="datetime1">
              <a:rPr kumimoji="1" lang="ja-JP" altLang="en-US" smtClean="0"/>
              <a:t>2020/12/25</a:t>
            </a:fld>
            <a:endParaRPr kumimoji="1" lang="ja-JP" altLang="en-US"/>
          </a:p>
        </p:txBody>
      </p:sp>
      <p:sp>
        <p:nvSpPr>
          <p:cNvPr id="1310" name="フッター プレースホルダ 3"/>
          <p:cNvSpPr>
            <a:spLocks noGrp="1"/>
          </p:cNvSpPr>
          <p:nvPr>
            <p:ph type="ftr" sz="quarter" idx="11"/>
          </p:nvPr>
        </p:nvSpPr>
        <p:spPr/>
        <p:txBody>
          <a:bodyPr/>
          <a:lstStyle/>
          <a:p>
            <a:endParaRPr kumimoji="1" lang="ja-JP" altLang="en-US"/>
          </a:p>
        </p:txBody>
      </p:sp>
      <p:sp>
        <p:nvSpPr>
          <p:cNvPr id="1311" name="スライド番号プレースホルダ 4"/>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313" name="日付プレースホルダ 1"/>
          <p:cNvSpPr>
            <a:spLocks noGrp="1"/>
          </p:cNvSpPr>
          <p:nvPr>
            <p:ph type="dt" sz="half" idx="10"/>
          </p:nvPr>
        </p:nvSpPr>
        <p:spPr/>
        <p:txBody>
          <a:bodyPr/>
          <a:lstStyle/>
          <a:p>
            <a:fld id="{77D60C35-8BD5-42F6-9C2B-77A8F0B6ABE9}" type="datetime1">
              <a:rPr kumimoji="1" lang="ja-JP" altLang="en-US" smtClean="0"/>
              <a:t>2020/12/25</a:t>
            </a:fld>
            <a:endParaRPr kumimoji="1" lang="ja-JP" altLang="en-US"/>
          </a:p>
        </p:txBody>
      </p:sp>
      <p:sp>
        <p:nvSpPr>
          <p:cNvPr id="1314" name="フッター プレースホルダ 2"/>
          <p:cNvSpPr>
            <a:spLocks noGrp="1"/>
          </p:cNvSpPr>
          <p:nvPr>
            <p:ph type="ftr" sz="quarter" idx="11"/>
          </p:nvPr>
        </p:nvSpPr>
        <p:spPr/>
        <p:txBody>
          <a:bodyPr/>
          <a:lstStyle/>
          <a:p>
            <a:endParaRPr kumimoji="1" lang="ja-JP" altLang="en-US"/>
          </a:p>
        </p:txBody>
      </p:sp>
      <p:sp>
        <p:nvSpPr>
          <p:cNvPr id="1315" name="スライド番号プレースホルダ 3"/>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317" name="タイトル 1"/>
          <p:cNvSpPr>
            <a:spLocks noGrp="1"/>
          </p:cNvSpPr>
          <p:nvPr>
            <p:ph type="title"/>
          </p:nvPr>
        </p:nvSpPr>
        <p:spPr>
          <a:xfrm>
            <a:off x="495305"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1318" name="コンテンツ プレースホルダ 2"/>
          <p:cNvSpPr>
            <a:spLocks noGrp="1"/>
          </p:cNvSpPr>
          <p:nvPr>
            <p:ph idx="1"/>
          </p:nvPr>
        </p:nvSpPr>
        <p:spPr>
          <a:xfrm>
            <a:off x="3872976" y="273052"/>
            <a:ext cx="553772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319" name="テキスト プレースホルダ 3"/>
          <p:cNvSpPr>
            <a:spLocks noGrp="1"/>
          </p:cNvSpPr>
          <p:nvPr>
            <p:ph type="body" sz="half" idx="2"/>
          </p:nvPr>
        </p:nvSpPr>
        <p:spPr>
          <a:xfrm>
            <a:off x="495305" y="1435101"/>
            <a:ext cx="3259006" cy="4691063"/>
          </a:xfrm>
        </p:spPr>
        <p:txBody>
          <a:bodyPr/>
          <a:lstStyle>
            <a:lvl1pPr marL="0" indent="0">
              <a:buNone/>
              <a:defRPr sz="1400"/>
            </a:lvl1pPr>
            <a:lvl2pPr marL="457057" indent="0">
              <a:buNone/>
              <a:defRPr sz="1200"/>
            </a:lvl2pPr>
            <a:lvl3pPr marL="914116" indent="0">
              <a:buNone/>
              <a:defRPr sz="1000"/>
            </a:lvl3pPr>
            <a:lvl4pPr marL="1371175" indent="0">
              <a:buNone/>
              <a:defRPr sz="900"/>
            </a:lvl4pPr>
            <a:lvl5pPr marL="1828232" indent="0">
              <a:buNone/>
              <a:defRPr sz="900"/>
            </a:lvl5pPr>
            <a:lvl6pPr marL="2285292" indent="0">
              <a:buNone/>
              <a:defRPr sz="900"/>
            </a:lvl6pPr>
            <a:lvl7pPr marL="2742350" indent="0">
              <a:buNone/>
              <a:defRPr sz="900"/>
            </a:lvl7pPr>
            <a:lvl8pPr marL="3199410" indent="0">
              <a:buNone/>
              <a:defRPr sz="900"/>
            </a:lvl8pPr>
            <a:lvl9pPr marL="3656468" indent="0">
              <a:buNone/>
              <a:defRPr sz="900"/>
            </a:lvl9pPr>
          </a:lstStyle>
          <a:p>
            <a:pPr lvl="0"/>
            <a:r>
              <a:rPr kumimoji="1" lang="ja-JP" altLang="en-US" smtClean="0"/>
              <a:t>マスタ テキストの書式設定</a:t>
            </a:r>
          </a:p>
        </p:txBody>
      </p:sp>
      <p:sp>
        <p:nvSpPr>
          <p:cNvPr id="1320" name="日付プレースホルダ 4"/>
          <p:cNvSpPr>
            <a:spLocks noGrp="1"/>
          </p:cNvSpPr>
          <p:nvPr>
            <p:ph type="dt" sz="half" idx="10"/>
          </p:nvPr>
        </p:nvSpPr>
        <p:spPr/>
        <p:txBody>
          <a:bodyPr/>
          <a:lstStyle/>
          <a:p>
            <a:fld id="{E66C42B8-8FAE-4E9D-8D0F-76202A05E295}" type="datetime1">
              <a:rPr kumimoji="1" lang="ja-JP" altLang="en-US" smtClean="0"/>
              <a:t>2020/12/25</a:t>
            </a:fld>
            <a:endParaRPr kumimoji="1" lang="ja-JP" altLang="en-US"/>
          </a:p>
        </p:txBody>
      </p:sp>
      <p:sp>
        <p:nvSpPr>
          <p:cNvPr id="1321" name="フッター プレースホルダ 5"/>
          <p:cNvSpPr>
            <a:spLocks noGrp="1"/>
          </p:cNvSpPr>
          <p:nvPr>
            <p:ph type="ftr" sz="quarter" idx="11"/>
          </p:nvPr>
        </p:nvSpPr>
        <p:spPr/>
        <p:txBody>
          <a:bodyPr/>
          <a:lstStyle/>
          <a:p>
            <a:endParaRPr kumimoji="1" lang="ja-JP" altLang="en-US"/>
          </a:p>
        </p:txBody>
      </p:sp>
      <p:sp>
        <p:nvSpPr>
          <p:cNvPr id="1322" name="スライド番号プレースホルダ 6"/>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324"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1325" name="図プレースホルダ 2"/>
          <p:cNvSpPr>
            <a:spLocks noGrp="1"/>
          </p:cNvSpPr>
          <p:nvPr>
            <p:ph type="pic" idx="1"/>
          </p:nvPr>
        </p:nvSpPr>
        <p:spPr>
          <a:xfrm>
            <a:off x="1941645" y="612775"/>
            <a:ext cx="5943600" cy="4114800"/>
          </a:xfrm>
        </p:spPr>
        <p:txBody>
          <a:bodyPr/>
          <a:lstStyle>
            <a:lvl1pPr marL="0" indent="0">
              <a:buNone/>
              <a:defRPr sz="3200"/>
            </a:lvl1pPr>
            <a:lvl2pPr marL="457057" indent="0">
              <a:buNone/>
              <a:defRPr sz="2800"/>
            </a:lvl2pPr>
            <a:lvl3pPr marL="914116" indent="0">
              <a:buNone/>
              <a:defRPr sz="2400"/>
            </a:lvl3pPr>
            <a:lvl4pPr marL="1371175" indent="0">
              <a:buNone/>
              <a:defRPr sz="2000"/>
            </a:lvl4pPr>
            <a:lvl5pPr marL="1828232" indent="0">
              <a:buNone/>
              <a:defRPr sz="2000"/>
            </a:lvl5pPr>
            <a:lvl6pPr marL="2285292" indent="0">
              <a:buNone/>
              <a:defRPr sz="2000"/>
            </a:lvl6pPr>
            <a:lvl7pPr marL="2742350" indent="0">
              <a:buNone/>
              <a:defRPr sz="2000"/>
            </a:lvl7pPr>
            <a:lvl8pPr marL="3199410" indent="0">
              <a:buNone/>
              <a:defRPr sz="2000"/>
            </a:lvl8pPr>
            <a:lvl9pPr marL="3656468" indent="0">
              <a:buNone/>
              <a:defRPr sz="2000"/>
            </a:lvl9pPr>
          </a:lstStyle>
          <a:p>
            <a:endParaRPr kumimoji="1" lang="ja-JP" altLang="en-US"/>
          </a:p>
        </p:txBody>
      </p:sp>
      <p:sp>
        <p:nvSpPr>
          <p:cNvPr id="1326"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057" indent="0">
              <a:buNone/>
              <a:defRPr sz="1200"/>
            </a:lvl2pPr>
            <a:lvl3pPr marL="914116" indent="0">
              <a:buNone/>
              <a:defRPr sz="1000"/>
            </a:lvl3pPr>
            <a:lvl4pPr marL="1371175" indent="0">
              <a:buNone/>
              <a:defRPr sz="900"/>
            </a:lvl4pPr>
            <a:lvl5pPr marL="1828232" indent="0">
              <a:buNone/>
              <a:defRPr sz="900"/>
            </a:lvl5pPr>
            <a:lvl6pPr marL="2285292" indent="0">
              <a:buNone/>
              <a:defRPr sz="900"/>
            </a:lvl6pPr>
            <a:lvl7pPr marL="2742350" indent="0">
              <a:buNone/>
              <a:defRPr sz="900"/>
            </a:lvl7pPr>
            <a:lvl8pPr marL="3199410" indent="0">
              <a:buNone/>
              <a:defRPr sz="900"/>
            </a:lvl8pPr>
            <a:lvl9pPr marL="3656468" indent="0">
              <a:buNone/>
              <a:defRPr sz="900"/>
            </a:lvl9pPr>
          </a:lstStyle>
          <a:p>
            <a:pPr lvl="0"/>
            <a:r>
              <a:rPr kumimoji="1" lang="ja-JP" altLang="en-US" smtClean="0"/>
              <a:t>マスタ テキストの書式設定</a:t>
            </a:r>
          </a:p>
        </p:txBody>
      </p:sp>
      <p:sp>
        <p:nvSpPr>
          <p:cNvPr id="1327" name="日付プレースホルダ 4"/>
          <p:cNvSpPr>
            <a:spLocks noGrp="1"/>
          </p:cNvSpPr>
          <p:nvPr>
            <p:ph type="dt" sz="half" idx="10"/>
          </p:nvPr>
        </p:nvSpPr>
        <p:spPr/>
        <p:txBody>
          <a:bodyPr/>
          <a:lstStyle/>
          <a:p>
            <a:fld id="{35E3B8C5-F735-4285-9D2D-7A972E7555E4}" type="datetime1">
              <a:rPr kumimoji="1" lang="ja-JP" altLang="en-US" smtClean="0"/>
              <a:t>2020/12/25</a:t>
            </a:fld>
            <a:endParaRPr kumimoji="1" lang="ja-JP" altLang="en-US"/>
          </a:p>
        </p:txBody>
      </p:sp>
      <p:sp>
        <p:nvSpPr>
          <p:cNvPr id="1328" name="フッター プレースホルダ 5"/>
          <p:cNvSpPr>
            <a:spLocks noGrp="1"/>
          </p:cNvSpPr>
          <p:nvPr>
            <p:ph type="ftr" sz="quarter" idx="11"/>
          </p:nvPr>
        </p:nvSpPr>
        <p:spPr/>
        <p:txBody>
          <a:bodyPr/>
          <a:lstStyle/>
          <a:p>
            <a:endParaRPr kumimoji="1" lang="ja-JP" altLang="en-US"/>
          </a:p>
        </p:txBody>
      </p:sp>
      <p:sp>
        <p:nvSpPr>
          <p:cNvPr id="1329" name="スライド番号プレースホルダ 6"/>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331"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332"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333" name="日付プレースホルダ 3"/>
          <p:cNvSpPr>
            <a:spLocks noGrp="1"/>
          </p:cNvSpPr>
          <p:nvPr>
            <p:ph type="dt" sz="half" idx="10"/>
          </p:nvPr>
        </p:nvSpPr>
        <p:spPr/>
        <p:txBody>
          <a:bodyPr/>
          <a:lstStyle/>
          <a:p>
            <a:fld id="{DC23BE7C-9438-4750-A621-44E123BA137D}" type="datetime1">
              <a:rPr kumimoji="1" lang="ja-JP" altLang="en-US" smtClean="0"/>
              <a:t>2020/12/25</a:t>
            </a:fld>
            <a:endParaRPr kumimoji="1" lang="ja-JP" altLang="en-US"/>
          </a:p>
        </p:txBody>
      </p:sp>
      <p:sp>
        <p:nvSpPr>
          <p:cNvPr id="1334" name="フッター プレースホルダ 4"/>
          <p:cNvSpPr>
            <a:spLocks noGrp="1"/>
          </p:cNvSpPr>
          <p:nvPr>
            <p:ph type="ftr" sz="quarter" idx="11"/>
          </p:nvPr>
        </p:nvSpPr>
        <p:spPr/>
        <p:txBody>
          <a:bodyPr/>
          <a:lstStyle/>
          <a:p>
            <a:endParaRPr kumimoji="1" lang="ja-JP" altLang="en-US"/>
          </a:p>
        </p:txBody>
      </p:sp>
      <p:sp>
        <p:nvSpPr>
          <p:cNvPr id="1335"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0" name=""/>
        <p:cNvGrpSpPr/>
        <p:nvPr/>
      </p:nvGrpSpPr>
      <p:grpSpPr>
        <a:xfrm>
          <a:off x="0" y="0"/>
          <a:ext cx="0" cy="0"/>
          <a:chOff x="0" y="0"/>
          <a:chExt cx="0" cy="0"/>
        </a:xfrm>
      </p:grpSpPr>
      <p:sp>
        <p:nvSpPr>
          <p:cNvPr id="1337"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1338"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339" name="日付プレースホルダ 3"/>
          <p:cNvSpPr>
            <a:spLocks noGrp="1"/>
          </p:cNvSpPr>
          <p:nvPr>
            <p:ph type="dt" sz="half" idx="10"/>
          </p:nvPr>
        </p:nvSpPr>
        <p:spPr/>
        <p:txBody>
          <a:bodyPr/>
          <a:lstStyle/>
          <a:p>
            <a:fld id="{52AFF942-CDED-408E-8E0E-7F5325592FFA}" type="datetime1">
              <a:rPr kumimoji="1" lang="ja-JP" altLang="en-US" smtClean="0"/>
              <a:t>2020/12/25</a:t>
            </a:fld>
            <a:endParaRPr kumimoji="1" lang="ja-JP" altLang="en-US"/>
          </a:p>
        </p:txBody>
      </p:sp>
      <p:sp>
        <p:nvSpPr>
          <p:cNvPr id="1340" name="フッター プレースホルダ 4"/>
          <p:cNvSpPr>
            <a:spLocks noGrp="1"/>
          </p:cNvSpPr>
          <p:nvPr>
            <p:ph type="ftr" sz="quarter" idx="11"/>
          </p:nvPr>
        </p:nvSpPr>
        <p:spPr/>
        <p:txBody>
          <a:bodyPr/>
          <a:lstStyle/>
          <a:p>
            <a:endParaRPr kumimoji="1" lang="ja-JP" altLang="en-US"/>
          </a:p>
        </p:txBody>
      </p:sp>
      <p:sp>
        <p:nvSpPr>
          <p:cNvPr id="1341"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0" name=""/>
        <p:cNvGrpSpPr/>
        <p:nvPr/>
      </p:nvGrpSpPr>
      <p:grpSpPr>
        <a:xfrm>
          <a:off x="0" y="0"/>
          <a:ext cx="0" cy="0"/>
          <a:chOff x="0" y="0"/>
          <a:chExt cx="0" cy="0"/>
        </a:xfrm>
      </p:grpSpPr>
      <p:sp>
        <p:nvSpPr>
          <p:cNvPr id="1343" name="タイトル 1"/>
          <p:cNvSpPr>
            <a:spLocks noGrp="1"/>
          </p:cNvSpPr>
          <p:nvPr>
            <p:ph type="title"/>
          </p:nvPr>
        </p:nvSpPr>
        <p:spPr>
          <a:xfrm>
            <a:off x="742962" y="609600"/>
            <a:ext cx="8420101" cy="1143000"/>
          </a:xfrm>
        </p:spPr>
        <p:txBody>
          <a:bodyPr/>
          <a:lstStyle/>
          <a:p>
            <a:r>
              <a:rPr lang="ja-JP" altLang="en-US" smtClean="0"/>
              <a:t>マスタ タイトルの書式設定</a:t>
            </a:r>
            <a:endParaRPr lang="ja-JP" altLang="en-US"/>
          </a:p>
        </p:txBody>
      </p:sp>
      <p:sp>
        <p:nvSpPr>
          <p:cNvPr id="1344" name="表プレースホルダ 2"/>
          <p:cNvSpPr>
            <a:spLocks noGrp="1"/>
          </p:cNvSpPr>
          <p:nvPr>
            <p:ph type="tbl" idx="1"/>
          </p:nvPr>
        </p:nvSpPr>
        <p:spPr>
          <a:xfrm>
            <a:off x="742962" y="1981201"/>
            <a:ext cx="8420101" cy="4114800"/>
          </a:xfrm>
        </p:spPr>
        <p:txBody>
          <a:bodyPr/>
          <a:lstStyle/>
          <a:p>
            <a:pPr lvl="0"/>
            <a:endParaRPr lang="ja-JP" altLang="en-US" noProof="0" smtClean="0"/>
          </a:p>
        </p:txBody>
      </p:sp>
      <p:sp>
        <p:nvSpPr>
          <p:cNvPr id="1345" name="日付プレースホルダ 3"/>
          <p:cNvSpPr>
            <a:spLocks noGrp="1"/>
          </p:cNvSpPr>
          <p:nvPr>
            <p:ph type="dt" sz="half" idx="10"/>
          </p:nvPr>
        </p:nvSpPr>
        <p:spPr/>
        <p:txBody>
          <a:bodyPr/>
          <a:lstStyle>
            <a:lvl1pPr>
              <a:defRPr/>
            </a:lvl1pPr>
          </a:lstStyle>
          <a:p>
            <a:fld id="{6870215B-5FC0-4F65-9888-F9477F4B1716}" type="datetime1">
              <a:rPr kumimoji="1" lang="ja-JP" altLang="en-US" smtClean="0"/>
              <a:t>2020/12/25</a:t>
            </a:fld>
            <a:endParaRPr kumimoji="1" lang="ja-JP" altLang="en-US"/>
          </a:p>
        </p:txBody>
      </p:sp>
      <p:sp>
        <p:nvSpPr>
          <p:cNvPr id="1346" name="フッター プレースホルダ 4"/>
          <p:cNvSpPr>
            <a:spLocks noGrp="1"/>
          </p:cNvSpPr>
          <p:nvPr>
            <p:ph type="ftr" sz="quarter" idx="11"/>
          </p:nvPr>
        </p:nvSpPr>
        <p:spPr/>
        <p:txBody>
          <a:bodyPr/>
          <a:lstStyle>
            <a:lvl1pPr>
              <a:defRPr/>
            </a:lvl1pPr>
          </a:lstStyle>
          <a:p>
            <a:endParaRPr kumimoji="1" lang="ja-JP" altLang="en-US"/>
          </a:p>
        </p:txBody>
      </p:sp>
      <p:sp>
        <p:nvSpPr>
          <p:cNvPr id="1347" name="スライド番号プレースホルダ 5"/>
          <p:cNvSpPr>
            <a:spLocks noGrp="1"/>
          </p:cNvSpPr>
          <p:nvPr>
            <p:ph type="sldNum" sz="quarter" idx="12"/>
          </p:nvPr>
        </p:nvSpPr>
        <p:spPr/>
        <p:txBody>
          <a:bodyPr/>
          <a:lstStyle>
            <a:lvl1pPr>
              <a:defRPr sz="1400">
                <a:latin typeface="+mn-lt"/>
              </a:defRPr>
            </a:lvl1pPr>
          </a:lstStyle>
          <a:p>
            <a:pPr>
              <a:defRPr/>
            </a:pPr>
            <a:endParaRPr lang="en-US" altLang="ja-JP"/>
          </a:p>
          <a:p>
            <a:pPr>
              <a:defRPr/>
            </a:pPr>
            <a:fld id="{55F304A6-44A7-47F6-8EAC-14C2B11516E4}" type="slidenum">
              <a:rPr lang="en-US" altLang="ja-JP"/>
              <a:pPr>
                <a:defRPr/>
              </a:pPr>
              <a:t>‹#›</a:t>
            </a:fld>
            <a:endParaRPr lang="en-US" altLang="ja-JP"/>
          </a:p>
        </p:txBody>
      </p:sp>
    </p:spTree>
  </p:cSld>
  <p:clrMapOvr>
    <a:masterClrMapping/>
  </p:clrMapOvr>
  <p:hf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355" name="タイトル 1"/>
          <p:cNvSpPr>
            <a:spLocks noGrp="1"/>
          </p:cNvSpPr>
          <p:nvPr>
            <p:ph type="ctrTitle"/>
          </p:nvPr>
        </p:nvSpPr>
        <p:spPr>
          <a:xfrm>
            <a:off x="742950" y="2130431"/>
            <a:ext cx="8420100" cy="1470025"/>
          </a:xfrm>
        </p:spPr>
        <p:txBody>
          <a:bodyPr/>
          <a:lstStyle/>
          <a:p>
            <a:r>
              <a:rPr kumimoji="1" lang="ja-JP" altLang="en-US" smtClean="0"/>
              <a:t>マスタ タイトルの書式設定</a:t>
            </a:r>
            <a:endParaRPr kumimoji="1" lang="ja-JP" altLang="en-US"/>
          </a:p>
        </p:txBody>
      </p:sp>
      <p:sp>
        <p:nvSpPr>
          <p:cNvPr id="1356" name="サブタイトル 2"/>
          <p:cNvSpPr>
            <a:spLocks noGrp="1"/>
          </p:cNvSpPr>
          <p:nvPr>
            <p:ph type="subTitle" idx="1"/>
          </p:nvPr>
        </p:nvSpPr>
        <p:spPr>
          <a:xfrm>
            <a:off x="1485900" y="3886204"/>
            <a:ext cx="6934200" cy="1752600"/>
          </a:xfrm>
        </p:spPr>
        <p:txBody>
          <a:bodyPr/>
          <a:lstStyle>
            <a:lvl1pPr marL="0" indent="0" algn="ctr">
              <a:buNone/>
              <a:defRPr>
                <a:solidFill>
                  <a:schemeClr val="tx1">
                    <a:tint val="75000"/>
                  </a:schemeClr>
                </a:solidFill>
              </a:defRPr>
            </a:lvl1pPr>
            <a:lvl2pPr marL="457057" indent="0" algn="ctr">
              <a:buNone/>
              <a:defRPr>
                <a:solidFill>
                  <a:schemeClr val="tx1">
                    <a:tint val="75000"/>
                  </a:schemeClr>
                </a:solidFill>
              </a:defRPr>
            </a:lvl2pPr>
            <a:lvl3pPr marL="914116" indent="0" algn="ctr">
              <a:buNone/>
              <a:defRPr>
                <a:solidFill>
                  <a:schemeClr val="tx1">
                    <a:tint val="75000"/>
                  </a:schemeClr>
                </a:solidFill>
              </a:defRPr>
            </a:lvl3pPr>
            <a:lvl4pPr marL="1371175" indent="0" algn="ctr">
              <a:buNone/>
              <a:defRPr>
                <a:solidFill>
                  <a:schemeClr val="tx1">
                    <a:tint val="75000"/>
                  </a:schemeClr>
                </a:solidFill>
              </a:defRPr>
            </a:lvl4pPr>
            <a:lvl5pPr marL="1828232" indent="0" algn="ctr">
              <a:buNone/>
              <a:defRPr>
                <a:solidFill>
                  <a:schemeClr val="tx1">
                    <a:tint val="75000"/>
                  </a:schemeClr>
                </a:solidFill>
              </a:defRPr>
            </a:lvl5pPr>
            <a:lvl6pPr marL="2285292" indent="0" algn="ctr">
              <a:buNone/>
              <a:defRPr>
                <a:solidFill>
                  <a:schemeClr val="tx1">
                    <a:tint val="75000"/>
                  </a:schemeClr>
                </a:solidFill>
              </a:defRPr>
            </a:lvl6pPr>
            <a:lvl7pPr marL="2742350" indent="0" algn="ctr">
              <a:buNone/>
              <a:defRPr>
                <a:solidFill>
                  <a:schemeClr val="tx1">
                    <a:tint val="75000"/>
                  </a:schemeClr>
                </a:solidFill>
              </a:defRPr>
            </a:lvl7pPr>
            <a:lvl8pPr marL="3199410" indent="0" algn="ctr">
              <a:buNone/>
              <a:defRPr>
                <a:solidFill>
                  <a:schemeClr val="tx1">
                    <a:tint val="75000"/>
                  </a:schemeClr>
                </a:solidFill>
              </a:defRPr>
            </a:lvl8pPr>
            <a:lvl9pPr marL="3656468"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1357" name="日付プレースホルダ 3"/>
          <p:cNvSpPr>
            <a:spLocks noGrp="1"/>
          </p:cNvSpPr>
          <p:nvPr>
            <p:ph type="dt" sz="half" idx="10"/>
          </p:nvPr>
        </p:nvSpPr>
        <p:spPr/>
        <p:txBody>
          <a:bodyPr/>
          <a:lstStyle/>
          <a:p>
            <a:fld id="{2606EA2C-66D8-4F01-BB0E-5492D2173195}" type="datetime1">
              <a:rPr kumimoji="1" lang="ja-JP" altLang="en-US" smtClean="0"/>
              <a:t>2020/12/25</a:t>
            </a:fld>
            <a:endParaRPr kumimoji="1" lang="ja-JP" altLang="en-US"/>
          </a:p>
        </p:txBody>
      </p:sp>
      <p:sp>
        <p:nvSpPr>
          <p:cNvPr id="1358" name="フッター プレースホルダ 4"/>
          <p:cNvSpPr>
            <a:spLocks noGrp="1"/>
          </p:cNvSpPr>
          <p:nvPr>
            <p:ph type="ftr" sz="quarter" idx="11"/>
          </p:nvPr>
        </p:nvSpPr>
        <p:spPr/>
        <p:txBody>
          <a:bodyPr/>
          <a:lstStyle/>
          <a:p>
            <a:endParaRPr kumimoji="1" lang="ja-JP" altLang="en-US"/>
          </a:p>
        </p:txBody>
      </p:sp>
      <p:sp>
        <p:nvSpPr>
          <p:cNvPr id="1359"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1057" name="テキスト プレースホルダ 2"/>
          <p:cNvSpPr>
            <a:spLocks noGrp="1"/>
          </p:cNvSpPr>
          <p:nvPr>
            <p:ph type="body" idx="1"/>
          </p:nvPr>
        </p:nvSpPr>
        <p:spPr>
          <a:xfrm>
            <a:off x="495305" y="1535113"/>
            <a:ext cx="4376870" cy="639762"/>
          </a:xfrm>
        </p:spPr>
        <p:txBody>
          <a:bodyPr anchor="b"/>
          <a:lstStyle>
            <a:lvl1pPr marL="0" indent="0">
              <a:buNone/>
              <a:defRPr sz="2400" b="1"/>
            </a:lvl1pPr>
            <a:lvl2pPr marL="457057" indent="0">
              <a:buNone/>
              <a:defRPr sz="2000" b="1"/>
            </a:lvl2pPr>
            <a:lvl3pPr marL="914116" indent="0">
              <a:buNone/>
              <a:defRPr sz="1800" b="1"/>
            </a:lvl3pPr>
            <a:lvl4pPr marL="1371175" indent="0">
              <a:buNone/>
              <a:defRPr sz="1600" b="1"/>
            </a:lvl4pPr>
            <a:lvl5pPr marL="1828232" indent="0">
              <a:buNone/>
              <a:defRPr sz="1600" b="1"/>
            </a:lvl5pPr>
            <a:lvl6pPr marL="2285292" indent="0">
              <a:buNone/>
              <a:defRPr sz="1600" b="1"/>
            </a:lvl6pPr>
            <a:lvl7pPr marL="2742350" indent="0">
              <a:buNone/>
              <a:defRPr sz="1600" b="1"/>
            </a:lvl7pPr>
            <a:lvl8pPr marL="3199410" indent="0">
              <a:buNone/>
              <a:defRPr sz="1600" b="1"/>
            </a:lvl8pPr>
            <a:lvl9pPr marL="3656468" indent="0">
              <a:buNone/>
              <a:defRPr sz="1600" b="1"/>
            </a:lvl9pPr>
          </a:lstStyle>
          <a:p>
            <a:pPr lvl="0"/>
            <a:r>
              <a:rPr kumimoji="1" lang="ja-JP" altLang="en-US" smtClean="0"/>
              <a:t>マスタ テキストの書式設定</a:t>
            </a:r>
          </a:p>
        </p:txBody>
      </p:sp>
      <p:sp>
        <p:nvSpPr>
          <p:cNvPr id="1058" name="コンテンツ プレースホルダ 3"/>
          <p:cNvSpPr>
            <a:spLocks noGrp="1"/>
          </p:cNvSpPr>
          <p:nvPr>
            <p:ph sz="half" idx="2"/>
          </p:nvPr>
        </p:nvSpPr>
        <p:spPr>
          <a:xfrm>
            <a:off x="495305"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9" name="テキスト プレースホルダ 4"/>
          <p:cNvSpPr>
            <a:spLocks noGrp="1"/>
          </p:cNvSpPr>
          <p:nvPr>
            <p:ph type="body" sz="quarter" idx="3"/>
          </p:nvPr>
        </p:nvSpPr>
        <p:spPr>
          <a:xfrm>
            <a:off x="5032115" y="1535113"/>
            <a:ext cx="4378591" cy="639762"/>
          </a:xfrm>
        </p:spPr>
        <p:txBody>
          <a:bodyPr anchor="b"/>
          <a:lstStyle>
            <a:lvl1pPr marL="0" indent="0">
              <a:buNone/>
              <a:defRPr sz="2400" b="1"/>
            </a:lvl1pPr>
            <a:lvl2pPr marL="457057" indent="0">
              <a:buNone/>
              <a:defRPr sz="2000" b="1"/>
            </a:lvl2pPr>
            <a:lvl3pPr marL="914116" indent="0">
              <a:buNone/>
              <a:defRPr sz="1800" b="1"/>
            </a:lvl3pPr>
            <a:lvl4pPr marL="1371175" indent="0">
              <a:buNone/>
              <a:defRPr sz="1600" b="1"/>
            </a:lvl4pPr>
            <a:lvl5pPr marL="1828232" indent="0">
              <a:buNone/>
              <a:defRPr sz="1600" b="1"/>
            </a:lvl5pPr>
            <a:lvl6pPr marL="2285292" indent="0">
              <a:buNone/>
              <a:defRPr sz="1600" b="1"/>
            </a:lvl6pPr>
            <a:lvl7pPr marL="2742350" indent="0">
              <a:buNone/>
              <a:defRPr sz="1600" b="1"/>
            </a:lvl7pPr>
            <a:lvl8pPr marL="3199410" indent="0">
              <a:buNone/>
              <a:defRPr sz="1600" b="1"/>
            </a:lvl8pPr>
            <a:lvl9pPr marL="3656468" indent="0">
              <a:buNone/>
              <a:defRPr sz="1600" b="1"/>
            </a:lvl9pPr>
          </a:lstStyle>
          <a:p>
            <a:pPr lvl="0"/>
            <a:r>
              <a:rPr kumimoji="1" lang="ja-JP" altLang="en-US" smtClean="0"/>
              <a:t>マスタ テキストの書式設定</a:t>
            </a:r>
          </a:p>
        </p:txBody>
      </p:sp>
      <p:sp>
        <p:nvSpPr>
          <p:cNvPr id="1060" name="コンテンツ プレースホルダ 5"/>
          <p:cNvSpPr>
            <a:spLocks noGrp="1"/>
          </p:cNvSpPr>
          <p:nvPr>
            <p:ph sz="quarter" idx="4"/>
          </p:nvPr>
        </p:nvSpPr>
        <p:spPr>
          <a:xfrm>
            <a:off x="5032115" y="2174875"/>
            <a:ext cx="43785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61" name="日付プレースホルダ 6"/>
          <p:cNvSpPr>
            <a:spLocks noGrp="1"/>
          </p:cNvSpPr>
          <p:nvPr>
            <p:ph type="dt" sz="half" idx="10"/>
          </p:nvPr>
        </p:nvSpPr>
        <p:spPr/>
        <p:txBody>
          <a:bodyPr/>
          <a:lstStyle/>
          <a:p>
            <a:fld id="{3EA50728-2461-4032-8394-712890E61F6F}" type="datetime1">
              <a:rPr kumimoji="1" lang="ja-JP" altLang="en-US" smtClean="0"/>
              <a:t>2020/12/25</a:t>
            </a:fld>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361"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362"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363" name="日付プレースホルダ 3"/>
          <p:cNvSpPr>
            <a:spLocks noGrp="1"/>
          </p:cNvSpPr>
          <p:nvPr>
            <p:ph type="dt" sz="half" idx="10"/>
          </p:nvPr>
        </p:nvSpPr>
        <p:spPr/>
        <p:txBody>
          <a:bodyPr/>
          <a:lstStyle/>
          <a:p>
            <a:fld id="{848B8B93-A88C-43A5-A309-EBB576F34284}" type="datetime1">
              <a:rPr kumimoji="1" lang="ja-JP" altLang="en-US" smtClean="0"/>
              <a:t>2020/12/25</a:t>
            </a:fld>
            <a:endParaRPr kumimoji="1" lang="ja-JP" altLang="en-US"/>
          </a:p>
        </p:txBody>
      </p:sp>
      <p:sp>
        <p:nvSpPr>
          <p:cNvPr id="1364" name="フッター プレースホルダ 4"/>
          <p:cNvSpPr>
            <a:spLocks noGrp="1"/>
          </p:cNvSpPr>
          <p:nvPr>
            <p:ph type="ftr" sz="quarter" idx="11"/>
          </p:nvPr>
        </p:nvSpPr>
        <p:spPr/>
        <p:txBody>
          <a:bodyPr/>
          <a:lstStyle/>
          <a:p>
            <a:endParaRPr kumimoji="1" lang="ja-JP" altLang="en-US"/>
          </a:p>
        </p:txBody>
      </p:sp>
      <p:sp>
        <p:nvSpPr>
          <p:cNvPr id="1365"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367" name="タイトル 1"/>
          <p:cNvSpPr>
            <a:spLocks noGrp="1"/>
          </p:cNvSpPr>
          <p:nvPr>
            <p:ph type="title"/>
          </p:nvPr>
        </p:nvSpPr>
        <p:spPr>
          <a:xfrm>
            <a:off x="782506"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1368" name="テキスト プレースホルダ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057" indent="0">
              <a:buNone/>
              <a:defRPr sz="1800">
                <a:solidFill>
                  <a:schemeClr val="tx1">
                    <a:tint val="75000"/>
                  </a:schemeClr>
                </a:solidFill>
              </a:defRPr>
            </a:lvl2pPr>
            <a:lvl3pPr marL="914116" indent="0">
              <a:buNone/>
              <a:defRPr sz="1600">
                <a:solidFill>
                  <a:schemeClr val="tx1">
                    <a:tint val="75000"/>
                  </a:schemeClr>
                </a:solidFill>
              </a:defRPr>
            </a:lvl3pPr>
            <a:lvl4pPr marL="1371175" indent="0">
              <a:buNone/>
              <a:defRPr sz="1400">
                <a:solidFill>
                  <a:schemeClr val="tx1">
                    <a:tint val="75000"/>
                  </a:schemeClr>
                </a:solidFill>
              </a:defRPr>
            </a:lvl4pPr>
            <a:lvl5pPr marL="1828232" indent="0">
              <a:buNone/>
              <a:defRPr sz="1400">
                <a:solidFill>
                  <a:schemeClr val="tx1">
                    <a:tint val="75000"/>
                  </a:schemeClr>
                </a:solidFill>
              </a:defRPr>
            </a:lvl5pPr>
            <a:lvl6pPr marL="2285292" indent="0">
              <a:buNone/>
              <a:defRPr sz="1400">
                <a:solidFill>
                  <a:schemeClr val="tx1">
                    <a:tint val="75000"/>
                  </a:schemeClr>
                </a:solidFill>
              </a:defRPr>
            </a:lvl6pPr>
            <a:lvl7pPr marL="2742350" indent="0">
              <a:buNone/>
              <a:defRPr sz="1400">
                <a:solidFill>
                  <a:schemeClr val="tx1">
                    <a:tint val="75000"/>
                  </a:schemeClr>
                </a:solidFill>
              </a:defRPr>
            </a:lvl7pPr>
            <a:lvl8pPr marL="3199410" indent="0">
              <a:buNone/>
              <a:defRPr sz="1400">
                <a:solidFill>
                  <a:schemeClr val="tx1">
                    <a:tint val="75000"/>
                  </a:schemeClr>
                </a:solidFill>
              </a:defRPr>
            </a:lvl8pPr>
            <a:lvl9pPr marL="3656468" indent="0">
              <a:buNone/>
              <a:defRPr sz="1400">
                <a:solidFill>
                  <a:schemeClr val="tx1">
                    <a:tint val="75000"/>
                  </a:schemeClr>
                </a:solidFill>
              </a:defRPr>
            </a:lvl9pPr>
          </a:lstStyle>
          <a:p>
            <a:pPr lvl="0"/>
            <a:r>
              <a:rPr kumimoji="1" lang="ja-JP" altLang="en-US" smtClean="0"/>
              <a:t>マスタ テキストの書式設定</a:t>
            </a:r>
          </a:p>
        </p:txBody>
      </p:sp>
      <p:sp>
        <p:nvSpPr>
          <p:cNvPr id="1369" name="日付プレースホルダ 3"/>
          <p:cNvSpPr>
            <a:spLocks noGrp="1"/>
          </p:cNvSpPr>
          <p:nvPr>
            <p:ph type="dt" sz="half" idx="10"/>
          </p:nvPr>
        </p:nvSpPr>
        <p:spPr/>
        <p:txBody>
          <a:bodyPr/>
          <a:lstStyle/>
          <a:p>
            <a:fld id="{285C2E85-8556-4679-984E-D19F3A83CC25}" type="datetime1">
              <a:rPr kumimoji="1" lang="ja-JP" altLang="en-US" smtClean="0"/>
              <a:t>2020/12/25</a:t>
            </a:fld>
            <a:endParaRPr kumimoji="1" lang="ja-JP" altLang="en-US"/>
          </a:p>
        </p:txBody>
      </p:sp>
      <p:sp>
        <p:nvSpPr>
          <p:cNvPr id="1370" name="フッター プレースホルダ 4"/>
          <p:cNvSpPr>
            <a:spLocks noGrp="1"/>
          </p:cNvSpPr>
          <p:nvPr>
            <p:ph type="ftr" sz="quarter" idx="11"/>
          </p:nvPr>
        </p:nvSpPr>
        <p:spPr/>
        <p:txBody>
          <a:bodyPr/>
          <a:lstStyle/>
          <a:p>
            <a:endParaRPr kumimoji="1" lang="ja-JP" altLang="en-US"/>
          </a:p>
        </p:txBody>
      </p:sp>
      <p:sp>
        <p:nvSpPr>
          <p:cNvPr id="1371"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373"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374"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375"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376" name="日付プレースホルダ 4"/>
          <p:cNvSpPr>
            <a:spLocks noGrp="1"/>
          </p:cNvSpPr>
          <p:nvPr>
            <p:ph type="dt" sz="half" idx="10"/>
          </p:nvPr>
        </p:nvSpPr>
        <p:spPr/>
        <p:txBody>
          <a:bodyPr/>
          <a:lstStyle/>
          <a:p>
            <a:fld id="{4D626F2A-6140-46CA-82CB-E94AE06E2065}" type="datetime1">
              <a:rPr kumimoji="1" lang="ja-JP" altLang="en-US" smtClean="0"/>
              <a:t>2020/12/25</a:t>
            </a:fld>
            <a:endParaRPr kumimoji="1" lang="ja-JP" altLang="en-US"/>
          </a:p>
        </p:txBody>
      </p:sp>
      <p:sp>
        <p:nvSpPr>
          <p:cNvPr id="1377" name="フッター プレースホルダ 5"/>
          <p:cNvSpPr>
            <a:spLocks noGrp="1"/>
          </p:cNvSpPr>
          <p:nvPr>
            <p:ph type="ftr" sz="quarter" idx="11"/>
          </p:nvPr>
        </p:nvSpPr>
        <p:spPr/>
        <p:txBody>
          <a:bodyPr/>
          <a:lstStyle/>
          <a:p>
            <a:endParaRPr kumimoji="1" lang="ja-JP" altLang="en-US"/>
          </a:p>
        </p:txBody>
      </p:sp>
      <p:sp>
        <p:nvSpPr>
          <p:cNvPr id="1378" name="スライド番号プレースホルダ 6"/>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380"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1381" name="テキスト プレースホルダ 2"/>
          <p:cNvSpPr>
            <a:spLocks noGrp="1"/>
          </p:cNvSpPr>
          <p:nvPr>
            <p:ph type="body" idx="1"/>
          </p:nvPr>
        </p:nvSpPr>
        <p:spPr>
          <a:xfrm>
            <a:off x="495305" y="1535113"/>
            <a:ext cx="4376870" cy="639762"/>
          </a:xfrm>
        </p:spPr>
        <p:txBody>
          <a:bodyPr anchor="b"/>
          <a:lstStyle>
            <a:lvl1pPr marL="0" indent="0">
              <a:buNone/>
              <a:defRPr sz="2400" b="1"/>
            </a:lvl1pPr>
            <a:lvl2pPr marL="457057" indent="0">
              <a:buNone/>
              <a:defRPr sz="2000" b="1"/>
            </a:lvl2pPr>
            <a:lvl3pPr marL="914116" indent="0">
              <a:buNone/>
              <a:defRPr sz="1800" b="1"/>
            </a:lvl3pPr>
            <a:lvl4pPr marL="1371175" indent="0">
              <a:buNone/>
              <a:defRPr sz="1600" b="1"/>
            </a:lvl4pPr>
            <a:lvl5pPr marL="1828232" indent="0">
              <a:buNone/>
              <a:defRPr sz="1600" b="1"/>
            </a:lvl5pPr>
            <a:lvl6pPr marL="2285292" indent="0">
              <a:buNone/>
              <a:defRPr sz="1600" b="1"/>
            </a:lvl6pPr>
            <a:lvl7pPr marL="2742350" indent="0">
              <a:buNone/>
              <a:defRPr sz="1600" b="1"/>
            </a:lvl7pPr>
            <a:lvl8pPr marL="3199410" indent="0">
              <a:buNone/>
              <a:defRPr sz="1600" b="1"/>
            </a:lvl8pPr>
            <a:lvl9pPr marL="3656468" indent="0">
              <a:buNone/>
              <a:defRPr sz="1600" b="1"/>
            </a:lvl9pPr>
          </a:lstStyle>
          <a:p>
            <a:pPr lvl="0"/>
            <a:r>
              <a:rPr kumimoji="1" lang="ja-JP" altLang="en-US" smtClean="0"/>
              <a:t>マスタ テキストの書式設定</a:t>
            </a:r>
          </a:p>
        </p:txBody>
      </p:sp>
      <p:sp>
        <p:nvSpPr>
          <p:cNvPr id="1382" name="コンテンツ プレースホルダ 3"/>
          <p:cNvSpPr>
            <a:spLocks noGrp="1"/>
          </p:cNvSpPr>
          <p:nvPr>
            <p:ph sz="half" idx="2"/>
          </p:nvPr>
        </p:nvSpPr>
        <p:spPr>
          <a:xfrm>
            <a:off x="495305"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383" name="テキスト プレースホルダ 4"/>
          <p:cNvSpPr>
            <a:spLocks noGrp="1"/>
          </p:cNvSpPr>
          <p:nvPr>
            <p:ph type="body" sz="quarter" idx="3"/>
          </p:nvPr>
        </p:nvSpPr>
        <p:spPr>
          <a:xfrm>
            <a:off x="5032115" y="1535113"/>
            <a:ext cx="4378591" cy="639762"/>
          </a:xfrm>
        </p:spPr>
        <p:txBody>
          <a:bodyPr anchor="b"/>
          <a:lstStyle>
            <a:lvl1pPr marL="0" indent="0">
              <a:buNone/>
              <a:defRPr sz="2400" b="1"/>
            </a:lvl1pPr>
            <a:lvl2pPr marL="457057" indent="0">
              <a:buNone/>
              <a:defRPr sz="2000" b="1"/>
            </a:lvl2pPr>
            <a:lvl3pPr marL="914116" indent="0">
              <a:buNone/>
              <a:defRPr sz="1800" b="1"/>
            </a:lvl3pPr>
            <a:lvl4pPr marL="1371175" indent="0">
              <a:buNone/>
              <a:defRPr sz="1600" b="1"/>
            </a:lvl4pPr>
            <a:lvl5pPr marL="1828232" indent="0">
              <a:buNone/>
              <a:defRPr sz="1600" b="1"/>
            </a:lvl5pPr>
            <a:lvl6pPr marL="2285292" indent="0">
              <a:buNone/>
              <a:defRPr sz="1600" b="1"/>
            </a:lvl6pPr>
            <a:lvl7pPr marL="2742350" indent="0">
              <a:buNone/>
              <a:defRPr sz="1600" b="1"/>
            </a:lvl7pPr>
            <a:lvl8pPr marL="3199410" indent="0">
              <a:buNone/>
              <a:defRPr sz="1600" b="1"/>
            </a:lvl8pPr>
            <a:lvl9pPr marL="3656468" indent="0">
              <a:buNone/>
              <a:defRPr sz="1600" b="1"/>
            </a:lvl9pPr>
          </a:lstStyle>
          <a:p>
            <a:pPr lvl="0"/>
            <a:r>
              <a:rPr kumimoji="1" lang="ja-JP" altLang="en-US" smtClean="0"/>
              <a:t>マスタ テキストの書式設定</a:t>
            </a:r>
          </a:p>
        </p:txBody>
      </p:sp>
      <p:sp>
        <p:nvSpPr>
          <p:cNvPr id="1384" name="コンテンツ プレースホルダ 5"/>
          <p:cNvSpPr>
            <a:spLocks noGrp="1"/>
          </p:cNvSpPr>
          <p:nvPr>
            <p:ph sz="quarter" idx="4"/>
          </p:nvPr>
        </p:nvSpPr>
        <p:spPr>
          <a:xfrm>
            <a:off x="5032115" y="2174875"/>
            <a:ext cx="43785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385" name="日付プレースホルダ 6"/>
          <p:cNvSpPr>
            <a:spLocks noGrp="1"/>
          </p:cNvSpPr>
          <p:nvPr>
            <p:ph type="dt" sz="half" idx="10"/>
          </p:nvPr>
        </p:nvSpPr>
        <p:spPr/>
        <p:txBody>
          <a:bodyPr/>
          <a:lstStyle/>
          <a:p>
            <a:fld id="{3F6CFCF5-C731-49BC-8F33-1C20551747DE}" type="datetime1">
              <a:rPr kumimoji="1" lang="ja-JP" altLang="en-US" smtClean="0"/>
              <a:t>2020/12/25</a:t>
            </a:fld>
            <a:endParaRPr kumimoji="1" lang="ja-JP" altLang="en-US"/>
          </a:p>
        </p:txBody>
      </p:sp>
      <p:sp>
        <p:nvSpPr>
          <p:cNvPr id="1386" name="フッター プレースホルダ 7"/>
          <p:cNvSpPr>
            <a:spLocks noGrp="1"/>
          </p:cNvSpPr>
          <p:nvPr>
            <p:ph type="ftr" sz="quarter" idx="11"/>
          </p:nvPr>
        </p:nvSpPr>
        <p:spPr/>
        <p:txBody>
          <a:bodyPr/>
          <a:lstStyle/>
          <a:p>
            <a:endParaRPr kumimoji="1" lang="ja-JP" altLang="en-US"/>
          </a:p>
        </p:txBody>
      </p:sp>
      <p:sp>
        <p:nvSpPr>
          <p:cNvPr id="1387" name="スライド番号プレースホルダ 8"/>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389"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390" name="日付プレースホルダ 2"/>
          <p:cNvSpPr>
            <a:spLocks noGrp="1"/>
          </p:cNvSpPr>
          <p:nvPr>
            <p:ph type="dt" sz="half" idx="10"/>
          </p:nvPr>
        </p:nvSpPr>
        <p:spPr/>
        <p:txBody>
          <a:bodyPr/>
          <a:lstStyle/>
          <a:p>
            <a:fld id="{47787BC7-C5A6-4A6F-8709-143B0C09E68B}" type="datetime1">
              <a:rPr kumimoji="1" lang="ja-JP" altLang="en-US" smtClean="0"/>
              <a:t>2020/12/25</a:t>
            </a:fld>
            <a:endParaRPr kumimoji="1" lang="ja-JP" altLang="en-US"/>
          </a:p>
        </p:txBody>
      </p:sp>
      <p:sp>
        <p:nvSpPr>
          <p:cNvPr id="1391" name="フッター プレースホルダ 3"/>
          <p:cNvSpPr>
            <a:spLocks noGrp="1"/>
          </p:cNvSpPr>
          <p:nvPr>
            <p:ph type="ftr" sz="quarter" idx="11"/>
          </p:nvPr>
        </p:nvSpPr>
        <p:spPr/>
        <p:txBody>
          <a:bodyPr/>
          <a:lstStyle/>
          <a:p>
            <a:endParaRPr kumimoji="1" lang="ja-JP" altLang="en-US"/>
          </a:p>
        </p:txBody>
      </p:sp>
      <p:sp>
        <p:nvSpPr>
          <p:cNvPr id="1392" name="スライド番号プレースホルダ 4"/>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394" name="日付プレースホルダ 1"/>
          <p:cNvSpPr>
            <a:spLocks noGrp="1"/>
          </p:cNvSpPr>
          <p:nvPr>
            <p:ph type="dt" sz="half" idx="10"/>
          </p:nvPr>
        </p:nvSpPr>
        <p:spPr/>
        <p:txBody>
          <a:bodyPr/>
          <a:lstStyle/>
          <a:p>
            <a:fld id="{CFF59CE9-D00F-4B8F-B5AF-79691EBA3A55}" type="datetime1">
              <a:rPr kumimoji="1" lang="ja-JP" altLang="en-US" smtClean="0"/>
              <a:t>2020/12/25</a:t>
            </a:fld>
            <a:endParaRPr kumimoji="1" lang="ja-JP" altLang="en-US"/>
          </a:p>
        </p:txBody>
      </p:sp>
      <p:sp>
        <p:nvSpPr>
          <p:cNvPr id="1395" name="フッター プレースホルダ 2"/>
          <p:cNvSpPr>
            <a:spLocks noGrp="1"/>
          </p:cNvSpPr>
          <p:nvPr>
            <p:ph type="ftr" sz="quarter" idx="11"/>
          </p:nvPr>
        </p:nvSpPr>
        <p:spPr/>
        <p:txBody>
          <a:bodyPr/>
          <a:lstStyle/>
          <a:p>
            <a:endParaRPr kumimoji="1" lang="ja-JP" altLang="en-US"/>
          </a:p>
        </p:txBody>
      </p:sp>
      <p:sp>
        <p:nvSpPr>
          <p:cNvPr id="1396" name="スライド番号プレースホルダ 3"/>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398" name="タイトル 1"/>
          <p:cNvSpPr>
            <a:spLocks noGrp="1"/>
          </p:cNvSpPr>
          <p:nvPr>
            <p:ph type="title"/>
          </p:nvPr>
        </p:nvSpPr>
        <p:spPr>
          <a:xfrm>
            <a:off x="495305"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1399" name="コンテンツ プレースホルダ 2"/>
          <p:cNvSpPr>
            <a:spLocks noGrp="1"/>
          </p:cNvSpPr>
          <p:nvPr>
            <p:ph idx="1"/>
          </p:nvPr>
        </p:nvSpPr>
        <p:spPr>
          <a:xfrm>
            <a:off x="3872976" y="273052"/>
            <a:ext cx="553772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400" name="テキスト プレースホルダ 3"/>
          <p:cNvSpPr>
            <a:spLocks noGrp="1"/>
          </p:cNvSpPr>
          <p:nvPr>
            <p:ph type="body" sz="half" idx="2"/>
          </p:nvPr>
        </p:nvSpPr>
        <p:spPr>
          <a:xfrm>
            <a:off x="495305" y="1435101"/>
            <a:ext cx="3259006" cy="4691063"/>
          </a:xfrm>
        </p:spPr>
        <p:txBody>
          <a:bodyPr/>
          <a:lstStyle>
            <a:lvl1pPr marL="0" indent="0">
              <a:buNone/>
              <a:defRPr sz="1400"/>
            </a:lvl1pPr>
            <a:lvl2pPr marL="457057" indent="0">
              <a:buNone/>
              <a:defRPr sz="1200"/>
            </a:lvl2pPr>
            <a:lvl3pPr marL="914116" indent="0">
              <a:buNone/>
              <a:defRPr sz="1000"/>
            </a:lvl3pPr>
            <a:lvl4pPr marL="1371175" indent="0">
              <a:buNone/>
              <a:defRPr sz="900"/>
            </a:lvl4pPr>
            <a:lvl5pPr marL="1828232" indent="0">
              <a:buNone/>
              <a:defRPr sz="900"/>
            </a:lvl5pPr>
            <a:lvl6pPr marL="2285292" indent="0">
              <a:buNone/>
              <a:defRPr sz="900"/>
            </a:lvl6pPr>
            <a:lvl7pPr marL="2742350" indent="0">
              <a:buNone/>
              <a:defRPr sz="900"/>
            </a:lvl7pPr>
            <a:lvl8pPr marL="3199410" indent="0">
              <a:buNone/>
              <a:defRPr sz="900"/>
            </a:lvl8pPr>
            <a:lvl9pPr marL="3656468" indent="0">
              <a:buNone/>
              <a:defRPr sz="900"/>
            </a:lvl9pPr>
          </a:lstStyle>
          <a:p>
            <a:pPr lvl="0"/>
            <a:r>
              <a:rPr kumimoji="1" lang="ja-JP" altLang="en-US" smtClean="0"/>
              <a:t>マスタ テキストの書式設定</a:t>
            </a:r>
          </a:p>
        </p:txBody>
      </p:sp>
      <p:sp>
        <p:nvSpPr>
          <p:cNvPr id="1401" name="日付プレースホルダ 4"/>
          <p:cNvSpPr>
            <a:spLocks noGrp="1"/>
          </p:cNvSpPr>
          <p:nvPr>
            <p:ph type="dt" sz="half" idx="10"/>
          </p:nvPr>
        </p:nvSpPr>
        <p:spPr/>
        <p:txBody>
          <a:bodyPr/>
          <a:lstStyle/>
          <a:p>
            <a:fld id="{5816C381-78FA-4426-AAA6-798D4A11DD90}" type="datetime1">
              <a:rPr kumimoji="1" lang="ja-JP" altLang="en-US" smtClean="0"/>
              <a:t>2020/12/25</a:t>
            </a:fld>
            <a:endParaRPr kumimoji="1" lang="ja-JP" altLang="en-US"/>
          </a:p>
        </p:txBody>
      </p:sp>
      <p:sp>
        <p:nvSpPr>
          <p:cNvPr id="1402" name="フッター プレースホルダ 5"/>
          <p:cNvSpPr>
            <a:spLocks noGrp="1"/>
          </p:cNvSpPr>
          <p:nvPr>
            <p:ph type="ftr" sz="quarter" idx="11"/>
          </p:nvPr>
        </p:nvSpPr>
        <p:spPr/>
        <p:txBody>
          <a:bodyPr/>
          <a:lstStyle/>
          <a:p>
            <a:endParaRPr kumimoji="1" lang="ja-JP" altLang="en-US"/>
          </a:p>
        </p:txBody>
      </p:sp>
      <p:sp>
        <p:nvSpPr>
          <p:cNvPr id="1403" name="スライド番号プレースホルダ 6"/>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405"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1406" name="図プレースホルダ 2"/>
          <p:cNvSpPr>
            <a:spLocks noGrp="1"/>
          </p:cNvSpPr>
          <p:nvPr>
            <p:ph type="pic" idx="1"/>
          </p:nvPr>
        </p:nvSpPr>
        <p:spPr>
          <a:xfrm>
            <a:off x="1941645" y="612775"/>
            <a:ext cx="5943600" cy="4114800"/>
          </a:xfrm>
        </p:spPr>
        <p:txBody>
          <a:bodyPr/>
          <a:lstStyle>
            <a:lvl1pPr marL="0" indent="0">
              <a:buNone/>
              <a:defRPr sz="3200"/>
            </a:lvl1pPr>
            <a:lvl2pPr marL="457057" indent="0">
              <a:buNone/>
              <a:defRPr sz="2800"/>
            </a:lvl2pPr>
            <a:lvl3pPr marL="914116" indent="0">
              <a:buNone/>
              <a:defRPr sz="2400"/>
            </a:lvl3pPr>
            <a:lvl4pPr marL="1371175" indent="0">
              <a:buNone/>
              <a:defRPr sz="2000"/>
            </a:lvl4pPr>
            <a:lvl5pPr marL="1828232" indent="0">
              <a:buNone/>
              <a:defRPr sz="2000"/>
            </a:lvl5pPr>
            <a:lvl6pPr marL="2285292" indent="0">
              <a:buNone/>
              <a:defRPr sz="2000"/>
            </a:lvl6pPr>
            <a:lvl7pPr marL="2742350" indent="0">
              <a:buNone/>
              <a:defRPr sz="2000"/>
            </a:lvl7pPr>
            <a:lvl8pPr marL="3199410" indent="0">
              <a:buNone/>
              <a:defRPr sz="2000"/>
            </a:lvl8pPr>
            <a:lvl9pPr marL="3656468" indent="0">
              <a:buNone/>
              <a:defRPr sz="2000"/>
            </a:lvl9pPr>
          </a:lstStyle>
          <a:p>
            <a:endParaRPr kumimoji="1" lang="ja-JP" altLang="en-US"/>
          </a:p>
        </p:txBody>
      </p:sp>
      <p:sp>
        <p:nvSpPr>
          <p:cNvPr id="1407"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057" indent="0">
              <a:buNone/>
              <a:defRPr sz="1200"/>
            </a:lvl2pPr>
            <a:lvl3pPr marL="914116" indent="0">
              <a:buNone/>
              <a:defRPr sz="1000"/>
            </a:lvl3pPr>
            <a:lvl4pPr marL="1371175" indent="0">
              <a:buNone/>
              <a:defRPr sz="900"/>
            </a:lvl4pPr>
            <a:lvl5pPr marL="1828232" indent="0">
              <a:buNone/>
              <a:defRPr sz="900"/>
            </a:lvl5pPr>
            <a:lvl6pPr marL="2285292" indent="0">
              <a:buNone/>
              <a:defRPr sz="900"/>
            </a:lvl6pPr>
            <a:lvl7pPr marL="2742350" indent="0">
              <a:buNone/>
              <a:defRPr sz="900"/>
            </a:lvl7pPr>
            <a:lvl8pPr marL="3199410" indent="0">
              <a:buNone/>
              <a:defRPr sz="900"/>
            </a:lvl8pPr>
            <a:lvl9pPr marL="3656468" indent="0">
              <a:buNone/>
              <a:defRPr sz="900"/>
            </a:lvl9pPr>
          </a:lstStyle>
          <a:p>
            <a:pPr lvl="0"/>
            <a:r>
              <a:rPr kumimoji="1" lang="ja-JP" altLang="en-US" smtClean="0"/>
              <a:t>マスタ テキストの書式設定</a:t>
            </a:r>
          </a:p>
        </p:txBody>
      </p:sp>
      <p:sp>
        <p:nvSpPr>
          <p:cNvPr id="1408" name="日付プレースホルダ 4"/>
          <p:cNvSpPr>
            <a:spLocks noGrp="1"/>
          </p:cNvSpPr>
          <p:nvPr>
            <p:ph type="dt" sz="half" idx="10"/>
          </p:nvPr>
        </p:nvSpPr>
        <p:spPr/>
        <p:txBody>
          <a:bodyPr/>
          <a:lstStyle/>
          <a:p>
            <a:fld id="{AA248268-C4BB-418B-A868-02BCAEEB8F01}" type="datetime1">
              <a:rPr kumimoji="1" lang="ja-JP" altLang="en-US" smtClean="0"/>
              <a:t>2020/12/25</a:t>
            </a:fld>
            <a:endParaRPr kumimoji="1" lang="ja-JP" altLang="en-US"/>
          </a:p>
        </p:txBody>
      </p:sp>
      <p:sp>
        <p:nvSpPr>
          <p:cNvPr id="1409" name="フッター プレースホルダ 5"/>
          <p:cNvSpPr>
            <a:spLocks noGrp="1"/>
          </p:cNvSpPr>
          <p:nvPr>
            <p:ph type="ftr" sz="quarter" idx="11"/>
          </p:nvPr>
        </p:nvSpPr>
        <p:spPr/>
        <p:txBody>
          <a:bodyPr/>
          <a:lstStyle/>
          <a:p>
            <a:endParaRPr kumimoji="1" lang="ja-JP" altLang="en-US"/>
          </a:p>
        </p:txBody>
      </p:sp>
      <p:sp>
        <p:nvSpPr>
          <p:cNvPr id="1410" name="スライド番号プレースホルダ 6"/>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41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41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414" name="日付プレースホルダ 3"/>
          <p:cNvSpPr>
            <a:spLocks noGrp="1"/>
          </p:cNvSpPr>
          <p:nvPr>
            <p:ph type="dt" sz="half" idx="10"/>
          </p:nvPr>
        </p:nvSpPr>
        <p:spPr/>
        <p:txBody>
          <a:bodyPr/>
          <a:lstStyle/>
          <a:p>
            <a:fld id="{9B5DAF71-A5C4-4A9F-85C3-556CEBB0E931}" type="datetime1">
              <a:rPr kumimoji="1" lang="ja-JP" altLang="en-US" smtClean="0"/>
              <a:t>2020/12/25</a:t>
            </a:fld>
            <a:endParaRPr kumimoji="1" lang="ja-JP" altLang="en-US"/>
          </a:p>
        </p:txBody>
      </p:sp>
      <p:sp>
        <p:nvSpPr>
          <p:cNvPr id="1415" name="フッター プレースホルダ 4"/>
          <p:cNvSpPr>
            <a:spLocks noGrp="1"/>
          </p:cNvSpPr>
          <p:nvPr>
            <p:ph type="ftr" sz="quarter" idx="11"/>
          </p:nvPr>
        </p:nvSpPr>
        <p:spPr/>
        <p:txBody>
          <a:bodyPr/>
          <a:lstStyle/>
          <a:p>
            <a:endParaRPr kumimoji="1" lang="ja-JP" altLang="en-US"/>
          </a:p>
        </p:txBody>
      </p:sp>
      <p:sp>
        <p:nvSpPr>
          <p:cNvPr id="1416"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0" name=""/>
        <p:cNvGrpSpPr/>
        <p:nvPr/>
      </p:nvGrpSpPr>
      <p:grpSpPr>
        <a:xfrm>
          <a:off x="0" y="0"/>
          <a:ext cx="0" cy="0"/>
          <a:chOff x="0" y="0"/>
          <a:chExt cx="0" cy="0"/>
        </a:xfrm>
      </p:grpSpPr>
      <p:sp>
        <p:nvSpPr>
          <p:cNvPr id="1418"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1419"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420" name="日付プレースホルダ 3"/>
          <p:cNvSpPr>
            <a:spLocks noGrp="1"/>
          </p:cNvSpPr>
          <p:nvPr>
            <p:ph type="dt" sz="half" idx="10"/>
          </p:nvPr>
        </p:nvSpPr>
        <p:spPr/>
        <p:txBody>
          <a:bodyPr/>
          <a:lstStyle/>
          <a:p>
            <a:fld id="{9BE1D691-A9BF-4081-ADCE-B6CDAA567136}" type="datetime1">
              <a:rPr kumimoji="1" lang="ja-JP" altLang="en-US" smtClean="0"/>
              <a:t>2020/12/25</a:t>
            </a:fld>
            <a:endParaRPr kumimoji="1" lang="ja-JP" altLang="en-US"/>
          </a:p>
        </p:txBody>
      </p:sp>
      <p:sp>
        <p:nvSpPr>
          <p:cNvPr id="1421" name="フッター プレースホルダ 4"/>
          <p:cNvSpPr>
            <a:spLocks noGrp="1"/>
          </p:cNvSpPr>
          <p:nvPr>
            <p:ph type="ftr" sz="quarter" idx="11"/>
          </p:nvPr>
        </p:nvSpPr>
        <p:spPr/>
        <p:txBody>
          <a:bodyPr/>
          <a:lstStyle/>
          <a:p>
            <a:endParaRPr kumimoji="1" lang="ja-JP" altLang="en-US"/>
          </a:p>
        </p:txBody>
      </p:sp>
      <p:sp>
        <p:nvSpPr>
          <p:cNvPr id="1422" name="スライド番号プレースホルダ 5"/>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66" name="日付プレースホルダ 2"/>
          <p:cNvSpPr>
            <a:spLocks noGrp="1"/>
          </p:cNvSpPr>
          <p:nvPr>
            <p:ph type="dt" sz="half" idx="10"/>
          </p:nvPr>
        </p:nvSpPr>
        <p:spPr/>
        <p:txBody>
          <a:bodyPr/>
          <a:lstStyle/>
          <a:p>
            <a:fld id="{5BE13B95-AB6E-4BCF-AF48-0F2C0BF47758}" type="datetime1">
              <a:rPr kumimoji="1" lang="ja-JP" altLang="en-US" smtClean="0"/>
              <a:t>2020/12/25</a:t>
            </a:fld>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60.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0" name=""/>
        <p:cNvGrpSpPr/>
        <p:nvPr/>
      </p:nvGrpSpPr>
      <p:grpSpPr>
        <a:xfrm>
          <a:off x="0" y="0"/>
          <a:ext cx="0" cy="0"/>
          <a:chOff x="0" y="0"/>
          <a:chExt cx="0" cy="0"/>
        </a:xfrm>
      </p:grpSpPr>
      <p:sp>
        <p:nvSpPr>
          <p:cNvPr id="1424" name="タイトル 1"/>
          <p:cNvSpPr>
            <a:spLocks noGrp="1"/>
          </p:cNvSpPr>
          <p:nvPr>
            <p:ph type="title"/>
          </p:nvPr>
        </p:nvSpPr>
        <p:spPr>
          <a:xfrm>
            <a:off x="742962" y="609600"/>
            <a:ext cx="8420101" cy="1143000"/>
          </a:xfrm>
        </p:spPr>
        <p:txBody>
          <a:bodyPr/>
          <a:lstStyle/>
          <a:p>
            <a:r>
              <a:rPr lang="ja-JP" altLang="en-US" smtClean="0"/>
              <a:t>マスタ タイトルの書式設定</a:t>
            </a:r>
            <a:endParaRPr lang="ja-JP" altLang="en-US"/>
          </a:p>
        </p:txBody>
      </p:sp>
      <p:sp>
        <p:nvSpPr>
          <p:cNvPr id="1425" name="表プレースホルダ 2"/>
          <p:cNvSpPr>
            <a:spLocks noGrp="1"/>
          </p:cNvSpPr>
          <p:nvPr>
            <p:ph type="tbl" idx="1"/>
          </p:nvPr>
        </p:nvSpPr>
        <p:spPr>
          <a:xfrm>
            <a:off x="742962" y="1981201"/>
            <a:ext cx="8420101" cy="4114800"/>
          </a:xfrm>
        </p:spPr>
        <p:txBody>
          <a:bodyPr/>
          <a:lstStyle/>
          <a:p>
            <a:pPr lvl="0"/>
            <a:endParaRPr lang="ja-JP" altLang="en-US" noProof="0" smtClean="0"/>
          </a:p>
        </p:txBody>
      </p:sp>
      <p:sp>
        <p:nvSpPr>
          <p:cNvPr id="1426" name="日付プレースホルダ 3"/>
          <p:cNvSpPr>
            <a:spLocks noGrp="1"/>
          </p:cNvSpPr>
          <p:nvPr>
            <p:ph type="dt" sz="half" idx="10"/>
          </p:nvPr>
        </p:nvSpPr>
        <p:spPr/>
        <p:txBody>
          <a:bodyPr/>
          <a:lstStyle>
            <a:lvl1pPr>
              <a:defRPr/>
            </a:lvl1pPr>
          </a:lstStyle>
          <a:p>
            <a:fld id="{40EAD272-9BCD-415A-914E-EA03E22C07F6}" type="datetime1">
              <a:rPr kumimoji="1" lang="ja-JP" altLang="en-US" smtClean="0"/>
              <a:t>2020/12/25</a:t>
            </a:fld>
            <a:endParaRPr kumimoji="1" lang="ja-JP" altLang="en-US"/>
          </a:p>
        </p:txBody>
      </p:sp>
      <p:sp>
        <p:nvSpPr>
          <p:cNvPr id="1427" name="フッター プレースホルダ 4"/>
          <p:cNvSpPr>
            <a:spLocks noGrp="1"/>
          </p:cNvSpPr>
          <p:nvPr>
            <p:ph type="ftr" sz="quarter" idx="11"/>
          </p:nvPr>
        </p:nvSpPr>
        <p:spPr/>
        <p:txBody>
          <a:bodyPr/>
          <a:lstStyle>
            <a:lvl1pPr>
              <a:defRPr/>
            </a:lvl1pPr>
          </a:lstStyle>
          <a:p>
            <a:endParaRPr kumimoji="1" lang="ja-JP" altLang="en-US"/>
          </a:p>
        </p:txBody>
      </p:sp>
      <p:sp>
        <p:nvSpPr>
          <p:cNvPr id="1428" name="スライド番号プレースホルダ 5"/>
          <p:cNvSpPr>
            <a:spLocks noGrp="1"/>
          </p:cNvSpPr>
          <p:nvPr>
            <p:ph type="sldNum" sz="quarter" idx="12"/>
          </p:nvPr>
        </p:nvSpPr>
        <p:spPr/>
        <p:txBody>
          <a:bodyPr/>
          <a:lstStyle>
            <a:lvl1pPr>
              <a:defRPr sz="1400">
                <a:latin typeface="+mn-lt"/>
              </a:defRPr>
            </a:lvl1pPr>
          </a:lstStyle>
          <a:p>
            <a:pPr>
              <a:defRPr/>
            </a:pPr>
            <a:endParaRPr lang="en-US" altLang="ja-JP"/>
          </a:p>
          <a:p>
            <a:pPr>
              <a:defRPr/>
            </a:pPr>
            <a:fld id="{55F304A6-44A7-47F6-8EAC-14C2B11516E4}" type="slidenum">
              <a:rPr lang="en-US" altLang="ja-JP"/>
              <a:pPr>
                <a:defRPr/>
              </a:pPr>
              <a:t>‹#›</a:t>
            </a:fld>
            <a:endParaRPr lang="en-US" altLang="ja-JP"/>
          </a:p>
        </p:txBody>
      </p:sp>
    </p:spTree>
  </p:cSld>
  <p:clrMapOvr>
    <a:masterClrMapping/>
  </p:clrMapOvr>
  <p:hf hdr="0" ftr="0" dt="0"/>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436"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1437"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1438" name="日付プレースホルダ 3"/>
          <p:cNvSpPr>
            <a:spLocks noGrp="1"/>
          </p:cNvSpPr>
          <p:nvPr>
            <p:ph type="dt" sz="half" idx="10"/>
          </p:nvPr>
        </p:nvSpPr>
        <p:spPr/>
        <p:txBody>
          <a:bodyPr/>
          <a:lstStyle/>
          <a:p>
            <a:fld id="{B93D99DB-F359-47B8-928B-DD5D920D38EB}" type="datetime1">
              <a:rPr kumimoji="1" lang="ja-JP" altLang="en-US" smtClean="0"/>
              <a:t>2020/12/25</a:t>
            </a:fld>
            <a:endParaRPr kumimoji="1" lang="ja-JP" altLang="en-US"/>
          </a:p>
        </p:txBody>
      </p:sp>
      <p:sp>
        <p:nvSpPr>
          <p:cNvPr id="1439" name="フッター プレースホルダ 4"/>
          <p:cNvSpPr>
            <a:spLocks noGrp="1"/>
          </p:cNvSpPr>
          <p:nvPr>
            <p:ph type="ftr" sz="quarter" idx="11"/>
          </p:nvPr>
        </p:nvSpPr>
        <p:spPr/>
        <p:txBody>
          <a:bodyPr/>
          <a:lstStyle/>
          <a:p>
            <a:endParaRPr kumimoji="1" lang="ja-JP" altLang="en-US"/>
          </a:p>
        </p:txBody>
      </p:sp>
      <p:sp>
        <p:nvSpPr>
          <p:cNvPr id="1440" name="スライド番号プレースホルダ 5"/>
          <p:cNvSpPr>
            <a:spLocks noGrp="1"/>
          </p:cNvSpPr>
          <p:nvPr>
            <p:ph type="sldNum" sz="quarter" idx="12"/>
          </p:nvPr>
        </p:nvSpPr>
        <p:spPr/>
        <p:txBody>
          <a:bodyPr/>
          <a:lstStyle/>
          <a:p>
            <a:fld id="{E4410EFB-D663-48E8-A37B-5D6661081B51}" type="slidenum">
              <a:rPr kumimoji="1" lang="ja-JP" altLang="en-US" smtClean="0"/>
              <a:pPr/>
              <a:t>‹#›</a:t>
            </a:fld>
            <a:endParaRPr kumimoji="1" lang="ja-JP" altLang="en-US"/>
          </a:p>
        </p:txBody>
      </p:sp>
    </p:spTree>
  </p:cSld>
  <p:clrMapOvr>
    <a:masterClrMapping/>
  </p:clrMapOvr>
  <p:hf hdr="0" ftr="0" dt="0"/>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44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44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444" name="日付プレースホルダ 3"/>
          <p:cNvSpPr>
            <a:spLocks noGrp="1"/>
          </p:cNvSpPr>
          <p:nvPr>
            <p:ph type="dt" sz="half" idx="10"/>
          </p:nvPr>
        </p:nvSpPr>
        <p:spPr/>
        <p:txBody>
          <a:bodyPr/>
          <a:lstStyle/>
          <a:p>
            <a:fld id="{EBF9CEEE-7A70-49F3-8437-C01F732C0AF1}" type="datetime1">
              <a:rPr kumimoji="1" lang="ja-JP" altLang="en-US" smtClean="0"/>
              <a:t>2020/12/25</a:t>
            </a:fld>
            <a:endParaRPr kumimoji="1" lang="ja-JP" altLang="en-US"/>
          </a:p>
        </p:txBody>
      </p:sp>
      <p:sp>
        <p:nvSpPr>
          <p:cNvPr id="1445" name="フッター プレースホルダ 4"/>
          <p:cNvSpPr>
            <a:spLocks noGrp="1"/>
          </p:cNvSpPr>
          <p:nvPr>
            <p:ph type="ftr" sz="quarter" idx="11"/>
          </p:nvPr>
        </p:nvSpPr>
        <p:spPr/>
        <p:txBody>
          <a:bodyPr/>
          <a:lstStyle/>
          <a:p>
            <a:endParaRPr kumimoji="1" lang="ja-JP" altLang="en-US"/>
          </a:p>
        </p:txBody>
      </p:sp>
      <p:sp>
        <p:nvSpPr>
          <p:cNvPr id="1446" name="スライド番号プレースホルダ 5"/>
          <p:cNvSpPr>
            <a:spLocks noGrp="1"/>
          </p:cNvSpPr>
          <p:nvPr>
            <p:ph type="sldNum" sz="quarter" idx="12"/>
          </p:nvPr>
        </p:nvSpPr>
        <p:spPr/>
        <p:txBody>
          <a:bodyPr/>
          <a:lstStyle/>
          <a:p>
            <a:fld id="{E4410EFB-D663-48E8-A37B-5D6661081B51}" type="slidenum">
              <a:rPr kumimoji="1" lang="ja-JP" altLang="en-US" smtClean="0"/>
              <a:pPr/>
              <a:t>‹#›</a:t>
            </a:fld>
            <a:endParaRPr kumimoji="1" lang="ja-JP" altLang="en-US"/>
          </a:p>
        </p:txBody>
      </p:sp>
    </p:spTree>
  </p:cSld>
  <p:clrMapOvr>
    <a:masterClrMapping/>
  </p:clrMapOvr>
  <p:hf hdr="0" ftr="0" dt="0"/>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448"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1449"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1450" name="日付プレースホルダ 3"/>
          <p:cNvSpPr>
            <a:spLocks noGrp="1"/>
          </p:cNvSpPr>
          <p:nvPr>
            <p:ph type="dt" sz="half" idx="10"/>
          </p:nvPr>
        </p:nvSpPr>
        <p:spPr/>
        <p:txBody>
          <a:bodyPr/>
          <a:lstStyle/>
          <a:p>
            <a:fld id="{BBF40449-05F9-44BE-B97E-26801F860048}" type="datetime1">
              <a:rPr kumimoji="1" lang="ja-JP" altLang="en-US" smtClean="0"/>
              <a:t>2020/12/25</a:t>
            </a:fld>
            <a:endParaRPr kumimoji="1" lang="ja-JP" altLang="en-US"/>
          </a:p>
        </p:txBody>
      </p:sp>
      <p:sp>
        <p:nvSpPr>
          <p:cNvPr id="1451" name="フッター プレースホルダ 4"/>
          <p:cNvSpPr>
            <a:spLocks noGrp="1"/>
          </p:cNvSpPr>
          <p:nvPr>
            <p:ph type="ftr" sz="quarter" idx="11"/>
          </p:nvPr>
        </p:nvSpPr>
        <p:spPr/>
        <p:txBody>
          <a:bodyPr/>
          <a:lstStyle/>
          <a:p>
            <a:endParaRPr kumimoji="1" lang="ja-JP" altLang="en-US"/>
          </a:p>
        </p:txBody>
      </p:sp>
      <p:sp>
        <p:nvSpPr>
          <p:cNvPr id="1452" name="スライド番号プレースホルダ 5"/>
          <p:cNvSpPr>
            <a:spLocks noGrp="1"/>
          </p:cNvSpPr>
          <p:nvPr>
            <p:ph type="sldNum" sz="quarter" idx="12"/>
          </p:nvPr>
        </p:nvSpPr>
        <p:spPr/>
        <p:txBody>
          <a:bodyPr/>
          <a:lstStyle/>
          <a:p>
            <a:fld id="{E4410EFB-D663-48E8-A37B-5D6661081B51}" type="slidenum">
              <a:rPr kumimoji="1" lang="ja-JP" altLang="en-US" smtClean="0"/>
              <a:pPr/>
              <a:t>‹#›</a:t>
            </a:fld>
            <a:endParaRPr kumimoji="1" lang="ja-JP" altLang="en-US"/>
          </a:p>
        </p:txBody>
      </p:sp>
    </p:spTree>
  </p:cSld>
  <p:clrMapOvr>
    <a:masterClrMapping/>
  </p:clrMapOvr>
  <p:hf hdr="0" ftr="0" dt="0"/>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454"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455"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456"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457" name="日付プレースホルダ 4"/>
          <p:cNvSpPr>
            <a:spLocks noGrp="1"/>
          </p:cNvSpPr>
          <p:nvPr>
            <p:ph type="dt" sz="half" idx="10"/>
          </p:nvPr>
        </p:nvSpPr>
        <p:spPr/>
        <p:txBody>
          <a:bodyPr/>
          <a:lstStyle/>
          <a:p>
            <a:fld id="{1DB04C90-D5AE-47C6-B69C-3B8150C7C460}" type="datetime1">
              <a:rPr kumimoji="1" lang="ja-JP" altLang="en-US" smtClean="0"/>
              <a:t>2020/12/25</a:t>
            </a:fld>
            <a:endParaRPr kumimoji="1" lang="ja-JP" altLang="en-US"/>
          </a:p>
        </p:txBody>
      </p:sp>
      <p:sp>
        <p:nvSpPr>
          <p:cNvPr id="1458" name="フッター プレースホルダ 5"/>
          <p:cNvSpPr>
            <a:spLocks noGrp="1"/>
          </p:cNvSpPr>
          <p:nvPr>
            <p:ph type="ftr" sz="quarter" idx="11"/>
          </p:nvPr>
        </p:nvSpPr>
        <p:spPr/>
        <p:txBody>
          <a:bodyPr/>
          <a:lstStyle/>
          <a:p>
            <a:endParaRPr kumimoji="1" lang="ja-JP" altLang="en-US"/>
          </a:p>
        </p:txBody>
      </p:sp>
      <p:sp>
        <p:nvSpPr>
          <p:cNvPr id="1459" name="スライド番号プレースホルダ 6"/>
          <p:cNvSpPr>
            <a:spLocks noGrp="1"/>
          </p:cNvSpPr>
          <p:nvPr>
            <p:ph type="sldNum" sz="quarter" idx="12"/>
          </p:nvPr>
        </p:nvSpPr>
        <p:spPr/>
        <p:txBody>
          <a:bodyPr/>
          <a:lstStyle/>
          <a:p>
            <a:fld id="{E4410EFB-D663-48E8-A37B-5D6661081B51}" type="slidenum">
              <a:rPr kumimoji="1" lang="ja-JP" altLang="en-US" smtClean="0"/>
              <a:pPr/>
              <a:t>‹#›</a:t>
            </a:fld>
            <a:endParaRPr kumimoji="1" lang="ja-JP" altLang="en-US"/>
          </a:p>
        </p:txBody>
      </p:sp>
    </p:spTree>
  </p:cSld>
  <p:clrMapOvr>
    <a:masterClrMapping/>
  </p:clrMapOvr>
  <p:hf hdr="0" ftr="0" dt="0"/>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461"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1462"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1463"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464"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1465"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466" name="日付プレースホルダ 6"/>
          <p:cNvSpPr>
            <a:spLocks noGrp="1"/>
          </p:cNvSpPr>
          <p:nvPr>
            <p:ph type="dt" sz="half" idx="10"/>
          </p:nvPr>
        </p:nvSpPr>
        <p:spPr/>
        <p:txBody>
          <a:bodyPr/>
          <a:lstStyle/>
          <a:p>
            <a:fld id="{2506F11E-2322-4FD7-BAB6-18B2B15D287C}" type="datetime1">
              <a:rPr kumimoji="1" lang="ja-JP" altLang="en-US" smtClean="0"/>
              <a:t>2020/12/25</a:t>
            </a:fld>
            <a:endParaRPr kumimoji="1" lang="ja-JP" altLang="en-US"/>
          </a:p>
        </p:txBody>
      </p:sp>
      <p:sp>
        <p:nvSpPr>
          <p:cNvPr id="1467" name="フッター プレースホルダ 7"/>
          <p:cNvSpPr>
            <a:spLocks noGrp="1"/>
          </p:cNvSpPr>
          <p:nvPr>
            <p:ph type="ftr" sz="quarter" idx="11"/>
          </p:nvPr>
        </p:nvSpPr>
        <p:spPr/>
        <p:txBody>
          <a:bodyPr/>
          <a:lstStyle/>
          <a:p>
            <a:endParaRPr kumimoji="1" lang="ja-JP" altLang="en-US"/>
          </a:p>
        </p:txBody>
      </p:sp>
      <p:sp>
        <p:nvSpPr>
          <p:cNvPr id="1468" name="スライド番号プレースホルダ 8"/>
          <p:cNvSpPr>
            <a:spLocks noGrp="1"/>
          </p:cNvSpPr>
          <p:nvPr>
            <p:ph type="sldNum" sz="quarter" idx="12"/>
          </p:nvPr>
        </p:nvSpPr>
        <p:spPr/>
        <p:txBody>
          <a:bodyPr/>
          <a:lstStyle/>
          <a:p>
            <a:fld id="{E4410EFB-D663-48E8-A37B-5D6661081B51}" type="slidenum">
              <a:rPr kumimoji="1" lang="ja-JP" altLang="en-US" smtClean="0"/>
              <a:pPr/>
              <a:t>‹#›</a:t>
            </a:fld>
            <a:endParaRPr kumimoji="1" lang="ja-JP" altLang="en-US"/>
          </a:p>
        </p:txBody>
      </p:sp>
    </p:spTree>
  </p:cSld>
  <p:clrMapOvr>
    <a:masterClrMapping/>
  </p:clrMapOvr>
  <p:hf hdr="0" ftr="0" dt="0"/>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470"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471" name="日付プレースホルダ 2"/>
          <p:cNvSpPr>
            <a:spLocks noGrp="1"/>
          </p:cNvSpPr>
          <p:nvPr>
            <p:ph type="dt" sz="half" idx="10"/>
          </p:nvPr>
        </p:nvSpPr>
        <p:spPr/>
        <p:txBody>
          <a:bodyPr/>
          <a:lstStyle/>
          <a:p>
            <a:fld id="{1C6A5423-C014-4A34-86B6-0A9FA7F9706F}" type="datetime1">
              <a:rPr kumimoji="1" lang="ja-JP" altLang="en-US" smtClean="0"/>
              <a:t>2020/12/25</a:t>
            </a:fld>
            <a:endParaRPr kumimoji="1" lang="ja-JP" altLang="en-US"/>
          </a:p>
        </p:txBody>
      </p:sp>
      <p:sp>
        <p:nvSpPr>
          <p:cNvPr id="1472" name="フッター プレースホルダ 3"/>
          <p:cNvSpPr>
            <a:spLocks noGrp="1"/>
          </p:cNvSpPr>
          <p:nvPr>
            <p:ph type="ftr" sz="quarter" idx="11"/>
          </p:nvPr>
        </p:nvSpPr>
        <p:spPr/>
        <p:txBody>
          <a:bodyPr/>
          <a:lstStyle/>
          <a:p>
            <a:endParaRPr kumimoji="1" lang="ja-JP" altLang="en-US"/>
          </a:p>
        </p:txBody>
      </p:sp>
      <p:sp>
        <p:nvSpPr>
          <p:cNvPr id="1473" name="スライド番号プレースホルダ 4"/>
          <p:cNvSpPr>
            <a:spLocks noGrp="1"/>
          </p:cNvSpPr>
          <p:nvPr>
            <p:ph type="sldNum" sz="quarter" idx="12"/>
          </p:nvPr>
        </p:nvSpPr>
        <p:spPr/>
        <p:txBody>
          <a:bodyPr/>
          <a:lstStyle/>
          <a:p>
            <a:fld id="{E4410EFB-D663-48E8-A37B-5D6661081B51}" type="slidenum">
              <a:rPr kumimoji="1" lang="ja-JP" altLang="en-US" smtClean="0"/>
              <a:pPr/>
              <a:t>‹#›</a:t>
            </a:fld>
            <a:endParaRPr kumimoji="1" lang="ja-JP" altLang="en-US"/>
          </a:p>
        </p:txBody>
      </p:sp>
    </p:spTree>
  </p:cSld>
  <p:clrMapOvr>
    <a:masterClrMapping/>
  </p:clrMapOvr>
  <p:hf hdr="0" ftr="0" dt="0"/>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475" name="日付プレースホルダ 1"/>
          <p:cNvSpPr>
            <a:spLocks noGrp="1"/>
          </p:cNvSpPr>
          <p:nvPr>
            <p:ph type="dt" sz="half" idx="10"/>
          </p:nvPr>
        </p:nvSpPr>
        <p:spPr/>
        <p:txBody>
          <a:bodyPr/>
          <a:lstStyle/>
          <a:p>
            <a:fld id="{9F789875-14C8-40DE-B03C-7308FBEAD5E2}" type="datetime1">
              <a:rPr kumimoji="1" lang="ja-JP" altLang="en-US" smtClean="0"/>
              <a:t>2020/12/25</a:t>
            </a:fld>
            <a:endParaRPr kumimoji="1" lang="ja-JP" altLang="en-US"/>
          </a:p>
        </p:txBody>
      </p:sp>
      <p:sp>
        <p:nvSpPr>
          <p:cNvPr id="1476" name="フッター プレースホルダ 2"/>
          <p:cNvSpPr>
            <a:spLocks noGrp="1"/>
          </p:cNvSpPr>
          <p:nvPr>
            <p:ph type="ftr" sz="quarter" idx="11"/>
          </p:nvPr>
        </p:nvSpPr>
        <p:spPr/>
        <p:txBody>
          <a:bodyPr/>
          <a:lstStyle/>
          <a:p>
            <a:endParaRPr kumimoji="1" lang="ja-JP" altLang="en-US"/>
          </a:p>
        </p:txBody>
      </p:sp>
      <p:sp>
        <p:nvSpPr>
          <p:cNvPr id="1477" name="スライド番号プレースホルダ 3"/>
          <p:cNvSpPr>
            <a:spLocks noGrp="1"/>
          </p:cNvSpPr>
          <p:nvPr>
            <p:ph type="sldNum" sz="quarter" idx="12"/>
          </p:nvPr>
        </p:nvSpPr>
        <p:spPr/>
        <p:txBody>
          <a:bodyPr/>
          <a:lstStyle/>
          <a:p>
            <a:fld id="{E4410EFB-D663-48E8-A37B-5D6661081B51}" type="slidenum">
              <a:rPr kumimoji="1" lang="ja-JP" altLang="en-US" smtClean="0"/>
              <a:pPr/>
              <a:t>‹#›</a:t>
            </a:fld>
            <a:endParaRPr kumimoji="1" lang="ja-JP" altLang="en-US"/>
          </a:p>
        </p:txBody>
      </p:sp>
    </p:spTree>
  </p:cSld>
  <p:clrMapOvr>
    <a:masterClrMapping/>
  </p:clrMapOvr>
  <p:hf hdr="0" ftr="0" dt="0"/>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479"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1480"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481"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1482" name="日付プレースホルダ 4"/>
          <p:cNvSpPr>
            <a:spLocks noGrp="1"/>
          </p:cNvSpPr>
          <p:nvPr>
            <p:ph type="dt" sz="half" idx="10"/>
          </p:nvPr>
        </p:nvSpPr>
        <p:spPr/>
        <p:txBody>
          <a:bodyPr/>
          <a:lstStyle/>
          <a:p>
            <a:fld id="{967B1218-7863-4CB4-B735-9ADAC31A115A}" type="datetime1">
              <a:rPr kumimoji="1" lang="ja-JP" altLang="en-US" smtClean="0"/>
              <a:t>2020/12/25</a:t>
            </a:fld>
            <a:endParaRPr kumimoji="1" lang="ja-JP" altLang="en-US"/>
          </a:p>
        </p:txBody>
      </p:sp>
      <p:sp>
        <p:nvSpPr>
          <p:cNvPr id="1483" name="フッター プレースホルダ 5"/>
          <p:cNvSpPr>
            <a:spLocks noGrp="1"/>
          </p:cNvSpPr>
          <p:nvPr>
            <p:ph type="ftr" sz="quarter" idx="11"/>
          </p:nvPr>
        </p:nvSpPr>
        <p:spPr/>
        <p:txBody>
          <a:bodyPr/>
          <a:lstStyle/>
          <a:p>
            <a:endParaRPr kumimoji="1" lang="ja-JP" altLang="en-US"/>
          </a:p>
        </p:txBody>
      </p:sp>
      <p:sp>
        <p:nvSpPr>
          <p:cNvPr id="1484" name="スライド番号プレースホルダ 6"/>
          <p:cNvSpPr>
            <a:spLocks noGrp="1"/>
          </p:cNvSpPr>
          <p:nvPr>
            <p:ph type="sldNum" sz="quarter" idx="12"/>
          </p:nvPr>
        </p:nvSpPr>
        <p:spPr/>
        <p:txBody>
          <a:bodyPr/>
          <a:lstStyle/>
          <a:p>
            <a:fld id="{E4410EFB-D663-48E8-A37B-5D6661081B51}" type="slidenum">
              <a:rPr kumimoji="1" lang="ja-JP" altLang="en-US" smtClean="0"/>
              <a:pPr/>
              <a:t>‹#›</a:t>
            </a:fld>
            <a:endParaRPr kumimoji="1" lang="ja-JP" altLang="en-US"/>
          </a:p>
        </p:txBody>
      </p:sp>
    </p:spTree>
  </p:cSld>
  <p:clrMapOvr>
    <a:masterClrMapping/>
  </p:clrMapOvr>
  <p:hf hdr="0" ftr="0" dt="0"/>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486"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1487"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488"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1489" name="日付プレースホルダ 4"/>
          <p:cNvSpPr>
            <a:spLocks noGrp="1"/>
          </p:cNvSpPr>
          <p:nvPr>
            <p:ph type="dt" sz="half" idx="10"/>
          </p:nvPr>
        </p:nvSpPr>
        <p:spPr/>
        <p:txBody>
          <a:bodyPr/>
          <a:lstStyle/>
          <a:p>
            <a:fld id="{94D1B28C-F3C9-4AB2-A1E0-7397175AE5F1}" type="datetime1">
              <a:rPr kumimoji="1" lang="ja-JP" altLang="en-US" smtClean="0"/>
              <a:t>2020/12/25</a:t>
            </a:fld>
            <a:endParaRPr kumimoji="1" lang="ja-JP" altLang="en-US"/>
          </a:p>
        </p:txBody>
      </p:sp>
      <p:sp>
        <p:nvSpPr>
          <p:cNvPr id="1490" name="フッター プレースホルダ 5"/>
          <p:cNvSpPr>
            <a:spLocks noGrp="1"/>
          </p:cNvSpPr>
          <p:nvPr>
            <p:ph type="ftr" sz="quarter" idx="11"/>
          </p:nvPr>
        </p:nvSpPr>
        <p:spPr/>
        <p:txBody>
          <a:bodyPr/>
          <a:lstStyle/>
          <a:p>
            <a:endParaRPr kumimoji="1" lang="ja-JP" altLang="en-US"/>
          </a:p>
        </p:txBody>
      </p:sp>
      <p:sp>
        <p:nvSpPr>
          <p:cNvPr id="1491" name="スライド番号プレースホルダ 6"/>
          <p:cNvSpPr>
            <a:spLocks noGrp="1"/>
          </p:cNvSpPr>
          <p:nvPr>
            <p:ph type="sldNum" sz="quarter" idx="12"/>
          </p:nvPr>
        </p:nvSpPr>
        <p:spPr/>
        <p:txBody>
          <a:bodyPr/>
          <a:lstStyle/>
          <a:p>
            <a:fld id="{E4410EFB-D663-48E8-A37B-5D6661081B51}" type="slidenum">
              <a:rPr kumimoji="1" lang="ja-JP" altLang="en-US" smtClean="0"/>
              <a:pPr/>
              <a:t>‹#›</a:t>
            </a:fld>
            <a:endParaRPr kumimoji="1" lang="ja-JP" alt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fld id="{1ABA4EBB-5BF3-4FE2-96B6-FA95897F6CF7}" type="datetime1">
              <a:rPr kumimoji="1" lang="ja-JP" altLang="en-US" smtClean="0"/>
              <a:t>2020/12/25</a:t>
            </a:fld>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493"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494"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495" name="日付プレースホルダ 3"/>
          <p:cNvSpPr>
            <a:spLocks noGrp="1"/>
          </p:cNvSpPr>
          <p:nvPr>
            <p:ph type="dt" sz="half" idx="10"/>
          </p:nvPr>
        </p:nvSpPr>
        <p:spPr/>
        <p:txBody>
          <a:bodyPr/>
          <a:lstStyle/>
          <a:p>
            <a:fld id="{780E265B-B48B-4B5C-812C-B3D1913AB5C3}" type="datetime1">
              <a:rPr kumimoji="1" lang="ja-JP" altLang="en-US" smtClean="0"/>
              <a:t>2020/12/25</a:t>
            </a:fld>
            <a:endParaRPr kumimoji="1" lang="ja-JP" altLang="en-US"/>
          </a:p>
        </p:txBody>
      </p:sp>
      <p:sp>
        <p:nvSpPr>
          <p:cNvPr id="1496" name="フッター プレースホルダ 4"/>
          <p:cNvSpPr>
            <a:spLocks noGrp="1"/>
          </p:cNvSpPr>
          <p:nvPr>
            <p:ph type="ftr" sz="quarter" idx="11"/>
          </p:nvPr>
        </p:nvSpPr>
        <p:spPr/>
        <p:txBody>
          <a:bodyPr/>
          <a:lstStyle/>
          <a:p>
            <a:endParaRPr kumimoji="1" lang="ja-JP" altLang="en-US"/>
          </a:p>
        </p:txBody>
      </p:sp>
      <p:sp>
        <p:nvSpPr>
          <p:cNvPr id="1497" name="スライド番号プレースホルダ 5"/>
          <p:cNvSpPr>
            <a:spLocks noGrp="1"/>
          </p:cNvSpPr>
          <p:nvPr>
            <p:ph type="sldNum" sz="quarter" idx="12"/>
          </p:nvPr>
        </p:nvSpPr>
        <p:spPr/>
        <p:txBody>
          <a:bodyPr/>
          <a:lstStyle/>
          <a:p>
            <a:fld id="{E4410EFB-D663-48E8-A37B-5D6661081B51}" type="slidenum">
              <a:rPr kumimoji="1" lang="ja-JP" altLang="en-US" smtClean="0"/>
              <a:pPr/>
              <a:t>‹#›</a:t>
            </a:fld>
            <a:endParaRPr kumimoji="1" lang="ja-JP" altLang="en-US"/>
          </a:p>
        </p:txBody>
      </p:sp>
    </p:spTree>
  </p:cSld>
  <p:clrMapOvr>
    <a:masterClrMapping/>
  </p:clrMapOvr>
  <p:hf hdr="0" ftr="0" dt="0"/>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0" name=""/>
        <p:cNvGrpSpPr/>
        <p:nvPr/>
      </p:nvGrpSpPr>
      <p:grpSpPr>
        <a:xfrm>
          <a:off x="0" y="0"/>
          <a:ext cx="0" cy="0"/>
          <a:chOff x="0" y="0"/>
          <a:chExt cx="0" cy="0"/>
        </a:xfrm>
      </p:grpSpPr>
      <p:sp>
        <p:nvSpPr>
          <p:cNvPr id="1499"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1500"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501" name="日付プレースホルダ 3"/>
          <p:cNvSpPr>
            <a:spLocks noGrp="1"/>
          </p:cNvSpPr>
          <p:nvPr>
            <p:ph type="dt" sz="half" idx="10"/>
          </p:nvPr>
        </p:nvSpPr>
        <p:spPr/>
        <p:txBody>
          <a:bodyPr/>
          <a:lstStyle/>
          <a:p>
            <a:fld id="{3DA1EBD1-ABAE-4318-B1C6-B1858CAF95B0}" type="datetime1">
              <a:rPr kumimoji="1" lang="ja-JP" altLang="en-US" smtClean="0"/>
              <a:t>2020/12/25</a:t>
            </a:fld>
            <a:endParaRPr kumimoji="1" lang="ja-JP" altLang="en-US"/>
          </a:p>
        </p:txBody>
      </p:sp>
      <p:sp>
        <p:nvSpPr>
          <p:cNvPr id="1502" name="フッター プレースホルダ 4"/>
          <p:cNvSpPr>
            <a:spLocks noGrp="1"/>
          </p:cNvSpPr>
          <p:nvPr>
            <p:ph type="ftr" sz="quarter" idx="11"/>
          </p:nvPr>
        </p:nvSpPr>
        <p:spPr/>
        <p:txBody>
          <a:bodyPr/>
          <a:lstStyle/>
          <a:p>
            <a:endParaRPr kumimoji="1" lang="ja-JP" altLang="en-US"/>
          </a:p>
        </p:txBody>
      </p:sp>
      <p:sp>
        <p:nvSpPr>
          <p:cNvPr id="1503" name="スライド番号プレースホルダ 5"/>
          <p:cNvSpPr>
            <a:spLocks noGrp="1"/>
          </p:cNvSpPr>
          <p:nvPr>
            <p:ph type="sldNum" sz="quarter" idx="12"/>
          </p:nvPr>
        </p:nvSpPr>
        <p:spPr/>
        <p:txBody>
          <a:bodyPr/>
          <a:lstStyle/>
          <a:p>
            <a:fld id="{E4410EFB-D663-48E8-A37B-5D6661081B51}" type="slidenum">
              <a:rPr kumimoji="1" lang="ja-JP" altLang="en-US" smtClean="0"/>
              <a:pPr/>
              <a:t>‹#›</a:t>
            </a:fld>
            <a:endParaRPr kumimoji="1" lang="ja-JP" altLang="en-US"/>
          </a:p>
        </p:txBody>
      </p:sp>
    </p:spTree>
  </p:cSld>
  <p:clrMapOvr>
    <a:masterClrMapping/>
  </p:clrMapOvr>
  <p:hf hdr="0" ftr="0" dt="0"/>
</p:sldLayout>
</file>

<file path=ppt/slideLayouts/slideLayout7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511" name="タイトル 1"/>
          <p:cNvSpPr>
            <a:spLocks noGrp="1"/>
          </p:cNvSpPr>
          <p:nvPr>
            <p:ph type="ctrTitle"/>
          </p:nvPr>
        </p:nvSpPr>
        <p:spPr>
          <a:xfrm>
            <a:off x="742950" y="2130429"/>
            <a:ext cx="8420100" cy="1470025"/>
          </a:xfrm>
        </p:spPr>
        <p:txBody>
          <a:bodyPr/>
          <a:lstStyle/>
          <a:p>
            <a:r>
              <a:rPr kumimoji="1" lang="ja-JP" altLang="en-US" smtClean="0"/>
              <a:t>マスタ タイトルの書式設定</a:t>
            </a:r>
            <a:endParaRPr kumimoji="1" lang="ja-JP" altLang="en-US"/>
          </a:p>
        </p:txBody>
      </p:sp>
      <p:sp>
        <p:nvSpPr>
          <p:cNvPr id="1512"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39" indent="0" algn="ctr">
              <a:buNone/>
              <a:defRPr>
                <a:solidFill>
                  <a:schemeClr val="tx1">
                    <a:tint val="75000"/>
                  </a:schemeClr>
                </a:solidFill>
              </a:defRPr>
            </a:lvl2pPr>
            <a:lvl3pPr marL="914278" indent="0" algn="ctr">
              <a:buNone/>
              <a:defRPr>
                <a:solidFill>
                  <a:schemeClr val="tx1">
                    <a:tint val="75000"/>
                  </a:schemeClr>
                </a:solidFill>
              </a:defRPr>
            </a:lvl3pPr>
            <a:lvl4pPr marL="1371417" indent="0" algn="ctr">
              <a:buNone/>
              <a:defRPr>
                <a:solidFill>
                  <a:schemeClr val="tx1">
                    <a:tint val="75000"/>
                  </a:schemeClr>
                </a:solidFill>
              </a:defRPr>
            </a:lvl4pPr>
            <a:lvl5pPr marL="1828556" indent="0" algn="ctr">
              <a:buNone/>
              <a:defRPr>
                <a:solidFill>
                  <a:schemeClr val="tx1">
                    <a:tint val="75000"/>
                  </a:schemeClr>
                </a:solidFill>
              </a:defRPr>
            </a:lvl5pPr>
            <a:lvl6pPr marL="2285695" indent="0" algn="ctr">
              <a:buNone/>
              <a:defRPr>
                <a:solidFill>
                  <a:schemeClr val="tx1">
                    <a:tint val="75000"/>
                  </a:schemeClr>
                </a:solidFill>
              </a:defRPr>
            </a:lvl6pPr>
            <a:lvl7pPr marL="2742834" indent="0" algn="ctr">
              <a:buNone/>
              <a:defRPr>
                <a:solidFill>
                  <a:schemeClr val="tx1">
                    <a:tint val="75000"/>
                  </a:schemeClr>
                </a:solidFill>
              </a:defRPr>
            </a:lvl7pPr>
            <a:lvl8pPr marL="3199972" indent="0" algn="ctr">
              <a:buNone/>
              <a:defRPr>
                <a:solidFill>
                  <a:schemeClr val="tx1">
                    <a:tint val="75000"/>
                  </a:schemeClr>
                </a:solidFill>
              </a:defRPr>
            </a:lvl8pPr>
            <a:lvl9pPr marL="3657112"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1513" name="日付プレースホルダ 3"/>
          <p:cNvSpPr>
            <a:spLocks noGrp="1"/>
          </p:cNvSpPr>
          <p:nvPr>
            <p:ph type="dt" sz="half" idx="10"/>
          </p:nvPr>
        </p:nvSpPr>
        <p:spPr/>
        <p:txBody>
          <a:bodyPr/>
          <a:lstStyle/>
          <a:p>
            <a:fld id="{69825489-7283-45F5-9D2E-D1B2F3BE8189}" type="datetime1">
              <a:rPr kumimoji="1" lang="ja-JP" altLang="en-US" smtClean="0"/>
              <a:t>2020/12/25</a:t>
            </a:fld>
            <a:endParaRPr kumimoji="1" lang="ja-JP" altLang="en-US"/>
          </a:p>
        </p:txBody>
      </p:sp>
      <p:sp>
        <p:nvSpPr>
          <p:cNvPr id="1514" name="フッター プレースホルダ 4"/>
          <p:cNvSpPr>
            <a:spLocks noGrp="1"/>
          </p:cNvSpPr>
          <p:nvPr>
            <p:ph type="ftr" sz="quarter" idx="11"/>
          </p:nvPr>
        </p:nvSpPr>
        <p:spPr/>
        <p:txBody>
          <a:bodyPr/>
          <a:lstStyle/>
          <a:p>
            <a:endParaRPr kumimoji="1" lang="ja-JP" altLang="en-US"/>
          </a:p>
        </p:txBody>
      </p:sp>
      <p:sp>
        <p:nvSpPr>
          <p:cNvPr id="1515" name="スライド番号プレースホルダ 5"/>
          <p:cNvSpPr>
            <a:spLocks noGrp="1"/>
          </p:cNvSpPr>
          <p:nvPr>
            <p:ph type="sldNum" sz="quarter" idx="12"/>
          </p:nvPr>
        </p:nvSpPr>
        <p:spPr/>
        <p:txBody>
          <a:bodyPr/>
          <a:lstStyle/>
          <a:p>
            <a:fld id="{B8E2F1E3-2EA7-4570-BE43-F16CEC35374B}" type="slidenum">
              <a:rPr kumimoji="1" lang="ja-JP" altLang="en-US" smtClean="0"/>
              <a:pPr/>
              <a:t>‹#›</a:t>
            </a:fld>
            <a:endParaRPr kumimoji="1" lang="ja-JP" altLang="en-US"/>
          </a:p>
        </p:txBody>
      </p:sp>
    </p:spTree>
  </p:cSld>
  <p:clrMapOvr>
    <a:masterClrMapping/>
  </p:clrMapOvr>
  <p:hf hdr="0" ftr="0" dt="0"/>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517"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518"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519" name="日付プレースホルダ 3"/>
          <p:cNvSpPr>
            <a:spLocks noGrp="1"/>
          </p:cNvSpPr>
          <p:nvPr>
            <p:ph type="dt" sz="half" idx="10"/>
          </p:nvPr>
        </p:nvSpPr>
        <p:spPr/>
        <p:txBody>
          <a:bodyPr/>
          <a:lstStyle/>
          <a:p>
            <a:fld id="{360F40B1-EB96-4A05-8A6A-9E77E48FE991}" type="datetime1">
              <a:rPr kumimoji="1" lang="ja-JP" altLang="en-US" smtClean="0"/>
              <a:t>2020/12/25</a:t>
            </a:fld>
            <a:endParaRPr kumimoji="1" lang="ja-JP" altLang="en-US"/>
          </a:p>
        </p:txBody>
      </p:sp>
      <p:sp>
        <p:nvSpPr>
          <p:cNvPr id="1520" name="フッター プレースホルダ 4"/>
          <p:cNvSpPr>
            <a:spLocks noGrp="1"/>
          </p:cNvSpPr>
          <p:nvPr>
            <p:ph type="ftr" sz="quarter" idx="11"/>
          </p:nvPr>
        </p:nvSpPr>
        <p:spPr/>
        <p:txBody>
          <a:bodyPr/>
          <a:lstStyle/>
          <a:p>
            <a:endParaRPr kumimoji="1" lang="ja-JP" altLang="en-US"/>
          </a:p>
        </p:txBody>
      </p:sp>
      <p:sp>
        <p:nvSpPr>
          <p:cNvPr id="1521" name="スライド番号プレースホルダ 5"/>
          <p:cNvSpPr>
            <a:spLocks noGrp="1"/>
          </p:cNvSpPr>
          <p:nvPr>
            <p:ph type="sldNum" sz="quarter" idx="12"/>
          </p:nvPr>
        </p:nvSpPr>
        <p:spPr/>
        <p:txBody>
          <a:bodyPr/>
          <a:lstStyle/>
          <a:p>
            <a:fld id="{B8E2F1E3-2EA7-4570-BE43-F16CEC35374B}" type="slidenum">
              <a:rPr kumimoji="1" lang="ja-JP" altLang="en-US" smtClean="0"/>
              <a:pPr/>
              <a:t>‹#›</a:t>
            </a:fld>
            <a:endParaRPr kumimoji="1" lang="ja-JP" altLang="en-US"/>
          </a:p>
        </p:txBody>
      </p:sp>
    </p:spTree>
  </p:cSld>
  <p:clrMapOvr>
    <a:masterClrMapping/>
  </p:clrMapOvr>
  <p:hf hdr="0" ftr="0" dt="0"/>
</p:sldLayout>
</file>

<file path=ppt/slideLayouts/slideLayout7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523" name="タイトル 1"/>
          <p:cNvSpPr>
            <a:spLocks noGrp="1"/>
          </p:cNvSpPr>
          <p:nvPr>
            <p:ph type="title"/>
          </p:nvPr>
        </p:nvSpPr>
        <p:spPr>
          <a:xfrm>
            <a:off x="782506" y="4406904"/>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1524"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139" indent="0">
              <a:buNone/>
              <a:defRPr sz="1800">
                <a:solidFill>
                  <a:schemeClr val="tx1">
                    <a:tint val="75000"/>
                  </a:schemeClr>
                </a:solidFill>
              </a:defRPr>
            </a:lvl2pPr>
            <a:lvl3pPr marL="914278" indent="0">
              <a:buNone/>
              <a:defRPr sz="1600">
                <a:solidFill>
                  <a:schemeClr val="tx1">
                    <a:tint val="75000"/>
                  </a:schemeClr>
                </a:solidFill>
              </a:defRPr>
            </a:lvl3pPr>
            <a:lvl4pPr marL="1371417" indent="0">
              <a:buNone/>
              <a:defRPr sz="1400">
                <a:solidFill>
                  <a:schemeClr val="tx1">
                    <a:tint val="75000"/>
                  </a:schemeClr>
                </a:solidFill>
              </a:defRPr>
            </a:lvl4pPr>
            <a:lvl5pPr marL="1828556" indent="0">
              <a:buNone/>
              <a:defRPr sz="1400">
                <a:solidFill>
                  <a:schemeClr val="tx1">
                    <a:tint val="75000"/>
                  </a:schemeClr>
                </a:solidFill>
              </a:defRPr>
            </a:lvl5pPr>
            <a:lvl6pPr marL="2285695" indent="0">
              <a:buNone/>
              <a:defRPr sz="1400">
                <a:solidFill>
                  <a:schemeClr val="tx1">
                    <a:tint val="75000"/>
                  </a:schemeClr>
                </a:solidFill>
              </a:defRPr>
            </a:lvl6pPr>
            <a:lvl7pPr marL="2742834" indent="0">
              <a:buNone/>
              <a:defRPr sz="1400">
                <a:solidFill>
                  <a:schemeClr val="tx1">
                    <a:tint val="75000"/>
                  </a:schemeClr>
                </a:solidFill>
              </a:defRPr>
            </a:lvl7pPr>
            <a:lvl8pPr marL="3199972" indent="0">
              <a:buNone/>
              <a:defRPr sz="1400">
                <a:solidFill>
                  <a:schemeClr val="tx1">
                    <a:tint val="75000"/>
                  </a:schemeClr>
                </a:solidFill>
              </a:defRPr>
            </a:lvl8pPr>
            <a:lvl9pPr marL="3657112" indent="0">
              <a:buNone/>
              <a:defRPr sz="1400">
                <a:solidFill>
                  <a:schemeClr val="tx1">
                    <a:tint val="75000"/>
                  </a:schemeClr>
                </a:solidFill>
              </a:defRPr>
            </a:lvl9pPr>
          </a:lstStyle>
          <a:p>
            <a:pPr lvl="0"/>
            <a:r>
              <a:rPr kumimoji="1" lang="ja-JP" altLang="en-US" smtClean="0"/>
              <a:t>マスタ テキストの書式設定</a:t>
            </a:r>
          </a:p>
        </p:txBody>
      </p:sp>
      <p:sp>
        <p:nvSpPr>
          <p:cNvPr id="1525" name="日付プレースホルダ 3"/>
          <p:cNvSpPr>
            <a:spLocks noGrp="1"/>
          </p:cNvSpPr>
          <p:nvPr>
            <p:ph type="dt" sz="half" idx="10"/>
          </p:nvPr>
        </p:nvSpPr>
        <p:spPr/>
        <p:txBody>
          <a:bodyPr/>
          <a:lstStyle/>
          <a:p>
            <a:fld id="{17D68894-33C6-46FC-9F96-00A0A12A91F8}" type="datetime1">
              <a:rPr kumimoji="1" lang="ja-JP" altLang="en-US" smtClean="0"/>
              <a:t>2020/12/25</a:t>
            </a:fld>
            <a:endParaRPr kumimoji="1" lang="ja-JP" altLang="en-US"/>
          </a:p>
        </p:txBody>
      </p:sp>
      <p:sp>
        <p:nvSpPr>
          <p:cNvPr id="1526" name="フッター プレースホルダ 4"/>
          <p:cNvSpPr>
            <a:spLocks noGrp="1"/>
          </p:cNvSpPr>
          <p:nvPr>
            <p:ph type="ftr" sz="quarter" idx="11"/>
          </p:nvPr>
        </p:nvSpPr>
        <p:spPr/>
        <p:txBody>
          <a:bodyPr/>
          <a:lstStyle/>
          <a:p>
            <a:endParaRPr kumimoji="1" lang="ja-JP" altLang="en-US"/>
          </a:p>
        </p:txBody>
      </p:sp>
      <p:sp>
        <p:nvSpPr>
          <p:cNvPr id="1527" name="スライド番号プレースホルダ 5"/>
          <p:cNvSpPr>
            <a:spLocks noGrp="1"/>
          </p:cNvSpPr>
          <p:nvPr>
            <p:ph type="sldNum" sz="quarter" idx="12"/>
          </p:nvPr>
        </p:nvSpPr>
        <p:spPr/>
        <p:txBody>
          <a:bodyPr/>
          <a:lstStyle/>
          <a:p>
            <a:fld id="{B8E2F1E3-2EA7-4570-BE43-F16CEC35374B}" type="slidenum">
              <a:rPr kumimoji="1" lang="ja-JP" altLang="en-US" smtClean="0"/>
              <a:pPr/>
              <a:t>‹#›</a:t>
            </a:fld>
            <a:endParaRPr kumimoji="1" lang="ja-JP" altLang="en-US"/>
          </a:p>
        </p:txBody>
      </p:sp>
    </p:spTree>
  </p:cSld>
  <p:clrMapOvr>
    <a:masterClrMapping/>
  </p:clrMapOvr>
  <p:hf hdr="0" ftr="0" dt="0"/>
</p:sldLayout>
</file>

<file path=ppt/slideLayouts/slideLayout7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529"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530" name="コンテンツ プレースホルダ 2"/>
          <p:cNvSpPr>
            <a:spLocks noGrp="1"/>
          </p:cNvSpPr>
          <p:nvPr>
            <p:ph sz="half" idx="1"/>
          </p:nvPr>
        </p:nvSpPr>
        <p:spPr>
          <a:xfrm>
            <a:off x="495301"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531" name="コンテンツ プレースホルダ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532" name="日付プレースホルダ 4"/>
          <p:cNvSpPr>
            <a:spLocks noGrp="1"/>
          </p:cNvSpPr>
          <p:nvPr>
            <p:ph type="dt" sz="half" idx="10"/>
          </p:nvPr>
        </p:nvSpPr>
        <p:spPr/>
        <p:txBody>
          <a:bodyPr/>
          <a:lstStyle/>
          <a:p>
            <a:fld id="{661251E7-830F-4653-B3D8-312F233591D3}" type="datetime1">
              <a:rPr kumimoji="1" lang="ja-JP" altLang="en-US" smtClean="0"/>
              <a:t>2020/12/25</a:t>
            </a:fld>
            <a:endParaRPr kumimoji="1" lang="ja-JP" altLang="en-US"/>
          </a:p>
        </p:txBody>
      </p:sp>
      <p:sp>
        <p:nvSpPr>
          <p:cNvPr id="1533" name="フッター プレースホルダ 5"/>
          <p:cNvSpPr>
            <a:spLocks noGrp="1"/>
          </p:cNvSpPr>
          <p:nvPr>
            <p:ph type="ftr" sz="quarter" idx="11"/>
          </p:nvPr>
        </p:nvSpPr>
        <p:spPr/>
        <p:txBody>
          <a:bodyPr/>
          <a:lstStyle/>
          <a:p>
            <a:endParaRPr kumimoji="1" lang="ja-JP" altLang="en-US"/>
          </a:p>
        </p:txBody>
      </p:sp>
      <p:sp>
        <p:nvSpPr>
          <p:cNvPr id="1534" name="スライド番号プレースホルダ 6"/>
          <p:cNvSpPr>
            <a:spLocks noGrp="1"/>
          </p:cNvSpPr>
          <p:nvPr>
            <p:ph type="sldNum" sz="quarter" idx="12"/>
          </p:nvPr>
        </p:nvSpPr>
        <p:spPr/>
        <p:txBody>
          <a:bodyPr/>
          <a:lstStyle/>
          <a:p>
            <a:fld id="{B8E2F1E3-2EA7-4570-BE43-F16CEC35374B}" type="slidenum">
              <a:rPr kumimoji="1" lang="ja-JP" altLang="en-US" smtClean="0"/>
              <a:pPr/>
              <a:t>‹#›</a:t>
            </a:fld>
            <a:endParaRPr kumimoji="1" lang="ja-JP" altLang="en-US"/>
          </a:p>
        </p:txBody>
      </p:sp>
    </p:spTree>
  </p:cSld>
  <p:clrMapOvr>
    <a:masterClrMapping/>
  </p:clrMapOvr>
  <p:hf hdr="0" ftr="0" dt="0"/>
</p:sldLayout>
</file>

<file path=ppt/slideLayouts/slideLayout7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536"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1537" name="テキスト プレースホルダ 2"/>
          <p:cNvSpPr>
            <a:spLocks noGrp="1"/>
          </p:cNvSpPr>
          <p:nvPr>
            <p:ph type="body" idx="1"/>
          </p:nvPr>
        </p:nvSpPr>
        <p:spPr>
          <a:xfrm>
            <a:off x="495301" y="1535113"/>
            <a:ext cx="4376870"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6" indent="0">
              <a:buNone/>
              <a:defRPr sz="1600" b="1"/>
            </a:lvl5pPr>
            <a:lvl6pPr marL="2285695" indent="0">
              <a:buNone/>
              <a:defRPr sz="1600" b="1"/>
            </a:lvl6pPr>
            <a:lvl7pPr marL="2742834" indent="0">
              <a:buNone/>
              <a:defRPr sz="1600" b="1"/>
            </a:lvl7pPr>
            <a:lvl8pPr marL="3199972" indent="0">
              <a:buNone/>
              <a:defRPr sz="1600" b="1"/>
            </a:lvl8pPr>
            <a:lvl9pPr marL="3657112" indent="0">
              <a:buNone/>
              <a:defRPr sz="1600" b="1"/>
            </a:lvl9pPr>
          </a:lstStyle>
          <a:p>
            <a:pPr lvl="0"/>
            <a:r>
              <a:rPr kumimoji="1" lang="ja-JP" altLang="en-US" smtClean="0"/>
              <a:t>マスタ テキストの書式設定</a:t>
            </a:r>
          </a:p>
        </p:txBody>
      </p:sp>
      <p:sp>
        <p:nvSpPr>
          <p:cNvPr id="1538" name="コンテンツ プレースホルダ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539" name="テキスト プレースホルダ 4"/>
          <p:cNvSpPr>
            <a:spLocks noGrp="1"/>
          </p:cNvSpPr>
          <p:nvPr>
            <p:ph type="body" sz="quarter" idx="3"/>
          </p:nvPr>
        </p:nvSpPr>
        <p:spPr>
          <a:xfrm>
            <a:off x="5032113" y="1535113"/>
            <a:ext cx="4378590"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6" indent="0">
              <a:buNone/>
              <a:defRPr sz="1600" b="1"/>
            </a:lvl5pPr>
            <a:lvl6pPr marL="2285695" indent="0">
              <a:buNone/>
              <a:defRPr sz="1600" b="1"/>
            </a:lvl6pPr>
            <a:lvl7pPr marL="2742834" indent="0">
              <a:buNone/>
              <a:defRPr sz="1600" b="1"/>
            </a:lvl7pPr>
            <a:lvl8pPr marL="3199972" indent="0">
              <a:buNone/>
              <a:defRPr sz="1600" b="1"/>
            </a:lvl8pPr>
            <a:lvl9pPr marL="3657112" indent="0">
              <a:buNone/>
              <a:defRPr sz="1600" b="1"/>
            </a:lvl9pPr>
          </a:lstStyle>
          <a:p>
            <a:pPr lvl="0"/>
            <a:r>
              <a:rPr kumimoji="1" lang="ja-JP" altLang="en-US" smtClean="0"/>
              <a:t>マスタ テキストの書式設定</a:t>
            </a:r>
          </a:p>
        </p:txBody>
      </p:sp>
      <p:sp>
        <p:nvSpPr>
          <p:cNvPr id="1540" name="コンテンツ プレースホルダ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541" name="日付プレースホルダ 6"/>
          <p:cNvSpPr>
            <a:spLocks noGrp="1"/>
          </p:cNvSpPr>
          <p:nvPr>
            <p:ph type="dt" sz="half" idx="10"/>
          </p:nvPr>
        </p:nvSpPr>
        <p:spPr/>
        <p:txBody>
          <a:bodyPr/>
          <a:lstStyle/>
          <a:p>
            <a:fld id="{E62C3379-F4D5-41AD-8784-5B60C5F8932B}" type="datetime1">
              <a:rPr kumimoji="1" lang="ja-JP" altLang="en-US" smtClean="0"/>
              <a:t>2020/12/25</a:t>
            </a:fld>
            <a:endParaRPr kumimoji="1" lang="ja-JP" altLang="en-US"/>
          </a:p>
        </p:txBody>
      </p:sp>
      <p:sp>
        <p:nvSpPr>
          <p:cNvPr id="1542" name="フッター プレースホルダ 7"/>
          <p:cNvSpPr>
            <a:spLocks noGrp="1"/>
          </p:cNvSpPr>
          <p:nvPr>
            <p:ph type="ftr" sz="quarter" idx="11"/>
          </p:nvPr>
        </p:nvSpPr>
        <p:spPr/>
        <p:txBody>
          <a:bodyPr/>
          <a:lstStyle/>
          <a:p>
            <a:endParaRPr kumimoji="1" lang="ja-JP" altLang="en-US"/>
          </a:p>
        </p:txBody>
      </p:sp>
      <p:sp>
        <p:nvSpPr>
          <p:cNvPr id="1543" name="スライド番号プレースホルダ 8"/>
          <p:cNvSpPr>
            <a:spLocks noGrp="1"/>
          </p:cNvSpPr>
          <p:nvPr>
            <p:ph type="sldNum" sz="quarter" idx="12"/>
          </p:nvPr>
        </p:nvSpPr>
        <p:spPr/>
        <p:txBody>
          <a:bodyPr/>
          <a:lstStyle/>
          <a:p>
            <a:fld id="{B8E2F1E3-2EA7-4570-BE43-F16CEC35374B}" type="slidenum">
              <a:rPr kumimoji="1" lang="ja-JP" altLang="en-US" smtClean="0"/>
              <a:pPr/>
              <a:t>‹#›</a:t>
            </a:fld>
            <a:endParaRPr kumimoji="1" lang="ja-JP" altLang="en-US"/>
          </a:p>
        </p:txBody>
      </p:sp>
    </p:spTree>
  </p:cSld>
  <p:clrMapOvr>
    <a:masterClrMapping/>
  </p:clrMapOvr>
  <p:hf hdr="0" ftr="0" dt="0"/>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545"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546" name="日付プレースホルダ 2"/>
          <p:cNvSpPr>
            <a:spLocks noGrp="1"/>
          </p:cNvSpPr>
          <p:nvPr>
            <p:ph type="dt" sz="half" idx="10"/>
          </p:nvPr>
        </p:nvSpPr>
        <p:spPr/>
        <p:txBody>
          <a:bodyPr/>
          <a:lstStyle/>
          <a:p>
            <a:fld id="{4D0929E7-737C-4DD5-B2C6-F1487BF5D3FD}" type="datetime1">
              <a:rPr kumimoji="1" lang="ja-JP" altLang="en-US" smtClean="0"/>
              <a:t>2020/12/25</a:t>
            </a:fld>
            <a:endParaRPr kumimoji="1" lang="ja-JP" altLang="en-US"/>
          </a:p>
        </p:txBody>
      </p:sp>
      <p:sp>
        <p:nvSpPr>
          <p:cNvPr id="1547" name="フッター プレースホルダ 3"/>
          <p:cNvSpPr>
            <a:spLocks noGrp="1"/>
          </p:cNvSpPr>
          <p:nvPr>
            <p:ph type="ftr" sz="quarter" idx="11"/>
          </p:nvPr>
        </p:nvSpPr>
        <p:spPr/>
        <p:txBody>
          <a:bodyPr/>
          <a:lstStyle/>
          <a:p>
            <a:endParaRPr kumimoji="1" lang="ja-JP" altLang="en-US"/>
          </a:p>
        </p:txBody>
      </p:sp>
      <p:sp>
        <p:nvSpPr>
          <p:cNvPr id="1548" name="スライド番号プレースホルダ 4"/>
          <p:cNvSpPr>
            <a:spLocks noGrp="1"/>
          </p:cNvSpPr>
          <p:nvPr>
            <p:ph type="sldNum" sz="quarter" idx="12"/>
          </p:nvPr>
        </p:nvSpPr>
        <p:spPr/>
        <p:txBody>
          <a:bodyPr/>
          <a:lstStyle/>
          <a:p>
            <a:fld id="{B8E2F1E3-2EA7-4570-BE43-F16CEC35374B}" type="slidenum">
              <a:rPr kumimoji="1" lang="ja-JP" altLang="en-US" smtClean="0"/>
              <a:pPr/>
              <a:t>‹#›</a:t>
            </a:fld>
            <a:endParaRPr kumimoji="1" lang="ja-JP" altLang="en-US"/>
          </a:p>
        </p:txBody>
      </p:sp>
    </p:spTree>
  </p:cSld>
  <p:clrMapOvr>
    <a:masterClrMapping/>
  </p:clrMapOvr>
  <p:hf hdr="0" ftr="0" dt="0"/>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550" name="日付プレースホルダ 1"/>
          <p:cNvSpPr>
            <a:spLocks noGrp="1"/>
          </p:cNvSpPr>
          <p:nvPr>
            <p:ph type="dt" sz="half" idx="10"/>
          </p:nvPr>
        </p:nvSpPr>
        <p:spPr/>
        <p:txBody>
          <a:bodyPr/>
          <a:lstStyle/>
          <a:p>
            <a:fld id="{83EAF52A-E4AD-4EA5-ADD7-5EEDF51B232E}" type="datetime1">
              <a:rPr kumimoji="1" lang="ja-JP" altLang="en-US" smtClean="0"/>
              <a:t>2020/12/25</a:t>
            </a:fld>
            <a:endParaRPr kumimoji="1" lang="ja-JP" altLang="en-US"/>
          </a:p>
        </p:txBody>
      </p:sp>
      <p:sp>
        <p:nvSpPr>
          <p:cNvPr id="1551" name="フッター プレースホルダ 2"/>
          <p:cNvSpPr>
            <a:spLocks noGrp="1"/>
          </p:cNvSpPr>
          <p:nvPr>
            <p:ph type="ftr" sz="quarter" idx="11"/>
          </p:nvPr>
        </p:nvSpPr>
        <p:spPr/>
        <p:txBody>
          <a:bodyPr/>
          <a:lstStyle/>
          <a:p>
            <a:endParaRPr kumimoji="1" lang="ja-JP" altLang="en-US"/>
          </a:p>
        </p:txBody>
      </p:sp>
      <p:sp>
        <p:nvSpPr>
          <p:cNvPr id="1552" name="スライド番号プレースホルダ 3"/>
          <p:cNvSpPr>
            <a:spLocks noGrp="1"/>
          </p:cNvSpPr>
          <p:nvPr>
            <p:ph type="sldNum" sz="quarter" idx="12"/>
          </p:nvPr>
        </p:nvSpPr>
        <p:spPr/>
        <p:txBody>
          <a:bodyPr/>
          <a:lstStyle/>
          <a:p>
            <a:fld id="{B8E2F1E3-2EA7-4570-BE43-F16CEC35374B}" type="slidenum">
              <a:rPr kumimoji="1" lang="ja-JP" altLang="en-US" smtClean="0"/>
              <a:pPr/>
              <a:t>‹#›</a:t>
            </a:fld>
            <a:endParaRPr kumimoji="1" lang="ja-JP" altLang="en-US"/>
          </a:p>
        </p:txBody>
      </p:sp>
    </p:spTree>
  </p:cSld>
  <p:clrMapOvr>
    <a:masterClrMapping/>
  </p:clrMapOvr>
  <p:hf hdr="0" ftr="0" dt="0"/>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554"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1555" name="コンテンツ プレースホルダ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556" name="テキスト プレースホルダ 3"/>
          <p:cNvSpPr>
            <a:spLocks noGrp="1"/>
          </p:cNvSpPr>
          <p:nvPr>
            <p:ph type="body" sz="half" idx="2"/>
          </p:nvPr>
        </p:nvSpPr>
        <p:spPr>
          <a:xfrm>
            <a:off x="495300" y="1435102"/>
            <a:ext cx="3259006" cy="4691063"/>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6" indent="0">
              <a:buNone/>
              <a:defRPr sz="900"/>
            </a:lvl5pPr>
            <a:lvl6pPr marL="2285695" indent="0">
              <a:buNone/>
              <a:defRPr sz="900"/>
            </a:lvl6pPr>
            <a:lvl7pPr marL="2742834" indent="0">
              <a:buNone/>
              <a:defRPr sz="900"/>
            </a:lvl7pPr>
            <a:lvl8pPr marL="3199972" indent="0">
              <a:buNone/>
              <a:defRPr sz="900"/>
            </a:lvl8pPr>
            <a:lvl9pPr marL="3657112" indent="0">
              <a:buNone/>
              <a:defRPr sz="900"/>
            </a:lvl9pPr>
          </a:lstStyle>
          <a:p>
            <a:pPr lvl="0"/>
            <a:r>
              <a:rPr kumimoji="1" lang="ja-JP" altLang="en-US" smtClean="0"/>
              <a:t>マスタ テキストの書式設定</a:t>
            </a:r>
          </a:p>
        </p:txBody>
      </p:sp>
      <p:sp>
        <p:nvSpPr>
          <p:cNvPr id="1557" name="日付プレースホルダ 4"/>
          <p:cNvSpPr>
            <a:spLocks noGrp="1"/>
          </p:cNvSpPr>
          <p:nvPr>
            <p:ph type="dt" sz="half" idx="10"/>
          </p:nvPr>
        </p:nvSpPr>
        <p:spPr/>
        <p:txBody>
          <a:bodyPr/>
          <a:lstStyle/>
          <a:p>
            <a:fld id="{17C02C80-E9FE-4B95-82E1-3DEF61935D8C}" type="datetime1">
              <a:rPr kumimoji="1" lang="ja-JP" altLang="en-US" smtClean="0"/>
              <a:t>2020/12/25</a:t>
            </a:fld>
            <a:endParaRPr kumimoji="1" lang="ja-JP" altLang="en-US"/>
          </a:p>
        </p:txBody>
      </p:sp>
      <p:sp>
        <p:nvSpPr>
          <p:cNvPr id="1558" name="フッター プレースホルダ 5"/>
          <p:cNvSpPr>
            <a:spLocks noGrp="1"/>
          </p:cNvSpPr>
          <p:nvPr>
            <p:ph type="ftr" sz="quarter" idx="11"/>
          </p:nvPr>
        </p:nvSpPr>
        <p:spPr/>
        <p:txBody>
          <a:bodyPr/>
          <a:lstStyle/>
          <a:p>
            <a:endParaRPr kumimoji="1" lang="ja-JP" altLang="en-US"/>
          </a:p>
        </p:txBody>
      </p:sp>
      <p:sp>
        <p:nvSpPr>
          <p:cNvPr id="1559" name="スライド番号プレースホルダ 6"/>
          <p:cNvSpPr>
            <a:spLocks noGrp="1"/>
          </p:cNvSpPr>
          <p:nvPr>
            <p:ph type="sldNum" sz="quarter" idx="12"/>
          </p:nvPr>
        </p:nvSpPr>
        <p:spPr/>
        <p:txBody>
          <a:bodyPr/>
          <a:lstStyle/>
          <a:p>
            <a:fld id="{B8E2F1E3-2EA7-4570-BE43-F16CEC35374B}" type="slidenum">
              <a:rPr kumimoji="1" lang="ja-JP" altLang="en-US" smtClean="0"/>
              <a:pPr/>
              <a:t>‹#›</a:t>
            </a:fld>
            <a:endParaRPr kumimoji="1" lang="ja-JP" alt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495305"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1075" name="コンテンツ プレースホルダ 2"/>
          <p:cNvSpPr>
            <a:spLocks noGrp="1"/>
          </p:cNvSpPr>
          <p:nvPr>
            <p:ph idx="1"/>
          </p:nvPr>
        </p:nvSpPr>
        <p:spPr>
          <a:xfrm>
            <a:off x="3872976" y="273052"/>
            <a:ext cx="553772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76" name="テキスト プレースホルダ 3"/>
          <p:cNvSpPr>
            <a:spLocks noGrp="1"/>
          </p:cNvSpPr>
          <p:nvPr>
            <p:ph type="body" sz="half" idx="2"/>
          </p:nvPr>
        </p:nvSpPr>
        <p:spPr>
          <a:xfrm>
            <a:off x="495305" y="1435101"/>
            <a:ext cx="3259006" cy="4691063"/>
          </a:xfrm>
        </p:spPr>
        <p:txBody>
          <a:bodyPr/>
          <a:lstStyle>
            <a:lvl1pPr marL="0" indent="0">
              <a:buNone/>
              <a:defRPr sz="1400"/>
            </a:lvl1pPr>
            <a:lvl2pPr marL="457057" indent="0">
              <a:buNone/>
              <a:defRPr sz="1200"/>
            </a:lvl2pPr>
            <a:lvl3pPr marL="914116" indent="0">
              <a:buNone/>
              <a:defRPr sz="1000"/>
            </a:lvl3pPr>
            <a:lvl4pPr marL="1371175" indent="0">
              <a:buNone/>
              <a:defRPr sz="900"/>
            </a:lvl4pPr>
            <a:lvl5pPr marL="1828232" indent="0">
              <a:buNone/>
              <a:defRPr sz="900"/>
            </a:lvl5pPr>
            <a:lvl6pPr marL="2285292" indent="0">
              <a:buNone/>
              <a:defRPr sz="900"/>
            </a:lvl6pPr>
            <a:lvl7pPr marL="2742350" indent="0">
              <a:buNone/>
              <a:defRPr sz="900"/>
            </a:lvl7pPr>
            <a:lvl8pPr marL="3199410" indent="0">
              <a:buNone/>
              <a:defRPr sz="900"/>
            </a:lvl8pPr>
            <a:lvl9pPr marL="3656468" indent="0">
              <a:buNone/>
              <a:defRPr sz="900"/>
            </a:lvl9pPr>
          </a:lstStyle>
          <a:p>
            <a:pPr lvl="0"/>
            <a:r>
              <a:rPr kumimoji="1" lang="ja-JP" altLang="en-US" smtClean="0"/>
              <a:t>マスタ テキストの書式設定</a:t>
            </a:r>
          </a:p>
        </p:txBody>
      </p:sp>
      <p:sp>
        <p:nvSpPr>
          <p:cNvPr id="1077" name="日付プレースホルダ 4"/>
          <p:cNvSpPr>
            <a:spLocks noGrp="1"/>
          </p:cNvSpPr>
          <p:nvPr>
            <p:ph type="dt" sz="half" idx="10"/>
          </p:nvPr>
        </p:nvSpPr>
        <p:spPr/>
        <p:txBody>
          <a:bodyPr/>
          <a:lstStyle/>
          <a:p>
            <a:fld id="{665E89C2-E0C6-4E44-B3F3-FE31126BB9E5}" type="datetime1">
              <a:rPr kumimoji="1" lang="ja-JP" altLang="en-US" smtClean="0"/>
              <a:t>2020/12/25</a:t>
            </a:fld>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561" name="タイトル 1"/>
          <p:cNvSpPr>
            <a:spLocks noGrp="1"/>
          </p:cNvSpPr>
          <p:nvPr>
            <p:ph type="title"/>
          </p:nvPr>
        </p:nvSpPr>
        <p:spPr>
          <a:xfrm>
            <a:off x="1941645" y="4800601"/>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1562" name="図プレースホルダ 2"/>
          <p:cNvSpPr>
            <a:spLocks noGrp="1"/>
          </p:cNvSpPr>
          <p:nvPr>
            <p:ph type="pic" idx="1"/>
          </p:nvPr>
        </p:nvSpPr>
        <p:spPr>
          <a:xfrm>
            <a:off x="1941645" y="612775"/>
            <a:ext cx="5943600" cy="4114800"/>
          </a:xfrm>
        </p:spPr>
        <p:txBody>
          <a:bodyPr/>
          <a:lstStyle>
            <a:lvl1pPr marL="0" indent="0">
              <a:buNone/>
              <a:defRPr sz="3200"/>
            </a:lvl1pPr>
            <a:lvl2pPr marL="457139" indent="0">
              <a:buNone/>
              <a:defRPr sz="2800"/>
            </a:lvl2pPr>
            <a:lvl3pPr marL="914278" indent="0">
              <a:buNone/>
              <a:defRPr sz="2400"/>
            </a:lvl3pPr>
            <a:lvl4pPr marL="1371417" indent="0">
              <a:buNone/>
              <a:defRPr sz="2000"/>
            </a:lvl4pPr>
            <a:lvl5pPr marL="1828556" indent="0">
              <a:buNone/>
              <a:defRPr sz="2000"/>
            </a:lvl5pPr>
            <a:lvl6pPr marL="2285695" indent="0">
              <a:buNone/>
              <a:defRPr sz="2000"/>
            </a:lvl6pPr>
            <a:lvl7pPr marL="2742834" indent="0">
              <a:buNone/>
              <a:defRPr sz="2000"/>
            </a:lvl7pPr>
            <a:lvl8pPr marL="3199972" indent="0">
              <a:buNone/>
              <a:defRPr sz="2000"/>
            </a:lvl8pPr>
            <a:lvl9pPr marL="3657112" indent="0">
              <a:buNone/>
              <a:defRPr sz="2000"/>
            </a:lvl9pPr>
          </a:lstStyle>
          <a:p>
            <a:endParaRPr kumimoji="1" lang="ja-JP" altLang="en-US"/>
          </a:p>
        </p:txBody>
      </p:sp>
      <p:sp>
        <p:nvSpPr>
          <p:cNvPr id="1563" name="テキスト プレースホルダ 3"/>
          <p:cNvSpPr>
            <a:spLocks noGrp="1"/>
          </p:cNvSpPr>
          <p:nvPr>
            <p:ph type="body" sz="half" idx="2"/>
          </p:nvPr>
        </p:nvSpPr>
        <p:spPr>
          <a:xfrm>
            <a:off x="1941645" y="5367339"/>
            <a:ext cx="5943600" cy="804862"/>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6" indent="0">
              <a:buNone/>
              <a:defRPr sz="900"/>
            </a:lvl5pPr>
            <a:lvl6pPr marL="2285695" indent="0">
              <a:buNone/>
              <a:defRPr sz="900"/>
            </a:lvl6pPr>
            <a:lvl7pPr marL="2742834" indent="0">
              <a:buNone/>
              <a:defRPr sz="900"/>
            </a:lvl7pPr>
            <a:lvl8pPr marL="3199972" indent="0">
              <a:buNone/>
              <a:defRPr sz="900"/>
            </a:lvl8pPr>
            <a:lvl9pPr marL="3657112" indent="0">
              <a:buNone/>
              <a:defRPr sz="900"/>
            </a:lvl9pPr>
          </a:lstStyle>
          <a:p>
            <a:pPr lvl="0"/>
            <a:r>
              <a:rPr kumimoji="1" lang="ja-JP" altLang="en-US" smtClean="0"/>
              <a:t>マスタ テキストの書式設定</a:t>
            </a:r>
          </a:p>
        </p:txBody>
      </p:sp>
      <p:sp>
        <p:nvSpPr>
          <p:cNvPr id="1564" name="日付プレースホルダ 4"/>
          <p:cNvSpPr>
            <a:spLocks noGrp="1"/>
          </p:cNvSpPr>
          <p:nvPr>
            <p:ph type="dt" sz="half" idx="10"/>
          </p:nvPr>
        </p:nvSpPr>
        <p:spPr/>
        <p:txBody>
          <a:bodyPr/>
          <a:lstStyle/>
          <a:p>
            <a:fld id="{B8A2E511-E8F2-4080-960A-887F5FCC8FDE}" type="datetime1">
              <a:rPr kumimoji="1" lang="ja-JP" altLang="en-US" smtClean="0"/>
              <a:t>2020/12/25</a:t>
            </a:fld>
            <a:endParaRPr kumimoji="1" lang="ja-JP" altLang="en-US"/>
          </a:p>
        </p:txBody>
      </p:sp>
      <p:sp>
        <p:nvSpPr>
          <p:cNvPr id="1565" name="フッター プレースホルダ 5"/>
          <p:cNvSpPr>
            <a:spLocks noGrp="1"/>
          </p:cNvSpPr>
          <p:nvPr>
            <p:ph type="ftr" sz="quarter" idx="11"/>
          </p:nvPr>
        </p:nvSpPr>
        <p:spPr/>
        <p:txBody>
          <a:bodyPr/>
          <a:lstStyle/>
          <a:p>
            <a:endParaRPr kumimoji="1" lang="ja-JP" altLang="en-US"/>
          </a:p>
        </p:txBody>
      </p:sp>
      <p:sp>
        <p:nvSpPr>
          <p:cNvPr id="1566" name="スライド番号プレースホルダ 6"/>
          <p:cNvSpPr>
            <a:spLocks noGrp="1"/>
          </p:cNvSpPr>
          <p:nvPr>
            <p:ph type="sldNum" sz="quarter" idx="12"/>
          </p:nvPr>
        </p:nvSpPr>
        <p:spPr/>
        <p:txBody>
          <a:bodyPr/>
          <a:lstStyle/>
          <a:p>
            <a:fld id="{B8E2F1E3-2EA7-4570-BE43-F16CEC35374B}" type="slidenum">
              <a:rPr kumimoji="1" lang="ja-JP" altLang="en-US" smtClean="0"/>
              <a:pPr/>
              <a:t>‹#›</a:t>
            </a:fld>
            <a:endParaRPr kumimoji="1" lang="ja-JP" altLang="en-US"/>
          </a:p>
        </p:txBody>
      </p:sp>
    </p:spTree>
  </p:cSld>
  <p:clrMapOvr>
    <a:masterClrMapping/>
  </p:clrMapOvr>
  <p:hf hdr="0" ftr="0" dt="0"/>
</p:sldLayout>
</file>

<file path=ppt/slideLayouts/slideLayout8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568"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569"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570" name="日付プレースホルダ 3"/>
          <p:cNvSpPr>
            <a:spLocks noGrp="1"/>
          </p:cNvSpPr>
          <p:nvPr>
            <p:ph type="dt" sz="half" idx="10"/>
          </p:nvPr>
        </p:nvSpPr>
        <p:spPr/>
        <p:txBody>
          <a:bodyPr/>
          <a:lstStyle/>
          <a:p>
            <a:fld id="{60D28F88-31FB-4530-BA0D-7534C815EDB3}" type="datetime1">
              <a:rPr kumimoji="1" lang="ja-JP" altLang="en-US" smtClean="0"/>
              <a:t>2020/12/25</a:t>
            </a:fld>
            <a:endParaRPr kumimoji="1" lang="ja-JP" altLang="en-US"/>
          </a:p>
        </p:txBody>
      </p:sp>
      <p:sp>
        <p:nvSpPr>
          <p:cNvPr id="1571" name="フッター プレースホルダ 4"/>
          <p:cNvSpPr>
            <a:spLocks noGrp="1"/>
          </p:cNvSpPr>
          <p:nvPr>
            <p:ph type="ftr" sz="quarter" idx="11"/>
          </p:nvPr>
        </p:nvSpPr>
        <p:spPr/>
        <p:txBody>
          <a:bodyPr/>
          <a:lstStyle/>
          <a:p>
            <a:endParaRPr kumimoji="1" lang="ja-JP" altLang="en-US"/>
          </a:p>
        </p:txBody>
      </p:sp>
      <p:sp>
        <p:nvSpPr>
          <p:cNvPr id="1572" name="スライド番号プレースホルダ 5"/>
          <p:cNvSpPr>
            <a:spLocks noGrp="1"/>
          </p:cNvSpPr>
          <p:nvPr>
            <p:ph type="sldNum" sz="quarter" idx="12"/>
          </p:nvPr>
        </p:nvSpPr>
        <p:spPr/>
        <p:txBody>
          <a:bodyPr/>
          <a:lstStyle/>
          <a:p>
            <a:fld id="{B8E2F1E3-2EA7-4570-BE43-F16CEC35374B}" type="slidenum">
              <a:rPr kumimoji="1" lang="ja-JP" altLang="en-US" smtClean="0"/>
              <a:pPr/>
              <a:t>‹#›</a:t>
            </a:fld>
            <a:endParaRPr kumimoji="1" lang="ja-JP" altLang="en-US"/>
          </a:p>
        </p:txBody>
      </p:sp>
    </p:spTree>
  </p:cSld>
  <p:clrMapOvr>
    <a:masterClrMapping/>
  </p:clrMapOvr>
  <p:hf hdr="0" ftr="0" dt="0"/>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0" name=""/>
        <p:cNvGrpSpPr/>
        <p:nvPr/>
      </p:nvGrpSpPr>
      <p:grpSpPr>
        <a:xfrm>
          <a:off x="0" y="0"/>
          <a:ext cx="0" cy="0"/>
          <a:chOff x="0" y="0"/>
          <a:chExt cx="0" cy="0"/>
        </a:xfrm>
      </p:grpSpPr>
      <p:sp>
        <p:nvSpPr>
          <p:cNvPr id="1574"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1575"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576" name="日付プレースホルダ 3"/>
          <p:cNvSpPr>
            <a:spLocks noGrp="1"/>
          </p:cNvSpPr>
          <p:nvPr>
            <p:ph type="dt" sz="half" idx="10"/>
          </p:nvPr>
        </p:nvSpPr>
        <p:spPr/>
        <p:txBody>
          <a:bodyPr/>
          <a:lstStyle/>
          <a:p>
            <a:fld id="{716D1344-A769-43D9-B77A-1A5DE926FDB6}" type="datetime1">
              <a:rPr kumimoji="1" lang="ja-JP" altLang="en-US" smtClean="0"/>
              <a:t>2020/12/25</a:t>
            </a:fld>
            <a:endParaRPr kumimoji="1" lang="ja-JP" altLang="en-US"/>
          </a:p>
        </p:txBody>
      </p:sp>
      <p:sp>
        <p:nvSpPr>
          <p:cNvPr id="1577" name="フッター プレースホルダ 4"/>
          <p:cNvSpPr>
            <a:spLocks noGrp="1"/>
          </p:cNvSpPr>
          <p:nvPr>
            <p:ph type="ftr" sz="quarter" idx="11"/>
          </p:nvPr>
        </p:nvSpPr>
        <p:spPr/>
        <p:txBody>
          <a:bodyPr/>
          <a:lstStyle/>
          <a:p>
            <a:endParaRPr kumimoji="1" lang="ja-JP" altLang="en-US"/>
          </a:p>
        </p:txBody>
      </p:sp>
      <p:sp>
        <p:nvSpPr>
          <p:cNvPr id="1578" name="スライド番号プレースホルダ 5"/>
          <p:cNvSpPr>
            <a:spLocks noGrp="1"/>
          </p:cNvSpPr>
          <p:nvPr>
            <p:ph type="sldNum" sz="quarter" idx="12"/>
          </p:nvPr>
        </p:nvSpPr>
        <p:spPr/>
        <p:txBody>
          <a:bodyPr/>
          <a:lstStyle/>
          <a:p>
            <a:fld id="{B8E2F1E3-2EA7-4570-BE43-F16CEC35374B}" type="slidenum">
              <a:rPr kumimoji="1" lang="ja-JP" altLang="en-US" smtClean="0"/>
              <a:pPr/>
              <a:t>‹#›</a:t>
            </a:fld>
            <a:endParaRPr kumimoji="1" lang="ja-JP" altLang="en-US"/>
          </a:p>
        </p:txBody>
      </p:sp>
    </p:spTree>
  </p:cSld>
  <p:clrMapOvr>
    <a:masterClrMapping/>
  </p:clrMapOvr>
  <p:hf hdr="0" ftr="0" dt="0"/>
</p:sldLayout>
</file>

<file path=ppt/slideLayouts/slideLayout8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586"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1587"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1588" name="Date Placeholder 3"/>
          <p:cNvSpPr>
            <a:spLocks noGrp="1"/>
          </p:cNvSpPr>
          <p:nvPr>
            <p:ph type="dt" sz="half" idx="10"/>
          </p:nvPr>
        </p:nvSpPr>
        <p:spPr/>
        <p:txBody>
          <a:bodyPr/>
          <a:lstStyle/>
          <a:p>
            <a:fld id="{67AD2911-C972-4DF1-8C37-FAC06283FE56}" type="datetime1">
              <a:rPr kumimoji="1" lang="ja-JP" altLang="en-US" smtClean="0"/>
              <a:t>2020/12/25</a:t>
            </a:fld>
            <a:endParaRPr kumimoji="1" lang="ja-JP" altLang="en-US"/>
          </a:p>
        </p:txBody>
      </p:sp>
      <p:sp>
        <p:nvSpPr>
          <p:cNvPr id="1589" name="Footer Placeholder 4"/>
          <p:cNvSpPr>
            <a:spLocks noGrp="1"/>
          </p:cNvSpPr>
          <p:nvPr>
            <p:ph type="ftr" sz="quarter" idx="11"/>
          </p:nvPr>
        </p:nvSpPr>
        <p:spPr/>
        <p:txBody>
          <a:bodyPr/>
          <a:lstStyle/>
          <a:p>
            <a:endParaRPr kumimoji="1" lang="ja-JP" altLang="en-US"/>
          </a:p>
        </p:txBody>
      </p:sp>
      <p:sp>
        <p:nvSpPr>
          <p:cNvPr id="1590" name="Slide Number Placeholder 5"/>
          <p:cNvSpPr>
            <a:spLocks noGrp="1"/>
          </p:cNvSpPr>
          <p:nvPr>
            <p:ph type="sldNum" sz="quarter" idx="12"/>
          </p:nvPr>
        </p:nvSpPr>
        <p:spPr/>
        <p:txBody>
          <a:bodyPr/>
          <a:lstStyle/>
          <a:p>
            <a:fld id="{E1004665-C6C4-1C48-9DC8-04E171CC3AE9}" type="slidenum">
              <a:rPr kumimoji="1" lang="ja-JP" altLang="en-US" smtClean="0"/>
              <a:t>‹#›</a:t>
            </a:fld>
            <a:endParaRPr kumimoji="1" lang="ja-JP" altLang="en-US"/>
          </a:p>
        </p:txBody>
      </p:sp>
    </p:spTree>
    <p:extLst>
      <p:ext uri="{BB962C8B-B14F-4D97-AF65-F5344CB8AC3E}">
        <p14:creationId xmlns:p14="http://schemas.microsoft.com/office/powerpoint/2010/main" val="473226732"/>
      </p:ext>
    </p:extLst>
  </p:cSld>
  <p:clrMapOvr>
    <a:masterClrMapping/>
  </p:clrMapOvr>
  <p:hf hdr="0" ftr="0" dt="0"/>
</p:sldLayout>
</file>

<file path=ppt/slideLayouts/slideLayout8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592" name="Title 1"/>
          <p:cNvSpPr>
            <a:spLocks noGrp="1"/>
          </p:cNvSpPr>
          <p:nvPr>
            <p:ph type="title"/>
          </p:nvPr>
        </p:nvSpPr>
        <p:spPr/>
        <p:txBody>
          <a:bodyPr/>
          <a:lstStyle/>
          <a:p>
            <a:r>
              <a:rPr lang="ja-JP" altLang="en-US" smtClean="0"/>
              <a:t>マスター タイトルの書式設定</a:t>
            </a:r>
            <a:endParaRPr lang="en-US" dirty="0"/>
          </a:p>
        </p:txBody>
      </p:sp>
      <p:sp>
        <p:nvSpPr>
          <p:cNvPr id="159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594" name="Date Placeholder 3"/>
          <p:cNvSpPr>
            <a:spLocks noGrp="1"/>
          </p:cNvSpPr>
          <p:nvPr>
            <p:ph type="dt" sz="half" idx="10"/>
          </p:nvPr>
        </p:nvSpPr>
        <p:spPr/>
        <p:txBody>
          <a:bodyPr/>
          <a:lstStyle/>
          <a:p>
            <a:fld id="{0829D497-4E97-41F5-BD25-07F265AF7C6E}" type="datetime1">
              <a:rPr kumimoji="1" lang="ja-JP" altLang="en-US" smtClean="0"/>
              <a:t>2020/12/25</a:t>
            </a:fld>
            <a:endParaRPr kumimoji="1" lang="ja-JP" altLang="en-US"/>
          </a:p>
        </p:txBody>
      </p:sp>
      <p:sp>
        <p:nvSpPr>
          <p:cNvPr id="1595" name="Footer Placeholder 4"/>
          <p:cNvSpPr>
            <a:spLocks noGrp="1"/>
          </p:cNvSpPr>
          <p:nvPr>
            <p:ph type="ftr" sz="quarter" idx="11"/>
          </p:nvPr>
        </p:nvSpPr>
        <p:spPr/>
        <p:txBody>
          <a:bodyPr/>
          <a:lstStyle/>
          <a:p>
            <a:endParaRPr kumimoji="1" lang="ja-JP" altLang="en-US"/>
          </a:p>
        </p:txBody>
      </p:sp>
      <p:sp>
        <p:nvSpPr>
          <p:cNvPr id="1596" name="Slide Number Placeholder 5"/>
          <p:cNvSpPr>
            <a:spLocks noGrp="1"/>
          </p:cNvSpPr>
          <p:nvPr>
            <p:ph type="sldNum" sz="quarter" idx="12"/>
          </p:nvPr>
        </p:nvSpPr>
        <p:spPr/>
        <p:txBody>
          <a:bodyPr/>
          <a:lstStyle/>
          <a:p>
            <a:fld id="{E1004665-C6C4-1C48-9DC8-04E171CC3AE9}" type="slidenum">
              <a:rPr kumimoji="1" lang="ja-JP" altLang="en-US" smtClean="0"/>
              <a:t>‹#›</a:t>
            </a:fld>
            <a:endParaRPr kumimoji="1" lang="ja-JP" altLang="en-US"/>
          </a:p>
        </p:txBody>
      </p:sp>
    </p:spTree>
    <p:extLst>
      <p:ext uri="{BB962C8B-B14F-4D97-AF65-F5344CB8AC3E}">
        <p14:creationId xmlns:p14="http://schemas.microsoft.com/office/powerpoint/2010/main" val="1389739883"/>
      </p:ext>
    </p:extLst>
  </p:cSld>
  <p:clrMapOvr>
    <a:masterClrMapping/>
  </p:clrMapOvr>
  <p:hf hdr="0" ftr="0" dt="0"/>
</p:sldLayout>
</file>

<file path=ppt/slideLayouts/slideLayout8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598" name="Title 1"/>
          <p:cNvSpPr>
            <a:spLocks noGrp="1"/>
          </p:cNvSpPr>
          <p:nvPr>
            <p:ph type="title"/>
          </p:nvPr>
        </p:nvSpPr>
        <p:spPr>
          <a:xfrm>
            <a:off x="675879" y="1709739"/>
            <a:ext cx="8543925" cy="2852737"/>
          </a:xfrm>
        </p:spPr>
        <p:txBody>
          <a:bodyPr anchor="b"/>
          <a:lstStyle>
            <a:lvl1pPr>
              <a:defRPr sz="6000"/>
            </a:lvl1pPr>
          </a:lstStyle>
          <a:p>
            <a:r>
              <a:rPr lang="ja-JP" altLang="en-US" smtClean="0"/>
              <a:t>マスター タイトルの書式設定</a:t>
            </a:r>
            <a:endParaRPr lang="en-US" dirty="0"/>
          </a:p>
        </p:txBody>
      </p:sp>
      <p:sp>
        <p:nvSpPr>
          <p:cNvPr id="1599" name="Text Placeholder 2"/>
          <p:cNvSpPr>
            <a:spLocks noGrp="1"/>
          </p:cNvSpPr>
          <p:nvPr>
            <p:ph type="body" idx="1"/>
          </p:nvPr>
        </p:nvSpPr>
        <p:spPr>
          <a:xfrm>
            <a:off x="675879" y="4589464"/>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1600" name="Date Placeholder 3"/>
          <p:cNvSpPr>
            <a:spLocks noGrp="1"/>
          </p:cNvSpPr>
          <p:nvPr>
            <p:ph type="dt" sz="half" idx="10"/>
          </p:nvPr>
        </p:nvSpPr>
        <p:spPr/>
        <p:txBody>
          <a:bodyPr/>
          <a:lstStyle/>
          <a:p>
            <a:fld id="{8781F9D1-5F83-45FB-9EA9-740BDE9A4EF2}" type="datetime1">
              <a:rPr kumimoji="1" lang="ja-JP" altLang="en-US" smtClean="0"/>
              <a:t>2020/12/25</a:t>
            </a:fld>
            <a:endParaRPr kumimoji="1" lang="ja-JP" altLang="en-US"/>
          </a:p>
        </p:txBody>
      </p:sp>
      <p:sp>
        <p:nvSpPr>
          <p:cNvPr id="1601" name="Footer Placeholder 4"/>
          <p:cNvSpPr>
            <a:spLocks noGrp="1"/>
          </p:cNvSpPr>
          <p:nvPr>
            <p:ph type="ftr" sz="quarter" idx="11"/>
          </p:nvPr>
        </p:nvSpPr>
        <p:spPr/>
        <p:txBody>
          <a:bodyPr/>
          <a:lstStyle/>
          <a:p>
            <a:endParaRPr kumimoji="1" lang="ja-JP" altLang="en-US"/>
          </a:p>
        </p:txBody>
      </p:sp>
      <p:sp>
        <p:nvSpPr>
          <p:cNvPr id="1602" name="Slide Number Placeholder 5"/>
          <p:cNvSpPr>
            <a:spLocks noGrp="1"/>
          </p:cNvSpPr>
          <p:nvPr>
            <p:ph type="sldNum" sz="quarter" idx="12"/>
          </p:nvPr>
        </p:nvSpPr>
        <p:spPr/>
        <p:txBody>
          <a:bodyPr/>
          <a:lstStyle/>
          <a:p>
            <a:fld id="{E1004665-C6C4-1C48-9DC8-04E171CC3AE9}" type="slidenum">
              <a:rPr kumimoji="1" lang="ja-JP" altLang="en-US" smtClean="0"/>
              <a:t>‹#›</a:t>
            </a:fld>
            <a:endParaRPr kumimoji="1" lang="ja-JP" altLang="en-US"/>
          </a:p>
        </p:txBody>
      </p:sp>
    </p:spTree>
    <p:extLst>
      <p:ext uri="{BB962C8B-B14F-4D97-AF65-F5344CB8AC3E}">
        <p14:creationId xmlns:p14="http://schemas.microsoft.com/office/powerpoint/2010/main" val="1326068809"/>
      </p:ext>
    </p:extLst>
  </p:cSld>
  <p:clrMapOvr>
    <a:masterClrMapping/>
  </p:clrMapOvr>
  <p:hf hdr="0" ftr="0" dt="0"/>
</p:sldLayout>
</file>

<file path=ppt/slideLayouts/slideLayout8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604" name="Title 1"/>
          <p:cNvSpPr>
            <a:spLocks noGrp="1"/>
          </p:cNvSpPr>
          <p:nvPr>
            <p:ph type="title"/>
          </p:nvPr>
        </p:nvSpPr>
        <p:spPr/>
        <p:txBody>
          <a:bodyPr/>
          <a:lstStyle/>
          <a:p>
            <a:r>
              <a:rPr lang="ja-JP" altLang="en-US" smtClean="0"/>
              <a:t>マスター タイトルの書式設定</a:t>
            </a:r>
            <a:endParaRPr lang="en-US" dirty="0"/>
          </a:p>
        </p:txBody>
      </p:sp>
      <p:sp>
        <p:nvSpPr>
          <p:cNvPr id="1605"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606"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607" name="Date Placeholder 4"/>
          <p:cNvSpPr>
            <a:spLocks noGrp="1"/>
          </p:cNvSpPr>
          <p:nvPr>
            <p:ph type="dt" sz="half" idx="10"/>
          </p:nvPr>
        </p:nvSpPr>
        <p:spPr/>
        <p:txBody>
          <a:bodyPr/>
          <a:lstStyle/>
          <a:p>
            <a:fld id="{8DDFE3D5-0B80-48F7-9646-AD346DF1898F}" type="datetime1">
              <a:rPr kumimoji="1" lang="ja-JP" altLang="en-US" smtClean="0"/>
              <a:t>2020/12/25</a:t>
            </a:fld>
            <a:endParaRPr kumimoji="1" lang="ja-JP" altLang="en-US"/>
          </a:p>
        </p:txBody>
      </p:sp>
      <p:sp>
        <p:nvSpPr>
          <p:cNvPr id="1608" name="Footer Placeholder 5"/>
          <p:cNvSpPr>
            <a:spLocks noGrp="1"/>
          </p:cNvSpPr>
          <p:nvPr>
            <p:ph type="ftr" sz="quarter" idx="11"/>
          </p:nvPr>
        </p:nvSpPr>
        <p:spPr/>
        <p:txBody>
          <a:bodyPr/>
          <a:lstStyle/>
          <a:p>
            <a:endParaRPr kumimoji="1" lang="ja-JP" altLang="en-US"/>
          </a:p>
        </p:txBody>
      </p:sp>
      <p:sp>
        <p:nvSpPr>
          <p:cNvPr id="1609" name="Slide Number Placeholder 6"/>
          <p:cNvSpPr>
            <a:spLocks noGrp="1"/>
          </p:cNvSpPr>
          <p:nvPr>
            <p:ph type="sldNum" sz="quarter" idx="12"/>
          </p:nvPr>
        </p:nvSpPr>
        <p:spPr/>
        <p:txBody>
          <a:bodyPr/>
          <a:lstStyle/>
          <a:p>
            <a:fld id="{E1004665-C6C4-1C48-9DC8-04E171CC3AE9}" type="slidenum">
              <a:rPr kumimoji="1" lang="ja-JP" altLang="en-US" smtClean="0"/>
              <a:t>‹#›</a:t>
            </a:fld>
            <a:endParaRPr kumimoji="1" lang="ja-JP" altLang="en-US"/>
          </a:p>
        </p:txBody>
      </p:sp>
    </p:spTree>
    <p:extLst>
      <p:ext uri="{BB962C8B-B14F-4D97-AF65-F5344CB8AC3E}">
        <p14:creationId xmlns:p14="http://schemas.microsoft.com/office/powerpoint/2010/main" val="653184297"/>
      </p:ext>
    </p:extLst>
  </p:cSld>
  <p:clrMapOvr>
    <a:masterClrMapping/>
  </p:clrMapOvr>
  <p:hf hdr="0" ftr="0" dt="0"/>
</p:sldLayout>
</file>

<file path=ppt/slideLayouts/slideLayout8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611" name="Title 1"/>
          <p:cNvSpPr>
            <a:spLocks noGrp="1"/>
          </p:cNvSpPr>
          <p:nvPr>
            <p:ph type="title"/>
          </p:nvPr>
        </p:nvSpPr>
        <p:spPr>
          <a:xfrm>
            <a:off x="682328" y="365126"/>
            <a:ext cx="8543925" cy="1325563"/>
          </a:xfrm>
        </p:spPr>
        <p:txBody>
          <a:bodyPr/>
          <a:lstStyle/>
          <a:p>
            <a:r>
              <a:rPr lang="ja-JP" altLang="en-US" smtClean="0"/>
              <a:t>マスター タイトルの書式設定</a:t>
            </a:r>
            <a:endParaRPr lang="en-US" dirty="0"/>
          </a:p>
        </p:txBody>
      </p:sp>
      <p:sp>
        <p:nvSpPr>
          <p:cNvPr id="1612"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613"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614"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615"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616" name="Date Placeholder 6"/>
          <p:cNvSpPr>
            <a:spLocks noGrp="1"/>
          </p:cNvSpPr>
          <p:nvPr>
            <p:ph type="dt" sz="half" idx="10"/>
          </p:nvPr>
        </p:nvSpPr>
        <p:spPr/>
        <p:txBody>
          <a:bodyPr/>
          <a:lstStyle/>
          <a:p>
            <a:fld id="{3C4C0788-E7A5-43DC-806D-B7A8667D0254}" type="datetime1">
              <a:rPr kumimoji="1" lang="ja-JP" altLang="en-US" smtClean="0"/>
              <a:t>2020/12/25</a:t>
            </a:fld>
            <a:endParaRPr kumimoji="1" lang="ja-JP" altLang="en-US"/>
          </a:p>
        </p:txBody>
      </p:sp>
      <p:sp>
        <p:nvSpPr>
          <p:cNvPr id="1617" name="Footer Placeholder 7"/>
          <p:cNvSpPr>
            <a:spLocks noGrp="1"/>
          </p:cNvSpPr>
          <p:nvPr>
            <p:ph type="ftr" sz="quarter" idx="11"/>
          </p:nvPr>
        </p:nvSpPr>
        <p:spPr/>
        <p:txBody>
          <a:bodyPr/>
          <a:lstStyle/>
          <a:p>
            <a:endParaRPr kumimoji="1" lang="ja-JP" altLang="en-US"/>
          </a:p>
        </p:txBody>
      </p:sp>
      <p:sp>
        <p:nvSpPr>
          <p:cNvPr id="1618" name="Slide Number Placeholder 8"/>
          <p:cNvSpPr>
            <a:spLocks noGrp="1"/>
          </p:cNvSpPr>
          <p:nvPr>
            <p:ph type="sldNum" sz="quarter" idx="12"/>
          </p:nvPr>
        </p:nvSpPr>
        <p:spPr/>
        <p:txBody>
          <a:bodyPr/>
          <a:lstStyle/>
          <a:p>
            <a:fld id="{E1004665-C6C4-1C48-9DC8-04E171CC3AE9}" type="slidenum">
              <a:rPr kumimoji="1" lang="ja-JP" altLang="en-US" smtClean="0"/>
              <a:t>‹#›</a:t>
            </a:fld>
            <a:endParaRPr kumimoji="1" lang="ja-JP" altLang="en-US"/>
          </a:p>
        </p:txBody>
      </p:sp>
    </p:spTree>
    <p:extLst>
      <p:ext uri="{BB962C8B-B14F-4D97-AF65-F5344CB8AC3E}">
        <p14:creationId xmlns:p14="http://schemas.microsoft.com/office/powerpoint/2010/main" val="132076215"/>
      </p:ext>
    </p:extLst>
  </p:cSld>
  <p:clrMapOvr>
    <a:masterClrMapping/>
  </p:clrMapOvr>
  <p:hf hdr="0" ftr="0" dt="0"/>
</p:sldLayout>
</file>

<file path=ppt/slideLayouts/slideLayout8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620" name="Title 1"/>
          <p:cNvSpPr>
            <a:spLocks noGrp="1"/>
          </p:cNvSpPr>
          <p:nvPr>
            <p:ph type="title"/>
          </p:nvPr>
        </p:nvSpPr>
        <p:spPr/>
        <p:txBody>
          <a:bodyPr/>
          <a:lstStyle/>
          <a:p>
            <a:r>
              <a:rPr lang="ja-JP" altLang="en-US" smtClean="0"/>
              <a:t>マスター タイトルの書式設定</a:t>
            </a:r>
            <a:endParaRPr lang="en-US" dirty="0"/>
          </a:p>
        </p:txBody>
      </p:sp>
      <p:sp>
        <p:nvSpPr>
          <p:cNvPr id="1621" name="Date Placeholder 2"/>
          <p:cNvSpPr>
            <a:spLocks noGrp="1"/>
          </p:cNvSpPr>
          <p:nvPr>
            <p:ph type="dt" sz="half" idx="10"/>
          </p:nvPr>
        </p:nvSpPr>
        <p:spPr/>
        <p:txBody>
          <a:bodyPr/>
          <a:lstStyle/>
          <a:p>
            <a:fld id="{7CFF0F0D-F076-4834-A793-2BA19197229C}" type="datetime1">
              <a:rPr kumimoji="1" lang="ja-JP" altLang="en-US" smtClean="0"/>
              <a:t>2020/12/25</a:t>
            </a:fld>
            <a:endParaRPr kumimoji="1" lang="ja-JP" altLang="en-US"/>
          </a:p>
        </p:txBody>
      </p:sp>
      <p:sp>
        <p:nvSpPr>
          <p:cNvPr id="1622" name="Footer Placeholder 3"/>
          <p:cNvSpPr>
            <a:spLocks noGrp="1"/>
          </p:cNvSpPr>
          <p:nvPr>
            <p:ph type="ftr" sz="quarter" idx="11"/>
          </p:nvPr>
        </p:nvSpPr>
        <p:spPr/>
        <p:txBody>
          <a:bodyPr/>
          <a:lstStyle/>
          <a:p>
            <a:endParaRPr kumimoji="1" lang="ja-JP" altLang="en-US"/>
          </a:p>
        </p:txBody>
      </p:sp>
      <p:sp>
        <p:nvSpPr>
          <p:cNvPr id="1623" name="Slide Number Placeholder 4"/>
          <p:cNvSpPr>
            <a:spLocks noGrp="1"/>
          </p:cNvSpPr>
          <p:nvPr>
            <p:ph type="sldNum" sz="quarter" idx="12"/>
          </p:nvPr>
        </p:nvSpPr>
        <p:spPr/>
        <p:txBody>
          <a:bodyPr/>
          <a:lstStyle/>
          <a:p>
            <a:fld id="{E1004665-C6C4-1C48-9DC8-04E171CC3AE9}" type="slidenum">
              <a:rPr kumimoji="1" lang="ja-JP" altLang="en-US" smtClean="0"/>
              <a:t>‹#›</a:t>
            </a:fld>
            <a:endParaRPr kumimoji="1" lang="ja-JP" altLang="en-US"/>
          </a:p>
        </p:txBody>
      </p:sp>
    </p:spTree>
    <p:extLst>
      <p:ext uri="{BB962C8B-B14F-4D97-AF65-F5344CB8AC3E}">
        <p14:creationId xmlns:p14="http://schemas.microsoft.com/office/powerpoint/2010/main" val="1454338154"/>
      </p:ext>
    </p:extLst>
  </p:cSld>
  <p:clrMapOvr>
    <a:masterClrMapping/>
  </p:clrMapOvr>
  <p:hf hdr="0" ftr="0" dt="0"/>
</p:sldLayout>
</file>

<file path=ppt/slideLayouts/slideLayout8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625" name="Date Placeholder 1"/>
          <p:cNvSpPr>
            <a:spLocks noGrp="1"/>
          </p:cNvSpPr>
          <p:nvPr>
            <p:ph type="dt" sz="half" idx="10"/>
          </p:nvPr>
        </p:nvSpPr>
        <p:spPr/>
        <p:txBody>
          <a:bodyPr/>
          <a:lstStyle/>
          <a:p>
            <a:fld id="{12DEB84C-8CBF-4AD6-B149-6E24C54E11D4}" type="datetime1">
              <a:rPr kumimoji="1" lang="ja-JP" altLang="en-US" smtClean="0"/>
              <a:t>2020/12/25</a:t>
            </a:fld>
            <a:endParaRPr kumimoji="1" lang="ja-JP" altLang="en-US"/>
          </a:p>
        </p:txBody>
      </p:sp>
      <p:sp>
        <p:nvSpPr>
          <p:cNvPr id="1626" name="Footer Placeholder 2"/>
          <p:cNvSpPr>
            <a:spLocks noGrp="1"/>
          </p:cNvSpPr>
          <p:nvPr>
            <p:ph type="ftr" sz="quarter" idx="11"/>
          </p:nvPr>
        </p:nvSpPr>
        <p:spPr/>
        <p:txBody>
          <a:bodyPr/>
          <a:lstStyle/>
          <a:p>
            <a:endParaRPr kumimoji="1" lang="ja-JP" altLang="en-US"/>
          </a:p>
        </p:txBody>
      </p:sp>
      <p:sp>
        <p:nvSpPr>
          <p:cNvPr id="1627" name="Slide Number Placeholder 3"/>
          <p:cNvSpPr>
            <a:spLocks noGrp="1"/>
          </p:cNvSpPr>
          <p:nvPr>
            <p:ph type="sldNum" sz="quarter" idx="12"/>
          </p:nvPr>
        </p:nvSpPr>
        <p:spPr/>
        <p:txBody>
          <a:bodyPr/>
          <a:lstStyle/>
          <a:p>
            <a:fld id="{E1004665-C6C4-1C48-9DC8-04E171CC3AE9}" type="slidenum">
              <a:rPr kumimoji="1" lang="ja-JP" altLang="en-US" smtClean="0"/>
              <a:t>‹#›</a:t>
            </a:fld>
            <a:endParaRPr kumimoji="1" lang="ja-JP" altLang="en-US"/>
          </a:p>
        </p:txBody>
      </p:sp>
    </p:spTree>
    <p:extLst>
      <p:ext uri="{BB962C8B-B14F-4D97-AF65-F5344CB8AC3E}">
        <p14:creationId xmlns:p14="http://schemas.microsoft.com/office/powerpoint/2010/main" val="40248412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1082" name="図プレースホルダ 2"/>
          <p:cNvSpPr>
            <a:spLocks noGrp="1"/>
          </p:cNvSpPr>
          <p:nvPr>
            <p:ph type="pic" idx="1"/>
          </p:nvPr>
        </p:nvSpPr>
        <p:spPr>
          <a:xfrm>
            <a:off x="1941645" y="612775"/>
            <a:ext cx="5943600" cy="4114800"/>
          </a:xfrm>
        </p:spPr>
        <p:txBody>
          <a:bodyPr/>
          <a:lstStyle>
            <a:lvl1pPr marL="0" indent="0">
              <a:buNone/>
              <a:defRPr sz="3200"/>
            </a:lvl1pPr>
            <a:lvl2pPr marL="457057" indent="0">
              <a:buNone/>
              <a:defRPr sz="2800"/>
            </a:lvl2pPr>
            <a:lvl3pPr marL="914116" indent="0">
              <a:buNone/>
              <a:defRPr sz="2400"/>
            </a:lvl3pPr>
            <a:lvl4pPr marL="1371175" indent="0">
              <a:buNone/>
              <a:defRPr sz="2000"/>
            </a:lvl4pPr>
            <a:lvl5pPr marL="1828232" indent="0">
              <a:buNone/>
              <a:defRPr sz="2000"/>
            </a:lvl5pPr>
            <a:lvl6pPr marL="2285292" indent="0">
              <a:buNone/>
              <a:defRPr sz="2000"/>
            </a:lvl6pPr>
            <a:lvl7pPr marL="2742350" indent="0">
              <a:buNone/>
              <a:defRPr sz="2000"/>
            </a:lvl7pPr>
            <a:lvl8pPr marL="3199410" indent="0">
              <a:buNone/>
              <a:defRPr sz="2000"/>
            </a:lvl8pPr>
            <a:lvl9pPr marL="3656468" indent="0">
              <a:buNone/>
              <a:defRPr sz="2000"/>
            </a:lvl9pPr>
          </a:lstStyle>
          <a:p>
            <a:endParaRPr kumimoji="1" lang="ja-JP" altLang="en-US"/>
          </a:p>
        </p:txBody>
      </p:sp>
      <p:sp>
        <p:nvSpPr>
          <p:cNvPr id="1083"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057" indent="0">
              <a:buNone/>
              <a:defRPr sz="1200"/>
            </a:lvl2pPr>
            <a:lvl3pPr marL="914116" indent="0">
              <a:buNone/>
              <a:defRPr sz="1000"/>
            </a:lvl3pPr>
            <a:lvl4pPr marL="1371175" indent="0">
              <a:buNone/>
              <a:defRPr sz="900"/>
            </a:lvl4pPr>
            <a:lvl5pPr marL="1828232" indent="0">
              <a:buNone/>
              <a:defRPr sz="900"/>
            </a:lvl5pPr>
            <a:lvl6pPr marL="2285292" indent="0">
              <a:buNone/>
              <a:defRPr sz="900"/>
            </a:lvl6pPr>
            <a:lvl7pPr marL="2742350" indent="0">
              <a:buNone/>
              <a:defRPr sz="900"/>
            </a:lvl7pPr>
            <a:lvl8pPr marL="3199410" indent="0">
              <a:buNone/>
              <a:defRPr sz="900"/>
            </a:lvl8pPr>
            <a:lvl9pPr marL="3656468" indent="0">
              <a:buNone/>
              <a:defRPr sz="900"/>
            </a:lvl9pPr>
          </a:lstStyle>
          <a:p>
            <a:pPr lvl="0"/>
            <a:r>
              <a:rPr kumimoji="1" lang="ja-JP" altLang="en-US" smtClean="0"/>
              <a:t>マスタ テキストの書式設定</a:t>
            </a:r>
          </a:p>
        </p:txBody>
      </p:sp>
      <p:sp>
        <p:nvSpPr>
          <p:cNvPr id="1084" name="日付プレースホルダ 4"/>
          <p:cNvSpPr>
            <a:spLocks noGrp="1"/>
          </p:cNvSpPr>
          <p:nvPr>
            <p:ph type="dt" sz="half" idx="10"/>
          </p:nvPr>
        </p:nvSpPr>
        <p:spPr/>
        <p:txBody>
          <a:bodyPr/>
          <a:lstStyle/>
          <a:p>
            <a:fld id="{4EEBD20A-68FF-4300-8C82-3BE61AD0275D}" type="datetime1">
              <a:rPr kumimoji="1" lang="ja-JP" altLang="en-US" smtClean="0"/>
              <a:t>2020/12/25</a:t>
            </a:fld>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AD1F81EC-F5C9-4C9C-810B-9E86CFF8FA8A}" type="slidenum">
              <a:rPr kumimoji="1" lang="ja-JP" altLang="en-US" smtClean="0"/>
              <a:pPr/>
              <a:t>‹#›</a:t>
            </a:fld>
            <a:endParaRPr kumimoji="1" lang="ja-JP" altLang="en-US"/>
          </a:p>
        </p:txBody>
      </p:sp>
    </p:spTree>
  </p:cSld>
  <p:clrMapOvr>
    <a:masterClrMapping/>
  </p:clrMapOvr>
  <p:hf hdr="0" ftr="0" dt="0"/>
</p:sldLayout>
</file>

<file path=ppt/slideLayouts/slideLayout9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629"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1630" name="Content Placeholder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631"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1632" name="Date Placeholder 4"/>
          <p:cNvSpPr>
            <a:spLocks noGrp="1"/>
          </p:cNvSpPr>
          <p:nvPr>
            <p:ph type="dt" sz="half" idx="10"/>
          </p:nvPr>
        </p:nvSpPr>
        <p:spPr/>
        <p:txBody>
          <a:bodyPr/>
          <a:lstStyle/>
          <a:p>
            <a:fld id="{66304CA5-FBD1-4C12-8C39-C72CBD0B097A}" type="datetime1">
              <a:rPr kumimoji="1" lang="ja-JP" altLang="en-US" smtClean="0"/>
              <a:t>2020/12/25</a:t>
            </a:fld>
            <a:endParaRPr kumimoji="1" lang="ja-JP" altLang="en-US"/>
          </a:p>
        </p:txBody>
      </p:sp>
      <p:sp>
        <p:nvSpPr>
          <p:cNvPr id="1633" name="Footer Placeholder 5"/>
          <p:cNvSpPr>
            <a:spLocks noGrp="1"/>
          </p:cNvSpPr>
          <p:nvPr>
            <p:ph type="ftr" sz="quarter" idx="11"/>
          </p:nvPr>
        </p:nvSpPr>
        <p:spPr/>
        <p:txBody>
          <a:bodyPr/>
          <a:lstStyle/>
          <a:p>
            <a:endParaRPr kumimoji="1" lang="ja-JP" altLang="en-US"/>
          </a:p>
        </p:txBody>
      </p:sp>
      <p:sp>
        <p:nvSpPr>
          <p:cNvPr id="1634" name="Slide Number Placeholder 6"/>
          <p:cNvSpPr>
            <a:spLocks noGrp="1"/>
          </p:cNvSpPr>
          <p:nvPr>
            <p:ph type="sldNum" sz="quarter" idx="12"/>
          </p:nvPr>
        </p:nvSpPr>
        <p:spPr/>
        <p:txBody>
          <a:bodyPr/>
          <a:lstStyle/>
          <a:p>
            <a:fld id="{E1004665-C6C4-1C48-9DC8-04E171CC3AE9}" type="slidenum">
              <a:rPr kumimoji="1" lang="ja-JP" altLang="en-US" smtClean="0"/>
              <a:t>‹#›</a:t>
            </a:fld>
            <a:endParaRPr kumimoji="1" lang="ja-JP" altLang="en-US"/>
          </a:p>
        </p:txBody>
      </p:sp>
    </p:spTree>
    <p:extLst>
      <p:ext uri="{BB962C8B-B14F-4D97-AF65-F5344CB8AC3E}">
        <p14:creationId xmlns:p14="http://schemas.microsoft.com/office/powerpoint/2010/main" val="2124667665"/>
      </p:ext>
    </p:extLst>
  </p:cSld>
  <p:clrMapOvr>
    <a:masterClrMapping/>
  </p:clrMapOvr>
  <p:hf hdr="0" ftr="0" dt="0"/>
</p:sldLayout>
</file>

<file path=ppt/slideLayouts/slideLayout9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636"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1637" name="Picture Placeholder 2"/>
          <p:cNvSpPr>
            <a:spLocks noGrp="1" noChangeAspect="1"/>
          </p:cNvSpPr>
          <p:nvPr>
            <p:ph type="pic" idx="1"/>
          </p:nvPr>
        </p:nvSpPr>
        <p:spPr>
          <a:xfrm>
            <a:off x="4211340" y="987426"/>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lang="en-US" dirty="0"/>
          </a:p>
        </p:txBody>
      </p:sp>
      <p:sp>
        <p:nvSpPr>
          <p:cNvPr id="1638"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1639" name="Date Placeholder 4"/>
          <p:cNvSpPr>
            <a:spLocks noGrp="1"/>
          </p:cNvSpPr>
          <p:nvPr>
            <p:ph type="dt" sz="half" idx="10"/>
          </p:nvPr>
        </p:nvSpPr>
        <p:spPr/>
        <p:txBody>
          <a:bodyPr/>
          <a:lstStyle/>
          <a:p>
            <a:fld id="{B9CF2726-EA9F-4022-BEF0-9AC2799D2B18}" type="datetime1">
              <a:rPr kumimoji="1" lang="ja-JP" altLang="en-US" smtClean="0"/>
              <a:t>2020/12/25</a:t>
            </a:fld>
            <a:endParaRPr kumimoji="1" lang="ja-JP" altLang="en-US"/>
          </a:p>
        </p:txBody>
      </p:sp>
      <p:sp>
        <p:nvSpPr>
          <p:cNvPr id="1640" name="Footer Placeholder 5"/>
          <p:cNvSpPr>
            <a:spLocks noGrp="1"/>
          </p:cNvSpPr>
          <p:nvPr>
            <p:ph type="ftr" sz="quarter" idx="11"/>
          </p:nvPr>
        </p:nvSpPr>
        <p:spPr/>
        <p:txBody>
          <a:bodyPr/>
          <a:lstStyle/>
          <a:p>
            <a:endParaRPr kumimoji="1" lang="ja-JP" altLang="en-US"/>
          </a:p>
        </p:txBody>
      </p:sp>
      <p:sp>
        <p:nvSpPr>
          <p:cNvPr id="1641" name="Slide Number Placeholder 6"/>
          <p:cNvSpPr>
            <a:spLocks noGrp="1"/>
          </p:cNvSpPr>
          <p:nvPr>
            <p:ph type="sldNum" sz="quarter" idx="12"/>
          </p:nvPr>
        </p:nvSpPr>
        <p:spPr/>
        <p:txBody>
          <a:bodyPr/>
          <a:lstStyle/>
          <a:p>
            <a:fld id="{E1004665-C6C4-1C48-9DC8-04E171CC3AE9}" type="slidenum">
              <a:rPr kumimoji="1" lang="ja-JP" altLang="en-US" smtClean="0"/>
              <a:t>‹#›</a:t>
            </a:fld>
            <a:endParaRPr kumimoji="1" lang="ja-JP" altLang="en-US"/>
          </a:p>
        </p:txBody>
      </p:sp>
    </p:spTree>
    <p:extLst>
      <p:ext uri="{BB962C8B-B14F-4D97-AF65-F5344CB8AC3E}">
        <p14:creationId xmlns:p14="http://schemas.microsoft.com/office/powerpoint/2010/main" val="931363339"/>
      </p:ext>
    </p:extLst>
  </p:cSld>
  <p:clrMapOvr>
    <a:masterClrMapping/>
  </p:clrMapOvr>
  <p:hf hdr="0" ftr="0" dt="0"/>
</p:sldLayout>
</file>

<file path=ppt/slideLayouts/slideLayout9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643" name="Title 1"/>
          <p:cNvSpPr>
            <a:spLocks noGrp="1"/>
          </p:cNvSpPr>
          <p:nvPr>
            <p:ph type="title"/>
          </p:nvPr>
        </p:nvSpPr>
        <p:spPr/>
        <p:txBody>
          <a:bodyPr/>
          <a:lstStyle/>
          <a:p>
            <a:r>
              <a:rPr lang="ja-JP" altLang="en-US" smtClean="0"/>
              <a:t>マスター タイトルの書式設定</a:t>
            </a:r>
            <a:endParaRPr lang="en-US" dirty="0"/>
          </a:p>
        </p:txBody>
      </p:sp>
      <p:sp>
        <p:nvSpPr>
          <p:cNvPr id="1644"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645" name="Date Placeholder 3"/>
          <p:cNvSpPr>
            <a:spLocks noGrp="1"/>
          </p:cNvSpPr>
          <p:nvPr>
            <p:ph type="dt" sz="half" idx="10"/>
          </p:nvPr>
        </p:nvSpPr>
        <p:spPr/>
        <p:txBody>
          <a:bodyPr/>
          <a:lstStyle/>
          <a:p>
            <a:fld id="{C7C1E042-B6BF-48E7-8229-1A6B5B66A064}" type="datetime1">
              <a:rPr kumimoji="1" lang="ja-JP" altLang="en-US" smtClean="0"/>
              <a:t>2020/12/25</a:t>
            </a:fld>
            <a:endParaRPr kumimoji="1" lang="ja-JP" altLang="en-US"/>
          </a:p>
        </p:txBody>
      </p:sp>
      <p:sp>
        <p:nvSpPr>
          <p:cNvPr id="1646" name="Footer Placeholder 4"/>
          <p:cNvSpPr>
            <a:spLocks noGrp="1"/>
          </p:cNvSpPr>
          <p:nvPr>
            <p:ph type="ftr" sz="quarter" idx="11"/>
          </p:nvPr>
        </p:nvSpPr>
        <p:spPr/>
        <p:txBody>
          <a:bodyPr/>
          <a:lstStyle/>
          <a:p>
            <a:endParaRPr kumimoji="1" lang="ja-JP" altLang="en-US"/>
          </a:p>
        </p:txBody>
      </p:sp>
      <p:sp>
        <p:nvSpPr>
          <p:cNvPr id="1647" name="Slide Number Placeholder 5"/>
          <p:cNvSpPr>
            <a:spLocks noGrp="1"/>
          </p:cNvSpPr>
          <p:nvPr>
            <p:ph type="sldNum" sz="quarter" idx="12"/>
          </p:nvPr>
        </p:nvSpPr>
        <p:spPr/>
        <p:txBody>
          <a:bodyPr/>
          <a:lstStyle/>
          <a:p>
            <a:fld id="{E1004665-C6C4-1C48-9DC8-04E171CC3AE9}" type="slidenum">
              <a:rPr kumimoji="1" lang="ja-JP" altLang="en-US" smtClean="0"/>
              <a:t>‹#›</a:t>
            </a:fld>
            <a:endParaRPr kumimoji="1" lang="ja-JP" altLang="en-US"/>
          </a:p>
        </p:txBody>
      </p:sp>
    </p:spTree>
    <p:extLst>
      <p:ext uri="{BB962C8B-B14F-4D97-AF65-F5344CB8AC3E}">
        <p14:creationId xmlns:p14="http://schemas.microsoft.com/office/powerpoint/2010/main" val="415335590"/>
      </p:ext>
    </p:extLst>
  </p:cSld>
  <p:clrMapOvr>
    <a:masterClrMapping/>
  </p:clrMapOvr>
  <p:hf hdr="0" ftr="0" dt="0"/>
</p:sldLayout>
</file>

<file path=ppt/slideLayouts/slideLayout9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0" name=""/>
        <p:cNvGrpSpPr/>
        <p:nvPr/>
      </p:nvGrpSpPr>
      <p:grpSpPr>
        <a:xfrm>
          <a:off x="0" y="0"/>
          <a:ext cx="0" cy="0"/>
          <a:chOff x="0" y="0"/>
          <a:chExt cx="0" cy="0"/>
        </a:xfrm>
      </p:grpSpPr>
      <p:sp>
        <p:nvSpPr>
          <p:cNvPr id="1649" name="Vertical Title 1"/>
          <p:cNvSpPr>
            <a:spLocks noGrp="1"/>
          </p:cNvSpPr>
          <p:nvPr>
            <p:ph type="title" orient="vert"/>
          </p:nvPr>
        </p:nvSpPr>
        <p:spPr>
          <a:xfrm>
            <a:off x="7088981" y="365125"/>
            <a:ext cx="2135981" cy="5811838"/>
          </a:xfrm>
        </p:spPr>
        <p:txBody>
          <a:bodyPr vert="eaVert"/>
          <a:lstStyle/>
          <a:p>
            <a:r>
              <a:rPr lang="ja-JP" altLang="en-US" smtClean="0"/>
              <a:t>マスター タイトルの書式設定</a:t>
            </a:r>
            <a:endParaRPr lang="en-US" dirty="0"/>
          </a:p>
        </p:txBody>
      </p:sp>
      <p:sp>
        <p:nvSpPr>
          <p:cNvPr id="1650"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651" name="Date Placeholder 3"/>
          <p:cNvSpPr>
            <a:spLocks noGrp="1"/>
          </p:cNvSpPr>
          <p:nvPr>
            <p:ph type="dt" sz="half" idx="10"/>
          </p:nvPr>
        </p:nvSpPr>
        <p:spPr/>
        <p:txBody>
          <a:bodyPr/>
          <a:lstStyle/>
          <a:p>
            <a:fld id="{450932FE-6CA0-460E-AC71-8E821734911C}" type="datetime1">
              <a:rPr kumimoji="1" lang="ja-JP" altLang="en-US" smtClean="0"/>
              <a:t>2020/12/25</a:t>
            </a:fld>
            <a:endParaRPr kumimoji="1" lang="ja-JP" altLang="en-US"/>
          </a:p>
        </p:txBody>
      </p:sp>
      <p:sp>
        <p:nvSpPr>
          <p:cNvPr id="1652" name="Footer Placeholder 4"/>
          <p:cNvSpPr>
            <a:spLocks noGrp="1"/>
          </p:cNvSpPr>
          <p:nvPr>
            <p:ph type="ftr" sz="quarter" idx="11"/>
          </p:nvPr>
        </p:nvSpPr>
        <p:spPr/>
        <p:txBody>
          <a:bodyPr/>
          <a:lstStyle/>
          <a:p>
            <a:endParaRPr kumimoji="1" lang="ja-JP" altLang="en-US"/>
          </a:p>
        </p:txBody>
      </p:sp>
      <p:sp>
        <p:nvSpPr>
          <p:cNvPr id="1653" name="Slide Number Placeholder 5"/>
          <p:cNvSpPr>
            <a:spLocks noGrp="1"/>
          </p:cNvSpPr>
          <p:nvPr>
            <p:ph type="sldNum" sz="quarter" idx="12"/>
          </p:nvPr>
        </p:nvSpPr>
        <p:spPr/>
        <p:txBody>
          <a:bodyPr/>
          <a:lstStyle/>
          <a:p>
            <a:fld id="{E1004665-C6C4-1C48-9DC8-04E171CC3AE9}" type="slidenum">
              <a:rPr kumimoji="1" lang="ja-JP" altLang="en-US" smtClean="0"/>
              <a:t>‹#›</a:t>
            </a:fld>
            <a:endParaRPr kumimoji="1" lang="ja-JP" altLang="en-US"/>
          </a:p>
        </p:txBody>
      </p:sp>
    </p:spTree>
    <p:extLst>
      <p:ext uri="{BB962C8B-B14F-4D97-AF65-F5344CB8AC3E}">
        <p14:creationId xmlns:p14="http://schemas.microsoft.com/office/powerpoint/2010/main" val="1223408380"/>
      </p:ext>
    </p:extLst>
  </p:cSld>
  <p:clrMapOvr>
    <a:masterClrMapping/>
  </p:clrMapOvr>
  <p:hf hdr="0" ftr="0" dt="0"/>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2.xml" /></Relationships>
</file>

<file path=ppt/slideMasters/_rels/slideMaster2.xml.rels><?xml version="1.0" encoding="UTF-8"?><Relationships xmlns="http://schemas.openxmlformats.org/package/2006/relationships"><Relationship Id="rId1" Type="http://schemas.openxmlformats.org/officeDocument/2006/relationships/slideLayout" Target="../slideLayouts/slideLayout13.xml" /><Relationship Id="rId2" Type="http://schemas.openxmlformats.org/officeDocument/2006/relationships/slideLayout" Target="../slideLayouts/slideLayout14.xml" /><Relationship Id="rId3" Type="http://schemas.openxmlformats.org/officeDocument/2006/relationships/slideLayout" Target="../slideLayouts/slideLayout15.xml" /><Relationship Id="rId4" Type="http://schemas.openxmlformats.org/officeDocument/2006/relationships/slideLayout" Target="../slideLayouts/slideLayout16.xml" /><Relationship Id="rId5" Type="http://schemas.openxmlformats.org/officeDocument/2006/relationships/slideLayout" Target="../slideLayouts/slideLayout17.xml" /><Relationship Id="rId6" Type="http://schemas.openxmlformats.org/officeDocument/2006/relationships/slideLayout" Target="../slideLayouts/slideLayout18.xml" /><Relationship Id="rId7" Type="http://schemas.openxmlformats.org/officeDocument/2006/relationships/slideLayout" Target="../slideLayouts/slideLayout19.xml" /><Relationship Id="rId8" Type="http://schemas.openxmlformats.org/officeDocument/2006/relationships/slideLayout" Target="../slideLayouts/slideLayout20.xml" /><Relationship Id="rId9" Type="http://schemas.openxmlformats.org/officeDocument/2006/relationships/slideLayout" Target="../slideLayouts/slideLayout21.xml" /><Relationship Id="rId10" Type="http://schemas.openxmlformats.org/officeDocument/2006/relationships/slideLayout" Target="../slideLayouts/slideLayout22.xml" /><Relationship Id="rId11" Type="http://schemas.openxmlformats.org/officeDocument/2006/relationships/slideLayout" Target="../slideLayouts/slideLayout23.xml" /><Relationship Id="rId12" Type="http://schemas.openxmlformats.org/officeDocument/2006/relationships/slideLayout" Target="../slideLayouts/slideLayout24.xml" /><Relationship Id="rId13" Type="http://schemas.openxmlformats.org/officeDocument/2006/relationships/theme" Target="../theme/theme3.xml" /></Relationships>
</file>

<file path=ppt/slideMasters/_rels/slideMaster3.xml.rels><?xml version="1.0" encoding="UTF-8"?><Relationships xmlns="http://schemas.openxmlformats.org/package/2006/relationships"><Relationship Id="rId1" Type="http://schemas.openxmlformats.org/officeDocument/2006/relationships/slideLayout" Target="../slideLayouts/slideLayout25.xml" /><Relationship Id="rId2" Type="http://schemas.openxmlformats.org/officeDocument/2006/relationships/slideLayout" Target="../slideLayouts/slideLayout26.xml" /><Relationship Id="rId3" Type="http://schemas.openxmlformats.org/officeDocument/2006/relationships/slideLayout" Target="../slideLayouts/slideLayout27.xml" /><Relationship Id="rId4" Type="http://schemas.openxmlformats.org/officeDocument/2006/relationships/slideLayout" Target="../slideLayouts/slideLayout28.xml" /><Relationship Id="rId5" Type="http://schemas.openxmlformats.org/officeDocument/2006/relationships/slideLayout" Target="../slideLayouts/slideLayout29.xml" /><Relationship Id="rId6" Type="http://schemas.openxmlformats.org/officeDocument/2006/relationships/slideLayout" Target="../slideLayouts/slideLayout30.xml" /><Relationship Id="rId7" Type="http://schemas.openxmlformats.org/officeDocument/2006/relationships/slideLayout" Target="../slideLayouts/slideLayout31.xml" /><Relationship Id="rId8" Type="http://schemas.openxmlformats.org/officeDocument/2006/relationships/slideLayout" Target="../slideLayouts/slideLayout32.xml" /><Relationship Id="rId9" Type="http://schemas.openxmlformats.org/officeDocument/2006/relationships/slideLayout" Target="../slideLayouts/slideLayout33.xml" /><Relationship Id="rId10" Type="http://schemas.openxmlformats.org/officeDocument/2006/relationships/slideLayout" Target="../slideLayouts/slideLayout34.xml" /><Relationship Id="rId11" Type="http://schemas.openxmlformats.org/officeDocument/2006/relationships/slideLayout" Target="../slideLayouts/slideLayout35.xml" /><Relationship Id="rId12" Type="http://schemas.openxmlformats.org/officeDocument/2006/relationships/slideLayout" Target="../slideLayouts/slideLayout36.xml" /><Relationship Id="rId13" Type="http://schemas.openxmlformats.org/officeDocument/2006/relationships/theme" Target="../theme/theme4.xml" /></Relationships>
</file>

<file path=ppt/slideMasters/_rels/slideMaster4.xml.rels><?xml version="1.0" encoding="UTF-8"?><Relationships xmlns="http://schemas.openxmlformats.org/package/2006/relationships"><Relationship Id="rId1" Type="http://schemas.openxmlformats.org/officeDocument/2006/relationships/slideLayout" Target="../slideLayouts/slideLayout37.xml" /><Relationship Id="rId2" Type="http://schemas.openxmlformats.org/officeDocument/2006/relationships/slideLayout" Target="../slideLayouts/slideLayout38.xml" /><Relationship Id="rId3" Type="http://schemas.openxmlformats.org/officeDocument/2006/relationships/slideLayout" Target="../slideLayouts/slideLayout39.xml" /><Relationship Id="rId4" Type="http://schemas.openxmlformats.org/officeDocument/2006/relationships/slideLayout" Target="../slideLayouts/slideLayout40.xml" /><Relationship Id="rId5" Type="http://schemas.openxmlformats.org/officeDocument/2006/relationships/slideLayout" Target="../slideLayouts/slideLayout41.xml" /><Relationship Id="rId6" Type="http://schemas.openxmlformats.org/officeDocument/2006/relationships/slideLayout" Target="../slideLayouts/slideLayout42.xml" /><Relationship Id="rId7" Type="http://schemas.openxmlformats.org/officeDocument/2006/relationships/slideLayout" Target="../slideLayouts/slideLayout43.xml" /><Relationship Id="rId8" Type="http://schemas.openxmlformats.org/officeDocument/2006/relationships/slideLayout" Target="../slideLayouts/slideLayout44.xml" /><Relationship Id="rId9" Type="http://schemas.openxmlformats.org/officeDocument/2006/relationships/slideLayout" Target="../slideLayouts/slideLayout45.xml" /><Relationship Id="rId10" Type="http://schemas.openxmlformats.org/officeDocument/2006/relationships/slideLayout" Target="../slideLayouts/slideLayout46.xml" /><Relationship Id="rId11" Type="http://schemas.openxmlformats.org/officeDocument/2006/relationships/slideLayout" Target="../slideLayouts/slideLayout47.xml" /><Relationship Id="rId12" Type="http://schemas.openxmlformats.org/officeDocument/2006/relationships/slideLayout" Target="../slideLayouts/slideLayout48.xml" /><Relationship Id="rId13" Type="http://schemas.openxmlformats.org/officeDocument/2006/relationships/theme" Target="../theme/theme5.xml" /></Relationships>
</file>

<file path=ppt/slideMasters/_rels/slideMaster5.xml.rels><?xml version="1.0" encoding="UTF-8"?><Relationships xmlns="http://schemas.openxmlformats.org/package/2006/relationships"><Relationship Id="rId1" Type="http://schemas.openxmlformats.org/officeDocument/2006/relationships/slideLayout" Target="../slideLayouts/slideLayout49.xml" /><Relationship Id="rId2" Type="http://schemas.openxmlformats.org/officeDocument/2006/relationships/slideLayout" Target="../slideLayouts/slideLayout50.xml" /><Relationship Id="rId3" Type="http://schemas.openxmlformats.org/officeDocument/2006/relationships/slideLayout" Target="../slideLayouts/slideLayout51.xml" /><Relationship Id="rId4" Type="http://schemas.openxmlformats.org/officeDocument/2006/relationships/slideLayout" Target="../slideLayouts/slideLayout52.xml" /><Relationship Id="rId5" Type="http://schemas.openxmlformats.org/officeDocument/2006/relationships/slideLayout" Target="../slideLayouts/slideLayout53.xml" /><Relationship Id="rId6" Type="http://schemas.openxmlformats.org/officeDocument/2006/relationships/slideLayout" Target="../slideLayouts/slideLayout54.xml" /><Relationship Id="rId7" Type="http://schemas.openxmlformats.org/officeDocument/2006/relationships/slideLayout" Target="../slideLayouts/slideLayout55.xml" /><Relationship Id="rId8" Type="http://schemas.openxmlformats.org/officeDocument/2006/relationships/slideLayout" Target="../slideLayouts/slideLayout56.xml" /><Relationship Id="rId9" Type="http://schemas.openxmlformats.org/officeDocument/2006/relationships/slideLayout" Target="../slideLayouts/slideLayout57.xml" /><Relationship Id="rId10" Type="http://schemas.openxmlformats.org/officeDocument/2006/relationships/slideLayout" Target="../slideLayouts/slideLayout58.xml" /><Relationship Id="rId11" Type="http://schemas.openxmlformats.org/officeDocument/2006/relationships/slideLayout" Target="../slideLayouts/slideLayout59.xml" /><Relationship Id="rId12" Type="http://schemas.openxmlformats.org/officeDocument/2006/relationships/slideLayout" Target="../slideLayouts/slideLayout60.xml" /><Relationship Id="rId13" Type="http://schemas.openxmlformats.org/officeDocument/2006/relationships/theme" Target="../theme/theme6.xml" /></Relationships>
</file>

<file path=ppt/slideMasters/_rels/slideMaster6.xml.rels><?xml version="1.0" encoding="UTF-8"?><Relationships xmlns="http://schemas.openxmlformats.org/package/2006/relationships"><Relationship Id="rId1" Type="http://schemas.openxmlformats.org/officeDocument/2006/relationships/slideLayout" Target="../slideLayouts/slideLayout61.xml" /><Relationship Id="rId2" Type="http://schemas.openxmlformats.org/officeDocument/2006/relationships/slideLayout" Target="../slideLayouts/slideLayout62.xml" /><Relationship Id="rId3" Type="http://schemas.openxmlformats.org/officeDocument/2006/relationships/slideLayout" Target="../slideLayouts/slideLayout63.xml" /><Relationship Id="rId4" Type="http://schemas.openxmlformats.org/officeDocument/2006/relationships/slideLayout" Target="../slideLayouts/slideLayout64.xml" /><Relationship Id="rId5" Type="http://schemas.openxmlformats.org/officeDocument/2006/relationships/slideLayout" Target="../slideLayouts/slideLayout65.xml" /><Relationship Id="rId6" Type="http://schemas.openxmlformats.org/officeDocument/2006/relationships/slideLayout" Target="../slideLayouts/slideLayout66.xml" /><Relationship Id="rId7" Type="http://schemas.openxmlformats.org/officeDocument/2006/relationships/slideLayout" Target="../slideLayouts/slideLayout67.xml" /><Relationship Id="rId8" Type="http://schemas.openxmlformats.org/officeDocument/2006/relationships/slideLayout" Target="../slideLayouts/slideLayout68.xml" /><Relationship Id="rId9" Type="http://schemas.openxmlformats.org/officeDocument/2006/relationships/slideLayout" Target="../slideLayouts/slideLayout69.xml" /><Relationship Id="rId10" Type="http://schemas.openxmlformats.org/officeDocument/2006/relationships/slideLayout" Target="../slideLayouts/slideLayout70.xml" /><Relationship Id="rId11" Type="http://schemas.openxmlformats.org/officeDocument/2006/relationships/slideLayout" Target="../slideLayouts/slideLayout71.xml" /><Relationship Id="rId12" Type="http://schemas.openxmlformats.org/officeDocument/2006/relationships/theme" Target="../theme/theme7.xml" /></Relationships>
</file>

<file path=ppt/slideMasters/_rels/slideMaster7.xml.rels><?xml version="1.0" encoding="UTF-8"?><Relationships xmlns="http://schemas.openxmlformats.org/package/2006/relationships"><Relationship Id="rId1" Type="http://schemas.openxmlformats.org/officeDocument/2006/relationships/slideLayout" Target="../slideLayouts/slideLayout72.xml" /><Relationship Id="rId2" Type="http://schemas.openxmlformats.org/officeDocument/2006/relationships/slideLayout" Target="../slideLayouts/slideLayout73.xml" /><Relationship Id="rId3" Type="http://schemas.openxmlformats.org/officeDocument/2006/relationships/slideLayout" Target="../slideLayouts/slideLayout74.xml" /><Relationship Id="rId4" Type="http://schemas.openxmlformats.org/officeDocument/2006/relationships/slideLayout" Target="../slideLayouts/slideLayout75.xml" /><Relationship Id="rId5" Type="http://schemas.openxmlformats.org/officeDocument/2006/relationships/slideLayout" Target="../slideLayouts/slideLayout76.xml" /><Relationship Id="rId6" Type="http://schemas.openxmlformats.org/officeDocument/2006/relationships/slideLayout" Target="../slideLayouts/slideLayout77.xml" /><Relationship Id="rId7" Type="http://schemas.openxmlformats.org/officeDocument/2006/relationships/slideLayout" Target="../slideLayouts/slideLayout78.xml" /><Relationship Id="rId8" Type="http://schemas.openxmlformats.org/officeDocument/2006/relationships/slideLayout" Target="../slideLayouts/slideLayout79.xml" /><Relationship Id="rId9" Type="http://schemas.openxmlformats.org/officeDocument/2006/relationships/slideLayout" Target="../slideLayouts/slideLayout80.xml" /><Relationship Id="rId10" Type="http://schemas.openxmlformats.org/officeDocument/2006/relationships/slideLayout" Target="../slideLayouts/slideLayout81.xml" /><Relationship Id="rId11" Type="http://schemas.openxmlformats.org/officeDocument/2006/relationships/slideLayout" Target="../slideLayouts/slideLayout82.xml" /><Relationship Id="rId12" Type="http://schemas.openxmlformats.org/officeDocument/2006/relationships/theme" Target="../theme/theme8.xml" /></Relationships>
</file>

<file path=ppt/slideMasters/_rels/slideMaster8.xml.rels><?xml version="1.0" encoding="UTF-8"?><Relationships xmlns="http://schemas.openxmlformats.org/package/2006/relationships"><Relationship Id="rId1" Type="http://schemas.openxmlformats.org/officeDocument/2006/relationships/slideLayout" Target="../slideLayouts/slideLayout83.xml" /><Relationship Id="rId2" Type="http://schemas.openxmlformats.org/officeDocument/2006/relationships/slideLayout" Target="../slideLayouts/slideLayout84.xml" /><Relationship Id="rId3" Type="http://schemas.openxmlformats.org/officeDocument/2006/relationships/slideLayout" Target="../slideLayouts/slideLayout85.xml" /><Relationship Id="rId4" Type="http://schemas.openxmlformats.org/officeDocument/2006/relationships/slideLayout" Target="../slideLayouts/slideLayout86.xml" /><Relationship Id="rId5" Type="http://schemas.openxmlformats.org/officeDocument/2006/relationships/slideLayout" Target="../slideLayouts/slideLayout87.xml" /><Relationship Id="rId6" Type="http://schemas.openxmlformats.org/officeDocument/2006/relationships/slideLayout" Target="../slideLayouts/slideLayout88.xml" /><Relationship Id="rId7" Type="http://schemas.openxmlformats.org/officeDocument/2006/relationships/slideLayout" Target="../slideLayouts/slideLayout89.xml" /><Relationship Id="rId8" Type="http://schemas.openxmlformats.org/officeDocument/2006/relationships/slideLayout" Target="../slideLayouts/slideLayout90.xml" /><Relationship Id="rId9" Type="http://schemas.openxmlformats.org/officeDocument/2006/relationships/slideLayout" Target="../slideLayouts/slideLayout91.xml" /><Relationship Id="rId10" Type="http://schemas.openxmlformats.org/officeDocument/2006/relationships/slideLayout" Target="../slideLayouts/slideLayout92.xml" /><Relationship Id="rId11" Type="http://schemas.openxmlformats.org/officeDocument/2006/relationships/slideLayout" Target="../slideLayouts/slideLayout93.xml" /><Relationship Id="rId12" Type="http://schemas.openxmlformats.org/officeDocument/2006/relationships/theme" Target="../theme/theme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タイトル プレースホルダ 1"/>
          <p:cNvSpPr>
            <a:spLocks noGrp="1"/>
          </p:cNvSpPr>
          <p:nvPr>
            <p:ph type="title"/>
          </p:nvPr>
        </p:nvSpPr>
        <p:spPr>
          <a:xfrm>
            <a:off x="495304" y="274639"/>
            <a:ext cx="8915400" cy="1143000"/>
          </a:xfrm>
          <a:prstGeom prst="rect">
            <a:avLst/>
          </a:prstGeom>
        </p:spPr>
        <p:txBody>
          <a:bodyPr vert="horz" lIns="91412" tIns="45706" rIns="91412" bIns="45706" rtlCol="0" anchor="ctr">
            <a:normAutofit/>
          </a:bodyPr>
          <a:lstStyle/>
          <a:p>
            <a:r>
              <a:rPr kumimoji="1" lang="ja-JP" altLang="en-US" smtClean="0"/>
              <a:t>マスタ タイトルの書式設定</a:t>
            </a:r>
            <a:endParaRPr kumimoji="1" lang="ja-JP" altLang="en-US"/>
          </a:p>
        </p:txBody>
      </p:sp>
      <p:sp>
        <p:nvSpPr>
          <p:cNvPr id="1026" name="テキスト プレースホルダ 2"/>
          <p:cNvSpPr>
            <a:spLocks noGrp="1"/>
          </p:cNvSpPr>
          <p:nvPr>
            <p:ph type="body" idx="1"/>
          </p:nvPr>
        </p:nvSpPr>
        <p:spPr>
          <a:xfrm>
            <a:off x="495304" y="1600201"/>
            <a:ext cx="8915400" cy="4525963"/>
          </a:xfrm>
          <a:prstGeom prst="rect">
            <a:avLst/>
          </a:prstGeom>
        </p:spPr>
        <p:txBody>
          <a:bodyPr vert="horz" lIns="91412" tIns="45706" rIns="91412" bIns="4570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27" name="日付プレースホルダ 3"/>
          <p:cNvSpPr>
            <a:spLocks noGrp="1"/>
          </p:cNvSpPr>
          <p:nvPr>
            <p:ph type="dt" sz="half" idx="2"/>
          </p:nvPr>
        </p:nvSpPr>
        <p:spPr>
          <a:xfrm>
            <a:off x="495300" y="6356356"/>
            <a:ext cx="2311400" cy="365125"/>
          </a:xfrm>
          <a:prstGeom prst="rect">
            <a:avLst/>
          </a:prstGeom>
        </p:spPr>
        <p:txBody>
          <a:bodyPr vert="horz" lIns="91412" tIns="45706" rIns="91412" bIns="45706" rtlCol="0" anchor="ctr"/>
          <a:lstStyle>
            <a:lvl1pPr algn="l">
              <a:defRPr sz="1200">
                <a:solidFill>
                  <a:schemeClr val="tx1">
                    <a:tint val="75000"/>
                  </a:schemeClr>
                </a:solidFill>
              </a:defRPr>
            </a:lvl1pPr>
          </a:lstStyle>
          <a:p>
            <a:fld id="{3618958E-458B-4D54-8A61-63BF5E7417C3}" type="datetime1">
              <a:rPr kumimoji="1" lang="ja-JP" altLang="en-US" smtClean="0"/>
              <a:t>2020/12/25</a:t>
            </a:fld>
            <a:endParaRPr kumimoji="1" lang="ja-JP" altLang="en-US"/>
          </a:p>
        </p:txBody>
      </p:sp>
      <p:sp>
        <p:nvSpPr>
          <p:cNvPr id="1028" name="フッター プレースホルダ 4"/>
          <p:cNvSpPr>
            <a:spLocks noGrp="1"/>
          </p:cNvSpPr>
          <p:nvPr>
            <p:ph type="ftr" sz="quarter" idx="3"/>
          </p:nvPr>
        </p:nvSpPr>
        <p:spPr>
          <a:xfrm>
            <a:off x="3384554" y="6356356"/>
            <a:ext cx="3136900" cy="365125"/>
          </a:xfrm>
          <a:prstGeom prst="rect">
            <a:avLst/>
          </a:prstGeom>
        </p:spPr>
        <p:txBody>
          <a:bodyPr vert="horz" lIns="91412" tIns="45706" rIns="91412" bIns="45706"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7099303" y="6356356"/>
            <a:ext cx="2311400" cy="365125"/>
          </a:xfrm>
          <a:prstGeom prst="rect">
            <a:avLst/>
          </a:prstGeom>
        </p:spPr>
        <p:txBody>
          <a:bodyPr vert="horz" lIns="91412" tIns="45706" rIns="91412" bIns="45706" rtlCol="0" anchor="ctr"/>
          <a:lstStyle>
            <a:lvl1pPr algn="r">
              <a:defRPr sz="1200">
                <a:solidFill>
                  <a:schemeClr val="tx1">
                    <a:tint val="75000"/>
                  </a:schemeClr>
                </a:solidFill>
              </a:defRPr>
            </a:lvl1pPr>
          </a:lstStyle>
          <a:p>
            <a:fld id="{AD1F81EC-F5C9-4C9C-810B-9E86CFF8FA8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ctr" defTabSz="914116" rtl="0" eaLnBrk="1" latinLnBrk="0" hangingPunct="1">
        <a:spcBef>
          <a:spcPct val="0"/>
        </a:spcBef>
        <a:buNone/>
        <a:defRPr kumimoji="1" sz="4400" kern="1200">
          <a:solidFill>
            <a:schemeClr val="tx1"/>
          </a:solidFill>
          <a:latin typeface="+mj-lt"/>
          <a:ea typeface="+mj-ea"/>
          <a:cs typeface="+mj-cs"/>
        </a:defRPr>
      </a:lvl1pPr>
    </p:titleStyle>
    <p:bodyStyle>
      <a:lvl1pPr marL="342792" indent="-342792" algn="l" defTabSz="91411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20" indent="-285661" algn="l" defTabSz="91411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46" indent="-228530" algn="l" defTabSz="91411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04"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763"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821"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880"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937"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996"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16" rtl="0" eaLnBrk="1" latinLnBrk="0" hangingPunct="1">
        <a:defRPr kumimoji="1" sz="1800" kern="1200">
          <a:solidFill>
            <a:schemeClr val="tx1"/>
          </a:solidFill>
          <a:latin typeface="+mn-lt"/>
          <a:ea typeface="+mn-ea"/>
          <a:cs typeface="+mn-cs"/>
        </a:defRPr>
      </a:lvl1pPr>
      <a:lvl2pPr marL="457057" algn="l" defTabSz="914116" rtl="0" eaLnBrk="1" latinLnBrk="0" hangingPunct="1">
        <a:defRPr kumimoji="1" sz="1800" kern="1200">
          <a:solidFill>
            <a:schemeClr val="tx1"/>
          </a:solidFill>
          <a:latin typeface="+mn-lt"/>
          <a:ea typeface="+mn-ea"/>
          <a:cs typeface="+mn-cs"/>
        </a:defRPr>
      </a:lvl2pPr>
      <a:lvl3pPr marL="914116" algn="l" defTabSz="914116" rtl="0" eaLnBrk="1" latinLnBrk="0" hangingPunct="1">
        <a:defRPr kumimoji="1" sz="1800" kern="1200">
          <a:solidFill>
            <a:schemeClr val="tx1"/>
          </a:solidFill>
          <a:latin typeface="+mn-lt"/>
          <a:ea typeface="+mn-ea"/>
          <a:cs typeface="+mn-cs"/>
        </a:defRPr>
      </a:lvl3pPr>
      <a:lvl4pPr marL="1371175" algn="l" defTabSz="914116" rtl="0" eaLnBrk="1" latinLnBrk="0" hangingPunct="1">
        <a:defRPr kumimoji="1" sz="1800" kern="1200">
          <a:solidFill>
            <a:schemeClr val="tx1"/>
          </a:solidFill>
          <a:latin typeface="+mn-lt"/>
          <a:ea typeface="+mn-ea"/>
          <a:cs typeface="+mn-cs"/>
        </a:defRPr>
      </a:lvl4pPr>
      <a:lvl5pPr marL="1828232" algn="l" defTabSz="914116" rtl="0" eaLnBrk="1" latinLnBrk="0" hangingPunct="1">
        <a:defRPr kumimoji="1" sz="1800" kern="1200">
          <a:solidFill>
            <a:schemeClr val="tx1"/>
          </a:solidFill>
          <a:latin typeface="+mn-lt"/>
          <a:ea typeface="+mn-ea"/>
          <a:cs typeface="+mn-cs"/>
        </a:defRPr>
      </a:lvl5pPr>
      <a:lvl6pPr marL="2285292" algn="l" defTabSz="914116" rtl="0" eaLnBrk="1" latinLnBrk="0" hangingPunct="1">
        <a:defRPr kumimoji="1" sz="1800" kern="1200">
          <a:solidFill>
            <a:schemeClr val="tx1"/>
          </a:solidFill>
          <a:latin typeface="+mn-lt"/>
          <a:ea typeface="+mn-ea"/>
          <a:cs typeface="+mn-cs"/>
        </a:defRPr>
      </a:lvl6pPr>
      <a:lvl7pPr marL="2742350" algn="l" defTabSz="914116" rtl="0" eaLnBrk="1" latinLnBrk="0" hangingPunct="1">
        <a:defRPr kumimoji="1" sz="1800" kern="1200">
          <a:solidFill>
            <a:schemeClr val="tx1"/>
          </a:solidFill>
          <a:latin typeface="+mn-lt"/>
          <a:ea typeface="+mn-ea"/>
          <a:cs typeface="+mn-cs"/>
        </a:defRPr>
      </a:lvl7pPr>
      <a:lvl8pPr marL="3199410" algn="l" defTabSz="914116" rtl="0" eaLnBrk="1" latinLnBrk="0" hangingPunct="1">
        <a:defRPr kumimoji="1" sz="1800" kern="1200">
          <a:solidFill>
            <a:schemeClr val="tx1"/>
          </a:solidFill>
          <a:latin typeface="+mn-lt"/>
          <a:ea typeface="+mn-ea"/>
          <a:cs typeface="+mn-cs"/>
        </a:defRPr>
      </a:lvl8pPr>
      <a:lvl9pPr marL="3656468" algn="l" defTabSz="914116"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6" name="タイトル プレースホルダ 1"/>
          <p:cNvSpPr>
            <a:spLocks noGrp="1"/>
          </p:cNvSpPr>
          <p:nvPr>
            <p:ph type="title"/>
          </p:nvPr>
        </p:nvSpPr>
        <p:spPr>
          <a:xfrm>
            <a:off x="495304" y="274639"/>
            <a:ext cx="8915400" cy="1143000"/>
          </a:xfrm>
          <a:prstGeom prst="rect">
            <a:avLst/>
          </a:prstGeom>
        </p:spPr>
        <p:txBody>
          <a:bodyPr vert="horz" lIns="91412" tIns="45706" rIns="91412" bIns="45706" rtlCol="0" anchor="ctr">
            <a:normAutofit/>
          </a:bodyPr>
          <a:lstStyle/>
          <a:p>
            <a:r>
              <a:rPr kumimoji="1" lang="ja-JP" altLang="en-US" smtClean="0"/>
              <a:t>マスタ タイトルの書式設定</a:t>
            </a:r>
            <a:endParaRPr kumimoji="1" lang="ja-JP" altLang="en-US"/>
          </a:p>
        </p:txBody>
      </p:sp>
      <p:sp>
        <p:nvSpPr>
          <p:cNvPr id="1107" name="テキスト プレースホルダ 2"/>
          <p:cNvSpPr>
            <a:spLocks noGrp="1"/>
          </p:cNvSpPr>
          <p:nvPr>
            <p:ph type="body" idx="1"/>
          </p:nvPr>
        </p:nvSpPr>
        <p:spPr>
          <a:xfrm>
            <a:off x="495304" y="1600201"/>
            <a:ext cx="8915400" cy="4525963"/>
          </a:xfrm>
          <a:prstGeom prst="rect">
            <a:avLst/>
          </a:prstGeom>
        </p:spPr>
        <p:txBody>
          <a:bodyPr vert="horz" lIns="91412" tIns="45706" rIns="91412" bIns="4570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8" name="日付プレースホルダ 3"/>
          <p:cNvSpPr>
            <a:spLocks noGrp="1"/>
          </p:cNvSpPr>
          <p:nvPr>
            <p:ph type="dt" sz="half" idx="2"/>
          </p:nvPr>
        </p:nvSpPr>
        <p:spPr>
          <a:xfrm>
            <a:off x="495300" y="6356356"/>
            <a:ext cx="2311400" cy="365125"/>
          </a:xfrm>
          <a:prstGeom prst="rect">
            <a:avLst/>
          </a:prstGeom>
        </p:spPr>
        <p:txBody>
          <a:bodyPr vert="horz" lIns="91412" tIns="45706" rIns="91412" bIns="45706" rtlCol="0" anchor="ctr"/>
          <a:lstStyle>
            <a:lvl1pPr algn="l">
              <a:defRPr sz="1200">
                <a:solidFill>
                  <a:schemeClr val="tx1">
                    <a:tint val="75000"/>
                  </a:schemeClr>
                </a:solidFill>
              </a:defRPr>
            </a:lvl1pPr>
          </a:lstStyle>
          <a:p>
            <a:fld id="{46836136-EF51-4E9C-865D-FADED9B386B8}" type="datetime1">
              <a:rPr kumimoji="1" lang="ja-JP" altLang="en-US" smtClean="0"/>
              <a:t>2020/12/25</a:t>
            </a:fld>
            <a:endParaRPr kumimoji="1" lang="ja-JP" altLang="en-US"/>
          </a:p>
        </p:txBody>
      </p:sp>
      <p:sp>
        <p:nvSpPr>
          <p:cNvPr id="1109" name="フッター プレースホルダ 4"/>
          <p:cNvSpPr>
            <a:spLocks noGrp="1"/>
          </p:cNvSpPr>
          <p:nvPr>
            <p:ph type="ftr" sz="quarter" idx="3"/>
          </p:nvPr>
        </p:nvSpPr>
        <p:spPr>
          <a:xfrm>
            <a:off x="3384554" y="6356356"/>
            <a:ext cx="3136900" cy="365125"/>
          </a:xfrm>
          <a:prstGeom prst="rect">
            <a:avLst/>
          </a:prstGeom>
        </p:spPr>
        <p:txBody>
          <a:bodyPr vert="horz" lIns="91412" tIns="45706" rIns="91412" bIns="45706" rtlCol="0" anchor="ctr"/>
          <a:lstStyle>
            <a:lvl1pPr algn="ctr">
              <a:defRPr sz="1200">
                <a:solidFill>
                  <a:schemeClr val="tx1">
                    <a:tint val="75000"/>
                  </a:schemeClr>
                </a:solidFill>
              </a:defRPr>
            </a:lvl1pPr>
          </a:lstStyle>
          <a:p>
            <a:endParaRPr kumimoji="1" lang="ja-JP" altLang="en-US"/>
          </a:p>
        </p:txBody>
      </p:sp>
      <p:sp>
        <p:nvSpPr>
          <p:cNvPr id="1110" name="スライド番号プレースホルダ 5"/>
          <p:cNvSpPr>
            <a:spLocks noGrp="1"/>
          </p:cNvSpPr>
          <p:nvPr>
            <p:ph type="sldNum" sz="quarter" idx="4"/>
          </p:nvPr>
        </p:nvSpPr>
        <p:spPr>
          <a:xfrm>
            <a:off x="7099303" y="6356356"/>
            <a:ext cx="2311400" cy="365125"/>
          </a:xfrm>
          <a:prstGeom prst="rect">
            <a:avLst/>
          </a:prstGeom>
        </p:spPr>
        <p:txBody>
          <a:bodyPr vert="horz" lIns="91412" tIns="45706" rIns="91412" bIns="45706" rtlCol="0" anchor="ctr"/>
          <a:lstStyle>
            <a:lvl1pPr algn="r">
              <a:defRPr sz="1200">
                <a:solidFill>
                  <a:schemeClr val="tx1">
                    <a:tint val="75000"/>
                  </a:schemeClr>
                </a:solidFill>
              </a:defRPr>
            </a:lvl1pPr>
          </a:lstStyle>
          <a:p>
            <a:fld id="{AD1F81EC-F5C9-4C9C-810B-9E86CFF8FA8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ctr" defTabSz="914116" rtl="0" eaLnBrk="1" latinLnBrk="0" hangingPunct="1">
        <a:spcBef>
          <a:spcPct val="0"/>
        </a:spcBef>
        <a:buNone/>
        <a:defRPr kumimoji="1" sz="4400" kern="1200">
          <a:solidFill>
            <a:schemeClr val="tx1"/>
          </a:solidFill>
          <a:latin typeface="+mj-lt"/>
          <a:ea typeface="+mj-ea"/>
          <a:cs typeface="+mj-cs"/>
        </a:defRPr>
      </a:lvl1pPr>
    </p:titleStyle>
    <p:bodyStyle>
      <a:lvl1pPr marL="342792" indent="-342792" algn="l" defTabSz="91411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20" indent="-285661" algn="l" defTabSz="91411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46" indent="-228530" algn="l" defTabSz="91411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04"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763"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821"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880"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937"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996"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16" rtl="0" eaLnBrk="1" latinLnBrk="0" hangingPunct="1">
        <a:defRPr kumimoji="1" sz="1800" kern="1200">
          <a:solidFill>
            <a:schemeClr val="tx1"/>
          </a:solidFill>
          <a:latin typeface="+mn-lt"/>
          <a:ea typeface="+mn-ea"/>
          <a:cs typeface="+mn-cs"/>
        </a:defRPr>
      </a:lvl1pPr>
      <a:lvl2pPr marL="457057" algn="l" defTabSz="914116" rtl="0" eaLnBrk="1" latinLnBrk="0" hangingPunct="1">
        <a:defRPr kumimoji="1" sz="1800" kern="1200">
          <a:solidFill>
            <a:schemeClr val="tx1"/>
          </a:solidFill>
          <a:latin typeface="+mn-lt"/>
          <a:ea typeface="+mn-ea"/>
          <a:cs typeface="+mn-cs"/>
        </a:defRPr>
      </a:lvl2pPr>
      <a:lvl3pPr marL="914116" algn="l" defTabSz="914116" rtl="0" eaLnBrk="1" latinLnBrk="0" hangingPunct="1">
        <a:defRPr kumimoji="1" sz="1800" kern="1200">
          <a:solidFill>
            <a:schemeClr val="tx1"/>
          </a:solidFill>
          <a:latin typeface="+mn-lt"/>
          <a:ea typeface="+mn-ea"/>
          <a:cs typeface="+mn-cs"/>
        </a:defRPr>
      </a:lvl3pPr>
      <a:lvl4pPr marL="1371175" algn="l" defTabSz="914116" rtl="0" eaLnBrk="1" latinLnBrk="0" hangingPunct="1">
        <a:defRPr kumimoji="1" sz="1800" kern="1200">
          <a:solidFill>
            <a:schemeClr val="tx1"/>
          </a:solidFill>
          <a:latin typeface="+mn-lt"/>
          <a:ea typeface="+mn-ea"/>
          <a:cs typeface="+mn-cs"/>
        </a:defRPr>
      </a:lvl4pPr>
      <a:lvl5pPr marL="1828232" algn="l" defTabSz="914116" rtl="0" eaLnBrk="1" latinLnBrk="0" hangingPunct="1">
        <a:defRPr kumimoji="1" sz="1800" kern="1200">
          <a:solidFill>
            <a:schemeClr val="tx1"/>
          </a:solidFill>
          <a:latin typeface="+mn-lt"/>
          <a:ea typeface="+mn-ea"/>
          <a:cs typeface="+mn-cs"/>
        </a:defRPr>
      </a:lvl5pPr>
      <a:lvl6pPr marL="2285292" algn="l" defTabSz="914116" rtl="0" eaLnBrk="1" latinLnBrk="0" hangingPunct="1">
        <a:defRPr kumimoji="1" sz="1800" kern="1200">
          <a:solidFill>
            <a:schemeClr val="tx1"/>
          </a:solidFill>
          <a:latin typeface="+mn-lt"/>
          <a:ea typeface="+mn-ea"/>
          <a:cs typeface="+mn-cs"/>
        </a:defRPr>
      </a:lvl6pPr>
      <a:lvl7pPr marL="2742350" algn="l" defTabSz="914116" rtl="0" eaLnBrk="1" latinLnBrk="0" hangingPunct="1">
        <a:defRPr kumimoji="1" sz="1800" kern="1200">
          <a:solidFill>
            <a:schemeClr val="tx1"/>
          </a:solidFill>
          <a:latin typeface="+mn-lt"/>
          <a:ea typeface="+mn-ea"/>
          <a:cs typeface="+mn-cs"/>
        </a:defRPr>
      </a:lvl7pPr>
      <a:lvl8pPr marL="3199410" algn="l" defTabSz="914116" rtl="0" eaLnBrk="1" latinLnBrk="0" hangingPunct="1">
        <a:defRPr kumimoji="1" sz="1800" kern="1200">
          <a:solidFill>
            <a:schemeClr val="tx1"/>
          </a:solidFill>
          <a:latin typeface="+mn-lt"/>
          <a:ea typeface="+mn-ea"/>
          <a:cs typeface="+mn-cs"/>
        </a:defRPr>
      </a:lvl8pPr>
      <a:lvl9pPr marL="3656468" algn="l" defTabSz="914116"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87" name="タイトル プレースホルダ 1"/>
          <p:cNvSpPr>
            <a:spLocks noGrp="1"/>
          </p:cNvSpPr>
          <p:nvPr>
            <p:ph type="title"/>
          </p:nvPr>
        </p:nvSpPr>
        <p:spPr>
          <a:xfrm>
            <a:off x="495304" y="274639"/>
            <a:ext cx="8915400" cy="1143000"/>
          </a:xfrm>
          <a:prstGeom prst="rect">
            <a:avLst/>
          </a:prstGeom>
        </p:spPr>
        <p:txBody>
          <a:bodyPr vert="horz" lIns="91412" tIns="45706" rIns="91412" bIns="45706" rtlCol="0" anchor="ctr">
            <a:normAutofit/>
          </a:bodyPr>
          <a:lstStyle/>
          <a:p>
            <a:r>
              <a:rPr kumimoji="1" lang="ja-JP" altLang="en-US" smtClean="0"/>
              <a:t>マスタ タイトルの書式設定</a:t>
            </a:r>
            <a:endParaRPr kumimoji="1" lang="ja-JP" altLang="en-US"/>
          </a:p>
        </p:txBody>
      </p:sp>
      <p:sp>
        <p:nvSpPr>
          <p:cNvPr id="1188" name="テキスト プレースホルダ 2"/>
          <p:cNvSpPr>
            <a:spLocks noGrp="1"/>
          </p:cNvSpPr>
          <p:nvPr>
            <p:ph type="body" idx="1"/>
          </p:nvPr>
        </p:nvSpPr>
        <p:spPr>
          <a:xfrm>
            <a:off x="495304" y="1600201"/>
            <a:ext cx="8915400" cy="4525963"/>
          </a:xfrm>
          <a:prstGeom prst="rect">
            <a:avLst/>
          </a:prstGeom>
        </p:spPr>
        <p:txBody>
          <a:bodyPr vert="horz" lIns="91412" tIns="45706" rIns="91412" bIns="4570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89" name="日付プレースホルダ 3"/>
          <p:cNvSpPr>
            <a:spLocks noGrp="1"/>
          </p:cNvSpPr>
          <p:nvPr>
            <p:ph type="dt" sz="half" idx="2"/>
          </p:nvPr>
        </p:nvSpPr>
        <p:spPr>
          <a:xfrm>
            <a:off x="495300" y="6356356"/>
            <a:ext cx="2311400" cy="365125"/>
          </a:xfrm>
          <a:prstGeom prst="rect">
            <a:avLst/>
          </a:prstGeom>
        </p:spPr>
        <p:txBody>
          <a:bodyPr vert="horz" lIns="91412" tIns="45706" rIns="91412" bIns="45706" rtlCol="0" anchor="ctr"/>
          <a:lstStyle>
            <a:lvl1pPr algn="l">
              <a:defRPr sz="1200">
                <a:solidFill>
                  <a:schemeClr val="tx1">
                    <a:tint val="75000"/>
                  </a:schemeClr>
                </a:solidFill>
              </a:defRPr>
            </a:lvl1pPr>
          </a:lstStyle>
          <a:p>
            <a:fld id="{89B9399E-A37C-436C-A184-63581644F5AD}" type="datetime1">
              <a:rPr kumimoji="1" lang="ja-JP" altLang="en-US" smtClean="0"/>
              <a:t>2020/12/25</a:t>
            </a:fld>
            <a:endParaRPr kumimoji="1" lang="ja-JP" altLang="en-US"/>
          </a:p>
        </p:txBody>
      </p:sp>
      <p:sp>
        <p:nvSpPr>
          <p:cNvPr id="1190" name="フッター プレースホルダ 4"/>
          <p:cNvSpPr>
            <a:spLocks noGrp="1"/>
          </p:cNvSpPr>
          <p:nvPr>
            <p:ph type="ftr" sz="quarter" idx="3"/>
          </p:nvPr>
        </p:nvSpPr>
        <p:spPr>
          <a:xfrm>
            <a:off x="3384554" y="6356356"/>
            <a:ext cx="3136900" cy="365125"/>
          </a:xfrm>
          <a:prstGeom prst="rect">
            <a:avLst/>
          </a:prstGeom>
        </p:spPr>
        <p:txBody>
          <a:bodyPr vert="horz" lIns="91412" tIns="45706" rIns="91412" bIns="45706" rtlCol="0" anchor="ctr"/>
          <a:lstStyle>
            <a:lvl1pPr algn="ctr">
              <a:defRPr sz="1200">
                <a:solidFill>
                  <a:schemeClr val="tx1">
                    <a:tint val="75000"/>
                  </a:schemeClr>
                </a:solidFill>
              </a:defRPr>
            </a:lvl1pPr>
          </a:lstStyle>
          <a:p>
            <a:endParaRPr kumimoji="1" lang="ja-JP" altLang="en-US"/>
          </a:p>
        </p:txBody>
      </p:sp>
      <p:sp>
        <p:nvSpPr>
          <p:cNvPr id="1191" name="スライド番号プレースホルダ 5"/>
          <p:cNvSpPr>
            <a:spLocks noGrp="1"/>
          </p:cNvSpPr>
          <p:nvPr>
            <p:ph type="sldNum" sz="quarter" idx="4"/>
          </p:nvPr>
        </p:nvSpPr>
        <p:spPr>
          <a:xfrm>
            <a:off x="7099303" y="6356356"/>
            <a:ext cx="2311400" cy="365125"/>
          </a:xfrm>
          <a:prstGeom prst="rect">
            <a:avLst/>
          </a:prstGeom>
        </p:spPr>
        <p:txBody>
          <a:bodyPr vert="horz" lIns="91412" tIns="45706" rIns="91412" bIns="45706" rtlCol="0" anchor="ctr"/>
          <a:lstStyle>
            <a:lvl1pPr algn="r">
              <a:defRPr sz="1200">
                <a:solidFill>
                  <a:schemeClr val="tx1">
                    <a:tint val="75000"/>
                  </a:schemeClr>
                </a:solidFill>
              </a:defRPr>
            </a:lvl1pPr>
          </a:lstStyle>
          <a:p>
            <a:fld id="{AD1F81EC-F5C9-4C9C-810B-9E86CFF8FA8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hf hdr="0" ftr="0" dt="0"/>
  <p:txStyles>
    <p:titleStyle>
      <a:lvl1pPr algn="ctr" defTabSz="914116" rtl="0" eaLnBrk="1" latinLnBrk="0" hangingPunct="1">
        <a:spcBef>
          <a:spcPct val="0"/>
        </a:spcBef>
        <a:buNone/>
        <a:defRPr kumimoji="1" sz="4400" kern="1200">
          <a:solidFill>
            <a:schemeClr val="tx1"/>
          </a:solidFill>
          <a:latin typeface="+mj-lt"/>
          <a:ea typeface="+mj-ea"/>
          <a:cs typeface="+mj-cs"/>
        </a:defRPr>
      </a:lvl1pPr>
    </p:titleStyle>
    <p:bodyStyle>
      <a:lvl1pPr marL="342792" indent="-342792" algn="l" defTabSz="91411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20" indent="-285661" algn="l" defTabSz="91411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46" indent="-228530" algn="l" defTabSz="91411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04"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763"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821"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880"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937"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996"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16" rtl="0" eaLnBrk="1" latinLnBrk="0" hangingPunct="1">
        <a:defRPr kumimoji="1" sz="1800" kern="1200">
          <a:solidFill>
            <a:schemeClr val="tx1"/>
          </a:solidFill>
          <a:latin typeface="+mn-lt"/>
          <a:ea typeface="+mn-ea"/>
          <a:cs typeface="+mn-cs"/>
        </a:defRPr>
      </a:lvl1pPr>
      <a:lvl2pPr marL="457057" algn="l" defTabSz="914116" rtl="0" eaLnBrk="1" latinLnBrk="0" hangingPunct="1">
        <a:defRPr kumimoji="1" sz="1800" kern="1200">
          <a:solidFill>
            <a:schemeClr val="tx1"/>
          </a:solidFill>
          <a:latin typeface="+mn-lt"/>
          <a:ea typeface="+mn-ea"/>
          <a:cs typeface="+mn-cs"/>
        </a:defRPr>
      </a:lvl2pPr>
      <a:lvl3pPr marL="914116" algn="l" defTabSz="914116" rtl="0" eaLnBrk="1" latinLnBrk="0" hangingPunct="1">
        <a:defRPr kumimoji="1" sz="1800" kern="1200">
          <a:solidFill>
            <a:schemeClr val="tx1"/>
          </a:solidFill>
          <a:latin typeface="+mn-lt"/>
          <a:ea typeface="+mn-ea"/>
          <a:cs typeface="+mn-cs"/>
        </a:defRPr>
      </a:lvl3pPr>
      <a:lvl4pPr marL="1371175" algn="l" defTabSz="914116" rtl="0" eaLnBrk="1" latinLnBrk="0" hangingPunct="1">
        <a:defRPr kumimoji="1" sz="1800" kern="1200">
          <a:solidFill>
            <a:schemeClr val="tx1"/>
          </a:solidFill>
          <a:latin typeface="+mn-lt"/>
          <a:ea typeface="+mn-ea"/>
          <a:cs typeface="+mn-cs"/>
        </a:defRPr>
      </a:lvl4pPr>
      <a:lvl5pPr marL="1828232" algn="l" defTabSz="914116" rtl="0" eaLnBrk="1" latinLnBrk="0" hangingPunct="1">
        <a:defRPr kumimoji="1" sz="1800" kern="1200">
          <a:solidFill>
            <a:schemeClr val="tx1"/>
          </a:solidFill>
          <a:latin typeface="+mn-lt"/>
          <a:ea typeface="+mn-ea"/>
          <a:cs typeface="+mn-cs"/>
        </a:defRPr>
      </a:lvl5pPr>
      <a:lvl6pPr marL="2285292" algn="l" defTabSz="914116" rtl="0" eaLnBrk="1" latinLnBrk="0" hangingPunct="1">
        <a:defRPr kumimoji="1" sz="1800" kern="1200">
          <a:solidFill>
            <a:schemeClr val="tx1"/>
          </a:solidFill>
          <a:latin typeface="+mn-lt"/>
          <a:ea typeface="+mn-ea"/>
          <a:cs typeface="+mn-cs"/>
        </a:defRPr>
      </a:lvl6pPr>
      <a:lvl7pPr marL="2742350" algn="l" defTabSz="914116" rtl="0" eaLnBrk="1" latinLnBrk="0" hangingPunct="1">
        <a:defRPr kumimoji="1" sz="1800" kern="1200">
          <a:solidFill>
            <a:schemeClr val="tx1"/>
          </a:solidFill>
          <a:latin typeface="+mn-lt"/>
          <a:ea typeface="+mn-ea"/>
          <a:cs typeface="+mn-cs"/>
        </a:defRPr>
      </a:lvl7pPr>
      <a:lvl8pPr marL="3199410" algn="l" defTabSz="914116" rtl="0" eaLnBrk="1" latinLnBrk="0" hangingPunct="1">
        <a:defRPr kumimoji="1" sz="1800" kern="1200">
          <a:solidFill>
            <a:schemeClr val="tx1"/>
          </a:solidFill>
          <a:latin typeface="+mn-lt"/>
          <a:ea typeface="+mn-ea"/>
          <a:cs typeface="+mn-cs"/>
        </a:defRPr>
      </a:lvl8pPr>
      <a:lvl9pPr marL="3656468" algn="l" defTabSz="914116"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268" name="タイトル プレースホルダ 1"/>
          <p:cNvSpPr>
            <a:spLocks noGrp="1"/>
          </p:cNvSpPr>
          <p:nvPr>
            <p:ph type="title"/>
          </p:nvPr>
        </p:nvSpPr>
        <p:spPr>
          <a:xfrm>
            <a:off x="495304" y="274639"/>
            <a:ext cx="8915400" cy="1143000"/>
          </a:xfrm>
          <a:prstGeom prst="rect">
            <a:avLst/>
          </a:prstGeom>
        </p:spPr>
        <p:txBody>
          <a:bodyPr vert="horz" lIns="91412" tIns="45706" rIns="91412" bIns="45706" rtlCol="0" anchor="ctr">
            <a:normAutofit/>
          </a:bodyPr>
          <a:lstStyle/>
          <a:p>
            <a:r>
              <a:rPr kumimoji="1" lang="ja-JP" altLang="en-US" smtClean="0"/>
              <a:t>マスタ タイトルの書式設定</a:t>
            </a:r>
            <a:endParaRPr kumimoji="1" lang="ja-JP" altLang="en-US"/>
          </a:p>
        </p:txBody>
      </p:sp>
      <p:sp>
        <p:nvSpPr>
          <p:cNvPr id="1269" name="テキスト プレースホルダ 2"/>
          <p:cNvSpPr>
            <a:spLocks noGrp="1"/>
          </p:cNvSpPr>
          <p:nvPr>
            <p:ph type="body" idx="1"/>
          </p:nvPr>
        </p:nvSpPr>
        <p:spPr>
          <a:xfrm>
            <a:off x="495304" y="1600201"/>
            <a:ext cx="8915400" cy="4525963"/>
          </a:xfrm>
          <a:prstGeom prst="rect">
            <a:avLst/>
          </a:prstGeom>
        </p:spPr>
        <p:txBody>
          <a:bodyPr vert="horz" lIns="91412" tIns="45706" rIns="91412" bIns="4570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270" name="日付プレースホルダ 3"/>
          <p:cNvSpPr>
            <a:spLocks noGrp="1"/>
          </p:cNvSpPr>
          <p:nvPr>
            <p:ph type="dt" sz="half" idx="2"/>
          </p:nvPr>
        </p:nvSpPr>
        <p:spPr>
          <a:xfrm>
            <a:off x="495300" y="6356356"/>
            <a:ext cx="2311400" cy="365125"/>
          </a:xfrm>
          <a:prstGeom prst="rect">
            <a:avLst/>
          </a:prstGeom>
        </p:spPr>
        <p:txBody>
          <a:bodyPr vert="horz" lIns="91412" tIns="45706" rIns="91412" bIns="45706" rtlCol="0" anchor="ctr"/>
          <a:lstStyle>
            <a:lvl1pPr algn="l">
              <a:defRPr sz="1200">
                <a:solidFill>
                  <a:schemeClr val="tx1">
                    <a:tint val="75000"/>
                  </a:schemeClr>
                </a:solidFill>
              </a:defRPr>
            </a:lvl1pPr>
          </a:lstStyle>
          <a:p>
            <a:fld id="{E4B0D56D-72F4-4760-B0BB-8D3681DE59DE}" type="datetime1">
              <a:rPr kumimoji="1" lang="ja-JP" altLang="en-US" smtClean="0"/>
              <a:t>2020/12/25</a:t>
            </a:fld>
            <a:endParaRPr kumimoji="1" lang="ja-JP" altLang="en-US"/>
          </a:p>
        </p:txBody>
      </p:sp>
      <p:sp>
        <p:nvSpPr>
          <p:cNvPr id="1271" name="フッター プレースホルダ 4"/>
          <p:cNvSpPr>
            <a:spLocks noGrp="1"/>
          </p:cNvSpPr>
          <p:nvPr>
            <p:ph type="ftr" sz="quarter" idx="3"/>
          </p:nvPr>
        </p:nvSpPr>
        <p:spPr>
          <a:xfrm>
            <a:off x="3384554" y="6356356"/>
            <a:ext cx="3136900" cy="365125"/>
          </a:xfrm>
          <a:prstGeom prst="rect">
            <a:avLst/>
          </a:prstGeom>
        </p:spPr>
        <p:txBody>
          <a:bodyPr vert="horz" lIns="91412" tIns="45706" rIns="91412" bIns="45706" rtlCol="0" anchor="ctr"/>
          <a:lstStyle>
            <a:lvl1pPr algn="ctr">
              <a:defRPr sz="1200">
                <a:solidFill>
                  <a:schemeClr val="tx1">
                    <a:tint val="75000"/>
                  </a:schemeClr>
                </a:solidFill>
              </a:defRPr>
            </a:lvl1pPr>
          </a:lstStyle>
          <a:p>
            <a:endParaRPr kumimoji="1" lang="ja-JP" altLang="en-US"/>
          </a:p>
        </p:txBody>
      </p:sp>
      <p:sp>
        <p:nvSpPr>
          <p:cNvPr id="1272" name="スライド番号プレースホルダ 5"/>
          <p:cNvSpPr>
            <a:spLocks noGrp="1"/>
          </p:cNvSpPr>
          <p:nvPr>
            <p:ph type="sldNum" sz="quarter" idx="4"/>
          </p:nvPr>
        </p:nvSpPr>
        <p:spPr>
          <a:xfrm>
            <a:off x="7099303" y="6356356"/>
            <a:ext cx="2311400" cy="365125"/>
          </a:xfrm>
          <a:prstGeom prst="rect">
            <a:avLst/>
          </a:prstGeom>
        </p:spPr>
        <p:txBody>
          <a:bodyPr vert="horz" lIns="91412" tIns="45706" rIns="91412" bIns="45706" rtlCol="0" anchor="ctr"/>
          <a:lstStyle>
            <a:lvl1pPr algn="r">
              <a:defRPr sz="1200">
                <a:solidFill>
                  <a:schemeClr val="tx1">
                    <a:tint val="75000"/>
                  </a:schemeClr>
                </a:solidFill>
              </a:defRPr>
            </a:lvl1pPr>
          </a:lstStyle>
          <a:p>
            <a:fld id="{AD1F81EC-F5C9-4C9C-810B-9E86CFF8FA8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hf hdr="0" ftr="0" dt="0"/>
  <p:txStyles>
    <p:titleStyle>
      <a:lvl1pPr algn="ctr" defTabSz="914116" rtl="0" eaLnBrk="1" latinLnBrk="0" hangingPunct="1">
        <a:spcBef>
          <a:spcPct val="0"/>
        </a:spcBef>
        <a:buNone/>
        <a:defRPr kumimoji="1" sz="4400" kern="1200">
          <a:solidFill>
            <a:schemeClr val="tx1"/>
          </a:solidFill>
          <a:latin typeface="+mj-lt"/>
          <a:ea typeface="+mj-ea"/>
          <a:cs typeface="+mj-cs"/>
        </a:defRPr>
      </a:lvl1pPr>
    </p:titleStyle>
    <p:bodyStyle>
      <a:lvl1pPr marL="342792" indent="-342792" algn="l" defTabSz="91411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20" indent="-285661" algn="l" defTabSz="91411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46" indent="-228530" algn="l" defTabSz="91411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04"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763"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821"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880"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937"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996"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16" rtl="0" eaLnBrk="1" latinLnBrk="0" hangingPunct="1">
        <a:defRPr kumimoji="1" sz="1800" kern="1200">
          <a:solidFill>
            <a:schemeClr val="tx1"/>
          </a:solidFill>
          <a:latin typeface="+mn-lt"/>
          <a:ea typeface="+mn-ea"/>
          <a:cs typeface="+mn-cs"/>
        </a:defRPr>
      </a:lvl1pPr>
      <a:lvl2pPr marL="457057" algn="l" defTabSz="914116" rtl="0" eaLnBrk="1" latinLnBrk="0" hangingPunct="1">
        <a:defRPr kumimoji="1" sz="1800" kern="1200">
          <a:solidFill>
            <a:schemeClr val="tx1"/>
          </a:solidFill>
          <a:latin typeface="+mn-lt"/>
          <a:ea typeface="+mn-ea"/>
          <a:cs typeface="+mn-cs"/>
        </a:defRPr>
      </a:lvl2pPr>
      <a:lvl3pPr marL="914116" algn="l" defTabSz="914116" rtl="0" eaLnBrk="1" latinLnBrk="0" hangingPunct="1">
        <a:defRPr kumimoji="1" sz="1800" kern="1200">
          <a:solidFill>
            <a:schemeClr val="tx1"/>
          </a:solidFill>
          <a:latin typeface="+mn-lt"/>
          <a:ea typeface="+mn-ea"/>
          <a:cs typeface="+mn-cs"/>
        </a:defRPr>
      </a:lvl3pPr>
      <a:lvl4pPr marL="1371175" algn="l" defTabSz="914116" rtl="0" eaLnBrk="1" latinLnBrk="0" hangingPunct="1">
        <a:defRPr kumimoji="1" sz="1800" kern="1200">
          <a:solidFill>
            <a:schemeClr val="tx1"/>
          </a:solidFill>
          <a:latin typeface="+mn-lt"/>
          <a:ea typeface="+mn-ea"/>
          <a:cs typeface="+mn-cs"/>
        </a:defRPr>
      </a:lvl4pPr>
      <a:lvl5pPr marL="1828232" algn="l" defTabSz="914116" rtl="0" eaLnBrk="1" latinLnBrk="0" hangingPunct="1">
        <a:defRPr kumimoji="1" sz="1800" kern="1200">
          <a:solidFill>
            <a:schemeClr val="tx1"/>
          </a:solidFill>
          <a:latin typeface="+mn-lt"/>
          <a:ea typeface="+mn-ea"/>
          <a:cs typeface="+mn-cs"/>
        </a:defRPr>
      </a:lvl5pPr>
      <a:lvl6pPr marL="2285292" algn="l" defTabSz="914116" rtl="0" eaLnBrk="1" latinLnBrk="0" hangingPunct="1">
        <a:defRPr kumimoji="1" sz="1800" kern="1200">
          <a:solidFill>
            <a:schemeClr val="tx1"/>
          </a:solidFill>
          <a:latin typeface="+mn-lt"/>
          <a:ea typeface="+mn-ea"/>
          <a:cs typeface="+mn-cs"/>
        </a:defRPr>
      </a:lvl6pPr>
      <a:lvl7pPr marL="2742350" algn="l" defTabSz="914116" rtl="0" eaLnBrk="1" latinLnBrk="0" hangingPunct="1">
        <a:defRPr kumimoji="1" sz="1800" kern="1200">
          <a:solidFill>
            <a:schemeClr val="tx1"/>
          </a:solidFill>
          <a:latin typeface="+mn-lt"/>
          <a:ea typeface="+mn-ea"/>
          <a:cs typeface="+mn-cs"/>
        </a:defRPr>
      </a:lvl7pPr>
      <a:lvl8pPr marL="3199410" algn="l" defTabSz="914116" rtl="0" eaLnBrk="1" latinLnBrk="0" hangingPunct="1">
        <a:defRPr kumimoji="1" sz="1800" kern="1200">
          <a:solidFill>
            <a:schemeClr val="tx1"/>
          </a:solidFill>
          <a:latin typeface="+mn-lt"/>
          <a:ea typeface="+mn-ea"/>
          <a:cs typeface="+mn-cs"/>
        </a:defRPr>
      </a:lvl8pPr>
      <a:lvl9pPr marL="3656468" algn="l" defTabSz="914116"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349" name="タイトル プレースホルダ 1"/>
          <p:cNvSpPr>
            <a:spLocks noGrp="1"/>
          </p:cNvSpPr>
          <p:nvPr>
            <p:ph type="title"/>
          </p:nvPr>
        </p:nvSpPr>
        <p:spPr>
          <a:xfrm>
            <a:off x="495304" y="274639"/>
            <a:ext cx="8915400" cy="1143000"/>
          </a:xfrm>
          <a:prstGeom prst="rect">
            <a:avLst/>
          </a:prstGeom>
        </p:spPr>
        <p:txBody>
          <a:bodyPr vert="horz" lIns="91412" tIns="45706" rIns="91412" bIns="45706" rtlCol="0" anchor="ctr">
            <a:normAutofit/>
          </a:bodyPr>
          <a:lstStyle/>
          <a:p>
            <a:r>
              <a:rPr kumimoji="1" lang="ja-JP" altLang="en-US" smtClean="0"/>
              <a:t>マスタ タイトルの書式設定</a:t>
            </a:r>
            <a:endParaRPr kumimoji="1" lang="ja-JP" altLang="en-US"/>
          </a:p>
        </p:txBody>
      </p:sp>
      <p:sp>
        <p:nvSpPr>
          <p:cNvPr id="1350" name="テキスト プレースホルダ 2"/>
          <p:cNvSpPr>
            <a:spLocks noGrp="1"/>
          </p:cNvSpPr>
          <p:nvPr>
            <p:ph type="body" idx="1"/>
          </p:nvPr>
        </p:nvSpPr>
        <p:spPr>
          <a:xfrm>
            <a:off x="495304" y="1600201"/>
            <a:ext cx="8915400" cy="4525963"/>
          </a:xfrm>
          <a:prstGeom prst="rect">
            <a:avLst/>
          </a:prstGeom>
        </p:spPr>
        <p:txBody>
          <a:bodyPr vert="horz" lIns="91412" tIns="45706" rIns="91412" bIns="4570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351" name="日付プレースホルダ 3"/>
          <p:cNvSpPr>
            <a:spLocks noGrp="1"/>
          </p:cNvSpPr>
          <p:nvPr>
            <p:ph type="dt" sz="half" idx="2"/>
          </p:nvPr>
        </p:nvSpPr>
        <p:spPr>
          <a:xfrm>
            <a:off x="495300" y="6356356"/>
            <a:ext cx="2311400" cy="365125"/>
          </a:xfrm>
          <a:prstGeom prst="rect">
            <a:avLst/>
          </a:prstGeom>
        </p:spPr>
        <p:txBody>
          <a:bodyPr vert="horz" lIns="91412" tIns="45706" rIns="91412" bIns="45706" rtlCol="0" anchor="ctr"/>
          <a:lstStyle>
            <a:lvl1pPr algn="l">
              <a:defRPr sz="1200">
                <a:solidFill>
                  <a:schemeClr val="tx1">
                    <a:tint val="75000"/>
                  </a:schemeClr>
                </a:solidFill>
              </a:defRPr>
            </a:lvl1pPr>
          </a:lstStyle>
          <a:p>
            <a:fld id="{FFA4BF5D-0311-40CB-867E-8A1331D6D8CB}" type="datetime1">
              <a:rPr kumimoji="1" lang="ja-JP" altLang="en-US" smtClean="0"/>
              <a:t>2020/12/25</a:t>
            </a:fld>
            <a:endParaRPr kumimoji="1" lang="ja-JP" altLang="en-US"/>
          </a:p>
        </p:txBody>
      </p:sp>
      <p:sp>
        <p:nvSpPr>
          <p:cNvPr id="1352" name="フッター プレースホルダ 4"/>
          <p:cNvSpPr>
            <a:spLocks noGrp="1"/>
          </p:cNvSpPr>
          <p:nvPr>
            <p:ph type="ftr" sz="quarter" idx="3"/>
          </p:nvPr>
        </p:nvSpPr>
        <p:spPr>
          <a:xfrm>
            <a:off x="3384554" y="6356356"/>
            <a:ext cx="3136900" cy="365125"/>
          </a:xfrm>
          <a:prstGeom prst="rect">
            <a:avLst/>
          </a:prstGeom>
        </p:spPr>
        <p:txBody>
          <a:bodyPr vert="horz" lIns="91412" tIns="45706" rIns="91412" bIns="45706" rtlCol="0" anchor="ctr"/>
          <a:lstStyle>
            <a:lvl1pPr algn="ctr">
              <a:defRPr sz="1200">
                <a:solidFill>
                  <a:schemeClr val="tx1">
                    <a:tint val="75000"/>
                  </a:schemeClr>
                </a:solidFill>
              </a:defRPr>
            </a:lvl1pPr>
          </a:lstStyle>
          <a:p>
            <a:endParaRPr kumimoji="1" lang="ja-JP" altLang="en-US"/>
          </a:p>
        </p:txBody>
      </p:sp>
      <p:sp>
        <p:nvSpPr>
          <p:cNvPr id="1353" name="スライド番号プレースホルダ 5"/>
          <p:cNvSpPr>
            <a:spLocks noGrp="1"/>
          </p:cNvSpPr>
          <p:nvPr>
            <p:ph type="sldNum" sz="quarter" idx="4"/>
          </p:nvPr>
        </p:nvSpPr>
        <p:spPr>
          <a:xfrm>
            <a:off x="7099303" y="6356356"/>
            <a:ext cx="2311400" cy="365125"/>
          </a:xfrm>
          <a:prstGeom prst="rect">
            <a:avLst/>
          </a:prstGeom>
        </p:spPr>
        <p:txBody>
          <a:bodyPr vert="horz" lIns="91412" tIns="45706" rIns="91412" bIns="45706" rtlCol="0" anchor="ctr"/>
          <a:lstStyle>
            <a:lvl1pPr algn="r">
              <a:defRPr sz="1200">
                <a:solidFill>
                  <a:schemeClr val="tx1">
                    <a:tint val="75000"/>
                  </a:schemeClr>
                </a:solidFill>
              </a:defRPr>
            </a:lvl1pPr>
          </a:lstStyle>
          <a:p>
            <a:fld id="{AD1F81EC-F5C9-4C9C-810B-9E86CFF8FA8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hf hdr="0" ftr="0" dt="0"/>
  <p:txStyles>
    <p:titleStyle>
      <a:lvl1pPr algn="ctr" defTabSz="914116" rtl="0" eaLnBrk="1" latinLnBrk="0" hangingPunct="1">
        <a:spcBef>
          <a:spcPct val="0"/>
        </a:spcBef>
        <a:buNone/>
        <a:defRPr kumimoji="1" sz="4400" kern="1200">
          <a:solidFill>
            <a:schemeClr val="tx1"/>
          </a:solidFill>
          <a:latin typeface="+mj-lt"/>
          <a:ea typeface="+mj-ea"/>
          <a:cs typeface="+mj-cs"/>
        </a:defRPr>
      </a:lvl1pPr>
    </p:titleStyle>
    <p:bodyStyle>
      <a:lvl1pPr marL="342792" indent="-342792" algn="l" defTabSz="91411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20" indent="-285661" algn="l" defTabSz="91411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46" indent="-228530" algn="l" defTabSz="91411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04"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763"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821"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880"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937"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996" indent="-228530" algn="l" defTabSz="914116"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16" rtl="0" eaLnBrk="1" latinLnBrk="0" hangingPunct="1">
        <a:defRPr kumimoji="1" sz="1800" kern="1200">
          <a:solidFill>
            <a:schemeClr val="tx1"/>
          </a:solidFill>
          <a:latin typeface="+mn-lt"/>
          <a:ea typeface="+mn-ea"/>
          <a:cs typeface="+mn-cs"/>
        </a:defRPr>
      </a:lvl1pPr>
      <a:lvl2pPr marL="457057" algn="l" defTabSz="914116" rtl="0" eaLnBrk="1" latinLnBrk="0" hangingPunct="1">
        <a:defRPr kumimoji="1" sz="1800" kern="1200">
          <a:solidFill>
            <a:schemeClr val="tx1"/>
          </a:solidFill>
          <a:latin typeface="+mn-lt"/>
          <a:ea typeface="+mn-ea"/>
          <a:cs typeface="+mn-cs"/>
        </a:defRPr>
      </a:lvl2pPr>
      <a:lvl3pPr marL="914116" algn="l" defTabSz="914116" rtl="0" eaLnBrk="1" latinLnBrk="0" hangingPunct="1">
        <a:defRPr kumimoji="1" sz="1800" kern="1200">
          <a:solidFill>
            <a:schemeClr val="tx1"/>
          </a:solidFill>
          <a:latin typeface="+mn-lt"/>
          <a:ea typeface="+mn-ea"/>
          <a:cs typeface="+mn-cs"/>
        </a:defRPr>
      </a:lvl3pPr>
      <a:lvl4pPr marL="1371175" algn="l" defTabSz="914116" rtl="0" eaLnBrk="1" latinLnBrk="0" hangingPunct="1">
        <a:defRPr kumimoji="1" sz="1800" kern="1200">
          <a:solidFill>
            <a:schemeClr val="tx1"/>
          </a:solidFill>
          <a:latin typeface="+mn-lt"/>
          <a:ea typeface="+mn-ea"/>
          <a:cs typeface="+mn-cs"/>
        </a:defRPr>
      </a:lvl4pPr>
      <a:lvl5pPr marL="1828232" algn="l" defTabSz="914116" rtl="0" eaLnBrk="1" latinLnBrk="0" hangingPunct="1">
        <a:defRPr kumimoji="1" sz="1800" kern="1200">
          <a:solidFill>
            <a:schemeClr val="tx1"/>
          </a:solidFill>
          <a:latin typeface="+mn-lt"/>
          <a:ea typeface="+mn-ea"/>
          <a:cs typeface="+mn-cs"/>
        </a:defRPr>
      </a:lvl5pPr>
      <a:lvl6pPr marL="2285292" algn="l" defTabSz="914116" rtl="0" eaLnBrk="1" latinLnBrk="0" hangingPunct="1">
        <a:defRPr kumimoji="1" sz="1800" kern="1200">
          <a:solidFill>
            <a:schemeClr val="tx1"/>
          </a:solidFill>
          <a:latin typeface="+mn-lt"/>
          <a:ea typeface="+mn-ea"/>
          <a:cs typeface="+mn-cs"/>
        </a:defRPr>
      </a:lvl6pPr>
      <a:lvl7pPr marL="2742350" algn="l" defTabSz="914116" rtl="0" eaLnBrk="1" latinLnBrk="0" hangingPunct="1">
        <a:defRPr kumimoji="1" sz="1800" kern="1200">
          <a:solidFill>
            <a:schemeClr val="tx1"/>
          </a:solidFill>
          <a:latin typeface="+mn-lt"/>
          <a:ea typeface="+mn-ea"/>
          <a:cs typeface="+mn-cs"/>
        </a:defRPr>
      </a:lvl7pPr>
      <a:lvl8pPr marL="3199410" algn="l" defTabSz="914116" rtl="0" eaLnBrk="1" latinLnBrk="0" hangingPunct="1">
        <a:defRPr kumimoji="1" sz="1800" kern="1200">
          <a:solidFill>
            <a:schemeClr val="tx1"/>
          </a:solidFill>
          <a:latin typeface="+mn-lt"/>
          <a:ea typeface="+mn-ea"/>
          <a:cs typeface="+mn-cs"/>
        </a:defRPr>
      </a:lvl8pPr>
      <a:lvl9pPr marL="3656468" algn="l" defTabSz="914116"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430"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1431"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432"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8214D-C821-4E57-8A4C-45693B338EEC}" type="datetime1">
              <a:rPr kumimoji="1" lang="ja-JP" altLang="en-US" smtClean="0"/>
              <a:t>2020/12/25</a:t>
            </a:fld>
            <a:endParaRPr kumimoji="1" lang="ja-JP" altLang="en-US"/>
          </a:p>
        </p:txBody>
      </p:sp>
      <p:sp>
        <p:nvSpPr>
          <p:cNvPr id="1433"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434"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410EFB-D663-48E8-A37B-5D6661081B51}"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505" name="タイトル プレースホルダ 1"/>
          <p:cNvSpPr>
            <a:spLocks noGrp="1"/>
          </p:cNvSpPr>
          <p:nvPr>
            <p:ph type="title"/>
          </p:nvPr>
        </p:nvSpPr>
        <p:spPr>
          <a:xfrm>
            <a:off x="495300" y="274638"/>
            <a:ext cx="8915400" cy="1143000"/>
          </a:xfrm>
          <a:prstGeom prst="rect">
            <a:avLst/>
          </a:prstGeom>
        </p:spPr>
        <p:txBody>
          <a:bodyPr vert="horz" lIns="91427" tIns="45714" rIns="91427" bIns="45714" rtlCol="0" anchor="ctr">
            <a:normAutofit/>
          </a:bodyPr>
          <a:lstStyle/>
          <a:p>
            <a:r>
              <a:rPr kumimoji="1" lang="ja-JP" altLang="en-US" smtClean="0"/>
              <a:t>マスタ タイトルの書式設定</a:t>
            </a:r>
            <a:endParaRPr kumimoji="1" lang="ja-JP" altLang="en-US"/>
          </a:p>
        </p:txBody>
      </p:sp>
      <p:sp>
        <p:nvSpPr>
          <p:cNvPr id="1506" name="テキスト プレースホルダ 2"/>
          <p:cNvSpPr>
            <a:spLocks noGrp="1"/>
          </p:cNvSpPr>
          <p:nvPr>
            <p:ph type="body" idx="1"/>
          </p:nvPr>
        </p:nvSpPr>
        <p:spPr>
          <a:xfrm>
            <a:off x="495300" y="1600204"/>
            <a:ext cx="8915400" cy="4525963"/>
          </a:xfrm>
          <a:prstGeom prst="rect">
            <a:avLst/>
          </a:prstGeom>
        </p:spPr>
        <p:txBody>
          <a:bodyPr vert="horz" lIns="91427" tIns="45714" rIns="91427" bIns="4571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507" name="日付プレースホルダ 3"/>
          <p:cNvSpPr>
            <a:spLocks noGrp="1"/>
          </p:cNvSpPr>
          <p:nvPr>
            <p:ph type="dt" sz="half" idx="2"/>
          </p:nvPr>
        </p:nvSpPr>
        <p:spPr>
          <a:xfrm>
            <a:off x="495300" y="6356354"/>
            <a:ext cx="2311400" cy="365125"/>
          </a:xfrm>
          <a:prstGeom prst="rect">
            <a:avLst/>
          </a:prstGeom>
        </p:spPr>
        <p:txBody>
          <a:bodyPr vert="horz" lIns="91427" tIns="45714" rIns="91427" bIns="45714" rtlCol="0" anchor="ctr"/>
          <a:lstStyle>
            <a:lvl1pPr algn="l">
              <a:defRPr sz="1200">
                <a:solidFill>
                  <a:schemeClr val="tx1">
                    <a:tint val="75000"/>
                  </a:schemeClr>
                </a:solidFill>
              </a:defRPr>
            </a:lvl1pPr>
          </a:lstStyle>
          <a:p>
            <a:fld id="{FB57B3F9-A2C3-4CB0-BA26-2CF5AD433214}" type="datetime1">
              <a:rPr kumimoji="1" lang="ja-JP" altLang="en-US" smtClean="0"/>
              <a:t>2020/12/25</a:t>
            </a:fld>
            <a:endParaRPr kumimoji="1" lang="ja-JP" altLang="en-US"/>
          </a:p>
        </p:txBody>
      </p:sp>
      <p:sp>
        <p:nvSpPr>
          <p:cNvPr id="1508" name="フッター プレースホルダ 4"/>
          <p:cNvSpPr>
            <a:spLocks noGrp="1"/>
          </p:cNvSpPr>
          <p:nvPr>
            <p:ph type="ftr" sz="quarter" idx="3"/>
          </p:nvPr>
        </p:nvSpPr>
        <p:spPr>
          <a:xfrm>
            <a:off x="3384551" y="6356354"/>
            <a:ext cx="3136900" cy="365125"/>
          </a:xfrm>
          <a:prstGeom prst="rect">
            <a:avLst/>
          </a:prstGeom>
        </p:spPr>
        <p:txBody>
          <a:bodyPr vert="horz" lIns="91427" tIns="45714" rIns="91427" bIns="45714" rtlCol="0" anchor="ctr"/>
          <a:lstStyle>
            <a:lvl1pPr algn="ctr">
              <a:defRPr sz="1200">
                <a:solidFill>
                  <a:schemeClr val="tx1">
                    <a:tint val="75000"/>
                  </a:schemeClr>
                </a:solidFill>
              </a:defRPr>
            </a:lvl1pPr>
          </a:lstStyle>
          <a:p>
            <a:endParaRPr kumimoji="1" lang="ja-JP" altLang="en-US"/>
          </a:p>
        </p:txBody>
      </p:sp>
      <p:sp>
        <p:nvSpPr>
          <p:cNvPr id="1509" name="スライド番号プレースホルダ 5"/>
          <p:cNvSpPr>
            <a:spLocks noGrp="1"/>
          </p:cNvSpPr>
          <p:nvPr>
            <p:ph type="sldNum" sz="quarter" idx="4"/>
          </p:nvPr>
        </p:nvSpPr>
        <p:spPr>
          <a:xfrm>
            <a:off x="7099301" y="6356354"/>
            <a:ext cx="2311400" cy="365125"/>
          </a:xfrm>
          <a:prstGeom prst="rect">
            <a:avLst/>
          </a:prstGeom>
        </p:spPr>
        <p:txBody>
          <a:bodyPr vert="horz" lIns="91427" tIns="45714" rIns="91427" bIns="45714" rtlCol="0" anchor="ctr"/>
          <a:lstStyle>
            <a:lvl1pPr algn="r">
              <a:defRPr sz="1200">
                <a:solidFill>
                  <a:schemeClr val="tx1">
                    <a:tint val="75000"/>
                  </a:schemeClr>
                </a:solidFill>
              </a:defRPr>
            </a:lvl1pPr>
          </a:lstStyle>
          <a:p>
            <a:fld id="{B8E2F1E3-2EA7-4570-BE43-F16CEC35374B}"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hf hdr="0" ftr="0" dt="0"/>
  <p:txStyles>
    <p:titleStyle>
      <a:lvl1pPr algn="ctr" defTabSz="914278" rtl="0" eaLnBrk="1" latinLnBrk="0" hangingPunct="1">
        <a:spcBef>
          <a:spcPct val="0"/>
        </a:spcBef>
        <a:buNone/>
        <a:defRPr kumimoji="1" sz="4400" kern="1200">
          <a:solidFill>
            <a:schemeClr val="tx1"/>
          </a:solidFill>
          <a:latin typeface="+mj-lt"/>
          <a:ea typeface="+mj-ea"/>
          <a:cs typeface="+mj-cs"/>
        </a:defRPr>
      </a:lvl1pPr>
    </p:titleStyle>
    <p:bodyStyle>
      <a:lvl1pPr marL="342854" indent="-342854" algn="l" defTabSz="914278"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851" indent="-285712" algn="l" defTabSz="914278"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848" indent="-228569" algn="l" defTabSz="914278"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986" indent="-228569" algn="l" defTabSz="914278"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126" indent="-228569" algn="l" defTabSz="914278"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265" indent="-228569" algn="l" defTabSz="914278"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03" indent="-228569" algn="l" defTabSz="914278"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43" indent="-228569" algn="l" defTabSz="914278"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681" indent="-228569" algn="l" defTabSz="914278"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78" rtl="0" eaLnBrk="1" latinLnBrk="0" hangingPunct="1">
        <a:defRPr kumimoji="1" sz="1800" kern="1200">
          <a:solidFill>
            <a:schemeClr val="tx1"/>
          </a:solidFill>
          <a:latin typeface="+mn-lt"/>
          <a:ea typeface="+mn-ea"/>
          <a:cs typeface="+mn-cs"/>
        </a:defRPr>
      </a:lvl1pPr>
      <a:lvl2pPr marL="457139" algn="l" defTabSz="914278" rtl="0" eaLnBrk="1" latinLnBrk="0" hangingPunct="1">
        <a:defRPr kumimoji="1" sz="1800" kern="1200">
          <a:solidFill>
            <a:schemeClr val="tx1"/>
          </a:solidFill>
          <a:latin typeface="+mn-lt"/>
          <a:ea typeface="+mn-ea"/>
          <a:cs typeface="+mn-cs"/>
        </a:defRPr>
      </a:lvl2pPr>
      <a:lvl3pPr marL="914278" algn="l" defTabSz="914278" rtl="0" eaLnBrk="1" latinLnBrk="0" hangingPunct="1">
        <a:defRPr kumimoji="1" sz="1800" kern="1200">
          <a:solidFill>
            <a:schemeClr val="tx1"/>
          </a:solidFill>
          <a:latin typeface="+mn-lt"/>
          <a:ea typeface="+mn-ea"/>
          <a:cs typeface="+mn-cs"/>
        </a:defRPr>
      </a:lvl3pPr>
      <a:lvl4pPr marL="1371417" algn="l" defTabSz="914278" rtl="0" eaLnBrk="1" latinLnBrk="0" hangingPunct="1">
        <a:defRPr kumimoji="1" sz="1800" kern="1200">
          <a:solidFill>
            <a:schemeClr val="tx1"/>
          </a:solidFill>
          <a:latin typeface="+mn-lt"/>
          <a:ea typeface="+mn-ea"/>
          <a:cs typeface="+mn-cs"/>
        </a:defRPr>
      </a:lvl4pPr>
      <a:lvl5pPr marL="1828556" algn="l" defTabSz="914278" rtl="0" eaLnBrk="1" latinLnBrk="0" hangingPunct="1">
        <a:defRPr kumimoji="1" sz="1800" kern="1200">
          <a:solidFill>
            <a:schemeClr val="tx1"/>
          </a:solidFill>
          <a:latin typeface="+mn-lt"/>
          <a:ea typeface="+mn-ea"/>
          <a:cs typeface="+mn-cs"/>
        </a:defRPr>
      </a:lvl5pPr>
      <a:lvl6pPr marL="2285695" algn="l" defTabSz="914278" rtl="0" eaLnBrk="1" latinLnBrk="0" hangingPunct="1">
        <a:defRPr kumimoji="1" sz="1800" kern="1200">
          <a:solidFill>
            <a:schemeClr val="tx1"/>
          </a:solidFill>
          <a:latin typeface="+mn-lt"/>
          <a:ea typeface="+mn-ea"/>
          <a:cs typeface="+mn-cs"/>
        </a:defRPr>
      </a:lvl6pPr>
      <a:lvl7pPr marL="2742834" algn="l" defTabSz="914278" rtl="0" eaLnBrk="1" latinLnBrk="0" hangingPunct="1">
        <a:defRPr kumimoji="1" sz="1800" kern="1200">
          <a:solidFill>
            <a:schemeClr val="tx1"/>
          </a:solidFill>
          <a:latin typeface="+mn-lt"/>
          <a:ea typeface="+mn-ea"/>
          <a:cs typeface="+mn-cs"/>
        </a:defRPr>
      </a:lvl7pPr>
      <a:lvl8pPr marL="3199972" algn="l" defTabSz="914278" rtl="0" eaLnBrk="1" latinLnBrk="0" hangingPunct="1">
        <a:defRPr kumimoji="1" sz="1800" kern="1200">
          <a:solidFill>
            <a:schemeClr val="tx1"/>
          </a:solidFill>
          <a:latin typeface="+mn-lt"/>
          <a:ea typeface="+mn-ea"/>
          <a:cs typeface="+mn-cs"/>
        </a:defRPr>
      </a:lvl8pPr>
      <a:lvl9pPr marL="3657112" algn="l" defTabSz="914278"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580" name="Title Placeholder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1581"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582"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E4BBA7-C8CB-459D-BF9D-7467DB157F66}" type="datetime1">
              <a:rPr kumimoji="1" lang="ja-JP" altLang="en-US" smtClean="0"/>
              <a:t>2020/12/25</a:t>
            </a:fld>
            <a:endParaRPr kumimoji="1" lang="ja-JP" altLang="en-US"/>
          </a:p>
        </p:txBody>
      </p:sp>
      <p:sp>
        <p:nvSpPr>
          <p:cNvPr id="1583"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584" name="Slide Number Placeholder 5"/>
          <p:cNvSpPr>
            <a:spLocks noGrp="1"/>
          </p:cNvSpPr>
          <p:nvPr>
            <p:ph type="sldNum" sz="quarter" idx="4"/>
          </p:nvPr>
        </p:nvSpPr>
        <p:spPr>
          <a:xfrm>
            <a:off x="6996112" y="6356351"/>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004665-C6C4-1C48-9DC8-04E171CC3AE9}" type="slidenum">
              <a:rPr kumimoji="1" lang="ja-JP" altLang="en-US" smtClean="0"/>
              <a:t>‹#›</a:t>
            </a:fld>
            <a:endParaRPr kumimoji="1" lang="ja-JP" altLang="en-US"/>
          </a:p>
        </p:txBody>
      </p:sp>
    </p:spTree>
    <p:extLst>
      <p:ext uri="{BB962C8B-B14F-4D97-AF65-F5344CB8AC3E}">
        <p14:creationId xmlns:p14="http://schemas.microsoft.com/office/powerpoint/2010/main" val="1344457438"/>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89.xml" /><Relationship Id="rId2" Type="http://schemas.openxmlformats.org/officeDocument/2006/relationships/notesSlide" Target="../notesSlides/notesSlide1.xml" /></Relationships>
</file>

<file path=ppt/slides/_rels/slide10.xml.rels><?xml version="1.0" encoding="UTF-8"?><Relationships xmlns="http://schemas.openxmlformats.org/package/2006/relationships"><Relationship Id="rId1" Type="http://schemas.openxmlformats.org/officeDocument/2006/relationships/slideLayout" Target="../slideLayouts/slideLayout83.xml" /></Relationships>
</file>

<file path=ppt/slides/_rels/slide11.xml.rels><?xml version="1.0" encoding="UTF-8"?><Relationships xmlns="http://schemas.openxmlformats.org/package/2006/relationships"><Relationship Id="rId1" Type="http://schemas.openxmlformats.org/officeDocument/2006/relationships/slideLayout" Target="../slideLayouts/slideLayout83.xml" /></Relationships>
</file>

<file path=ppt/slides/_rels/slide2.xml.rels><?xml version="1.0" encoding="UTF-8"?><Relationships xmlns="http://schemas.openxmlformats.org/package/2006/relationships"><Relationship Id="rId1" Type="http://schemas.openxmlformats.org/officeDocument/2006/relationships/chart" Target="../charts/chart1.xml" /><Relationship Id="rId2" Type="http://schemas.openxmlformats.org/officeDocument/2006/relationships/slideLayout" Target="../slideLayouts/slideLayout89.xml" /><Relationship Id="rId3" Type="http://schemas.openxmlformats.org/officeDocument/2006/relationships/notesSlide" Target="../notesSlides/notesSlide2.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83.xml" /></Relationships>
</file>

<file path=ppt/slides/_rels/slide4.xml.rels><?xml version="1.0" encoding="UTF-8"?><Relationships xmlns="http://schemas.openxmlformats.org/package/2006/relationships"><Relationship Id="rId1" Type="http://schemas.openxmlformats.org/officeDocument/2006/relationships/chart" Target="../charts/chart2.xml" /><Relationship Id="rId2" Type="http://schemas.openxmlformats.org/officeDocument/2006/relationships/slideLayout" Target="../slideLayouts/slideLayout89.xml" /></Relationships>
</file>

<file path=ppt/slides/_rels/slide5.xml.rels><?xml version="1.0" encoding="UTF-8"?><Relationships xmlns="http://schemas.openxmlformats.org/package/2006/relationships"><Relationship Id="rId1" Type="http://schemas.openxmlformats.org/officeDocument/2006/relationships/slideLayout" Target="../slideLayouts/slideLayout83.xml" /></Relationships>
</file>

<file path=ppt/slides/_rels/slide6.xml.rels><?xml version="1.0" encoding="UTF-8"?><Relationships xmlns="http://schemas.openxmlformats.org/package/2006/relationships"><Relationship Id="rId1" Type="http://schemas.openxmlformats.org/officeDocument/2006/relationships/chart" Target="../charts/chart3.xml" /><Relationship Id="rId2" Type="http://schemas.openxmlformats.org/officeDocument/2006/relationships/slideLayout" Target="../slideLayouts/slideLayout89.xml" /><Relationship Id="rId3" Type="http://schemas.openxmlformats.org/officeDocument/2006/relationships/notesSlide" Target="../notesSlides/notesSlide3.xml" /></Relationships>
</file>

<file path=ppt/slides/_rels/slide7.xml.rels><?xml version="1.0" encoding="UTF-8"?><Relationships xmlns="http://schemas.openxmlformats.org/package/2006/relationships"><Relationship Id="rId1" Type="http://schemas.openxmlformats.org/officeDocument/2006/relationships/slideLayout" Target="../slideLayouts/slideLayout83.xml" /></Relationships>
</file>

<file path=ppt/slides/_rels/slide8.xml.rels><?xml version="1.0" encoding="UTF-8"?><Relationships xmlns="http://schemas.openxmlformats.org/package/2006/relationships"><Relationship Id="rId1" Type="http://schemas.openxmlformats.org/officeDocument/2006/relationships/slideLayout" Target="../slideLayouts/slideLayout84.xml" /><Relationship Id="rId2" Type="http://schemas.openxmlformats.org/officeDocument/2006/relationships/notesSlide" Target="../notesSlides/notesSlide4.xml" /></Relationships>
</file>

<file path=ppt/slides/_rels/slide9.xml.rels><?xml version="1.0" encoding="UTF-8"?><Relationships xmlns="http://schemas.openxmlformats.org/package/2006/relationships"><Relationship Id="rId1" Type="http://schemas.openxmlformats.org/officeDocument/2006/relationships/slideLayout" Target="../slideLayouts/slideLayout83.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662" name="テキスト 44"/>
          <p:cNvSpPr txBox="1"/>
          <p:nvPr/>
        </p:nvSpPr>
        <p:spPr>
          <a:xfrm>
            <a:off x="0" y="117000"/>
            <a:ext cx="9705527" cy="522327"/>
          </a:xfrm>
          <a:prstGeom prst="rect">
            <a:avLst/>
          </a:prstGeom>
        </p:spPr>
        <p:txBody>
          <a:bodyPr wrap="square">
            <a:spAutoFit/>
          </a:bodyPr>
          <a:p>
            <a:pPr algn="ctr"/>
            <a:r>
              <a:rPr lang="ja-JP" altLang="en-US" sz="2800" b="1"/>
              <a:t>本日公表する新型コロナウイルス感染症患者の状況について</a:t>
            </a:r>
            <a:endParaRPr lang="ja-JP" altLang="en-US" sz="2800">
              <a:latin typeface="+mj-ea"/>
              <a:ea typeface="+mj-ea"/>
            </a:endParaRPr>
          </a:p>
        </p:txBody>
      </p:sp>
      <p:graphicFrame>
        <p:nvGraphicFramePr>
          <p:cNvPr id="1663" name="四角形 25"/>
          <p:cNvGraphicFramePr>
            <a:graphicFrameLocks noGrp="1"/>
          </p:cNvGraphicFramePr>
          <p:nvPr/>
        </p:nvGraphicFramePr>
        <p:xfrm>
          <a:off x="269304" y="1038544"/>
          <a:ext cx="9488031" cy="2293200"/>
        </p:xfrm>
        <a:graphic>
          <a:graphicData uri="http://schemas.openxmlformats.org/drawingml/2006/table">
            <a:tbl>
              <a:tblPr firstRow="1" bandRow="1">
                <a:tableStyleId>{F2DE63D5-997A-4646-A377-4702673A728D}</a:tableStyleId>
              </a:tblPr>
              <a:tblGrid>
                <a:gridCol w="3516867"/>
                <a:gridCol w="2808487"/>
                <a:gridCol w="3162677"/>
              </a:tblGrid>
              <a:tr h="392825">
                <a:tc>
                  <a:txBody>
                    <a:bodyPr/>
                    <a:lstStyle/>
                    <a:p>
                      <a:pPr algn="ctr"/>
                      <a:r>
                        <a:rPr kumimoji="1" lang="ja-JP" altLang="en-US" sz="2400" dirty="0"/>
                        <a:t>保健所名</a:t>
                      </a:r>
                      <a:endParaRPr kumimoji="1" lang="ja-JP" altLang="en-US" sz="2400" dirty="0"/>
                    </a:p>
                  </a:txBody>
                  <a:tcPr marL="91440" marR="91440" marT="45720" marB="45720" vert="horz" anchor="ctr" anchorCtr="0"/>
                </a:tc>
                <a:tc>
                  <a:txBody>
                    <a:bodyPr/>
                    <a:lstStyle/>
                    <a:p>
                      <a:pPr algn="ctr"/>
                      <a:r>
                        <a:rPr kumimoji="1" lang="ja-JP" altLang="en-US" sz="2400" dirty="0"/>
                        <a:t>患者数</a:t>
                      </a:r>
                      <a:endParaRPr kumimoji="1" lang="ja-JP" altLang="en-US" sz="2400" dirty="0"/>
                    </a:p>
                  </a:txBody>
                  <a:tcPr marL="91440" marR="91440" marT="45720" marB="45720" vert="horz" anchor="ctr" anchorCtr="0"/>
                </a:tc>
                <a:tc>
                  <a:txBody>
                    <a:bodyPr/>
                    <a:lstStyle/>
                    <a:p>
                      <a:pPr algn="ctr"/>
                      <a:r>
                        <a:rPr kumimoji="1" lang="ja-JP" altLang="en-US" sz="2400" dirty="0"/>
                        <a:t>うち感染経路不明</a:t>
                      </a:r>
                      <a:endParaRPr kumimoji="1" lang="ja-JP" altLang="en-US" sz="2400" dirty="0"/>
                    </a:p>
                  </a:txBody>
                  <a:tcPr marL="91440" marR="91440" marT="45720" marB="45720" vert="horz" anchor="ctr" anchorCtr="0"/>
                </a:tc>
              </a:tr>
              <a:tr h="401226">
                <a:tc>
                  <a:txBody>
                    <a:bodyPr/>
                    <a:lstStyle/>
                    <a:p>
                      <a:pPr algn="ctr"/>
                      <a:r>
                        <a:rPr kumimoji="1" lang="ja-JP" altLang="en-US" sz="2400" dirty="0"/>
                        <a:t>高知市保健所</a:t>
                      </a:r>
                      <a:endParaRPr kumimoji="1" lang="ja-JP" altLang="en-US" sz="2400" dirty="0"/>
                    </a:p>
                  </a:txBody>
                  <a:tcPr marL="91440" marR="91440" marT="45720" marB="45720" vert="horz" anchor="ctr" anchorCtr="0"/>
                </a:tc>
                <a:tc>
                  <a:txBody>
                    <a:bodyPr/>
                    <a:lstStyle/>
                    <a:p>
                      <a:pPr algn="ctr"/>
                      <a:r>
                        <a:rPr kumimoji="1" lang="ja-JP" altLang="en-US" sz="2400" dirty="0"/>
                        <a:t>35人</a:t>
                      </a:r>
                      <a:endParaRPr kumimoji="1" lang="ja-JP" altLang="en-US" sz="2400" dirty="0"/>
                    </a:p>
                  </a:txBody>
                  <a:tcPr marL="91440" marR="91440" marT="45720" marB="45720" vert="horz" anchor="ctr" anchorCtr="0"/>
                </a:tc>
                <a:tc>
                  <a:txBody>
                    <a:bodyPr/>
                    <a:lstStyle/>
                    <a:p>
                      <a:pPr algn="ctr"/>
                      <a:r>
                        <a:rPr kumimoji="1" lang="ja-JP" altLang="en-US" sz="2400" dirty="0"/>
                        <a:t>13人</a:t>
                      </a:r>
                      <a:endParaRPr kumimoji="1" lang="ja-JP" altLang="en-US" sz="2400" dirty="0"/>
                    </a:p>
                  </a:txBody>
                  <a:tcPr marL="91440" marR="91440" marT="45720" marB="45720" vert="horz" anchor="ctr" anchorCtr="0"/>
                </a:tc>
              </a:tr>
              <a:tr h="401226">
                <a:tc>
                  <a:txBody>
                    <a:bodyPr/>
                    <a:lstStyle/>
                    <a:p>
                      <a:pPr algn="ctr"/>
                      <a:r>
                        <a:rPr kumimoji="1" lang="ja-JP" altLang="en-US" sz="2400" dirty="0"/>
                        <a:t>中央東福祉保健所</a:t>
                      </a:r>
                      <a:endParaRPr kumimoji="1" lang="ja-JP" altLang="en-US" sz="2400" dirty="0"/>
                    </a:p>
                  </a:txBody>
                  <a:tcPr marL="91440" marR="91440" marT="45720" marB="45720" vert="horz" anchor="ctr" anchorCtr="0"/>
                </a:tc>
                <a:tc>
                  <a:txBody>
                    <a:bodyPr/>
                    <a:lstStyle/>
                    <a:p>
                      <a:pPr algn="ctr"/>
                      <a:r>
                        <a:rPr kumimoji="1" lang="ja-JP" altLang="en-US" sz="2400" dirty="0"/>
                        <a:t>2人</a:t>
                      </a:r>
                      <a:endParaRPr kumimoji="1" lang="ja-JP" altLang="en-US" sz="2400" dirty="0"/>
                    </a:p>
                  </a:txBody>
                  <a:tcPr marL="91440" marR="91440" marT="45720" marB="45720" vert="horz" anchor="ctr" anchorCtr="0"/>
                </a:tc>
                <a:tc>
                  <a:txBody>
                    <a:bodyPr/>
                    <a:lstStyle/>
                    <a:p>
                      <a:pPr algn="ctr"/>
                      <a:r>
                        <a:rPr kumimoji="1" lang="ja-JP" altLang="en-US" sz="2400" dirty="0"/>
                        <a:t>1人</a:t>
                      </a:r>
                      <a:endParaRPr kumimoji="1" lang="ja-JP" altLang="en-US" sz="2400" dirty="0"/>
                    </a:p>
                  </a:txBody>
                  <a:tcPr marL="91440" marR="91440" marT="45720" marB="45720" vert="horz" anchor="ctr" anchorCtr="0"/>
                </a:tc>
              </a:tr>
              <a:tr h="401226">
                <a:tc>
                  <a:txBody>
                    <a:bodyPr/>
                    <a:lstStyle/>
                    <a:p>
                      <a:pPr algn="ctr"/>
                      <a:r>
                        <a:rPr kumimoji="1" lang="ja-JP" altLang="en-US" sz="2400" dirty="0"/>
                        <a:t>幡多福祉保健所</a:t>
                      </a:r>
                      <a:endParaRPr kumimoji="1" lang="ja-JP" altLang="en-US" sz="2400" dirty="0"/>
                    </a:p>
                  </a:txBody>
                  <a:tcPr marL="91440" marR="91440" marT="45720" marB="45720" vert="horz" anchor="ctr" anchorCtr="0"/>
                </a:tc>
                <a:tc>
                  <a:txBody>
                    <a:bodyPr/>
                    <a:lstStyle/>
                    <a:p>
                      <a:pPr algn="ctr"/>
                      <a:r>
                        <a:rPr kumimoji="1" lang="ja-JP" altLang="en-US" sz="2400" dirty="0"/>
                        <a:t>1人</a:t>
                      </a:r>
                      <a:endParaRPr kumimoji="1" lang="ja-JP" altLang="en-US" sz="2400" dirty="0"/>
                    </a:p>
                  </a:txBody>
                  <a:tcPr marL="91440" marR="91440" marT="45720" marB="45720" vert="horz" anchor="ctr" anchorCtr="0"/>
                </a:tc>
                <a:tc>
                  <a:txBody>
                    <a:bodyPr/>
                    <a:lstStyle/>
                    <a:p>
                      <a:pPr algn="ctr"/>
                      <a:r>
                        <a:rPr kumimoji="1" lang="ja-JP" altLang="en-US" sz="2400" dirty="0"/>
                        <a:t>0人</a:t>
                      </a:r>
                      <a:endParaRPr kumimoji="1" lang="ja-JP" altLang="en-US" sz="2400" dirty="0"/>
                    </a:p>
                  </a:txBody>
                  <a:tcPr marL="91440" marR="91440" marT="45720" marB="45720" vert="horz" anchor="ctr" anchorCtr="0"/>
                </a:tc>
              </a:tr>
              <a:tr h="401226">
                <a:tc>
                  <a:txBody>
                    <a:bodyPr/>
                    <a:lstStyle/>
                    <a:p>
                      <a:pPr algn="ctr"/>
                      <a:r>
                        <a:rPr kumimoji="1" lang="ja-JP" altLang="en-US" sz="2400" dirty="0"/>
                        <a:t>合計</a:t>
                      </a:r>
                      <a:endParaRPr kumimoji="1" lang="ja-JP" altLang="en-US" sz="2400" dirty="0"/>
                    </a:p>
                  </a:txBody>
                  <a:tcPr marL="91440" marR="91440" marT="45720" marB="45720" vert="horz" anchor="ctr" anchorCtr="0"/>
                </a:tc>
                <a:tc>
                  <a:txBody>
                    <a:bodyPr/>
                    <a:lstStyle/>
                    <a:p>
                      <a:pPr algn="ctr"/>
                      <a:r>
                        <a:rPr kumimoji="1" lang="ja-JP" altLang="en-US" sz="2400" dirty="0"/>
                        <a:t>38人</a:t>
                      </a:r>
                      <a:endParaRPr kumimoji="1" lang="ja-JP" altLang="en-US" sz="2400" dirty="0"/>
                    </a:p>
                  </a:txBody>
                  <a:tcPr marL="91440" marR="91440" marT="45720" marB="45720" vert="horz" anchor="ctr" anchorCtr="0"/>
                </a:tc>
                <a:tc>
                  <a:txBody>
                    <a:bodyPr/>
                    <a:lstStyle/>
                    <a:p>
                      <a:pPr algn="ctr"/>
                      <a:r>
                        <a:rPr kumimoji="1" lang="ja-JP" altLang="en-US" sz="2400" dirty="0"/>
                        <a:t>14人</a:t>
                      </a:r>
                      <a:endParaRPr kumimoji="1" lang="ja-JP" altLang="en-US" sz="2400" dirty="0"/>
                    </a:p>
                  </a:txBody>
                  <a:tcPr marL="91440" marR="91440" marT="45720" marB="45720" vert="horz" anchor="ctr" anchorCtr="0"/>
                </a:tc>
              </a:tr>
            </a:tbl>
          </a:graphicData>
        </a:graphic>
      </p:graphicFrame>
      <p:grpSp>
        <p:nvGrpSpPr>
          <p:cNvPr id="1664" name="グループ 76"/>
          <p:cNvGrpSpPr/>
          <p:nvPr/>
        </p:nvGrpSpPr>
        <p:grpSpPr>
          <a:xfrm>
            <a:off x="151000" y="3828005"/>
            <a:ext cx="9755000" cy="2772208"/>
            <a:chOff x="971022" y="700120"/>
            <a:chExt cx="7916039" cy="2259079"/>
          </a:xfrm>
        </p:grpSpPr>
        <p:grpSp>
          <p:nvGrpSpPr>
            <p:cNvPr id="1665" name="グループ 54"/>
            <p:cNvGrpSpPr/>
            <p:nvPr/>
          </p:nvGrpSpPr>
          <p:grpSpPr>
            <a:xfrm>
              <a:off x="971022" y="700120"/>
              <a:ext cx="7916039" cy="2259079"/>
              <a:chOff x="1019315" y="700120"/>
              <a:chExt cx="7916039" cy="2259079"/>
            </a:xfrm>
          </p:grpSpPr>
          <p:grpSp>
            <p:nvGrpSpPr>
              <p:cNvPr id="1666" name="グループ 52"/>
              <p:cNvGrpSpPr/>
              <p:nvPr/>
            </p:nvGrpSpPr>
            <p:grpSpPr>
              <a:xfrm>
                <a:off x="1019315" y="700120"/>
                <a:ext cx="7916039" cy="2259079"/>
                <a:chOff x="1019315" y="700120"/>
                <a:chExt cx="7916039" cy="2259079"/>
              </a:xfrm>
            </p:grpSpPr>
            <p:grpSp>
              <p:nvGrpSpPr>
                <p:cNvPr id="1667" name="グループ 52"/>
                <p:cNvGrpSpPr/>
                <p:nvPr/>
              </p:nvGrpSpPr>
              <p:grpSpPr>
                <a:xfrm>
                  <a:off x="1019315" y="700120"/>
                  <a:ext cx="7916039" cy="2259079"/>
                  <a:chOff x="866915" y="547720"/>
                  <a:chExt cx="7916039" cy="2259079"/>
                </a:xfrm>
              </p:grpSpPr>
              <p:sp>
                <p:nvSpPr>
                  <p:cNvPr id="1668" name="四角形 47"/>
                  <p:cNvSpPr/>
                  <p:nvPr/>
                </p:nvSpPr>
                <p:spPr>
                  <a:xfrm>
                    <a:off x="1360300" y="2044672"/>
                    <a:ext cx="763700" cy="527078"/>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1800" b="1">
                        <a:latin typeface="+mj-ea"/>
                        <a:ea typeface="+mj-ea"/>
                      </a:rPr>
                      <a:t>(＋5)</a:t>
                    </a:r>
                    <a:endParaRPr lang="ja-JP" altLang="en-US" sz="1800" b="1">
                      <a:latin typeface="+mj-ea"/>
                      <a:ea typeface="+mj-ea"/>
                    </a:endParaRPr>
                  </a:p>
                </p:txBody>
              </p:sp>
              <p:grpSp>
                <p:nvGrpSpPr>
                  <p:cNvPr id="1669" name="グループ 50"/>
                  <p:cNvGrpSpPr/>
                  <p:nvPr/>
                </p:nvGrpSpPr>
                <p:grpSpPr>
                  <a:xfrm>
                    <a:off x="866915" y="547720"/>
                    <a:ext cx="7916039" cy="2259079"/>
                    <a:chOff x="866915" y="547720"/>
                    <a:chExt cx="7916039" cy="2259079"/>
                  </a:xfrm>
                </p:grpSpPr>
                <p:grpSp>
                  <p:nvGrpSpPr>
                    <p:cNvPr id="1670" name="グループ 45"/>
                    <p:cNvGrpSpPr/>
                    <p:nvPr/>
                  </p:nvGrpSpPr>
                  <p:grpSpPr>
                    <a:xfrm>
                      <a:off x="866915" y="547720"/>
                      <a:ext cx="7916039" cy="2259079"/>
                      <a:chOff x="866915" y="547720"/>
                      <a:chExt cx="7916039" cy="2259079"/>
                    </a:xfrm>
                  </p:grpSpPr>
                  <p:grpSp>
                    <p:nvGrpSpPr>
                      <p:cNvPr id="1671" name="グループ 85"/>
                      <p:cNvGrpSpPr/>
                      <p:nvPr/>
                    </p:nvGrpSpPr>
                    <p:grpSpPr>
                      <a:xfrm>
                        <a:off x="866915" y="547720"/>
                        <a:ext cx="7916039" cy="2259079"/>
                        <a:chOff x="866915" y="547720"/>
                        <a:chExt cx="7916039" cy="2259079"/>
                      </a:xfrm>
                    </p:grpSpPr>
                    <p:grpSp>
                      <p:nvGrpSpPr>
                        <p:cNvPr id="1672" name="グループ 87"/>
                        <p:cNvGrpSpPr/>
                        <p:nvPr/>
                      </p:nvGrpSpPr>
                      <p:grpSpPr>
                        <a:xfrm>
                          <a:off x="866915" y="547720"/>
                          <a:ext cx="7916039" cy="2259079"/>
                          <a:chOff x="676629" y="559759"/>
                          <a:chExt cx="7916039" cy="2259079"/>
                        </a:xfrm>
                      </p:grpSpPr>
                      <p:grpSp>
                        <p:nvGrpSpPr>
                          <p:cNvPr id="1673" name="グループ 42"/>
                          <p:cNvGrpSpPr/>
                          <p:nvPr/>
                        </p:nvGrpSpPr>
                        <p:grpSpPr>
                          <a:xfrm>
                            <a:off x="676629" y="559759"/>
                            <a:ext cx="7916039" cy="2256461"/>
                            <a:chOff x="671073" y="554917"/>
                            <a:chExt cx="7916039" cy="2256461"/>
                          </a:xfrm>
                        </p:grpSpPr>
                        <p:grpSp>
                          <p:nvGrpSpPr>
                            <p:cNvPr id="1674" name="グループ 105"/>
                            <p:cNvGrpSpPr/>
                            <p:nvPr/>
                          </p:nvGrpSpPr>
                          <p:grpSpPr>
                            <a:xfrm>
                              <a:off x="671073" y="554917"/>
                              <a:ext cx="7916039" cy="2255326"/>
                              <a:chOff x="863388" y="1199210"/>
                              <a:chExt cx="7249577" cy="2255326"/>
                            </a:xfrm>
                          </p:grpSpPr>
                          <p:sp>
                            <p:nvSpPr>
                              <p:cNvPr id="1675" name="図形 68"/>
                              <p:cNvSpPr/>
                              <p:nvPr/>
                            </p:nvSpPr>
                            <p:spPr>
                              <a:xfrm rot="5400000">
                                <a:off x="3329425" y="208560"/>
                                <a:ext cx="1931195" cy="4560764"/>
                              </a:xfrm>
                              <a:prstGeom prst="corner">
                                <a:avLst>
                                  <a:gd name="adj1" fmla="val 49045"/>
                                  <a:gd name="adj2" fmla="val 15934"/>
                                </a:avLst>
                              </a:prstGeom>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sz="1800">
                                  <a:latin typeface="+mj-ea"/>
                                  <a:ea typeface="+mj-ea"/>
                                </a:endParaRPr>
                              </a:p>
                            </p:txBody>
                          </p:sp>
                          <p:grpSp>
                            <p:nvGrpSpPr>
                              <p:cNvPr id="1676" name="グループ 103"/>
                              <p:cNvGrpSpPr/>
                              <p:nvPr/>
                            </p:nvGrpSpPr>
                            <p:grpSpPr>
                              <a:xfrm>
                                <a:off x="863388" y="1199210"/>
                                <a:ext cx="7249577" cy="2253239"/>
                                <a:chOff x="863388" y="1199210"/>
                                <a:chExt cx="7249577" cy="2253238"/>
                              </a:xfrm>
                            </p:grpSpPr>
                            <p:sp>
                              <p:nvSpPr>
                                <p:cNvPr id="1677" name="四角形 74"/>
                                <p:cNvSpPr/>
                                <p:nvPr/>
                              </p:nvSpPr>
                              <p:spPr>
                                <a:xfrm>
                                  <a:off x="2024212" y="1780766"/>
                                  <a:ext cx="846031" cy="855194"/>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l">
                                    <a:defRPr lang="ja-JP" altLang="en-US"/>
                                  </a:pPr>
                                  <a:r>
                                    <a:rPr lang="ja-JP" altLang="en-US" sz="1800">
                                      <a:latin typeface="+mj-ea"/>
                                      <a:ea typeface="+mj-ea"/>
                                    </a:rPr>
                                    <a:t>入院治療を要する者等</a:t>
                                  </a:r>
                                  <a:endParaRPr lang="ja-JP" altLang="en-US" sz="1800">
                                    <a:latin typeface="+mj-ea"/>
                                    <a:ea typeface="+mj-ea"/>
                                  </a:endParaRPr>
                                </a:p>
                              </p:txBody>
                            </p:sp>
                            <p:sp>
                              <p:nvSpPr>
                                <p:cNvPr id="1678" name="四角形 78"/>
                                <p:cNvSpPr/>
                                <p:nvPr/>
                              </p:nvSpPr>
                              <p:spPr>
                                <a:xfrm>
                                  <a:off x="2013700" y="2926696"/>
                                  <a:ext cx="800274" cy="433346"/>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2400">
                                      <a:solidFill>
                                        <a:schemeClr val="tx1"/>
                                      </a:solidFill>
                                      <a:latin typeface="+mj-ea"/>
                                      <a:ea typeface="+mj-ea"/>
                                    </a:rPr>
                                    <a:t>188人</a:t>
                                  </a:r>
                                  <a:endParaRPr lang="ja-JP" altLang="en-US" sz="2400">
                                    <a:solidFill>
                                      <a:schemeClr val="tx1"/>
                                    </a:solidFill>
                                    <a:latin typeface="+mj-ea"/>
                                    <a:ea typeface="+mj-ea"/>
                                  </a:endParaRPr>
                                </a:p>
                              </p:txBody>
                            </p:sp>
                            <p:grpSp>
                              <p:nvGrpSpPr>
                                <p:cNvPr id="1679" name="グループ 103"/>
                                <p:cNvGrpSpPr/>
                                <p:nvPr/>
                              </p:nvGrpSpPr>
                              <p:grpSpPr>
                                <a:xfrm>
                                  <a:off x="5503036" y="1922061"/>
                                  <a:ext cx="697947" cy="1520565"/>
                                  <a:chOff x="5248403" y="1525005"/>
                                  <a:chExt cx="697947" cy="1957821"/>
                                </a:xfrm>
                              </p:grpSpPr>
                              <p:sp>
                                <p:nvSpPr>
                                  <p:cNvPr id="1680" name="四角形 73"/>
                                  <p:cNvSpPr/>
                                  <p:nvPr/>
                                </p:nvSpPr>
                                <p:spPr>
                                  <a:xfrm>
                                    <a:off x="5311822" y="1525005"/>
                                    <a:ext cx="502162" cy="1957821"/>
                                  </a:xfrm>
                                  <a:prstGeom prst="rect">
                                    <a:avLst/>
                                  </a:prstGeom>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sz="1800">
                                      <a:latin typeface="+mj-ea"/>
                                      <a:ea typeface="+mj-ea"/>
                                    </a:endParaRPr>
                                  </a:p>
                                </p:txBody>
                              </p:sp>
                              <p:sp>
                                <p:nvSpPr>
                                  <p:cNvPr id="1681" name="四角形 77"/>
                                  <p:cNvSpPr/>
                                  <p:nvPr/>
                                </p:nvSpPr>
                                <p:spPr>
                                  <a:xfrm>
                                    <a:off x="5267849" y="1923639"/>
                                    <a:ext cx="551805" cy="432000"/>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1800">
                                        <a:latin typeface="+mj-ea"/>
                                        <a:ea typeface="+mj-ea"/>
                                      </a:rPr>
                                      <a:t>宿泊療養</a:t>
                                    </a:r>
                                    <a:endParaRPr lang="ja-JP" altLang="en-US" sz="1800">
                                      <a:latin typeface="+mj-ea"/>
                                      <a:ea typeface="+mj-ea"/>
                                    </a:endParaRPr>
                                  </a:p>
                                  <a:p>
                                    <a:pPr algn="ctr">
                                      <a:defRPr lang="ja-JP" altLang="en-US"/>
                                    </a:pPr>
                                    <a:r>
                                      <a:rPr lang="ja-JP" altLang="en-US" sz="1800">
                                        <a:latin typeface="+mj-ea"/>
                                        <a:ea typeface="+mj-ea"/>
                                      </a:rPr>
                                      <a:t>施設</a:t>
                                    </a:r>
                                    <a:endParaRPr lang="ja-JP" altLang="en-US" sz="1800">
                                      <a:latin typeface="+mj-ea"/>
                                      <a:ea typeface="+mj-ea"/>
                                    </a:endParaRPr>
                                  </a:p>
                                </p:txBody>
                              </p:sp>
                              <p:sp>
                                <p:nvSpPr>
                                  <p:cNvPr id="1682" name="四角形 84"/>
                                  <p:cNvSpPr/>
                                  <p:nvPr/>
                                </p:nvSpPr>
                                <p:spPr>
                                  <a:xfrm>
                                    <a:off x="5248403" y="2880842"/>
                                    <a:ext cx="697947" cy="433346"/>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2400">
                                        <a:latin typeface="+mj-ea"/>
                                        <a:ea typeface="+mj-ea"/>
                                      </a:rPr>
                                      <a:t>61人</a:t>
                                    </a:r>
                                    <a:endParaRPr lang="ja-JP" altLang="en-US" sz="2400">
                                      <a:latin typeface="+mj-ea"/>
                                      <a:ea typeface="+mj-ea"/>
                                    </a:endParaRPr>
                                  </a:p>
                                </p:txBody>
                              </p:sp>
                            </p:grpSp>
                            <p:sp>
                              <p:nvSpPr>
                                <p:cNvPr id="1683" name="図形 88"/>
                                <p:cNvSpPr/>
                                <p:nvPr/>
                              </p:nvSpPr>
                              <p:spPr>
                                <a:xfrm rot="5400000">
                                  <a:off x="3356100" y="-1214765"/>
                                  <a:ext cx="2252017" cy="7079967"/>
                                </a:xfrm>
                                <a:prstGeom prst="corner">
                                  <a:avLst>
                                    <a:gd name="adj1" fmla="val 49735"/>
                                    <a:gd name="adj2" fmla="val 10582"/>
                                  </a:avLst>
                                </a:prstGeom>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sz="1800">
                                    <a:latin typeface="+mj-ea"/>
                                    <a:ea typeface="+mj-ea"/>
                                  </a:endParaRPr>
                                </a:p>
                              </p:txBody>
                            </p:sp>
                            <p:sp>
                              <p:nvSpPr>
                                <p:cNvPr id="1684" name="四角形 89"/>
                                <p:cNvSpPr/>
                                <p:nvPr/>
                              </p:nvSpPr>
                              <p:spPr>
                                <a:xfrm>
                                  <a:off x="6657022" y="1505840"/>
                                  <a:ext cx="588077" cy="1946608"/>
                                </a:xfrm>
                                <a:prstGeom prst="rect">
                                  <a:avLst/>
                                </a:prstGeom>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sz="1800">
                                    <a:latin typeface="+mj-ea"/>
                                    <a:ea typeface="+mj-ea"/>
                                  </a:endParaRPr>
                                </a:p>
                              </p:txBody>
                            </p:sp>
                            <p:sp>
                              <p:nvSpPr>
                                <p:cNvPr id="1685" name="四角形 90"/>
                                <p:cNvSpPr/>
                                <p:nvPr/>
                              </p:nvSpPr>
                              <p:spPr>
                                <a:xfrm>
                                  <a:off x="7303081" y="1509121"/>
                                  <a:ext cx="723559" cy="1941412"/>
                                </a:xfrm>
                                <a:prstGeom prst="rect">
                                  <a:avLst/>
                                </a:prstGeom>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sz="1800">
                                    <a:latin typeface="+mj-ea"/>
                                    <a:ea typeface="+mj-ea"/>
                                  </a:endParaRPr>
                                </a:p>
                              </p:txBody>
                            </p:sp>
                            <p:sp>
                              <p:nvSpPr>
                                <p:cNvPr id="1686" name="四角形 91"/>
                                <p:cNvSpPr/>
                                <p:nvPr/>
                              </p:nvSpPr>
                              <p:spPr>
                                <a:xfrm>
                                  <a:off x="863388" y="1954991"/>
                                  <a:ext cx="1151249" cy="432000"/>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2000">
                                      <a:latin typeface="+mj-ea"/>
                                      <a:ea typeface="+mj-ea"/>
                                    </a:rPr>
                                    <a:t>陽性患者数</a:t>
                                  </a:r>
                                  <a:endParaRPr lang="ja-JP" altLang="en-US" sz="2000">
                                    <a:latin typeface="+mj-ea"/>
                                    <a:ea typeface="+mj-ea"/>
                                  </a:endParaRPr>
                                </a:p>
                                <a:p>
                                  <a:pPr algn="ctr">
                                    <a:defRPr lang="ja-JP" altLang="en-US"/>
                                  </a:pPr>
                                  <a:r>
                                    <a:rPr lang="ja-JP" altLang="en-US" sz="2000">
                                      <a:latin typeface="+mj-ea"/>
                                      <a:ea typeface="+mj-ea"/>
                                    </a:rPr>
                                    <a:t>（累積）</a:t>
                                  </a:r>
                                  <a:endParaRPr lang="ja-JP" altLang="en-US" sz="2000">
                                    <a:latin typeface="+mj-ea"/>
                                    <a:ea typeface="+mj-ea"/>
                                  </a:endParaRPr>
                                </a:p>
                              </p:txBody>
                            </p:sp>
                            <p:sp>
                              <p:nvSpPr>
                                <p:cNvPr id="1687" name="四角形 93"/>
                                <p:cNvSpPr/>
                                <p:nvPr/>
                              </p:nvSpPr>
                              <p:spPr>
                                <a:xfrm>
                                  <a:off x="1003238" y="2905373"/>
                                  <a:ext cx="898119" cy="433346"/>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2400">
                                      <a:solidFill>
                                        <a:schemeClr val="tx1"/>
                                      </a:solidFill>
                                      <a:latin typeface="+mj-ea"/>
                                      <a:ea typeface="+mj-ea"/>
                                    </a:rPr>
                                    <a:t>1375人</a:t>
                                  </a:r>
                                  <a:endParaRPr lang="ja-JP" altLang="en-US" sz="2400">
                                    <a:solidFill>
                                      <a:schemeClr val="tx1"/>
                                    </a:solidFill>
                                    <a:latin typeface="+mj-ea"/>
                                    <a:ea typeface="+mj-ea"/>
                                  </a:endParaRPr>
                                </a:p>
                              </p:txBody>
                            </p:sp>
                            <p:sp>
                              <p:nvSpPr>
                                <p:cNvPr id="1688" name="四角形 97"/>
                                <p:cNvSpPr/>
                                <p:nvPr/>
                              </p:nvSpPr>
                              <p:spPr>
                                <a:xfrm>
                                  <a:off x="6511284" y="1881816"/>
                                  <a:ext cx="868947" cy="432000"/>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1800">
                                      <a:latin typeface="+mj-ea"/>
                                      <a:ea typeface="+mj-ea"/>
                                    </a:rPr>
                                    <a:t>死亡</a:t>
                                  </a:r>
                                  <a:endParaRPr lang="ja-JP" altLang="en-US" sz="1800">
                                    <a:latin typeface="+mj-ea"/>
                                    <a:ea typeface="+mj-ea"/>
                                  </a:endParaRPr>
                                </a:p>
                              </p:txBody>
                            </p:sp>
                            <p:sp>
                              <p:nvSpPr>
                                <p:cNvPr id="1689" name="四角形 98"/>
                                <p:cNvSpPr/>
                                <p:nvPr/>
                              </p:nvSpPr>
                              <p:spPr>
                                <a:xfrm>
                                  <a:off x="6669090" y="2915907"/>
                                  <a:ext cx="673587" cy="433346"/>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2400">
                                      <a:latin typeface="+mj-ea"/>
                                      <a:ea typeface="+mj-ea"/>
                                    </a:rPr>
                                    <a:t>20人</a:t>
                                  </a:r>
                                  <a:endParaRPr lang="ja-JP" altLang="en-US" sz="2400">
                                    <a:latin typeface="+mj-ea"/>
                                    <a:ea typeface="+mj-ea"/>
                                  </a:endParaRPr>
                                </a:p>
                              </p:txBody>
                            </p:sp>
                            <p:sp>
                              <p:nvSpPr>
                                <p:cNvPr id="1690" name="四角形 100"/>
                                <p:cNvSpPr/>
                                <p:nvPr/>
                              </p:nvSpPr>
                              <p:spPr>
                                <a:xfrm>
                                  <a:off x="7212011" y="1881816"/>
                                  <a:ext cx="868947" cy="432000"/>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1800">
                                      <a:latin typeface="+mj-ea"/>
                                      <a:ea typeface="+mj-ea"/>
                                    </a:rPr>
                                    <a:t>退院等</a:t>
                                  </a:r>
                                  <a:endParaRPr lang="ja-JP" altLang="en-US" sz="1800">
                                    <a:latin typeface="+mj-ea"/>
                                    <a:ea typeface="+mj-ea"/>
                                  </a:endParaRPr>
                                </a:p>
                              </p:txBody>
                            </p:sp>
                            <p:sp>
                              <p:nvSpPr>
                                <p:cNvPr id="1691" name="四角形 101"/>
                                <p:cNvSpPr/>
                                <p:nvPr/>
                              </p:nvSpPr>
                              <p:spPr>
                                <a:xfrm>
                                  <a:off x="7283337" y="2926696"/>
                                  <a:ext cx="829628" cy="433346"/>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2400">
                                      <a:latin typeface="+mj-ea"/>
                                      <a:ea typeface="+mj-ea"/>
                                    </a:rPr>
                                    <a:t>1167人</a:t>
                                  </a:r>
                                  <a:endParaRPr lang="ja-JP" altLang="en-US" sz="2400">
                                    <a:latin typeface="+mj-ea"/>
                                    <a:ea typeface="+mj-ea"/>
                                  </a:endParaRPr>
                                </a:p>
                              </p:txBody>
                            </p:sp>
                            <p:grpSp>
                              <p:nvGrpSpPr>
                                <p:cNvPr id="1692" name="グループ 119"/>
                                <p:cNvGrpSpPr/>
                                <p:nvPr/>
                              </p:nvGrpSpPr>
                              <p:grpSpPr>
                                <a:xfrm>
                                  <a:off x="2709634" y="1921873"/>
                                  <a:ext cx="2812973" cy="1529650"/>
                                  <a:chOff x="3622438" y="1919371"/>
                                  <a:chExt cx="2812973" cy="1529650"/>
                                </a:xfrm>
                              </p:grpSpPr>
                              <p:sp>
                                <p:nvSpPr>
                                  <p:cNvPr id="1693" name="四角形 69"/>
                                  <p:cNvSpPr/>
                                  <p:nvPr/>
                                </p:nvSpPr>
                                <p:spPr>
                                  <a:xfrm>
                                    <a:off x="4488745" y="2163646"/>
                                    <a:ext cx="929867" cy="1281806"/>
                                  </a:xfrm>
                                  <a:prstGeom prst="rect">
                                    <a:avLst/>
                                  </a:prstGeom>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sz="1800">
                                      <a:latin typeface="+mj-ea"/>
                                      <a:ea typeface="+mj-ea"/>
                                    </a:endParaRPr>
                                  </a:p>
                                </p:txBody>
                              </p:sp>
                              <p:sp>
                                <p:nvSpPr>
                                  <p:cNvPr id="1694" name="四角形 75"/>
                                  <p:cNvSpPr/>
                                  <p:nvPr/>
                                </p:nvSpPr>
                                <p:spPr>
                                  <a:xfrm>
                                    <a:off x="4435237" y="2155171"/>
                                    <a:ext cx="1037705" cy="6429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1200">
                                        <a:latin typeface="+mj-ea"/>
                                        <a:ea typeface="+mj-ea"/>
                                      </a:rPr>
                                      <a:t>うち</a:t>
                                    </a:r>
                                    <a:endParaRPr lang="ja-JP" altLang="en-US" sz="1200">
                                      <a:latin typeface="+mj-ea"/>
                                      <a:ea typeface="+mj-ea"/>
                                    </a:endParaRPr>
                                  </a:p>
                                  <a:p>
                                    <a:pPr algn="ctr">
                                      <a:defRPr lang="ja-JP" altLang="en-US"/>
                                    </a:pPr>
                                    <a:r>
                                      <a:rPr lang="ja-JP" altLang="en-US" sz="1200">
                                        <a:latin typeface="+mj-ea"/>
                                        <a:ea typeface="+mj-ea"/>
                                      </a:rPr>
                                      <a:t>軽～中等症の者(無症状者を含む)</a:t>
                                    </a:r>
                                    <a:endParaRPr lang="ja-JP" altLang="en-US" sz="1200">
                                      <a:latin typeface="+mj-ea"/>
                                      <a:ea typeface="+mj-ea"/>
                                    </a:endParaRPr>
                                  </a:p>
                                </p:txBody>
                              </p:sp>
                              <p:sp>
                                <p:nvSpPr>
                                  <p:cNvPr id="1695" name="四角形 110"/>
                                  <p:cNvSpPr/>
                                  <p:nvPr/>
                                </p:nvSpPr>
                                <p:spPr>
                                  <a:xfrm>
                                    <a:off x="3800328" y="2313816"/>
                                    <a:ext cx="599503" cy="335518"/>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1800">
                                        <a:latin typeface="+mj-ea"/>
                                        <a:ea typeface="+mj-ea"/>
                                      </a:rPr>
                                      <a:t>医療</a:t>
                                    </a:r>
                                    <a:endParaRPr lang="ja-JP" altLang="en-US" sz="1800">
                                      <a:latin typeface="+mj-ea"/>
                                      <a:ea typeface="+mj-ea"/>
                                    </a:endParaRPr>
                                  </a:p>
                                  <a:p>
                                    <a:pPr algn="ctr">
                                      <a:defRPr lang="ja-JP" altLang="en-US"/>
                                    </a:pPr>
                                    <a:r>
                                      <a:rPr lang="ja-JP" altLang="en-US" sz="1800">
                                        <a:latin typeface="+mj-ea"/>
                                        <a:ea typeface="+mj-ea"/>
                                      </a:rPr>
                                      <a:t>機関</a:t>
                                    </a:r>
                                    <a:endParaRPr lang="ja-JP" altLang="en-US" sz="1800">
                                      <a:latin typeface="+mj-ea"/>
                                      <a:ea typeface="+mj-ea"/>
                                    </a:endParaRPr>
                                  </a:p>
                                </p:txBody>
                              </p:sp>
                              <p:sp>
                                <p:nvSpPr>
                                  <p:cNvPr id="1696" name="図形 112"/>
                                  <p:cNvSpPr/>
                                  <p:nvPr/>
                                </p:nvSpPr>
                                <p:spPr>
                                  <a:xfrm rot="5400000">
                                    <a:off x="4364077" y="1394338"/>
                                    <a:ext cx="1529650" cy="2579716"/>
                                  </a:xfrm>
                                  <a:prstGeom prst="corner">
                                    <a:avLst>
                                      <a:gd name="adj1" fmla="val 43307"/>
                                      <a:gd name="adj2" fmla="val 10236"/>
                                    </a:avLst>
                                  </a:prstGeom>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sz="1800">
                                      <a:latin typeface="+mj-ea"/>
                                      <a:ea typeface="+mj-ea"/>
                                    </a:endParaRPr>
                                  </a:p>
                                </p:txBody>
                              </p:sp>
                              <p:sp>
                                <p:nvSpPr>
                                  <p:cNvPr id="1697" name="四角形 113"/>
                                  <p:cNvSpPr/>
                                  <p:nvPr/>
                                </p:nvSpPr>
                                <p:spPr>
                                  <a:xfrm>
                                    <a:off x="5497872" y="2159105"/>
                                    <a:ext cx="863650" cy="1286025"/>
                                  </a:xfrm>
                                  <a:prstGeom prst="rect">
                                    <a:avLst/>
                                  </a:prstGeom>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sz="1800">
                                      <a:latin typeface="+mj-ea"/>
                                      <a:ea typeface="+mj-ea"/>
                                    </a:endParaRPr>
                                  </a:p>
                                </p:txBody>
                              </p:sp>
                              <p:sp>
                                <p:nvSpPr>
                                  <p:cNvPr id="1698" name="四角形 114"/>
                                  <p:cNvSpPr/>
                                  <p:nvPr/>
                                </p:nvSpPr>
                                <p:spPr>
                                  <a:xfrm>
                                    <a:off x="5451887" y="2228478"/>
                                    <a:ext cx="983524" cy="635994"/>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1200">
                                        <a:latin typeface="+mj-ea"/>
                                        <a:ea typeface="+mj-ea"/>
                                      </a:rPr>
                                      <a:t>うち</a:t>
                                    </a:r>
                                    <a:endParaRPr lang="ja-JP" altLang="en-US" sz="1200">
                                      <a:latin typeface="+mj-ea"/>
                                      <a:ea typeface="+mj-ea"/>
                                    </a:endParaRPr>
                                  </a:p>
                                  <a:p>
                                    <a:pPr algn="ctr">
                                      <a:defRPr lang="ja-JP" altLang="en-US"/>
                                    </a:pPr>
                                    <a:r>
                                      <a:rPr lang="ja-JP" altLang="en-US" sz="1200">
                                        <a:latin typeface="+mj-ea"/>
                                        <a:ea typeface="+mj-ea"/>
                                      </a:rPr>
                                      <a:t>人工呼吸器又は集中治療室に入院している者</a:t>
                                    </a:r>
                                    <a:endParaRPr lang="ja-JP" altLang="en-US" sz="1200">
                                      <a:latin typeface="+mj-ea"/>
                                      <a:ea typeface="+mj-ea"/>
                                    </a:endParaRPr>
                                  </a:p>
                                </p:txBody>
                              </p:sp>
                              <p:sp>
                                <p:nvSpPr>
                                  <p:cNvPr id="1699" name="四角形 115"/>
                                  <p:cNvSpPr/>
                                  <p:nvPr/>
                                </p:nvSpPr>
                                <p:spPr>
                                  <a:xfrm>
                                    <a:off x="3852430" y="2205861"/>
                                    <a:ext cx="608347" cy="335518"/>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2000">
                                        <a:latin typeface="+mj-ea"/>
                                        <a:ea typeface="+mj-ea"/>
                                      </a:rPr>
                                      <a:t>医療</a:t>
                                    </a:r>
                                    <a:r>
                                      <a:rPr lang="ja-JP" altLang="en-US" sz="2000">
                                        <a:latin typeface="+mj-ea"/>
                                        <a:ea typeface="+mj-ea"/>
                                      </a:rPr>
                                      <a:t>機関</a:t>
                                    </a:r>
                                    <a:endParaRPr lang="ja-JP" altLang="en-US" sz="2000">
                                      <a:latin typeface="+mj-ea"/>
                                      <a:ea typeface="+mj-ea"/>
                                    </a:endParaRPr>
                                  </a:p>
                                </p:txBody>
                              </p:sp>
                              <p:sp>
                                <p:nvSpPr>
                                  <p:cNvPr id="1700" name="四角形 80"/>
                                  <p:cNvSpPr/>
                                  <p:nvPr/>
                                </p:nvSpPr>
                                <p:spPr>
                                  <a:xfrm>
                                    <a:off x="3622438" y="2924194"/>
                                    <a:ext cx="1068330" cy="433346"/>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2400" b="0">
                                        <a:solidFill>
                                          <a:schemeClr val="tx1"/>
                                        </a:solidFill>
                                        <a:latin typeface="+mj-ea"/>
                                        <a:ea typeface="+mj-ea"/>
                                      </a:rPr>
                                      <a:t>80人</a:t>
                                    </a:r>
                                    <a:endParaRPr lang="ja-JP" altLang="en-US" sz="2400" b="0">
                                      <a:solidFill>
                                        <a:schemeClr val="tx1"/>
                                      </a:solidFill>
                                      <a:latin typeface="+mj-ea"/>
                                      <a:ea typeface="+mj-ea"/>
                                    </a:endParaRPr>
                                  </a:p>
                                </p:txBody>
                              </p:sp>
                              <p:sp>
                                <p:nvSpPr>
                                  <p:cNvPr id="1701" name="四角形 117"/>
                                  <p:cNvSpPr/>
                                  <p:nvPr/>
                                </p:nvSpPr>
                                <p:spPr>
                                  <a:xfrm>
                                    <a:off x="4597898" y="2924194"/>
                                    <a:ext cx="961590" cy="433346"/>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2400">
                                        <a:solidFill>
                                          <a:schemeClr val="tx1"/>
                                        </a:solidFill>
                                        <a:latin typeface="+mj-ea"/>
                                        <a:ea typeface="+mj-ea"/>
                                      </a:rPr>
                                      <a:t>76人</a:t>
                                    </a:r>
                                    <a:endParaRPr lang="ja-JP" altLang="en-US" sz="2400">
                                      <a:solidFill>
                                        <a:schemeClr val="tx1"/>
                                      </a:solidFill>
                                      <a:latin typeface="+mj-ea"/>
                                      <a:ea typeface="+mj-ea"/>
                                    </a:endParaRPr>
                                  </a:p>
                                </p:txBody>
                              </p:sp>
                              <p:sp>
                                <p:nvSpPr>
                                  <p:cNvPr id="1702" name="四角形 118"/>
                                  <p:cNvSpPr/>
                                  <p:nvPr/>
                                </p:nvSpPr>
                                <p:spPr>
                                  <a:xfrm>
                                    <a:off x="5709039" y="2924194"/>
                                    <a:ext cx="657563" cy="433346"/>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2400">
                                        <a:solidFill>
                                          <a:schemeClr val="tx1"/>
                                        </a:solidFill>
                                        <a:latin typeface="+mj-ea"/>
                                        <a:ea typeface="+mj-ea"/>
                                      </a:rPr>
                                      <a:t>4人</a:t>
                                    </a:r>
                                    <a:endParaRPr lang="ja-JP" altLang="en-US" sz="2400">
                                      <a:solidFill>
                                        <a:schemeClr val="tx1"/>
                                      </a:solidFill>
                                      <a:latin typeface="+mj-ea"/>
                                      <a:ea typeface="+mj-ea"/>
                                    </a:endParaRPr>
                                  </a:p>
                                </p:txBody>
                              </p:sp>
                            </p:grpSp>
                          </p:grpSp>
                        </p:grpSp>
                        <p:sp>
                          <p:nvSpPr>
                            <p:cNvPr id="1703" name="四角形 39"/>
                            <p:cNvSpPr/>
                            <p:nvPr/>
                          </p:nvSpPr>
                          <p:spPr>
                            <a:xfrm>
                              <a:off x="1076830" y="2261081"/>
                              <a:ext cx="763700" cy="550297"/>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sz="1800" b="1">
                                <a:latin typeface="+mj-ea"/>
                                <a:ea typeface="+mj-ea"/>
                              </a:endParaRPr>
                            </a:p>
                          </p:txBody>
                        </p:sp>
                      </p:grpSp>
                      <p:sp>
                        <p:nvSpPr>
                          <p:cNvPr id="1704" name="四角形 84"/>
                          <p:cNvSpPr/>
                          <p:nvPr/>
                        </p:nvSpPr>
                        <p:spPr>
                          <a:xfrm>
                            <a:off x="6412278" y="1278589"/>
                            <a:ext cx="532664" cy="1540249"/>
                          </a:xfrm>
                          <a:prstGeom prst="rect">
                            <a:avLst/>
                          </a:prstGeom>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sz="1800">
                              <a:latin typeface="+mj-ea"/>
                              <a:ea typeface="+mj-ea"/>
                            </a:endParaRPr>
                          </a:p>
                        </p:txBody>
                      </p:sp>
                      <p:sp>
                        <p:nvSpPr>
                          <p:cNvPr id="1705" name="四角形 85"/>
                          <p:cNvSpPr/>
                          <p:nvPr/>
                        </p:nvSpPr>
                        <p:spPr>
                          <a:xfrm>
                            <a:off x="6454827" y="1675130"/>
                            <a:ext cx="490115" cy="335518"/>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2000">
                                <a:latin typeface="+mj-ea"/>
                                <a:ea typeface="+mj-ea"/>
                              </a:rPr>
                              <a:t>調整中</a:t>
                            </a:r>
                            <a:endParaRPr lang="ja-JP" altLang="en-US" sz="2000">
                              <a:latin typeface="+mj-ea"/>
                              <a:ea typeface="+mj-ea"/>
                            </a:endParaRPr>
                          </a:p>
                        </p:txBody>
                      </p:sp>
                      <p:sp>
                        <p:nvSpPr>
                          <p:cNvPr id="1706" name="四角形 86"/>
                          <p:cNvSpPr/>
                          <p:nvPr/>
                        </p:nvSpPr>
                        <p:spPr>
                          <a:xfrm>
                            <a:off x="6355259" y="2335638"/>
                            <a:ext cx="762110" cy="33656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2400">
                                <a:latin typeface="+mj-ea"/>
                                <a:ea typeface="+mj-ea"/>
                              </a:rPr>
                              <a:t>47人</a:t>
                            </a:r>
                            <a:endParaRPr lang="ja-JP" altLang="en-US" sz="2400">
                              <a:latin typeface="+mj-ea"/>
                              <a:ea typeface="+mj-ea"/>
                            </a:endParaRPr>
                          </a:p>
                        </p:txBody>
                      </p:sp>
                    </p:grpSp>
                    <p:sp>
                      <p:nvSpPr>
                        <p:cNvPr id="1707" name="四角形 84"/>
                        <p:cNvSpPr/>
                        <p:nvPr/>
                      </p:nvSpPr>
                      <p:spPr>
                        <a:xfrm>
                          <a:off x="3770409" y="2089472"/>
                          <a:ext cx="1178568" cy="349891"/>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1200" b="1">
                              <a:latin typeface="+mj-ea"/>
                              <a:ea typeface="+mj-ea"/>
                            </a:rPr>
                            <a:t>(うち中等症13人)</a:t>
                          </a:r>
                          <a:endParaRPr lang="ja-JP" altLang="en-US" sz="1200" b="1">
                            <a:latin typeface="+mj-ea"/>
                            <a:ea typeface="+mj-ea"/>
                          </a:endParaRPr>
                        </a:p>
                      </p:txBody>
                    </p:sp>
                  </p:grpSp>
                </p:grpSp>
                <p:sp>
                  <p:nvSpPr>
                    <p:cNvPr id="1708" name="四角形 46"/>
                    <p:cNvSpPr/>
                    <p:nvPr/>
                  </p:nvSpPr>
                  <p:spPr>
                    <a:xfrm>
                      <a:off x="7192247" y="2107057"/>
                      <a:ext cx="763700" cy="433346"/>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sz="1800" b="1">
                        <a:latin typeface="+mj-ea"/>
                        <a:ea typeface="+mj-ea"/>
                      </a:endParaRPr>
                    </a:p>
                  </p:txBody>
                </p:sp>
              </p:grpSp>
              <p:sp>
                <p:nvSpPr>
                  <p:cNvPr id="1709" name="四角形 49"/>
                  <p:cNvSpPr/>
                  <p:nvPr/>
                </p:nvSpPr>
                <p:spPr>
                  <a:xfrm>
                    <a:off x="7113326" y="2064171"/>
                    <a:ext cx="763700" cy="46486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sz="1800" b="1">
                      <a:latin typeface="+mj-ea"/>
                      <a:ea typeface="+mj-ea"/>
                    </a:endParaRPr>
                  </a:p>
                </p:txBody>
              </p:sp>
            </p:grpSp>
            <p:sp>
              <p:nvSpPr>
                <p:cNvPr id="1710" name="四角形 51"/>
                <p:cNvSpPr/>
                <p:nvPr/>
              </p:nvSpPr>
              <p:spPr>
                <a:xfrm>
                  <a:off x="8051016" y="2110075"/>
                  <a:ext cx="763700" cy="617365"/>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1800" b="1">
                      <a:latin typeface="+mj-ea"/>
                      <a:ea typeface="+mj-ea"/>
                    </a:rPr>
                    <a:t>(+15)</a:t>
                  </a:r>
                  <a:endParaRPr lang="ja-JP" altLang="en-US" sz="1800" b="1">
                    <a:latin typeface="+mj-ea"/>
                    <a:ea typeface="+mj-ea"/>
                  </a:endParaRPr>
                </a:p>
              </p:txBody>
            </p:sp>
          </p:grpSp>
          <p:sp>
            <p:nvSpPr>
              <p:cNvPr id="1711" name="四角形 53"/>
              <p:cNvSpPr/>
              <p:nvPr/>
            </p:nvSpPr>
            <p:spPr>
              <a:xfrm>
                <a:off x="7278971" y="2241872"/>
                <a:ext cx="705349" cy="46486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sz="1800" b="1">
                  <a:latin typeface="+mj-ea"/>
                  <a:ea typeface="+mj-ea"/>
                </a:endParaRPr>
              </a:p>
            </p:txBody>
          </p:sp>
        </p:grpSp>
        <p:sp>
          <p:nvSpPr>
            <p:cNvPr id="1712" name="四角形 54"/>
            <p:cNvSpPr/>
            <p:nvPr/>
          </p:nvSpPr>
          <p:spPr>
            <a:xfrm>
              <a:off x="1217714" y="2067831"/>
              <a:ext cx="763700" cy="550558"/>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1800" b="1">
                  <a:solidFill>
                    <a:schemeClr val="tx1"/>
                  </a:solidFill>
                  <a:latin typeface="+mj-ea"/>
                  <a:ea typeface="+mj-ea"/>
                </a:rPr>
                <a:t>（+38）</a:t>
              </a:r>
              <a:endParaRPr lang="ja-JP" altLang="en-US" sz="1800" b="1">
                <a:solidFill>
                  <a:schemeClr val="tx1"/>
                </a:solidFill>
                <a:latin typeface="+mj-ea"/>
                <a:ea typeface="+mj-ea"/>
              </a:endParaRPr>
            </a:p>
          </p:txBody>
        </p:sp>
      </p:grpSp>
      <p:sp>
        <p:nvSpPr>
          <p:cNvPr id="1713" name="テキスト 125"/>
          <p:cNvSpPr txBox="1"/>
          <p:nvPr/>
        </p:nvSpPr>
        <p:spPr>
          <a:xfrm>
            <a:off x="33873" y="639327"/>
            <a:ext cx="1812836" cy="399217"/>
          </a:xfrm>
          <a:prstGeom prst="rect">
            <a:avLst/>
          </a:prstGeom>
        </p:spPr>
        <p:txBody>
          <a:bodyPr wrap="square">
            <a:spAutoFit/>
          </a:bodyPr>
          <a:p>
            <a:pPr algn="ctr"/>
            <a:r>
              <a:rPr lang="ja-JP" altLang="en-US" sz="2000">
                <a:latin typeface="+mj-ea"/>
                <a:ea typeface="+mj-ea"/>
              </a:rPr>
              <a:t>１　公表患者数</a:t>
            </a:r>
            <a:endParaRPr lang="ja-JP" altLang="en-US" sz="2000">
              <a:latin typeface="+mj-ea"/>
              <a:ea typeface="+mj-ea"/>
            </a:endParaRPr>
          </a:p>
        </p:txBody>
      </p:sp>
      <p:sp>
        <p:nvSpPr>
          <p:cNvPr id="1714" name="テキスト 126"/>
          <p:cNvSpPr txBox="1"/>
          <p:nvPr/>
        </p:nvSpPr>
        <p:spPr>
          <a:xfrm>
            <a:off x="-3192" y="3429000"/>
            <a:ext cx="2556265" cy="399217"/>
          </a:xfrm>
          <a:prstGeom prst="rect">
            <a:avLst/>
          </a:prstGeom>
        </p:spPr>
        <p:txBody>
          <a:bodyPr wrap="square">
            <a:spAutoFit/>
          </a:bodyPr>
          <a:p>
            <a:pPr algn="ctr"/>
            <a:r>
              <a:rPr lang="ja-JP" altLang="en-US" sz="2000">
                <a:latin typeface="+mj-ea"/>
                <a:ea typeface="+mj-ea"/>
              </a:rPr>
              <a:t>２　県内患者の状況</a:t>
            </a:r>
            <a:endParaRPr lang="ja-JP" altLang="en-US" sz="2000">
              <a:latin typeface="+mj-ea"/>
              <a:ea typeface="+mj-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793" name="四角形 12"/>
          <p:cNvSpPr/>
          <p:nvPr/>
        </p:nvSpPr>
        <p:spPr>
          <a:xfrm>
            <a:off x="10353001" y="1123428"/>
            <a:ext cx="9916814" cy="936000"/>
          </a:xfrm>
          <a:prstGeom prst="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2800" b="1" u="sng">
                <a:solidFill>
                  <a:schemeClr val="tx1"/>
                </a:solidFill>
                <a:latin typeface="Meiryo UI"/>
                <a:ea typeface="Meiryo UI"/>
              </a:rPr>
              <a:t>高知市及び四万十市の事業者の皆さまへのお願い</a:t>
            </a:r>
            <a:endParaRPr lang="ja-JP" altLang="en-US" b="1" u="sng">
              <a:solidFill>
                <a:schemeClr val="tx1"/>
              </a:solidFill>
              <a:latin typeface="Meiryo UI"/>
              <a:ea typeface="Meiryo UI"/>
            </a:endParaRPr>
          </a:p>
        </p:txBody>
      </p:sp>
      <p:sp>
        <p:nvSpPr>
          <p:cNvPr id="1794" name="四角形 13"/>
          <p:cNvSpPr/>
          <p:nvPr/>
        </p:nvSpPr>
        <p:spPr>
          <a:xfrm>
            <a:off x="345000" y="1843428"/>
            <a:ext cx="9640571" cy="4018514"/>
          </a:xfrm>
          <a:prstGeom prst="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l">
              <a:defRPr lang="ja-JP" altLang="en-US"/>
            </a:pPr>
            <a:endParaRPr lang="ja-JP" altLang="en-US">
              <a:solidFill>
                <a:schemeClr val="tx1"/>
              </a:solidFill>
              <a:latin typeface="Meiryo UI"/>
              <a:ea typeface="Meiryo UI"/>
            </a:endParaRPr>
          </a:p>
          <a:p>
            <a:pPr algn="l">
              <a:defRPr lang="ja-JP" altLang="en-US"/>
            </a:pPr>
            <a:r>
              <a:rPr lang="ja-JP" altLang="en-US" sz="2000" b="1" u="none">
                <a:solidFill>
                  <a:srgbClr val="FF0000"/>
                </a:solidFill>
                <a:latin typeface="Meiryo UI"/>
                <a:ea typeface="Meiryo UI"/>
              </a:rPr>
              <a:t>○営業時間短縮の協力要請</a:t>
            </a:r>
            <a:endParaRPr lang="ja-JP" altLang="en-US" sz="2000" b="1" u="none">
              <a:solidFill>
                <a:srgbClr val="FF0000"/>
              </a:solidFill>
              <a:latin typeface="Meiryo UI"/>
              <a:ea typeface="Meiryo UI"/>
            </a:endParaRPr>
          </a:p>
          <a:p>
            <a:pPr algn="l">
              <a:defRPr lang="ja-JP" altLang="en-US"/>
            </a:pPr>
            <a:endParaRPr lang="ja-JP" altLang="en-US" sz="2000" b="1" u="none">
              <a:solidFill>
                <a:srgbClr val="FF0000"/>
              </a:solidFill>
              <a:latin typeface="Meiryo UI"/>
              <a:ea typeface="Meiryo UI"/>
            </a:endParaRPr>
          </a:p>
          <a:p>
            <a:pPr algn="l">
              <a:defRPr lang="ja-JP" altLang="en-US"/>
            </a:pPr>
            <a:r>
              <a:rPr lang="ja-JP" altLang="en-US" sz="2000">
                <a:solidFill>
                  <a:schemeClr val="tx1"/>
                </a:solidFill>
                <a:latin typeface="Meiryo UI"/>
                <a:ea typeface="Meiryo UI"/>
              </a:rPr>
              <a:t>　　実施期間：令和３年５月26日（水）～６月８日（火）（14日間）</a:t>
            </a:r>
            <a:endParaRPr lang="ja-JP" altLang="en-US" sz="2000">
              <a:solidFill>
                <a:schemeClr val="tx1"/>
              </a:solidFill>
              <a:latin typeface="Meiryo UI"/>
              <a:ea typeface="Meiryo UI"/>
            </a:endParaRPr>
          </a:p>
          <a:p>
            <a:pPr algn="l">
              <a:defRPr lang="ja-JP" altLang="en-US"/>
            </a:pPr>
            <a:endParaRPr lang="ja-JP" altLang="en-US" sz="2000">
              <a:solidFill>
                <a:schemeClr val="tx1"/>
              </a:solidFill>
              <a:latin typeface="Meiryo UI"/>
              <a:ea typeface="Meiryo UI"/>
            </a:endParaRPr>
          </a:p>
          <a:p>
            <a:pPr algn="l">
              <a:defRPr lang="ja-JP" altLang="en-US"/>
            </a:pPr>
            <a:r>
              <a:rPr lang="ja-JP" altLang="en-US" sz="2000">
                <a:solidFill>
                  <a:schemeClr val="tx1"/>
                </a:solidFill>
                <a:latin typeface="Meiryo UI"/>
                <a:ea typeface="Meiryo UI"/>
              </a:rPr>
              <a:t>　　休業時間</a:t>
            </a:r>
            <a:r>
              <a:rPr lang="ja-JP" altLang="en-US" sz="2000">
                <a:solidFill>
                  <a:schemeClr val="tx1"/>
                </a:solidFill>
                <a:latin typeface="Meiryo UI"/>
                <a:ea typeface="Meiryo UI"/>
              </a:rPr>
              <a:t>：</a:t>
            </a:r>
            <a:r>
              <a:rPr lang="ja-JP" altLang="en-US" sz="2000" b="1" u="none">
                <a:solidFill>
                  <a:srgbClr val="FF0000"/>
                </a:solidFill>
                <a:latin typeface="Meiryo UI"/>
                <a:ea typeface="Meiryo UI"/>
              </a:rPr>
              <a:t>午後８時～翌午前５時は休業</a:t>
            </a:r>
            <a:endParaRPr lang="ja-JP" altLang="en-US" sz="2000" b="1" u="none">
              <a:solidFill>
                <a:srgbClr val="FF0000"/>
              </a:solidFill>
              <a:latin typeface="Meiryo UI"/>
              <a:ea typeface="Meiryo UI"/>
            </a:endParaRPr>
          </a:p>
          <a:p>
            <a:pPr algn="l">
              <a:defRPr lang="ja-JP" altLang="en-US"/>
            </a:pPr>
            <a:endParaRPr lang="ja-JP" altLang="en-US" sz="2000" b="1" u="none">
              <a:solidFill>
                <a:srgbClr val="FF0000"/>
              </a:solidFill>
              <a:latin typeface="Meiryo UI"/>
              <a:ea typeface="Meiryo UI"/>
            </a:endParaRPr>
          </a:p>
          <a:p>
            <a:pPr algn="l">
              <a:defRPr lang="ja-JP" altLang="en-US"/>
            </a:pPr>
            <a:r>
              <a:rPr lang="ja-JP" altLang="en-US" sz="2000" u="none">
                <a:solidFill>
                  <a:schemeClr val="tx1"/>
                </a:solidFill>
                <a:latin typeface="Meiryo UI"/>
                <a:ea typeface="Meiryo UI"/>
              </a:rPr>
              <a:t>　　対象地域：</a:t>
            </a:r>
            <a:r>
              <a:rPr lang="ja-JP" altLang="en-US" sz="2000" b="1" u="none">
                <a:solidFill>
                  <a:srgbClr val="FF0000"/>
                </a:solidFill>
                <a:latin typeface="Meiryo UI"/>
                <a:ea typeface="Meiryo UI"/>
              </a:rPr>
              <a:t>高知市、四万十市</a:t>
            </a:r>
            <a:endParaRPr lang="ja-JP" altLang="en-US" sz="2000" b="1" u="none">
              <a:solidFill>
                <a:srgbClr val="FF0000"/>
              </a:solidFill>
              <a:latin typeface="Meiryo UI"/>
              <a:ea typeface="Meiryo UI"/>
            </a:endParaRPr>
          </a:p>
          <a:p>
            <a:pPr algn="l">
              <a:defRPr lang="ja-JP" altLang="en-US"/>
            </a:pPr>
            <a:endParaRPr lang="ja-JP" altLang="en-US" sz="2000" b="1">
              <a:solidFill>
                <a:srgbClr val="FF0000"/>
              </a:solidFill>
              <a:latin typeface="Meiryo UI"/>
              <a:ea typeface="Meiryo UI"/>
            </a:endParaRPr>
          </a:p>
          <a:p>
            <a:pPr algn="l">
              <a:defRPr lang="ja-JP" altLang="en-US"/>
            </a:pPr>
            <a:r>
              <a:rPr lang="ja-JP" altLang="en-US" sz="2000">
                <a:solidFill>
                  <a:schemeClr val="tx1"/>
                </a:solidFill>
                <a:latin typeface="Meiryo UI"/>
                <a:ea typeface="Meiryo UI"/>
              </a:rPr>
              <a:t>　　対象施設</a:t>
            </a:r>
            <a:r>
              <a:rPr lang="ja-JP" altLang="en-US" sz="2000">
                <a:solidFill>
                  <a:schemeClr val="tx1"/>
                </a:solidFill>
                <a:latin typeface="Meiryo UI"/>
                <a:ea typeface="Meiryo UI"/>
              </a:rPr>
              <a:t>：①</a:t>
            </a:r>
            <a:r>
              <a:rPr lang="ja-JP" altLang="en-US" sz="2000" b="1" u="none">
                <a:solidFill>
                  <a:srgbClr val="FF0000"/>
                </a:solidFill>
                <a:latin typeface="Meiryo UI"/>
                <a:ea typeface="Meiryo UI"/>
              </a:rPr>
              <a:t>飲食店</a:t>
            </a:r>
            <a:r>
              <a:rPr lang="ja-JP" altLang="en-US" sz="2000" u="none">
                <a:solidFill>
                  <a:schemeClr val="tx1"/>
                </a:solidFill>
                <a:latin typeface="Meiryo UI"/>
                <a:ea typeface="Meiryo UI"/>
              </a:rPr>
              <a:t> 　例）キャバレー、ナイトクラブ、スナック、バー、パブ、</a:t>
            </a:r>
            <a:endParaRPr lang="ja-JP" altLang="en-US" sz="2000" u="none">
              <a:solidFill>
                <a:schemeClr val="tx1"/>
              </a:solidFill>
              <a:latin typeface="Meiryo UI"/>
              <a:ea typeface="Meiryo UI"/>
            </a:endParaRPr>
          </a:p>
          <a:p>
            <a:pPr algn="l">
              <a:lnSpc>
                <a:spcPct val="100000"/>
              </a:lnSpc>
              <a:spcBef>
                <a:spcPts val="0"/>
              </a:spcBef>
              <a:spcAft>
                <a:spcPts val="0"/>
              </a:spcAft>
              <a:defRPr lang="ja-JP" altLang="en-US"/>
            </a:pP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料理店、</a:t>
            </a:r>
            <a:r>
              <a:rPr lang="ja-JP" altLang="en-US" sz="2000" u="none">
                <a:solidFill>
                  <a:schemeClr val="tx1"/>
                </a:solidFill>
                <a:latin typeface="Meiryo UI"/>
                <a:ea typeface="Meiryo UI"/>
              </a:rPr>
              <a:t>喫茶店、居酒屋など（宅配・テイクアウトを除く）</a:t>
            </a:r>
            <a:endParaRPr lang="ja-JP" altLang="en-US" sz="2000" u="none">
              <a:solidFill>
                <a:schemeClr val="tx1"/>
              </a:solidFill>
              <a:latin typeface="Meiryo UI"/>
              <a:ea typeface="Meiryo UI"/>
            </a:endParaRPr>
          </a:p>
          <a:p>
            <a:pPr algn="l">
              <a:lnSpc>
                <a:spcPct val="100000"/>
              </a:lnSpc>
              <a:spcBef>
                <a:spcPts val="1000"/>
              </a:spcBef>
              <a:spcAft>
                <a:spcPts val="0"/>
              </a:spcAft>
              <a:defRPr lang="ja-JP" altLang="en-US"/>
            </a:pP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　</a:t>
            </a:r>
            <a:r>
              <a:rPr lang="ja-JP" altLang="en-US" sz="2000" u="none">
                <a:solidFill>
                  <a:schemeClr val="tx1"/>
                </a:solidFill>
                <a:latin typeface="Meiryo UI"/>
                <a:ea typeface="Meiryo UI"/>
              </a:rPr>
              <a:t>②</a:t>
            </a:r>
            <a:r>
              <a:rPr lang="ja-JP" altLang="en-US" sz="2000" b="1" u="none">
                <a:solidFill>
                  <a:srgbClr val="FF0000"/>
                </a:solidFill>
                <a:latin typeface="Meiryo UI"/>
                <a:ea typeface="Meiryo UI"/>
              </a:rPr>
              <a:t>旅館</a:t>
            </a:r>
            <a:r>
              <a:rPr lang="ja-JP" altLang="en-US" sz="2000" b="1" u="none">
                <a:solidFill>
                  <a:srgbClr val="FF0000"/>
                </a:solidFill>
                <a:latin typeface="Meiryo UI"/>
                <a:ea typeface="Meiryo UI"/>
              </a:rPr>
              <a:t>、</a:t>
            </a:r>
            <a:r>
              <a:rPr lang="ja-JP" altLang="en-US" sz="2000" b="1" u="none">
                <a:solidFill>
                  <a:srgbClr val="FF0000"/>
                </a:solidFill>
                <a:latin typeface="Meiryo UI"/>
                <a:ea typeface="Meiryo UI"/>
              </a:rPr>
              <a:t>ホテル</a:t>
            </a:r>
            <a:r>
              <a:rPr lang="ja-JP" altLang="en-US" sz="2000" u="none">
                <a:solidFill>
                  <a:schemeClr val="tx1"/>
                </a:solidFill>
                <a:latin typeface="Meiryo UI"/>
                <a:ea typeface="Meiryo UI"/>
              </a:rPr>
              <a:t>（施設内の宴会場など、</a:t>
            </a:r>
            <a:r>
              <a:rPr lang="ja-JP" altLang="en-US" sz="2000" b="1" u="none">
                <a:solidFill>
                  <a:srgbClr val="FF0000"/>
                </a:solidFill>
                <a:latin typeface="Meiryo UI"/>
                <a:ea typeface="Meiryo UI"/>
              </a:rPr>
              <a:t>飲食提供の場</a:t>
            </a:r>
            <a:r>
              <a:rPr lang="ja-JP" altLang="en-US" sz="2000">
                <a:solidFill>
                  <a:schemeClr val="tx1"/>
                </a:solidFill>
                <a:latin typeface="Meiryo UI"/>
                <a:ea typeface="Meiryo UI"/>
              </a:rPr>
              <a:t>に限る）</a:t>
            </a:r>
            <a:endParaRPr lang="ja-JP" altLang="en-US" sz="2000">
              <a:solidFill>
                <a:schemeClr val="tx1"/>
              </a:solidFill>
              <a:latin typeface="Meiryo UI"/>
              <a:ea typeface="Meiryo UI"/>
            </a:endParaRPr>
          </a:p>
          <a:p>
            <a:pPr algn="l">
              <a:lnSpc>
                <a:spcPct val="100000"/>
              </a:lnSpc>
              <a:spcBef>
                <a:spcPts val="1000"/>
              </a:spcBef>
              <a:spcAft>
                <a:spcPts val="0"/>
              </a:spcAft>
              <a:defRPr lang="ja-JP" altLang="en-US"/>
            </a:pPr>
            <a:r>
              <a:rPr lang="ja-JP" altLang="en-US" sz="2000">
                <a:solidFill>
                  <a:schemeClr val="tx1"/>
                </a:solidFill>
                <a:latin typeface="Meiryo UI"/>
                <a:ea typeface="Meiryo UI"/>
              </a:rPr>
              <a:t>　　　　　　　 </a:t>
            </a:r>
            <a:r>
              <a:rPr lang="ja-JP" altLang="en-US" sz="2000">
                <a:solidFill>
                  <a:schemeClr val="tx1"/>
                </a:solidFill>
                <a:latin typeface="Meiryo UI"/>
                <a:ea typeface="Meiryo UI"/>
              </a:rPr>
              <a:t>　</a:t>
            </a:r>
            <a:r>
              <a:rPr lang="ja-JP" altLang="en-US" sz="2000">
                <a:solidFill>
                  <a:schemeClr val="tx1"/>
                </a:solidFill>
                <a:latin typeface="Meiryo UI"/>
                <a:ea typeface="Meiryo UI"/>
              </a:rPr>
              <a:t>　</a:t>
            </a:r>
            <a:r>
              <a:rPr lang="ja-JP" altLang="en-US" sz="2000">
                <a:solidFill>
                  <a:schemeClr val="tx1"/>
                </a:solidFill>
                <a:latin typeface="Meiryo UI"/>
                <a:ea typeface="Meiryo UI"/>
              </a:rPr>
              <a:t>③</a:t>
            </a:r>
            <a:r>
              <a:rPr lang="ja-JP" altLang="en-US" sz="2000" b="1">
                <a:solidFill>
                  <a:srgbClr val="FF0000"/>
                </a:solidFill>
                <a:latin typeface="Meiryo UI"/>
                <a:ea typeface="Meiryo UI"/>
              </a:rPr>
              <a:t>カラオケボックス</a:t>
            </a:r>
            <a:r>
              <a:rPr lang="ja-JP" altLang="en-US" sz="2000" b="1">
                <a:solidFill>
                  <a:srgbClr val="FF0000"/>
                </a:solidFill>
                <a:latin typeface="Meiryo UI"/>
                <a:ea typeface="Meiryo UI"/>
              </a:rPr>
              <a:t>、</a:t>
            </a:r>
            <a:r>
              <a:rPr lang="ja-JP" altLang="en-US" sz="2000" b="1">
                <a:solidFill>
                  <a:srgbClr val="FF0000"/>
                </a:solidFill>
                <a:latin typeface="Meiryo UI"/>
                <a:ea typeface="Meiryo UI"/>
              </a:rPr>
              <a:t>ライブハウス</a:t>
            </a:r>
            <a:endParaRPr lang="ja-JP" altLang="en-US" sz="1800" b="1">
              <a:solidFill>
                <a:srgbClr val="FF0000"/>
              </a:solidFill>
              <a:latin typeface="Meiryo UI"/>
              <a:ea typeface="Meiryo UI"/>
            </a:endParaRPr>
          </a:p>
        </p:txBody>
      </p:sp>
      <p:sp>
        <p:nvSpPr>
          <p:cNvPr id="1795" name="四角形 15"/>
          <p:cNvSpPr/>
          <p:nvPr/>
        </p:nvSpPr>
        <p:spPr>
          <a:xfrm>
            <a:off x="252188" y="1768665"/>
            <a:ext cx="9462922" cy="4396335"/>
          </a:xfrm>
          <a:prstGeom prst="rect">
            <a:avLst/>
          </a:prstGeom>
          <a:noFill/>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p>
            <a:pPr algn="ctr">
              <a:defRPr lang="ja-JP" altLang="en-US"/>
            </a:pPr>
            <a:endParaRPr lang="ja-JP" altLang="en-US"/>
          </a:p>
        </p:txBody>
      </p:sp>
      <p:sp>
        <p:nvSpPr>
          <p:cNvPr id="1796" name="四角形 8"/>
          <p:cNvSpPr/>
          <p:nvPr/>
        </p:nvSpPr>
        <p:spPr>
          <a:xfrm>
            <a:off x="57000" y="477000"/>
            <a:ext cx="9916814" cy="936000"/>
          </a:xfrm>
          <a:prstGeom prst="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kumimoji="1" lang="ja-JP" altLang="en-US" sz="2200" b="1" u="none">
                <a:solidFill>
                  <a:schemeClr val="accent5">
                    <a:lumMod val="50000"/>
                  </a:schemeClr>
                </a:solidFill>
                <a:latin typeface="Meiryo UI"/>
                <a:ea typeface="Meiryo UI"/>
              </a:rPr>
              <a:t>県内の感染状況を踏まえた対応方針、県民・事業者の皆さまへのお願い 1/2</a:t>
            </a:r>
            <a:endParaRPr lang="ja-JP" altLang="en-US" sz="2200" b="1" u="sng">
              <a:solidFill>
                <a:schemeClr val="tx1"/>
              </a:solidFill>
              <a:latin typeface="Meiryo UI"/>
              <a:ea typeface="Meiryo UI"/>
            </a:endParaRPr>
          </a:p>
        </p:txBody>
      </p:sp>
      <p:sp>
        <p:nvSpPr>
          <p:cNvPr id="1797" name="四角形 9"/>
          <p:cNvSpPr/>
          <p:nvPr/>
        </p:nvSpPr>
        <p:spPr>
          <a:xfrm>
            <a:off x="1641000" y="1232851"/>
            <a:ext cx="6871547" cy="358577"/>
          </a:xfrm>
          <a:prstGeom prst="rect">
            <a:avLst/>
          </a:prstGeom>
          <a:solidFill>
            <a:srgbClr val="FFA6A6"/>
          </a:solidFill>
          <a:ln w="12700" cap="flat" cmpd="sng" algn="ctr">
            <a:solidFill>
              <a:srgbClr val="FF000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lnSpc>
                <a:spcPct val="100000"/>
              </a:lnSpc>
              <a:defRPr lang="ja-JP" altLang="en-US"/>
            </a:pPr>
            <a:r>
              <a:rPr lang="ja-JP" altLang="en-US" sz="1600" b="0">
                <a:solidFill>
                  <a:schemeClr val="tx1"/>
                </a:solidFill>
                <a:latin typeface="Meiryo UI"/>
                <a:ea typeface="Meiryo UI"/>
              </a:rPr>
              <a:t>「感染症対応の目安」におけるステージ：特別警戒</a:t>
            </a:r>
            <a:r>
              <a:rPr lang="ja-JP" altLang="en-US" sz="1600" b="1">
                <a:solidFill>
                  <a:schemeClr val="tx1"/>
                </a:solidFill>
                <a:latin typeface="Meiryo UI"/>
                <a:ea typeface="Meiryo UI"/>
              </a:rPr>
              <a:t>（赤）</a:t>
            </a:r>
            <a:r>
              <a:rPr lang="ja-JP" altLang="en-US" sz="1200" b="0" u="none">
                <a:solidFill>
                  <a:schemeClr val="tx1"/>
                </a:solidFill>
                <a:uFill>
                  <a:solidFill>
                    <a:srgbClr val="FF0000"/>
                  </a:solidFill>
                </a:uFill>
                <a:latin typeface="Meiryo UI"/>
                <a:ea typeface="Meiryo UI"/>
              </a:rPr>
              <a:t>（令和３年５月24日時点）</a:t>
            </a:r>
            <a:endParaRPr lang="ja-JP" altLang="en-US" sz="1600" b="1">
              <a:solidFill>
                <a:schemeClr val="tx1"/>
              </a:solidFill>
              <a:latin typeface="Meiryo UI"/>
              <a:ea typeface="Meiryo U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799" name="図形 13"/>
          <p:cNvSpPr/>
          <p:nvPr/>
        </p:nvSpPr>
        <p:spPr>
          <a:xfrm>
            <a:off x="116412" y="997125"/>
            <a:ext cx="9678460" cy="5785067"/>
          </a:xfrm>
          <a:prstGeom prst="flowChartProcess">
            <a:avLst/>
          </a:prstGeom>
          <a:noFill/>
          <a:ln w="6350" cap="flat" cmpd="sng" algn="ctr">
            <a:solidFill>
              <a:schemeClr val="accent4">
                <a:lumMod val="75000"/>
              </a:schemeClr>
            </a:solidFill>
            <a:prstDash val="solid"/>
            <a:miter lim="800000"/>
          </a:ln>
        </p:spPr>
        <p:style>
          <a:lnRef idx="1">
            <a:schemeClr val="accent5"/>
          </a:lnRef>
          <a:fillRef idx="2">
            <a:schemeClr val="accent5"/>
          </a:fillRef>
          <a:effectRef idx="1">
            <a:schemeClr val="accent5"/>
          </a:effectRef>
          <a:fontRef idx="minor">
            <a:schemeClr val="dk1"/>
          </a:fontRef>
        </p:style>
        <p:txBody>
          <a:bodyPr anchor="t"/>
          <a:p>
            <a:pPr algn="l">
              <a:lnSpc>
                <a:spcPct val="100000"/>
              </a:lnSpc>
              <a:spcBef>
                <a:spcPts val="0"/>
              </a:spcBef>
              <a:spcAft>
                <a:spcPts val="0"/>
              </a:spcAft>
            </a:pPr>
            <a:endParaRPr lang="ja-JP" altLang="en-US" sz="1200">
              <a:solidFill>
                <a:schemeClr val="tx1"/>
              </a:solidFill>
            </a:endParaRPr>
          </a:p>
        </p:txBody>
      </p:sp>
      <p:sp>
        <p:nvSpPr>
          <p:cNvPr id="1800" name="四角形 16"/>
          <p:cNvSpPr/>
          <p:nvPr/>
        </p:nvSpPr>
        <p:spPr>
          <a:xfrm>
            <a:off x="10065000" y="-269643"/>
            <a:ext cx="2912137" cy="358577"/>
          </a:xfrm>
          <a:prstGeom prst="rect">
            <a:avLst/>
          </a:prstGeom>
          <a:solidFill>
            <a:srgbClr val="FFA6A6"/>
          </a:solidFill>
          <a:ln w="12700" cap="flat" cmpd="sng" algn="ctr">
            <a:solidFill>
              <a:srgbClr val="FF000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l">
              <a:lnSpc>
                <a:spcPct val="100000"/>
              </a:lnSpc>
              <a:defRPr lang="ja-JP" altLang="en-US"/>
            </a:pPr>
            <a:r>
              <a:rPr lang="ja-JP" altLang="en-US" sz="900" b="0">
                <a:solidFill>
                  <a:schemeClr val="tx1"/>
                </a:solidFill>
                <a:latin typeface="Meiryo UI"/>
                <a:ea typeface="Meiryo UI"/>
              </a:rPr>
              <a:t>「感染症対応の目安」におけるステージ：特別警戒</a:t>
            </a:r>
            <a:r>
              <a:rPr lang="ja-JP" altLang="en-US" sz="900" b="1">
                <a:solidFill>
                  <a:schemeClr val="tx1"/>
                </a:solidFill>
                <a:latin typeface="Meiryo UI"/>
                <a:ea typeface="Meiryo UI"/>
              </a:rPr>
              <a:t>（赤）</a:t>
            </a:r>
            <a:endParaRPr lang="ja-JP" altLang="en-US" sz="1100" b="0" u="none">
              <a:solidFill>
                <a:schemeClr val="tx1"/>
              </a:solidFill>
              <a:uFill>
                <a:solidFill>
                  <a:srgbClr val="FF0000"/>
                </a:solidFill>
              </a:uFill>
              <a:latin typeface="Meiryo UI"/>
              <a:ea typeface="Meiryo UI"/>
            </a:endParaRPr>
          </a:p>
          <a:p>
            <a:pPr algn="l">
              <a:lnSpc>
                <a:spcPct val="100000"/>
              </a:lnSpc>
              <a:defRPr lang="ja-JP" altLang="en-US"/>
            </a:pPr>
            <a:r>
              <a:rPr lang="ja-JP" altLang="en-US" sz="900" b="0" u="none">
                <a:solidFill>
                  <a:schemeClr val="tx1"/>
                </a:solidFill>
                <a:uFill>
                  <a:solidFill>
                    <a:srgbClr val="FF0000"/>
                  </a:solidFill>
                </a:uFill>
                <a:latin typeface="Meiryo UI"/>
                <a:ea typeface="Meiryo UI"/>
              </a:rPr>
              <a:t>（令和３年５月24日時点）</a:t>
            </a:r>
            <a:endParaRPr lang="ja-JP" altLang="en-US" sz="1000" b="1">
              <a:solidFill>
                <a:schemeClr val="tx1"/>
              </a:solidFill>
              <a:latin typeface="Meiryo UI"/>
              <a:ea typeface="Meiryo UI"/>
            </a:endParaRPr>
          </a:p>
        </p:txBody>
      </p:sp>
      <p:sp>
        <p:nvSpPr>
          <p:cNvPr id="1801" name="四角形 14"/>
          <p:cNvSpPr/>
          <p:nvPr/>
        </p:nvSpPr>
        <p:spPr>
          <a:xfrm>
            <a:off x="254953" y="1211850"/>
            <a:ext cx="9396095" cy="1659663"/>
          </a:xfrm>
          <a:prstGeom prst="rect">
            <a:avLst/>
          </a:prstGeom>
          <a:noFill/>
          <a:ln w="12700" cap="flat" cmpd="sng" algn="ctr">
            <a:solidFill>
              <a:schemeClr val="tx1"/>
            </a:solidFill>
            <a:prstDash val="sysDash"/>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marL="0" indent="0">
              <a:lnSpc>
                <a:spcPct val="100000"/>
              </a:lnSpc>
              <a:spcBef>
                <a:spcPts val="0"/>
              </a:spcBef>
              <a:spcAft>
                <a:spcPts val="0"/>
              </a:spcAft>
              <a:buNone/>
            </a:pPr>
            <a:r>
              <a:rPr kumimoji="1" lang="ja-JP" altLang="en-US" sz="1200" b="1" u="none">
                <a:solidFill>
                  <a:schemeClr val="tx1"/>
                </a:solidFill>
                <a:latin typeface="Meiryo UI"/>
                <a:ea typeface="Meiryo UI"/>
              </a:rPr>
              <a:t>　</a:t>
            </a:r>
            <a:r>
              <a:rPr kumimoji="1" lang="ja-JP" altLang="en-US" sz="1200" b="1" u="none">
                <a:solidFill>
                  <a:schemeClr val="tx1"/>
                </a:solidFill>
                <a:uFill>
                  <a:solidFill>
                    <a:srgbClr val="FF0000"/>
                  </a:solidFill>
                </a:uFill>
                <a:latin typeface="Meiryo UI"/>
                <a:ea typeface="Meiryo UI"/>
              </a:rPr>
              <a:t>○</a:t>
            </a:r>
            <a:r>
              <a:rPr kumimoji="1" lang="ja-JP" altLang="en-US" sz="1200" b="1" u="none">
                <a:solidFill>
                  <a:schemeClr val="tx1"/>
                </a:solidFill>
                <a:uFill>
                  <a:solidFill>
                    <a:srgbClr val="FF0000"/>
                  </a:solidFill>
                </a:uFill>
                <a:latin typeface="Meiryo UI"/>
                <a:ea typeface="Meiryo UI"/>
              </a:rPr>
              <a:t>県内では、より感染力が強いとされる変異株が感染の主流となっています。</a:t>
            </a:r>
            <a:endParaRPr kumimoji="1" lang="ja-JP" altLang="en-US" sz="1200" b="1" u="none">
              <a:solidFill>
                <a:schemeClr val="tx1"/>
              </a:solidFill>
              <a:uFill>
                <a:solidFill>
                  <a:srgbClr val="FF0000"/>
                </a:solidFill>
              </a:uFill>
              <a:latin typeface="Meiryo UI"/>
              <a:ea typeface="Meiryo UI"/>
            </a:endParaRPr>
          </a:p>
          <a:p>
            <a:pPr marL="0" indent="0">
              <a:lnSpc>
                <a:spcPct val="100000"/>
              </a:lnSpc>
              <a:spcBef>
                <a:spcPts val="0"/>
              </a:spcBef>
              <a:spcAft>
                <a:spcPts val="0"/>
              </a:spcAft>
              <a:buNone/>
            </a:pPr>
            <a:r>
              <a:rPr kumimoji="1" lang="ja-JP" altLang="en-US" sz="1200" b="1" u="none">
                <a:solidFill>
                  <a:schemeClr val="tx1"/>
                </a:solidFill>
                <a:uFill>
                  <a:solidFill>
                    <a:srgbClr val="FF0000"/>
                  </a:solidFill>
                </a:uFill>
                <a:latin typeface="Meiryo UI"/>
                <a:ea typeface="Meiryo UI"/>
              </a:rPr>
              <a:t>　</a:t>
            </a:r>
            <a:r>
              <a:rPr kumimoji="1" lang="ja-JP" altLang="en-US" sz="1200" b="1" u="none">
                <a:solidFill>
                  <a:schemeClr val="tx1"/>
                </a:solidFill>
                <a:uFill>
                  <a:solidFill>
                    <a:srgbClr val="FF0000"/>
                  </a:solidFill>
                </a:uFill>
                <a:latin typeface="Meiryo UI"/>
                <a:ea typeface="Meiryo UI"/>
              </a:rPr>
              <a:t>　</a:t>
            </a:r>
            <a:r>
              <a:rPr kumimoji="1" lang="ja-JP" altLang="en-US" sz="1200" b="1" u="none">
                <a:solidFill>
                  <a:schemeClr val="tx1"/>
                </a:solidFill>
                <a:uFill>
                  <a:solidFill>
                    <a:srgbClr val="FF0000"/>
                  </a:solidFill>
                </a:uFill>
                <a:latin typeface="Meiryo UI"/>
                <a:ea typeface="Meiryo UI"/>
              </a:rPr>
              <a:t> </a:t>
            </a:r>
            <a:r>
              <a:rPr kumimoji="1" lang="ja-JP" altLang="en-US" sz="1200" b="1" u="none">
                <a:solidFill>
                  <a:schemeClr val="tx1"/>
                </a:solidFill>
                <a:uFill>
                  <a:solidFill>
                    <a:srgbClr val="FF0000"/>
                  </a:solidFill>
                </a:uFill>
                <a:latin typeface="Meiryo UI"/>
                <a:ea typeface="Meiryo UI"/>
              </a:rPr>
              <a:t>これまで以上に</a:t>
            </a:r>
            <a:r>
              <a:rPr kumimoji="1" lang="ja-JP" altLang="en-US" sz="1200" b="1" u="none">
                <a:solidFill>
                  <a:schemeClr val="tx1"/>
                </a:solidFill>
                <a:uFill>
                  <a:solidFill>
                    <a:srgbClr val="FF0000"/>
                  </a:solidFill>
                </a:uFill>
                <a:latin typeface="Meiryo UI"/>
                <a:ea typeface="Meiryo UI"/>
              </a:rPr>
              <a:t>基</a:t>
            </a:r>
            <a:r>
              <a:rPr kumimoji="1" lang="ja-JP" altLang="en-US" sz="1200" b="1" u="none">
                <a:solidFill>
                  <a:schemeClr val="tx1"/>
                </a:solidFill>
                <a:uFill>
                  <a:solidFill>
                    <a:srgbClr val="FF0000"/>
                  </a:solidFill>
                </a:uFill>
                <a:latin typeface="Meiryo UI"/>
                <a:ea typeface="Meiryo UI"/>
              </a:rPr>
              <a:t>本的な感染防止策の徹底をお願いします。</a:t>
            </a:r>
            <a:endParaRPr kumimoji="1" lang="ja-JP" altLang="en-US" sz="1200" b="1" u="none">
              <a:solidFill>
                <a:schemeClr val="tx1"/>
              </a:solidFill>
              <a:uFill>
                <a:solidFill>
                  <a:srgbClr val="FF0000"/>
                </a:solidFill>
              </a:uFill>
              <a:latin typeface="Meiryo UI"/>
              <a:ea typeface="Meiryo UI"/>
            </a:endParaRPr>
          </a:p>
          <a:p>
            <a:pPr marL="0" indent="0">
              <a:lnSpc>
                <a:spcPct val="100000"/>
              </a:lnSpc>
              <a:spcBef>
                <a:spcPts val="0"/>
              </a:spcBef>
              <a:spcAft>
                <a:spcPts val="0"/>
              </a:spcAft>
              <a:buNone/>
            </a:pP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a:t>
            </a:r>
            <a:r>
              <a:rPr kumimoji="1" lang="ja-JP" altLang="en-US" sz="1100" b="0" u="none">
                <a:solidFill>
                  <a:schemeClr val="tx1"/>
                </a:solidFill>
                <a:latin typeface="Meiryo UI"/>
                <a:ea typeface="Meiryo UI"/>
              </a:rPr>
              <a:t>１）マスクの着用、３密の回避等を徹底してください。　</a:t>
            </a:r>
            <a:endParaRPr kumimoji="1" lang="ja-JP" altLang="en-US" sz="1100" b="0" u="none">
              <a:solidFill>
                <a:schemeClr val="tx1"/>
              </a:solidFill>
              <a:latin typeface="Meiryo UI"/>
              <a:ea typeface="Meiryo UI"/>
            </a:endParaRPr>
          </a:p>
          <a:p>
            <a:pPr marL="0" indent="0">
              <a:lnSpc>
                <a:spcPct val="100000"/>
              </a:lnSpc>
              <a:spcBef>
                <a:spcPts val="0"/>
              </a:spcBef>
              <a:spcAft>
                <a:spcPts val="0"/>
              </a:spcAft>
              <a:buNone/>
            </a:pP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0" u="none">
                <a:solidFill>
                  <a:schemeClr val="tx1"/>
                </a:solidFill>
                <a:uFill>
                  <a:solidFill>
                    <a:srgbClr val="FF0000"/>
                  </a:solidFill>
                </a:uFill>
                <a:latin typeface="Meiryo UI"/>
                <a:ea typeface="Meiryo UI"/>
              </a:rPr>
              <a:t>（２）特に屋内でのスポーツの場などにおいては、更衣室等を含めた十分な換気や手指消毒、共用部分の消毒などをこまめ</a:t>
            </a:r>
            <a:r>
              <a:rPr kumimoji="1" lang="ja-JP" altLang="en-US" sz="1100" b="0" u="none">
                <a:solidFill>
                  <a:schemeClr val="tx1"/>
                </a:solidFill>
                <a:uFill>
                  <a:solidFill>
                    <a:srgbClr val="FF0000"/>
                  </a:solidFill>
                </a:uFill>
                <a:latin typeface="Meiryo UI"/>
                <a:ea typeface="Meiryo UI"/>
              </a:rPr>
              <a:t>に行ってください。</a:t>
            </a:r>
            <a:endParaRPr kumimoji="1" lang="ja-JP" altLang="en-US" sz="1100" b="0" u="none">
              <a:solidFill>
                <a:schemeClr val="tx1"/>
              </a:solidFill>
              <a:uFill>
                <a:solidFill>
                  <a:srgbClr val="FF0000"/>
                </a:solidFill>
              </a:uFill>
              <a:latin typeface="Meiryo UI"/>
              <a:ea typeface="Meiryo UI"/>
            </a:endParaRPr>
          </a:p>
          <a:p>
            <a:pPr marL="0" indent="0">
              <a:lnSpc>
                <a:spcPct val="100000"/>
              </a:lnSpc>
              <a:spcBef>
                <a:spcPts val="0"/>
              </a:spcBef>
              <a:spcAft>
                <a:spcPts val="0"/>
              </a:spcAft>
              <a:buNone/>
            </a:pP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（３）</a:t>
            </a:r>
            <a:r>
              <a:rPr kumimoji="1" lang="ja-JP" altLang="en-US" sz="1100" b="0" u="none">
                <a:solidFill>
                  <a:schemeClr val="tx1"/>
                </a:solidFill>
                <a:latin typeface="Meiryo UI"/>
                <a:ea typeface="Meiryo UI"/>
              </a:rPr>
              <a:t>接触確認アプリ「COCOA」をインストールしましょう。</a:t>
            </a:r>
            <a:endParaRPr kumimoji="1" lang="ja-JP" altLang="en-US" sz="1100" b="1" u="none">
              <a:solidFill>
                <a:schemeClr val="tx1"/>
              </a:solidFill>
              <a:latin typeface="Meiryo UI"/>
              <a:ea typeface="Meiryo UI"/>
            </a:endParaRPr>
          </a:p>
          <a:p>
            <a:pPr marL="0" indent="0">
              <a:lnSpc>
                <a:spcPct val="100000"/>
              </a:lnSpc>
              <a:spcBef>
                <a:spcPts val="0"/>
              </a:spcBef>
              <a:spcAft>
                <a:spcPts val="0"/>
              </a:spcAft>
              <a:buNone/>
            </a:pP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（４）</a:t>
            </a:r>
            <a:r>
              <a:rPr kumimoji="1" lang="ja-JP" altLang="en-US" sz="1100" b="0" u="none">
                <a:solidFill>
                  <a:schemeClr val="tx1"/>
                </a:solidFill>
                <a:latin typeface="Meiryo UI"/>
                <a:ea typeface="Meiryo UI"/>
              </a:rPr>
              <a:t>感染者やその家族、医療従事者等に対し、誹謗中傷や差別的な行為を行わないようにしてください。</a:t>
            </a:r>
            <a:endParaRPr kumimoji="1" lang="ja-JP" altLang="en-US" sz="1100" b="0" u="none">
              <a:solidFill>
                <a:schemeClr val="tx1"/>
              </a:solidFill>
              <a:latin typeface="Meiryo UI"/>
              <a:ea typeface="Meiryo UI"/>
            </a:endParaRPr>
          </a:p>
          <a:p>
            <a:pPr marL="0" indent="0">
              <a:lnSpc>
                <a:spcPct val="100000"/>
              </a:lnSpc>
              <a:spcBef>
                <a:spcPts val="0"/>
              </a:spcBef>
              <a:spcAft>
                <a:spcPts val="0"/>
              </a:spcAft>
              <a:buNone/>
            </a:pPr>
            <a:endParaRPr kumimoji="1" lang="ja-JP" altLang="en-US" sz="400" b="0" u="none">
              <a:solidFill>
                <a:schemeClr val="tx1"/>
              </a:solidFill>
              <a:latin typeface="Meiryo UI"/>
              <a:ea typeface="Meiryo UI"/>
            </a:endParaRPr>
          </a:p>
          <a:p>
            <a:pPr algn="l">
              <a:lnSpc>
                <a:spcPct val="100000"/>
              </a:lnSpc>
              <a:spcBef>
                <a:spcPts val="0"/>
              </a:spcBef>
              <a:spcAft>
                <a:spcPts val="0"/>
              </a:spcAft>
            </a:pPr>
            <a:r>
              <a:rPr kumimoji="1" lang="ja-JP" altLang="en-US" sz="1200" b="1" u="none">
                <a:solidFill>
                  <a:schemeClr val="tx1"/>
                </a:solidFill>
                <a:latin typeface="Meiryo UI"/>
                <a:ea typeface="Meiryo UI"/>
              </a:rPr>
              <a:t>　</a:t>
            </a:r>
            <a:r>
              <a:rPr kumimoji="1" lang="ja-JP" altLang="en-US" sz="1200" b="1" u="none">
                <a:solidFill>
                  <a:schemeClr val="tx1"/>
                </a:solidFill>
                <a:latin typeface="Meiryo UI"/>
                <a:ea typeface="Meiryo UI"/>
              </a:rPr>
              <a:t>○事業者の皆さまへ</a:t>
            </a:r>
            <a:endParaRPr kumimoji="1" lang="ja-JP" altLang="en-US" sz="1200" b="1" u="none">
              <a:solidFill>
                <a:schemeClr val="tx1"/>
              </a:solidFill>
              <a:latin typeface="Meiryo UI"/>
              <a:ea typeface="Meiryo UI"/>
            </a:endParaRPr>
          </a:p>
          <a:p>
            <a:pPr algn="l">
              <a:lnSpc>
                <a:spcPct val="100000"/>
              </a:lnSpc>
              <a:spcBef>
                <a:spcPts val="0"/>
              </a:spcBef>
              <a:spcAft>
                <a:spcPts val="0"/>
              </a:spcAft>
            </a:pPr>
            <a:r>
              <a:rPr kumimoji="1" lang="ja-JP" altLang="en-US" sz="1100" b="0" u="none">
                <a:solidFill>
                  <a:schemeClr val="tx1"/>
                </a:solidFill>
                <a:latin typeface="Meiryo UI"/>
                <a:ea typeface="Meiryo UI"/>
              </a:rPr>
              <a:t>　　（１）</a:t>
            </a:r>
            <a:r>
              <a:rPr kumimoji="1" lang="ja-JP" altLang="en-US" sz="1100" b="0" u="none">
                <a:solidFill>
                  <a:schemeClr val="tx1"/>
                </a:solidFill>
                <a:latin typeface="Meiryo UI"/>
                <a:ea typeface="Meiryo UI"/>
              </a:rPr>
              <a:t>ガイドライン等に基づく感染防止対策</a:t>
            </a:r>
            <a:r>
              <a:rPr kumimoji="1" lang="ja-JP" altLang="en-US" sz="1100" b="0" u="none">
                <a:solidFill>
                  <a:schemeClr val="tx1"/>
                </a:solidFill>
                <a:latin typeface="Meiryo UI"/>
                <a:ea typeface="Meiryo UI"/>
              </a:rPr>
              <a:t>（特に、従業員のマスク着用）を徹底していただくようお願いします</a:t>
            </a:r>
            <a:r>
              <a:rPr kumimoji="1" lang="ja-JP" altLang="en-US" sz="1100" b="0" u="none">
                <a:solidFill>
                  <a:schemeClr val="tx1"/>
                </a:solidFill>
                <a:latin typeface="Meiryo UI"/>
                <a:ea typeface="Meiryo UI"/>
              </a:rPr>
              <a:t>。</a:t>
            </a:r>
            <a:endParaRPr kumimoji="1" lang="ja-JP" altLang="en-US" sz="1100" b="1" u="none">
              <a:solidFill>
                <a:srgbClr val="FF0000"/>
              </a:solidFill>
              <a:latin typeface="Meiryo UI"/>
              <a:ea typeface="Meiryo UI"/>
            </a:endParaRPr>
          </a:p>
          <a:p>
            <a:pPr algn="l">
              <a:lnSpc>
                <a:spcPct val="100000"/>
              </a:lnSpc>
              <a:spcBef>
                <a:spcPts val="0"/>
              </a:spcBef>
              <a:spcAft>
                <a:spcPts val="0"/>
              </a:spcAft>
            </a:pP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（２）</a:t>
            </a:r>
            <a:r>
              <a:rPr kumimoji="1" lang="ja-JP" altLang="en-US" sz="1100" b="0" u="none">
                <a:solidFill>
                  <a:schemeClr val="tx1"/>
                </a:solidFill>
                <a:latin typeface="Meiryo UI"/>
                <a:ea typeface="Meiryo UI"/>
              </a:rPr>
              <a:t>特に、酒類を提供する飲食店</a:t>
            </a:r>
            <a:r>
              <a:rPr kumimoji="1" lang="ja-JP" altLang="en-US" sz="1100" b="0" u="none">
                <a:solidFill>
                  <a:schemeClr val="tx1"/>
                </a:solidFill>
                <a:uFill>
                  <a:solidFill>
                    <a:srgbClr val="FF0000"/>
                  </a:solidFill>
                </a:uFill>
                <a:latin typeface="Meiryo UI"/>
                <a:ea typeface="Meiryo UI"/>
              </a:rPr>
              <a:t>や</a:t>
            </a:r>
            <a:r>
              <a:rPr kumimoji="1" lang="ja-JP" altLang="en-US" sz="1100" b="0" u="none">
                <a:solidFill>
                  <a:schemeClr val="tx1"/>
                </a:solidFill>
                <a:uFill>
                  <a:solidFill>
                    <a:srgbClr val="FF0000"/>
                  </a:solidFill>
                </a:uFill>
                <a:latin typeface="Meiryo UI"/>
                <a:ea typeface="Meiryo UI"/>
              </a:rPr>
              <a:t>スポーツ施設の管理者</a:t>
            </a:r>
            <a:r>
              <a:rPr kumimoji="1" lang="ja-JP" altLang="en-US" sz="1100" b="0" u="none">
                <a:solidFill>
                  <a:schemeClr val="tx1"/>
                </a:solidFill>
                <a:latin typeface="Meiryo UI"/>
                <a:ea typeface="Meiryo UI"/>
              </a:rPr>
              <a:t>の皆さまは、ガイドラインの遵守をお願いします。</a:t>
            </a:r>
            <a:endParaRPr lang="ja-JP" altLang="en-US" sz="1200" u="none"/>
          </a:p>
        </p:txBody>
      </p:sp>
      <p:sp>
        <p:nvSpPr>
          <p:cNvPr id="1802" name="四角形 18"/>
          <p:cNvSpPr/>
          <p:nvPr/>
        </p:nvSpPr>
        <p:spPr>
          <a:xfrm>
            <a:off x="-3272" y="141581"/>
            <a:ext cx="9911836" cy="407419"/>
          </a:xfrm>
          <a:prstGeom prst="rect">
            <a:avLst/>
          </a:prstGeom>
          <a:ln/>
        </p:spPr>
        <p:txBody>
          <a:bodyPr>
            <a:normAutofit fontScale="32500" lnSpcReduction="2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kumimoji="1" lang="ja-JP" altLang="en-US" sz="6153" b="1" u="none">
                <a:solidFill>
                  <a:schemeClr val="accent5">
                    <a:lumMod val="50000"/>
                  </a:schemeClr>
                </a:solidFill>
                <a:latin typeface="Meiryo UI"/>
                <a:ea typeface="Meiryo UI"/>
              </a:rPr>
              <a:t>　</a:t>
            </a:r>
            <a:r>
              <a:rPr kumimoji="1" lang="ja-JP" altLang="en-US" sz="6153" b="1" u="none">
                <a:solidFill>
                  <a:schemeClr val="accent5">
                    <a:lumMod val="50000"/>
                  </a:schemeClr>
                </a:solidFill>
                <a:latin typeface="Meiryo UI"/>
                <a:ea typeface="Meiryo UI"/>
              </a:rPr>
              <a:t>県内の感染状況を踏まえた対応方針、県民・事業者の皆さまへのお願い　2/2</a:t>
            </a:r>
            <a:endParaRPr kumimoji="1" lang="ja-JP" altLang="en-US" sz="6153" b="1" dirty="0">
              <a:solidFill>
                <a:schemeClr val="accent5">
                  <a:lumMod val="50000"/>
                </a:schemeClr>
              </a:solidFill>
              <a:latin typeface="Meiryo UI"/>
              <a:ea typeface="Meiryo UI"/>
            </a:endParaRPr>
          </a:p>
        </p:txBody>
      </p:sp>
      <p:sp>
        <p:nvSpPr>
          <p:cNvPr id="1803" name="図形 8"/>
          <p:cNvSpPr/>
          <p:nvPr/>
        </p:nvSpPr>
        <p:spPr>
          <a:xfrm>
            <a:off x="129000" y="2871720"/>
            <a:ext cx="9678460" cy="3023637"/>
          </a:xfrm>
          <a:prstGeom prst="flowChartProcess">
            <a:avLst/>
          </a:prstGeom>
          <a:noFill/>
          <a:ln w="6350" cap="flat" cmpd="sng" algn="ctr">
            <a:noFill/>
            <a:prstDash val="solid"/>
            <a:miter lim="800000"/>
          </a:ln>
        </p:spPr>
        <p:style>
          <a:lnRef idx="1">
            <a:schemeClr val="accent5"/>
          </a:lnRef>
          <a:fillRef idx="2">
            <a:schemeClr val="accent5"/>
          </a:fillRef>
          <a:effectRef idx="1">
            <a:schemeClr val="accent5"/>
          </a:effectRef>
          <a:fontRef idx="minor">
            <a:schemeClr val="dk1"/>
          </a:fontRef>
        </p:style>
        <p:txBody>
          <a:bodyPr anchor="t"/>
          <a:p>
            <a:pPr algn="l">
              <a:lnSpc>
                <a:spcPct val="100000"/>
              </a:lnSpc>
              <a:spcBef>
                <a:spcPts val="0"/>
              </a:spcBef>
              <a:spcAft>
                <a:spcPts val="0"/>
              </a:spcAft>
            </a:pPr>
            <a:r>
              <a:rPr kumimoji="1" lang="ja-JP" altLang="en-US" sz="1200" b="1" u="none">
                <a:solidFill>
                  <a:schemeClr val="tx1"/>
                </a:solidFill>
                <a:latin typeface="Meiryo UI"/>
                <a:ea typeface="Meiryo UI"/>
              </a:rPr>
              <a:t>　</a:t>
            </a:r>
            <a:r>
              <a:rPr kumimoji="1" lang="ja-JP" altLang="en-US" sz="1200" b="1" u="sng">
                <a:solidFill>
                  <a:schemeClr val="tx1"/>
                </a:solidFill>
                <a:latin typeface="Meiryo UI"/>
                <a:ea typeface="Meiryo UI"/>
              </a:rPr>
              <a:t>１　外出について</a:t>
            </a:r>
            <a:r>
              <a:rPr kumimoji="1" lang="ja-JP" altLang="en-US" sz="1100" b="0" u="none">
                <a:solidFill>
                  <a:schemeClr val="tx1"/>
                </a:solidFill>
                <a:latin typeface="Meiryo UI"/>
                <a:ea typeface="Meiryo UI"/>
              </a:rPr>
              <a:t>　　外出の際には、基本的な感染防止対策の徹底をお願いします。</a:t>
            </a:r>
            <a:endParaRPr kumimoji="1" lang="ja-JP" altLang="en-US" sz="1100" b="0" u="none">
              <a:solidFill>
                <a:schemeClr val="tx1"/>
              </a:solidFill>
              <a:latin typeface="Meiryo UI"/>
              <a:ea typeface="Meiryo UI"/>
            </a:endParaRPr>
          </a:p>
          <a:p>
            <a:pPr algn="l">
              <a:lnSpc>
                <a:spcPct val="100000"/>
              </a:lnSpc>
              <a:spcBef>
                <a:spcPts val="0"/>
              </a:spcBef>
              <a:spcAft>
                <a:spcPts val="0"/>
              </a:spcAft>
            </a:pP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1" u="sng">
                <a:solidFill>
                  <a:srgbClr val="FF0000"/>
                </a:solidFill>
                <a:uFill>
                  <a:solidFill>
                    <a:srgbClr val="FF0000"/>
                  </a:solidFill>
                </a:uFill>
                <a:latin typeface="Meiryo UI"/>
                <a:ea typeface="Meiryo UI"/>
              </a:rPr>
              <a:t>５月26日から６月８日まで、高知市及び四万十市の飲食店等に午後８時までの営業時間短縮の要請</a:t>
            </a:r>
            <a:r>
              <a:rPr kumimoji="1" lang="ja-JP" altLang="en-US" sz="1100" b="0" u="sng">
                <a:solidFill>
                  <a:schemeClr val="tx1"/>
                </a:solidFill>
                <a:uFill>
                  <a:solidFill>
                    <a:srgbClr val="FF0000"/>
                  </a:solidFill>
                </a:uFill>
                <a:latin typeface="Meiryo UI"/>
                <a:ea typeface="Meiryo UI"/>
              </a:rPr>
              <a:t>を行います。</a:t>
            </a:r>
            <a:endParaRPr kumimoji="1" lang="ja-JP" altLang="en-US" sz="1100" b="0" u="sng">
              <a:solidFill>
                <a:schemeClr val="tx1"/>
              </a:solidFill>
              <a:uFill>
                <a:solidFill>
                  <a:srgbClr val="FF0000"/>
                </a:solidFill>
              </a:uFill>
              <a:latin typeface="Meiryo UI"/>
              <a:ea typeface="Meiryo UI"/>
            </a:endParaRPr>
          </a:p>
          <a:p>
            <a:pPr algn="l">
              <a:lnSpc>
                <a:spcPct val="100000"/>
              </a:lnSpc>
              <a:spcBef>
                <a:spcPts val="0"/>
              </a:spcBef>
              <a:spcAft>
                <a:spcPts val="0"/>
              </a:spcAft>
            </a:pPr>
            <a:r>
              <a:rPr kumimoji="1" lang="ja-JP" altLang="en-US" sz="1100" b="0" u="none">
                <a:solidFill>
                  <a:schemeClr val="tx1"/>
                </a:solidFill>
                <a:uFill>
                  <a:solidFill>
                    <a:srgbClr val="FF0000"/>
                  </a:solidFill>
                </a:uFill>
                <a:latin typeface="Meiryo UI"/>
                <a:ea typeface="Meiryo UI"/>
              </a:rPr>
              <a:t>　</a:t>
            </a:r>
            <a:r>
              <a:rPr kumimoji="1" lang="ja-JP" altLang="en-US" sz="1100" b="0" u="none">
                <a:solidFill>
                  <a:schemeClr val="tx1"/>
                </a:solidFill>
                <a:uFill>
                  <a:solidFill>
                    <a:srgbClr val="FF0000"/>
                  </a:solidFill>
                </a:uFill>
                <a:latin typeface="Meiryo UI"/>
                <a:ea typeface="Meiryo UI"/>
              </a:rPr>
              <a:t>　</a:t>
            </a:r>
            <a:r>
              <a:rPr kumimoji="1" lang="ja-JP" altLang="en-US" sz="1100" b="0" u="none">
                <a:solidFill>
                  <a:schemeClr val="tx1"/>
                </a:solidFill>
                <a:uFill>
                  <a:solidFill>
                    <a:srgbClr val="FF0000"/>
                  </a:solidFill>
                </a:uFill>
                <a:latin typeface="Meiryo UI"/>
                <a:ea typeface="Meiryo UI"/>
              </a:rPr>
              <a:t>　</a:t>
            </a:r>
            <a:r>
              <a:rPr kumimoji="1" lang="ja-JP" altLang="en-US" sz="1100" b="0" u="none">
                <a:solidFill>
                  <a:schemeClr val="tx1"/>
                </a:solidFill>
                <a:uFill>
                  <a:solidFill>
                    <a:srgbClr val="FF0000"/>
                  </a:solidFill>
                </a:uFill>
                <a:latin typeface="Meiryo UI"/>
                <a:ea typeface="Meiryo UI"/>
              </a:rPr>
              <a:t>　</a:t>
            </a:r>
            <a:r>
              <a:rPr kumimoji="1" lang="ja-JP" altLang="en-US" sz="1100" b="0" u="none">
                <a:solidFill>
                  <a:schemeClr val="tx1"/>
                </a:solidFill>
                <a:uFill>
                  <a:solidFill>
                    <a:srgbClr val="FF0000"/>
                  </a:solidFill>
                </a:uFill>
                <a:latin typeface="Meiryo UI"/>
                <a:ea typeface="Meiryo UI"/>
              </a:rPr>
              <a:t>　</a:t>
            </a:r>
            <a:r>
              <a:rPr kumimoji="1" lang="ja-JP" altLang="en-US" sz="1100" b="0" u="none">
                <a:solidFill>
                  <a:schemeClr val="tx1"/>
                </a:solidFill>
                <a:uFill>
                  <a:solidFill>
                    <a:srgbClr val="FF0000"/>
                  </a:solidFill>
                </a:uFill>
                <a:latin typeface="Meiryo UI"/>
                <a:ea typeface="Meiryo UI"/>
              </a:rPr>
              <a:t>　</a:t>
            </a:r>
            <a:r>
              <a:rPr kumimoji="1" lang="ja-JP" altLang="en-US" sz="1100" b="0" u="none">
                <a:solidFill>
                  <a:schemeClr val="tx1"/>
                </a:solidFill>
                <a:uFill>
                  <a:solidFill>
                    <a:srgbClr val="FF0000"/>
                  </a:solidFill>
                </a:uFill>
                <a:latin typeface="Meiryo UI"/>
                <a:ea typeface="Meiryo UI"/>
              </a:rPr>
              <a:t>　</a:t>
            </a:r>
            <a:r>
              <a:rPr kumimoji="1" lang="ja-JP" altLang="en-US" sz="1100" b="0" u="none">
                <a:solidFill>
                  <a:schemeClr val="tx1"/>
                </a:solidFill>
                <a:uFill>
                  <a:solidFill>
                    <a:srgbClr val="FF0000"/>
                  </a:solidFill>
                </a:uFill>
                <a:latin typeface="Meiryo UI"/>
                <a:ea typeface="Meiryo UI"/>
              </a:rPr>
              <a:t>　</a:t>
            </a:r>
            <a:r>
              <a:rPr kumimoji="1" lang="ja-JP" altLang="en-US" sz="1100" b="0" u="none">
                <a:solidFill>
                  <a:schemeClr val="tx1"/>
                </a:solidFill>
                <a:uFill>
                  <a:solidFill>
                    <a:srgbClr val="FF0000"/>
                  </a:solidFill>
                </a:uFill>
                <a:latin typeface="Meiryo UI"/>
                <a:ea typeface="Meiryo UI"/>
              </a:rPr>
              <a:t>　</a:t>
            </a:r>
            <a:r>
              <a:rPr kumimoji="1" lang="ja-JP" altLang="en-US" sz="1100" b="0" u="none">
                <a:solidFill>
                  <a:schemeClr val="tx1"/>
                </a:solidFill>
                <a:uFill>
                  <a:solidFill>
                    <a:srgbClr val="FF0000"/>
                  </a:solidFill>
                </a:uFill>
                <a:latin typeface="Meiryo UI"/>
                <a:ea typeface="Meiryo UI"/>
              </a:rPr>
              <a:t>　</a:t>
            </a:r>
            <a:r>
              <a:rPr kumimoji="1" lang="ja-JP" altLang="en-US" sz="1100" b="0" u="none">
                <a:solidFill>
                  <a:schemeClr val="tx1"/>
                </a:solidFill>
                <a:uFill>
                  <a:solidFill>
                    <a:srgbClr val="FF0000"/>
                  </a:solidFill>
                </a:uFill>
                <a:latin typeface="Meiryo UI"/>
                <a:ea typeface="Meiryo UI"/>
              </a:rPr>
              <a:t>　</a:t>
            </a:r>
            <a:r>
              <a:rPr kumimoji="1" lang="ja-JP" altLang="en-US" sz="1100" b="0" u="none">
                <a:solidFill>
                  <a:schemeClr val="tx1"/>
                </a:solidFill>
                <a:uFill>
                  <a:solidFill>
                    <a:srgbClr val="FF0000"/>
                  </a:solidFill>
                </a:uFill>
                <a:latin typeface="Meiryo UI"/>
                <a:ea typeface="Meiryo UI"/>
              </a:rPr>
              <a:t>　</a:t>
            </a:r>
            <a:r>
              <a:rPr kumimoji="1" lang="ja-JP" altLang="en-US" sz="1100" b="0" u="none">
                <a:solidFill>
                  <a:schemeClr val="tx1"/>
                </a:solidFill>
                <a:uFill>
                  <a:solidFill>
                    <a:srgbClr val="FF0000"/>
                  </a:solidFill>
                </a:uFill>
                <a:latin typeface="Meiryo UI"/>
                <a:ea typeface="Meiryo UI"/>
              </a:rPr>
              <a:t>　</a:t>
            </a:r>
            <a:r>
              <a:rPr kumimoji="1" lang="ja-JP" altLang="en-US" sz="1100" b="0" u="none">
                <a:solidFill>
                  <a:schemeClr val="tx1"/>
                </a:solidFill>
                <a:uFill>
                  <a:solidFill>
                    <a:srgbClr val="FF0000"/>
                  </a:solidFill>
                </a:uFill>
                <a:latin typeface="Meiryo UI"/>
                <a:ea typeface="Meiryo UI"/>
              </a:rPr>
              <a:t>　 </a:t>
            </a:r>
            <a:r>
              <a:rPr kumimoji="1" lang="ja-JP" altLang="en-US" sz="1100" b="1" u="sng">
                <a:solidFill>
                  <a:srgbClr val="FF0000"/>
                </a:solidFill>
                <a:uFill>
                  <a:solidFill>
                    <a:srgbClr val="FF0000"/>
                  </a:solidFill>
                </a:uFill>
                <a:latin typeface="Meiryo UI"/>
                <a:ea typeface="Meiryo UI"/>
              </a:rPr>
              <a:t>高知市及び四万十市の飲食店等においては、午後8時以降の利用を控えていただくようお願いします。</a:t>
            </a:r>
            <a:endParaRPr kumimoji="1" lang="ja-JP" altLang="en-US" sz="1100" b="1" u="sng">
              <a:solidFill>
                <a:srgbClr val="FF0000"/>
              </a:solidFill>
              <a:uFill>
                <a:solidFill>
                  <a:srgbClr val="FF0000"/>
                </a:solidFill>
              </a:uFill>
              <a:latin typeface="Meiryo UI"/>
              <a:ea typeface="Meiryo UI"/>
            </a:endParaRPr>
          </a:p>
          <a:p>
            <a:pPr algn="l">
              <a:lnSpc>
                <a:spcPct val="100000"/>
              </a:lnSpc>
              <a:spcBef>
                <a:spcPts val="0"/>
              </a:spcBef>
              <a:spcAft>
                <a:spcPts val="0"/>
              </a:spcAft>
            </a:pPr>
            <a:endParaRPr kumimoji="1" lang="ja-JP" altLang="en-US" sz="400" b="0" u="none">
              <a:solidFill>
                <a:schemeClr val="tx1"/>
              </a:solidFill>
              <a:latin typeface="Meiryo UI"/>
              <a:ea typeface="Meiryo UI"/>
            </a:endParaRPr>
          </a:p>
          <a:p>
            <a:pPr algn="l">
              <a:lnSpc>
                <a:spcPct val="100000"/>
              </a:lnSpc>
              <a:spcBef>
                <a:spcPts val="0"/>
              </a:spcBef>
              <a:spcAft>
                <a:spcPts val="0"/>
              </a:spcAft>
            </a:pPr>
            <a:r>
              <a:rPr kumimoji="1" lang="ja-JP" altLang="en-US" sz="1200" b="1" u="none">
                <a:solidFill>
                  <a:schemeClr val="tx1"/>
                </a:solidFill>
                <a:latin typeface="Meiryo UI"/>
                <a:ea typeface="Meiryo UI"/>
              </a:rPr>
              <a:t>　</a:t>
            </a:r>
            <a:r>
              <a:rPr kumimoji="1" lang="ja-JP" altLang="en-US" sz="1200" b="1" u="sng">
                <a:solidFill>
                  <a:schemeClr val="tx1"/>
                </a:solidFill>
                <a:latin typeface="Meiryo UI"/>
                <a:ea typeface="Meiryo UI"/>
              </a:rPr>
              <a:t>２</a:t>
            </a:r>
            <a:r>
              <a:rPr kumimoji="1" lang="ja-JP" altLang="en-US" sz="1200" b="1" u="sng">
                <a:solidFill>
                  <a:schemeClr val="tx1"/>
                </a:solidFill>
                <a:latin typeface="Meiryo UI"/>
                <a:ea typeface="Meiryo UI"/>
              </a:rPr>
              <a:t>　他県</a:t>
            </a:r>
            <a:r>
              <a:rPr kumimoji="1" lang="ja-JP" altLang="en-US" sz="1200" b="1" u="sng">
                <a:solidFill>
                  <a:schemeClr val="tx1"/>
                </a:solidFill>
                <a:latin typeface="Meiryo UI"/>
                <a:ea typeface="Meiryo UI"/>
              </a:rPr>
              <a:t>と</a:t>
            </a:r>
            <a:r>
              <a:rPr kumimoji="1" lang="ja-JP" altLang="en-US" sz="1200" b="1" u="sng">
                <a:solidFill>
                  <a:schemeClr val="tx1"/>
                </a:solidFill>
                <a:latin typeface="Meiryo UI"/>
                <a:ea typeface="Meiryo UI"/>
              </a:rPr>
              <a:t>の往来について</a:t>
            </a:r>
            <a:endParaRPr kumimoji="1" lang="ja-JP" altLang="en-US" sz="1200" b="1" u="none">
              <a:solidFill>
                <a:srgbClr val="FF0000"/>
              </a:solidFill>
              <a:latin typeface="Meiryo UI"/>
              <a:ea typeface="Meiryo UI"/>
            </a:endParaRPr>
          </a:p>
          <a:p>
            <a:pPr algn="l">
              <a:lnSpc>
                <a:spcPct val="100000"/>
              </a:lnSpc>
              <a:spcBef>
                <a:spcPts val="200"/>
              </a:spcBef>
              <a:spcAft>
                <a:spcPts val="0"/>
              </a:spcAft>
            </a:pP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（１）「</a:t>
            </a:r>
            <a:r>
              <a:rPr kumimoji="1" lang="ja-JP" altLang="en-US" sz="1100" b="1" u="none">
                <a:solidFill>
                  <a:srgbClr val="FF0000"/>
                </a:solidFill>
                <a:latin typeface="Meiryo UI"/>
                <a:ea typeface="Meiryo UI"/>
              </a:rPr>
              <a:t>緊急事態宣言の対象地域</a:t>
            </a:r>
            <a:r>
              <a:rPr kumimoji="1" lang="ja-JP" altLang="en-US" sz="1100" b="0" u="none">
                <a:solidFill>
                  <a:schemeClr val="tx1"/>
                </a:solidFill>
                <a:latin typeface="Meiryo UI"/>
                <a:ea typeface="Meiryo UI"/>
              </a:rPr>
              <a:t>」及び</a:t>
            </a:r>
            <a:r>
              <a:rPr kumimoji="1" lang="ja-JP" altLang="en-US" sz="1100" b="0" u="none">
                <a:solidFill>
                  <a:schemeClr val="tx1"/>
                </a:solidFill>
                <a:uFill>
                  <a:solidFill>
                    <a:srgbClr val="FF0000"/>
                  </a:solidFill>
                </a:uFill>
                <a:latin typeface="Meiryo UI"/>
                <a:ea typeface="Meiryo UI"/>
              </a:rPr>
              <a:t>「</a:t>
            </a:r>
            <a:r>
              <a:rPr kumimoji="1" lang="ja-JP" altLang="en-US" sz="1100" b="1" u="none">
                <a:solidFill>
                  <a:srgbClr val="FF0000"/>
                </a:solidFill>
                <a:uFill>
                  <a:solidFill>
                    <a:srgbClr val="FF0000"/>
                  </a:solidFill>
                </a:uFill>
                <a:latin typeface="Meiryo UI"/>
                <a:ea typeface="Meiryo UI"/>
              </a:rPr>
              <a:t>まん延防止等重点措置の対象地</a:t>
            </a:r>
            <a:r>
              <a:rPr kumimoji="1" lang="ja-JP" altLang="en-US" sz="1100" b="1" u="none">
                <a:solidFill>
                  <a:srgbClr val="FF0000"/>
                </a:solidFill>
                <a:uFill>
                  <a:solidFill>
                    <a:srgbClr val="FF0000"/>
                  </a:solidFill>
                </a:uFill>
                <a:latin typeface="Meiryo UI"/>
                <a:ea typeface="Meiryo UI"/>
              </a:rPr>
              <a:t>域</a:t>
            </a:r>
            <a:r>
              <a:rPr kumimoji="1" lang="ja-JP" altLang="en-US" sz="1100" b="0" u="none">
                <a:solidFill>
                  <a:schemeClr val="tx1"/>
                </a:solidFill>
                <a:uFill>
                  <a:solidFill>
                    <a:srgbClr val="FF0000"/>
                  </a:solidFill>
                </a:uFill>
                <a:latin typeface="Meiryo UI"/>
                <a:ea typeface="Meiryo UI"/>
              </a:rPr>
              <a:t>」</a:t>
            </a:r>
            <a:r>
              <a:rPr kumimoji="1" lang="ja-JP" altLang="en-US" sz="1100" b="1" u="none">
                <a:solidFill>
                  <a:srgbClr val="FF0000"/>
                </a:solidFill>
                <a:uFill>
                  <a:solidFill>
                    <a:srgbClr val="FF0000"/>
                  </a:solidFill>
                </a:uFill>
                <a:latin typeface="Meiryo UI"/>
                <a:ea typeface="Meiryo UI"/>
              </a:rPr>
              <a:t>との</a:t>
            </a:r>
            <a:r>
              <a:rPr kumimoji="1" lang="ja-JP" altLang="en-US" sz="1100" b="1" u="none">
                <a:solidFill>
                  <a:srgbClr val="FF0000"/>
                </a:solidFill>
                <a:uFill>
                  <a:solidFill>
                    <a:srgbClr val="FF0000"/>
                  </a:solidFill>
                </a:uFill>
                <a:latin typeface="Meiryo UI"/>
                <a:ea typeface="Meiryo UI"/>
              </a:rPr>
              <a:t>往来は必要最小限</a:t>
            </a:r>
            <a:r>
              <a:rPr kumimoji="1" lang="ja-JP" altLang="en-US" sz="1100" b="0" u="none">
                <a:solidFill>
                  <a:schemeClr val="tx1"/>
                </a:solidFill>
                <a:uFill>
                  <a:solidFill>
                    <a:srgbClr val="FF0000"/>
                  </a:solidFill>
                </a:uFill>
                <a:latin typeface="Meiryo UI"/>
                <a:ea typeface="Meiryo UI"/>
              </a:rPr>
              <a:t>とし、その際はマスクの</a:t>
            </a:r>
            <a:r>
              <a:rPr kumimoji="1" lang="ja-JP" altLang="en-US" sz="1100" b="0" u="none">
                <a:solidFill>
                  <a:schemeClr val="tx1"/>
                </a:solidFill>
                <a:uFill>
                  <a:solidFill>
                    <a:srgbClr val="FF0000"/>
                  </a:solidFill>
                </a:uFill>
                <a:latin typeface="Meiryo UI"/>
                <a:ea typeface="Meiryo UI"/>
              </a:rPr>
              <a:t>着用や</a:t>
            </a:r>
            <a:r>
              <a:rPr kumimoji="1" lang="ja-JP" altLang="en-US" sz="1100" b="0" u="none">
                <a:solidFill>
                  <a:schemeClr val="tx1"/>
                </a:solidFill>
                <a:uFill>
                  <a:solidFill>
                    <a:srgbClr val="FF0000"/>
                  </a:solidFill>
                </a:uFill>
                <a:latin typeface="Meiryo UI"/>
                <a:ea typeface="Meiryo UI"/>
              </a:rPr>
              <a:t>３密回避等</a:t>
            </a:r>
            <a:r>
              <a:rPr kumimoji="1" lang="ja-JP" altLang="en-US" sz="1100" b="0" u="none">
                <a:solidFill>
                  <a:schemeClr val="tx1"/>
                </a:solidFill>
                <a:uFill>
                  <a:solidFill>
                    <a:srgbClr val="FF0000"/>
                  </a:solidFill>
                </a:uFill>
                <a:latin typeface="Meiryo UI"/>
                <a:ea typeface="Meiryo UI"/>
              </a:rPr>
              <a:t>の</a:t>
            </a:r>
            <a:endParaRPr kumimoji="1" lang="ja-JP" altLang="en-US" sz="1100" b="1" u="none">
              <a:solidFill>
                <a:srgbClr val="FF0000"/>
              </a:solidFill>
              <a:uFill>
                <a:solidFill>
                  <a:srgbClr val="FF0000"/>
                </a:solidFill>
              </a:uFill>
              <a:latin typeface="Meiryo UI"/>
              <a:ea typeface="Meiryo UI"/>
            </a:endParaRPr>
          </a:p>
          <a:p>
            <a:pPr algn="l">
              <a:lnSpc>
                <a:spcPct val="100000"/>
              </a:lnSpc>
              <a:spcBef>
                <a:spcPts val="200"/>
              </a:spcBef>
              <a:spcAft>
                <a:spcPts val="0"/>
              </a:spcAft>
            </a:pPr>
            <a:r>
              <a:rPr kumimoji="1" lang="ja-JP" altLang="en-US" sz="1100" b="0" u="none">
                <a:solidFill>
                  <a:schemeClr val="tx1"/>
                </a:solidFill>
                <a:uFill>
                  <a:solidFill>
                    <a:srgbClr val="FF0000"/>
                  </a:solidFill>
                </a:uFill>
                <a:latin typeface="Meiryo UI"/>
                <a:ea typeface="Meiryo UI"/>
              </a:rPr>
              <a:t>　</a:t>
            </a:r>
            <a:r>
              <a:rPr kumimoji="1" lang="ja-JP" altLang="en-US" sz="1100" b="0" u="none">
                <a:solidFill>
                  <a:schemeClr val="tx1"/>
                </a:solidFill>
                <a:uFill>
                  <a:solidFill>
                    <a:srgbClr val="FF0000"/>
                  </a:solidFill>
                </a:uFill>
                <a:latin typeface="Meiryo UI"/>
                <a:ea typeface="Meiryo UI"/>
              </a:rPr>
              <a:t>　</a:t>
            </a:r>
            <a:r>
              <a:rPr kumimoji="1" lang="ja-JP" altLang="en-US" sz="1100" b="0" u="none">
                <a:solidFill>
                  <a:schemeClr val="tx1"/>
                </a:solidFill>
                <a:uFill>
                  <a:solidFill>
                    <a:srgbClr val="FF0000"/>
                  </a:solidFill>
                </a:uFill>
                <a:latin typeface="Meiryo UI"/>
                <a:ea typeface="Meiryo UI"/>
              </a:rPr>
              <a:t>　</a:t>
            </a:r>
            <a:r>
              <a:rPr kumimoji="1" lang="ja-JP" altLang="en-US" sz="1100" b="0" u="none">
                <a:solidFill>
                  <a:schemeClr val="tx1"/>
                </a:solidFill>
                <a:uFill>
                  <a:solidFill>
                    <a:srgbClr val="FF0000"/>
                  </a:solidFill>
                </a:uFill>
                <a:latin typeface="Meiryo UI"/>
                <a:ea typeface="Meiryo UI"/>
              </a:rPr>
              <a:t>　</a:t>
            </a:r>
            <a:r>
              <a:rPr kumimoji="1" lang="ja-JP" altLang="en-US" sz="1100" b="0" u="none">
                <a:solidFill>
                  <a:schemeClr val="tx1"/>
                </a:solidFill>
                <a:uFill>
                  <a:solidFill>
                    <a:srgbClr val="FF0000"/>
                  </a:solidFill>
                </a:uFill>
                <a:latin typeface="Meiryo UI"/>
                <a:ea typeface="Meiryo UI"/>
              </a:rPr>
              <a:t>　</a:t>
            </a:r>
            <a:r>
              <a:rPr kumimoji="1" lang="ja-JP" altLang="en-US" sz="1100" b="0" u="none">
                <a:solidFill>
                  <a:schemeClr val="tx1"/>
                </a:solidFill>
                <a:uFill>
                  <a:solidFill>
                    <a:srgbClr val="FF0000"/>
                  </a:solidFill>
                </a:uFill>
                <a:latin typeface="Meiryo UI"/>
                <a:ea typeface="Meiryo UI"/>
              </a:rPr>
              <a:t>　</a:t>
            </a:r>
            <a:r>
              <a:rPr kumimoji="1" lang="ja-JP" altLang="en-US" sz="1100" b="0" u="none">
                <a:solidFill>
                  <a:schemeClr val="tx1"/>
                </a:solidFill>
                <a:uFill>
                  <a:solidFill>
                    <a:srgbClr val="FF0000"/>
                  </a:solidFill>
                </a:uFill>
                <a:latin typeface="Meiryo UI"/>
                <a:ea typeface="Meiryo UI"/>
              </a:rPr>
              <a:t> </a:t>
            </a:r>
            <a:r>
              <a:rPr kumimoji="1" lang="ja-JP" altLang="en-US" sz="1100" b="1" u="none">
                <a:solidFill>
                  <a:srgbClr val="FF0000"/>
                </a:solidFill>
                <a:uFill>
                  <a:solidFill>
                    <a:srgbClr val="FF0000"/>
                  </a:solidFill>
                </a:uFill>
                <a:latin typeface="Meiryo UI"/>
                <a:ea typeface="Meiryo UI"/>
              </a:rPr>
              <a:t>感染防</a:t>
            </a:r>
            <a:r>
              <a:rPr kumimoji="1" lang="ja-JP" altLang="en-US" sz="1100" b="1" u="none">
                <a:solidFill>
                  <a:srgbClr val="FF0000"/>
                </a:solidFill>
                <a:uFill>
                  <a:solidFill>
                    <a:srgbClr val="FF0000"/>
                  </a:solidFill>
                </a:uFill>
                <a:latin typeface="Meiryo UI"/>
                <a:ea typeface="Meiryo UI"/>
              </a:rPr>
              <a:t>止対策を</a:t>
            </a:r>
            <a:r>
              <a:rPr kumimoji="1" lang="ja-JP" altLang="en-US" sz="1100" b="1" u="none">
                <a:solidFill>
                  <a:srgbClr val="FF0000"/>
                </a:solidFill>
                <a:uFill>
                  <a:solidFill>
                    <a:srgbClr val="FF0000"/>
                  </a:solidFill>
                </a:uFill>
                <a:latin typeface="Meiryo UI"/>
                <a:ea typeface="Meiryo UI"/>
              </a:rPr>
              <a:t>徹底</a:t>
            </a:r>
            <a:r>
              <a:rPr kumimoji="1" lang="ja-JP" altLang="en-US" sz="1100" b="0" u="none">
                <a:solidFill>
                  <a:schemeClr val="tx1"/>
                </a:solidFill>
                <a:uFill>
                  <a:solidFill>
                    <a:srgbClr val="FF0000"/>
                  </a:solidFill>
                </a:uFill>
                <a:latin typeface="Meiryo UI"/>
                <a:ea typeface="Meiryo UI"/>
              </a:rPr>
              <a:t>してください（</a:t>
            </a:r>
            <a:r>
              <a:rPr kumimoji="1" lang="ja-JP" altLang="en-US" sz="1100" b="1" u="sng">
                <a:solidFill>
                  <a:srgbClr val="FF0000"/>
                </a:solidFill>
                <a:uFill>
                  <a:solidFill>
                    <a:srgbClr val="FF0000"/>
                  </a:solidFill>
                </a:uFill>
                <a:latin typeface="Meiryo UI"/>
                <a:ea typeface="Meiryo UI"/>
              </a:rPr>
              <a:t>６月20日まで</a:t>
            </a:r>
            <a:r>
              <a:rPr kumimoji="1" lang="ja-JP" altLang="en-US" sz="1100" b="0" u="none">
                <a:solidFill>
                  <a:schemeClr val="tx1"/>
                </a:solidFill>
                <a:uFill>
                  <a:solidFill>
                    <a:srgbClr val="FF0000"/>
                  </a:solidFill>
                </a:uFill>
                <a:latin typeface="Meiryo UI"/>
                <a:ea typeface="Meiryo UI"/>
              </a:rPr>
              <a:t>）。</a:t>
            </a:r>
            <a:endParaRPr kumimoji="1" lang="ja-JP" altLang="en-US" sz="1100" b="0" u="none">
              <a:solidFill>
                <a:schemeClr val="tx1"/>
              </a:solidFill>
              <a:uFill>
                <a:solidFill>
                  <a:srgbClr val="FF0000"/>
                </a:solidFill>
              </a:uFill>
              <a:latin typeface="Meiryo UI"/>
              <a:ea typeface="Meiryo UI"/>
            </a:endParaRPr>
          </a:p>
          <a:p>
            <a:pPr algn="l">
              <a:lnSpc>
                <a:spcPct val="100000"/>
              </a:lnSpc>
              <a:spcBef>
                <a:spcPts val="0"/>
              </a:spcBef>
              <a:spcAft>
                <a:spcPts val="0"/>
              </a:spcAft>
            </a:pP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（２）</a:t>
            </a:r>
            <a:r>
              <a:rPr kumimoji="1" lang="ja-JP" altLang="en-US" sz="1100" b="0" u="none">
                <a:solidFill>
                  <a:schemeClr val="tx1"/>
                </a:solidFill>
                <a:latin typeface="Meiryo UI"/>
                <a:ea typeface="Meiryo UI"/>
              </a:rPr>
              <a:t>旅行の際は、感染状況が落ち着いている地域を選び、混雑しない時期に、普段から接している仲間と楽しむようにしてください</a:t>
            </a:r>
            <a:r>
              <a:rPr kumimoji="1" lang="ja-JP" altLang="en-US" sz="1100" b="0" u="none">
                <a:solidFill>
                  <a:schemeClr val="tx1"/>
                </a:solidFill>
                <a:latin typeface="Meiryo UI"/>
                <a:ea typeface="Meiryo UI"/>
              </a:rPr>
              <a:t>。</a:t>
            </a:r>
            <a:endParaRPr kumimoji="1" lang="ja-JP" altLang="en-US" sz="1100" b="0" u="none">
              <a:solidFill>
                <a:schemeClr val="tx1"/>
              </a:solidFill>
              <a:latin typeface="Meiryo UI"/>
              <a:ea typeface="Meiryo UI"/>
            </a:endParaRPr>
          </a:p>
          <a:p>
            <a:pPr algn="l">
              <a:lnSpc>
                <a:spcPct val="100000"/>
              </a:lnSpc>
              <a:spcBef>
                <a:spcPts val="0"/>
              </a:spcBef>
              <a:spcAft>
                <a:spcPts val="0"/>
              </a:spcAft>
            </a:pP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（３）</a:t>
            </a:r>
            <a:r>
              <a:rPr kumimoji="1" lang="ja-JP" altLang="en-US" sz="1100" b="0" u="none">
                <a:solidFill>
                  <a:schemeClr val="tx1"/>
                </a:solidFill>
                <a:latin typeface="Meiryo UI"/>
                <a:ea typeface="Meiryo UI"/>
              </a:rPr>
              <a:t>他県へ移動する</a:t>
            </a:r>
            <a:r>
              <a:rPr kumimoji="1" lang="ja-JP" altLang="en-US" sz="1100" b="0" u="none">
                <a:solidFill>
                  <a:schemeClr val="tx1"/>
                </a:solidFill>
                <a:latin typeface="Meiryo UI"/>
                <a:ea typeface="Meiryo UI"/>
              </a:rPr>
              <a:t>際は、</a:t>
            </a:r>
            <a:r>
              <a:rPr kumimoji="1" lang="ja-JP" altLang="en-US" sz="1100" b="1" u="none">
                <a:solidFill>
                  <a:srgbClr val="FF0000"/>
                </a:solidFill>
                <a:latin typeface="Meiryo UI"/>
                <a:ea typeface="Meiryo UI"/>
              </a:rPr>
              <a:t>会食時の対応を含め移動先の都道府県知事が出している要請やメッセージに沿って行動してください</a:t>
            </a:r>
            <a:r>
              <a:rPr kumimoji="1" lang="ja-JP" altLang="en-US" sz="1100" b="1" u="none">
                <a:solidFill>
                  <a:srgbClr val="FF0000"/>
                </a:solidFill>
                <a:latin typeface="Meiryo UI"/>
                <a:ea typeface="Meiryo UI"/>
              </a:rPr>
              <a:t>。</a:t>
            </a:r>
            <a:endParaRPr kumimoji="1" lang="ja-JP" altLang="en-US" sz="1100" b="1" u="none">
              <a:solidFill>
                <a:srgbClr val="FF0000"/>
              </a:solidFill>
              <a:latin typeface="Meiryo UI"/>
              <a:ea typeface="Meiryo UI"/>
            </a:endParaRPr>
          </a:p>
          <a:p>
            <a:pPr algn="l">
              <a:lnSpc>
                <a:spcPct val="100000"/>
              </a:lnSpc>
              <a:spcBef>
                <a:spcPts val="0"/>
              </a:spcBef>
              <a:spcAft>
                <a:spcPts val="0"/>
              </a:spcAft>
            </a:pPr>
            <a:r>
              <a:rPr kumimoji="1" lang="ja-JP" altLang="en-US" sz="1100" b="0" u="none">
                <a:solidFill>
                  <a:schemeClr val="tx1"/>
                </a:solidFill>
                <a:latin typeface="Meiryo UI"/>
                <a:ea typeface="Meiryo UI"/>
              </a:rPr>
              <a:t>　　（４）</a:t>
            </a:r>
            <a:r>
              <a:rPr kumimoji="1" lang="ja-JP" altLang="en-US" sz="1100" b="0" u="none">
                <a:solidFill>
                  <a:schemeClr val="tx1"/>
                </a:solidFill>
                <a:latin typeface="Meiryo UI"/>
                <a:ea typeface="Meiryo UI"/>
              </a:rPr>
              <a:t>そうした対応が難しい場合には、旅行などでの移動は、慎重に検討</a:t>
            </a:r>
            <a:r>
              <a:rPr kumimoji="1" lang="ja-JP" altLang="en-US" sz="1100" b="0" u="none">
                <a:solidFill>
                  <a:schemeClr val="tx1"/>
                </a:solidFill>
                <a:latin typeface="Meiryo UI"/>
                <a:ea typeface="Meiryo UI"/>
              </a:rPr>
              <a:t>して</a:t>
            </a:r>
            <a:r>
              <a:rPr kumimoji="1" lang="ja-JP" altLang="en-US" sz="1100" b="0" u="none">
                <a:solidFill>
                  <a:schemeClr val="tx1"/>
                </a:solidFill>
                <a:latin typeface="Meiryo UI"/>
                <a:ea typeface="Meiryo UI"/>
              </a:rPr>
              <a:t>ください。</a:t>
            </a:r>
            <a:endParaRPr kumimoji="1" lang="ja-JP" altLang="en-US" sz="1100" b="0" u="none">
              <a:solidFill>
                <a:schemeClr val="tx1"/>
              </a:solidFill>
              <a:latin typeface="Meiryo UI"/>
              <a:ea typeface="Meiryo UI"/>
            </a:endParaRPr>
          </a:p>
          <a:p>
            <a:pPr algn="l">
              <a:lnSpc>
                <a:spcPct val="100000"/>
              </a:lnSpc>
              <a:spcBef>
                <a:spcPts val="0"/>
              </a:spcBef>
              <a:spcAft>
                <a:spcPts val="0"/>
              </a:spcAft>
            </a:pPr>
            <a:r>
              <a:rPr kumimoji="1" lang="ja-JP" altLang="en-US" sz="1100" b="0" u="none">
                <a:solidFill>
                  <a:schemeClr val="tx1"/>
                </a:solidFill>
                <a:latin typeface="Meiryo UI"/>
                <a:ea typeface="Meiryo UI"/>
              </a:rPr>
              <a:t>　　（５）</a:t>
            </a:r>
            <a:r>
              <a:rPr kumimoji="1" lang="ja-JP" altLang="en-US" sz="1100" b="0" u="none">
                <a:solidFill>
                  <a:schemeClr val="tx1"/>
                </a:solidFill>
                <a:latin typeface="Meiryo UI"/>
                <a:ea typeface="Meiryo UI"/>
              </a:rPr>
              <a:t>発熱などの症状がある方や体調の悪い方は、他県との往来を控えて</a:t>
            </a:r>
            <a:r>
              <a:rPr kumimoji="1" lang="ja-JP" altLang="en-US" sz="1100" b="0" u="none">
                <a:solidFill>
                  <a:schemeClr val="tx1"/>
                </a:solidFill>
                <a:latin typeface="Meiryo UI"/>
                <a:ea typeface="Meiryo UI"/>
              </a:rPr>
              <a:t>くださ</a:t>
            </a:r>
            <a:r>
              <a:rPr kumimoji="1" lang="ja-JP" altLang="en-US" sz="1100" b="0" u="none">
                <a:solidFill>
                  <a:schemeClr val="tx1"/>
                </a:solidFill>
                <a:latin typeface="Meiryo UI"/>
                <a:ea typeface="Meiryo UI"/>
              </a:rPr>
              <a:t>い</a:t>
            </a:r>
            <a:r>
              <a:rPr kumimoji="1" lang="ja-JP" altLang="en-US" sz="1100" b="0" u="none">
                <a:solidFill>
                  <a:schemeClr val="tx1"/>
                </a:solidFill>
                <a:latin typeface="Meiryo UI"/>
                <a:ea typeface="Meiryo UI"/>
              </a:rPr>
              <a:t>。</a:t>
            </a:r>
            <a:endParaRPr lang="ja-JP" altLang="en-US" sz="1100" b="0">
              <a:solidFill>
                <a:schemeClr val="tx1"/>
              </a:solidFill>
            </a:endParaRPr>
          </a:p>
          <a:p>
            <a:pPr algn="l">
              <a:lnSpc>
                <a:spcPct val="100000"/>
              </a:lnSpc>
              <a:spcBef>
                <a:spcPts val="0"/>
              </a:spcBef>
              <a:spcAft>
                <a:spcPts val="0"/>
              </a:spcAft>
            </a:pPr>
            <a:endParaRPr kumimoji="1" lang="ja-JP" altLang="en-US" sz="400" b="0" u="none">
              <a:solidFill>
                <a:schemeClr val="tx1"/>
              </a:solidFill>
              <a:latin typeface="Meiryo UI"/>
              <a:ea typeface="Meiryo UI"/>
            </a:endParaRPr>
          </a:p>
          <a:p>
            <a:pPr algn="l">
              <a:lnSpc>
                <a:spcPct val="100000"/>
              </a:lnSpc>
              <a:spcBef>
                <a:spcPts val="0"/>
              </a:spcBef>
              <a:spcAft>
                <a:spcPts val="0"/>
              </a:spcAft>
            </a:pPr>
            <a:r>
              <a:rPr kumimoji="1" lang="ja-JP" altLang="en-US" sz="1200" b="1" u="none">
                <a:solidFill>
                  <a:schemeClr val="tx1"/>
                </a:solidFill>
                <a:latin typeface="Meiryo UI"/>
                <a:ea typeface="Meiryo UI"/>
              </a:rPr>
              <a:t>　</a:t>
            </a:r>
            <a:r>
              <a:rPr kumimoji="1" lang="ja-JP" altLang="en-US" sz="1200" b="1" u="sng">
                <a:solidFill>
                  <a:schemeClr val="tx1"/>
                </a:solidFill>
                <a:latin typeface="Meiryo UI"/>
                <a:ea typeface="Meiryo UI"/>
              </a:rPr>
              <a:t>３</a:t>
            </a:r>
            <a:r>
              <a:rPr kumimoji="1" lang="ja-JP" altLang="en-US" sz="1200" b="1" u="sng">
                <a:solidFill>
                  <a:schemeClr val="tx1"/>
                </a:solidFill>
                <a:latin typeface="Meiryo UI"/>
                <a:ea typeface="Meiryo UI"/>
              </a:rPr>
              <a:t>　</a:t>
            </a:r>
            <a:r>
              <a:rPr kumimoji="1" lang="ja-JP" altLang="en-US" sz="1200" b="1" u="sng">
                <a:solidFill>
                  <a:schemeClr val="tx1"/>
                </a:solidFill>
                <a:latin typeface="Meiryo UI"/>
                <a:ea typeface="Meiryo UI"/>
              </a:rPr>
              <a:t>会</a:t>
            </a:r>
            <a:r>
              <a:rPr kumimoji="1" lang="ja-JP" altLang="en-US" sz="1200" b="1" u="sng">
                <a:solidFill>
                  <a:schemeClr val="tx1"/>
                </a:solidFill>
                <a:latin typeface="Meiryo UI"/>
                <a:ea typeface="Meiryo UI"/>
              </a:rPr>
              <a:t>食について</a:t>
            </a:r>
            <a:r>
              <a:rPr kumimoji="1" lang="ja-JP" altLang="en-US" sz="1200" b="0" u="none">
                <a:solidFill>
                  <a:schemeClr val="tx1"/>
                </a:solidFill>
                <a:latin typeface="Meiryo UI"/>
                <a:ea typeface="Meiryo UI"/>
              </a:rPr>
              <a:t>　　</a:t>
            </a:r>
            <a:r>
              <a:rPr kumimoji="1" lang="ja-JP" altLang="en-US" sz="1100" b="0" u="none">
                <a:solidFill>
                  <a:schemeClr val="tx1"/>
                </a:solidFill>
                <a:latin typeface="Meiryo UI"/>
                <a:ea typeface="Meiryo UI"/>
              </a:rPr>
              <a:t>以下の点に注意のうえでお楽しみください。</a:t>
            </a:r>
            <a:endParaRPr kumimoji="1" lang="ja-JP" altLang="en-US" sz="1100" b="1" u="none">
              <a:solidFill>
                <a:schemeClr val="tx1"/>
              </a:solidFill>
              <a:latin typeface="Meiryo UI"/>
              <a:ea typeface="Meiryo UI"/>
            </a:endParaRPr>
          </a:p>
          <a:p>
            <a:pPr algn="l">
              <a:lnSpc>
                <a:spcPct val="100000"/>
              </a:lnSpc>
              <a:spcBef>
                <a:spcPts val="0"/>
              </a:spcBef>
              <a:spcAft>
                <a:spcPts val="0"/>
              </a:spcAft>
            </a:pPr>
            <a:r>
              <a:rPr kumimoji="1" lang="ja-JP" altLang="en-US" sz="1100" b="0" u="none">
                <a:solidFill>
                  <a:schemeClr val="tx1"/>
                </a:solidFill>
                <a:uFill>
                  <a:solidFill>
                    <a:srgbClr val="FF0000"/>
                  </a:solidFill>
                </a:uFill>
                <a:latin typeface="Meiryo UI"/>
                <a:ea typeface="Meiryo UI"/>
              </a:rPr>
              <a:t>　　（１）最近の県内の感染傾向を踏まえ、</a:t>
            </a:r>
            <a:r>
              <a:rPr kumimoji="1" lang="ja-JP" altLang="en-US" sz="1100" b="1" u="none">
                <a:solidFill>
                  <a:srgbClr val="FF0000"/>
                </a:solidFill>
                <a:uFill>
                  <a:solidFill>
                    <a:srgbClr val="FF0000"/>
                  </a:solidFill>
                </a:uFill>
                <a:latin typeface="Meiryo UI"/>
                <a:ea typeface="Meiryo UI"/>
              </a:rPr>
              <a:t>会食については、人数は「４人以下のグループ」で、時間は「２時間以内」</a:t>
            </a:r>
            <a:r>
              <a:rPr kumimoji="1" lang="ja-JP" altLang="en-US" sz="1100" b="0" u="none">
                <a:solidFill>
                  <a:schemeClr val="tx1"/>
                </a:solidFill>
                <a:uFill>
                  <a:solidFill>
                    <a:srgbClr val="FF0000"/>
                  </a:solidFill>
                </a:uFill>
                <a:latin typeface="Meiryo UI"/>
                <a:ea typeface="Meiryo UI"/>
              </a:rPr>
              <a:t>にしていただくようお願いします。</a:t>
            </a:r>
            <a:endParaRPr kumimoji="1" lang="ja-JP" altLang="en-US" sz="1100" b="0" u="none">
              <a:solidFill>
                <a:schemeClr val="tx1"/>
              </a:solidFill>
              <a:uFill>
                <a:solidFill>
                  <a:srgbClr val="FF0000"/>
                </a:solidFill>
              </a:uFill>
              <a:latin typeface="Meiryo UI"/>
              <a:ea typeface="Meiryo UI"/>
            </a:endParaRPr>
          </a:p>
          <a:p>
            <a:pPr marL="0" indent="0">
              <a:lnSpc>
                <a:spcPct val="100000"/>
              </a:lnSpc>
              <a:spcBef>
                <a:spcPts val="0"/>
              </a:spcBef>
              <a:spcAft>
                <a:spcPts val="0"/>
              </a:spcAft>
              <a:buNone/>
            </a:pPr>
            <a:r>
              <a:rPr kumimoji="1" lang="ja-JP" altLang="en-US" sz="1100" b="0" u="none">
                <a:solidFill>
                  <a:schemeClr val="tx1"/>
                </a:solidFill>
                <a:latin typeface="Meiryo UI"/>
                <a:ea typeface="Meiryo UI"/>
              </a:rPr>
              <a:t>　　（２）</a:t>
            </a:r>
            <a:r>
              <a:rPr kumimoji="1" lang="ja-JP" altLang="en-US" sz="1100" b="1" u="none">
                <a:solidFill>
                  <a:srgbClr val="FF0000"/>
                </a:solidFill>
                <a:latin typeface="Meiryo UI"/>
                <a:ea typeface="Meiryo UI"/>
              </a:rPr>
              <a:t>会話が主となる時間帯には、できる限りマスクの着用を励行するなど、飛沫感染の防止に努めてください。</a:t>
            </a:r>
            <a:endParaRPr kumimoji="1" lang="ja-JP" altLang="en-US" sz="200" b="1" u="none">
              <a:solidFill>
                <a:srgbClr val="FF0000"/>
              </a:solidFill>
              <a:latin typeface="Meiryo UI"/>
              <a:ea typeface="Meiryo UI"/>
            </a:endParaRPr>
          </a:p>
          <a:p>
            <a:pPr marL="0" indent="0">
              <a:lnSpc>
                <a:spcPct val="100000"/>
              </a:lnSpc>
              <a:spcBef>
                <a:spcPts val="0"/>
              </a:spcBef>
              <a:spcAft>
                <a:spcPts val="0"/>
              </a:spcAft>
              <a:buNone/>
            </a:pPr>
            <a:r>
              <a:rPr kumimoji="1" lang="ja-JP" altLang="en-US" sz="1100" b="0" u="none">
                <a:solidFill>
                  <a:schemeClr val="tx1"/>
                </a:solidFill>
                <a:latin typeface="Meiryo UI"/>
                <a:ea typeface="Meiryo UI"/>
              </a:rPr>
              <a:t>　　（３）</a:t>
            </a:r>
            <a:r>
              <a:rPr kumimoji="1" lang="ja-JP" altLang="en-US" sz="1100" b="0" u="none">
                <a:solidFill>
                  <a:schemeClr val="tx1"/>
                </a:solidFill>
                <a:latin typeface="Meiryo UI"/>
                <a:ea typeface="Meiryo UI"/>
              </a:rPr>
              <a:t>特に、飲酒の場などでの「献杯・返杯」や「大声での会話」、「マスクを外してのカラオケ」など、感染リスクの高い行動は、控えるようお願いします。</a:t>
            </a:r>
            <a:endParaRPr kumimoji="1" lang="ja-JP" altLang="en-US" sz="1100" b="0" u="none">
              <a:solidFill>
                <a:schemeClr val="tx1"/>
              </a:solidFill>
              <a:latin typeface="Meiryo UI"/>
              <a:ea typeface="Meiryo UI"/>
            </a:endParaRPr>
          </a:p>
          <a:p>
            <a:pPr marL="0" indent="0">
              <a:lnSpc>
                <a:spcPct val="100000"/>
              </a:lnSpc>
              <a:spcBef>
                <a:spcPts val="0"/>
              </a:spcBef>
              <a:spcAft>
                <a:spcPts val="0"/>
              </a:spcAft>
              <a:buNone/>
            </a:pPr>
            <a:endParaRPr kumimoji="1" lang="ja-JP" altLang="en-US" sz="400" b="1" u="sng">
              <a:solidFill>
                <a:srgbClr val="FF0000"/>
              </a:solidFill>
              <a:latin typeface="Meiryo UI"/>
              <a:ea typeface="Meiryo UI"/>
            </a:endParaRPr>
          </a:p>
          <a:p>
            <a:pPr marL="0" indent="0">
              <a:lnSpc>
                <a:spcPct val="100000"/>
              </a:lnSpc>
              <a:spcBef>
                <a:spcPts val="0"/>
              </a:spcBef>
              <a:spcAft>
                <a:spcPts val="0"/>
              </a:spcAft>
              <a:buNone/>
            </a:pPr>
            <a:r>
              <a:rPr kumimoji="1" lang="ja-JP" altLang="en-US" sz="1200" b="1" u="none">
                <a:solidFill>
                  <a:schemeClr val="tx1"/>
                </a:solidFill>
                <a:latin typeface="Meiryo UI"/>
                <a:ea typeface="Meiryo UI"/>
              </a:rPr>
              <a:t>　</a:t>
            </a:r>
            <a:r>
              <a:rPr kumimoji="1" lang="ja-JP" altLang="en-US" sz="1200" b="1" u="sng">
                <a:solidFill>
                  <a:schemeClr val="tx1"/>
                </a:solidFill>
                <a:latin typeface="Meiryo UI"/>
                <a:ea typeface="Meiryo UI"/>
              </a:rPr>
              <a:t>４</a:t>
            </a:r>
            <a:r>
              <a:rPr kumimoji="1" lang="ja-JP" altLang="en-US" sz="1200" b="1" u="sng">
                <a:solidFill>
                  <a:schemeClr val="tx1"/>
                </a:solidFill>
                <a:latin typeface="Meiryo UI"/>
                <a:ea typeface="Meiryo UI"/>
              </a:rPr>
              <a:t>　</a:t>
            </a:r>
            <a:r>
              <a:rPr kumimoji="1" lang="ja-JP" altLang="en-US" sz="1200" b="1" u="sng">
                <a:solidFill>
                  <a:schemeClr val="tx1"/>
                </a:solidFill>
                <a:latin typeface="Meiryo UI"/>
                <a:ea typeface="Meiryo UI"/>
              </a:rPr>
              <a:t>イベント等について</a:t>
            </a:r>
            <a:r>
              <a:rPr kumimoji="1" lang="ja-JP" altLang="en-US" sz="1200" b="0" u="none">
                <a:solidFill>
                  <a:schemeClr val="tx1"/>
                </a:solidFill>
                <a:latin typeface="Meiryo UI"/>
                <a:ea typeface="Meiryo UI"/>
              </a:rPr>
              <a:t>　　</a:t>
            </a:r>
            <a:r>
              <a:rPr kumimoji="1" lang="ja-JP" altLang="en-US" sz="1100" b="0" u="none">
                <a:solidFill>
                  <a:schemeClr val="tx1"/>
                </a:solidFill>
                <a:latin typeface="Meiryo UI"/>
                <a:ea typeface="Meiryo UI"/>
              </a:rPr>
              <a:t>開催にあたっては、以下の点に注意したうえで、</a:t>
            </a:r>
            <a:r>
              <a:rPr kumimoji="1" lang="ja-JP" altLang="en-US" sz="1100" b="0" u="none">
                <a:solidFill>
                  <a:schemeClr val="tx1"/>
                </a:solidFill>
                <a:latin typeface="Meiryo UI"/>
                <a:ea typeface="Meiryo UI"/>
              </a:rPr>
              <a:t>業</a:t>
            </a:r>
            <a:r>
              <a:rPr kumimoji="1" lang="ja-JP" altLang="en-US" sz="1100" b="0" u="none">
                <a:solidFill>
                  <a:schemeClr val="tx1"/>
                </a:solidFill>
                <a:latin typeface="Meiryo UI"/>
                <a:ea typeface="Meiryo UI"/>
              </a:rPr>
              <a:t>種別ガイドライン等に基づく感染防止対策を徹底してください。</a:t>
            </a:r>
            <a:endParaRPr kumimoji="1" lang="ja-JP" altLang="en-US" sz="1100" b="1" u="sng">
              <a:solidFill>
                <a:schemeClr val="tx1"/>
              </a:solidFill>
              <a:latin typeface="Meiryo UI"/>
              <a:ea typeface="Meiryo UI"/>
            </a:endParaRPr>
          </a:p>
          <a:p>
            <a:pPr marL="0" indent="0">
              <a:lnSpc>
                <a:spcPct val="100000"/>
              </a:lnSpc>
              <a:spcBef>
                <a:spcPts val="200"/>
              </a:spcBef>
              <a:spcAft>
                <a:spcPts val="0"/>
              </a:spcAft>
              <a:buNone/>
            </a:pPr>
            <a:r>
              <a:rPr kumimoji="1" lang="ja-JP" altLang="en-US" sz="1100" b="0" u="none">
                <a:solidFill>
                  <a:schemeClr val="tx1"/>
                </a:solidFill>
                <a:latin typeface="Meiryo UI"/>
                <a:ea typeface="Meiryo UI"/>
              </a:rPr>
              <a:t>　　（１）人数の上限　  ・大声での歓声や声援等が想定されないイベント等（クラシック音楽コンサート、式典、展示会等）：収容率１００％</a:t>
            </a:r>
            <a:endParaRPr kumimoji="1" lang="ja-JP" altLang="en-US" sz="1100" b="0" u="none">
              <a:solidFill>
                <a:schemeClr val="tx1"/>
              </a:solidFill>
              <a:latin typeface="Meiryo UI"/>
              <a:ea typeface="Meiryo UI"/>
            </a:endParaRPr>
          </a:p>
          <a:p>
            <a:pPr marL="0" indent="0">
              <a:lnSpc>
                <a:spcPct val="100000"/>
              </a:lnSpc>
              <a:spcBef>
                <a:spcPts val="0"/>
              </a:spcBef>
              <a:spcAft>
                <a:spcPts val="0"/>
              </a:spcAft>
              <a:buNone/>
            </a:pPr>
            <a:r>
              <a:rPr kumimoji="1" lang="ja-JP" altLang="en-US" sz="1100" b="0" u="none">
                <a:solidFill>
                  <a:schemeClr val="tx1"/>
                </a:solidFill>
                <a:latin typeface="Meiryo UI"/>
                <a:ea typeface="Meiryo UI"/>
              </a:rPr>
              <a:t>　　　　　　　　　　　　　　　</a:t>
            </a:r>
            <a:r>
              <a:rPr kumimoji="1" lang="ja-JP" altLang="en-US" sz="700" b="0" u="none">
                <a:solidFill>
                  <a:schemeClr val="tx1"/>
                </a:solidFill>
                <a:latin typeface="Meiryo UI"/>
                <a:ea typeface="Meiryo UI"/>
              </a:rPr>
              <a:t>　 </a:t>
            </a:r>
            <a:r>
              <a:rPr kumimoji="1" lang="ja-JP" altLang="en-US" sz="1100" b="0" u="none">
                <a:solidFill>
                  <a:schemeClr val="tx1"/>
                </a:solidFill>
                <a:latin typeface="Meiryo UI"/>
                <a:ea typeface="Meiryo UI"/>
              </a:rPr>
              <a:t>・大声での歓声や声援等が想定されるイベント等（ロック・ポップコンサート、スポーツイベント等）  　：</a:t>
            </a:r>
            <a:r>
              <a:rPr kumimoji="1" lang="ja-JP" altLang="en-US" sz="1100" b="0" u="none">
                <a:solidFill>
                  <a:schemeClr val="tx1"/>
                </a:solidFill>
                <a:latin typeface="Meiryo UI"/>
                <a:ea typeface="Meiryo UI"/>
              </a:rPr>
              <a:t>収容率　 ５０％</a:t>
            </a:r>
            <a:endParaRPr kumimoji="1" lang="ja-JP" altLang="en-US" sz="1100" b="0" u="none">
              <a:solidFill>
                <a:schemeClr val="tx1"/>
              </a:solidFill>
              <a:latin typeface="Meiryo UI"/>
              <a:ea typeface="Meiryo UI"/>
            </a:endParaRPr>
          </a:p>
          <a:p>
            <a:pPr marL="0" indent="0">
              <a:lnSpc>
                <a:spcPct val="100000"/>
              </a:lnSpc>
              <a:spcBef>
                <a:spcPts val="0"/>
              </a:spcBef>
              <a:spcAft>
                <a:spcPts val="0"/>
              </a:spcAft>
              <a:buNone/>
            </a:pP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５名以内の同一グループでは座席等の間隔を設けなくてもよい。その場合、収容率が５０％</a:t>
            </a:r>
            <a:r>
              <a:rPr kumimoji="1" lang="ja-JP" altLang="en-US" sz="1100" b="0" u="none">
                <a:solidFill>
                  <a:schemeClr val="tx1"/>
                </a:solidFill>
                <a:latin typeface="Meiryo UI"/>
                <a:ea typeface="Meiryo UI"/>
              </a:rPr>
              <a:t>を超えても可。）</a:t>
            </a:r>
            <a:endParaRPr kumimoji="1" lang="ja-JP" altLang="en-US" sz="1100" b="0" u="none">
              <a:solidFill>
                <a:schemeClr val="tx1"/>
              </a:solidFill>
              <a:latin typeface="Meiryo UI"/>
              <a:ea typeface="Meiryo UI"/>
            </a:endParaRPr>
          </a:p>
          <a:p>
            <a:pPr marL="0" indent="0">
              <a:lnSpc>
                <a:spcPct val="100000"/>
              </a:lnSpc>
              <a:spcBef>
                <a:spcPts val="0"/>
              </a:spcBef>
              <a:spcAft>
                <a:spcPts val="0"/>
              </a:spcAft>
              <a:buNone/>
            </a:pP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２）</a:t>
            </a:r>
            <a:r>
              <a:rPr kumimoji="1" lang="ja-JP" altLang="en-US" sz="1100" b="0" u="none">
                <a:solidFill>
                  <a:schemeClr val="tx1"/>
                </a:solidFill>
                <a:latin typeface="Meiryo UI"/>
                <a:ea typeface="Meiryo UI"/>
              </a:rPr>
              <a:t>全国的な移動を伴うイベントや、参加者が1,000人を超えるようなイベントの開催については、事前に県に相談してください。</a:t>
            </a:r>
            <a:endParaRPr kumimoji="1" lang="ja-JP" altLang="en-US" sz="1100" b="0" u="none">
              <a:solidFill>
                <a:schemeClr val="tx1"/>
              </a:solidFill>
              <a:latin typeface="Meiryo UI"/>
              <a:ea typeface="Meiryo UI"/>
            </a:endParaRPr>
          </a:p>
          <a:p>
            <a:pPr marL="0" indent="0">
              <a:lnSpc>
                <a:spcPct val="100000"/>
              </a:lnSpc>
              <a:spcBef>
                <a:spcPts val="0"/>
              </a:spcBef>
              <a:spcAft>
                <a:spcPts val="0"/>
              </a:spcAft>
              <a:buNone/>
            </a:pPr>
            <a:endParaRPr kumimoji="1" lang="ja-JP" altLang="en-US" sz="400" b="0" u="none">
              <a:solidFill>
                <a:schemeClr val="tx1"/>
              </a:solidFill>
              <a:latin typeface="Meiryo UI"/>
              <a:ea typeface="Meiryo UI"/>
            </a:endParaRPr>
          </a:p>
          <a:p>
            <a:pPr marL="0" indent="0">
              <a:lnSpc>
                <a:spcPct val="100000"/>
              </a:lnSpc>
              <a:spcBef>
                <a:spcPts val="0"/>
              </a:spcBef>
              <a:spcAft>
                <a:spcPts val="0"/>
              </a:spcAft>
              <a:buNone/>
            </a:pPr>
            <a:r>
              <a:rPr kumimoji="1" lang="ja-JP" altLang="en-US" sz="1200" b="1" u="none">
                <a:solidFill>
                  <a:schemeClr val="tx1"/>
                </a:solidFill>
                <a:latin typeface="Meiryo UI"/>
                <a:ea typeface="Meiryo UI"/>
              </a:rPr>
              <a:t>　</a:t>
            </a:r>
            <a:r>
              <a:rPr kumimoji="1" lang="ja-JP" altLang="en-US" sz="1200" b="1" u="sng">
                <a:solidFill>
                  <a:schemeClr val="tx1"/>
                </a:solidFill>
                <a:latin typeface="Meiryo UI"/>
                <a:ea typeface="Meiryo UI"/>
              </a:rPr>
              <a:t>５</a:t>
            </a:r>
            <a:r>
              <a:rPr kumimoji="1" lang="ja-JP" altLang="en-US" sz="1200" b="1" u="sng">
                <a:solidFill>
                  <a:schemeClr val="tx1"/>
                </a:solidFill>
                <a:latin typeface="Meiryo UI"/>
                <a:ea typeface="Meiryo UI"/>
              </a:rPr>
              <a:t>　</a:t>
            </a:r>
            <a:r>
              <a:rPr kumimoji="1" lang="ja-JP" altLang="en-US" sz="1200" b="1" u="sng">
                <a:solidFill>
                  <a:schemeClr val="tx1"/>
                </a:solidFill>
                <a:latin typeface="Meiryo UI"/>
                <a:ea typeface="Meiryo UI"/>
              </a:rPr>
              <a:t>県立</a:t>
            </a:r>
            <a:r>
              <a:rPr kumimoji="1" lang="ja-JP" altLang="en-US" sz="1200" b="1" u="sng">
                <a:solidFill>
                  <a:schemeClr val="tx1"/>
                </a:solidFill>
                <a:latin typeface="Meiryo UI"/>
                <a:ea typeface="Meiryo UI"/>
              </a:rPr>
              <a:t>施設について</a:t>
            </a:r>
            <a:r>
              <a:rPr kumimoji="1" lang="ja-JP" altLang="en-US" sz="12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200" b="0" u="none">
                <a:solidFill>
                  <a:schemeClr val="tx1"/>
                </a:solidFill>
                <a:latin typeface="Meiryo UI"/>
                <a:ea typeface="Meiryo UI"/>
              </a:rPr>
              <a:t> </a:t>
            </a:r>
            <a:r>
              <a:rPr kumimoji="1" lang="ja-JP" altLang="en-US" sz="1100" b="0" u="none">
                <a:solidFill>
                  <a:schemeClr val="tx1"/>
                </a:solidFill>
                <a:latin typeface="Meiryo UI"/>
                <a:ea typeface="Meiryo UI"/>
              </a:rPr>
              <a:t>業種別ガイドライン等に基づく感染防止対策を徹底したうえで、通常どおり開館しています。</a:t>
            </a:r>
            <a:r>
              <a:rPr kumimoji="1" lang="ja-JP" altLang="en-US" sz="1100" b="0" u="none">
                <a:solidFill>
                  <a:schemeClr val="tx1"/>
                </a:solidFill>
                <a:latin typeface="Meiryo UI"/>
                <a:ea typeface="Meiryo UI"/>
              </a:rPr>
              <a:t>　　</a:t>
            </a:r>
            <a:endParaRPr lang="ja-JP" altLang="en-US" sz="1200">
              <a:solidFill>
                <a:schemeClr val="tx1"/>
              </a:solidFill>
            </a:endParaRPr>
          </a:p>
        </p:txBody>
      </p:sp>
      <p:sp>
        <p:nvSpPr>
          <p:cNvPr id="1804" name="四角形 10"/>
          <p:cNvSpPr/>
          <p:nvPr/>
        </p:nvSpPr>
        <p:spPr>
          <a:xfrm>
            <a:off x="86776" y="850268"/>
            <a:ext cx="3490898" cy="293089"/>
          </a:xfrm>
          <a:prstGeom prst="rect">
            <a:avLst/>
          </a:prstGeom>
          <a:solidFill>
            <a:schemeClr val="accent1">
              <a:lumMod val="60000"/>
              <a:lumOff val="40000"/>
            </a:schemeClr>
          </a:solidFill>
          <a:ln w="12700" cap="flat" cmpd="sng" algn="ctr">
            <a:solidFill>
              <a:srgbClr val="0070C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l">
              <a:lnSpc>
                <a:spcPct val="150000"/>
              </a:lnSpc>
              <a:defRPr lang="ja-JP" altLang="en-US"/>
            </a:pPr>
            <a:r>
              <a:rPr lang="ja-JP" altLang="en-US" sz="1200" b="1">
                <a:solidFill>
                  <a:schemeClr val="tx1"/>
                </a:solidFill>
                <a:latin typeface="Meiryo UI"/>
                <a:ea typeface="Meiryo UI"/>
              </a:rPr>
              <a:t>５月24日からのお願い（</a:t>
            </a:r>
            <a:r>
              <a:rPr lang="ja-JP" altLang="en-US" sz="1200" b="1" u="heavy">
                <a:solidFill>
                  <a:schemeClr val="tx1"/>
                </a:solidFill>
                <a:uFill>
                  <a:solidFill>
                    <a:srgbClr val="FF0000"/>
                  </a:solidFill>
                </a:uFill>
                <a:latin typeface="Meiryo UI"/>
                <a:ea typeface="Meiryo UI"/>
              </a:rPr>
              <a:t>６月８日まで</a:t>
            </a:r>
            <a:r>
              <a:rPr lang="ja-JP" altLang="en-US" sz="1200" b="1">
                <a:solidFill>
                  <a:schemeClr val="tx1"/>
                </a:solidFill>
                <a:latin typeface="Meiryo UI"/>
                <a:ea typeface="Meiryo UI"/>
              </a:rPr>
              <a:t>）</a:t>
            </a:r>
            <a:endParaRPr lang="ja-JP" altLang="en-US" sz="1200" b="1" u="heavy">
              <a:solidFill>
                <a:schemeClr val="tx1"/>
              </a:solidFill>
              <a:uFill>
                <a:solidFill>
                  <a:srgbClr val="FF0000"/>
                </a:solidFill>
              </a:uFill>
              <a:latin typeface="Meiryo UI"/>
              <a:ea typeface="Meiryo UI"/>
            </a:endParaRPr>
          </a:p>
        </p:txBody>
      </p:sp>
      <p:sp>
        <p:nvSpPr>
          <p:cNvPr id="1805" name="図形 11"/>
          <p:cNvSpPr/>
          <p:nvPr/>
        </p:nvSpPr>
        <p:spPr>
          <a:xfrm>
            <a:off x="10137000" y="282707"/>
            <a:ext cx="9678460" cy="571600"/>
          </a:xfrm>
          <a:prstGeom prst="flowChartProcess">
            <a:avLst/>
          </a:prstGeom>
          <a:noFill/>
          <a:ln w="6350" cap="flat" cmpd="sng" algn="ctr">
            <a:solidFill>
              <a:schemeClr val="accent4">
                <a:lumMod val="75000"/>
              </a:schemeClr>
            </a:solidFill>
            <a:prstDash val="solid"/>
            <a:miter lim="800000"/>
          </a:ln>
        </p:spPr>
        <p:style>
          <a:lnRef idx="1">
            <a:schemeClr val="accent5"/>
          </a:lnRef>
          <a:fillRef idx="2">
            <a:schemeClr val="accent5"/>
          </a:fillRef>
          <a:effectRef idx="1">
            <a:schemeClr val="accent5"/>
          </a:effectRef>
          <a:fontRef idx="minor">
            <a:schemeClr val="dk1"/>
          </a:fontRef>
        </p:style>
        <p:txBody>
          <a:bodyPr anchor="t"/>
          <a:p>
            <a:pPr algn="l">
              <a:lnSpc>
                <a:spcPct val="100000"/>
              </a:lnSpc>
              <a:spcBef>
                <a:spcPts val="0"/>
              </a:spcBef>
              <a:spcAft>
                <a:spcPts val="0"/>
              </a:spcAft>
            </a:pPr>
            <a:endParaRPr lang="ja-JP" altLang="en-US" sz="1200">
              <a:solidFill>
                <a:schemeClr val="tx1"/>
              </a:solidFill>
            </a:endParaRPr>
          </a:p>
        </p:txBody>
      </p:sp>
      <p:sp>
        <p:nvSpPr>
          <p:cNvPr id="1806" name="図形 14"/>
          <p:cNvSpPr/>
          <p:nvPr/>
        </p:nvSpPr>
        <p:spPr>
          <a:xfrm>
            <a:off x="10091881" y="429684"/>
            <a:ext cx="9663342" cy="425673"/>
          </a:xfrm>
          <a:prstGeom prst="flowChartProcess">
            <a:avLst/>
          </a:prstGeom>
          <a:noFill/>
          <a:ln w="6350" cap="flat" cmpd="sng" algn="ctr">
            <a:noFill/>
            <a:prstDash val="solid"/>
            <a:miter lim="800000"/>
          </a:ln>
        </p:spPr>
        <p:style>
          <a:lnRef idx="1">
            <a:schemeClr val="accent5"/>
          </a:lnRef>
          <a:fillRef idx="2">
            <a:schemeClr val="accent5"/>
          </a:fillRef>
          <a:effectRef idx="1">
            <a:schemeClr val="accent5"/>
          </a:effectRef>
          <a:fontRef idx="minor">
            <a:schemeClr val="dk1"/>
          </a:fontRef>
        </p:style>
        <p:txBody>
          <a:bodyPr anchor="ctr" anchorCtr="0"/>
          <a:p>
            <a:pPr algn="l">
              <a:lnSpc>
                <a:spcPct val="100000"/>
              </a:lnSpc>
              <a:spcBef>
                <a:spcPts val="0"/>
              </a:spcBef>
              <a:spcAft>
                <a:spcPts val="0"/>
              </a:spcAft>
            </a:pPr>
            <a:r>
              <a:rPr kumimoji="1" lang="ja-JP" altLang="en-US" sz="1100" b="1" u="none">
                <a:solidFill>
                  <a:schemeClr val="tx1"/>
                </a:solidFill>
                <a:latin typeface="Meiryo UI"/>
                <a:ea typeface="Meiryo UI"/>
              </a:rPr>
              <a:t>　　</a:t>
            </a:r>
            <a:r>
              <a:rPr kumimoji="1" lang="ja-JP" altLang="en-US" sz="1100" b="0" u="none">
                <a:solidFill>
                  <a:schemeClr val="tx1"/>
                </a:solidFill>
                <a:uFill>
                  <a:solidFill>
                    <a:srgbClr val="FF0000"/>
                  </a:solidFill>
                </a:uFill>
                <a:latin typeface="Meiryo UI"/>
                <a:ea typeface="Meiryo UI"/>
              </a:rPr>
              <a:t>最近の県内の感染傾向を踏まえ、</a:t>
            </a:r>
            <a:endParaRPr kumimoji="1" lang="ja-JP" altLang="en-US" sz="1200" b="0" u="none">
              <a:solidFill>
                <a:schemeClr val="tx1"/>
              </a:solidFill>
              <a:uFill>
                <a:solidFill>
                  <a:srgbClr val="FF0000"/>
                </a:solidFill>
              </a:uFill>
              <a:latin typeface="Meiryo UI"/>
              <a:ea typeface="Meiryo UI"/>
            </a:endParaRPr>
          </a:p>
          <a:p>
            <a:pPr algn="l">
              <a:lnSpc>
                <a:spcPct val="100000"/>
              </a:lnSpc>
              <a:spcBef>
                <a:spcPts val="0"/>
              </a:spcBef>
              <a:spcAft>
                <a:spcPts val="0"/>
              </a:spcAft>
            </a:pPr>
            <a:r>
              <a:rPr kumimoji="1" lang="ja-JP" altLang="en-US" sz="1100" b="1" u="none">
                <a:solidFill>
                  <a:srgbClr val="FF0000"/>
                </a:solidFill>
                <a:uFill>
                  <a:solidFill>
                    <a:srgbClr val="FF0000"/>
                  </a:solidFill>
                </a:uFill>
                <a:latin typeface="Meiryo UI"/>
                <a:ea typeface="Meiryo UI"/>
              </a:rPr>
              <a:t>　</a:t>
            </a:r>
            <a:r>
              <a:rPr kumimoji="1" lang="ja-JP" altLang="en-US" sz="1100" b="1" u="none">
                <a:solidFill>
                  <a:srgbClr val="FF0000"/>
                </a:solidFill>
                <a:uFill>
                  <a:solidFill>
                    <a:srgbClr val="FF0000"/>
                  </a:solidFill>
                </a:uFill>
                <a:latin typeface="Meiryo UI"/>
                <a:ea typeface="Meiryo UI"/>
              </a:rPr>
              <a:t>　</a:t>
            </a:r>
            <a:r>
              <a:rPr kumimoji="1" lang="ja-JP" altLang="en-US" sz="1100" b="1" u="none">
                <a:solidFill>
                  <a:srgbClr val="FF0000"/>
                </a:solidFill>
                <a:uFill>
                  <a:solidFill>
                    <a:srgbClr val="FF0000"/>
                  </a:solidFill>
                </a:uFill>
                <a:latin typeface="Meiryo UI"/>
                <a:ea typeface="Meiryo UI"/>
              </a:rPr>
              <a:t>会食については、人数は「４人以下のグループ」で、時間は「２時間以内」</a:t>
            </a:r>
            <a:r>
              <a:rPr kumimoji="1" lang="ja-JP" altLang="en-US" sz="1100" b="0" u="none">
                <a:solidFill>
                  <a:schemeClr val="tx1"/>
                </a:solidFill>
                <a:uFill>
                  <a:solidFill>
                    <a:srgbClr val="FF0000"/>
                  </a:solidFill>
                </a:uFill>
                <a:latin typeface="Meiryo UI"/>
                <a:ea typeface="Meiryo UI"/>
              </a:rPr>
              <a:t>にしていただくようお願いします。</a:t>
            </a:r>
            <a:endParaRPr kumimoji="1" lang="ja-JP" altLang="en-US" sz="1100" b="0" u="none">
              <a:solidFill>
                <a:schemeClr val="tx1"/>
              </a:solidFill>
              <a:uFill>
                <a:solidFill>
                  <a:srgbClr val="FF0000"/>
                </a:solidFill>
              </a:uFill>
              <a:latin typeface="Meiryo UI"/>
              <a:ea typeface="Meiryo UI"/>
            </a:endParaRPr>
          </a:p>
        </p:txBody>
      </p:sp>
      <p:sp>
        <p:nvSpPr>
          <p:cNvPr id="1807" name="四角形 9"/>
          <p:cNvSpPr/>
          <p:nvPr/>
        </p:nvSpPr>
        <p:spPr>
          <a:xfrm>
            <a:off x="10065000" y="205908"/>
            <a:ext cx="3494558" cy="222592"/>
          </a:xfrm>
          <a:prstGeom prst="rect">
            <a:avLst/>
          </a:prstGeom>
          <a:solidFill>
            <a:schemeClr val="accent2">
              <a:lumMod val="20000"/>
              <a:lumOff val="80000"/>
            </a:schemeClr>
          </a:solidFill>
          <a:ln w="12700" cap="flat" cmpd="sng" algn="ctr">
            <a:solidFill>
              <a:srgbClr val="FF000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l">
              <a:lnSpc>
                <a:spcPct val="150000"/>
              </a:lnSpc>
              <a:defRPr lang="ja-JP" altLang="en-US"/>
            </a:pPr>
            <a:r>
              <a:rPr lang="ja-JP" altLang="en-US" sz="1200" b="1">
                <a:solidFill>
                  <a:schemeClr val="tx1"/>
                </a:solidFill>
                <a:latin typeface="Meiryo UI"/>
                <a:ea typeface="Meiryo UI"/>
              </a:rPr>
              <a:t>継続していただく取り組み（</a:t>
            </a:r>
            <a:r>
              <a:rPr lang="ja-JP" altLang="en-US" sz="1200" b="1" u="heavy">
                <a:solidFill>
                  <a:schemeClr val="tx1"/>
                </a:solidFill>
                <a:uFill>
                  <a:solidFill>
                    <a:srgbClr val="FF0000"/>
                  </a:solidFill>
                </a:uFill>
                <a:latin typeface="Meiryo UI"/>
                <a:ea typeface="Meiryo UI"/>
              </a:rPr>
              <a:t>６月８日まで</a:t>
            </a:r>
            <a:r>
              <a:rPr lang="ja-JP" altLang="en-US" sz="1200" b="1">
                <a:solidFill>
                  <a:schemeClr val="tx1"/>
                </a:solidFill>
                <a:latin typeface="Meiryo UI"/>
                <a:ea typeface="Meiryo UI"/>
              </a:rPr>
              <a:t>）</a:t>
            </a:r>
            <a:endParaRPr lang="ja-JP" altLang="en-US" sz="1200" b="1" u="heavy">
              <a:solidFill>
                <a:schemeClr val="tx1"/>
              </a:solidFill>
              <a:uFill>
                <a:solidFill>
                  <a:srgbClr val="FF0000"/>
                </a:solidFill>
              </a:uFill>
              <a:latin typeface="Meiryo UI"/>
              <a:ea typeface="Meiryo UI"/>
            </a:endParaRPr>
          </a:p>
        </p:txBody>
      </p:sp>
      <p:sp>
        <p:nvSpPr>
          <p:cNvPr id="1808" name="四角形 13"/>
          <p:cNvSpPr/>
          <p:nvPr/>
        </p:nvSpPr>
        <p:spPr>
          <a:xfrm>
            <a:off x="1640960" y="481814"/>
            <a:ext cx="6771624" cy="283186"/>
          </a:xfrm>
          <a:prstGeom prst="rect">
            <a:avLst/>
          </a:prstGeom>
          <a:solidFill>
            <a:srgbClr val="FFA6A6"/>
          </a:solidFill>
          <a:ln w="12700" cap="flat" cmpd="sng" algn="ctr">
            <a:solidFill>
              <a:srgbClr val="FF000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lnSpc>
                <a:spcPct val="100000"/>
              </a:lnSpc>
              <a:defRPr lang="ja-JP" altLang="en-US"/>
            </a:pPr>
            <a:r>
              <a:rPr lang="ja-JP" altLang="en-US" sz="1400" b="0">
                <a:solidFill>
                  <a:schemeClr val="tx1"/>
                </a:solidFill>
                <a:latin typeface="Meiryo UI"/>
                <a:ea typeface="Meiryo UI"/>
              </a:rPr>
              <a:t>「感染症対応の目安」におけるステージ：特別警戒</a:t>
            </a:r>
            <a:r>
              <a:rPr lang="ja-JP" altLang="en-US" sz="1400" b="1">
                <a:solidFill>
                  <a:schemeClr val="tx1"/>
                </a:solidFill>
                <a:latin typeface="Meiryo UI"/>
                <a:ea typeface="Meiryo UI"/>
              </a:rPr>
              <a:t>（赤）</a:t>
            </a:r>
            <a:r>
              <a:rPr lang="ja-JP" altLang="en-US" sz="1200" b="0" u="none">
                <a:solidFill>
                  <a:schemeClr val="tx1"/>
                </a:solidFill>
                <a:uFill>
                  <a:solidFill>
                    <a:srgbClr val="FF0000"/>
                  </a:solidFill>
                </a:uFill>
                <a:latin typeface="Meiryo UI"/>
                <a:ea typeface="Meiryo UI"/>
              </a:rPr>
              <a:t>（令和３年５月24日時点）</a:t>
            </a:r>
            <a:endParaRPr lang="ja-JP" altLang="en-US" sz="1400" b="1">
              <a:solidFill>
                <a:schemeClr val="tx1"/>
              </a:solidFill>
              <a:latin typeface="Meiryo UI"/>
              <a:ea typeface="Meiryo U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graphicFrame>
        <p:nvGraphicFramePr>
          <p:cNvPr id="1720" name="グラフ 37"/>
          <p:cNvGraphicFramePr/>
          <p:nvPr/>
        </p:nvGraphicFramePr>
        <p:xfrm>
          <a:off x="94828" y="208349"/>
          <a:ext cx="9638584" cy="6335326"/>
        </p:xfrm>
        <a:graphic>
          <a:graphicData uri="http://schemas.openxmlformats.org/drawingml/2006/chart">
            <c:chart xmlns:c="http://schemas.openxmlformats.org/drawingml/2006/chart" xmlns:r="http://schemas.openxmlformats.org/officeDocument/2006/relationships" r:id="rId1"/>
          </a:graphicData>
        </a:graphic>
      </p:graphicFrame>
      <p:sp>
        <p:nvSpPr>
          <p:cNvPr id="1721" name="図形 50"/>
          <p:cNvSpPr/>
          <p:nvPr/>
        </p:nvSpPr>
        <p:spPr>
          <a:xfrm>
            <a:off x="561000" y="621000"/>
            <a:ext cx="3230275" cy="654851"/>
          </a:xfrm>
          <a:prstGeom prst="roundRect">
            <a:avLst>
              <a:gd name="adj" fmla="val 18367"/>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p>
            <a:pPr algn="l">
              <a:defRPr lang="ja-JP" altLang="en-US"/>
            </a:pPr>
            <a:r>
              <a:rPr lang="ja-JP" altLang="en-US" sz="2000">
                <a:latin typeface="ＭＳ Ｐゴシック"/>
                <a:ea typeface="ＭＳ Ｐゴシック"/>
                <a:cs typeface="+mn-lt"/>
              </a:rPr>
              <a:t>累計1,375</a:t>
            </a:r>
            <a:r>
              <a:rPr lang="ja-JP" altLang="en-US" sz="2000">
                <a:latin typeface="ＭＳ Ｐゴシック"/>
                <a:ea typeface="ＭＳ Ｐゴシック"/>
                <a:cs typeface="+mn-lt"/>
              </a:rPr>
              <a:t>人</a:t>
            </a:r>
            <a:endParaRPr lang="ja-JP" altLang="en-US" sz="1400">
              <a:latin typeface="ＭＳ Ｐゴシック"/>
              <a:ea typeface="ＭＳ Ｐゴシック"/>
              <a:cs typeface="+mn-lt"/>
            </a:endParaRPr>
          </a:p>
          <a:p>
            <a:pPr algn="l">
              <a:defRPr lang="ja-JP" altLang="en-US"/>
            </a:pPr>
            <a:r>
              <a:rPr lang="ja-JP" altLang="en-US" sz="2000">
                <a:latin typeface="ＭＳ Ｐゴシック"/>
                <a:ea typeface="ＭＳ Ｐゴシック"/>
                <a:cs typeface="+mn-lt"/>
              </a:rPr>
              <a:t>（3月1日以降の累計491</a:t>
            </a:r>
            <a:r>
              <a:rPr lang="ja-JP" altLang="en-US" sz="2000">
                <a:latin typeface="ＭＳ Ｐゴシック"/>
                <a:ea typeface="ＭＳ Ｐゴシック"/>
                <a:cs typeface="+mn-lt"/>
              </a:rPr>
              <a:t>人）</a:t>
            </a:r>
            <a:endParaRPr lang="ja-JP" altLang="en-US" sz="2000">
              <a:latin typeface="ＭＳ Ｐゴシック"/>
              <a:ea typeface="ＭＳ Ｐゴシック"/>
              <a:cs typeface="+mn-lt"/>
            </a:endParaRPr>
          </a:p>
        </p:txBody>
      </p:sp>
      <p:sp>
        <p:nvSpPr>
          <p:cNvPr id="1722" name="テキスト 44"/>
          <p:cNvSpPr txBox="1"/>
          <p:nvPr/>
        </p:nvSpPr>
        <p:spPr>
          <a:xfrm>
            <a:off x="378436" y="67005"/>
            <a:ext cx="9393626" cy="399217"/>
          </a:xfrm>
          <a:prstGeom prst="rect">
            <a:avLst/>
          </a:prstGeom>
        </p:spPr>
        <p:txBody>
          <a:bodyPr wrap="square">
            <a:spAutoFit/>
          </a:bodyPr>
          <a:p>
            <a:pPr algn="ctr">
              <a:defRPr lang="ja-JP" altLang="en-US"/>
            </a:pPr>
            <a:r>
              <a:rPr lang="ja-JP" altLang="en-US" sz="2000">
                <a:latin typeface="+mj-ea"/>
                <a:ea typeface="+mj-ea"/>
              </a:rPr>
              <a:t>新型コロナウイルス感染者数の推移</a:t>
            </a:r>
            <a:r>
              <a:rPr lang="ja-JP" altLang="en-US" sz="2000">
                <a:latin typeface="+mj-ea"/>
                <a:ea typeface="+mj-ea"/>
              </a:rPr>
              <a:t>（日毎）</a:t>
            </a:r>
            <a:r>
              <a:rPr lang="ja-JP" altLang="en-US" sz="2000">
                <a:latin typeface="+mj-ea"/>
                <a:ea typeface="+mj-ea"/>
              </a:rPr>
              <a:t>（3月1日～5月27日）</a:t>
            </a:r>
            <a:endParaRPr lang="ja-JP" altLang="en-US" sz="2000">
              <a:latin typeface="+mj-ea"/>
              <a:ea typeface="+mj-ea"/>
            </a:endParaRPr>
          </a:p>
        </p:txBody>
      </p:sp>
      <p:sp>
        <p:nvSpPr>
          <p:cNvPr id="1723" name="図形 170"/>
          <p:cNvSpPr/>
          <p:nvPr/>
        </p:nvSpPr>
        <p:spPr>
          <a:xfrm rot="16200000">
            <a:off x="9127116" y="745921"/>
            <a:ext cx="297375" cy="702384"/>
          </a:xfrm>
          <a:prstGeom prst="rightBrace">
            <a:avLst>
              <a:gd name="adj1" fmla="val 15556"/>
              <a:gd name="adj2" fmla="val 50000"/>
            </a:avLst>
          </a:prstGeom>
          <a:ln w="15875" cap="flat" cmpd="sng" algn="ctr">
            <a:solidFill>
              <a:srgbClr val="FF0000"/>
            </a:solidFill>
            <a:prstDash val="solid"/>
            <a:miter lim="800000"/>
          </a:ln>
        </p:spPr>
        <p:style>
          <a:lnRef idx="1">
            <a:schemeClr val="accent1"/>
          </a:lnRef>
          <a:fillRef idx="0">
            <a:schemeClr val="accent1"/>
          </a:fillRef>
          <a:effectRef idx="0">
            <a:schemeClr val="accent1"/>
          </a:effectRef>
          <a:fontRef idx="minor">
            <a:schemeClr val="tx1"/>
          </a:fontRef>
        </p:style>
        <p:txBody>
          <a:bodyPr vertOverflow="overflow" horzOverflow="overflow" anchor="ctr"/>
          <a:lstStyle>
            <a:defPPr>
              <a:defRPr lang="ja-JP"/>
            </a:defPPr>
            <a:lvl1pPr marL="0" algn="l" defTabSz="914116" rtl="0" eaLnBrk="1" latinLnBrk="0" hangingPunct="1">
              <a:defRPr kumimoji="1" sz="1800" kern="1200">
                <a:solidFill>
                  <a:schemeClr val="tx1"/>
                </a:solidFill>
                <a:latin typeface="+mn-lt"/>
                <a:ea typeface="+mn-ea"/>
                <a:cs typeface="+mn-cs"/>
              </a:defRPr>
            </a:lvl1pPr>
            <a:lvl2pPr marL="457057" algn="l" defTabSz="914116" rtl="0" eaLnBrk="1" latinLnBrk="0" hangingPunct="1">
              <a:defRPr kumimoji="1" sz="1800" kern="1200">
                <a:solidFill>
                  <a:schemeClr val="tx1"/>
                </a:solidFill>
                <a:latin typeface="+mn-lt"/>
                <a:ea typeface="+mn-ea"/>
                <a:cs typeface="+mn-cs"/>
              </a:defRPr>
            </a:lvl2pPr>
            <a:lvl3pPr marL="914116" algn="l" defTabSz="914116" rtl="0" eaLnBrk="1" latinLnBrk="0" hangingPunct="1">
              <a:defRPr kumimoji="1" sz="1800" kern="1200">
                <a:solidFill>
                  <a:schemeClr val="tx1"/>
                </a:solidFill>
                <a:latin typeface="+mn-lt"/>
                <a:ea typeface="+mn-ea"/>
                <a:cs typeface="+mn-cs"/>
              </a:defRPr>
            </a:lvl3pPr>
            <a:lvl4pPr marL="1371175" algn="l" defTabSz="914116" rtl="0" eaLnBrk="1" latinLnBrk="0" hangingPunct="1">
              <a:defRPr kumimoji="1" sz="1800" kern="1200">
                <a:solidFill>
                  <a:schemeClr val="tx1"/>
                </a:solidFill>
                <a:latin typeface="+mn-lt"/>
                <a:ea typeface="+mn-ea"/>
                <a:cs typeface="+mn-cs"/>
              </a:defRPr>
            </a:lvl4pPr>
            <a:lvl5pPr marL="1828232" algn="l" defTabSz="914116" rtl="0" eaLnBrk="1" latinLnBrk="0" hangingPunct="1">
              <a:defRPr kumimoji="1" sz="1800" kern="1200">
                <a:solidFill>
                  <a:schemeClr val="tx1"/>
                </a:solidFill>
                <a:latin typeface="+mn-lt"/>
                <a:ea typeface="+mn-ea"/>
                <a:cs typeface="+mn-cs"/>
              </a:defRPr>
            </a:lvl5pPr>
            <a:lvl6pPr marL="2285292" algn="l" defTabSz="914116" rtl="0" eaLnBrk="1" latinLnBrk="0" hangingPunct="1">
              <a:defRPr kumimoji="1" sz="1800" kern="1200">
                <a:solidFill>
                  <a:schemeClr val="tx1"/>
                </a:solidFill>
                <a:latin typeface="+mn-lt"/>
                <a:ea typeface="+mn-ea"/>
                <a:cs typeface="+mn-cs"/>
              </a:defRPr>
            </a:lvl6pPr>
            <a:lvl7pPr marL="2742350" algn="l" defTabSz="914116" rtl="0" eaLnBrk="1" latinLnBrk="0" hangingPunct="1">
              <a:defRPr kumimoji="1" sz="1800" kern="1200">
                <a:solidFill>
                  <a:schemeClr val="tx1"/>
                </a:solidFill>
                <a:latin typeface="+mn-lt"/>
                <a:ea typeface="+mn-ea"/>
                <a:cs typeface="+mn-cs"/>
              </a:defRPr>
            </a:lvl7pPr>
            <a:lvl8pPr marL="3199410" algn="l" defTabSz="914116" rtl="0" eaLnBrk="1" latinLnBrk="0" hangingPunct="1">
              <a:defRPr kumimoji="1" sz="1800" kern="1200">
                <a:solidFill>
                  <a:schemeClr val="tx1"/>
                </a:solidFill>
                <a:latin typeface="+mn-lt"/>
                <a:ea typeface="+mn-ea"/>
                <a:cs typeface="+mn-cs"/>
              </a:defRPr>
            </a:lvl8pPr>
            <a:lvl9pPr marL="3656468" algn="l" defTabSz="914116" rtl="0" eaLnBrk="1" latinLnBrk="0" hangingPunct="1">
              <a:defRPr kumimoji="1" sz="1800" kern="1200">
                <a:solidFill>
                  <a:schemeClr val="tx1"/>
                </a:solidFill>
                <a:latin typeface="+mn-lt"/>
                <a:ea typeface="+mn-ea"/>
                <a:cs typeface="+mn-cs"/>
              </a:defRPr>
            </a:lvl9pPr>
          </a:lstStyle>
          <a:p>
            <a:pPr algn="ctr">
              <a:defRPr lang="ja-JP" altLang="en-US"/>
            </a:pPr>
            <a:endParaRPr lang="ja-JP" altLang="en-US"/>
          </a:p>
        </p:txBody>
      </p:sp>
      <p:sp>
        <p:nvSpPr>
          <p:cNvPr id="1724" name="四角形 40"/>
          <p:cNvSpPr/>
          <p:nvPr/>
        </p:nvSpPr>
        <p:spPr>
          <a:xfrm>
            <a:off x="705011" y="1413148"/>
            <a:ext cx="2299875" cy="1151705"/>
          </a:xfrm>
          <a:prstGeom prst="rect">
            <a:avLst/>
          </a:prstGeom>
          <a:solidFill>
            <a:schemeClr val="bg1"/>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l">
              <a:defRPr lang="ja-JP" altLang="en-US"/>
            </a:pPr>
            <a:r>
              <a:rPr lang="ja-JP" altLang="en-US" sz="1200">
                <a:solidFill>
                  <a:schemeClr val="tx1"/>
                </a:solidFill>
                <a:latin typeface="+mn-ea"/>
              </a:rPr>
              <a:t>入院治療を要する患者等188</a:t>
            </a:r>
            <a:r>
              <a:rPr lang="ja-JP" altLang="en-US" sz="1200">
                <a:solidFill>
                  <a:schemeClr val="tx1"/>
                </a:solidFill>
                <a:latin typeface="+mn-ea"/>
              </a:rPr>
              <a:t>人</a:t>
            </a:r>
            <a:endParaRPr lang="ja-JP" altLang="en-US" sz="1200">
              <a:solidFill>
                <a:schemeClr val="tx1"/>
              </a:solidFill>
              <a:latin typeface="+mn-ea"/>
            </a:endParaRPr>
          </a:p>
          <a:p>
            <a:pPr algn="l">
              <a:defRPr lang="ja-JP" altLang="en-US"/>
            </a:pPr>
            <a:r>
              <a:rPr lang="ja-JP" altLang="en-US" sz="1200">
                <a:solidFill>
                  <a:schemeClr val="tx1"/>
                </a:solidFill>
                <a:latin typeface="+mn-ea"/>
              </a:rPr>
              <a:t>　　うち</a:t>
            </a:r>
            <a:r>
              <a:rPr lang="ja-JP" altLang="en-US" sz="1200">
                <a:solidFill>
                  <a:schemeClr val="tx1"/>
                </a:solidFill>
                <a:latin typeface="+mn-ea"/>
              </a:rPr>
              <a:t>医療機関80</a:t>
            </a:r>
            <a:r>
              <a:rPr lang="ja-JP" altLang="en-US" sz="1200">
                <a:solidFill>
                  <a:schemeClr val="tx1"/>
                </a:solidFill>
                <a:latin typeface="+mn-ea"/>
              </a:rPr>
              <a:t>人</a:t>
            </a:r>
            <a:endParaRPr lang="ja-JP" altLang="en-US" sz="1200">
              <a:solidFill>
                <a:schemeClr val="tx1"/>
              </a:solidFill>
              <a:latin typeface="+mn-ea"/>
            </a:endParaRPr>
          </a:p>
          <a:p>
            <a:pPr algn="l">
              <a:defRPr lang="ja-JP" altLang="en-US"/>
            </a:pPr>
            <a:r>
              <a:rPr lang="ja-JP" altLang="en-US" sz="1200">
                <a:solidFill>
                  <a:schemeClr val="tx1"/>
                </a:solidFill>
                <a:latin typeface="+mn-ea"/>
              </a:rPr>
              <a:t>　　うち宿泊療養施設61</a:t>
            </a:r>
            <a:r>
              <a:rPr lang="ja-JP" altLang="en-US" sz="1200">
                <a:solidFill>
                  <a:schemeClr val="tx1"/>
                </a:solidFill>
                <a:latin typeface="+mn-ea"/>
              </a:rPr>
              <a:t>人</a:t>
            </a:r>
            <a:endParaRPr lang="ja-JP" altLang="en-US" sz="1200">
              <a:solidFill>
                <a:schemeClr val="tx1"/>
              </a:solidFill>
              <a:latin typeface="+mn-ea"/>
            </a:endParaRPr>
          </a:p>
          <a:p>
            <a:pPr algn="l">
              <a:defRPr lang="ja-JP" altLang="en-US"/>
            </a:pPr>
            <a:r>
              <a:rPr lang="ja-JP" altLang="en-US" sz="1200">
                <a:solidFill>
                  <a:schemeClr val="tx1"/>
                </a:solidFill>
                <a:latin typeface="+mn-ea"/>
              </a:rPr>
              <a:t>　</a:t>
            </a:r>
            <a:r>
              <a:rPr lang="ja-JP" altLang="en-US" sz="1200">
                <a:solidFill>
                  <a:schemeClr val="tx1"/>
                </a:solidFill>
                <a:latin typeface="+mn-ea"/>
              </a:rPr>
              <a:t>　</a:t>
            </a:r>
            <a:r>
              <a:rPr lang="ja-JP" altLang="en-US" sz="1200">
                <a:solidFill>
                  <a:schemeClr val="tx1"/>
                </a:solidFill>
                <a:latin typeface="+mn-ea"/>
              </a:rPr>
              <a:t>うち</a:t>
            </a:r>
            <a:r>
              <a:rPr lang="ja-JP" altLang="en-US" sz="1200">
                <a:solidFill>
                  <a:schemeClr val="tx1"/>
                </a:solidFill>
                <a:latin typeface="+mn-ea"/>
              </a:rPr>
              <a:t>調整中47人</a:t>
            </a:r>
            <a:endParaRPr lang="ja-JP" altLang="en-US" sz="1200">
              <a:solidFill>
                <a:schemeClr val="tx1"/>
              </a:solidFill>
              <a:latin typeface="+mn-ea"/>
            </a:endParaRPr>
          </a:p>
          <a:p>
            <a:pPr algn="l">
              <a:defRPr lang="ja-JP" altLang="en-US"/>
            </a:pPr>
            <a:r>
              <a:rPr lang="ja-JP" altLang="en-US" sz="1200">
                <a:solidFill>
                  <a:schemeClr val="tx1"/>
                </a:solidFill>
                <a:latin typeface="+mn-ea"/>
              </a:rPr>
              <a:t>死亡20</a:t>
            </a:r>
            <a:r>
              <a:rPr lang="ja-JP" altLang="en-US" sz="1200">
                <a:solidFill>
                  <a:schemeClr val="tx1"/>
                </a:solidFill>
                <a:latin typeface="+mn-ea"/>
              </a:rPr>
              <a:t>人</a:t>
            </a:r>
            <a:endParaRPr lang="ja-JP" altLang="en-US" sz="1200">
              <a:solidFill>
                <a:schemeClr val="tx1"/>
              </a:solidFill>
              <a:latin typeface="+mn-ea"/>
            </a:endParaRPr>
          </a:p>
          <a:p>
            <a:pPr algn="l">
              <a:defRPr lang="ja-JP" altLang="en-US"/>
            </a:pPr>
            <a:r>
              <a:rPr lang="ja-JP" altLang="en-US" sz="1200">
                <a:solidFill>
                  <a:schemeClr val="tx1"/>
                </a:solidFill>
                <a:latin typeface="+mn-ea"/>
              </a:rPr>
              <a:t>退院1,167</a:t>
            </a:r>
            <a:r>
              <a:rPr lang="ja-JP" altLang="en-US" sz="1200">
                <a:solidFill>
                  <a:schemeClr val="tx1"/>
                </a:solidFill>
                <a:latin typeface="+mn-ea"/>
              </a:rPr>
              <a:t>人</a:t>
            </a:r>
            <a:endParaRPr lang="ja-JP" altLang="en-US" sz="1200">
              <a:solidFill>
                <a:schemeClr val="tx1"/>
              </a:solidFill>
              <a:latin typeface="+mn-ea"/>
            </a:endParaRPr>
          </a:p>
        </p:txBody>
      </p:sp>
      <p:sp>
        <p:nvSpPr>
          <p:cNvPr id="1725" name="図形 61"/>
          <p:cNvSpPr/>
          <p:nvPr/>
        </p:nvSpPr>
        <p:spPr>
          <a:xfrm rot="16200000">
            <a:off x="8333362" y="2888611"/>
            <a:ext cx="297375" cy="720778"/>
          </a:xfrm>
          <a:prstGeom prst="rightBrace">
            <a:avLst>
              <a:gd name="adj1" fmla="val 15556"/>
              <a:gd name="adj2" fmla="val 50000"/>
            </a:avLst>
          </a:prstGeom>
          <a:ln w="15875" cap="flat" cmpd="sng" algn="ctr">
            <a:solidFill>
              <a:srgbClr val="FF0000"/>
            </a:solidFill>
            <a:prstDash val="solid"/>
            <a:miter lim="800000"/>
          </a:ln>
        </p:spPr>
        <p:style>
          <a:lnRef idx="1">
            <a:schemeClr val="accent1"/>
          </a:lnRef>
          <a:fillRef idx="0">
            <a:schemeClr val="accent1"/>
          </a:fillRef>
          <a:effectRef idx="0">
            <a:schemeClr val="accent1"/>
          </a:effectRef>
          <a:fontRef idx="minor">
            <a:schemeClr val="tx1"/>
          </a:fontRef>
        </p:style>
        <p:txBody>
          <a:bodyPr vertOverflow="overflow" horzOverflow="overflow" anchor="ctr"/>
          <a:lstStyle>
            <a:defPPr>
              <a:defRPr lang="ja-JP"/>
            </a:defPPr>
            <a:lvl1pPr marL="0" algn="l" defTabSz="914116" rtl="0" eaLnBrk="1" latinLnBrk="0" hangingPunct="1">
              <a:defRPr kumimoji="1" sz="1800" kern="1200">
                <a:solidFill>
                  <a:schemeClr val="tx1"/>
                </a:solidFill>
                <a:latin typeface="+mn-lt"/>
                <a:ea typeface="+mn-ea"/>
                <a:cs typeface="+mn-cs"/>
              </a:defRPr>
            </a:lvl1pPr>
            <a:lvl2pPr marL="457057" algn="l" defTabSz="914116" rtl="0" eaLnBrk="1" latinLnBrk="0" hangingPunct="1">
              <a:defRPr kumimoji="1" sz="1800" kern="1200">
                <a:solidFill>
                  <a:schemeClr val="tx1"/>
                </a:solidFill>
                <a:latin typeface="+mn-lt"/>
                <a:ea typeface="+mn-ea"/>
                <a:cs typeface="+mn-cs"/>
              </a:defRPr>
            </a:lvl2pPr>
            <a:lvl3pPr marL="914116" algn="l" defTabSz="914116" rtl="0" eaLnBrk="1" latinLnBrk="0" hangingPunct="1">
              <a:defRPr kumimoji="1" sz="1800" kern="1200">
                <a:solidFill>
                  <a:schemeClr val="tx1"/>
                </a:solidFill>
                <a:latin typeface="+mn-lt"/>
                <a:ea typeface="+mn-ea"/>
                <a:cs typeface="+mn-cs"/>
              </a:defRPr>
            </a:lvl3pPr>
            <a:lvl4pPr marL="1371175" algn="l" defTabSz="914116" rtl="0" eaLnBrk="1" latinLnBrk="0" hangingPunct="1">
              <a:defRPr kumimoji="1" sz="1800" kern="1200">
                <a:solidFill>
                  <a:schemeClr val="tx1"/>
                </a:solidFill>
                <a:latin typeface="+mn-lt"/>
                <a:ea typeface="+mn-ea"/>
                <a:cs typeface="+mn-cs"/>
              </a:defRPr>
            </a:lvl4pPr>
            <a:lvl5pPr marL="1828232" algn="l" defTabSz="914116" rtl="0" eaLnBrk="1" latinLnBrk="0" hangingPunct="1">
              <a:defRPr kumimoji="1" sz="1800" kern="1200">
                <a:solidFill>
                  <a:schemeClr val="tx1"/>
                </a:solidFill>
                <a:latin typeface="+mn-lt"/>
                <a:ea typeface="+mn-ea"/>
                <a:cs typeface="+mn-cs"/>
              </a:defRPr>
            </a:lvl5pPr>
            <a:lvl6pPr marL="2285292" algn="l" defTabSz="914116" rtl="0" eaLnBrk="1" latinLnBrk="0" hangingPunct="1">
              <a:defRPr kumimoji="1" sz="1800" kern="1200">
                <a:solidFill>
                  <a:schemeClr val="tx1"/>
                </a:solidFill>
                <a:latin typeface="+mn-lt"/>
                <a:ea typeface="+mn-ea"/>
                <a:cs typeface="+mn-cs"/>
              </a:defRPr>
            </a:lvl6pPr>
            <a:lvl7pPr marL="2742350" algn="l" defTabSz="914116" rtl="0" eaLnBrk="1" latinLnBrk="0" hangingPunct="1">
              <a:defRPr kumimoji="1" sz="1800" kern="1200">
                <a:solidFill>
                  <a:schemeClr val="tx1"/>
                </a:solidFill>
                <a:latin typeface="+mn-lt"/>
                <a:ea typeface="+mn-ea"/>
                <a:cs typeface="+mn-cs"/>
              </a:defRPr>
            </a:lvl7pPr>
            <a:lvl8pPr marL="3199410" algn="l" defTabSz="914116" rtl="0" eaLnBrk="1" latinLnBrk="0" hangingPunct="1">
              <a:defRPr kumimoji="1" sz="1800" kern="1200">
                <a:solidFill>
                  <a:schemeClr val="tx1"/>
                </a:solidFill>
                <a:latin typeface="+mn-lt"/>
                <a:ea typeface="+mn-ea"/>
                <a:cs typeface="+mn-cs"/>
              </a:defRPr>
            </a:lvl8pPr>
            <a:lvl9pPr marL="3656468" algn="l" defTabSz="914116" rtl="0" eaLnBrk="1" latinLnBrk="0" hangingPunct="1">
              <a:defRPr kumimoji="1" sz="1800" kern="1200">
                <a:solidFill>
                  <a:schemeClr val="tx1"/>
                </a:solidFill>
                <a:latin typeface="+mn-lt"/>
                <a:ea typeface="+mn-ea"/>
                <a:cs typeface="+mn-cs"/>
              </a:defRPr>
            </a:lvl9pPr>
          </a:lstStyle>
          <a:p>
            <a:pPr algn="ctr">
              <a:defRPr lang="ja-JP" altLang="en-US"/>
            </a:pPr>
            <a:endParaRPr lang="ja-JP" altLang="en-US"/>
          </a:p>
        </p:txBody>
      </p:sp>
      <p:sp>
        <p:nvSpPr>
          <p:cNvPr id="1726" name="図形 62"/>
          <p:cNvSpPr/>
          <p:nvPr/>
        </p:nvSpPr>
        <p:spPr>
          <a:xfrm rot="16200000">
            <a:off x="7597479" y="3200635"/>
            <a:ext cx="297375" cy="689987"/>
          </a:xfrm>
          <a:prstGeom prst="rightBrace">
            <a:avLst>
              <a:gd name="adj1" fmla="val 15556"/>
              <a:gd name="adj2" fmla="val 50000"/>
            </a:avLst>
          </a:prstGeom>
          <a:ln w="15875" cap="flat" cmpd="sng" algn="ctr">
            <a:solidFill>
              <a:srgbClr val="FF0000"/>
            </a:solidFill>
            <a:prstDash val="solid"/>
            <a:miter lim="800000"/>
          </a:ln>
        </p:spPr>
        <p:style>
          <a:lnRef idx="1">
            <a:schemeClr val="accent1"/>
          </a:lnRef>
          <a:fillRef idx="0">
            <a:schemeClr val="accent1"/>
          </a:fillRef>
          <a:effectRef idx="0">
            <a:schemeClr val="accent1"/>
          </a:effectRef>
          <a:fontRef idx="minor">
            <a:schemeClr val="tx1"/>
          </a:fontRef>
        </p:style>
        <p:txBody>
          <a:bodyPr vertOverflow="overflow" horzOverflow="overflow" anchor="ctr"/>
          <a:lstStyle>
            <a:defPPr>
              <a:defRPr lang="ja-JP"/>
            </a:defPPr>
            <a:lvl1pPr marL="0" algn="l" defTabSz="914116" rtl="0" eaLnBrk="1" latinLnBrk="0" hangingPunct="1">
              <a:defRPr kumimoji="1" sz="1800" kern="1200">
                <a:solidFill>
                  <a:schemeClr val="tx1"/>
                </a:solidFill>
                <a:latin typeface="+mn-lt"/>
                <a:ea typeface="+mn-ea"/>
                <a:cs typeface="+mn-cs"/>
              </a:defRPr>
            </a:lvl1pPr>
            <a:lvl2pPr marL="457057" algn="l" defTabSz="914116" rtl="0" eaLnBrk="1" latinLnBrk="0" hangingPunct="1">
              <a:defRPr kumimoji="1" sz="1800" kern="1200">
                <a:solidFill>
                  <a:schemeClr val="tx1"/>
                </a:solidFill>
                <a:latin typeface="+mn-lt"/>
                <a:ea typeface="+mn-ea"/>
                <a:cs typeface="+mn-cs"/>
              </a:defRPr>
            </a:lvl2pPr>
            <a:lvl3pPr marL="914116" algn="l" defTabSz="914116" rtl="0" eaLnBrk="1" latinLnBrk="0" hangingPunct="1">
              <a:defRPr kumimoji="1" sz="1800" kern="1200">
                <a:solidFill>
                  <a:schemeClr val="tx1"/>
                </a:solidFill>
                <a:latin typeface="+mn-lt"/>
                <a:ea typeface="+mn-ea"/>
                <a:cs typeface="+mn-cs"/>
              </a:defRPr>
            </a:lvl3pPr>
            <a:lvl4pPr marL="1371175" algn="l" defTabSz="914116" rtl="0" eaLnBrk="1" latinLnBrk="0" hangingPunct="1">
              <a:defRPr kumimoji="1" sz="1800" kern="1200">
                <a:solidFill>
                  <a:schemeClr val="tx1"/>
                </a:solidFill>
                <a:latin typeface="+mn-lt"/>
                <a:ea typeface="+mn-ea"/>
                <a:cs typeface="+mn-cs"/>
              </a:defRPr>
            </a:lvl4pPr>
            <a:lvl5pPr marL="1828232" algn="l" defTabSz="914116" rtl="0" eaLnBrk="1" latinLnBrk="0" hangingPunct="1">
              <a:defRPr kumimoji="1" sz="1800" kern="1200">
                <a:solidFill>
                  <a:schemeClr val="tx1"/>
                </a:solidFill>
                <a:latin typeface="+mn-lt"/>
                <a:ea typeface="+mn-ea"/>
                <a:cs typeface="+mn-cs"/>
              </a:defRPr>
            </a:lvl5pPr>
            <a:lvl6pPr marL="2285292" algn="l" defTabSz="914116" rtl="0" eaLnBrk="1" latinLnBrk="0" hangingPunct="1">
              <a:defRPr kumimoji="1" sz="1800" kern="1200">
                <a:solidFill>
                  <a:schemeClr val="tx1"/>
                </a:solidFill>
                <a:latin typeface="+mn-lt"/>
                <a:ea typeface="+mn-ea"/>
                <a:cs typeface="+mn-cs"/>
              </a:defRPr>
            </a:lvl6pPr>
            <a:lvl7pPr marL="2742350" algn="l" defTabSz="914116" rtl="0" eaLnBrk="1" latinLnBrk="0" hangingPunct="1">
              <a:defRPr kumimoji="1" sz="1800" kern="1200">
                <a:solidFill>
                  <a:schemeClr val="tx1"/>
                </a:solidFill>
                <a:latin typeface="+mn-lt"/>
                <a:ea typeface="+mn-ea"/>
                <a:cs typeface="+mn-cs"/>
              </a:defRPr>
            </a:lvl7pPr>
            <a:lvl8pPr marL="3199410" algn="l" defTabSz="914116" rtl="0" eaLnBrk="1" latinLnBrk="0" hangingPunct="1">
              <a:defRPr kumimoji="1" sz="1800" kern="1200">
                <a:solidFill>
                  <a:schemeClr val="tx1"/>
                </a:solidFill>
                <a:latin typeface="+mn-lt"/>
                <a:ea typeface="+mn-ea"/>
                <a:cs typeface="+mn-cs"/>
              </a:defRPr>
            </a:lvl8pPr>
            <a:lvl9pPr marL="3656468" algn="l" defTabSz="914116" rtl="0" eaLnBrk="1" latinLnBrk="0" hangingPunct="1">
              <a:defRPr kumimoji="1" sz="1800" kern="1200">
                <a:solidFill>
                  <a:schemeClr val="tx1"/>
                </a:solidFill>
                <a:latin typeface="+mn-lt"/>
                <a:ea typeface="+mn-ea"/>
                <a:cs typeface="+mn-cs"/>
              </a:defRPr>
            </a:lvl9pPr>
          </a:lstStyle>
          <a:p>
            <a:pPr algn="ctr">
              <a:defRPr lang="ja-JP" altLang="en-US"/>
            </a:pPr>
            <a:endParaRPr lang="ja-JP" altLang="en-US"/>
          </a:p>
        </p:txBody>
      </p:sp>
      <p:sp>
        <p:nvSpPr>
          <p:cNvPr id="1727" name="図形 175"/>
          <p:cNvSpPr/>
          <p:nvPr/>
        </p:nvSpPr>
        <p:spPr>
          <a:xfrm>
            <a:off x="7244816" y="3099565"/>
            <a:ext cx="936000" cy="360000"/>
          </a:xfrm>
          <a:prstGeom prst="wedgeRectCallout">
            <a:avLst>
              <a:gd name="adj1" fmla="val -20735"/>
              <a:gd name="adj2" fmla="val 47323"/>
            </a:avLst>
          </a:prstGeom>
          <a:solidFill>
            <a:schemeClr val="bg1"/>
          </a:solidFill>
          <a:ln w="12700" cap="flat" cmpd="sng" algn="ctr">
            <a:solidFill>
              <a:srgbClr val="FF000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lstStyle>
            <a:defPPr>
              <a:defRPr lang="ja-JP"/>
            </a:defPPr>
            <a:lvl1pPr marL="0" algn="l" defTabSz="914116" rtl="0" eaLnBrk="1" latinLnBrk="0" hangingPunct="1">
              <a:defRPr kumimoji="1" sz="1800" kern="1200">
                <a:solidFill>
                  <a:schemeClr val="tx1"/>
                </a:solidFill>
                <a:latin typeface="+mn-lt"/>
                <a:ea typeface="+mn-ea"/>
                <a:cs typeface="+mn-cs"/>
              </a:defRPr>
            </a:lvl1pPr>
            <a:lvl2pPr marL="457057" algn="l" defTabSz="914116" rtl="0" eaLnBrk="1" latinLnBrk="0" hangingPunct="1">
              <a:defRPr kumimoji="1" sz="1800" kern="1200">
                <a:solidFill>
                  <a:schemeClr val="tx1"/>
                </a:solidFill>
                <a:latin typeface="+mn-lt"/>
                <a:ea typeface="+mn-ea"/>
                <a:cs typeface="+mn-cs"/>
              </a:defRPr>
            </a:lvl2pPr>
            <a:lvl3pPr marL="914116" algn="l" defTabSz="914116" rtl="0" eaLnBrk="1" latinLnBrk="0" hangingPunct="1">
              <a:defRPr kumimoji="1" sz="1800" kern="1200">
                <a:solidFill>
                  <a:schemeClr val="tx1"/>
                </a:solidFill>
                <a:latin typeface="+mn-lt"/>
                <a:ea typeface="+mn-ea"/>
                <a:cs typeface="+mn-cs"/>
              </a:defRPr>
            </a:lvl3pPr>
            <a:lvl4pPr marL="1371175" algn="l" defTabSz="914116" rtl="0" eaLnBrk="1" latinLnBrk="0" hangingPunct="1">
              <a:defRPr kumimoji="1" sz="1800" kern="1200">
                <a:solidFill>
                  <a:schemeClr val="tx1"/>
                </a:solidFill>
                <a:latin typeface="+mn-lt"/>
                <a:ea typeface="+mn-ea"/>
                <a:cs typeface="+mn-cs"/>
              </a:defRPr>
            </a:lvl4pPr>
            <a:lvl5pPr marL="1828232" algn="l" defTabSz="914116" rtl="0" eaLnBrk="1" latinLnBrk="0" hangingPunct="1">
              <a:defRPr kumimoji="1" sz="1800" kern="1200">
                <a:solidFill>
                  <a:schemeClr val="tx1"/>
                </a:solidFill>
                <a:latin typeface="+mn-lt"/>
                <a:ea typeface="+mn-ea"/>
                <a:cs typeface="+mn-cs"/>
              </a:defRPr>
            </a:lvl5pPr>
            <a:lvl6pPr marL="2285292" algn="l" defTabSz="914116" rtl="0" eaLnBrk="1" latinLnBrk="0" hangingPunct="1">
              <a:defRPr kumimoji="1" sz="1800" kern="1200">
                <a:solidFill>
                  <a:schemeClr val="tx1"/>
                </a:solidFill>
                <a:latin typeface="+mn-lt"/>
                <a:ea typeface="+mn-ea"/>
                <a:cs typeface="+mn-cs"/>
              </a:defRPr>
            </a:lvl6pPr>
            <a:lvl7pPr marL="2742350" algn="l" defTabSz="914116" rtl="0" eaLnBrk="1" latinLnBrk="0" hangingPunct="1">
              <a:defRPr kumimoji="1" sz="1800" kern="1200">
                <a:solidFill>
                  <a:schemeClr val="tx1"/>
                </a:solidFill>
                <a:latin typeface="+mn-lt"/>
                <a:ea typeface="+mn-ea"/>
                <a:cs typeface="+mn-cs"/>
              </a:defRPr>
            </a:lvl7pPr>
            <a:lvl8pPr marL="3199410" algn="l" defTabSz="914116" rtl="0" eaLnBrk="1" latinLnBrk="0" hangingPunct="1">
              <a:defRPr kumimoji="1" sz="1800" kern="1200">
                <a:solidFill>
                  <a:schemeClr val="tx1"/>
                </a:solidFill>
                <a:latin typeface="+mn-lt"/>
                <a:ea typeface="+mn-ea"/>
                <a:cs typeface="+mn-cs"/>
              </a:defRPr>
            </a:lvl8pPr>
            <a:lvl9pPr marL="3656468" algn="l" defTabSz="914116" rtl="0" eaLnBrk="1" latinLnBrk="0" hangingPunct="1">
              <a:defRPr kumimoji="1" sz="1800" kern="1200">
                <a:solidFill>
                  <a:schemeClr val="tx1"/>
                </a:solidFill>
                <a:latin typeface="+mn-lt"/>
                <a:ea typeface="+mn-ea"/>
                <a:cs typeface="+mn-cs"/>
              </a:defRPr>
            </a:lvl9pPr>
          </a:lstStyle>
          <a:p>
            <a:pPr algn="ctr">
              <a:defRPr lang="ja-JP" altLang="en-US"/>
            </a:pPr>
            <a:r>
              <a:rPr lang="ja-JP" altLang="en-US" sz="900">
                <a:solidFill>
                  <a:srgbClr val="FF0000"/>
                </a:solidFill>
                <a:latin typeface="BIZ UDPゴシック"/>
                <a:ea typeface="BIZ UDPゴシック"/>
              </a:rPr>
              <a:t>5/7～5/13</a:t>
            </a:r>
            <a:endParaRPr lang="ja-JP" altLang="en-US" sz="900">
              <a:solidFill>
                <a:srgbClr val="FF0000"/>
              </a:solidFill>
              <a:latin typeface="BIZ UDPゴシック"/>
              <a:ea typeface="BIZ UDPゴシック"/>
            </a:endParaRPr>
          </a:p>
          <a:p>
            <a:pPr algn="ctr">
              <a:defRPr lang="ja-JP" altLang="en-US"/>
            </a:pPr>
            <a:r>
              <a:rPr lang="ja-JP" altLang="en-US" sz="900">
                <a:solidFill>
                  <a:srgbClr val="FF0000"/>
                </a:solidFill>
                <a:latin typeface="BIZ UDPゴシック"/>
                <a:ea typeface="BIZ UDPゴシック"/>
              </a:rPr>
              <a:t>33名</a:t>
            </a:r>
            <a:endParaRPr lang="ja-JP" altLang="en-US" sz="900">
              <a:solidFill>
                <a:srgbClr val="FF0000"/>
              </a:solidFill>
              <a:latin typeface="BIZ UDPゴシック"/>
              <a:ea typeface="BIZ UDPゴシック"/>
            </a:endParaRPr>
          </a:p>
        </p:txBody>
      </p:sp>
      <p:sp>
        <p:nvSpPr>
          <p:cNvPr id="1728" name="図形 52"/>
          <p:cNvSpPr/>
          <p:nvPr/>
        </p:nvSpPr>
        <p:spPr>
          <a:xfrm>
            <a:off x="7986713" y="2772403"/>
            <a:ext cx="937897" cy="360045"/>
          </a:xfrm>
          <a:prstGeom prst="wedgeRectCallout">
            <a:avLst>
              <a:gd name="adj1" fmla="val -20735"/>
              <a:gd name="adj2" fmla="val 47323"/>
            </a:avLst>
          </a:prstGeom>
          <a:solidFill>
            <a:schemeClr val="bg1"/>
          </a:solidFill>
          <a:ln w="12700" cap="flat" cmpd="sng" algn="ctr">
            <a:solidFill>
              <a:srgbClr val="FF000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lstStyle>
            <a:defPPr>
              <a:defRPr lang="ja-JP"/>
            </a:defPPr>
            <a:lvl1pPr marL="0" algn="l" defTabSz="914116" rtl="0" eaLnBrk="1" latinLnBrk="0" hangingPunct="1">
              <a:defRPr kumimoji="1" sz="1800" kern="1200">
                <a:solidFill>
                  <a:schemeClr val="tx1"/>
                </a:solidFill>
                <a:latin typeface="+mn-lt"/>
                <a:ea typeface="+mn-ea"/>
                <a:cs typeface="+mn-cs"/>
              </a:defRPr>
            </a:lvl1pPr>
            <a:lvl2pPr marL="457057" algn="l" defTabSz="914116" rtl="0" eaLnBrk="1" latinLnBrk="0" hangingPunct="1">
              <a:defRPr kumimoji="1" sz="1800" kern="1200">
                <a:solidFill>
                  <a:schemeClr val="tx1"/>
                </a:solidFill>
                <a:latin typeface="+mn-lt"/>
                <a:ea typeface="+mn-ea"/>
                <a:cs typeface="+mn-cs"/>
              </a:defRPr>
            </a:lvl2pPr>
            <a:lvl3pPr marL="914116" algn="l" defTabSz="914116" rtl="0" eaLnBrk="1" latinLnBrk="0" hangingPunct="1">
              <a:defRPr kumimoji="1" sz="1800" kern="1200">
                <a:solidFill>
                  <a:schemeClr val="tx1"/>
                </a:solidFill>
                <a:latin typeface="+mn-lt"/>
                <a:ea typeface="+mn-ea"/>
                <a:cs typeface="+mn-cs"/>
              </a:defRPr>
            </a:lvl3pPr>
            <a:lvl4pPr marL="1371175" algn="l" defTabSz="914116" rtl="0" eaLnBrk="1" latinLnBrk="0" hangingPunct="1">
              <a:defRPr kumimoji="1" sz="1800" kern="1200">
                <a:solidFill>
                  <a:schemeClr val="tx1"/>
                </a:solidFill>
                <a:latin typeface="+mn-lt"/>
                <a:ea typeface="+mn-ea"/>
                <a:cs typeface="+mn-cs"/>
              </a:defRPr>
            </a:lvl4pPr>
            <a:lvl5pPr marL="1828232" algn="l" defTabSz="914116" rtl="0" eaLnBrk="1" latinLnBrk="0" hangingPunct="1">
              <a:defRPr kumimoji="1" sz="1800" kern="1200">
                <a:solidFill>
                  <a:schemeClr val="tx1"/>
                </a:solidFill>
                <a:latin typeface="+mn-lt"/>
                <a:ea typeface="+mn-ea"/>
                <a:cs typeface="+mn-cs"/>
              </a:defRPr>
            </a:lvl5pPr>
            <a:lvl6pPr marL="2285292" algn="l" defTabSz="914116" rtl="0" eaLnBrk="1" latinLnBrk="0" hangingPunct="1">
              <a:defRPr kumimoji="1" sz="1800" kern="1200">
                <a:solidFill>
                  <a:schemeClr val="tx1"/>
                </a:solidFill>
                <a:latin typeface="+mn-lt"/>
                <a:ea typeface="+mn-ea"/>
                <a:cs typeface="+mn-cs"/>
              </a:defRPr>
            </a:lvl6pPr>
            <a:lvl7pPr marL="2742350" algn="l" defTabSz="914116" rtl="0" eaLnBrk="1" latinLnBrk="0" hangingPunct="1">
              <a:defRPr kumimoji="1" sz="1800" kern="1200">
                <a:solidFill>
                  <a:schemeClr val="tx1"/>
                </a:solidFill>
                <a:latin typeface="+mn-lt"/>
                <a:ea typeface="+mn-ea"/>
                <a:cs typeface="+mn-cs"/>
              </a:defRPr>
            </a:lvl7pPr>
            <a:lvl8pPr marL="3199410" algn="l" defTabSz="914116" rtl="0" eaLnBrk="1" latinLnBrk="0" hangingPunct="1">
              <a:defRPr kumimoji="1" sz="1800" kern="1200">
                <a:solidFill>
                  <a:schemeClr val="tx1"/>
                </a:solidFill>
                <a:latin typeface="+mn-lt"/>
                <a:ea typeface="+mn-ea"/>
                <a:cs typeface="+mn-cs"/>
              </a:defRPr>
            </a:lvl8pPr>
            <a:lvl9pPr marL="3656468" algn="l" defTabSz="914116" rtl="0" eaLnBrk="1" latinLnBrk="0" hangingPunct="1">
              <a:defRPr kumimoji="1" sz="1800" kern="1200">
                <a:solidFill>
                  <a:schemeClr val="tx1"/>
                </a:solidFill>
                <a:latin typeface="+mn-lt"/>
                <a:ea typeface="+mn-ea"/>
                <a:cs typeface="+mn-cs"/>
              </a:defRPr>
            </a:lvl9pPr>
          </a:lstStyle>
          <a:p>
            <a:pPr algn="ctr">
              <a:defRPr lang="ja-JP" altLang="en-US"/>
            </a:pPr>
            <a:r>
              <a:rPr lang="ja-JP" altLang="en-US" sz="900">
                <a:solidFill>
                  <a:srgbClr val="FF0000"/>
                </a:solidFill>
                <a:latin typeface="BIZ UDPゴシック"/>
                <a:ea typeface="BIZ UDPゴシック"/>
                <a:cs typeface="+mn-lt"/>
              </a:rPr>
              <a:t>5/14～5/20</a:t>
            </a:r>
            <a:endParaRPr lang="ja-JP" altLang="en-US" sz="900">
              <a:solidFill>
                <a:srgbClr val="FF0000"/>
              </a:solidFill>
              <a:latin typeface="BIZ UDPゴシック"/>
              <a:ea typeface="BIZ UDPゴシック"/>
              <a:cs typeface="+mn-lt"/>
            </a:endParaRPr>
          </a:p>
          <a:p>
            <a:pPr algn="ctr">
              <a:defRPr lang="ja-JP" altLang="en-US"/>
            </a:pPr>
            <a:r>
              <a:rPr lang="ja-JP" altLang="en-US" sz="900">
                <a:solidFill>
                  <a:srgbClr val="FF0000"/>
                </a:solidFill>
                <a:latin typeface="BIZ UDPゴシック"/>
                <a:ea typeface="BIZ UDPゴシック"/>
                <a:cs typeface="+mn-lt"/>
              </a:rPr>
              <a:t>59名</a:t>
            </a:r>
            <a:endParaRPr lang="ja-JP" altLang="en-US" sz="900">
              <a:solidFill>
                <a:srgbClr val="FF0000"/>
              </a:solidFill>
              <a:latin typeface="BIZ UDPゴシック"/>
              <a:ea typeface="BIZ UDPゴシック"/>
              <a:cs typeface="+mn-lt"/>
            </a:endParaRPr>
          </a:p>
        </p:txBody>
      </p:sp>
      <p:sp>
        <p:nvSpPr>
          <p:cNvPr id="1729" name="図形 171"/>
          <p:cNvSpPr/>
          <p:nvPr/>
        </p:nvSpPr>
        <p:spPr>
          <a:xfrm>
            <a:off x="8789131" y="621000"/>
            <a:ext cx="935990" cy="360045"/>
          </a:xfrm>
          <a:prstGeom prst="wedgeRectCallout">
            <a:avLst>
              <a:gd name="adj1" fmla="val -20735"/>
              <a:gd name="adj2" fmla="val 47323"/>
            </a:avLst>
          </a:prstGeom>
          <a:solidFill>
            <a:schemeClr val="bg1"/>
          </a:solidFill>
          <a:ln w="12700" cap="flat" cmpd="sng" algn="ctr">
            <a:solidFill>
              <a:srgbClr val="FF000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lstStyle>
            <a:defPPr>
              <a:defRPr lang="ja-JP"/>
            </a:defPPr>
            <a:lvl1pPr marL="0" algn="l" defTabSz="914116" rtl="0" eaLnBrk="1" latinLnBrk="0" hangingPunct="1">
              <a:defRPr kumimoji="1" sz="1800" kern="1200">
                <a:solidFill>
                  <a:schemeClr val="tx1"/>
                </a:solidFill>
                <a:latin typeface="+mn-lt"/>
                <a:ea typeface="+mn-ea"/>
                <a:cs typeface="+mn-cs"/>
              </a:defRPr>
            </a:lvl1pPr>
            <a:lvl2pPr marL="457057" algn="l" defTabSz="914116" rtl="0" eaLnBrk="1" latinLnBrk="0" hangingPunct="1">
              <a:defRPr kumimoji="1" sz="1800" kern="1200">
                <a:solidFill>
                  <a:schemeClr val="tx1"/>
                </a:solidFill>
                <a:latin typeface="+mn-lt"/>
                <a:ea typeface="+mn-ea"/>
                <a:cs typeface="+mn-cs"/>
              </a:defRPr>
            </a:lvl2pPr>
            <a:lvl3pPr marL="914116" algn="l" defTabSz="914116" rtl="0" eaLnBrk="1" latinLnBrk="0" hangingPunct="1">
              <a:defRPr kumimoji="1" sz="1800" kern="1200">
                <a:solidFill>
                  <a:schemeClr val="tx1"/>
                </a:solidFill>
                <a:latin typeface="+mn-lt"/>
                <a:ea typeface="+mn-ea"/>
                <a:cs typeface="+mn-cs"/>
              </a:defRPr>
            </a:lvl3pPr>
            <a:lvl4pPr marL="1371175" algn="l" defTabSz="914116" rtl="0" eaLnBrk="1" latinLnBrk="0" hangingPunct="1">
              <a:defRPr kumimoji="1" sz="1800" kern="1200">
                <a:solidFill>
                  <a:schemeClr val="tx1"/>
                </a:solidFill>
                <a:latin typeface="+mn-lt"/>
                <a:ea typeface="+mn-ea"/>
                <a:cs typeface="+mn-cs"/>
              </a:defRPr>
            </a:lvl4pPr>
            <a:lvl5pPr marL="1828232" algn="l" defTabSz="914116" rtl="0" eaLnBrk="1" latinLnBrk="0" hangingPunct="1">
              <a:defRPr kumimoji="1" sz="1800" kern="1200">
                <a:solidFill>
                  <a:schemeClr val="tx1"/>
                </a:solidFill>
                <a:latin typeface="+mn-lt"/>
                <a:ea typeface="+mn-ea"/>
                <a:cs typeface="+mn-cs"/>
              </a:defRPr>
            </a:lvl5pPr>
            <a:lvl6pPr marL="2285292" algn="l" defTabSz="914116" rtl="0" eaLnBrk="1" latinLnBrk="0" hangingPunct="1">
              <a:defRPr kumimoji="1" sz="1800" kern="1200">
                <a:solidFill>
                  <a:schemeClr val="tx1"/>
                </a:solidFill>
                <a:latin typeface="+mn-lt"/>
                <a:ea typeface="+mn-ea"/>
                <a:cs typeface="+mn-cs"/>
              </a:defRPr>
            </a:lvl6pPr>
            <a:lvl7pPr marL="2742350" algn="l" defTabSz="914116" rtl="0" eaLnBrk="1" latinLnBrk="0" hangingPunct="1">
              <a:defRPr kumimoji="1" sz="1800" kern="1200">
                <a:solidFill>
                  <a:schemeClr val="tx1"/>
                </a:solidFill>
                <a:latin typeface="+mn-lt"/>
                <a:ea typeface="+mn-ea"/>
                <a:cs typeface="+mn-cs"/>
              </a:defRPr>
            </a:lvl7pPr>
            <a:lvl8pPr marL="3199410" algn="l" defTabSz="914116" rtl="0" eaLnBrk="1" latinLnBrk="0" hangingPunct="1">
              <a:defRPr kumimoji="1" sz="1800" kern="1200">
                <a:solidFill>
                  <a:schemeClr val="tx1"/>
                </a:solidFill>
                <a:latin typeface="+mn-lt"/>
                <a:ea typeface="+mn-ea"/>
                <a:cs typeface="+mn-cs"/>
              </a:defRPr>
            </a:lvl8pPr>
            <a:lvl9pPr marL="3656468" algn="l" defTabSz="914116" rtl="0" eaLnBrk="1" latinLnBrk="0" hangingPunct="1">
              <a:defRPr kumimoji="1" sz="1800" kern="1200">
                <a:solidFill>
                  <a:schemeClr val="tx1"/>
                </a:solidFill>
                <a:latin typeface="+mn-lt"/>
                <a:ea typeface="+mn-ea"/>
                <a:cs typeface="+mn-cs"/>
              </a:defRPr>
            </a:lvl9pPr>
          </a:lstStyle>
          <a:p>
            <a:pPr algn="ctr">
              <a:defRPr lang="ja-JP" altLang="en-US"/>
            </a:pPr>
            <a:r>
              <a:rPr lang="ja-JP" altLang="en-US" sz="900">
                <a:solidFill>
                  <a:srgbClr val="FF0000"/>
                </a:solidFill>
                <a:latin typeface="BIZ UDPゴシック"/>
                <a:ea typeface="BIZ UDPゴシック"/>
              </a:rPr>
              <a:t>5/21～5/27</a:t>
            </a:r>
            <a:endParaRPr lang="ja-JP" altLang="en-US" sz="900">
              <a:solidFill>
                <a:srgbClr val="FF0000"/>
              </a:solidFill>
              <a:latin typeface="BIZ UDPゴシック"/>
              <a:ea typeface="BIZ UDPゴシック"/>
            </a:endParaRPr>
          </a:p>
          <a:p>
            <a:pPr algn="ctr">
              <a:defRPr lang="ja-JP" altLang="en-US"/>
            </a:pPr>
            <a:r>
              <a:rPr lang="ja-JP" altLang="en-US" sz="900">
                <a:solidFill>
                  <a:srgbClr val="FF0000"/>
                </a:solidFill>
                <a:latin typeface="BIZ UDPゴシック"/>
                <a:ea typeface="BIZ UDPゴシック"/>
              </a:rPr>
              <a:t>177名</a:t>
            </a:r>
            <a:endParaRPr lang="ja-JP" altLang="en-US" sz="900">
              <a:solidFill>
                <a:srgbClr val="FF0000"/>
              </a:solidFill>
              <a:latin typeface="BIZ UDPゴシック"/>
              <a:ea typeface="BIZ UDPゴシック"/>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735" name="タイトル 1"/>
          <p:cNvSpPr>
            <a:spLocks noGrp="1"/>
          </p:cNvSpPr>
          <p:nvPr>
            <p:ph type="ctrTitle"/>
          </p:nvPr>
        </p:nvSpPr>
        <p:spPr>
          <a:xfrm>
            <a:off x="495302" y="0"/>
            <a:ext cx="8915400" cy="1578409"/>
          </a:xfrm>
        </p:spPr>
        <p:txBody>
          <a:bodyPr anchor="ctr">
            <a:normAutofit/>
          </a:bodyPr>
          <a:lstStyle/>
          <a:p>
            <a:r>
              <a:rPr kumimoji="1" lang="ja-JP" altLang="en-US" sz="4000" dirty="0">
                <a:latin typeface="ＭＳ Ｐゴシック"/>
                <a:ea typeface="ＭＳ Ｐゴシック"/>
              </a:rPr>
              <a:t>新型コロナウイルス感染症の</a:t>
            </a:r>
            <a:endParaRPr kumimoji="1" lang="ja-JP" altLang="en-US" sz="4000" dirty="0">
              <a:latin typeface="ＭＳ Ｐゴシック"/>
              <a:ea typeface="ＭＳ Ｐゴシック"/>
            </a:endParaRPr>
          </a:p>
          <a:p>
            <a:r>
              <a:rPr kumimoji="1" lang="ja-JP" altLang="en-US" sz="4000" dirty="0">
                <a:latin typeface="ＭＳ Ｐゴシック"/>
                <a:ea typeface="ＭＳ Ｐゴシック"/>
              </a:rPr>
              <a:t>最近の患者発生状況</a:t>
            </a:r>
            <a:endParaRPr kumimoji="1" lang="ja-JP" altLang="en-US" sz="4000" dirty="0">
              <a:latin typeface="ＭＳ Ｐゴシック"/>
              <a:ea typeface="ＭＳ Ｐゴシック"/>
            </a:endParaRPr>
          </a:p>
        </p:txBody>
      </p:sp>
      <p:sp>
        <p:nvSpPr>
          <p:cNvPr id="1736" name="図形 12"/>
          <p:cNvSpPr/>
          <p:nvPr/>
        </p:nvSpPr>
        <p:spPr>
          <a:xfrm>
            <a:off x="702004" y="5589000"/>
            <a:ext cx="8503388" cy="899794"/>
          </a:xfrm>
          <a:prstGeom prst="flowChartProcess">
            <a:avLst/>
          </a:prstGeom>
          <a:solidFill>
            <a:srgbClr val="FFFF00"/>
          </a:solidFill>
          <a:ln w="12700" cap="flat" cmpd="sng" algn="ctr">
            <a:solidFill>
              <a:schemeClr val="tx2">
                <a:lumMod val="50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l">
              <a:defRPr lang="ja-JP" altLang="en-US"/>
            </a:pPr>
            <a:r>
              <a:rPr lang="ja-JP" altLang="en-US" sz="3600">
                <a:solidFill>
                  <a:schemeClr val="tx1"/>
                </a:solidFill>
                <a:latin typeface="ＭＳ Ｐゴシック"/>
                <a:ea typeface="ＭＳ Ｐゴシック"/>
              </a:rPr>
              <a:t>　　 5</a:t>
            </a:r>
            <a:r>
              <a:rPr lang="ja-JP" altLang="en-US" sz="3600">
                <a:solidFill>
                  <a:schemeClr val="tx1"/>
                </a:solidFill>
                <a:latin typeface="ＭＳ Ｐゴシック"/>
                <a:ea typeface="ＭＳ Ｐゴシック"/>
              </a:rPr>
              <a:t>/21～5/27     ⇒　　　　</a:t>
            </a:r>
            <a:r>
              <a:rPr lang="ja-JP" altLang="en-US" sz="3600">
                <a:solidFill>
                  <a:srgbClr val="FF0000"/>
                </a:solidFill>
                <a:latin typeface="ＭＳ Ｐゴシック"/>
                <a:ea typeface="ＭＳ Ｐゴシック"/>
              </a:rPr>
              <a:t> 177</a:t>
            </a:r>
            <a:r>
              <a:rPr lang="ja-JP" altLang="en-US" sz="3600">
                <a:solidFill>
                  <a:srgbClr val="FF0000"/>
                </a:solidFill>
                <a:latin typeface="ＭＳ Ｐゴシック"/>
                <a:ea typeface="ＭＳ Ｐゴシック"/>
              </a:rPr>
              <a:t>名</a:t>
            </a:r>
            <a:r>
              <a:rPr lang="ja-JP" altLang="en-US" sz="3600">
                <a:solidFill>
                  <a:schemeClr val="tx1"/>
                </a:solidFill>
                <a:latin typeface="ＭＳ Ｐゴシック"/>
                <a:ea typeface="ＭＳ Ｐゴシック"/>
              </a:rPr>
              <a:t>　</a:t>
            </a:r>
            <a:endParaRPr lang="ja-JP" altLang="en-US" sz="3600">
              <a:solidFill>
                <a:schemeClr val="tx1"/>
              </a:solidFill>
              <a:latin typeface="ＭＳ Ｐゴシック"/>
              <a:ea typeface="ＭＳ Ｐゴシック"/>
            </a:endParaRPr>
          </a:p>
        </p:txBody>
      </p:sp>
      <p:sp>
        <p:nvSpPr>
          <p:cNvPr id="1737" name="図形 13"/>
          <p:cNvSpPr/>
          <p:nvPr/>
        </p:nvSpPr>
        <p:spPr>
          <a:xfrm>
            <a:off x="700616" y="3827592"/>
            <a:ext cx="8503388" cy="899794"/>
          </a:xfrm>
          <a:prstGeom prst="flowChartProcess">
            <a:avLst/>
          </a:prstGeom>
          <a:noFill/>
          <a:ln w="12700" cap="flat" cmpd="sng" algn="ctr">
            <a:solidFill>
              <a:schemeClr val="tx2">
                <a:lumMod val="50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l">
              <a:defRPr lang="ja-JP" altLang="en-US"/>
            </a:pPr>
            <a:r>
              <a:rPr lang="ja-JP" altLang="en-US" sz="3600">
                <a:solidFill>
                  <a:schemeClr val="tx1"/>
                </a:solidFill>
                <a:latin typeface="ＭＳ Ｐゴシック"/>
                <a:ea typeface="ＭＳ Ｐゴシック"/>
              </a:rPr>
              <a:t>　　 5/14～5/20  　 ⇒　　　　　59</a:t>
            </a:r>
            <a:r>
              <a:rPr lang="ja-JP" altLang="en-US" sz="3600">
                <a:solidFill>
                  <a:schemeClr val="tx1"/>
                </a:solidFill>
                <a:latin typeface="ＭＳ Ｐゴシック"/>
                <a:ea typeface="ＭＳ Ｐゴシック"/>
              </a:rPr>
              <a:t>名</a:t>
            </a:r>
            <a:r>
              <a:rPr lang="ja-JP" altLang="en-US" sz="3600">
                <a:solidFill>
                  <a:schemeClr val="tx1"/>
                </a:solidFill>
                <a:latin typeface="ＭＳ Ｐゴシック"/>
                <a:ea typeface="ＭＳ Ｐゴシック"/>
              </a:rPr>
              <a:t>　</a:t>
            </a:r>
            <a:endParaRPr lang="ja-JP" altLang="en-US" sz="3600">
              <a:solidFill>
                <a:schemeClr val="tx1"/>
              </a:solidFill>
              <a:latin typeface="ＭＳ Ｐゴシック"/>
              <a:ea typeface="ＭＳ Ｐゴシック"/>
            </a:endParaRPr>
          </a:p>
        </p:txBody>
      </p:sp>
      <p:sp>
        <p:nvSpPr>
          <p:cNvPr id="1738" name="図形 45"/>
          <p:cNvSpPr/>
          <p:nvPr/>
        </p:nvSpPr>
        <p:spPr>
          <a:xfrm>
            <a:off x="4155127" y="4894629"/>
            <a:ext cx="1364827" cy="53975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anchor="ctr"/>
          <a:p>
            <a:pPr algn="ctr">
              <a:defRPr lang="ja-JP" altLang="en-US"/>
            </a:pPr>
            <a:endParaRPr lang="ja-JP" altLang="en-US"/>
          </a:p>
        </p:txBody>
      </p:sp>
      <p:sp>
        <p:nvSpPr>
          <p:cNvPr id="1739" name="テキスト 46"/>
          <p:cNvSpPr txBox="1"/>
          <p:nvPr/>
        </p:nvSpPr>
        <p:spPr>
          <a:xfrm>
            <a:off x="6170937" y="4811008"/>
            <a:ext cx="1805840" cy="706993"/>
          </a:xfrm>
          <a:prstGeom prst="rect">
            <a:avLst/>
          </a:prstGeom>
        </p:spPr>
        <p:txBody>
          <a:bodyPr wrap="square">
            <a:spAutoFit/>
          </a:bodyPr>
          <a:p>
            <a:pPr>
              <a:defRPr lang="ja-JP" altLang="en-US"/>
            </a:pPr>
            <a:r>
              <a:rPr lang="ja-JP" altLang="en-US" sz="4000">
                <a:solidFill>
                  <a:srgbClr val="FF0000"/>
                </a:solidFill>
              </a:rPr>
              <a:t>3.0倍</a:t>
            </a:r>
            <a:endParaRPr lang="ja-JP" altLang="en-US" sz="4000">
              <a:solidFill>
                <a:srgbClr val="FF0000"/>
              </a:solidFill>
            </a:endParaRPr>
          </a:p>
        </p:txBody>
      </p:sp>
      <p:sp>
        <p:nvSpPr>
          <p:cNvPr id="1740" name="図形 34"/>
          <p:cNvSpPr/>
          <p:nvPr/>
        </p:nvSpPr>
        <p:spPr>
          <a:xfrm>
            <a:off x="4155127" y="3155957"/>
            <a:ext cx="1364827" cy="53975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anchor="ctr"/>
          <a:p>
            <a:pPr algn="ctr">
              <a:defRPr lang="ja-JP" altLang="en-US"/>
            </a:pPr>
            <a:endParaRPr lang="ja-JP" altLang="en-US"/>
          </a:p>
        </p:txBody>
      </p:sp>
      <p:sp>
        <p:nvSpPr>
          <p:cNvPr id="1741" name="図形 35"/>
          <p:cNvSpPr/>
          <p:nvPr/>
        </p:nvSpPr>
        <p:spPr>
          <a:xfrm>
            <a:off x="700616" y="2031030"/>
            <a:ext cx="8502000" cy="899794"/>
          </a:xfrm>
          <a:prstGeom prst="flowChartProcess">
            <a:avLst/>
          </a:prstGeom>
          <a:noFill/>
          <a:ln w="12700" cap="flat" cmpd="sng" algn="ctr">
            <a:solidFill>
              <a:schemeClr val="tx2">
                <a:lumMod val="50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l">
              <a:defRPr lang="ja-JP" altLang="en-US"/>
            </a:pPr>
            <a:r>
              <a:rPr lang="ja-JP" altLang="en-US" sz="3600">
                <a:solidFill>
                  <a:schemeClr val="tx1"/>
                </a:solidFill>
                <a:latin typeface="ＭＳ Ｐゴシック"/>
                <a:ea typeface="ＭＳ Ｐゴシック"/>
              </a:rPr>
              <a:t>　　 5/7～5/13  　　</a:t>
            </a:r>
            <a:r>
              <a:rPr lang="ja-JP" altLang="en-US" sz="3600">
                <a:solidFill>
                  <a:schemeClr val="tx1"/>
                </a:solidFill>
                <a:latin typeface="ＭＳ Ｐゴシック"/>
                <a:ea typeface="ＭＳ Ｐゴシック"/>
              </a:rPr>
              <a:t>⇒　　　　　33</a:t>
            </a:r>
            <a:r>
              <a:rPr lang="ja-JP" altLang="en-US" sz="3600">
                <a:solidFill>
                  <a:schemeClr val="tx1"/>
                </a:solidFill>
                <a:latin typeface="ＭＳ Ｐゴシック"/>
                <a:ea typeface="ＭＳ Ｐゴシック"/>
              </a:rPr>
              <a:t>名</a:t>
            </a:r>
            <a:r>
              <a:rPr lang="ja-JP" altLang="en-US" sz="3600">
                <a:solidFill>
                  <a:schemeClr val="tx1"/>
                </a:solidFill>
                <a:latin typeface="ＭＳ Ｐゴシック"/>
                <a:ea typeface="ＭＳ Ｐゴシック"/>
              </a:rPr>
              <a:t>　</a:t>
            </a:r>
            <a:endParaRPr lang="ja-JP" altLang="en-US" sz="3600">
              <a:solidFill>
                <a:schemeClr val="tx1"/>
              </a:solidFill>
              <a:latin typeface="ＭＳ Ｐゴシック"/>
              <a:ea typeface="ＭＳ Ｐゴシック"/>
            </a:endParaRPr>
          </a:p>
        </p:txBody>
      </p:sp>
      <p:sp>
        <p:nvSpPr>
          <p:cNvPr id="1742" name="テキスト 24"/>
          <p:cNvSpPr txBox="1"/>
          <p:nvPr/>
        </p:nvSpPr>
        <p:spPr>
          <a:xfrm>
            <a:off x="6177154" y="3072336"/>
            <a:ext cx="1799623" cy="706993"/>
          </a:xfrm>
          <a:prstGeom prst="rect">
            <a:avLst/>
          </a:prstGeom>
        </p:spPr>
        <p:txBody>
          <a:bodyPr wrap="square">
            <a:spAutoFit/>
          </a:bodyPr>
          <a:p>
            <a:pPr>
              <a:defRPr lang="ja-JP" altLang="en-US"/>
            </a:pPr>
            <a:r>
              <a:rPr lang="ja-JP" altLang="en-US" sz="4000">
                <a:solidFill>
                  <a:srgbClr val="FF0000"/>
                </a:solidFill>
              </a:rPr>
              <a:t>1.8倍</a:t>
            </a:r>
            <a:endParaRPr lang="ja-JP" altLang="en-US" sz="400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graphicFrame>
        <p:nvGraphicFramePr>
          <p:cNvPr id="1744" name="グラフ 48"/>
          <p:cNvGraphicFramePr/>
          <p:nvPr/>
        </p:nvGraphicFramePr>
        <p:xfrm>
          <a:off x="178150" y="116047"/>
          <a:ext cx="9625677" cy="6491598"/>
        </p:xfrm>
        <a:graphic>
          <a:graphicData uri="http://schemas.openxmlformats.org/drawingml/2006/chart">
            <c:chart xmlns:c="http://schemas.openxmlformats.org/drawingml/2006/chart" xmlns:r="http://schemas.openxmlformats.org/officeDocument/2006/relationships" r:id="rId1"/>
          </a:graphicData>
        </a:graphic>
      </p:graphicFrame>
      <p:sp>
        <p:nvSpPr>
          <p:cNvPr id="1745" name="テキスト 28"/>
          <p:cNvSpPr txBox="1"/>
          <p:nvPr/>
        </p:nvSpPr>
        <p:spPr>
          <a:xfrm>
            <a:off x="472936" y="67005"/>
            <a:ext cx="9181931" cy="399217"/>
          </a:xfrm>
          <a:prstGeom prst="rect">
            <a:avLst/>
          </a:prstGeom>
        </p:spPr>
        <p:txBody>
          <a:bodyPr wrap="square">
            <a:spAutoFit/>
          </a:bodyPr>
          <a:p>
            <a:pPr algn="ctr">
              <a:defRPr lang="ja-JP" altLang="en-US"/>
            </a:pPr>
            <a:r>
              <a:rPr lang="ja-JP" altLang="en-US" sz="2000">
                <a:latin typeface="+mj-ea"/>
                <a:ea typeface="+mj-ea"/>
              </a:rPr>
              <a:t>高知市保健所管内の新型コロナウイルス感染者数の推移</a:t>
            </a:r>
            <a:r>
              <a:rPr lang="ja-JP" altLang="en-US" sz="2000">
                <a:latin typeface="+mj-ea"/>
                <a:ea typeface="+mj-ea"/>
              </a:rPr>
              <a:t>（4月14日～5月27日）</a:t>
            </a:r>
            <a:endParaRPr lang="ja-JP" altLang="en-US" sz="2000">
              <a:latin typeface="+mj-ea"/>
              <a:ea typeface="+mj-ea"/>
            </a:endParaRPr>
          </a:p>
        </p:txBody>
      </p:sp>
      <p:sp>
        <p:nvSpPr>
          <p:cNvPr id="1746" name="図形 34"/>
          <p:cNvSpPr/>
          <p:nvPr/>
        </p:nvSpPr>
        <p:spPr>
          <a:xfrm>
            <a:off x="705000" y="621000"/>
            <a:ext cx="3230275" cy="654851"/>
          </a:xfrm>
          <a:prstGeom prst="roundRect">
            <a:avLst>
              <a:gd name="adj" fmla="val 18367"/>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p>
            <a:pPr algn="l">
              <a:defRPr lang="ja-JP" altLang="en-US"/>
            </a:pPr>
            <a:r>
              <a:rPr lang="ja-JP" altLang="en-US" sz="2000">
                <a:latin typeface="ＭＳ Ｐゴシック"/>
                <a:ea typeface="ＭＳ Ｐゴシック"/>
                <a:cs typeface="+mn-lt"/>
              </a:rPr>
              <a:t>4月14日以降の累計320</a:t>
            </a:r>
            <a:r>
              <a:rPr lang="ja-JP" altLang="en-US" sz="2000">
                <a:latin typeface="ＭＳ Ｐゴシック"/>
                <a:ea typeface="ＭＳ Ｐゴシック"/>
                <a:cs typeface="+mn-lt"/>
              </a:rPr>
              <a:t>人</a:t>
            </a:r>
            <a:endParaRPr lang="ja-JP" altLang="en-US" sz="2000">
              <a:latin typeface="ＭＳ Ｐゴシック"/>
              <a:ea typeface="ＭＳ Ｐゴシック"/>
              <a:cs typeface="+mn-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748" name="タイトル 1"/>
          <p:cNvSpPr>
            <a:spLocks noGrp="1"/>
          </p:cNvSpPr>
          <p:nvPr>
            <p:ph type="ctrTitle"/>
          </p:nvPr>
        </p:nvSpPr>
        <p:spPr>
          <a:xfrm>
            <a:off x="495302" y="0"/>
            <a:ext cx="8915400" cy="1578409"/>
          </a:xfrm>
        </p:spPr>
        <p:txBody>
          <a:bodyPr anchor="ctr">
            <a:normAutofit/>
          </a:bodyPr>
          <a:lstStyle/>
          <a:p>
            <a:r>
              <a:rPr kumimoji="1" lang="ja-JP" altLang="en-US" sz="4000" dirty="0">
                <a:latin typeface="ＭＳ Ｐゴシック"/>
                <a:ea typeface="ＭＳ Ｐゴシック"/>
              </a:rPr>
              <a:t>高知市保健所管内の新型コロナウイルス感染症の</a:t>
            </a:r>
            <a:r>
              <a:rPr kumimoji="1" lang="ja-JP" altLang="en-US" sz="4000" dirty="0">
                <a:latin typeface="ＭＳ Ｐゴシック"/>
                <a:ea typeface="ＭＳ Ｐゴシック"/>
              </a:rPr>
              <a:t>最近の患者発生状況</a:t>
            </a:r>
            <a:endParaRPr kumimoji="1" lang="ja-JP" altLang="en-US" sz="4000" dirty="0">
              <a:latin typeface="ＭＳ Ｐゴシック"/>
              <a:ea typeface="ＭＳ Ｐゴシック"/>
            </a:endParaRPr>
          </a:p>
        </p:txBody>
      </p:sp>
      <p:graphicFrame>
        <p:nvGraphicFramePr>
          <p:cNvPr id="1749" name="四角形 47"/>
          <p:cNvGraphicFramePr>
            <a:graphicFrameLocks noGrp="1"/>
          </p:cNvGraphicFramePr>
          <p:nvPr/>
        </p:nvGraphicFramePr>
        <p:xfrm>
          <a:off x="381004" y="1578409"/>
          <a:ext cx="9143998" cy="4536270"/>
        </p:xfrm>
        <a:graphic>
          <a:graphicData uri="http://schemas.openxmlformats.org/drawingml/2006/table">
            <a:tbl>
              <a:tblPr firstRow="1" bandRow="1">
                <a:tableStyleId>{5940675A-B579-460E-94D1-54222C63F5DA}</a:tableStyleId>
              </a:tblPr>
              <a:tblGrid>
                <a:gridCol w="3403922"/>
                <a:gridCol w="2870038"/>
                <a:gridCol w="2870038"/>
              </a:tblGrid>
              <a:tr h="797378">
                <a:tc>
                  <a:txBody>
                    <a:bodyPr/>
                    <a:lstStyle/>
                    <a:p>
                      <a:pPr algn="ctr"/>
                      <a:r>
                        <a:rPr kumimoji="1" lang="ja-JP" altLang="en-US" sz="3600" dirty="0">
                          <a:latin typeface="+mj-ea"/>
                          <a:ea typeface="+mj-ea"/>
                        </a:rPr>
                        <a:t>期間</a:t>
                      </a:r>
                      <a:endParaRPr kumimoji="1" lang="ja-JP" altLang="en-US" sz="3600" dirty="0">
                        <a:latin typeface="+mj-ea"/>
                        <a:ea typeface="+mj-ea"/>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tcPr>
                </a:tc>
                <a:tc>
                  <a:txBody>
                    <a:bodyPr/>
                    <a:lstStyle/>
                    <a:p>
                      <a:pPr algn="ctr"/>
                      <a:r>
                        <a:rPr kumimoji="1" lang="ja-JP" altLang="en-US" sz="3600" dirty="0">
                          <a:latin typeface="+mj-ea"/>
                          <a:ea typeface="+mj-ea"/>
                        </a:rPr>
                        <a:t>人数</a:t>
                      </a:r>
                      <a:endParaRPr kumimoji="1" lang="ja-JP" altLang="en-US" sz="3600" dirty="0">
                        <a:latin typeface="+mj-ea"/>
                        <a:ea typeface="+mj-ea"/>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tcPr>
                </a:tc>
                <a:tc>
                  <a:txBody>
                    <a:bodyPr/>
                    <a:lstStyle/>
                    <a:p>
                      <a:pPr algn="ctr"/>
                      <a:r>
                        <a:rPr kumimoji="1" lang="ja-JP" altLang="en-US" sz="2400" dirty="0">
                          <a:latin typeface="+mj-ea"/>
                          <a:ea typeface="+mj-ea"/>
                        </a:rPr>
                        <a:t>人口10万人あたりの患者数</a:t>
                      </a:r>
                      <a:endParaRPr kumimoji="1" lang="ja-JP" altLang="en-US" sz="2400" dirty="0">
                        <a:latin typeface="+mj-ea"/>
                        <a:ea typeface="+mj-ea"/>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tcPr>
                </a:tc>
              </a:tr>
              <a:tr h="742374">
                <a:tc>
                  <a:txBody>
                    <a:bodyPr/>
                    <a:lstStyle/>
                    <a:p>
                      <a:pPr algn="ctr"/>
                      <a:r>
                        <a:rPr lang="ja-JP" altLang="en-US" sz="3600">
                          <a:solidFill>
                            <a:schemeClr val="tx1"/>
                          </a:solidFill>
                          <a:latin typeface="+mj-ea"/>
                          <a:ea typeface="+mj-ea"/>
                        </a:rPr>
                        <a:t>5/7～5/13</a:t>
                      </a:r>
                      <a:endParaRPr kumimoji="1" lang="ja-JP" altLang="en-US" sz="3600" dirty="0">
                        <a:latin typeface="+mj-ea"/>
                        <a:ea typeface="+mj-ea"/>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tcPr>
                </a:tc>
                <a:tc>
                  <a:txBody>
                    <a:bodyPr/>
                    <a:lstStyle/>
                    <a:p>
                      <a:pPr algn="ctr"/>
                      <a:r>
                        <a:rPr kumimoji="1" lang="ja-JP" altLang="en-US" sz="3600" dirty="0">
                          <a:latin typeface="+mj-ea"/>
                          <a:ea typeface="+mj-ea"/>
                        </a:rPr>
                        <a:t>25人</a:t>
                      </a:r>
                      <a:endParaRPr kumimoji="1" lang="ja-JP" altLang="en-US" sz="3600" dirty="0">
                        <a:latin typeface="+mj-ea"/>
                        <a:ea typeface="+mj-ea"/>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tcPr>
                </a:tc>
                <a:tc>
                  <a:txBody>
                    <a:bodyPr/>
                    <a:lstStyle/>
                    <a:p>
                      <a:pPr algn="ctr"/>
                      <a:r>
                        <a:rPr kumimoji="1" lang="ja-JP" altLang="en-US" sz="3600" dirty="0">
                          <a:latin typeface="+mj-ea"/>
                          <a:ea typeface="+mj-ea"/>
                        </a:rPr>
                        <a:t>7.7人</a:t>
                      </a:r>
                      <a:endParaRPr kumimoji="1" lang="ja-JP" altLang="en-US" sz="3600" dirty="0">
                        <a:latin typeface="+mj-ea"/>
                        <a:ea typeface="+mj-ea"/>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tcPr>
                </a:tc>
              </a:tr>
              <a:tr h="742374">
                <a:tc gridSpan="3">
                  <a:txBody>
                    <a:bodyPr/>
                    <a:lstStyle/>
                    <a:p>
                      <a:pPr algn="ctr"/>
                      <a:r>
                        <a:rPr kumimoji="1" lang="ja-JP" altLang="en-US" sz="3600" dirty="0">
                          <a:latin typeface="+mj-ea"/>
                          <a:ea typeface="+mj-ea"/>
                        </a:rPr>
                        <a:t>　　　　　　　　　　　　　</a:t>
                      </a:r>
                      <a:r>
                        <a:rPr kumimoji="1" lang="ja-JP" altLang="en-US" sz="3600" dirty="0">
                          <a:solidFill>
                            <a:srgbClr val="FF0000"/>
                          </a:solidFill>
                          <a:latin typeface="+mj-ea"/>
                          <a:ea typeface="+mj-ea"/>
                        </a:rPr>
                        <a:t>1.6倍</a:t>
                      </a:r>
                      <a:endParaRPr kumimoji="1" lang="ja-JP" altLang="en-US" sz="3600" dirty="0">
                        <a:solidFill>
                          <a:srgbClr val="FF0000"/>
                        </a:solidFill>
                        <a:latin typeface="+mj-ea"/>
                        <a:ea typeface="+mj-ea"/>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tcPr>
                </a:tc>
                <a:tc hMerge="1">
                  <a:txBody>
                    <a:bodyPr/>
                    <a:lstStyle/>
                    <a:p>
                      <a:endParaRPr kumimoji="1" lang="ja-JP" altLang="en-US" sz="3600" dirty="0">
                        <a:latin typeface="+mj-ea"/>
                        <a:ea typeface="+mj-ea"/>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tcPr>
                </a:tc>
                <a:tc hMerge="1">
                  <a:txBody>
                    <a:bodyPr/>
                    <a:lstStyle/>
                    <a:p>
                      <a:endParaRPr kumimoji="1" lang="ja-JP" altLang="en-US" sz="3600" dirty="0">
                        <a:latin typeface="+mj-ea"/>
                        <a:ea typeface="+mj-ea"/>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tcPr>
                </a:tc>
              </a:tr>
              <a:tr h="742374">
                <a:tc>
                  <a:txBody>
                    <a:bodyPr/>
                    <a:lstStyle/>
                    <a:p>
                      <a:pPr algn="ctr"/>
                      <a:r>
                        <a:rPr lang="ja-JP" altLang="en-US" sz="3600">
                          <a:solidFill>
                            <a:schemeClr val="tx1"/>
                          </a:solidFill>
                          <a:latin typeface="+mj-ea"/>
                          <a:ea typeface="+mj-ea"/>
                        </a:rPr>
                        <a:t>5/14～5/20</a:t>
                      </a:r>
                      <a:endParaRPr kumimoji="1" lang="ja-JP" altLang="en-US" sz="3600" dirty="0">
                        <a:latin typeface="+mj-ea"/>
                        <a:ea typeface="+mj-ea"/>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tcPr>
                </a:tc>
                <a:tc>
                  <a:txBody>
                    <a:bodyPr/>
                    <a:lstStyle/>
                    <a:p>
                      <a:pPr algn="ctr"/>
                      <a:r>
                        <a:rPr kumimoji="1" lang="ja-JP" altLang="en-US" sz="3600" dirty="0">
                          <a:latin typeface="+mj-ea"/>
                          <a:ea typeface="+mj-ea"/>
                        </a:rPr>
                        <a:t>41人</a:t>
                      </a:r>
                      <a:endParaRPr kumimoji="1" lang="ja-JP" altLang="en-US" sz="3600" dirty="0">
                        <a:latin typeface="+mj-ea"/>
                        <a:ea typeface="+mj-ea"/>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tcPr>
                </a:tc>
                <a:tc>
                  <a:txBody>
                    <a:bodyPr/>
                    <a:lstStyle/>
                    <a:p>
                      <a:pPr algn="ctr"/>
                      <a:r>
                        <a:rPr kumimoji="1" lang="ja-JP" altLang="en-US" sz="3600" dirty="0">
                          <a:latin typeface="+mj-ea"/>
                          <a:ea typeface="+mj-ea"/>
                        </a:rPr>
                        <a:t>12.6人</a:t>
                      </a:r>
                      <a:endParaRPr kumimoji="1" lang="ja-JP" altLang="en-US" sz="3600" dirty="0">
                        <a:latin typeface="+mj-ea"/>
                        <a:ea typeface="+mj-ea"/>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tcPr>
                </a:tc>
              </a:tr>
              <a:tr h="742374">
                <a:tc gridSpan="3">
                  <a:txBody>
                    <a:bodyPr/>
                    <a:lstStyle/>
                    <a:p>
                      <a:pPr algn="ctr"/>
                      <a:r>
                        <a:rPr kumimoji="1" lang="ja-JP" altLang="en-US" sz="3600" dirty="0">
                          <a:latin typeface="+mj-ea"/>
                          <a:ea typeface="+mj-ea"/>
                        </a:rPr>
                        <a:t>　　　　　　　　　　　　　</a:t>
                      </a:r>
                      <a:r>
                        <a:rPr kumimoji="1" lang="ja-JP" altLang="en-US" sz="3600" dirty="0">
                          <a:solidFill>
                            <a:srgbClr val="FF0000"/>
                          </a:solidFill>
                          <a:latin typeface="+mj-ea"/>
                          <a:ea typeface="+mj-ea"/>
                        </a:rPr>
                        <a:t>3.1倍</a:t>
                      </a:r>
                      <a:endParaRPr kumimoji="1" lang="ja-JP" altLang="en-US" sz="3600" dirty="0">
                        <a:solidFill>
                          <a:srgbClr val="FF0000"/>
                        </a:solidFill>
                        <a:latin typeface="+mj-ea"/>
                        <a:ea typeface="+mj-ea"/>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tcPr>
                </a:tc>
                <a:tc hMerge="1">
                  <a:txBody>
                    <a:bodyPr/>
                    <a:lstStyle/>
                    <a:p>
                      <a:endParaRPr kumimoji="1" lang="ja-JP" altLang="en-US" sz="3600" dirty="0">
                        <a:latin typeface="+mj-ea"/>
                        <a:ea typeface="+mj-ea"/>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tcPr>
                </a:tc>
                <a:tc hMerge="1">
                  <a:txBody>
                    <a:bodyPr/>
                    <a:lstStyle/>
                    <a:p>
                      <a:endParaRPr kumimoji="1" lang="ja-JP" altLang="en-US" sz="3600" dirty="0">
                        <a:latin typeface="+mj-ea"/>
                        <a:ea typeface="+mj-ea"/>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tcPr>
                </a:tc>
              </a:tr>
              <a:tr h="742374">
                <a:tc>
                  <a:txBody>
                    <a:bodyPr/>
                    <a:lstStyle/>
                    <a:p>
                      <a:pPr algn="ctr"/>
                      <a:r>
                        <a:rPr lang="ja-JP" altLang="en-US" sz="3600">
                          <a:solidFill>
                            <a:schemeClr val="tx1"/>
                          </a:solidFill>
                          <a:latin typeface="+mj-ea"/>
                          <a:ea typeface="+mj-ea"/>
                        </a:rPr>
                        <a:t>5/21～5/27</a:t>
                      </a:r>
                      <a:endParaRPr kumimoji="1" lang="ja-JP" altLang="en-US" sz="3600" dirty="0">
                        <a:latin typeface="+mj-ea"/>
                        <a:ea typeface="+mj-ea"/>
                      </a:endParaRPr>
                    </a:p>
                  </a:txBody>
                  <a:tcPr anchor="ctr">
                    <a:lnL w="9525" cap="flat" cmpd="sng" algn="ctr">
                      <a:solidFill>
                        <a:schemeClr val="bg1"/>
                      </a:solidFill>
                      <a:prstDash val="solid"/>
                      <a:round/>
                      <a:headEnd type="none" w="med" len="med"/>
                      <a:tailEnd type="none" w="med" len="med"/>
                    </a:lnL>
                    <a:lnR w="9525" cap="flat" cmpd="sng" algn="ctr">
                      <a:solidFill>
                        <a:srgbClr val="FFFF00"/>
                      </a:solidFill>
                      <a:prstDash val="solid"/>
                      <a:round/>
                      <a:headEnd type="none" w="med" len="med"/>
                      <a:tailEnd type="none" w="med" len="med"/>
                    </a:lnR>
                    <a:solidFill>
                      <a:srgbClr val="FFFF00"/>
                    </a:solidFill>
                  </a:tcPr>
                </a:tc>
                <a:tc>
                  <a:txBody>
                    <a:bodyPr/>
                    <a:lstStyle/>
                    <a:p>
                      <a:pPr algn="ctr"/>
                      <a:r>
                        <a:rPr kumimoji="1" lang="ja-JP" altLang="en-US" sz="3600" dirty="0">
                          <a:solidFill>
                            <a:srgbClr val="FF0000"/>
                          </a:solidFill>
                          <a:latin typeface="+mj-ea"/>
                          <a:ea typeface="+mj-ea"/>
                        </a:rPr>
                        <a:t>128人</a:t>
                      </a:r>
                      <a:endParaRPr kumimoji="1" lang="ja-JP" altLang="en-US" sz="3600" dirty="0">
                        <a:solidFill>
                          <a:srgbClr val="FF0000"/>
                        </a:solidFill>
                        <a:latin typeface="+mj-ea"/>
                        <a:ea typeface="+mj-ea"/>
                      </a:endParaRPr>
                    </a:p>
                  </a:txBody>
                  <a:tcPr anchor="ctr">
                    <a:lnL w="9525" cap="flat" cmpd="sng" algn="ctr">
                      <a:solidFill>
                        <a:srgbClr val="FFFF00"/>
                      </a:solidFill>
                      <a:prstDash val="solid"/>
                      <a:round/>
                      <a:headEnd type="none" w="med" len="med"/>
                      <a:tailEnd type="none" w="med" len="med"/>
                    </a:lnL>
                    <a:lnR w="9525" cap="flat" cmpd="sng" algn="ctr">
                      <a:solidFill>
                        <a:srgbClr val="FFFF00"/>
                      </a:solidFill>
                      <a:prstDash val="solid"/>
                      <a:round/>
                      <a:headEnd type="none" w="med" len="med"/>
                      <a:tailEnd type="none" w="med" len="med"/>
                    </a:lnR>
                    <a:solidFill>
                      <a:srgbClr val="FFFF00"/>
                    </a:solidFill>
                  </a:tcPr>
                </a:tc>
                <a:tc>
                  <a:txBody>
                    <a:bodyPr/>
                    <a:lstStyle/>
                    <a:p>
                      <a:pPr algn="ctr"/>
                      <a:r>
                        <a:rPr kumimoji="1" lang="ja-JP" altLang="en-US" sz="3600" dirty="0">
                          <a:solidFill>
                            <a:srgbClr val="FF0000"/>
                          </a:solidFill>
                          <a:latin typeface="+mj-ea"/>
                          <a:ea typeface="+mj-ea"/>
                        </a:rPr>
                        <a:t>39.7人</a:t>
                      </a:r>
                      <a:endParaRPr kumimoji="1" lang="ja-JP" altLang="en-US" sz="3600" dirty="0">
                        <a:solidFill>
                          <a:srgbClr val="FF0000"/>
                        </a:solidFill>
                        <a:latin typeface="+mj-ea"/>
                        <a:ea typeface="+mj-ea"/>
                      </a:endParaRPr>
                    </a:p>
                  </a:txBody>
                  <a:tcPr>
                    <a:lnL w="9525" cap="flat" cmpd="sng" algn="ctr">
                      <a:solidFill>
                        <a:srgbClr val="FFFF00"/>
                      </a:solidFill>
                      <a:prstDash val="solid"/>
                      <a:round/>
                      <a:headEnd type="none" w="med" len="med"/>
                      <a:tailEnd type="none" w="med" len="med"/>
                    </a:lnL>
                    <a:lnR w="9525" cap="flat" cmpd="sng" algn="ctr">
                      <a:solidFill>
                        <a:schemeClr val="bg1"/>
                      </a:solidFill>
                      <a:prstDash val="solid"/>
                      <a:round/>
                      <a:headEnd type="none" w="med" len="med"/>
                      <a:tailEnd type="none" w="med" len="med"/>
                    </a:lnR>
                    <a:solidFill>
                      <a:srgbClr val="FFFF00"/>
                    </a:solidFill>
                  </a:tcPr>
                </a:tc>
              </a:tr>
            </a:tbl>
          </a:graphicData>
        </a:graphic>
      </p:graphicFrame>
      <p:sp>
        <p:nvSpPr>
          <p:cNvPr id="1750" name="図形 48"/>
          <p:cNvSpPr/>
          <p:nvPr/>
        </p:nvSpPr>
        <p:spPr>
          <a:xfrm rot="5400000">
            <a:off x="1753738" y="3209497"/>
            <a:ext cx="610493" cy="824983"/>
          </a:xfrm>
          <a:prstGeom prst="rightArrow">
            <a:avLst>
              <a:gd name="adj1" fmla="val 50000"/>
              <a:gd name="adj2" fmla="val 48000"/>
            </a:avLst>
          </a:prstGeom>
        </p:spPr>
        <p:style>
          <a:lnRef idx="2">
            <a:schemeClr val="dk1">
              <a:shade val="50000"/>
            </a:schemeClr>
          </a:lnRef>
          <a:fillRef idx="1">
            <a:schemeClr val="dk1"/>
          </a:fillRef>
          <a:effectRef idx="0">
            <a:schemeClr val="dk1"/>
          </a:effectRef>
          <a:fontRef idx="minor">
            <a:schemeClr val="lt1"/>
          </a:fontRef>
        </p:style>
        <p:txBody>
          <a:bodyPr anchor="ctr"/>
          <a:p>
            <a:pPr algn="ctr">
              <a:defRPr lang="ja-JP" altLang="en-US"/>
            </a:pPr>
            <a:endParaRPr lang="ja-JP" altLang="en-US"/>
          </a:p>
        </p:txBody>
      </p:sp>
      <p:sp>
        <p:nvSpPr>
          <p:cNvPr id="1751" name="図形 49"/>
          <p:cNvSpPr/>
          <p:nvPr/>
        </p:nvSpPr>
        <p:spPr>
          <a:xfrm rot="5400000">
            <a:off x="1754428" y="4761755"/>
            <a:ext cx="610493" cy="824983"/>
          </a:xfrm>
          <a:prstGeom prst="rightArrow">
            <a:avLst>
              <a:gd name="adj1" fmla="val 50000"/>
              <a:gd name="adj2" fmla="val 48000"/>
            </a:avLst>
          </a:prstGeom>
        </p:spPr>
        <p:style>
          <a:lnRef idx="2">
            <a:schemeClr val="dk1">
              <a:shade val="50000"/>
            </a:schemeClr>
          </a:lnRef>
          <a:fillRef idx="1">
            <a:schemeClr val="dk1"/>
          </a:fillRef>
          <a:effectRef idx="0">
            <a:schemeClr val="dk1"/>
          </a:effectRef>
          <a:fontRef idx="minor">
            <a:schemeClr val="lt1"/>
          </a:fontRef>
        </p:style>
        <p:txBody>
          <a:bodyPr anchor="ctr"/>
          <a:p>
            <a:pPr algn="ctr">
              <a:defRPr lang="ja-JP" altLang="en-US"/>
            </a:pPr>
            <a:endParaRPr lang="ja-JP" altLang="en-US"/>
          </a:p>
        </p:txBody>
      </p:sp>
      <p:sp>
        <p:nvSpPr>
          <p:cNvPr id="1752" name="図形 50"/>
          <p:cNvSpPr/>
          <p:nvPr/>
        </p:nvSpPr>
        <p:spPr>
          <a:xfrm>
            <a:off x="5745001" y="2709000"/>
            <a:ext cx="499283" cy="1581238"/>
          </a:xfrm>
          <a:prstGeom prst="curvedLeftArrow">
            <a:avLst/>
          </a:prstGeom>
        </p:spPr>
        <p:style>
          <a:lnRef idx="2">
            <a:schemeClr val="dk1">
              <a:shade val="50000"/>
            </a:schemeClr>
          </a:lnRef>
          <a:fillRef idx="1">
            <a:schemeClr val="dk1"/>
          </a:fillRef>
          <a:effectRef idx="0">
            <a:schemeClr val="dk1"/>
          </a:effectRef>
          <a:fontRef idx="minor">
            <a:schemeClr val="lt1"/>
          </a:fontRef>
        </p:style>
        <p:txBody>
          <a:bodyPr anchor="ctr"/>
          <a:p>
            <a:pPr algn="ctr">
              <a:defRPr lang="ja-JP" altLang="en-US"/>
            </a:pPr>
            <a:endParaRPr lang="ja-JP" altLang="en-US"/>
          </a:p>
        </p:txBody>
      </p:sp>
      <p:sp>
        <p:nvSpPr>
          <p:cNvPr id="1753" name="図形 51"/>
          <p:cNvSpPr/>
          <p:nvPr/>
        </p:nvSpPr>
        <p:spPr>
          <a:xfrm>
            <a:off x="5745000" y="4384119"/>
            <a:ext cx="499283" cy="1581238"/>
          </a:xfrm>
          <a:prstGeom prst="curvedLeftArrow">
            <a:avLst/>
          </a:prstGeom>
        </p:spPr>
        <p:style>
          <a:lnRef idx="2">
            <a:schemeClr val="dk1">
              <a:shade val="50000"/>
            </a:schemeClr>
          </a:lnRef>
          <a:fillRef idx="1">
            <a:schemeClr val="dk1"/>
          </a:fillRef>
          <a:effectRef idx="0">
            <a:schemeClr val="dk1"/>
          </a:effectRef>
          <a:fontRef idx="minor">
            <a:schemeClr val="lt1"/>
          </a:fontRef>
        </p:style>
        <p:txBody>
          <a:bodyPr anchor="ctr"/>
          <a:p>
            <a:pPr algn="ctr">
              <a:defRPr lang="ja-JP" altLang="en-US"/>
            </a:pPr>
            <a:endParaRPr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graphicFrame>
        <p:nvGraphicFramePr>
          <p:cNvPr id="1755" name="グラフ 862"/>
          <p:cNvGraphicFramePr/>
          <p:nvPr/>
        </p:nvGraphicFramePr>
        <p:xfrm>
          <a:off x="94787" y="261001"/>
          <a:ext cx="9762950" cy="6307829"/>
        </p:xfrm>
        <a:graphic>
          <a:graphicData uri="http://schemas.openxmlformats.org/drawingml/2006/chart">
            <c:chart xmlns:c="http://schemas.openxmlformats.org/drawingml/2006/chart" xmlns:r="http://schemas.openxmlformats.org/officeDocument/2006/relationships" r:id="rId1"/>
          </a:graphicData>
        </a:graphic>
      </p:graphicFrame>
      <p:sp>
        <p:nvSpPr>
          <p:cNvPr id="1756" name="テキスト 163"/>
          <p:cNvSpPr txBox="1"/>
          <p:nvPr/>
        </p:nvSpPr>
        <p:spPr>
          <a:xfrm>
            <a:off x="230833" y="765000"/>
            <a:ext cx="461665" cy="138499"/>
          </a:xfrm>
          <a:prstGeom prst="rect">
            <a:avLst/>
          </a:prstGeom>
        </p:spPr>
        <p:txBody>
          <a:bodyPr vertOverflow="overflow" horzOverflow="overflow" wrap="none" lIns="0" tIns="0" rIns="0" bIns="0" anchor="ctr" anchorCtr="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defRPr lang="ja-JP" altLang="en-US"/>
            </a:pPr>
            <a:r>
              <a:rPr lang="ja-JP" altLang="en-US" sz="900">
                <a:latin typeface="ＭＳ ゴシック"/>
                <a:ea typeface="ＭＳ ゴシック"/>
              </a:rPr>
              <a:t>(人)(床)</a:t>
            </a:r>
            <a:endParaRPr lang="ja-JP" altLang="en-US" sz="900">
              <a:latin typeface="ＭＳ ゴシック"/>
              <a:ea typeface="ＭＳ ゴシック"/>
            </a:endParaRPr>
          </a:p>
        </p:txBody>
      </p:sp>
      <p:sp>
        <p:nvSpPr>
          <p:cNvPr id="1757" name="図形 21"/>
          <p:cNvSpPr/>
          <p:nvPr/>
        </p:nvSpPr>
        <p:spPr>
          <a:xfrm>
            <a:off x="972402" y="2493000"/>
            <a:ext cx="119273" cy="2735940"/>
          </a:xfrm>
          <a:prstGeom prst="rightBrace">
            <a:avLst/>
          </a:prstGeom>
          <a:ln w="6350" cap="flat" cmpd="sng" algn="ctr">
            <a:solidFill>
              <a:schemeClr val="dk1">
                <a:shade val="95000"/>
                <a:satMod val="105000"/>
              </a:schemeClr>
            </a:solidFill>
            <a:prstDash val="solid"/>
          </a:ln>
        </p:spPr>
        <p:style>
          <a:lnRef idx="1">
            <a:schemeClr val="dk1"/>
          </a:lnRef>
          <a:fillRef idx="0">
            <a:schemeClr val="dk1"/>
          </a:fillRef>
          <a:effectRef idx="0">
            <a:schemeClr val="dk1"/>
          </a:effectRef>
          <a:fontRef idx="minor">
            <a:schemeClr val="tx1"/>
          </a:fontRef>
        </p:style>
        <p:txBody>
          <a:bodyPr vertOverflow="overflow" horzOverflow="overflow"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lang="ja-JP" altLang="en-US"/>
            </a:pPr>
            <a:endParaRPr lang="ja-JP" altLang="en-US"/>
          </a:p>
        </p:txBody>
      </p:sp>
      <p:sp>
        <p:nvSpPr>
          <p:cNvPr id="1758" name="テキスト 22"/>
          <p:cNvSpPr txBox="1"/>
          <p:nvPr/>
        </p:nvSpPr>
        <p:spPr>
          <a:xfrm>
            <a:off x="1116952" y="3728894"/>
            <a:ext cx="452048" cy="276106"/>
          </a:xfrm>
          <a:prstGeom prst="rect">
            <a:avLst/>
          </a:prstGeom>
        </p:spPr>
        <p:txBody>
          <a:bodyPr vertOverflow="overflow" horzOverflow="overflow" wrap="square" lIns="0" r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lang="ja-JP" altLang="en-US"/>
            </a:pPr>
            <a:r>
              <a:rPr lang="en-US" altLang="ja-JP" sz="1200" b="1" dirty="0" smtClean="0">
                <a:latin typeface="Calibri"/>
              </a:rPr>
              <a:t>208</a:t>
            </a:r>
            <a:r>
              <a:rPr lang="ja-JP" altLang="en-US" sz="1200" b="1" dirty="0" smtClean="0">
                <a:latin typeface="Calibri"/>
              </a:rPr>
              <a:t>床</a:t>
            </a:r>
            <a:endParaRPr lang="ja-JP" altLang="en-US" sz="1200" b="1" dirty="0">
              <a:latin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764" name="テキスト ボックス 3"/>
          <p:cNvSpPr txBox="1"/>
          <p:nvPr/>
        </p:nvSpPr>
        <p:spPr>
          <a:xfrm>
            <a:off x="-15174" y="90375"/>
            <a:ext cx="9905999" cy="460772"/>
          </a:xfrm>
          <a:prstGeom prst="rect">
            <a:avLst/>
          </a:prstGeom>
          <a:noFill/>
          <a:ln w="25400">
            <a:noFill/>
          </a:ln>
        </p:spPr>
        <p:txBody>
          <a:bodyPr wrap="square" rtlCol="0">
            <a:spAutoFit/>
          </a:bodyPr>
          <a:lstStyle/>
          <a:p>
            <a:pPr algn="ctr"/>
            <a:r>
              <a:rPr kumimoji="1" lang="ja-JP" altLang="en-US" sz="2400" b="1">
                <a:latin typeface="MS Gothic" panose="020B0609070205080204" pitchFamily="49" charset="-128"/>
                <a:ea typeface="MS Gothic" panose="020B0609070205080204" pitchFamily="49" charset="-128"/>
              </a:rPr>
              <a:t>県内発生事例(918例目～1375</a:t>
            </a:r>
            <a:r>
              <a:rPr kumimoji="1" lang="ja-JP" altLang="en-US" sz="2400" b="1">
                <a:latin typeface="MS Gothic" panose="020B0609070205080204" pitchFamily="49" charset="-128"/>
                <a:ea typeface="MS Gothic" panose="020B0609070205080204" pitchFamily="49" charset="-128"/>
              </a:rPr>
              <a:t>例目)の大まかな傾向と必要な対策</a:t>
            </a:r>
            <a:endParaRPr kumimoji="1" lang="ja-JP" altLang="en-US" sz="2400" b="1">
              <a:latin typeface="MS Gothic" panose="020B0609070205080204" pitchFamily="49" charset="-128"/>
              <a:ea typeface="MS Gothic" panose="020B0609070205080204" pitchFamily="49" charset="-128"/>
            </a:endParaRPr>
          </a:p>
        </p:txBody>
      </p:sp>
      <p:sp>
        <p:nvSpPr>
          <p:cNvPr id="1765" name="テキスト ボックス 10"/>
          <p:cNvSpPr txBox="1"/>
          <p:nvPr/>
        </p:nvSpPr>
        <p:spPr>
          <a:xfrm>
            <a:off x="177981" y="551147"/>
            <a:ext cx="9519690" cy="830104"/>
          </a:xfrm>
          <a:prstGeom prst="rect">
            <a:avLst/>
          </a:prstGeom>
          <a:noFill/>
          <a:ln>
            <a:noFill/>
          </a:ln>
        </p:spPr>
        <p:txBody>
          <a:bodyPr wrap="square" rtlCol="0">
            <a:spAutoFit/>
          </a:bodyPr>
          <a:lstStyle/>
          <a:p>
            <a:pPr marL="285750" indent="-285750">
              <a:buFont typeface="Wingdings" pitchFamily="2" charset="2"/>
              <a:buChar char="u"/>
            </a:pPr>
            <a:r>
              <a:rPr kumimoji="1" lang="ja-JP" altLang="en-US" sz="1600" dirty="0">
                <a:latin typeface="ＭＳ ゴシック"/>
                <a:ea typeface="ＭＳ ゴシック"/>
              </a:rPr>
              <a:t>4月1日から5月27日までに高知県内で判明した新型コロナウイルス感染症の患者（458人）について大まかな傾向を分析。</a:t>
            </a:r>
            <a:endParaRPr sz="1600">
              <a:latin typeface="ＭＳ ゴシック"/>
              <a:ea typeface="ＭＳ ゴシック"/>
            </a:endParaRPr>
          </a:p>
          <a:p>
            <a:pPr marL="285750" indent="-285750">
              <a:buFont typeface="Wingdings" pitchFamily="2" charset="2"/>
              <a:buChar char="u"/>
            </a:pPr>
            <a:r>
              <a:rPr kumimoji="1" lang="ja-JP" altLang="en-US" sz="1600" dirty="0">
                <a:latin typeface="ＭＳ ゴシック"/>
                <a:ea typeface="ＭＳ ゴシック"/>
              </a:rPr>
              <a:t>各事例のキーワードから大まかな傾向を把握し、各々に対する対策を検証</a:t>
            </a:r>
            <a:endParaRPr kumimoji="1" lang="en-US" altLang="ja-JP" sz="1600" dirty="0">
              <a:latin typeface="ＭＳ ゴシック"/>
              <a:ea typeface="ＭＳ ゴシック"/>
            </a:endParaRPr>
          </a:p>
        </p:txBody>
      </p:sp>
      <p:sp>
        <p:nvSpPr>
          <p:cNvPr id="1766" name="テキスト ボックス 18"/>
          <p:cNvSpPr txBox="1"/>
          <p:nvPr/>
        </p:nvSpPr>
        <p:spPr>
          <a:xfrm>
            <a:off x="235681" y="6253323"/>
            <a:ext cx="9448799" cy="568494"/>
          </a:xfrm>
          <a:prstGeom prst="rect">
            <a:avLst/>
          </a:prstGeom>
          <a:noFill/>
        </p:spPr>
        <p:txBody>
          <a:bodyPr wrap="square" rtlCol="0">
            <a:spAutoFit/>
          </a:bodyPr>
          <a:lstStyle/>
          <a:p>
            <a:r>
              <a:rPr kumimoji="1" lang="ja-JP" altLang="en-US" sz="1700">
                <a:latin typeface="MS Gothic" panose="020B0609070205080204" pitchFamily="49" charset="-128"/>
                <a:ea typeface="MS Gothic" panose="020B0609070205080204" pitchFamily="49" charset="-128"/>
              </a:rPr>
              <a:t>（</a:t>
            </a:r>
            <a:r>
              <a:rPr kumimoji="1" lang="ja-JP" altLang="en-US" sz="1400">
                <a:latin typeface="MS Gothic" panose="020B0609070205080204" pitchFamily="49" charset="-128"/>
                <a:ea typeface="MS Gothic" panose="020B0609070205080204" pitchFamily="49" charset="-128"/>
              </a:rPr>
              <a:t>注）大まかな傾向（キーワード）については、必ずしもその場において感染が成</a:t>
            </a:r>
            <a:r>
              <a:rPr kumimoji="1" lang="ja-JP" altLang="en-US" sz="1400">
                <a:latin typeface="MS Gothic" panose="020B0609070205080204" pitchFamily="49" charset="-128"/>
                <a:ea typeface="MS Gothic" panose="020B0609070205080204" pitchFamily="49" charset="-128"/>
              </a:rPr>
              <a:t>立し</a:t>
            </a:r>
            <a:r>
              <a:rPr kumimoji="1" lang="ja-JP" altLang="en-US" sz="1400">
                <a:latin typeface="MS Gothic" panose="020B0609070205080204" pitchFamily="49" charset="-128"/>
                <a:ea typeface="MS Gothic" panose="020B0609070205080204" pitchFamily="49" charset="-128"/>
              </a:rPr>
              <a:t>たこと</a:t>
            </a:r>
            <a:r>
              <a:rPr kumimoji="1" lang="ja-JP" altLang="en-US" sz="1400">
                <a:latin typeface="MS Gothic" panose="020B0609070205080204" pitchFamily="49" charset="-128"/>
                <a:ea typeface="MS Gothic" panose="020B0609070205080204" pitchFamily="49" charset="-128"/>
              </a:rPr>
              <a:t>を確定するものではない。重複計上のため、合計は患者数と合致しない。</a:t>
            </a:r>
            <a:endParaRPr kumimoji="1" lang="ja-JP" altLang="en-US" sz="1400">
              <a:latin typeface="MS Gothic" panose="020B0609070205080204" pitchFamily="49" charset="-128"/>
              <a:ea typeface="MS Gothic" panose="020B0609070205080204" pitchFamily="49" charset="-128"/>
            </a:endParaRPr>
          </a:p>
        </p:txBody>
      </p:sp>
      <p:graphicFrame>
        <p:nvGraphicFramePr>
          <p:cNvPr id="1767" name="四角形 33"/>
          <p:cNvGraphicFramePr>
            <a:graphicFrameLocks noGrp="1"/>
          </p:cNvGraphicFramePr>
          <p:nvPr>
            <p:extLst>
              <p:ext uri="{D42A27DB-BD31-4B8C-83A1-F6EECF244321}">
                <p14:modId xmlns:p14="http://schemas.microsoft.com/office/powerpoint/2010/main" val="758179112"/>
              </p:ext>
            </p:extLst>
          </p:nvPr>
        </p:nvGraphicFramePr>
        <p:xfrm>
          <a:off x="177981" y="1473584"/>
          <a:ext cx="9590751" cy="4779736"/>
        </p:xfrm>
        <a:graphic>
          <a:graphicData uri="http://schemas.openxmlformats.org/drawingml/2006/table">
            <a:tbl>
              <a:tblPr firstRow="1" bandRow="1">
                <a:tableStyleId>{FABFCF23-3B69-468F-B69F-88F6DE6A72F2}</a:tableStyleId>
              </a:tblPr>
              <a:tblGrid>
                <a:gridCol w="2432974"/>
                <a:gridCol w="1641619"/>
                <a:gridCol w="1616502"/>
                <a:gridCol w="1106580"/>
                <a:gridCol w="2793132"/>
              </a:tblGrid>
              <a:tr h="505121">
                <a:tc gridSpan="4">
                  <a:txBody>
                    <a:bodyPr/>
                    <a:lstStyle/>
                    <a:p>
                      <a:pPr algn="ctr"/>
                      <a:r>
                        <a:rPr kumimoji="1" lang="ja-JP" altLang="en-US" sz="1400" b="1" dirty="0">
                          <a:solidFill>
                            <a:schemeClr val="bg1"/>
                          </a:solidFill>
                          <a:latin typeface="ＭＳ ゴシック"/>
                          <a:ea typeface="ＭＳ ゴシック"/>
                        </a:rPr>
                        <a:t>大まかな傾向</a:t>
                      </a:r>
                      <a:r>
                        <a:rPr kumimoji="1" lang="en-US" altLang="ja-JP" sz="1400" b="1" dirty="0">
                          <a:solidFill>
                            <a:schemeClr val="bg1"/>
                          </a:solidFill>
                          <a:latin typeface="ＭＳ ゴシック"/>
                          <a:ea typeface="ＭＳ ゴシック"/>
                        </a:rPr>
                        <a:t>(</a:t>
                      </a:r>
                      <a:r>
                        <a:rPr kumimoji="1" lang="ja-JP" altLang="en-US" sz="1400" b="1" dirty="0">
                          <a:solidFill>
                            <a:schemeClr val="bg1"/>
                          </a:solidFill>
                          <a:latin typeface="ＭＳ ゴシック"/>
                          <a:ea typeface="ＭＳ ゴシック"/>
                        </a:rPr>
                        <a:t>キーワード</a:t>
                      </a:r>
                      <a:r>
                        <a:rPr kumimoji="1" lang="en-US" altLang="ja-JP" sz="1400" b="1" dirty="0">
                          <a:solidFill>
                            <a:schemeClr val="bg1"/>
                          </a:solidFill>
                          <a:latin typeface="ＭＳ ゴシック"/>
                          <a:ea typeface="ＭＳ ゴシック"/>
                        </a:rPr>
                        <a:t>)</a:t>
                      </a:r>
                      <a:r>
                        <a:rPr lang="ja-JP" altLang="en-US" sz="1400">
                          <a:solidFill>
                            <a:schemeClr val="bg1"/>
                          </a:solidFill>
                          <a:latin typeface="ＭＳ ゴシック"/>
                          <a:ea typeface="ＭＳ ゴシック"/>
                        </a:rPr>
                        <a:t>　　　　　　　　　　　　</a:t>
                      </a:r>
                      <a:endParaRPr sz="1400">
                        <a:solidFill>
                          <a:schemeClr val="bg1"/>
                        </a:solidFill>
                        <a:latin typeface="ＭＳ ゴシック"/>
                        <a:ea typeface="ＭＳ ゴシック"/>
                      </a:endParaRPr>
                    </a:p>
                  </a:txBody>
                  <a:tcPr anchor="ctr">
                    <a:lnL w="28575"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hMerge="1">
                  <a:txBody>
                    <a:bodyPr/>
                    <a:lstStyle/>
                    <a:p>
                      <a:pPr algn="ctr"/>
                      <a:endParaRPr sz="1400" b="1">
                        <a:solidFill>
                          <a:schemeClr val="bg1"/>
                        </a:solidFill>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hMerge="1">
                  <a:txBody>
                    <a:bodyPr/>
                    <a:lstStyle/>
                    <a:p>
                      <a:pPr algn="ctr"/>
                      <a:endParaRPr sz="1400" b="1">
                        <a:solidFill>
                          <a:schemeClr val="bg1"/>
                        </a:solidFill>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hMerge="1">
                  <a:txBody>
                    <a:bodyPr/>
                    <a:lstStyle/>
                    <a:p>
                      <a:pPr algn="ctr"/>
                      <a:endParaRPr sz="1400" b="1">
                        <a:solidFill>
                          <a:schemeClr val="bg1"/>
                        </a:solidFill>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rowSpan="2">
                  <a:txBody>
                    <a:bodyPr/>
                    <a:lstStyle/>
                    <a:p>
                      <a:pPr algn="ctr"/>
                      <a:r>
                        <a:rPr kumimoji="1" lang="ja-JP" altLang="en-US" sz="1400" b="1">
                          <a:solidFill>
                            <a:schemeClr val="bg1"/>
                          </a:solidFill>
                          <a:latin typeface="ＭＳ ゴシック"/>
                          <a:ea typeface="ＭＳ ゴシック"/>
                        </a:rPr>
                        <a:t>必要な対策</a:t>
                      </a:r>
                      <a:endParaRPr sz="1400" b="1">
                        <a:solidFill>
                          <a:schemeClr val="bg1"/>
                        </a:solidFill>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extLst>
              </a:tr>
              <a:tr h="539591">
                <a:tc>
                  <a:txBody>
                    <a:bodyPr/>
                    <a:lstStyle/>
                    <a:p>
                      <a:pPr algn="ctr"/>
                      <a:endParaRPr sz="1400">
                        <a:solidFill>
                          <a:schemeClr val="bg1"/>
                        </a:solidFill>
                        <a:latin typeface="ＭＳ ゴシック"/>
                        <a:ea typeface="ＭＳ ゴシック"/>
                      </a:endParaRPr>
                    </a:p>
                  </a:txBody>
                  <a:tcPr anchor="ctr">
                    <a:lnL w="28575"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a:r>
                        <a:rPr lang="ja-JP" altLang="en-US" sz="1400" b="0">
                          <a:solidFill>
                            <a:schemeClr val="bg1"/>
                          </a:solidFill>
                          <a:latin typeface="ＭＳ ゴシック"/>
                          <a:ea typeface="ＭＳ ゴシック"/>
                        </a:rPr>
                        <a:t>4/1～</a:t>
                      </a:r>
                      <a:r>
                        <a:rPr lang="ja-JP" altLang="en-US" sz="1400" b="0">
                          <a:solidFill>
                            <a:schemeClr val="bg1"/>
                          </a:solidFill>
                          <a:latin typeface="ＭＳ ゴシック"/>
                          <a:ea typeface="ＭＳ ゴシック"/>
                        </a:rPr>
                        <a:t>5/10</a:t>
                      </a:r>
                      <a:endParaRPr lang="ja-JP" altLang="en-US" sz="1400" b="0">
                        <a:solidFill>
                          <a:schemeClr val="bg1"/>
                        </a:solidFill>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a:r>
                        <a:rPr lang="ja-JP" altLang="en-US" sz="1400" b="0">
                          <a:solidFill>
                            <a:schemeClr val="bg1"/>
                          </a:solidFill>
                          <a:latin typeface="ＭＳ ゴシック"/>
                          <a:ea typeface="ＭＳ ゴシック"/>
                        </a:rPr>
                        <a:t>5/11～</a:t>
                      </a:r>
                      <a:r>
                        <a:rPr lang="ja-JP" altLang="en-US" sz="1400" b="0">
                          <a:solidFill>
                            <a:schemeClr val="bg1"/>
                          </a:solidFill>
                          <a:latin typeface="ＭＳ ゴシック"/>
                          <a:ea typeface="ＭＳ ゴシック"/>
                        </a:rPr>
                        <a:t>5/27</a:t>
                      </a:r>
                      <a:endParaRPr lang="ja-JP" altLang="en-US" sz="1400" b="0">
                        <a:solidFill>
                          <a:schemeClr val="bg1"/>
                        </a:solidFill>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a:r>
                        <a:rPr lang="ja-JP" altLang="en-US" sz="1400" b="0">
                          <a:solidFill>
                            <a:schemeClr val="bg1"/>
                          </a:solidFill>
                          <a:latin typeface="ＭＳ ゴシック"/>
                          <a:ea typeface="ＭＳ ゴシック"/>
                        </a:rPr>
                        <a:t>割合</a:t>
                      </a:r>
                      <a:endParaRPr sz="1400" b="0">
                        <a:solidFill>
                          <a:schemeClr val="bg1"/>
                        </a:solidFill>
                        <a:latin typeface="ＭＳ ゴシック"/>
                        <a:ea typeface="ＭＳ ゴシック"/>
                      </a:endParaRPr>
                    </a:p>
                    <a:p>
                      <a:pPr algn="ctr"/>
                      <a:r>
                        <a:rPr lang="ja-JP" altLang="en-US" sz="1400" b="0">
                          <a:solidFill>
                            <a:schemeClr val="bg1"/>
                          </a:solidFill>
                          <a:latin typeface="ＭＳ ゴシック"/>
                          <a:ea typeface="ＭＳ ゴシック"/>
                        </a:rPr>
                        <a:t>増加率</a:t>
                      </a:r>
                      <a:endParaRPr lang="ja-JP" altLang="en-US" sz="1400" b="0">
                        <a:solidFill>
                          <a:schemeClr val="bg1"/>
                        </a:solidFill>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vMerge="1">
                  <a:txBody>
                    <a:bodyPr/>
                    <a:lstStyle/>
                    <a:p>
                      <a:pPr marL="342900" indent="-342900">
                        <a:buFont typeface="Arial" panose="020B0604020202020204" pitchFamily="34" charset="0"/>
                        <a:buChar char="•"/>
                      </a:pPr>
                      <a:endParaRPr kumimoji="1" lang="ja-JP" altLang="en-US" sz="1400" b="0" dirty="0">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extLst>
              </a:tr>
              <a:tr h="419579">
                <a:tc>
                  <a:txBody>
                    <a:bodyPr/>
                    <a:lstStyle/>
                    <a:p>
                      <a:r>
                        <a:rPr kumimoji="1" lang="ja-JP" altLang="en-US" sz="1400" b="0">
                          <a:latin typeface="ＭＳ ゴシック"/>
                          <a:ea typeface="ＭＳ ゴシック"/>
                        </a:rPr>
                        <a:t>職場・サークル活動</a:t>
                      </a:r>
                      <a:endParaRPr sz="1400">
                        <a:latin typeface="ＭＳ ゴシック"/>
                        <a:ea typeface="ＭＳ ゴシック"/>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kumimoji="1" lang="ja-JP" altLang="en-US" sz="1400" b="0">
                          <a:latin typeface="ＭＳ ゴシック"/>
                          <a:ea typeface="ＭＳ ゴシック"/>
                        </a:rPr>
                        <a:t>約5人(2.4％)</a:t>
                      </a:r>
                      <a:endParaRPr kumimoji="1" lang="ja-JP" altLang="en-US" sz="1400" b="0">
                        <a:latin typeface="ＭＳ ゴシック"/>
                        <a:ea typeface="ＭＳ ゴシック"/>
                      </a:endParaRPr>
                    </a:p>
                  </a:txBody>
                  <a:tcPr anchor="ctr">
                    <a:lnL w="28575"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kumimoji="1" lang="ja-JP" altLang="en-US" sz="1400" b="0">
                          <a:latin typeface="ＭＳ ゴシック"/>
                          <a:ea typeface="ＭＳ ゴシック"/>
                        </a:rPr>
                        <a:t>約20人(8.0％)</a:t>
                      </a:r>
                      <a:endParaRPr sz="1400">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ja-JP" altLang="en-US" sz="1400">
                          <a:latin typeface="ＭＳ ゴシック"/>
                          <a:ea typeface="ＭＳ ゴシック"/>
                        </a:rPr>
                        <a:t>3.3倍</a:t>
                      </a:r>
                      <a:endParaRPr sz="1400">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4">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dirty="0">
                          <a:latin typeface="ＭＳ ゴシック"/>
                          <a:ea typeface="ＭＳ ゴシック"/>
                        </a:rPr>
                        <a:t>手洗い・咳エチケットの</a:t>
                      </a:r>
                      <a:r>
                        <a:rPr kumimoji="1" lang="ja-JP" altLang="en-US" sz="1400" b="0" dirty="0" smtClean="0">
                          <a:latin typeface="ＭＳ ゴシック"/>
                          <a:ea typeface="ＭＳ ゴシック"/>
                        </a:rPr>
                        <a:t>徹底</a:t>
                      </a:r>
                      <a:endParaRPr kumimoji="1" lang="ja-JP" altLang="en-US" sz="1400" dirty="0">
                        <a:latin typeface="ＭＳ ゴシック"/>
                        <a:ea typeface="ＭＳ ゴシック"/>
                      </a:endParaRPr>
                    </a:p>
                    <a:p>
                      <a:pPr marL="342900" indent="-342900">
                        <a:buFont typeface="Arial" panose="020B0604020202020204" pitchFamily="34" charset="0"/>
                        <a:buChar char="•"/>
                      </a:pPr>
                      <a:r>
                        <a:rPr kumimoji="1" lang="ja-JP" altLang="en-US" sz="1400" b="0" dirty="0">
                          <a:latin typeface="ＭＳ ゴシック"/>
                          <a:ea typeface="ＭＳ ゴシック"/>
                        </a:rPr>
                        <a:t>３密（密閉・密集・密接）の</a:t>
                      </a:r>
                      <a:r>
                        <a:rPr kumimoji="1" lang="ja-JP" altLang="en-US" sz="1400" b="0" dirty="0">
                          <a:latin typeface="ＭＳ ゴシック"/>
                          <a:ea typeface="ＭＳ ゴシック"/>
                        </a:rPr>
                        <a:t>回避</a:t>
                      </a:r>
                      <a:endParaRPr kumimoji="1" lang="ja-JP" altLang="en-US" sz="1400" b="0" dirty="0">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extLst>
              </a:tr>
              <a:tr h="5158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a:latin typeface="ＭＳ ゴシック"/>
                          <a:ea typeface="ＭＳ ゴシック"/>
                        </a:rPr>
                        <a:t>家庭</a:t>
                      </a:r>
                      <a:endParaRPr sz="1400">
                        <a:latin typeface="ＭＳ ゴシック"/>
                        <a:ea typeface="ＭＳ ゴシック"/>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a:latin typeface="ＭＳ ゴシック"/>
                          <a:ea typeface="ＭＳ ゴシック"/>
                        </a:rPr>
                        <a:t>約50人(23.8％)</a:t>
                      </a:r>
                      <a:endParaRPr sz="1400">
                        <a:latin typeface="ＭＳ ゴシック"/>
                        <a:ea typeface="ＭＳ ゴシック"/>
                      </a:endParaRPr>
                    </a:p>
                  </a:txBody>
                  <a:tcPr anchor="ctr">
                    <a:lnL w="28575"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400">
                          <a:latin typeface="ＭＳ ゴシック"/>
                          <a:ea typeface="ＭＳ ゴシック"/>
                        </a:rPr>
                        <a:t>約60人(24.0％)</a:t>
                      </a:r>
                      <a:endParaRPr sz="1400">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400">
                          <a:latin typeface="ＭＳ ゴシック"/>
                          <a:ea typeface="ＭＳ ゴシック"/>
                        </a:rPr>
                        <a:t>1.0倍</a:t>
                      </a:r>
                      <a:endParaRPr sz="1400">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marL="285750" lvl="0" indent="-285750">
                        <a:buFont typeface="Arial"/>
                        <a:buChar char="•"/>
                      </a:pPr>
                      <a:endParaRPr kumimoji="1" lang="ja-JP" altLang="en-US" sz="1400" b="0" dirty="0">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extLst>
              </a:tr>
              <a:tr h="419579">
                <a:tc>
                  <a:txBody>
                    <a:bodyPr/>
                    <a:lstStyle/>
                    <a:p>
                      <a:r>
                        <a:rPr lang="ja-JP" altLang="en-US" sz="1400">
                          <a:latin typeface="ＭＳ ゴシック"/>
                          <a:ea typeface="ＭＳ ゴシック"/>
                        </a:rPr>
                        <a:t>県外往来</a:t>
                      </a:r>
                      <a:endParaRPr sz="1400">
                        <a:latin typeface="ＭＳ ゴシック"/>
                        <a:ea typeface="ＭＳ ゴシック"/>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ja-JP" altLang="en-US" sz="1400">
                          <a:latin typeface="ＭＳ ゴシック"/>
                          <a:ea typeface="ＭＳ ゴシック"/>
                        </a:rPr>
                        <a:t>約10人(4.8％)</a:t>
                      </a:r>
                      <a:endParaRPr sz="1400">
                        <a:latin typeface="ＭＳ ゴシック"/>
                        <a:ea typeface="ＭＳ ゴシック"/>
                      </a:endParaRPr>
                    </a:p>
                  </a:txBody>
                  <a:tcPr anchor="ctr">
                    <a:lnL w="28575"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ja-JP" altLang="en-US" sz="1400">
                          <a:latin typeface="ＭＳ ゴシック"/>
                          <a:ea typeface="ＭＳ ゴシック"/>
                        </a:rPr>
                        <a:t>約10人(4.0％)</a:t>
                      </a:r>
                      <a:endParaRPr sz="1400">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ja-JP" altLang="en-US" sz="1400">
                          <a:latin typeface="ＭＳ ゴシック"/>
                          <a:ea typeface="ＭＳ ゴシック"/>
                        </a:rPr>
                        <a:t>0.8倍</a:t>
                      </a:r>
                      <a:endParaRPr sz="1400">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marL="285750" lvl="0" indent="-285750">
                        <a:buFont typeface="Arial"/>
                        <a:buChar char="•"/>
                      </a:pPr>
                      <a:endParaRPr kumimoji="1" lang="ja-JP" altLang="en-US" sz="1400" b="0" dirty="0">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extLst>
              </a:tr>
              <a:tr h="515862">
                <a:tc>
                  <a:txBody>
                    <a:bodyPr/>
                    <a:lstStyle/>
                    <a:p>
                      <a:r>
                        <a:rPr kumimoji="1" lang="ja-JP" altLang="en-US" sz="1400" b="0">
                          <a:latin typeface="ＭＳ ゴシック"/>
                          <a:ea typeface="ＭＳ ゴシック"/>
                        </a:rPr>
                        <a:t>感染経路不明 </a:t>
                      </a:r>
                      <a:endParaRPr sz="1400">
                        <a:latin typeface="ＭＳ ゴシック"/>
                        <a:ea typeface="ＭＳ ゴシック"/>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kumimoji="1" lang="ja-JP" altLang="en-US" sz="1400" b="0">
                          <a:latin typeface="ＭＳ ゴシック"/>
                          <a:ea typeface="ＭＳ ゴシック"/>
                        </a:rPr>
                        <a:t>約45人(21.4％)</a:t>
                      </a:r>
                      <a:endParaRPr sz="1400">
                        <a:latin typeface="ＭＳ ゴシック"/>
                        <a:ea typeface="ＭＳ ゴシック"/>
                      </a:endParaRPr>
                    </a:p>
                  </a:txBody>
                  <a:tcPr anchor="ctr">
                    <a:lnL w="28575"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ja-JP" altLang="en-US" sz="1400">
                          <a:latin typeface="ＭＳ ゴシック"/>
                          <a:ea typeface="ＭＳ ゴシック"/>
                        </a:rPr>
                        <a:t>約85人(34.0％)</a:t>
                      </a:r>
                      <a:endParaRPr sz="1400">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ja-JP" altLang="en-US" sz="1400">
                          <a:latin typeface="ＭＳ ゴシック"/>
                          <a:ea typeface="ＭＳ ゴシック"/>
                        </a:rPr>
                        <a:t>1.6倍</a:t>
                      </a:r>
                      <a:endParaRPr sz="1400">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marL="285750" lvl="0" indent="-285750">
                        <a:buFont typeface="Arial"/>
                        <a:buChar char="•"/>
                      </a:pPr>
                      <a:endParaRPr kumimoji="1" lang="ja-JP" altLang="en-US" sz="1400" b="0" dirty="0">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extLst>
              </a:tr>
              <a:tr h="808852">
                <a:tc>
                  <a:txBody>
                    <a:bodyPr/>
                    <a:lstStyle/>
                    <a:p>
                      <a:r>
                        <a:rPr kumimoji="1" lang="ja-JP" altLang="en-US" sz="1400" b="0" dirty="0" smtClean="0">
                          <a:latin typeface="ＭＳ ゴシック"/>
                          <a:ea typeface="ＭＳ ゴシック"/>
                        </a:rPr>
                        <a:t>飲食</a:t>
                      </a:r>
                      <a:endParaRPr sz="1400">
                        <a:latin typeface="ＭＳ ゴシック"/>
                        <a:ea typeface="ＭＳ ゴシック"/>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kumimoji="1" lang="ja-JP" altLang="en-US" sz="1400" b="0" dirty="0">
                          <a:latin typeface="ＭＳ ゴシック"/>
                          <a:ea typeface="ＭＳ ゴシック"/>
                        </a:rPr>
                        <a:t>約20人(9.5％)</a:t>
                      </a:r>
                      <a:endParaRPr sz="1400">
                        <a:latin typeface="ＭＳ ゴシック"/>
                        <a:ea typeface="ＭＳ ゴシック"/>
                      </a:endParaRPr>
                    </a:p>
                  </a:txBody>
                  <a:tcPr anchor="ctr">
                    <a:lnL w="28575"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ja-JP" altLang="en-US" sz="1400">
                          <a:latin typeface="ＭＳ ゴシック"/>
                          <a:ea typeface="ＭＳ ゴシック"/>
                        </a:rPr>
                        <a:t>約50人(20.0％)</a:t>
                      </a:r>
                      <a:endParaRPr sz="1400">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ja-JP" altLang="en-US" sz="1400">
                          <a:latin typeface="ＭＳ ゴシック"/>
                          <a:ea typeface="ＭＳ ゴシック"/>
                        </a:rPr>
                        <a:t>2.1倍</a:t>
                      </a:r>
                      <a:endParaRPr sz="1400">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285750" lvl="0" indent="-285750">
                        <a:buFont typeface="Arial"/>
                        <a:buChar char="•"/>
                      </a:pPr>
                      <a:r>
                        <a:rPr lang="ja-JP" altLang="en-US" sz="1400" dirty="0" smtClean="0">
                          <a:latin typeface="ＭＳ ゴシック"/>
                          <a:ea typeface="ＭＳ ゴシック"/>
                        </a:rPr>
                        <a:t>飛沫感染の防止</a:t>
                      </a:r>
                      <a:endParaRPr lang="ja-JP" altLang="en-US" sz="1400" dirty="0" smtClean="0">
                        <a:latin typeface="ＭＳ ゴシック"/>
                        <a:ea typeface="ＭＳ ゴシック"/>
                      </a:endParaRPr>
                    </a:p>
                    <a:p>
                      <a:pPr marL="285750" lvl="0" indent="-285750">
                        <a:buFont typeface="Arial"/>
                        <a:buChar char="•"/>
                      </a:pPr>
                      <a:r>
                        <a:rPr lang="ja-JP" altLang="en-US" sz="1400" dirty="0" smtClean="0">
                          <a:latin typeface="ＭＳ ゴシック"/>
                          <a:ea typeface="ＭＳ ゴシック"/>
                        </a:rPr>
                        <a:t>ガイドラインを遵守している飲食店の利用</a:t>
                      </a:r>
                      <a:endParaRPr lang="ja-JP" altLang="en-US" sz="1400" dirty="0" smtClean="0">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extLst>
              </a:tr>
              <a:tr h="554096">
                <a:tc>
                  <a:txBody>
                    <a:bodyPr/>
                    <a:lstStyle/>
                    <a:p>
                      <a:r>
                        <a:rPr lang="ja-JP" altLang="en-US" sz="1400">
                          <a:latin typeface="ＭＳ ゴシック"/>
                          <a:ea typeface="ＭＳ ゴシック"/>
                        </a:rPr>
                        <a:t>クラスター</a:t>
                      </a:r>
                      <a:endParaRPr lang="ja-JP" altLang="en-US" sz="1400">
                        <a:latin typeface="ＭＳ ゴシック"/>
                        <a:ea typeface="ＭＳ ゴシック"/>
                      </a:endParaRPr>
                    </a:p>
                    <a:p>
                      <a:r>
                        <a:rPr lang="ja-JP" altLang="en-US" sz="1400">
                          <a:latin typeface="ＭＳ ゴシック"/>
                          <a:ea typeface="ＭＳ ゴシック"/>
                        </a:rPr>
                        <a:t>(学校、高齢者施設等）</a:t>
                      </a:r>
                      <a:endParaRPr lang="ja-JP" altLang="en-US" sz="1400">
                        <a:latin typeface="ＭＳ ゴシック"/>
                        <a:ea typeface="ＭＳ ゴシック"/>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kumimoji="1" lang="ja-JP" altLang="en-US" sz="1400" b="0" dirty="0">
                          <a:latin typeface="ＭＳ ゴシック"/>
                          <a:ea typeface="ＭＳ ゴシック"/>
                        </a:rPr>
                        <a:t>約80人(38.1％)</a:t>
                      </a:r>
                      <a:endParaRPr sz="1400">
                        <a:latin typeface="ＭＳ ゴシック"/>
                        <a:ea typeface="ＭＳ ゴシック"/>
                      </a:endParaRPr>
                    </a:p>
                  </a:txBody>
                  <a:tcPr anchor="ctr">
                    <a:lnL w="28575"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ja-JP" altLang="en-US" sz="1400">
                          <a:latin typeface="ＭＳ ゴシック"/>
                          <a:ea typeface="ＭＳ ゴシック"/>
                        </a:rPr>
                        <a:t>約25人(10.0％)</a:t>
                      </a:r>
                      <a:endParaRPr sz="1400">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ja-JP" altLang="en-US" sz="1400">
                          <a:latin typeface="ＭＳ ゴシック"/>
                          <a:ea typeface="ＭＳ ゴシック"/>
                        </a:rPr>
                        <a:t>0.3倍</a:t>
                      </a:r>
                      <a:endParaRPr sz="1400">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lvl="0" indent="0">
                        <a:buNone/>
                      </a:pPr>
                      <a:endParaRPr kumimoji="1" lang="ja-JP" altLang="en-US" sz="1400" b="0" dirty="0">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extLst>
              </a:tr>
              <a:tr h="501194">
                <a:tc>
                  <a:txBody>
                    <a:bodyPr/>
                    <a:lstStyle/>
                    <a:p>
                      <a:r>
                        <a:rPr lang="ja-JP" altLang="en-US" sz="1400">
                          <a:latin typeface="ＭＳ ゴシック"/>
                          <a:ea typeface="ＭＳ ゴシック"/>
                        </a:rPr>
                        <a:t>合計</a:t>
                      </a:r>
                      <a:endParaRPr lang="ja-JP" altLang="en-US" sz="1400">
                        <a:latin typeface="ＭＳ ゴシック"/>
                        <a:ea typeface="ＭＳ ゴシック"/>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ja-JP" altLang="en-US" sz="1400">
                          <a:latin typeface="ＭＳ ゴシック"/>
                          <a:ea typeface="ＭＳ ゴシック"/>
                        </a:rPr>
                        <a:t>約210人</a:t>
                      </a:r>
                      <a:endParaRPr sz="1400">
                        <a:latin typeface="ＭＳ ゴシック"/>
                        <a:ea typeface="ＭＳ ゴシック"/>
                      </a:endParaRPr>
                    </a:p>
                  </a:txBody>
                  <a:tcPr anchor="ctr">
                    <a:lnL w="28575"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ja-JP" altLang="en-US" sz="1400">
                          <a:latin typeface="ＭＳ ゴシック"/>
                          <a:ea typeface="ＭＳ ゴシック"/>
                        </a:rPr>
                        <a:t>約250人</a:t>
                      </a:r>
                      <a:endParaRPr sz="1400">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endParaRPr sz="1400">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lvl="0" indent="0">
                        <a:buNone/>
                      </a:pPr>
                      <a:endParaRPr kumimoji="1" lang="ja-JP" altLang="en-US" sz="1400" b="0" dirty="0">
                        <a:latin typeface="ＭＳ ゴシック"/>
                        <a:ea typeface="ＭＳ ゴシック"/>
                      </a:endParaRPr>
                    </a:p>
                  </a:txBody>
                  <a:tcPr anchor="ctr">
                    <a:lnL w="28575"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extLst>
              </a:tr>
            </a:tbl>
          </a:graphicData>
        </a:graphic>
      </p:graphicFrame>
      <p:sp>
        <p:nvSpPr>
          <p:cNvPr id="1768" name="右矢印 21"/>
          <p:cNvSpPr/>
          <p:nvPr/>
        </p:nvSpPr>
        <p:spPr>
          <a:xfrm>
            <a:off x="6464666" y="1546049"/>
            <a:ext cx="1079666" cy="442951"/>
          </a:xfrm>
          <a:prstGeom prst="rightArrow">
            <a:avLst/>
          </a:prstGeom>
          <a:solidFill>
            <a:srgbClr val="FF0000"/>
          </a:solidFill>
          <a:ln w="12700" cap="flat" cmpd="sng" algn="ctr">
            <a:solidFill>
              <a:srgbClr val="FF0000"/>
            </a:solidFill>
            <a:prstDash val="solid"/>
            <a:miter lim="800000"/>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4070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770" name="四角形 10"/>
          <p:cNvSpPr/>
          <p:nvPr/>
        </p:nvSpPr>
        <p:spPr>
          <a:xfrm>
            <a:off x="5887636" y="2535235"/>
            <a:ext cx="3534235" cy="46800"/>
          </a:xfrm>
          <a:prstGeom prst="rect">
            <a:avLst/>
          </a:prstGeom>
          <a:solidFill>
            <a:schemeClr val="bg1"/>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76493" tIns="38246" rIns="76493" bIns="38246" anchor="ctr"/>
          <a:lstStyle/>
          <a:p>
            <a:pPr algn="ctr">
              <a:defRPr lang="ja-JP" altLang="en-US"/>
            </a:pPr>
            <a:endParaRPr lang="ja-JP" altLang="en-US"/>
          </a:p>
        </p:txBody>
      </p:sp>
      <p:sp>
        <p:nvSpPr>
          <p:cNvPr id="1771" name="テキスト 36"/>
          <p:cNvSpPr txBox="1"/>
          <p:nvPr/>
        </p:nvSpPr>
        <p:spPr>
          <a:xfrm>
            <a:off x="8858250" y="2406471"/>
            <a:ext cx="152986" cy="353491"/>
          </a:xfrm>
          <a:prstGeom prst="rect">
            <a:avLst/>
          </a:prstGeom>
        </p:spPr>
        <p:txBody>
          <a:bodyPr wrap="none" lIns="76493" tIns="38246" rIns="76493" bIns="38246">
            <a:spAutoFit/>
          </a:bodyPr>
          <a:lstStyle/>
          <a:p>
            <a:pPr>
              <a:defRPr lang="ja-JP" altLang="en-US"/>
            </a:pPr>
            <a:endParaRPr lang="ja-JP" altLang="en-US"/>
          </a:p>
        </p:txBody>
      </p:sp>
      <p:sp>
        <p:nvSpPr>
          <p:cNvPr id="1772" name="テキスト 52"/>
          <p:cNvSpPr txBox="1"/>
          <p:nvPr/>
        </p:nvSpPr>
        <p:spPr>
          <a:xfrm>
            <a:off x="8332862" y="2403315"/>
            <a:ext cx="152986" cy="353491"/>
          </a:xfrm>
          <a:prstGeom prst="rect">
            <a:avLst/>
          </a:prstGeom>
        </p:spPr>
        <p:txBody>
          <a:bodyPr wrap="none" lIns="76493" tIns="38246" rIns="76493" bIns="38246">
            <a:spAutoFit/>
          </a:bodyPr>
          <a:lstStyle/>
          <a:p>
            <a:pPr>
              <a:defRPr lang="ja-JP" altLang="en-US"/>
            </a:pPr>
            <a:endParaRPr lang="ja-JP" altLang="en-US"/>
          </a:p>
        </p:txBody>
      </p:sp>
      <p:sp>
        <p:nvSpPr>
          <p:cNvPr id="1773" name="テキスト 36"/>
          <p:cNvSpPr txBox="1"/>
          <p:nvPr/>
        </p:nvSpPr>
        <p:spPr>
          <a:xfrm>
            <a:off x="8019155" y="2401372"/>
            <a:ext cx="152986" cy="353491"/>
          </a:xfrm>
          <a:prstGeom prst="rect">
            <a:avLst/>
          </a:prstGeom>
        </p:spPr>
        <p:txBody>
          <a:bodyPr wrap="none" lIns="76493" tIns="38246" rIns="76493" bIns="38246">
            <a:spAutoFit/>
          </a:bodyPr>
          <a:lstStyle/>
          <a:p>
            <a:pPr>
              <a:defRPr lang="ja-JP" altLang="en-US"/>
            </a:pPr>
            <a:endParaRPr lang="ja-JP" altLang="en-US"/>
          </a:p>
        </p:txBody>
      </p:sp>
      <p:sp>
        <p:nvSpPr>
          <p:cNvPr id="1774" name="テキスト 37"/>
          <p:cNvSpPr txBox="1"/>
          <p:nvPr/>
        </p:nvSpPr>
        <p:spPr>
          <a:xfrm>
            <a:off x="7917555" y="2398197"/>
            <a:ext cx="152986" cy="353491"/>
          </a:xfrm>
          <a:prstGeom prst="rect">
            <a:avLst/>
          </a:prstGeom>
        </p:spPr>
        <p:txBody>
          <a:bodyPr wrap="none" lIns="76493" tIns="38246" rIns="76493" bIns="38246">
            <a:spAutoFit/>
          </a:bodyPr>
          <a:lstStyle/>
          <a:p>
            <a:pPr>
              <a:defRPr lang="ja-JP" altLang="en-US"/>
            </a:pPr>
            <a:endParaRPr lang="ja-JP" altLang="en-US"/>
          </a:p>
        </p:txBody>
      </p:sp>
      <p:sp>
        <p:nvSpPr>
          <p:cNvPr id="1775" name="角丸四角形 2158"/>
          <p:cNvSpPr/>
          <p:nvPr/>
        </p:nvSpPr>
        <p:spPr>
          <a:xfrm>
            <a:off x="-5" y="0"/>
            <a:ext cx="9906007" cy="508077"/>
          </a:xfrm>
          <a:prstGeom prst="roundRect">
            <a:avLst>
              <a:gd name="adj" fmla="val 0"/>
            </a:avLst>
          </a:prstGeom>
          <a:solidFill>
            <a:srgbClr val="FF0000"/>
          </a:solidFill>
          <a:ln w="9525" cap="flat" cmpd="sng">
            <a:noFill/>
            <a:prstDash val="solid"/>
            <a:round/>
          </a:ln>
          <a:effectLst/>
          <a:scene3d>
            <a:camera prst="orthographicFront"/>
            <a:lightRig rig="threePt" dir="t">
              <a:rot lat="0" lon="0" rev="1200000"/>
            </a:lightRig>
          </a:scene3d>
          <a:sp3d prstMaterial="metal"/>
        </p:spPr>
        <p:style>
          <a:lnRef idx="0">
            <a:schemeClr val="accent1"/>
          </a:lnRef>
          <a:fillRef idx="3">
            <a:schemeClr val="accent1"/>
          </a:fillRef>
          <a:effectRef idx="3">
            <a:schemeClr val="accent1"/>
          </a:effectRef>
          <a:fontRef idx="minor">
            <a:schemeClr val="lt1"/>
          </a:fontRef>
        </p:style>
        <p:txBody>
          <a:bodyPr vert="horz" wrap="square" lIns="0" tIns="0" rIns="0" bIns="0" numCol="1" spcCol="0" rtlCol="0" anchor="ctr" anchorCtr="0">
            <a:noAutofit/>
          </a:bodyPr>
          <a:lstStyle/>
          <a:p>
            <a:pPr marL="546337" algn="ctr"/>
            <a:r>
              <a:rPr lang="ja-JP" altLang="en-US" sz="2400" b="1" dirty="0" smtClean="0">
                <a:solidFill>
                  <a:schemeClr val="bg1"/>
                </a:solidFill>
                <a:latin typeface="Meiryo UI"/>
                <a:ea typeface="Meiryo UI"/>
              </a:rPr>
              <a:t>高知県の新型コロナウイルス感染症の対応目安</a:t>
            </a:r>
            <a:endParaRPr lang="ja-JP" altLang="en-US" sz="2400" b="1" dirty="0" smtClean="0">
              <a:solidFill>
                <a:schemeClr val="bg1"/>
              </a:solidFill>
              <a:latin typeface="Meiryo UI"/>
              <a:ea typeface="Meiryo UI"/>
            </a:endParaRPr>
          </a:p>
        </p:txBody>
      </p:sp>
      <p:graphicFrame>
        <p:nvGraphicFramePr>
          <p:cNvPr id="1776" name="四角形 160"/>
          <p:cNvGraphicFramePr>
            <a:graphicFrameLocks noGrp="1"/>
          </p:cNvGraphicFramePr>
          <p:nvPr/>
        </p:nvGraphicFramePr>
        <p:xfrm>
          <a:off x="-5" y="508077"/>
          <a:ext cx="9905990" cy="6301938"/>
        </p:xfrm>
        <a:graphic>
          <a:graphicData uri="http://schemas.openxmlformats.org/drawingml/2006/table">
            <a:tbl>
              <a:tblPr firstRow="1" bandRow="1">
                <a:tableStyleId>{912C8C85-51F0-491E-9774-3900AFEF0FD7}</a:tableStyleId>
              </a:tblPr>
              <a:tblGrid>
                <a:gridCol w="2933705"/>
                <a:gridCol w="2871787"/>
                <a:gridCol w="2652713"/>
                <a:gridCol w="1447799"/>
              </a:tblGrid>
              <a:tr h="305891">
                <a:tc rowSpan="2" gridSpan="2">
                  <a:txBody>
                    <a:bodyPr/>
                    <a:lstStyle/>
                    <a:p>
                      <a:pPr algn="ctr"/>
                      <a:r>
                        <a:rPr kumimoji="1" lang="ja-JP" altLang="en-US" sz="1400" dirty="0">
                          <a:solidFill>
                            <a:schemeClr val="bg1"/>
                          </a:solidFill>
                          <a:latin typeface="Meiryo UI"/>
                          <a:ea typeface="Meiryo UI"/>
                        </a:rPr>
                        <a:t>判　断　指　標</a:t>
                      </a:r>
                      <a:endParaRPr kumimoji="1" lang="ja-JP" altLang="en-US" dirty="0">
                        <a:solidFill>
                          <a:schemeClr val="bg1"/>
                        </a:solidFill>
                        <a:latin typeface="Meiryo UI"/>
                        <a:ea typeface="Meiryo UI"/>
                      </a:endParaRPr>
                    </a:p>
                  </a:txBody>
                  <a:tcPr marL="91440" marR="91440" marT="45720" marB="45720" vert="horz" anchor="ctr" anchorCtr="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2" hMerge="1">
                  <a:txBody>
                    <a:bodyPr/>
                    <a:lstStyle/>
                    <a:p>
                      <a:pPr algn="ctr"/>
                      <a:endParaRPr kumimoji="1" lang="ja-JP" altLang="en-US" sz="1400" dirty="0">
                        <a:solidFill>
                          <a:schemeClr val="tx1"/>
                        </a:solidFill>
                        <a:latin typeface="Meiryo UI"/>
                        <a:ea typeface="Meiryo UI"/>
                      </a:endParaRPr>
                    </a:p>
                  </a:txBody>
                  <a:tcPr marL="91440" marR="91440" marT="45720" marB="45720" vert="horz" anchor="ctr" anchorCtr="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accent2"/>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2">
                        <a:lumMod val="75000"/>
                      </a:schemeClr>
                    </a:solidFill>
                  </a:tcPr>
                </a:tc>
                <a:tc gridSpan="2">
                  <a:txBody>
                    <a:bodyPr/>
                    <a:lstStyle/>
                    <a:p>
                      <a:pPr algn="ctr"/>
                      <a:r>
                        <a:rPr kumimoji="1" lang="ja-JP" altLang="en-US" sz="1400" dirty="0">
                          <a:solidFill>
                            <a:schemeClr val="bg1"/>
                          </a:solidFill>
                          <a:latin typeface="Meiryo UI"/>
                          <a:ea typeface="Meiryo UI"/>
                        </a:rPr>
                        <a:t>県の状況（５月27</a:t>
                      </a:r>
                      <a:r>
                        <a:rPr kumimoji="1" lang="ja-JP" altLang="en-US" sz="1400" dirty="0">
                          <a:solidFill>
                            <a:schemeClr val="bg1"/>
                          </a:solidFill>
                          <a:latin typeface="Meiryo UI"/>
                          <a:ea typeface="Meiryo UI"/>
                        </a:rPr>
                        <a:t>日現在）</a:t>
                      </a:r>
                      <a:endParaRPr kumimoji="1" lang="ja-JP" altLang="en-US" sz="1400" dirty="0">
                        <a:solidFill>
                          <a:schemeClr val="bg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hMerge="1">
                  <a:txBody>
                    <a:bodyPr/>
                    <a:lstStyle/>
                    <a:p>
                      <a:pPr algn="ctr"/>
                      <a:endParaRPr kumimoji="1" lang="ja-JP" altLang="en-US" sz="1400" dirty="0">
                        <a:solidFill>
                          <a:schemeClr val="tx1"/>
                        </a:solidFill>
                        <a:latin typeface="Meiryo UI"/>
                        <a:ea typeface="Meiryo UI"/>
                      </a:endParaRPr>
                    </a:p>
                  </a:txBody>
                  <a:tcPr marL="91440" marR="91440" marT="45720" marB="45720" vert="horz" anchor="ctr" anchorCtr="0">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2">
                        <a:lumMod val="75000"/>
                      </a:schemeClr>
                    </a:solidFill>
                  </a:tcPr>
                </a:tc>
              </a:tr>
              <a:tr h="305891">
                <a:tc gridSpan="2" vMerge="1">
                  <a:txBody>
                    <a:bodyPr/>
                    <a:lstStyle/>
                    <a:p>
                      <a:pPr algn="l"/>
                      <a:endParaRPr kumimoji="1" lang="ja-JP" altLang="en-US" sz="1400" dirty="0">
                        <a:solidFill>
                          <a:schemeClr val="tx1"/>
                        </a:solidFill>
                        <a:latin typeface="Meiryo UI"/>
                        <a:ea typeface="Meiryo UI"/>
                      </a:endParaRPr>
                    </a:p>
                  </a:txBody>
                  <a:tcPr marL="91440" marR="91440" marT="45720" marB="45720" vert="horz" anchor="ctr" anchorCtr="0">
                    <a:lnL w="19050" cap="flat" cmpd="sng" algn="ctr">
                      <a:solidFill>
                        <a:srgbClr val="FF8000"/>
                      </a:solidFill>
                      <a:prstDash val="solid"/>
                      <a:round/>
                      <a:headEnd type="none" w="med" len="med"/>
                      <a:tailEnd type="none" w="med" len="med"/>
                    </a:lnL>
                    <a:lnR w="12700" cap="flat" cmpd="sng" algn="ctr">
                      <a:solidFill>
                        <a:srgbClr val="FF8000"/>
                      </a:solidFill>
                      <a:prstDash val="solid"/>
                      <a:round/>
                      <a:headEnd type="none" w="med" len="med"/>
                      <a:tailEnd type="none" w="med" len="med"/>
                    </a:lnR>
                    <a:lnT w="19050" cap="flat" cmpd="sng" algn="ctr">
                      <a:solidFill>
                        <a:srgbClr val="FF8000"/>
                      </a:solidFill>
                      <a:prstDash val="solid"/>
                      <a:round/>
                      <a:headEnd type="none" w="med" len="med"/>
                      <a:tailEnd type="none" w="med" len="med"/>
                    </a:lnT>
                    <a:lnB w="19050" cap="flat" cmpd="sng" algn="ctr">
                      <a:solidFill>
                        <a:srgbClr val="FF8000"/>
                      </a:solidFill>
                      <a:prstDash val="solid"/>
                      <a:round/>
                      <a:headEnd type="none" w="med" len="med"/>
                      <a:tailEnd type="none" w="med" len="med"/>
                    </a:lnB>
                  </a:tcPr>
                </a:tc>
                <a:tc hMerge="1" vMerge="1">
                  <a:txBody>
                    <a:bodyPr/>
                    <a:lstStyle/>
                    <a:p>
                      <a:pPr algn="ctr"/>
                      <a:endParaRPr kumimoji="1" lang="ja-JP" altLang="en-US" dirty="0">
                        <a:solidFill>
                          <a:schemeClr val="tx1"/>
                        </a:solidFill>
                        <a:latin typeface="Meiryo UI"/>
                        <a:ea typeface="Meiryo UI"/>
                      </a:endParaRPr>
                    </a:p>
                  </a:txBody>
                  <a:tcPr marL="91440" marR="91440" marT="45720" marB="45720" vert="horz" anchor="ctr" anchorCtr="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2">
                        <a:lumMod val="75000"/>
                      </a:schemeClr>
                    </a:solidFill>
                  </a:tcPr>
                </a:tc>
                <a:tc>
                  <a:txBody>
                    <a:bodyPr/>
                    <a:lstStyle/>
                    <a:p>
                      <a:pPr algn="ctr"/>
                      <a:r>
                        <a:rPr kumimoji="1" lang="ja-JP" altLang="en-US" sz="1400" dirty="0">
                          <a:solidFill>
                            <a:schemeClr val="bg1"/>
                          </a:solidFill>
                          <a:latin typeface="Meiryo UI"/>
                          <a:ea typeface="Meiryo UI"/>
                        </a:rPr>
                        <a:t>対判断指標</a:t>
                      </a:r>
                      <a:endParaRPr kumimoji="1" lang="ja-JP" altLang="en-US" dirty="0">
                        <a:solidFill>
                          <a:schemeClr val="bg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r>
                        <a:rPr kumimoji="1" lang="ja-JP" altLang="en-US" sz="1400" dirty="0">
                          <a:solidFill>
                            <a:schemeClr val="bg1"/>
                          </a:solidFill>
                          <a:latin typeface="Meiryo UI"/>
                          <a:ea typeface="Meiryo UI"/>
                        </a:rPr>
                        <a:t>総合判断</a:t>
                      </a:r>
                      <a:endParaRPr kumimoji="1" lang="ja-JP" altLang="en-US" sz="1400" dirty="0">
                        <a:solidFill>
                          <a:schemeClr val="bg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821706">
                <a:tc>
                  <a:txBody>
                    <a:bodyPr/>
                    <a:lstStyle/>
                    <a:p>
                      <a:pPr algn="l"/>
                      <a:r>
                        <a:rPr kumimoji="1" lang="ja-JP" altLang="en-US" sz="1400" dirty="0">
                          <a:solidFill>
                            <a:schemeClr val="tx1"/>
                          </a:solidFill>
                          <a:latin typeface="Meiryo UI"/>
                          <a:ea typeface="Meiryo UI"/>
                        </a:rPr>
                        <a:t>①</a:t>
                      </a:r>
                      <a:r>
                        <a:rPr kumimoji="1" lang="ja-JP" altLang="en-US" sz="1400" dirty="0">
                          <a:solidFill>
                            <a:schemeClr val="tx1"/>
                          </a:solidFill>
                          <a:latin typeface="Meiryo UI"/>
                          <a:ea typeface="Meiryo UI"/>
                        </a:rPr>
                        <a:t>全療養者数</a:t>
                      </a:r>
                      <a:endParaRPr kumimoji="1" lang="ja-JP" altLang="en-US" sz="14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solidFill>
                            <a:schemeClr val="tx1"/>
                          </a:solidFill>
                          <a:latin typeface="Meiryo UI"/>
                          <a:ea typeface="Meiryo UI"/>
                        </a:rPr>
                        <a:t>特別警戒（赤）：</a:t>
                      </a:r>
                      <a:r>
                        <a:rPr kumimoji="1" lang="ja-JP" altLang="en-US" sz="1200" dirty="0">
                          <a:solidFill>
                            <a:schemeClr val="tx1"/>
                          </a:solidFill>
                          <a:latin typeface="Meiryo UI"/>
                          <a:ea typeface="Meiryo UI"/>
                        </a:rPr>
                        <a:t>140</a:t>
                      </a:r>
                      <a:r>
                        <a:rPr kumimoji="1" lang="ja-JP" altLang="en-US" sz="1200" dirty="0">
                          <a:solidFill>
                            <a:schemeClr val="tx1"/>
                          </a:solidFill>
                          <a:latin typeface="Meiryo UI"/>
                          <a:ea typeface="Meiryo UI"/>
                        </a:rPr>
                        <a:t>人以上</a:t>
                      </a:r>
                      <a:endParaRPr lang="ja-JP" altLang="en-US" sz="1200">
                        <a:solidFill>
                          <a:schemeClr val="tx1"/>
                        </a:solidFill>
                      </a:endParaRPr>
                    </a:p>
                    <a:p>
                      <a:pPr algn="l"/>
                      <a:r>
                        <a:rPr kumimoji="1" lang="ja-JP" altLang="en-US" sz="1200" dirty="0">
                          <a:solidFill>
                            <a:schemeClr val="tx1"/>
                          </a:solidFill>
                          <a:latin typeface="Meiryo UI"/>
                          <a:ea typeface="Meiryo UI"/>
                        </a:rPr>
                        <a:t>非常事態（紫）：</a:t>
                      </a:r>
                      <a:r>
                        <a:rPr kumimoji="1" lang="ja-JP" altLang="en-US" sz="1200" dirty="0">
                          <a:solidFill>
                            <a:schemeClr val="tx1"/>
                          </a:solidFill>
                          <a:latin typeface="Meiryo UI"/>
                          <a:ea typeface="Meiryo UI"/>
                        </a:rPr>
                        <a:t>210</a:t>
                      </a:r>
                      <a:r>
                        <a:rPr kumimoji="1" lang="ja-JP" altLang="en-US" sz="1200" dirty="0">
                          <a:solidFill>
                            <a:schemeClr val="tx1"/>
                          </a:solidFill>
                          <a:latin typeface="Meiryo UI"/>
                          <a:ea typeface="Meiryo UI"/>
                        </a:rPr>
                        <a:t>人以上</a:t>
                      </a:r>
                      <a:endParaRPr kumimoji="1" lang="ja-JP" altLang="en-US" sz="12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72000" algn="ctr"/>
                      <a:r>
                        <a:rPr lang="ja-JP" altLang="en-US" sz="1400" dirty="0">
                          <a:solidFill>
                            <a:schemeClr val="tx1"/>
                          </a:solidFill>
                          <a:latin typeface="Meiryo UI"/>
                          <a:ea typeface="Meiryo UI"/>
                          <a:cs typeface="+mn-lt"/>
                        </a:rPr>
                        <a:t>188人</a:t>
                      </a:r>
                      <a:endParaRPr lang="ja-JP" altLang="en-US" sz="1400" dirty="0">
                        <a:solidFill>
                          <a:schemeClr val="tx1"/>
                        </a:solidFill>
                        <a:latin typeface="Meiryo UI"/>
                        <a:ea typeface="Meiryo UI"/>
                        <a:cs typeface="+mn-lt"/>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endParaRPr kumimoji="1" lang="ja-JP" altLang="en-US" sz="18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accent2"/>
                      </a:solidFill>
                      <a:prstDash val="solid"/>
                      <a:round/>
                      <a:headEnd type="none" w="med" len="med"/>
                      <a:tailEnd type="none" w="med" len="med"/>
                    </a:lnB>
                    <a:solidFill>
                      <a:srgbClr val="FF0000"/>
                    </a:solidFill>
                  </a:tcPr>
                </a:tc>
              </a:tr>
              <a:tr h="1234472">
                <a:tc>
                  <a:txBody>
                    <a:bodyPr/>
                    <a:lstStyle/>
                    <a:p>
                      <a:pPr algn="l"/>
                      <a:endParaRPr kumimoji="1" lang="ja-JP" altLang="en-US" sz="1400" dirty="0">
                        <a:solidFill>
                          <a:schemeClr val="tx1"/>
                        </a:solidFill>
                        <a:latin typeface="Meiryo UI"/>
                        <a:ea typeface="Meiryo UI"/>
                      </a:endParaRPr>
                    </a:p>
                    <a:p>
                      <a:pPr algn="l"/>
                      <a:r>
                        <a:rPr kumimoji="1" lang="ja-JP" altLang="en-US" sz="1400" dirty="0">
                          <a:solidFill>
                            <a:schemeClr val="tx1"/>
                          </a:solidFill>
                          <a:latin typeface="Meiryo UI"/>
                          <a:ea typeface="Meiryo UI"/>
                        </a:rPr>
                        <a:t>②最大確保病床</a:t>
                      </a:r>
                      <a:r>
                        <a:rPr kumimoji="1" lang="ja-JP" altLang="en-US" sz="1400" dirty="0">
                          <a:solidFill>
                            <a:schemeClr val="tx1"/>
                          </a:solidFill>
                          <a:latin typeface="Meiryo UI"/>
                          <a:ea typeface="Meiryo UI"/>
                        </a:rPr>
                        <a:t>の占有率</a:t>
                      </a:r>
                      <a:endParaRPr kumimoji="1" lang="ja-JP" altLang="en-US" sz="1400" dirty="0">
                        <a:solidFill>
                          <a:schemeClr val="tx1"/>
                        </a:solidFill>
                        <a:latin typeface="Meiryo UI"/>
                        <a:ea typeface="Meiryo UI"/>
                      </a:endParaRPr>
                    </a:p>
                    <a:p>
                      <a:pPr algn="l"/>
                      <a:r>
                        <a:rPr kumimoji="1" lang="ja-JP" altLang="en-US" sz="1200" dirty="0">
                          <a:solidFill>
                            <a:schemeClr val="tx1"/>
                          </a:solidFill>
                          <a:latin typeface="Meiryo UI"/>
                          <a:ea typeface="Meiryo UI"/>
                        </a:rPr>
                        <a:t>（(入院患者数+調整中患者数)/208))</a:t>
                      </a:r>
                      <a:endParaRPr kumimoji="1" lang="ja-JP" altLang="en-US" sz="1200" dirty="0">
                        <a:solidFill>
                          <a:schemeClr val="tx1"/>
                        </a:solidFill>
                        <a:latin typeface="Meiryo UI"/>
                        <a:ea typeface="Meiryo UI"/>
                      </a:endParaRPr>
                    </a:p>
                    <a:p>
                      <a:pPr algn="l"/>
                      <a:r>
                        <a:rPr kumimoji="1" lang="ja-JP" altLang="en-US" sz="1400" dirty="0">
                          <a:solidFill>
                            <a:schemeClr val="tx1"/>
                          </a:solidFill>
                          <a:latin typeface="Meiryo UI"/>
                          <a:ea typeface="Meiryo UI"/>
                        </a:rPr>
                        <a:t>　</a:t>
                      </a:r>
                      <a:endParaRPr kumimoji="1" lang="ja-JP" altLang="en-US" sz="14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ts val="1800"/>
                        </a:lnSpc>
                        <a:spcBef>
                          <a:spcPts val="0"/>
                        </a:spcBef>
                        <a:spcAft>
                          <a:spcPts val="0"/>
                        </a:spcAft>
                      </a:pPr>
                      <a:r>
                        <a:rPr kumimoji="1" lang="ja-JP" altLang="en-US" sz="1200" dirty="0">
                          <a:solidFill>
                            <a:schemeClr val="tx1"/>
                          </a:solidFill>
                          <a:latin typeface="Meiryo UI"/>
                          <a:ea typeface="Meiryo UI"/>
                        </a:rPr>
                        <a:t>感染観察（緑）：10％未満</a:t>
                      </a:r>
                      <a:endParaRPr kumimoji="1" lang="ja-JP" altLang="en-US" sz="1200" dirty="0">
                        <a:solidFill>
                          <a:schemeClr val="tx1"/>
                        </a:solidFill>
                        <a:latin typeface="Meiryo UI"/>
                        <a:ea typeface="Meiryo UI"/>
                      </a:endParaRPr>
                    </a:p>
                    <a:p>
                      <a:pPr algn="l">
                        <a:lnSpc>
                          <a:spcPts val="1800"/>
                        </a:lnSpc>
                        <a:spcBef>
                          <a:spcPts val="0"/>
                        </a:spcBef>
                        <a:spcAft>
                          <a:spcPts val="0"/>
                        </a:spcAft>
                      </a:pPr>
                      <a:r>
                        <a:rPr kumimoji="1" lang="ja-JP" altLang="en-US" sz="1200" dirty="0">
                          <a:solidFill>
                            <a:schemeClr val="tx1"/>
                          </a:solidFill>
                          <a:latin typeface="Meiryo UI"/>
                          <a:ea typeface="Meiryo UI"/>
                        </a:rPr>
                        <a:t>注意（黄</a:t>
                      </a:r>
                      <a:r>
                        <a:rPr kumimoji="1" lang="ja-JP" altLang="en-US" sz="1200" dirty="0">
                          <a:solidFill>
                            <a:schemeClr val="tx1"/>
                          </a:solidFill>
                          <a:latin typeface="Meiryo UI"/>
                          <a:ea typeface="Meiryo UI"/>
                        </a:rPr>
                        <a:t>）：10％未満</a:t>
                      </a:r>
                      <a:endParaRPr kumimoji="1" lang="ja-JP" altLang="en-US" sz="1200" dirty="0">
                        <a:solidFill>
                          <a:schemeClr val="tx1"/>
                        </a:solidFill>
                        <a:latin typeface="Meiryo UI"/>
                        <a:ea typeface="Meiryo UI"/>
                      </a:endParaRPr>
                    </a:p>
                    <a:p>
                      <a:pPr algn="l">
                        <a:lnSpc>
                          <a:spcPts val="1800"/>
                        </a:lnSpc>
                        <a:spcBef>
                          <a:spcPts val="0"/>
                        </a:spcBef>
                        <a:spcAft>
                          <a:spcPts val="0"/>
                        </a:spcAft>
                      </a:pPr>
                      <a:r>
                        <a:rPr kumimoji="1" lang="ja-JP" altLang="en-US" sz="1200" dirty="0">
                          <a:solidFill>
                            <a:schemeClr val="tx1"/>
                          </a:solidFill>
                          <a:latin typeface="Meiryo UI"/>
                          <a:ea typeface="Meiryo UI"/>
                        </a:rPr>
                        <a:t>警戒（オレンジ）:10%以上</a:t>
                      </a:r>
                      <a:endParaRPr kumimoji="1" lang="ja-JP" altLang="en-US" sz="1200" dirty="0">
                        <a:solidFill>
                          <a:schemeClr val="tx1"/>
                        </a:solidFill>
                        <a:latin typeface="Meiryo UI"/>
                        <a:ea typeface="Meiryo UI"/>
                      </a:endParaRPr>
                    </a:p>
                    <a:p>
                      <a:pPr algn="l">
                        <a:lnSpc>
                          <a:spcPts val="1800"/>
                        </a:lnSpc>
                        <a:spcBef>
                          <a:spcPts val="0"/>
                        </a:spcBef>
                        <a:spcAft>
                          <a:spcPts val="0"/>
                        </a:spcAft>
                      </a:pPr>
                      <a:r>
                        <a:rPr kumimoji="1" lang="ja-JP" altLang="en-US" sz="1200" dirty="0">
                          <a:solidFill>
                            <a:schemeClr val="tx1"/>
                          </a:solidFill>
                          <a:latin typeface="Meiryo UI"/>
                          <a:ea typeface="Meiryo UI"/>
                        </a:rPr>
                        <a:t>特別警戒（赤</a:t>
                      </a:r>
                      <a:r>
                        <a:rPr kumimoji="1" lang="ja-JP" altLang="en-US" sz="1200" dirty="0">
                          <a:solidFill>
                            <a:schemeClr val="tx1"/>
                          </a:solidFill>
                          <a:latin typeface="Meiryo UI"/>
                          <a:ea typeface="Meiryo UI"/>
                        </a:rPr>
                        <a:t>）</a:t>
                      </a:r>
                      <a:r>
                        <a:rPr kumimoji="1" lang="ja-JP" altLang="en-US" sz="1200" dirty="0">
                          <a:solidFill>
                            <a:schemeClr val="tx1"/>
                          </a:solidFill>
                          <a:latin typeface="Meiryo UI"/>
                          <a:ea typeface="Meiryo UI"/>
                        </a:rPr>
                        <a:t>：20％以上</a:t>
                      </a:r>
                      <a:endParaRPr kumimoji="1" lang="ja-JP" altLang="en-US" sz="1200" dirty="0">
                        <a:solidFill>
                          <a:schemeClr val="tx1"/>
                        </a:solidFill>
                        <a:latin typeface="Meiryo UI"/>
                        <a:ea typeface="Meiryo UI"/>
                      </a:endParaRPr>
                    </a:p>
                    <a:p>
                      <a:pPr algn="l">
                        <a:lnSpc>
                          <a:spcPts val="1800"/>
                        </a:lnSpc>
                        <a:spcBef>
                          <a:spcPts val="0"/>
                        </a:spcBef>
                        <a:spcAft>
                          <a:spcPts val="0"/>
                        </a:spcAft>
                      </a:pPr>
                      <a:r>
                        <a:rPr kumimoji="1" lang="ja-JP" altLang="en-US" sz="1200" dirty="0">
                          <a:solidFill>
                            <a:schemeClr val="tx1"/>
                          </a:solidFill>
                          <a:latin typeface="Meiryo UI"/>
                          <a:ea typeface="Meiryo UI"/>
                        </a:rPr>
                        <a:t>非常事態</a:t>
                      </a:r>
                      <a:r>
                        <a:rPr kumimoji="1" lang="ja-JP" altLang="en-US" sz="1200" dirty="0">
                          <a:solidFill>
                            <a:schemeClr val="tx1"/>
                          </a:solidFill>
                          <a:latin typeface="Meiryo UI"/>
                          <a:ea typeface="Meiryo UI"/>
                        </a:rPr>
                        <a:t>（</a:t>
                      </a:r>
                      <a:r>
                        <a:rPr kumimoji="1" lang="ja-JP" altLang="en-US" sz="1200" dirty="0">
                          <a:solidFill>
                            <a:schemeClr val="tx1"/>
                          </a:solidFill>
                          <a:latin typeface="Meiryo UI"/>
                          <a:ea typeface="Meiryo UI"/>
                        </a:rPr>
                        <a:t>紫）</a:t>
                      </a:r>
                      <a:r>
                        <a:rPr kumimoji="1" lang="ja-JP" altLang="en-US" sz="1200" dirty="0">
                          <a:solidFill>
                            <a:schemeClr val="tx1"/>
                          </a:solidFill>
                          <a:latin typeface="Meiryo UI"/>
                          <a:ea typeface="Meiryo UI"/>
                        </a:rPr>
                        <a:t>：50％以上</a:t>
                      </a:r>
                      <a:endParaRPr kumimoji="1" lang="ja-JP" altLang="en-US" sz="12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ja-JP" altLang="en-US" sz="800" dirty="0">
                        <a:solidFill>
                          <a:schemeClr val="tx1"/>
                        </a:solidFill>
                        <a:latin typeface="Meiryo UI"/>
                        <a:ea typeface="Meiryo UI"/>
                        <a:cs typeface="+mn-lt"/>
                      </a:endParaRPr>
                    </a:p>
                    <a:p>
                      <a:pPr algn="ctr"/>
                      <a:r>
                        <a:rPr lang="ja-JP" altLang="en-US" sz="1400" dirty="0">
                          <a:solidFill>
                            <a:schemeClr val="tx1"/>
                          </a:solidFill>
                          <a:latin typeface="Meiryo UI"/>
                          <a:ea typeface="Meiryo UI"/>
                          <a:cs typeface="+mn-lt"/>
                        </a:rPr>
                        <a:t>61.1%</a:t>
                      </a:r>
                      <a:endParaRPr lang="ja-JP" altLang="en-US" sz="1400" dirty="0">
                        <a:solidFill>
                          <a:schemeClr val="tx1"/>
                        </a:solidFill>
                        <a:latin typeface="Meiryo UI"/>
                        <a:ea typeface="Meiryo UI"/>
                        <a:cs typeface="+mn-lt"/>
                      </a:endParaRPr>
                    </a:p>
                    <a:p>
                      <a:pPr algn="ctr"/>
                      <a:r>
                        <a:rPr lang="ja-JP" altLang="en-US" sz="1400" dirty="0">
                          <a:solidFill>
                            <a:schemeClr val="tx1"/>
                          </a:solidFill>
                          <a:latin typeface="Meiryo UI"/>
                          <a:ea typeface="Meiryo UI"/>
                          <a:cs typeface="+mn-lt"/>
                        </a:rPr>
                        <a:t>（127</a:t>
                      </a:r>
                      <a:r>
                        <a:rPr lang="ja-JP" altLang="en-US" sz="1400" dirty="0">
                          <a:solidFill>
                            <a:schemeClr val="tx1"/>
                          </a:solidFill>
                          <a:latin typeface="Meiryo UI"/>
                          <a:ea typeface="Meiryo UI"/>
                          <a:cs typeface="+mn-lt"/>
                        </a:rPr>
                        <a:t>/</a:t>
                      </a:r>
                      <a:r>
                        <a:rPr lang="ja-JP" altLang="en-US" sz="1400" dirty="0">
                          <a:solidFill>
                            <a:schemeClr val="tx1"/>
                          </a:solidFill>
                          <a:latin typeface="Meiryo UI"/>
                          <a:ea typeface="Meiryo UI"/>
                          <a:cs typeface="+mn-lt"/>
                        </a:rPr>
                        <a:t>2</a:t>
                      </a:r>
                      <a:r>
                        <a:rPr lang="ja-JP" altLang="en-US" sz="1400" dirty="0">
                          <a:solidFill>
                            <a:schemeClr val="tx1"/>
                          </a:solidFill>
                          <a:latin typeface="Meiryo UI"/>
                          <a:ea typeface="Meiryo UI"/>
                          <a:cs typeface="+mn-lt"/>
                        </a:rPr>
                        <a:t>0</a:t>
                      </a:r>
                      <a:r>
                        <a:rPr lang="ja-JP" altLang="en-US" sz="1400" dirty="0">
                          <a:solidFill>
                            <a:schemeClr val="tx1"/>
                          </a:solidFill>
                          <a:latin typeface="Meiryo UI"/>
                          <a:ea typeface="Meiryo UI"/>
                          <a:cs typeface="+mn-lt"/>
                        </a:rPr>
                        <a:t>8</a:t>
                      </a:r>
                      <a:r>
                        <a:rPr lang="ja-JP" altLang="en-US" sz="1400" dirty="0">
                          <a:solidFill>
                            <a:schemeClr val="tx1"/>
                          </a:solidFill>
                          <a:latin typeface="Meiryo UI"/>
                          <a:ea typeface="Meiryo UI"/>
                          <a:cs typeface="+mn-lt"/>
                        </a:rPr>
                        <a:t>）</a:t>
                      </a:r>
                      <a:endParaRPr lang="ja-JP" altLang="en-US" sz="1200" dirty="0">
                        <a:solidFill>
                          <a:schemeClr val="tx1"/>
                        </a:solidFill>
                        <a:latin typeface="Meiryo UI"/>
                        <a:ea typeface="Meiryo UI"/>
                        <a:cs typeface="+mn-lt"/>
                      </a:endParaRPr>
                    </a:p>
                    <a:p>
                      <a:pPr algn="ctr"/>
                      <a:r>
                        <a:rPr lang="ja-JP" altLang="en-US" sz="1050" dirty="0">
                          <a:solidFill>
                            <a:schemeClr val="tx1"/>
                          </a:solidFill>
                          <a:latin typeface="Meiryo UI"/>
                          <a:ea typeface="Meiryo UI"/>
                          <a:cs typeface="+mn-lt"/>
                        </a:rPr>
                        <a:t>うち重症用即応病床の占有率</a:t>
                      </a:r>
                      <a:r>
                        <a:rPr lang="ja-JP" altLang="en-US" sz="1050" dirty="0">
                          <a:solidFill>
                            <a:schemeClr val="tx1"/>
                          </a:solidFill>
                          <a:latin typeface="Meiryo UI"/>
                          <a:ea typeface="Meiryo UI"/>
                          <a:cs typeface="+mn-lt"/>
                        </a:rPr>
                        <a:t>：16.7</a:t>
                      </a:r>
                      <a:r>
                        <a:rPr lang="ja-JP" altLang="en-US" sz="1050" dirty="0">
                          <a:solidFill>
                            <a:schemeClr val="tx1"/>
                          </a:solidFill>
                          <a:latin typeface="Meiryo UI"/>
                          <a:ea typeface="Meiryo UI"/>
                          <a:cs typeface="+mn-lt"/>
                        </a:rPr>
                        <a:t>%</a:t>
                      </a:r>
                      <a:endParaRPr lang="ja-JP" altLang="en-US" sz="1050" dirty="0">
                        <a:solidFill>
                          <a:schemeClr val="tx1"/>
                        </a:solidFill>
                        <a:latin typeface="Meiryo UI"/>
                        <a:ea typeface="Meiryo UI"/>
                        <a:cs typeface="+mn-lt"/>
                      </a:endParaRPr>
                    </a:p>
                    <a:p>
                      <a:pPr algn="l"/>
                      <a:r>
                        <a:rPr lang="ja-JP" altLang="en-US" sz="1100" dirty="0">
                          <a:solidFill>
                            <a:schemeClr val="tx1"/>
                          </a:solidFill>
                          <a:latin typeface="Meiryo UI"/>
                          <a:ea typeface="Meiryo UI"/>
                          <a:cs typeface="+mn-lt"/>
                        </a:rPr>
                        <a:t>　</a:t>
                      </a:r>
                      <a:r>
                        <a:rPr lang="ja-JP" altLang="en-US" sz="1100" dirty="0">
                          <a:solidFill>
                            <a:schemeClr val="tx1"/>
                          </a:solidFill>
                          <a:latin typeface="Meiryo UI"/>
                          <a:ea typeface="Meiryo UI"/>
                          <a:cs typeface="+mn-lt"/>
                        </a:rPr>
                        <a:t>　　　　　　　　　　　　　　　 　　</a:t>
                      </a:r>
                      <a:r>
                        <a:rPr lang="ja-JP" altLang="en-US" sz="1050" dirty="0">
                          <a:solidFill>
                            <a:schemeClr val="tx1"/>
                          </a:solidFill>
                          <a:latin typeface="Meiryo UI"/>
                          <a:ea typeface="Meiryo UI"/>
                          <a:cs typeface="+mn-lt"/>
                        </a:rPr>
                        <a:t>　　 (4</a:t>
                      </a:r>
                      <a:r>
                        <a:rPr lang="ja-JP" altLang="en-US" sz="1050" dirty="0">
                          <a:solidFill>
                            <a:schemeClr val="tx1"/>
                          </a:solidFill>
                          <a:latin typeface="Meiryo UI"/>
                          <a:ea typeface="Meiryo UI"/>
                          <a:cs typeface="+mn-lt"/>
                        </a:rPr>
                        <a:t>/</a:t>
                      </a:r>
                      <a:r>
                        <a:rPr lang="ja-JP" altLang="en-US" sz="1050" dirty="0">
                          <a:solidFill>
                            <a:schemeClr val="tx1"/>
                          </a:solidFill>
                          <a:latin typeface="Meiryo UI"/>
                          <a:ea typeface="Meiryo UI"/>
                          <a:cs typeface="+mn-lt"/>
                        </a:rPr>
                        <a:t>24</a:t>
                      </a:r>
                      <a:r>
                        <a:rPr lang="ja-JP" altLang="en-US" sz="1050" dirty="0">
                          <a:solidFill>
                            <a:schemeClr val="tx1"/>
                          </a:solidFill>
                          <a:latin typeface="Meiryo UI"/>
                          <a:ea typeface="Meiryo UI"/>
                          <a:cs typeface="+mn-lt"/>
                        </a:rPr>
                        <a:t>)</a:t>
                      </a:r>
                      <a:endParaRPr lang="ja-JP" altLang="en-US" sz="1050" dirty="0">
                        <a:solidFill>
                          <a:schemeClr val="tx1"/>
                        </a:solidFill>
                        <a:latin typeface="Meiryo UI"/>
                        <a:ea typeface="Meiryo UI"/>
                        <a:cs typeface="+mn-lt"/>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sz="1800" dirty="0">
                        <a:solidFill>
                          <a:schemeClr val="tx1"/>
                        </a:solidFill>
                        <a:latin typeface="Meiryo UI"/>
                        <a:ea typeface="Meiryo UI"/>
                      </a:endParaRPr>
                    </a:p>
                  </a:txBody>
                  <a:tcPr marL="91440" marR="91440" marT="45720" marB="45720" vert="horz" anchor="ctr" anchorCtr="0">
                    <a:lnL w="9525" cap="flat" cmpd="sng" algn="ctr">
                      <a:solidFill>
                        <a:schemeClr val="accent2"/>
                      </a:solidFill>
                      <a:prstDash val="solid"/>
                      <a:round/>
                      <a:headEnd type="none" w="med" len="med"/>
                      <a:tailEnd type="none" w="med" len="med"/>
                    </a:lnL>
                    <a:lnR w="19050" cap="flat" cmpd="sng" algn="ctr">
                      <a:solidFill>
                        <a:srgbClr val="FF8000"/>
                      </a:solidFill>
                      <a:prstDash val="solid"/>
                      <a:round/>
                      <a:headEnd type="none" w="med" len="med"/>
                      <a:tailEnd type="none" w="med" len="med"/>
                    </a:lnR>
                    <a:lnT w="19050" cap="flat" cmpd="sng" algn="ctr">
                      <a:solidFill>
                        <a:srgbClr val="FF8000"/>
                      </a:solidFill>
                      <a:prstDash val="solid"/>
                      <a:round/>
                      <a:headEnd type="none" w="med" len="med"/>
                      <a:tailEnd type="none" w="med" len="med"/>
                    </a:lnT>
                    <a:lnB w="19050" cap="flat" cmpd="sng" algn="ctr">
                      <a:solidFill>
                        <a:srgbClr val="FF8000"/>
                      </a:solidFill>
                      <a:prstDash val="solid"/>
                      <a:round/>
                      <a:headEnd type="none" w="med" len="med"/>
                      <a:tailEnd type="none" w="med" len="med"/>
                    </a:lnB>
                    <a:solidFill>
                      <a:srgbClr val="FFFF00"/>
                    </a:solidFill>
                  </a:tcPr>
                </a:tc>
              </a:tr>
              <a:tr h="800201">
                <a:tc>
                  <a:txBody>
                    <a:bodyPr/>
                    <a:lstStyle/>
                    <a:p>
                      <a:pPr algn="l"/>
                      <a:r>
                        <a:rPr kumimoji="1" lang="ja-JP" altLang="en-US" sz="1400" dirty="0">
                          <a:solidFill>
                            <a:schemeClr val="tx1"/>
                          </a:solidFill>
                          <a:latin typeface="Meiryo UI"/>
                          <a:ea typeface="Meiryo UI"/>
                        </a:rPr>
                        <a:t>③入院率</a:t>
                      </a:r>
                      <a:endParaRPr kumimoji="1" lang="ja-JP" altLang="en-US" sz="1400" dirty="0">
                        <a:solidFill>
                          <a:schemeClr val="tx1"/>
                        </a:solidFill>
                        <a:latin typeface="Meiryo UI"/>
                        <a:ea typeface="Meiryo UI"/>
                      </a:endParaRPr>
                    </a:p>
                    <a:p>
                      <a:pPr algn="l"/>
                      <a:r>
                        <a:rPr kumimoji="1" lang="ja-JP" altLang="en-US" sz="1200" dirty="0">
                          <a:solidFill>
                            <a:schemeClr val="tx1"/>
                          </a:solidFill>
                          <a:latin typeface="Meiryo UI"/>
                          <a:ea typeface="Meiryo UI"/>
                        </a:rPr>
                        <a:t>（入院患者数/全療養者）</a:t>
                      </a:r>
                      <a:endParaRPr kumimoji="1" lang="ja-JP" altLang="en-US" sz="1200" dirty="0">
                        <a:solidFill>
                          <a:schemeClr val="tx1"/>
                        </a:solidFill>
                        <a:latin typeface="Meiryo UI"/>
                        <a:ea typeface="Meiryo UI"/>
                      </a:endParaRPr>
                    </a:p>
                    <a:p>
                      <a:pPr algn="l"/>
                      <a:r>
                        <a:rPr kumimoji="1" lang="ja-JP" altLang="en-US" sz="1200" dirty="0">
                          <a:solidFill>
                            <a:schemeClr val="tx1"/>
                          </a:solidFill>
                          <a:latin typeface="Meiryo UI"/>
                          <a:ea typeface="Meiryo UI"/>
                        </a:rPr>
                        <a:t>　※療養者数が70人以上の場合に適用</a:t>
                      </a:r>
                      <a:endParaRPr kumimoji="1" lang="ja-JP" altLang="en-US" sz="12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ts val="1800"/>
                        </a:lnSpc>
                        <a:spcBef>
                          <a:spcPts val="0"/>
                        </a:spcBef>
                        <a:spcAft>
                          <a:spcPts val="0"/>
                        </a:spcAft>
                      </a:pPr>
                      <a:r>
                        <a:rPr kumimoji="1" lang="ja-JP" altLang="en-US" sz="1200" dirty="0">
                          <a:solidFill>
                            <a:schemeClr val="tx1"/>
                          </a:solidFill>
                          <a:latin typeface="Meiryo UI"/>
                          <a:ea typeface="Meiryo UI"/>
                        </a:rPr>
                        <a:t>特別警戒（赤</a:t>
                      </a:r>
                      <a:r>
                        <a:rPr kumimoji="1" lang="ja-JP" altLang="en-US" sz="1200" dirty="0">
                          <a:solidFill>
                            <a:schemeClr val="tx1"/>
                          </a:solidFill>
                          <a:latin typeface="Meiryo UI"/>
                          <a:ea typeface="Meiryo UI"/>
                        </a:rPr>
                        <a:t>）</a:t>
                      </a:r>
                      <a:r>
                        <a:rPr kumimoji="1" lang="ja-JP" altLang="en-US" sz="1200" dirty="0">
                          <a:solidFill>
                            <a:schemeClr val="tx1"/>
                          </a:solidFill>
                          <a:latin typeface="Meiryo UI"/>
                          <a:ea typeface="Meiryo UI"/>
                        </a:rPr>
                        <a:t>：40％以下</a:t>
                      </a:r>
                      <a:endParaRPr kumimoji="1" lang="ja-JP" altLang="en-US" sz="1200" dirty="0">
                        <a:solidFill>
                          <a:schemeClr val="tx1"/>
                        </a:solidFill>
                        <a:latin typeface="Meiryo UI"/>
                        <a:ea typeface="Meiryo UI"/>
                      </a:endParaRPr>
                    </a:p>
                    <a:p>
                      <a:pPr algn="l">
                        <a:lnSpc>
                          <a:spcPts val="1800"/>
                        </a:lnSpc>
                        <a:spcBef>
                          <a:spcPts val="0"/>
                        </a:spcBef>
                        <a:spcAft>
                          <a:spcPts val="0"/>
                        </a:spcAft>
                      </a:pPr>
                      <a:r>
                        <a:rPr kumimoji="1" lang="ja-JP" altLang="en-US" sz="1200" dirty="0">
                          <a:solidFill>
                            <a:schemeClr val="tx1"/>
                          </a:solidFill>
                          <a:latin typeface="Meiryo UI"/>
                          <a:ea typeface="Meiryo UI"/>
                        </a:rPr>
                        <a:t>非常事態</a:t>
                      </a:r>
                      <a:r>
                        <a:rPr kumimoji="1" lang="ja-JP" altLang="en-US" sz="1200" dirty="0">
                          <a:solidFill>
                            <a:schemeClr val="tx1"/>
                          </a:solidFill>
                          <a:latin typeface="Meiryo UI"/>
                          <a:ea typeface="Meiryo UI"/>
                        </a:rPr>
                        <a:t>（</a:t>
                      </a:r>
                      <a:r>
                        <a:rPr kumimoji="1" lang="ja-JP" altLang="en-US" sz="1200" dirty="0">
                          <a:solidFill>
                            <a:schemeClr val="tx1"/>
                          </a:solidFill>
                          <a:latin typeface="Meiryo UI"/>
                          <a:ea typeface="Meiryo UI"/>
                        </a:rPr>
                        <a:t>紫）</a:t>
                      </a:r>
                      <a:r>
                        <a:rPr kumimoji="1" lang="ja-JP" altLang="en-US" sz="1200" dirty="0">
                          <a:solidFill>
                            <a:schemeClr val="tx1"/>
                          </a:solidFill>
                          <a:latin typeface="Meiryo UI"/>
                          <a:ea typeface="Meiryo UI"/>
                        </a:rPr>
                        <a:t>：25％以下</a:t>
                      </a:r>
                      <a:endParaRPr kumimoji="1" lang="ja-JP" altLang="en-US" sz="12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ja-JP" altLang="en-US" sz="1400" dirty="0">
                          <a:solidFill>
                            <a:schemeClr val="tx1"/>
                          </a:solidFill>
                          <a:latin typeface="Meiryo UI"/>
                          <a:ea typeface="Meiryo UI"/>
                          <a:cs typeface="+mn-lt"/>
                        </a:rPr>
                        <a:t>42.6％</a:t>
                      </a:r>
                      <a:endParaRPr lang="ja-JP" altLang="en-US" sz="1400" dirty="0">
                        <a:solidFill>
                          <a:schemeClr val="tx1"/>
                        </a:solidFill>
                        <a:latin typeface="Meiryo UI"/>
                        <a:ea typeface="Meiryo UI"/>
                        <a:cs typeface="+mn-lt"/>
                      </a:endParaRPr>
                    </a:p>
                    <a:p>
                      <a:pPr algn="ctr"/>
                      <a:r>
                        <a:rPr lang="ja-JP" altLang="en-US" sz="1400" dirty="0">
                          <a:solidFill>
                            <a:schemeClr val="tx1"/>
                          </a:solidFill>
                          <a:latin typeface="Meiryo UI"/>
                          <a:ea typeface="Meiryo UI"/>
                          <a:cs typeface="+mn-lt"/>
                        </a:rPr>
                        <a:t>（80</a:t>
                      </a:r>
                      <a:r>
                        <a:rPr lang="ja-JP" altLang="en-US" sz="1400" dirty="0">
                          <a:solidFill>
                            <a:schemeClr val="tx1"/>
                          </a:solidFill>
                          <a:latin typeface="Meiryo UI"/>
                          <a:ea typeface="Meiryo UI"/>
                          <a:cs typeface="+mn-lt"/>
                        </a:rPr>
                        <a:t>/188</a:t>
                      </a:r>
                      <a:r>
                        <a:rPr lang="ja-JP" altLang="en-US" sz="1400" dirty="0">
                          <a:solidFill>
                            <a:schemeClr val="tx1"/>
                          </a:solidFill>
                          <a:latin typeface="Meiryo UI"/>
                          <a:ea typeface="Meiryo UI"/>
                          <a:cs typeface="+mn-lt"/>
                        </a:rPr>
                        <a:t>）</a:t>
                      </a:r>
                      <a:endParaRPr lang="ja-JP" altLang="en-US" sz="1400" dirty="0">
                        <a:solidFill>
                          <a:schemeClr val="tx1"/>
                        </a:solidFill>
                        <a:latin typeface="Meiryo UI"/>
                        <a:ea typeface="Meiryo UI"/>
                        <a:cs typeface="+mn-lt"/>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sz="1800" dirty="0">
                        <a:solidFill>
                          <a:schemeClr val="tx1"/>
                        </a:solidFill>
                        <a:latin typeface="Meiryo UI"/>
                        <a:ea typeface="Meiryo UI"/>
                      </a:endParaRPr>
                    </a:p>
                  </a:txBody>
                  <a:tcPr marL="91440" marR="91440" marT="45720" marB="45720" vert="horz" anchor="ctr" anchorCtr="0">
                    <a:lnL w="9525" cap="flat" cmpd="sng" algn="ctr">
                      <a:solidFill>
                        <a:schemeClr val="accent2"/>
                      </a:solidFill>
                      <a:prstDash val="solid"/>
                      <a:round/>
                      <a:headEnd type="none" w="med" len="med"/>
                      <a:tailEnd type="none" w="med" len="med"/>
                    </a:lnL>
                    <a:lnR w="19050" cap="flat" cmpd="sng" algn="ctr">
                      <a:solidFill>
                        <a:srgbClr val="FF8000"/>
                      </a:solidFill>
                      <a:prstDash val="solid"/>
                      <a:round/>
                      <a:headEnd type="none" w="med" len="med"/>
                      <a:tailEnd type="none" w="med" len="med"/>
                    </a:lnR>
                    <a:lnT w="19050" cap="flat" cmpd="sng" algn="ctr">
                      <a:solidFill>
                        <a:srgbClr val="FF8000"/>
                      </a:solidFill>
                      <a:prstDash val="solid"/>
                      <a:round/>
                      <a:headEnd type="none" w="med" len="med"/>
                      <a:tailEnd type="none" w="med" len="med"/>
                    </a:lnT>
                    <a:lnB w="19050" cap="flat" cmpd="sng" algn="ctr">
                      <a:solidFill>
                        <a:srgbClr val="FF8000"/>
                      </a:solidFill>
                      <a:prstDash val="solid"/>
                      <a:round/>
                      <a:headEnd type="none" w="med" len="med"/>
                      <a:tailEnd type="none" w="med" len="med"/>
                    </a:lnB>
                    <a:solidFill>
                      <a:srgbClr val="FFFF00"/>
                    </a:solidFill>
                  </a:tcPr>
                </a:tc>
              </a:tr>
              <a:tr h="1280139">
                <a:tc>
                  <a:txBody>
                    <a:bodyPr/>
                    <a:lstStyle/>
                    <a:p>
                      <a:pPr algn="l"/>
                      <a:r>
                        <a:rPr kumimoji="1" lang="ja-JP" altLang="en-US" sz="1400" dirty="0">
                          <a:solidFill>
                            <a:schemeClr val="tx1"/>
                          </a:solidFill>
                          <a:latin typeface="Meiryo UI"/>
                          <a:ea typeface="Meiryo UI"/>
                        </a:rPr>
                        <a:t>④直近７日間の新規</a:t>
                      </a:r>
                      <a:r>
                        <a:rPr kumimoji="1" lang="ja-JP" altLang="en-US" sz="1400" dirty="0">
                          <a:solidFill>
                            <a:schemeClr val="tx1"/>
                          </a:solidFill>
                          <a:latin typeface="Meiryo UI"/>
                          <a:ea typeface="Meiryo UI"/>
                        </a:rPr>
                        <a:t>感染者数</a:t>
                      </a:r>
                      <a:endParaRPr kumimoji="1" lang="ja-JP" altLang="en-US" sz="14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ts val="1800"/>
                        </a:lnSpc>
                        <a:spcBef>
                          <a:spcPts val="0"/>
                        </a:spcBef>
                        <a:spcAft>
                          <a:spcPts val="0"/>
                        </a:spcAft>
                      </a:pPr>
                      <a:r>
                        <a:rPr kumimoji="1" lang="ja-JP" altLang="en-US" sz="1200" dirty="0">
                          <a:solidFill>
                            <a:schemeClr val="tx1"/>
                          </a:solidFill>
                          <a:latin typeface="Meiryo UI"/>
                          <a:ea typeface="Meiryo UI"/>
                        </a:rPr>
                        <a:t>感染観察（緑）：0～3人</a:t>
                      </a:r>
                      <a:endParaRPr kumimoji="1" lang="ja-JP" altLang="en-US" sz="1200" dirty="0">
                        <a:solidFill>
                          <a:schemeClr val="tx1"/>
                        </a:solidFill>
                        <a:latin typeface="Meiryo UI"/>
                        <a:ea typeface="Meiryo UI"/>
                      </a:endParaRPr>
                    </a:p>
                    <a:p>
                      <a:pPr algn="l">
                        <a:lnSpc>
                          <a:spcPts val="1800"/>
                        </a:lnSpc>
                        <a:spcBef>
                          <a:spcPts val="0"/>
                        </a:spcBef>
                        <a:spcAft>
                          <a:spcPts val="0"/>
                        </a:spcAft>
                      </a:pPr>
                      <a:r>
                        <a:rPr kumimoji="1" lang="ja-JP" altLang="en-US" sz="1200" dirty="0">
                          <a:solidFill>
                            <a:schemeClr val="tx1"/>
                          </a:solidFill>
                          <a:latin typeface="Meiryo UI"/>
                          <a:ea typeface="Meiryo UI"/>
                        </a:rPr>
                        <a:t>注意（黄</a:t>
                      </a:r>
                      <a:r>
                        <a:rPr kumimoji="1" lang="ja-JP" altLang="en-US" sz="1200" dirty="0">
                          <a:solidFill>
                            <a:schemeClr val="tx1"/>
                          </a:solidFill>
                          <a:latin typeface="Meiryo UI"/>
                          <a:ea typeface="Meiryo UI"/>
                        </a:rPr>
                        <a:t>）：</a:t>
                      </a:r>
                      <a:r>
                        <a:rPr kumimoji="1" lang="ja-JP" altLang="en-US" sz="1200" dirty="0">
                          <a:solidFill>
                            <a:schemeClr val="tx1"/>
                          </a:solidFill>
                          <a:latin typeface="Meiryo UI"/>
                          <a:ea typeface="Meiryo UI"/>
                        </a:rPr>
                        <a:t>4人以上</a:t>
                      </a:r>
                      <a:endParaRPr kumimoji="1" lang="ja-JP" altLang="en-US" sz="1200" dirty="0">
                        <a:solidFill>
                          <a:schemeClr val="tx1"/>
                        </a:solidFill>
                        <a:latin typeface="Meiryo UI"/>
                        <a:ea typeface="Meiryo UI"/>
                      </a:endParaRPr>
                    </a:p>
                    <a:p>
                      <a:pPr algn="l">
                        <a:lnSpc>
                          <a:spcPts val="1800"/>
                        </a:lnSpc>
                        <a:spcBef>
                          <a:spcPts val="0"/>
                        </a:spcBef>
                        <a:spcAft>
                          <a:spcPts val="0"/>
                        </a:spcAft>
                      </a:pPr>
                      <a:r>
                        <a:rPr kumimoji="1" lang="ja-JP" altLang="en-US" sz="1200" dirty="0">
                          <a:solidFill>
                            <a:schemeClr val="tx1"/>
                          </a:solidFill>
                          <a:latin typeface="Meiryo UI"/>
                          <a:ea typeface="Meiryo UI"/>
                        </a:rPr>
                        <a:t>警戒</a:t>
                      </a:r>
                      <a:r>
                        <a:rPr kumimoji="1" lang="ja-JP" altLang="en-US" sz="1200" dirty="0">
                          <a:solidFill>
                            <a:schemeClr val="tx1"/>
                          </a:solidFill>
                          <a:latin typeface="Meiryo UI"/>
                          <a:ea typeface="Meiryo UI"/>
                        </a:rPr>
                        <a:t>（オレンジ</a:t>
                      </a:r>
                      <a:r>
                        <a:rPr kumimoji="1" lang="ja-JP" altLang="en-US" sz="1200" dirty="0">
                          <a:solidFill>
                            <a:schemeClr val="tx1"/>
                          </a:solidFill>
                          <a:latin typeface="Meiryo UI"/>
                          <a:ea typeface="Meiryo UI"/>
                        </a:rPr>
                        <a:t>）</a:t>
                      </a:r>
                      <a:r>
                        <a:rPr kumimoji="1" lang="ja-JP" altLang="en-US" sz="1200" dirty="0">
                          <a:solidFill>
                            <a:schemeClr val="tx1"/>
                          </a:solidFill>
                          <a:latin typeface="Meiryo UI"/>
                          <a:ea typeface="Meiryo UI"/>
                        </a:rPr>
                        <a:t>：14</a:t>
                      </a:r>
                      <a:r>
                        <a:rPr kumimoji="1" lang="ja-JP" altLang="en-US" sz="1200" dirty="0">
                          <a:solidFill>
                            <a:schemeClr val="tx1"/>
                          </a:solidFill>
                          <a:latin typeface="Meiryo UI"/>
                          <a:ea typeface="Meiryo UI"/>
                        </a:rPr>
                        <a:t>人以上</a:t>
                      </a:r>
                      <a:endParaRPr kumimoji="1" lang="ja-JP" altLang="en-US" sz="1200" dirty="0">
                        <a:solidFill>
                          <a:schemeClr val="tx1"/>
                        </a:solidFill>
                        <a:latin typeface="Meiryo UI"/>
                        <a:ea typeface="Meiryo UI"/>
                      </a:endParaRPr>
                    </a:p>
                    <a:p>
                      <a:pPr algn="l">
                        <a:lnSpc>
                          <a:spcPts val="1800"/>
                        </a:lnSpc>
                        <a:spcBef>
                          <a:spcPts val="0"/>
                        </a:spcBef>
                        <a:spcAft>
                          <a:spcPts val="0"/>
                        </a:spcAft>
                      </a:pPr>
                      <a:r>
                        <a:rPr kumimoji="1" lang="ja-JP" altLang="en-US" sz="1200" dirty="0">
                          <a:solidFill>
                            <a:schemeClr val="tx1"/>
                          </a:solidFill>
                          <a:latin typeface="Meiryo UI"/>
                          <a:ea typeface="Meiryo UI"/>
                        </a:rPr>
                        <a:t>特別警戒（赤）：105人以上</a:t>
                      </a:r>
                      <a:endParaRPr kumimoji="1" lang="ja-JP" altLang="en-US" sz="1200" dirty="0">
                        <a:solidFill>
                          <a:schemeClr val="tx1"/>
                        </a:solidFill>
                        <a:latin typeface="Meiryo UI"/>
                        <a:ea typeface="Meiryo UI"/>
                      </a:endParaRPr>
                    </a:p>
                    <a:p>
                      <a:pPr algn="l">
                        <a:lnSpc>
                          <a:spcPts val="1800"/>
                        </a:lnSpc>
                        <a:spcBef>
                          <a:spcPts val="0"/>
                        </a:spcBef>
                        <a:spcAft>
                          <a:spcPts val="0"/>
                        </a:spcAft>
                      </a:pPr>
                      <a:r>
                        <a:rPr kumimoji="1" lang="ja-JP" altLang="en-US" sz="1200" dirty="0">
                          <a:solidFill>
                            <a:schemeClr val="tx1"/>
                          </a:solidFill>
                          <a:latin typeface="Meiryo UI"/>
                          <a:ea typeface="Meiryo UI"/>
                        </a:rPr>
                        <a:t>非常事態</a:t>
                      </a:r>
                      <a:r>
                        <a:rPr kumimoji="1" lang="ja-JP" altLang="en-US" sz="1200" dirty="0">
                          <a:solidFill>
                            <a:schemeClr val="tx1"/>
                          </a:solidFill>
                          <a:latin typeface="Meiryo UI"/>
                          <a:ea typeface="Meiryo UI"/>
                        </a:rPr>
                        <a:t>（</a:t>
                      </a:r>
                      <a:r>
                        <a:rPr kumimoji="1" lang="ja-JP" altLang="en-US" sz="1200" dirty="0">
                          <a:solidFill>
                            <a:schemeClr val="tx1"/>
                          </a:solidFill>
                          <a:latin typeface="Meiryo UI"/>
                          <a:ea typeface="Meiryo UI"/>
                        </a:rPr>
                        <a:t>紫）</a:t>
                      </a:r>
                      <a:r>
                        <a:rPr kumimoji="1" lang="ja-JP" altLang="en-US" sz="1200" dirty="0">
                          <a:solidFill>
                            <a:schemeClr val="tx1"/>
                          </a:solidFill>
                          <a:latin typeface="Meiryo UI"/>
                          <a:ea typeface="Meiryo UI"/>
                        </a:rPr>
                        <a:t>：175人以上</a:t>
                      </a:r>
                      <a:endParaRPr kumimoji="1" lang="ja-JP" altLang="en-US" sz="12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ja-JP" altLang="en-US" sz="1400" dirty="0">
                          <a:solidFill>
                            <a:schemeClr val="tx1"/>
                          </a:solidFill>
                          <a:latin typeface="Meiryo UI"/>
                          <a:ea typeface="Meiryo UI"/>
                          <a:cs typeface="+mn-lt"/>
                        </a:rPr>
                        <a:t>5/21</a:t>
                      </a:r>
                      <a:r>
                        <a:rPr lang="ja-JP" altLang="en-US" sz="1400" dirty="0">
                          <a:solidFill>
                            <a:schemeClr val="tx1"/>
                          </a:solidFill>
                          <a:latin typeface="Meiryo UI"/>
                          <a:ea typeface="Meiryo UI"/>
                          <a:cs typeface="+mn-lt"/>
                        </a:rPr>
                        <a:t>～5/27</a:t>
                      </a:r>
                      <a:endParaRPr lang="ja-JP" altLang="en-US" sz="1400" dirty="0">
                        <a:solidFill>
                          <a:schemeClr val="tx1"/>
                        </a:solidFill>
                        <a:latin typeface="Meiryo UI"/>
                        <a:ea typeface="Meiryo UI"/>
                        <a:cs typeface="+mn-lt"/>
                      </a:endParaRPr>
                    </a:p>
                    <a:p>
                      <a:pPr algn="ctr"/>
                      <a:r>
                        <a:rPr lang="ja-JP" altLang="en-US" sz="1400" dirty="0">
                          <a:solidFill>
                            <a:schemeClr val="tx1"/>
                          </a:solidFill>
                          <a:latin typeface="Meiryo UI"/>
                          <a:ea typeface="Meiryo UI"/>
                          <a:cs typeface="+mn-lt"/>
                        </a:rPr>
                        <a:t>全数:177</a:t>
                      </a:r>
                      <a:r>
                        <a:rPr lang="ja-JP" altLang="en-US" sz="1400" dirty="0">
                          <a:solidFill>
                            <a:schemeClr val="tx1"/>
                          </a:solidFill>
                          <a:latin typeface="Meiryo UI"/>
                          <a:ea typeface="Meiryo UI"/>
                          <a:cs typeface="+mn-lt"/>
                        </a:rPr>
                        <a:t>人</a:t>
                      </a:r>
                      <a:endParaRPr lang="ja-JP" altLang="en-US" sz="1400" dirty="0">
                        <a:solidFill>
                          <a:schemeClr val="tx1"/>
                        </a:solidFill>
                        <a:latin typeface="Meiryo UI"/>
                        <a:ea typeface="Meiryo UI"/>
                        <a:cs typeface="+mn-lt"/>
                      </a:endParaRPr>
                    </a:p>
                    <a:p>
                      <a:pPr algn="l"/>
                      <a:r>
                        <a:rPr lang="ja-JP" altLang="en-US" sz="1200" dirty="0">
                          <a:solidFill>
                            <a:schemeClr val="tx1"/>
                          </a:solidFill>
                          <a:latin typeface="Meiryo UI"/>
                          <a:ea typeface="Meiryo UI"/>
                          <a:cs typeface="+mn-lt"/>
                        </a:rPr>
                        <a:t>　　</a:t>
                      </a:r>
                      <a:r>
                        <a:rPr lang="ja-JP" altLang="en-US" sz="1200" dirty="0">
                          <a:solidFill>
                            <a:schemeClr val="tx1"/>
                          </a:solidFill>
                          <a:latin typeface="Meiryo UI"/>
                          <a:ea typeface="Meiryo UI"/>
                          <a:cs typeface="+mn-lt"/>
                        </a:rPr>
                        <a:t>（うち</a:t>
                      </a:r>
                      <a:r>
                        <a:rPr lang="ja-JP" altLang="en-US" sz="1200" dirty="0">
                          <a:solidFill>
                            <a:schemeClr val="tx1"/>
                          </a:solidFill>
                          <a:latin typeface="Meiryo UI"/>
                          <a:ea typeface="Meiryo UI"/>
                          <a:cs typeface="+mn-lt"/>
                        </a:rPr>
                        <a:t>感染経路</a:t>
                      </a:r>
                      <a:r>
                        <a:rPr lang="ja-JP" altLang="en-US" sz="1200" dirty="0">
                          <a:solidFill>
                            <a:schemeClr val="tx1"/>
                          </a:solidFill>
                          <a:latin typeface="Meiryo UI"/>
                          <a:ea typeface="Meiryo UI"/>
                          <a:cs typeface="+mn-lt"/>
                        </a:rPr>
                        <a:t>不明数</a:t>
                      </a:r>
                      <a:r>
                        <a:rPr lang="ja-JP" altLang="en-US" sz="1200" dirty="0">
                          <a:solidFill>
                            <a:schemeClr val="tx1"/>
                          </a:solidFill>
                          <a:latin typeface="Meiryo UI"/>
                          <a:ea typeface="Meiryo UI"/>
                          <a:cs typeface="+mn-lt"/>
                        </a:rPr>
                        <a:t>:64</a:t>
                      </a:r>
                      <a:r>
                        <a:rPr lang="ja-JP" altLang="en-US" sz="1200" dirty="0">
                          <a:solidFill>
                            <a:schemeClr val="tx1"/>
                          </a:solidFill>
                          <a:latin typeface="Meiryo UI"/>
                          <a:ea typeface="Meiryo UI"/>
                          <a:cs typeface="+mn-lt"/>
                        </a:rPr>
                        <a:t>人</a:t>
                      </a:r>
                      <a:r>
                        <a:rPr lang="ja-JP" altLang="en-US" sz="1200" dirty="0">
                          <a:solidFill>
                            <a:schemeClr val="tx1"/>
                          </a:solidFill>
                          <a:latin typeface="Meiryo UI"/>
                          <a:ea typeface="Meiryo UI"/>
                          <a:cs typeface="+mn-lt"/>
                        </a:rPr>
                        <a:t>）</a:t>
                      </a:r>
                      <a:endParaRPr lang="ja-JP" altLang="en-US" sz="1200" dirty="0">
                        <a:solidFill>
                          <a:schemeClr val="tx1"/>
                        </a:solidFill>
                        <a:latin typeface="Meiryo UI"/>
                        <a:ea typeface="Meiryo UI"/>
                        <a:cs typeface="+mn-lt"/>
                      </a:endParaRPr>
                    </a:p>
                    <a:p>
                      <a:pPr algn="l"/>
                      <a:r>
                        <a:rPr lang="ja-JP" altLang="en-US" sz="1200" dirty="0">
                          <a:solidFill>
                            <a:schemeClr val="tx1"/>
                          </a:solidFill>
                          <a:latin typeface="Meiryo UI"/>
                          <a:ea typeface="Meiryo UI"/>
                          <a:cs typeface="+mn-lt"/>
                        </a:rPr>
                        <a:t>　　　</a:t>
                      </a:r>
                      <a:endParaRPr lang="ja-JP" altLang="en-US" sz="1200" dirty="0">
                        <a:solidFill>
                          <a:schemeClr val="tx1"/>
                        </a:solidFill>
                        <a:latin typeface="Meiryo UI"/>
                        <a:ea typeface="Meiryo UI"/>
                        <a:cs typeface="+mn-lt"/>
                      </a:endParaRPr>
                    </a:p>
                    <a:p>
                      <a:pPr algn="l"/>
                      <a:r>
                        <a:rPr lang="ja-JP" altLang="en-US" sz="1200" dirty="0">
                          <a:solidFill>
                            <a:schemeClr val="tx1"/>
                          </a:solidFill>
                          <a:latin typeface="Meiryo UI"/>
                          <a:ea typeface="Meiryo UI"/>
                          <a:cs typeface="+mn-lt"/>
                        </a:rPr>
                        <a:t>　</a:t>
                      </a:r>
                      <a:r>
                        <a:rPr lang="ja-JP" altLang="en-US" sz="1200" dirty="0">
                          <a:solidFill>
                            <a:schemeClr val="tx1"/>
                          </a:solidFill>
                          <a:latin typeface="Meiryo UI"/>
                          <a:ea typeface="Meiryo UI"/>
                          <a:cs typeface="+mn-lt"/>
                        </a:rPr>
                        <a:t>　</a:t>
                      </a:r>
                      <a:r>
                        <a:rPr lang="ja-JP" altLang="en-US" sz="1200" dirty="0">
                          <a:solidFill>
                            <a:schemeClr val="tx1"/>
                          </a:solidFill>
                          <a:latin typeface="Meiryo UI"/>
                          <a:ea typeface="Meiryo UI"/>
                          <a:cs typeface="+mn-lt"/>
                        </a:rPr>
                        <a:t>　</a:t>
                      </a:r>
                      <a:r>
                        <a:rPr lang="ja-JP" altLang="en-US" sz="1200" dirty="0">
                          <a:solidFill>
                            <a:schemeClr val="tx1"/>
                          </a:solidFill>
                          <a:latin typeface="Meiryo UI"/>
                          <a:ea typeface="Meiryo UI"/>
                          <a:cs typeface="+mn-lt"/>
                        </a:rPr>
                        <a:t>※前週（5</a:t>
                      </a:r>
                      <a:r>
                        <a:rPr lang="ja-JP" altLang="en-US" sz="1200" dirty="0">
                          <a:solidFill>
                            <a:schemeClr val="tx1"/>
                          </a:solidFill>
                          <a:latin typeface="Meiryo UI"/>
                          <a:ea typeface="Meiryo UI"/>
                          <a:cs typeface="+mn-lt"/>
                        </a:rPr>
                        <a:t>/14～5/20</a:t>
                      </a:r>
                      <a:r>
                        <a:rPr lang="ja-JP" altLang="en-US" sz="1200" dirty="0">
                          <a:solidFill>
                            <a:schemeClr val="tx1"/>
                          </a:solidFill>
                          <a:latin typeface="Meiryo UI"/>
                          <a:ea typeface="Meiryo UI"/>
                          <a:cs typeface="+mn-lt"/>
                        </a:rPr>
                        <a:t>）</a:t>
                      </a:r>
                      <a:r>
                        <a:rPr lang="ja-JP" altLang="en-US" sz="1200" dirty="0">
                          <a:solidFill>
                            <a:schemeClr val="tx1"/>
                          </a:solidFill>
                          <a:latin typeface="Meiryo UI"/>
                          <a:ea typeface="Meiryo UI"/>
                          <a:cs typeface="+mn-lt"/>
                        </a:rPr>
                        <a:t>：59</a:t>
                      </a:r>
                      <a:r>
                        <a:rPr lang="ja-JP" altLang="en-US" sz="1200" dirty="0">
                          <a:solidFill>
                            <a:schemeClr val="tx1"/>
                          </a:solidFill>
                          <a:latin typeface="Meiryo UI"/>
                          <a:ea typeface="Meiryo UI"/>
                          <a:cs typeface="+mn-lt"/>
                        </a:rPr>
                        <a:t>人</a:t>
                      </a:r>
                      <a:endParaRPr lang="ja-JP" altLang="en-US" sz="1200" dirty="0">
                        <a:solidFill>
                          <a:schemeClr val="tx1"/>
                        </a:solidFill>
                        <a:latin typeface="Meiryo UI"/>
                        <a:ea typeface="Meiryo UI"/>
                        <a:cs typeface="+mn-lt"/>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sz="1800" dirty="0">
                        <a:solidFill>
                          <a:schemeClr val="tx1"/>
                        </a:solidFill>
                        <a:latin typeface="Meiryo UI"/>
                        <a:ea typeface="Meiryo UI"/>
                      </a:endParaRPr>
                    </a:p>
                  </a:txBody>
                  <a:tcPr marL="91440" marR="91440" marT="45720" marB="45720" vert="horz" anchor="ctr" anchorCtr="0">
                    <a:lnL w="9525" cap="flat" cmpd="sng" algn="ctr">
                      <a:solidFill>
                        <a:schemeClr val="accent2"/>
                      </a:solidFill>
                      <a:prstDash val="solid"/>
                      <a:round/>
                      <a:headEnd type="none" w="med" len="med"/>
                      <a:tailEnd type="none" w="med" len="med"/>
                    </a:lnL>
                    <a:lnR w="19050" cap="flat" cmpd="sng" algn="ctr">
                      <a:solidFill>
                        <a:srgbClr val="FF8000"/>
                      </a:solidFill>
                      <a:prstDash val="solid"/>
                      <a:round/>
                      <a:headEnd type="none" w="med" len="med"/>
                      <a:tailEnd type="none" w="med" len="med"/>
                    </a:lnR>
                    <a:lnT w="19050" cap="flat" cmpd="sng" algn="ctr">
                      <a:solidFill>
                        <a:srgbClr val="FF8000"/>
                      </a:solidFill>
                      <a:prstDash val="solid"/>
                      <a:round/>
                      <a:headEnd type="none" w="med" len="med"/>
                      <a:tailEnd type="none" w="med" len="med"/>
                    </a:lnT>
                    <a:lnB w="19050" cap="flat" cmpd="sng" algn="ctr">
                      <a:solidFill>
                        <a:srgbClr val="FF8000"/>
                      </a:solidFill>
                      <a:prstDash val="solid"/>
                      <a:round/>
                      <a:headEnd type="none" w="med" len="med"/>
                      <a:tailEnd type="none" w="med" len="med"/>
                    </a:lnB>
                    <a:solidFill>
                      <a:srgbClr val="FFFF00"/>
                    </a:solidFill>
                  </a:tcPr>
                </a:tc>
              </a:tr>
              <a:tr h="613399">
                <a:tc>
                  <a:txBody>
                    <a:bodyPr/>
                    <a:lstStyle/>
                    <a:p>
                      <a:pPr algn="l"/>
                      <a:r>
                        <a:rPr kumimoji="1" lang="ja-JP" altLang="en-US" sz="1400" dirty="0">
                          <a:solidFill>
                            <a:schemeClr val="tx1"/>
                          </a:solidFill>
                          <a:latin typeface="Meiryo UI"/>
                          <a:ea typeface="Meiryo UI"/>
                        </a:rPr>
                        <a:t>⑤感染経路不明割合</a:t>
                      </a:r>
                      <a:endParaRPr kumimoji="1" lang="ja-JP" altLang="en-US" dirty="0">
                        <a:solidFill>
                          <a:schemeClr val="tx1"/>
                        </a:solidFill>
                        <a:latin typeface="Meiryo UI"/>
                        <a:ea typeface="Meiryo UI"/>
                      </a:endParaRPr>
                    </a:p>
                    <a:p>
                      <a:pPr algn="l"/>
                      <a:r>
                        <a:rPr kumimoji="1" lang="ja-JP" altLang="en-US" sz="1400" dirty="0">
                          <a:solidFill>
                            <a:schemeClr val="tx1"/>
                          </a:solidFill>
                          <a:latin typeface="Meiryo UI"/>
                          <a:ea typeface="Meiryo UI"/>
                        </a:rPr>
                        <a:t>　</a:t>
                      </a:r>
                      <a:r>
                        <a:rPr kumimoji="1" lang="ja-JP" altLang="en-US" sz="1400" dirty="0">
                          <a:solidFill>
                            <a:schemeClr val="tx1"/>
                          </a:solidFill>
                          <a:latin typeface="Meiryo UI"/>
                          <a:ea typeface="Meiryo UI"/>
                        </a:rPr>
                        <a:t>（</a:t>
                      </a:r>
                      <a:r>
                        <a:rPr kumimoji="1" lang="ja-JP" altLang="en-US" sz="1400" dirty="0">
                          <a:solidFill>
                            <a:schemeClr val="tx1"/>
                          </a:solidFill>
                          <a:latin typeface="Meiryo UI"/>
                          <a:ea typeface="Meiryo UI"/>
                        </a:rPr>
                        <a:t>直近7日間</a:t>
                      </a:r>
                      <a:r>
                        <a:rPr kumimoji="1" lang="ja-JP" altLang="en-US" sz="1400" dirty="0">
                          <a:solidFill>
                            <a:schemeClr val="tx1"/>
                          </a:solidFill>
                          <a:latin typeface="Meiryo UI"/>
                          <a:ea typeface="Meiryo UI"/>
                        </a:rPr>
                        <a:t>）</a:t>
                      </a:r>
                      <a:endParaRPr kumimoji="1" lang="ja-JP" altLang="en-US" sz="14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solidFill>
                            <a:schemeClr val="tx1"/>
                          </a:solidFill>
                          <a:latin typeface="Meiryo UI"/>
                          <a:ea typeface="Meiryo UI"/>
                        </a:rPr>
                        <a:t>特別警戒（赤）：50％</a:t>
                      </a:r>
                      <a:endParaRPr lang="ja-JP" altLang="en-US" sz="1200">
                        <a:solidFill>
                          <a:schemeClr val="tx1"/>
                        </a:solidFill>
                        <a:latin typeface="Meiryo UI"/>
                        <a:ea typeface="Meiryo UI"/>
                      </a:endParaRPr>
                    </a:p>
                    <a:p>
                      <a:pPr algn="l"/>
                      <a:r>
                        <a:rPr kumimoji="1" lang="ja-JP" altLang="en-US" sz="1200" dirty="0">
                          <a:solidFill>
                            <a:schemeClr val="tx1"/>
                          </a:solidFill>
                          <a:latin typeface="Meiryo UI"/>
                          <a:ea typeface="Meiryo UI"/>
                        </a:rPr>
                        <a:t>非常事態（紫）：50％</a:t>
                      </a:r>
                      <a:endParaRPr kumimoji="1" lang="ja-JP" altLang="en-US" sz="12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400" dirty="0">
                          <a:solidFill>
                            <a:schemeClr val="tx1"/>
                          </a:solidFill>
                          <a:latin typeface="Meiryo UI"/>
                          <a:ea typeface="Meiryo UI"/>
                        </a:rPr>
                        <a:t>5/21</a:t>
                      </a:r>
                      <a:r>
                        <a:rPr lang="ja-JP" altLang="en-US" sz="1400" dirty="0">
                          <a:solidFill>
                            <a:schemeClr val="tx1"/>
                          </a:solidFill>
                          <a:latin typeface="Meiryo UI"/>
                          <a:ea typeface="Meiryo UI"/>
                        </a:rPr>
                        <a:t>～5/27：36.2</a:t>
                      </a:r>
                      <a:r>
                        <a:rPr lang="ja-JP" altLang="en-US" sz="1400" dirty="0">
                          <a:solidFill>
                            <a:schemeClr val="tx1"/>
                          </a:solidFill>
                          <a:latin typeface="Meiryo UI"/>
                          <a:ea typeface="Meiryo UI"/>
                        </a:rPr>
                        <a:t>%</a:t>
                      </a:r>
                      <a:r>
                        <a:rPr lang="ja-JP" altLang="en-US" sz="1400" dirty="0">
                          <a:solidFill>
                            <a:schemeClr val="tx1"/>
                          </a:solidFill>
                          <a:latin typeface="Meiryo UI"/>
                          <a:ea typeface="Meiryo UI"/>
                        </a:rPr>
                        <a:t>　</a:t>
                      </a:r>
                      <a:endParaRPr lang="ja-JP" altLang="en-US" sz="1400" dirty="0">
                        <a:solidFill>
                          <a:schemeClr val="tx1"/>
                        </a:solidFill>
                        <a:latin typeface="Meiryo UI"/>
                        <a:ea typeface="Meiryo UI"/>
                      </a:endParaRPr>
                    </a:p>
                    <a:p>
                      <a:pPr algn="ctr"/>
                      <a:r>
                        <a:rPr lang="ja-JP" altLang="en-US" sz="1400" dirty="0">
                          <a:solidFill>
                            <a:schemeClr val="tx1"/>
                          </a:solidFill>
                          <a:latin typeface="Meiryo UI"/>
                          <a:ea typeface="Meiryo UI"/>
                        </a:rPr>
                        <a:t>　　　　　　　</a:t>
                      </a:r>
                      <a:r>
                        <a:rPr lang="ja-JP" altLang="en-US" sz="1400" dirty="0">
                          <a:solidFill>
                            <a:schemeClr val="tx1"/>
                          </a:solidFill>
                          <a:latin typeface="Meiryo UI"/>
                          <a:ea typeface="Meiryo UI"/>
                        </a:rPr>
                        <a:t>　</a:t>
                      </a:r>
                      <a:r>
                        <a:rPr lang="ja-JP" altLang="en-US" sz="1400" dirty="0">
                          <a:solidFill>
                            <a:schemeClr val="tx1"/>
                          </a:solidFill>
                          <a:latin typeface="Meiryo UI"/>
                          <a:ea typeface="Meiryo UI"/>
                        </a:rPr>
                        <a:t>(64</a:t>
                      </a:r>
                      <a:r>
                        <a:rPr lang="ja-JP" altLang="en-US" sz="1400" dirty="0">
                          <a:solidFill>
                            <a:schemeClr val="tx1"/>
                          </a:solidFill>
                          <a:latin typeface="Meiryo UI"/>
                          <a:ea typeface="Meiryo UI"/>
                        </a:rPr>
                        <a:t>/177)</a:t>
                      </a:r>
                      <a:r>
                        <a:rPr lang="ja-JP" altLang="en-US" sz="1400" dirty="0">
                          <a:solidFill>
                            <a:schemeClr val="tx1"/>
                          </a:solidFill>
                          <a:latin typeface="Meiryo UI"/>
                          <a:ea typeface="Meiryo UI"/>
                        </a:rPr>
                        <a:t>　</a:t>
                      </a:r>
                      <a:r>
                        <a:rPr lang="ja-JP" altLang="en-US" sz="1400" dirty="0">
                          <a:solidFill>
                            <a:schemeClr val="tx1"/>
                          </a:solidFill>
                          <a:latin typeface="Meiryo UI"/>
                          <a:ea typeface="Meiryo UI"/>
                        </a:rPr>
                        <a:t>　</a:t>
                      </a:r>
                      <a:endParaRPr lang="ja-JP" altLang="en-US" sz="14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sz="1800" dirty="0">
                        <a:solidFill>
                          <a:schemeClr val="tx1"/>
                        </a:solidFill>
                        <a:latin typeface="Meiryo UI"/>
                        <a:ea typeface="Meiryo UI"/>
                      </a:endParaRPr>
                    </a:p>
                  </a:txBody>
                  <a:tcPr marL="91440" marR="91440" marT="45720" marB="45720" vert="horz" anchor="ctr" anchorCtr="0">
                    <a:lnL w="9525" cap="flat" cmpd="sng" algn="ctr">
                      <a:solidFill>
                        <a:schemeClr val="accent2"/>
                      </a:solidFill>
                      <a:prstDash val="solid"/>
                      <a:round/>
                      <a:headEnd type="none" w="med" len="med"/>
                      <a:tailEnd type="none" w="med" len="med"/>
                    </a:lnL>
                    <a:lnR w="19050" cap="flat" cmpd="sng" algn="ctr">
                      <a:solidFill>
                        <a:srgbClr val="FF8000"/>
                      </a:solidFill>
                      <a:prstDash val="solid"/>
                      <a:round/>
                      <a:headEnd type="none" w="med" len="med"/>
                      <a:tailEnd type="none" w="med" len="med"/>
                    </a:lnR>
                    <a:lnT w="19050" cap="flat" cmpd="sng" algn="ctr">
                      <a:solidFill>
                        <a:srgbClr val="FF8000"/>
                      </a:solidFill>
                      <a:prstDash val="solid"/>
                      <a:round/>
                      <a:headEnd type="none" w="med" len="med"/>
                      <a:tailEnd type="none" w="med" len="med"/>
                    </a:lnT>
                    <a:lnB w="19050" cap="flat" cmpd="sng" algn="ctr">
                      <a:solidFill>
                        <a:srgbClr val="FF8000"/>
                      </a:solidFill>
                      <a:prstDash val="solid"/>
                      <a:round/>
                      <a:headEnd type="none" w="med" len="med"/>
                      <a:tailEnd type="none" w="med" len="med"/>
                    </a:lnB>
                    <a:solidFill>
                      <a:srgbClr val="94FF57"/>
                    </a:solidFill>
                  </a:tcPr>
                </a:tc>
              </a:tr>
              <a:tr h="938133">
                <a:tc>
                  <a:txBody>
                    <a:bodyPr/>
                    <a:lstStyle/>
                    <a:p>
                      <a:pPr algn="l"/>
                      <a:r>
                        <a:rPr kumimoji="1" lang="ja-JP" altLang="en-US" sz="1400" dirty="0">
                          <a:solidFill>
                            <a:schemeClr val="tx1"/>
                          </a:solidFill>
                          <a:latin typeface="Meiryo UI"/>
                          <a:ea typeface="Meiryo UI"/>
                        </a:rPr>
                        <a:t>⑥PCR陽性率</a:t>
                      </a:r>
                      <a:endParaRPr kumimoji="1" lang="ja-JP" altLang="en-US" dirty="0">
                        <a:solidFill>
                          <a:schemeClr val="tx1"/>
                        </a:solidFill>
                        <a:latin typeface="Meiryo UI"/>
                        <a:ea typeface="Meiryo UI"/>
                      </a:endParaRPr>
                    </a:p>
                    <a:p>
                      <a:pPr algn="l"/>
                      <a:r>
                        <a:rPr kumimoji="1" lang="ja-JP" altLang="en-US" sz="1400" dirty="0">
                          <a:solidFill>
                            <a:schemeClr val="tx1"/>
                          </a:solidFill>
                          <a:latin typeface="Meiryo UI"/>
                          <a:ea typeface="Meiryo UI"/>
                        </a:rPr>
                        <a:t>　</a:t>
                      </a:r>
                      <a:r>
                        <a:rPr kumimoji="1" lang="ja-JP" altLang="en-US" sz="1400" dirty="0">
                          <a:solidFill>
                            <a:schemeClr val="tx1"/>
                          </a:solidFill>
                          <a:latin typeface="Meiryo UI"/>
                          <a:ea typeface="Meiryo UI"/>
                        </a:rPr>
                        <a:t>（先週1週</a:t>
                      </a:r>
                      <a:r>
                        <a:rPr kumimoji="1" lang="ja-JP" altLang="en-US" sz="1400" dirty="0">
                          <a:solidFill>
                            <a:schemeClr val="tx1"/>
                          </a:solidFill>
                          <a:latin typeface="Meiryo UI"/>
                          <a:ea typeface="Meiryo UI"/>
                        </a:rPr>
                        <a:t>間</a:t>
                      </a:r>
                      <a:r>
                        <a:rPr kumimoji="1" lang="ja-JP" altLang="en-US" sz="1400" dirty="0">
                          <a:solidFill>
                            <a:schemeClr val="tx1"/>
                          </a:solidFill>
                          <a:latin typeface="Meiryo UI"/>
                          <a:ea typeface="Meiryo UI"/>
                        </a:rPr>
                        <a:t>）</a:t>
                      </a:r>
                      <a:endParaRPr kumimoji="1" lang="ja-JP" altLang="en-US" sz="10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solidFill>
                            <a:schemeClr val="tx1"/>
                          </a:solidFill>
                          <a:latin typeface="Meiryo UI"/>
                          <a:ea typeface="Meiryo UI"/>
                        </a:rPr>
                        <a:t>特別警戒（赤）：</a:t>
                      </a:r>
                      <a:r>
                        <a:rPr kumimoji="1" lang="ja-JP" altLang="en-US" sz="1200" dirty="0">
                          <a:solidFill>
                            <a:schemeClr val="tx1"/>
                          </a:solidFill>
                          <a:latin typeface="Meiryo UI"/>
                          <a:ea typeface="Meiryo UI"/>
                        </a:rPr>
                        <a:t>5</a:t>
                      </a:r>
                      <a:r>
                        <a:rPr kumimoji="1" lang="ja-JP" altLang="en-US" sz="1200" dirty="0">
                          <a:solidFill>
                            <a:schemeClr val="tx1"/>
                          </a:solidFill>
                          <a:latin typeface="Meiryo UI"/>
                          <a:ea typeface="Meiryo UI"/>
                        </a:rPr>
                        <a:t>％</a:t>
                      </a:r>
                      <a:endParaRPr lang="ja-JP" altLang="en-US" sz="1200">
                        <a:solidFill>
                          <a:schemeClr val="tx1"/>
                        </a:solidFill>
                      </a:endParaRPr>
                    </a:p>
                    <a:p>
                      <a:pPr algn="l"/>
                      <a:r>
                        <a:rPr kumimoji="1" lang="ja-JP" altLang="en-US" sz="1200" dirty="0">
                          <a:solidFill>
                            <a:schemeClr val="tx1"/>
                          </a:solidFill>
                          <a:latin typeface="Meiryo UI"/>
                          <a:ea typeface="Meiryo UI"/>
                        </a:rPr>
                        <a:t>非常事態（紫）：10％</a:t>
                      </a:r>
                      <a:endParaRPr kumimoji="1" lang="ja-JP" altLang="en-US" sz="12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400" dirty="0">
                          <a:solidFill>
                            <a:schemeClr val="tx1"/>
                          </a:solidFill>
                          <a:latin typeface="Meiryo UI"/>
                          <a:ea typeface="Meiryo UI"/>
                        </a:rPr>
                        <a:t>5/17</a:t>
                      </a:r>
                      <a:r>
                        <a:rPr lang="ja-JP" altLang="en-US" sz="1400" dirty="0">
                          <a:solidFill>
                            <a:schemeClr val="tx1"/>
                          </a:solidFill>
                          <a:latin typeface="Meiryo UI"/>
                          <a:ea typeface="Meiryo UI"/>
                        </a:rPr>
                        <a:t>～5/23</a:t>
                      </a:r>
                      <a:r>
                        <a:rPr lang="ja-JP" altLang="en-US" sz="1400" dirty="0">
                          <a:solidFill>
                            <a:schemeClr val="tx1"/>
                          </a:solidFill>
                          <a:latin typeface="Meiryo UI"/>
                          <a:ea typeface="Meiryo UI"/>
                        </a:rPr>
                        <a:t>　</a:t>
                      </a:r>
                      <a:endParaRPr kumimoji="1" lang="ja-JP" altLang="en-US" sz="1400" b="0" dirty="0">
                        <a:solidFill>
                          <a:schemeClr val="tx1"/>
                        </a:solidFill>
                        <a:highlight>
                          <a:srgbClr val="FFFF00"/>
                        </a:highlight>
                        <a:latin typeface="Meiryo UI"/>
                        <a:ea typeface="Meiryo UI"/>
                      </a:endParaRPr>
                    </a:p>
                    <a:p>
                      <a:pPr algn="ctr"/>
                      <a:r>
                        <a:rPr lang="ja-JP" altLang="en-US" sz="1400" dirty="0">
                          <a:solidFill>
                            <a:schemeClr val="tx1"/>
                          </a:solidFill>
                          <a:latin typeface="Meiryo UI"/>
                          <a:ea typeface="Meiryo UI"/>
                        </a:rPr>
                        <a:t>7.1%</a:t>
                      </a:r>
                      <a:r>
                        <a:rPr lang="ja-JP" altLang="en-US" sz="1400" dirty="0">
                          <a:solidFill>
                            <a:schemeClr val="tx1"/>
                          </a:solidFill>
                          <a:latin typeface="Meiryo UI"/>
                          <a:ea typeface="Meiryo UI"/>
                        </a:rPr>
                        <a:t>　</a:t>
                      </a:r>
                      <a:r>
                        <a:rPr lang="ja-JP" altLang="en-US" sz="1400" dirty="0">
                          <a:solidFill>
                            <a:schemeClr val="tx1"/>
                          </a:solidFill>
                          <a:latin typeface="Meiryo UI"/>
                          <a:ea typeface="Meiryo UI"/>
                        </a:rPr>
                        <a:t>(116/1624</a:t>
                      </a:r>
                      <a:r>
                        <a:rPr lang="ja-JP" altLang="en-US" sz="1400" dirty="0">
                          <a:solidFill>
                            <a:schemeClr val="tx1"/>
                          </a:solidFill>
                          <a:latin typeface="Meiryo UI"/>
                          <a:ea typeface="Meiryo UI"/>
                        </a:rPr>
                        <a:t>)</a:t>
                      </a:r>
                      <a:endParaRPr lang="ja-JP" altLang="en-US" sz="1400" dirty="0">
                        <a:solidFill>
                          <a:schemeClr val="tx1"/>
                        </a:solidFill>
                        <a:latin typeface="Meiryo UI"/>
                        <a:ea typeface="Meiryo UI"/>
                      </a:endParaRPr>
                    </a:p>
                    <a:p>
                      <a:pPr algn="ctr"/>
                      <a:r>
                        <a:rPr kumimoji="1" lang="ja-JP" altLang="en-US" sz="1100" b="0" dirty="0">
                          <a:solidFill>
                            <a:schemeClr val="tx1"/>
                          </a:solidFill>
                          <a:latin typeface="Meiryo UI"/>
                          <a:ea typeface="Meiryo UI"/>
                        </a:rPr>
                        <a:t>(</a:t>
                      </a:r>
                      <a:r>
                        <a:rPr kumimoji="1" lang="ja-JP" altLang="en-US" sz="1100" b="0" dirty="0">
                          <a:solidFill>
                            <a:schemeClr val="tx1"/>
                          </a:solidFill>
                          <a:latin typeface="Meiryo UI"/>
                          <a:ea typeface="Meiryo UI"/>
                        </a:rPr>
                        <a:t>衛生環境研究所</a:t>
                      </a:r>
                      <a:r>
                        <a:rPr kumimoji="1" lang="ja-JP" altLang="en-US" sz="1100" b="0" dirty="0">
                          <a:solidFill>
                            <a:schemeClr val="tx1"/>
                          </a:solidFill>
                          <a:latin typeface="Meiryo UI"/>
                          <a:ea typeface="Meiryo UI"/>
                        </a:rPr>
                        <a:t>以外の</a:t>
                      </a:r>
                      <a:r>
                        <a:rPr kumimoji="1" lang="ja-JP" altLang="en-US" sz="1100" b="0" dirty="0">
                          <a:solidFill>
                            <a:schemeClr val="tx1"/>
                          </a:solidFill>
                          <a:latin typeface="Meiryo UI"/>
                          <a:ea typeface="Meiryo UI"/>
                        </a:rPr>
                        <a:t>検査</a:t>
                      </a:r>
                      <a:r>
                        <a:rPr kumimoji="1" lang="ja-JP" altLang="en-US" sz="1100" b="0" dirty="0">
                          <a:solidFill>
                            <a:schemeClr val="tx1"/>
                          </a:solidFill>
                          <a:latin typeface="Meiryo UI"/>
                          <a:ea typeface="Meiryo UI"/>
                        </a:rPr>
                        <a:t>を</a:t>
                      </a:r>
                      <a:r>
                        <a:rPr kumimoji="1" lang="ja-JP" altLang="en-US" sz="1100" b="0" dirty="0">
                          <a:solidFill>
                            <a:schemeClr val="tx1"/>
                          </a:solidFill>
                          <a:latin typeface="Meiryo UI"/>
                          <a:ea typeface="Meiryo UI"/>
                        </a:rPr>
                        <a:t>含む</a:t>
                      </a:r>
                      <a:r>
                        <a:rPr kumimoji="1" lang="ja-JP" altLang="en-US" sz="1100" b="0" dirty="0">
                          <a:solidFill>
                            <a:schemeClr val="tx1"/>
                          </a:solidFill>
                          <a:latin typeface="Meiryo UI"/>
                          <a:ea typeface="Meiryo UI"/>
                        </a:rPr>
                        <a:t>)</a:t>
                      </a:r>
                      <a:endParaRPr kumimoji="1" lang="ja-JP" altLang="en-US" sz="1100" b="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800" dirty="0">
                        <a:solidFill>
                          <a:schemeClr val="tx1"/>
                        </a:solidFill>
                        <a:latin typeface="Meiryo UI"/>
                        <a:ea typeface="Meiryo UI"/>
                      </a:endParaRPr>
                    </a:p>
                  </a:txBody>
                  <a:tcPr marL="91440" marR="91440" marT="45720" marB="45720" vert="horz" anchor="ctr" anchorCtr="0">
                    <a:lnL w="9525" cap="flat" cmpd="sng" algn="ctr">
                      <a:solidFill>
                        <a:schemeClr val="accent2"/>
                      </a:solidFill>
                      <a:prstDash val="solid"/>
                      <a:round/>
                      <a:headEnd type="none" w="med" len="med"/>
                      <a:tailEnd type="none" w="med" len="med"/>
                    </a:lnL>
                    <a:lnR w="19050" cap="flat" cmpd="sng" algn="ctr">
                      <a:solidFill>
                        <a:srgbClr val="FF8000"/>
                      </a:solidFill>
                      <a:prstDash val="solid"/>
                      <a:round/>
                      <a:headEnd type="none" w="med" len="med"/>
                      <a:tailEnd type="none" w="med" len="med"/>
                    </a:lnR>
                    <a:lnT w="19050" cap="flat" cmpd="sng" algn="ctr">
                      <a:solidFill>
                        <a:srgbClr val="FF8000"/>
                      </a:solidFill>
                      <a:prstDash val="solid"/>
                      <a:round/>
                      <a:headEnd type="none" w="med" len="med"/>
                      <a:tailEnd type="none" w="med" len="med"/>
                    </a:lnT>
                    <a:lnB w="19050" cap="flat" cmpd="sng" algn="ctr">
                      <a:solidFill>
                        <a:srgbClr val="FF8000"/>
                      </a:solidFill>
                      <a:prstDash val="solid"/>
                      <a:round/>
                      <a:headEnd type="none" w="med" len="med"/>
                      <a:tailEnd type="none" w="med" len="med"/>
                    </a:lnB>
                    <a:solidFill>
                      <a:srgbClr val="94FF57"/>
                    </a:solidFill>
                  </a:tcPr>
                </a:tc>
              </a:tr>
            </a:tbl>
          </a:graphicData>
        </a:graphic>
      </p:graphicFrame>
      <p:sp>
        <p:nvSpPr>
          <p:cNvPr id="1777" name="四角形 30"/>
          <p:cNvSpPr/>
          <p:nvPr/>
        </p:nvSpPr>
        <p:spPr>
          <a:xfrm>
            <a:off x="2937675" y="4961300"/>
            <a:ext cx="2083240" cy="236300"/>
          </a:xfrm>
          <a:prstGeom prst="rect">
            <a:avLst/>
          </a:prstGeom>
          <a:noFill/>
          <a:ln w="25400" cap="flat" cmpd="sng" algn="ctr">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ln>
                <a:solidFill>
                  <a:srgbClr val="FFFF00"/>
                </a:solidFill>
              </a:ln>
              <a:solidFill>
                <a:srgbClr val="FFFF00"/>
              </a:solidFill>
            </a:endParaRPr>
          </a:p>
        </p:txBody>
      </p:sp>
      <p:sp>
        <p:nvSpPr>
          <p:cNvPr id="1778" name="四角形 17"/>
          <p:cNvSpPr/>
          <p:nvPr/>
        </p:nvSpPr>
        <p:spPr>
          <a:xfrm>
            <a:off x="2936326" y="2897786"/>
            <a:ext cx="2083914" cy="260786"/>
          </a:xfrm>
          <a:prstGeom prst="rect">
            <a:avLst/>
          </a:prstGeom>
          <a:noFill/>
          <a:ln w="25400" cap="flat" cmpd="sng" algn="ctr">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ln>
                <a:solidFill>
                  <a:srgbClr val="FFFF00"/>
                </a:solidFill>
              </a:ln>
              <a:solidFill>
                <a:srgbClr val="FFFF00"/>
              </a:solidFill>
            </a:endParaRPr>
          </a:p>
        </p:txBody>
      </p:sp>
      <p:sp>
        <p:nvSpPr>
          <p:cNvPr id="1779" name="図形 28"/>
          <p:cNvSpPr/>
          <p:nvPr/>
        </p:nvSpPr>
        <p:spPr>
          <a:xfrm>
            <a:off x="8624617" y="2428165"/>
            <a:ext cx="1152383" cy="730407"/>
          </a:xfrm>
          <a:prstGeom prst="flowChartProcess">
            <a:avLst/>
          </a:prstGeom>
          <a:noFill/>
          <a:ln w="25400" cap="flat" cmpd="sng" algn="ctr">
            <a:noFill/>
            <a:prstDash val="solid"/>
          </a:ln>
        </p:spPr>
        <p:style>
          <a:lnRef idx="2">
            <a:schemeClr val="accent6"/>
          </a:lnRef>
          <a:fillRef idx="1">
            <a:schemeClr val="lt1"/>
          </a:fillRef>
          <a:effectRef idx="0">
            <a:schemeClr val="accent6"/>
          </a:effectRef>
          <a:fontRef idx="minor">
            <a:schemeClr val="dk1"/>
          </a:fontRef>
        </p:style>
        <p:txBody>
          <a:bodyPr anchor="ctr"/>
          <a:p>
            <a:pPr algn="ctr">
              <a:defRPr lang="ja-JP" altLang="en-US"/>
            </a:pPr>
            <a:r>
              <a:rPr lang="ja-JP" altLang="en-US">
                <a:solidFill>
                  <a:schemeClr val="bg1"/>
                </a:solidFill>
                <a:latin typeface="Meiryo UI"/>
                <a:ea typeface="Meiryo UI"/>
              </a:rPr>
              <a:t>特別警戒</a:t>
            </a:r>
            <a:endParaRPr lang="ja-JP" altLang="en-US">
              <a:solidFill>
                <a:schemeClr val="bg1"/>
              </a:solidFill>
              <a:latin typeface="Meiryo UI"/>
              <a:ea typeface="Meiryo UI"/>
            </a:endParaRPr>
          </a:p>
        </p:txBody>
      </p:sp>
      <p:sp>
        <p:nvSpPr>
          <p:cNvPr id="1780" name="四角形 30"/>
          <p:cNvSpPr/>
          <p:nvPr/>
        </p:nvSpPr>
        <p:spPr>
          <a:xfrm>
            <a:off x="2937001" y="6093000"/>
            <a:ext cx="2083804" cy="239401"/>
          </a:xfrm>
          <a:prstGeom prst="rect">
            <a:avLst/>
          </a:prstGeom>
          <a:noFill/>
          <a:ln w="254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ln>
                <a:solidFill>
                  <a:srgbClr val="FFFF00"/>
                </a:solidFill>
              </a:ln>
              <a:solidFill>
                <a:srgbClr val="FFFF00"/>
              </a:solidFill>
            </a:endParaRPr>
          </a:p>
        </p:txBody>
      </p:sp>
      <p:sp>
        <p:nvSpPr>
          <p:cNvPr id="1781" name="四角形 31"/>
          <p:cNvSpPr/>
          <p:nvPr/>
        </p:nvSpPr>
        <p:spPr>
          <a:xfrm>
            <a:off x="2937001" y="1296214"/>
            <a:ext cx="2083914" cy="260786"/>
          </a:xfrm>
          <a:prstGeom prst="rect">
            <a:avLst/>
          </a:prstGeom>
          <a:noFill/>
          <a:ln w="254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ln>
                <a:solidFill>
                  <a:srgbClr val="FFFF00"/>
                </a:solidFill>
              </a:ln>
              <a:solidFill>
                <a:srgbClr val="FFFF00"/>
              </a:solidFill>
            </a:endParaRPr>
          </a:p>
        </p:txBody>
      </p:sp>
      <p:sp>
        <p:nvSpPr>
          <p:cNvPr id="1782" name="図形 32"/>
          <p:cNvSpPr/>
          <p:nvPr/>
        </p:nvSpPr>
        <p:spPr>
          <a:xfrm>
            <a:off x="8624617" y="3028179"/>
            <a:ext cx="1156172" cy="2472202"/>
          </a:xfrm>
          <a:prstGeom prst="bracketPair">
            <a:avLst/>
          </a:prstGeom>
          <a:ln w="6350" cap="flat" cmpd="sng" algn="ctr">
            <a:solidFill>
              <a:schemeClr val="bg1"/>
            </a:solidFill>
            <a:prstDash val="solid"/>
            <a:miter lim="800000"/>
          </a:ln>
        </p:spPr>
        <p:style>
          <a:lnRef idx="1">
            <a:schemeClr val="dk1"/>
          </a:lnRef>
          <a:fillRef idx="0">
            <a:schemeClr val="dk1"/>
          </a:fillRef>
          <a:effectRef idx="0">
            <a:schemeClr val="dk1"/>
          </a:effectRef>
          <a:fontRef idx="minor">
            <a:schemeClr val="tx1"/>
          </a:fontRef>
        </p:style>
        <p:txBody>
          <a:bodyPr anchor="ctr"/>
          <a:p>
            <a:pPr algn="l">
              <a:defRPr lang="ja-JP" altLang="en-US"/>
            </a:pPr>
            <a:r>
              <a:rPr lang="ja-JP" altLang="en-US" sz="1000">
                <a:solidFill>
                  <a:schemeClr val="bg1"/>
                </a:solidFill>
                <a:latin typeface="+mj-ea"/>
                <a:ea typeface="+mj-ea"/>
              </a:rPr>
              <a:t>②最大確保病床の占有率及び</a:t>
            </a:r>
            <a:r>
              <a:rPr lang="ja-JP" altLang="en-US" sz="1000">
                <a:solidFill>
                  <a:schemeClr val="bg1"/>
                </a:solidFill>
                <a:latin typeface="+mj-ea"/>
                <a:ea typeface="+mj-ea"/>
              </a:rPr>
              <a:t>④直近７日間の新規感染者数は「非常事態」レベルとなったが、①全療養者数、③入院率及び⑤感染経路不明の割合は「特別警戒」レベル以下である</a:t>
            </a:r>
            <a:r>
              <a:rPr lang="ja-JP" altLang="en-US" sz="1000">
                <a:solidFill>
                  <a:schemeClr val="bg1"/>
                </a:solidFill>
                <a:latin typeface="+mj-ea"/>
                <a:ea typeface="+mj-ea"/>
              </a:rPr>
              <a:t>ため、総合判断は「特別警戒」を維持する。</a:t>
            </a:r>
            <a:endParaRPr lang="ja-JP" altLang="en-US" sz="1050">
              <a:solidFill>
                <a:schemeClr val="bg1"/>
              </a:solidFill>
              <a:latin typeface="+mj-ea"/>
              <a:ea typeface="+mj-ea"/>
            </a:endParaRPr>
          </a:p>
        </p:txBody>
      </p:sp>
    </p:spTree>
    <p:extLst>
      <p:ext uri="{BB962C8B-B14F-4D97-AF65-F5344CB8AC3E}">
        <p14:creationId xmlns:p14="http://schemas.microsoft.com/office/powerpoint/2010/main" val="2875771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graphicFrame>
        <p:nvGraphicFramePr>
          <p:cNvPr id="1788" name="四角形 12"/>
          <p:cNvGraphicFramePr>
            <a:graphicFrameLocks noGrp="1"/>
          </p:cNvGraphicFramePr>
          <p:nvPr/>
        </p:nvGraphicFramePr>
        <p:xfrm>
          <a:off x="10641000" y="2427207"/>
          <a:ext cx="8855994" cy="2874635"/>
        </p:xfrm>
        <a:graphic>
          <a:graphicData uri="http://schemas.openxmlformats.org/drawingml/2006/table">
            <a:tbl>
              <a:tblPr/>
              <a:tblGrid>
                <a:gridCol w="846413"/>
                <a:gridCol w="768042"/>
                <a:gridCol w="564275"/>
                <a:gridCol w="1504735"/>
                <a:gridCol w="2288452"/>
                <a:gridCol w="2884077"/>
              </a:tblGrid>
              <a:tr h="795563">
                <a:tc>
                  <a:txBody>
                    <a:bodyPr/>
                    <a:lstStyle/>
                    <a:p>
                      <a:pPr algn="l"/>
                      <a:r>
                        <a:rPr lang="ja-JP" altLang="en-US" sz="1100">
                          <a:solidFill>
                            <a:srgbClr val="000000"/>
                          </a:solidFill>
                          <a:latin typeface="游ゴシック"/>
                        </a:rPr>
                        <a:t>　</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a:r>
                        <a:rPr lang="ja-JP" altLang="en-US" sz="1100">
                          <a:solidFill>
                            <a:srgbClr val="000000"/>
                          </a:solidFill>
                          <a:latin typeface="游ゴシック"/>
                        </a:rPr>
                        <a:t>１日の最大</a:t>
                      </a:r>
                      <a:br>
                        <a:rPr lang="ja-JP" altLang="en-US" sz="1100">
                          <a:solidFill>
                            <a:srgbClr val="000000"/>
                          </a:solidFill>
                          <a:latin typeface="游ゴシック"/>
                        </a:rPr>
                      </a:br>
                      <a:r>
                        <a:rPr lang="ja-JP" altLang="en-US" sz="1100">
                          <a:solidFill>
                            <a:srgbClr val="000000"/>
                          </a:solidFill>
                          <a:latin typeface="游ゴシック"/>
                        </a:rPr>
                        <a:t>感染者数</a:t>
                      </a:r>
                      <a:r>
                        <a:rPr lang="ja-JP" altLang="en-US" sz="900">
                          <a:solidFill>
                            <a:srgbClr val="000000"/>
                          </a:solidFill>
                          <a:latin typeface="游ゴシック"/>
                        </a:rPr>
                        <a:t>（人）</a:t>
                      </a:r>
                      <a:br>
                        <a:rPr lang="ja-JP" altLang="en-US" sz="900">
                          <a:solidFill>
                            <a:srgbClr val="000000"/>
                          </a:solidFill>
                          <a:latin typeface="游ゴシック"/>
                        </a:rPr>
                      </a:br>
                      <a:r>
                        <a:rPr lang="ja-JP" altLang="en-US" sz="900">
                          <a:solidFill>
                            <a:srgbClr val="000000"/>
                          </a:solidFill>
                          <a:latin typeface="游ゴシック"/>
                        </a:rPr>
                        <a:t>①</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dirty="0"/>
                    </a:p>
                  </a:txBody>
                  <a:tcPr>
                    <a:lnL>
                      <a:noFill/>
                    </a:lnL>
                    <a:lnR>
                      <a:noFill/>
                    </a:lnR>
                    <a:lnT>
                      <a:noFill/>
                    </a:lnT>
                    <a:lnB>
                      <a:noFill/>
                    </a:lnB>
                  </a:tcPr>
                </a:tc>
                <a:tc>
                  <a:txBody>
                    <a:bodyPr/>
                    <a:lstStyle/>
                    <a:p>
                      <a:pPr algn="ctr"/>
                      <a:r>
                        <a:rPr lang="ja-JP" altLang="en-US" sz="1100">
                          <a:solidFill>
                            <a:srgbClr val="000000"/>
                          </a:solidFill>
                          <a:latin typeface="游ゴシック"/>
                        </a:rPr>
                        <a:t>人口10万人あたり</a:t>
                      </a:r>
                      <a:br>
                        <a:rPr lang="ja-JP" altLang="en-US" sz="1100">
                          <a:solidFill>
                            <a:srgbClr val="000000"/>
                          </a:solidFill>
                          <a:latin typeface="游ゴシック"/>
                        </a:rPr>
                      </a:br>
                      <a:r>
                        <a:rPr lang="ja-JP" altLang="en-US" sz="900">
                          <a:solidFill>
                            <a:srgbClr val="000000"/>
                          </a:solidFill>
                          <a:latin typeface="游ゴシック"/>
                        </a:rPr>
                        <a:t>（１週間相当/人）</a:t>
                      </a:r>
                      <a:br>
                        <a:rPr lang="ja-JP" altLang="en-US" sz="900">
                          <a:solidFill>
                            <a:srgbClr val="000000"/>
                          </a:solidFill>
                          <a:latin typeface="游ゴシック"/>
                        </a:rPr>
                      </a:br>
                      <a:r>
                        <a:rPr lang="ja-JP" altLang="en-US" sz="900">
                          <a:solidFill>
                            <a:srgbClr val="000000"/>
                          </a:solidFill>
                          <a:latin typeface="游ゴシック"/>
                        </a:rPr>
                        <a:t>②＝①×７日</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100">
                          <a:solidFill>
                            <a:srgbClr val="000000"/>
                          </a:solidFill>
                          <a:latin typeface="游ゴシック"/>
                        </a:rPr>
                        <a:t>県のステージ</a:t>
                      </a:r>
                      <a:br>
                        <a:rPr lang="ja-JP" altLang="en-US" sz="1100">
                          <a:solidFill>
                            <a:srgbClr val="000000"/>
                          </a:solidFill>
                          <a:latin typeface="游ゴシック"/>
                        </a:rPr>
                      </a:br>
                      <a:r>
                        <a:rPr lang="ja-JP" altLang="en-US" sz="1100">
                          <a:solidFill>
                            <a:srgbClr val="000000"/>
                          </a:solidFill>
                          <a:latin typeface="游ゴシック"/>
                        </a:rPr>
                        <a:t>（①発生時）</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100">
                          <a:solidFill>
                            <a:srgbClr val="000000"/>
                          </a:solidFill>
                          <a:latin typeface="游ゴシック"/>
                        </a:rPr>
                        <a:t>まん延防止等重点措置の要請</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9768">
                <a:tc>
                  <a:txBody>
                    <a:bodyPr/>
                    <a:lstStyle/>
                    <a:p>
                      <a:pPr algn="ctr"/>
                      <a:r>
                        <a:rPr lang="ja-JP" altLang="en-US" sz="1100">
                          <a:solidFill>
                            <a:srgbClr val="000000"/>
                          </a:solidFill>
                          <a:latin typeface="游ゴシック"/>
                        </a:rPr>
                        <a:t>愛媛県</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a:r>
                        <a:rPr lang="ja-JP" altLang="en-US" sz="1100">
                          <a:solidFill>
                            <a:srgbClr val="000000"/>
                          </a:solidFill>
                          <a:latin typeface="游ゴシック"/>
                        </a:rPr>
                        <a:t>3月25日</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100">
                          <a:solidFill>
                            <a:srgbClr val="000000"/>
                          </a:solidFill>
                          <a:latin typeface="游ゴシック"/>
                        </a:rPr>
                        <a:t>59人</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100">
                          <a:solidFill>
                            <a:srgbClr val="000000"/>
                          </a:solidFill>
                          <a:latin typeface="游ゴシック"/>
                        </a:rPr>
                        <a:t>31.5</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100">
                          <a:solidFill>
                            <a:srgbClr val="000000"/>
                          </a:solidFill>
                          <a:latin typeface="游ゴシック"/>
                        </a:rPr>
                        <a:t>「特別警戒期間」</a:t>
                      </a:r>
                      <a:br>
                        <a:rPr lang="ja-JP" altLang="en-US" sz="1100">
                          <a:solidFill>
                            <a:srgbClr val="000000"/>
                          </a:solidFill>
                          <a:latin typeface="游ゴシック"/>
                        </a:rPr>
                      </a:br>
                      <a:r>
                        <a:rPr lang="ja-JP" altLang="en-US" sz="1100">
                          <a:solidFill>
                            <a:srgbClr val="000000"/>
                          </a:solidFill>
                          <a:latin typeface="游ゴシック"/>
                        </a:rPr>
                        <a:t>県独自のステージ設定なし</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100">
                          <a:solidFill>
                            <a:srgbClr val="000000"/>
                          </a:solidFill>
                          <a:latin typeface="游ゴシック"/>
                        </a:rPr>
                        <a:t>４月21日要請</a:t>
                      </a:r>
                      <a:br>
                        <a:rPr lang="ja-JP" altLang="en-US" sz="1100">
                          <a:solidFill>
                            <a:srgbClr val="000000"/>
                          </a:solidFill>
                          <a:latin typeface="游ゴシック"/>
                        </a:rPr>
                      </a:br>
                      <a:r>
                        <a:rPr lang="ja-JP" altLang="en-US" sz="1100">
                          <a:solidFill>
                            <a:srgbClr val="000000"/>
                          </a:solidFill>
                          <a:latin typeface="游ゴシック"/>
                        </a:rPr>
                        <a:t>適用：４月25日～５月22日</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9768">
                <a:tc>
                  <a:txBody>
                    <a:bodyPr/>
                    <a:lstStyle/>
                    <a:p>
                      <a:pPr algn="ctr"/>
                      <a:r>
                        <a:rPr lang="ja-JP" altLang="en-US" sz="1100">
                          <a:solidFill>
                            <a:srgbClr val="000000"/>
                          </a:solidFill>
                          <a:latin typeface="游ゴシック"/>
                        </a:rPr>
                        <a:t>香川県</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a:r>
                        <a:rPr lang="ja-JP" altLang="en-US" sz="1100">
                          <a:solidFill>
                            <a:srgbClr val="000000"/>
                          </a:solidFill>
                          <a:latin typeface="游ゴシック"/>
                        </a:rPr>
                        <a:t>5月8日</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100">
                          <a:solidFill>
                            <a:srgbClr val="000000"/>
                          </a:solidFill>
                          <a:latin typeface="游ゴシック"/>
                        </a:rPr>
                        <a:t>78人</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100">
                          <a:solidFill>
                            <a:srgbClr val="000000"/>
                          </a:solidFill>
                          <a:latin typeface="游ゴシック"/>
                        </a:rPr>
                        <a:t>57.4</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100">
                          <a:solidFill>
                            <a:srgbClr val="000000"/>
                          </a:solidFill>
                          <a:latin typeface="游ゴシック"/>
                        </a:rPr>
                        <a:t>「緊急事態対策期」</a:t>
                      </a:r>
                      <a:br>
                        <a:rPr lang="ja-JP" altLang="en-US" sz="1100">
                          <a:solidFill>
                            <a:srgbClr val="000000"/>
                          </a:solidFill>
                          <a:latin typeface="游ゴシック"/>
                        </a:rPr>
                      </a:br>
                      <a:r>
                        <a:rPr lang="ja-JP" altLang="en-US" sz="1100">
                          <a:solidFill>
                            <a:srgbClr val="000000"/>
                          </a:solidFill>
                          <a:latin typeface="游ゴシック"/>
                        </a:rPr>
                        <a:t>国ステージⅣ相当</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100">
                          <a:solidFill>
                            <a:srgbClr val="000000"/>
                          </a:solidFill>
                          <a:latin typeface="游ゴシック"/>
                        </a:rPr>
                        <a:t>５月12日要請</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9768">
                <a:tc>
                  <a:txBody>
                    <a:bodyPr/>
                    <a:lstStyle/>
                    <a:p>
                      <a:pPr algn="ctr"/>
                      <a:r>
                        <a:rPr lang="ja-JP" altLang="en-US" sz="1100">
                          <a:solidFill>
                            <a:srgbClr val="000000"/>
                          </a:solidFill>
                          <a:latin typeface="游ゴシック"/>
                        </a:rPr>
                        <a:t>徳島県</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a:r>
                        <a:rPr lang="ja-JP" altLang="en-US" sz="1100">
                          <a:solidFill>
                            <a:srgbClr val="000000"/>
                          </a:solidFill>
                          <a:latin typeface="游ゴシック"/>
                        </a:rPr>
                        <a:t>5月5日</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100">
                          <a:solidFill>
                            <a:srgbClr val="000000"/>
                          </a:solidFill>
                          <a:latin typeface="游ゴシック"/>
                        </a:rPr>
                        <a:t>60人</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100">
                          <a:solidFill>
                            <a:srgbClr val="000000"/>
                          </a:solidFill>
                          <a:latin typeface="游ゴシック"/>
                        </a:rPr>
                        <a:t>58.1</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100">
                          <a:solidFill>
                            <a:srgbClr val="000000"/>
                          </a:solidFill>
                          <a:latin typeface="游ゴシック"/>
                        </a:rPr>
                        <a:t>「急増」</a:t>
                      </a:r>
                      <a:br>
                        <a:rPr lang="ja-JP" altLang="en-US" sz="1100">
                          <a:solidFill>
                            <a:srgbClr val="000000"/>
                          </a:solidFill>
                          <a:latin typeface="游ゴシック"/>
                        </a:rPr>
                      </a:br>
                      <a:r>
                        <a:rPr lang="ja-JP" altLang="en-US" sz="1100">
                          <a:solidFill>
                            <a:srgbClr val="000000"/>
                          </a:solidFill>
                          <a:latin typeface="游ゴシック"/>
                        </a:rPr>
                        <a:t>国ステージⅢ相当</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100">
                          <a:solidFill>
                            <a:srgbClr val="000000"/>
                          </a:solidFill>
                          <a:latin typeface="游ゴシック"/>
                        </a:rPr>
                        <a:t>５月４日要請</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9768">
                <a:tc>
                  <a:txBody>
                    <a:bodyPr/>
                    <a:lstStyle/>
                    <a:p>
                      <a:pPr algn="ctr"/>
                      <a:r>
                        <a:rPr lang="ja-JP" altLang="en-US" sz="1100">
                          <a:solidFill>
                            <a:srgbClr val="000000"/>
                          </a:solidFill>
                          <a:latin typeface="游ゴシック"/>
                        </a:rPr>
                        <a:t>高知県</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a:r>
                        <a:rPr lang="ja-JP" altLang="en-US" sz="1100">
                          <a:solidFill>
                            <a:srgbClr val="000000"/>
                          </a:solidFill>
                          <a:latin typeface="游ゴシック"/>
                        </a:rPr>
                        <a:t>5月27日</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100">
                          <a:solidFill>
                            <a:srgbClr val="000000"/>
                          </a:solidFill>
                          <a:latin typeface="游ゴシック"/>
                        </a:rPr>
                        <a:t>38人</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100">
                          <a:solidFill>
                            <a:srgbClr val="000000"/>
                          </a:solidFill>
                          <a:latin typeface="游ゴシック"/>
                        </a:rPr>
                        <a:t>38.5</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100">
                          <a:solidFill>
                            <a:srgbClr val="000000"/>
                          </a:solidFill>
                          <a:latin typeface="游ゴシック"/>
                        </a:rPr>
                        <a:t>「特別警戒（赤）」</a:t>
                      </a:r>
                      <a:br>
                        <a:rPr lang="ja-JP" altLang="en-US" sz="1100">
                          <a:solidFill>
                            <a:srgbClr val="000000"/>
                          </a:solidFill>
                          <a:latin typeface="游ゴシック"/>
                        </a:rPr>
                      </a:br>
                      <a:r>
                        <a:rPr lang="ja-JP" altLang="en-US" sz="1100">
                          <a:solidFill>
                            <a:srgbClr val="000000"/>
                          </a:solidFill>
                          <a:latin typeface="游ゴシック"/>
                        </a:rPr>
                        <a:t>国ステージⅢ相当</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100">
                          <a:solidFill>
                            <a:srgbClr val="000000"/>
                          </a:solidFill>
                          <a:latin typeface="游ゴシック"/>
                        </a:rPr>
                        <a:t>　</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789" name="四角形 13"/>
          <p:cNvGraphicFramePr>
            <a:graphicFrameLocks noGrp="1"/>
          </p:cNvGraphicFramePr>
          <p:nvPr/>
        </p:nvGraphicFramePr>
        <p:xfrm>
          <a:off x="284915" y="1701843"/>
          <a:ext cx="9348085" cy="3311999"/>
        </p:xfrm>
        <a:graphic>
          <a:graphicData uri="http://schemas.openxmlformats.org/drawingml/2006/table">
            <a:tbl>
              <a:tblPr firstRow="1" bandRow="1">
                <a:tableStyleId>{5940675A-B579-460E-94D1-54222C63F5DA}</a:tableStyleId>
              </a:tblPr>
              <a:tblGrid>
                <a:gridCol w="1058395"/>
                <a:gridCol w="1075906"/>
                <a:gridCol w="812426"/>
                <a:gridCol w="1797623"/>
                <a:gridCol w="2152451"/>
                <a:gridCol w="2451287"/>
              </a:tblGrid>
              <a:tr h="863483">
                <a:tc>
                  <a:txBody>
                    <a:bodyPr/>
                    <a:lstStyle/>
                    <a:p>
                      <a:endParaRPr kumimoji="1" lang="ja-JP" altLang="en-US" sz="1400" dirty="0">
                        <a:latin typeface="Meiryo UI"/>
                        <a:ea typeface="Meiryo UI"/>
                      </a:endParaRPr>
                    </a:p>
                  </a:txBody>
                  <a:tcPr marL="91440" marR="91440" marT="45720" marB="45720" vert="horz" anchor="ctr" anchorCtr="0"/>
                </a:tc>
                <a:tc gridSpan="2">
                  <a:txBody>
                    <a:bodyPr/>
                    <a:lstStyle/>
                    <a:p>
                      <a:pPr algn="ctr"/>
                      <a:r>
                        <a:rPr kumimoji="1" lang="ja-JP" altLang="en-US" sz="1400" dirty="0">
                          <a:latin typeface="Meiryo UI"/>
                          <a:ea typeface="Meiryo UI"/>
                        </a:rPr>
                        <a:t>１日の最大</a:t>
                      </a:r>
                      <a:endParaRPr kumimoji="1" lang="ja-JP" altLang="en-US" sz="1400" dirty="0">
                        <a:latin typeface="Meiryo UI"/>
                        <a:ea typeface="Meiryo UI"/>
                      </a:endParaRPr>
                    </a:p>
                    <a:p>
                      <a:pPr algn="ctr"/>
                      <a:r>
                        <a:rPr kumimoji="1" lang="ja-JP" altLang="en-US" sz="1400" dirty="0">
                          <a:latin typeface="Meiryo UI"/>
                          <a:ea typeface="Meiryo UI"/>
                        </a:rPr>
                        <a:t>感染者数（人）</a:t>
                      </a:r>
                      <a:endParaRPr kumimoji="1" lang="ja-JP" altLang="en-US" sz="1400" dirty="0">
                        <a:latin typeface="Meiryo UI"/>
                        <a:ea typeface="Meiryo UI"/>
                      </a:endParaRPr>
                    </a:p>
                    <a:p>
                      <a:pPr algn="ctr"/>
                      <a:r>
                        <a:rPr kumimoji="1" lang="ja-JP" altLang="en-US" sz="1400" dirty="0"/>
                        <a:t>①</a:t>
                      </a:r>
                      <a:endParaRPr kumimoji="1" lang="ja-JP" altLang="en-US" sz="1400" dirty="0"/>
                    </a:p>
                  </a:txBody>
                  <a:tcPr marL="91440" marR="91440" marT="45720" marB="45720" vert="horz" anchor="ctr" anchorCtr="0"/>
                </a:tc>
                <a:tc hMerge="1">
                  <a:txBody>
                    <a:bodyPr/>
                    <a:lstStyle/>
                    <a:p>
                      <a:endParaRPr kumimoji="1" lang="ja-JP" altLang="en-US" sz="1200" dirty="0">
                        <a:latin typeface="Meiryo UI"/>
                        <a:ea typeface="Meiryo UI"/>
                      </a:endParaRPr>
                    </a:p>
                  </a:txBody>
                  <a:tcPr/>
                </a:tc>
                <a:tc>
                  <a:txBody>
                    <a:bodyPr/>
                    <a:lstStyle/>
                    <a:p>
                      <a:pPr algn="ctr"/>
                      <a:r>
                        <a:rPr kumimoji="1" lang="ja-JP" altLang="en-US" sz="1400" dirty="0">
                          <a:latin typeface="Meiryo UI"/>
                          <a:ea typeface="Meiryo UI"/>
                        </a:rPr>
                        <a:t>人口10万人あたり</a:t>
                      </a:r>
                      <a:endParaRPr kumimoji="1" lang="ja-JP" altLang="en-US" sz="1400" dirty="0">
                        <a:latin typeface="Meiryo UI"/>
                        <a:ea typeface="Meiryo UI"/>
                      </a:endParaRPr>
                    </a:p>
                    <a:p>
                      <a:pPr algn="ctr"/>
                      <a:r>
                        <a:rPr kumimoji="1" lang="ja-JP" altLang="en-US" sz="1100" dirty="0">
                          <a:latin typeface="Meiryo UI"/>
                          <a:ea typeface="Meiryo UI"/>
                        </a:rPr>
                        <a:t>（</a:t>
                      </a:r>
                      <a:r>
                        <a:rPr kumimoji="1" lang="ja-JP" altLang="en-US" sz="1100" dirty="0">
                          <a:latin typeface="Meiryo UI"/>
                          <a:ea typeface="Meiryo UI"/>
                        </a:rPr>
                        <a:t>１</a:t>
                      </a:r>
                      <a:r>
                        <a:rPr kumimoji="1" lang="ja-JP" altLang="en-US" sz="1100" dirty="0">
                          <a:latin typeface="Meiryo UI"/>
                          <a:ea typeface="Meiryo UI"/>
                        </a:rPr>
                        <a:t>週間</a:t>
                      </a:r>
                      <a:r>
                        <a:rPr kumimoji="1" lang="ja-JP" altLang="en-US" sz="1100" dirty="0">
                          <a:latin typeface="Meiryo UI"/>
                          <a:ea typeface="Meiryo UI"/>
                        </a:rPr>
                        <a:t>相当</a:t>
                      </a:r>
                      <a:r>
                        <a:rPr kumimoji="1" lang="ja-JP" altLang="en-US" sz="1100" dirty="0">
                          <a:latin typeface="Meiryo UI"/>
                          <a:ea typeface="Meiryo UI"/>
                        </a:rPr>
                        <a:t>／</a:t>
                      </a:r>
                      <a:r>
                        <a:rPr kumimoji="1" lang="ja-JP" altLang="en-US" sz="1100" dirty="0">
                          <a:latin typeface="Meiryo UI"/>
                          <a:ea typeface="Meiryo UI"/>
                        </a:rPr>
                        <a:t>人</a:t>
                      </a:r>
                      <a:r>
                        <a:rPr kumimoji="1" lang="ja-JP" altLang="en-US" sz="1100" dirty="0">
                          <a:latin typeface="Meiryo UI"/>
                          <a:ea typeface="Meiryo UI"/>
                        </a:rPr>
                        <a:t>）</a:t>
                      </a:r>
                      <a:endParaRPr kumimoji="1" lang="ja-JP" altLang="en-US" sz="1100" dirty="0">
                        <a:latin typeface="Meiryo UI"/>
                        <a:ea typeface="Meiryo UI"/>
                      </a:endParaRPr>
                    </a:p>
                    <a:p>
                      <a:pPr algn="ctr"/>
                      <a:r>
                        <a:rPr kumimoji="1" lang="ja-JP" altLang="en-US" sz="1400" dirty="0">
                          <a:latin typeface="Meiryo UI"/>
                          <a:ea typeface="Meiryo UI"/>
                        </a:rPr>
                        <a:t>②</a:t>
                      </a:r>
                      <a:r>
                        <a:rPr kumimoji="1" lang="ja-JP" altLang="en-US" sz="1400" dirty="0">
                          <a:latin typeface="Meiryo UI"/>
                          <a:ea typeface="Meiryo UI"/>
                        </a:rPr>
                        <a:t>＝</a:t>
                      </a:r>
                      <a:r>
                        <a:rPr kumimoji="1" lang="ja-JP" altLang="en-US" sz="1400" dirty="0">
                          <a:latin typeface="Meiryo UI"/>
                          <a:ea typeface="Meiryo UI"/>
                        </a:rPr>
                        <a:t>①</a:t>
                      </a:r>
                      <a:r>
                        <a:rPr kumimoji="1" lang="ja-JP" altLang="en-US" sz="1400" dirty="0">
                          <a:latin typeface="Meiryo UI"/>
                          <a:ea typeface="Meiryo UI"/>
                        </a:rPr>
                        <a:t>×</a:t>
                      </a:r>
                      <a:r>
                        <a:rPr kumimoji="1" lang="ja-JP" altLang="en-US" sz="1400" dirty="0">
                          <a:latin typeface="Meiryo UI"/>
                          <a:ea typeface="Meiryo UI"/>
                        </a:rPr>
                        <a:t>７</a:t>
                      </a:r>
                      <a:r>
                        <a:rPr kumimoji="1" lang="ja-JP" altLang="en-US" sz="1400" dirty="0">
                          <a:latin typeface="Meiryo UI"/>
                          <a:ea typeface="Meiryo UI"/>
                        </a:rPr>
                        <a:t>日</a:t>
                      </a:r>
                      <a:endParaRPr kumimoji="1" lang="ja-JP" altLang="en-US" sz="1400" dirty="0">
                        <a:latin typeface="Meiryo UI"/>
                        <a:ea typeface="Meiryo UI"/>
                      </a:endParaRPr>
                    </a:p>
                  </a:txBody>
                  <a:tcPr marL="91440" marR="91440" marT="45720" marB="45720" vert="horz" anchor="ctr" anchorCtr="0"/>
                </a:tc>
                <a:tc>
                  <a:txBody>
                    <a:bodyPr/>
                    <a:lstStyle/>
                    <a:p>
                      <a:pPr algn="ctr"/>
                      <a:r>
                        <a:rPr kumimoji="1" lang="ja-JP" altLang="en-US" sz="1400" dirty="0">
                          <a:latin typeface="Meiryo UI"/>
                          <a:ea typeface="Meiryo UI"/>
                        </a:rPr>
                        <a:t>県のステージ</a:t>
                      </a:r>
                      <a:endParaRPr kumimoji="1" lang="ja-JP" altLang="en-US" sz="1400" dirty="0">
                        <a:latin typeface="Meiryo UI"/>
                        <a:ea typeface="Meiryo UI"/>
                      </a:endParaRPr>
                    </a:p>
                    <a:p>
                      <a:pPr algn="ctr"/>
                      <a:r>
                        <a:rPr kumimoji="1" lang="ja-JP" altLang="en-US" sz="1400" dirty="0">
                          <a:latin typeface="Meiryo UI"/>
                          <a:ea typeface="Meiryo UI"/>
                        </a:rPr>
                        <a:t>（</a:t>
                      </a:r>
                      <a:r>
                        <a:rPr kumimoji="1" lang="ja-JP" altLang="en-US" sz="1400" dirty="0">
                          <a:latin typeface="Meiryo UI"/>
                          <a:ea typeface="Meiryo UI"/>
                        </a:rPr>
                        <a:t>①</a:t>
                      </a:r>
                      <a:r>
                        <a:rPr kumimoji="1" lang="ja-JP" altLang="en-US" sz="1400" dirty="0">
                          <a:latin typeface="Meiryo UI"/>
                          <a:ea typeface="Meiryo UI"/>
                        </a:rPr>
                        <a:t>発生時</a:t>
                      </a:r>
                      <a:r>
                        <a:rPr kumimoji="1" lang="ja-JP" altLang="en-US" sz="1400" dirty="0">
                          <a:latin typeface="Meiryo UI"/>
                          <a:ea typeface="Meiryo UI"/>
                        </a:rPr>
                        <a:t>）</a:t>
                      </a:r>
                      <a:endParaRPr kumimoji="1" lang="ja-JP" altLang="en-US" sz="1400" dirty="0">
                        <a:latin typeface="Meiryo UI"/>
                        <a:ea typeface="Meiryo UI"/>
                      </a:endParaRPr>
                    </a:p>
                  </a:txBody>
                  <a:tcPr marL="91440" marR="91440" marT="45720" marB="45720" vert="horz" anchor="ctr" anchorCtr="0"/>
                </a:tc>
                <a:tc>
                  <a:txBody>
                    <a:bodyPr/>
                    <a:lstStyle/>
                    <a:p>
                      <a:pPr algn="ctr"/>
                      <a:r>
                        <a:rPr kumimoji="1" lang="ja-JP" altLang="en-US" sz="1400" dirty="0">
                          <a:latin typeface="Meiryo UI"/>
                          <a:ea typeface="Meiryo UI"/>
                        </a:rPr>
                        <a:t>まん延防止等重点措置の適用</a:t>
                      </a:r>
                      <a:endParaRPr kumimoji="1" lang="ja-JP" altLang="en-US" sz="1400" dirty="0">
                        <a:latin typeface="Meiryo UI"/>
                        <a:ea typeface="Meiryo UI"/>
                      </a:endParaRPr>
                    </a:p>
                  </a:txBody>
                  <a:tcPr marL="91440" marR="91440" marT="45720" marB="45720" vert="horz" anchor="ctr" anchorCtr="0"/>
                </a:tc>
              </a:tr>
              <a:tr h="612129">
                <a:tc>
                  <a:txBody>
                    <a:bodyPr/>
                    <a:lstStyle/>
                    <a:p>
                      <a:pPr algn="ctr"/>
                      <a:r>
                        <a:rPr kumimoji="1" lang="ja-JP" altLang="en-US" sz="1400" dirty="0">
                          <a:latin typeface="Meiryo UI"/>
                          <a:ea typeface="Meiryo UI"/>
                        </a:rPr>
                        <a:t>愛媛県</a:t>
                      </a:r>
                      <a:endParaRPr kumimoji="1" lang="ja-JP" altLang="en-US" sz="1400" dirty="0">
                        <a:latin typeface="Meiryo UI"/>
                        <a:ea typeface="Meiryo UI"/>
                      </a:endParaRPr>
                    </a:p>
                  </a:txBody>
                  <a:tcPr marL="91440" marR="91440" marT="45720" marB="45720" vert="horz" anchor="ctr" anchorCtr="0"/>
                </a:tc>
                <a:tc>
                  <a:txBody>
                    <a:bodyPr/>
                    <a:lstStyle/>
                    <a:p>
                      <a:pPr algn="r"/>
                      <a:r>
                        <a:rPr kumimoji="1" lang="ja-JP" altLang="en-US" sz="1400" dirty="0">
                          <a:latin typeface="Meiryo UI"/>
                          <a:ea typeface="Meiryo UI"/>
                        </a:rPr>
                        <a:t>3月25日</a:t>
                      </a:r>
                      <a:endParaRPr kumimoji="1" lang="ja-JP" altLang="en-US" sz="1400" dirty="0">
                        <a:latin typeface="Meiryo UI"/>
                        <a:ea typeface="Meiryo UI"/>
                      </a:endParaRPr>
                    </a:p>
                  </a:txBody>
                  <a:tcPr marL="91440" marR="91440" marT="45720" marB="45720" vert="horz" anchor="ctr" anchorCtr="0"/>
                </a:tc>
                <a:tc>
                  <a:txBody>
                    <a:bodyPr/>
                    <a:lstStyle/>
                    <a:p>
                      <a:pPr algn="ctr"/>
                      <a:r>
                        <a:rPr kumimoji="1" lang="ja-JP" altLang="en-US" sz="1400" dirty="0">
                          <a:latin typeface="Meiryo UI"/>
                          <a:ea typeface="Meiryo UI"/>
                        </a:rPr>
                        <a:t>59人</a:t>
                      </a:r>
                      <a:endParaRPr kumimoji="1" lang="ja-JP" altLang="en-US" sz="1400" dirty="0">
                        <a:latin typeface="Meiryo UI"/>
                        <a:ea typeface="Meiryo UI"/>
                      </a:endParaRPr>
                    </a:p>
                  </a:txBody>
                  <a:tcPr marL="91440" marR="91440" marT="45720" marB="45720" vert="horz" anchor="ctr" anchorCtr="0"/>
                </a:tc>
                <a:tc>
                  <a:txBody>
                    <a:bodyPr/>
                    <a:lstStyle/>
                    <a:p>
                      <a:pPr algn="ctr"/>
                      <a:r>
                        <a:rPr kumimoji="1" lang="ja-JP" altLang="en-US" sz="1400" dirty="0">
                          <a:latin typeface="Meiryo UI"/>
                          <a:ea typeface="Meiryo UI"/>
                        </a:rPr>
                        <a:t>31.5</a:t>
                      </a:r>
                      <a:endParaRPr kumimoji="1" lang="ja-JP" altLang="en-US" sz="1400" dirty="0">
                        <a:latin typeface="Meiryo UI"/>
                        <a:ea typeface="Meiryo UI"/>
                      </a:endParaRPr>
                    </a:p>
                  </a:txBody>
                  <a:tcPr marL="91440" marR="91440" marT="45720" marB="45720" vert="horz" anchor="ctr" anchorCtr="0"/>
                </a:tc>
                <a:tc>
                  <a:txBody>
                    <a:bodyPr/>
                    <a:lstStyle/>
                    <a:p>
                      <a:r>
                        <a:rPr kumimoji="1" lang="ja-JP" altLang="en-US" sz="1400" dirty="0">
                          <a:latin typeface="Meiryo UI"/>
                          <a:ea typeface="Meiryo UI"/>
                        </a:rPr>
                        <a:t>「特別警戒期間」</a:t>
                      </a:r>
                      <a:endParaRPr kumimoji="1" lang="ja-JP" altLang="en-US" sz="1400" dirty="0">
                        <a:latin typeface="Meiryo UI"/>
                        <a:ea typeface="Meiryo UI"/>
                      </a:endParaRPr>
                    </a:p>
                    <a:p>
                      <a:r>
                        <a:rPr kumimoji="1" lang="ja-JP" altLang="en-US" sz="1400" dirty="0">
                          <a:latin typeface="Meiryo UI"/>
                          <a:ea typeface="Meiryo UI"/>
                        </a:rPr>
                        <a:t>県独自の</a:t>
                      </a:r>
                      <a:r>
                        <a:rPr kumimoji="1" lang="ja-JP" altLang="en-US" sz="1400" dirty="0">
                          <a:latin typeface="Meiryo UI"/>
                          <a:ea typeface="Meiryo UI"/>
                        </a:rPr>
                        <a:t>ステージ</a:t>
                      </a:r>
                      <a:r>
                        <a:rPr kumimoji="1" lang="ja-JP" altLang="en-US" sz="1400" dirty="0">
                          <a:latin typeface="Meiryo UI"/>
                          <a:ea typeface="Meiryo UI"/>
                        </a:rPr>
                        <a:t>設定</a:t>
                      </a:r>
                      <a:r>
                        <a:rPr kumimoji="1" lang="ja-JP" altLang="en-US" sz="1400" dirty="0">
                          <a:latin typeface="Meiryo UI"/>
                          <a:ea typeface="Meiryo UI"/>
                        </a:rPr>
                        <a:t>なし</a:t>
                      </a:r>
                      <a:endParaRPr kumimoji="1" lang="ja-JP" altLang="en-US" sz="1400" dirty="0">
                        <a:latin typeface="Meiryo UI"/>
                        <a:ea typeface="Meiryo UI"/>
                      </a:endParaRPr>
                    </a:p>
                  </a:txBody>
                  <a:tcPr marL="91440" marR="91440" marT="45720" marB="45720" vert="horz" anchor="ctr" anchorCtr="0"/>
                </a:tc>
                <a:tc>
                  <a:txBody>
                    <a:bodyPr/>
                    <a:lstStyle/>
                    <a:p>
                      <a:r>
                        <a:rPr kumimoji="1" lang="ja-JP" altLang="en-US" sz="1400" dirty="0">
                          <a:latin typeface="Meiryo UI"/>
                          <a:ea typeface="Meiryo UI"/>
                        </a:rPr>
                        <a:t>４月21日要請</a:t>
                      </a:r>
                      <a:endParaRPr kumimoji="1" lang="ja-JP" altLang="en-US" sz="1400" dirty="0">
                        <a:latin typeface="Meiryo UI"/>
                        <a:ea typeface="Meiryo UI"/>
                      </a:endParaRPr>
                    </a:p>
                    <a:p>
                      <a:r>
                        <a:rPr kumimoji="1" lang="ja-JP" altLang="en-US" sz="1400" dirty="0">
                          <a:latin typeface="Meiryo UI"/>
                          <a:ea typeface="Meiryo UI"/>
                        </a:rPr>
                        <a:t>適用</a:t>
                      </a:r>
                      <a:r>
                        <a:rPr kumimoji="1" lang="ja-JP" altLang="en-US" sz="1400" dirty="0">
                          <a:latin typeface="Meiryo UI"/>
                          <a:ea typeface="Meiryo UI"/>
                        </a:rPr>
                        <a:t>：</a:t>
                      </a:r>
                      <a:r>
                        <a:rPr kumimoji="1" lang="ja-JP" altLang="en-US" sz="1400" dirty="0">
                          <a:latin typeface="Meiryo UI"/>
                          <a:ea typeface="Meiryo UI"/>
                        </a:rPr>
                        <a:t>４</a:t>
                      </a:r>
                      <a:r>
                        <a:rPr kumimoji="1" lang="ja-JP" altLang="en-US" sz="1400" dirty="0">
                          <a:latin typeface="Meiryo UI"/>
                          <a:ea typeface="Meiryo UI"/>
                        </a:rPr>
                        <a:t>月</a:t>
                      </a:r>
                      <a:r>
                        <a:rPr kumimoji="1" lang="ja-JP" altLang="en-US" sz="1400" dirty="0">
                          <a:latin typeface="Meiryo UI"/>
                          <a:ea typeface="Meiryo UI"/>
                        </a:rPr>
                        <a:t>25日～５月22日</a:t>
                      </a:r>
                      <a:endParaRPr kumimoji="1" lang="ja-JP" altLang="en-US" sz="1400" dirty="0">
                        <a:latin typeface="Meiryo UI"/>
                        <a:ea typeface="Meiryo UI"/>
                      </a:endParaRPr>
                    </a:p>
                  </a:txBody>
                  <a:tcPr marL="91440" marR="91440" marT="45720" marB="45720" vert="horz" anchor="ctr" anchorCtr="0"/>
                </a:tc>
              </a:tr>
              <a:tr h="612129">
                <a:tc>
                  <a:txBody>
                    <a:bodyPr/>
                    <a:lstStyle/>
                    <a:p>
                      <a:pPr algn="ctr"/>
                      <a:r>
                        <a:rPr kumimoji="1" lang="ja-JP" altLang="en-US" sz="1400" dirty="0">
                          <a:latin typeface="Meiryo UI"/>
                          <a:ea typeface="Meiryo UI"/>
                        </a:rPr>
                        <a:t>香川県</a:t>
                      </a:r>
                      <a:endParaRPr kumimoji="1" lang="ja-JP" altLang="en-US" sz="1400" dirty="0">
                        <a:latin typeface="Meiryo UI"/>
                        <a:ea typeface="Meiryo UI"/>
                      </a:endParaRPr>
                    </a:p>
                  </a:txBody>
                  <a:tcPr marL="91440" marR="91440" marT="45720" marB="45720" vert="horz" anchor="ctr" anchorCtr="0"/>
                </a:tc>
                <a:tc>
                  <a:txBody>
                    <a:bodyPr/>
                    <a:lstStyle/>
                    <a:p>
                      <a:pPr algn="r"/>
                      <a:r>
                        <a:rPr kumimoji="1" lang="ja-JP" altLang="en-US" sz="1400" dirty="0">
                          <a:latin typeface="Meiryo UI"/>
                          <a:ea typeface="Meiryo UI"/>
                        </a:rPr>
                        <a:t>５月８日</a:t>
                      </a:r>
                      <a:endParaRPr kumimoji="1" lang="ja-JP" altLang="en-US" sz="1400" dirty="0">
                        <a:latin typeface="Meiryo UI"/>
                        <a:ea typeface="Meiryo UI"/>
                      </a:endParaRPr>
                    </a:p>
                  </a:txBody>
                  <a:tcPr marL="91440" marR="91440" marT="45720" marB="45720" vert="horz" anchor="ctr" anchorCtr="0"/>
                </a:tc>
                <a:tc>
                  <a:txBody>
                    <a:bodyPr/>
                    <a:lstStyle/>
                    <a:p>
                      <a:pPr algn="ctr"/>
                      <a:r>
                        <a:rPr kumimoji="1" lang="ja-JP" altLang="en-US" sz="1400" dirty="0">
                          <a:latin typeface="Meiryo UI"/>
                          <a:ea typeface="Meiryo UI"/>
                        </a:rPr>
                        <a:t>78人</a:t>
                      </a:r>
                      <a:endParaRPr kumimoji="1" lang="ja-JP" altLang="en-US" sz="1400" dirty="0">
                        <a:latin typeface="Meiryo UI"/>
                        <a:ea typeface="Meiryo UI"/>
                      </a:endParaRPr>
                    </a:p>
                  </a:txBody>
                  <a:tcPr marL="91440" marR="91440" marT="45720" marB="45720" vert="horz" anchor="ctr" anchorCtr="0"/>
                </a:tc>
                <a:tc>
                  <a:txBody>
                    <a:bodyPr/>
                    <a:lstStyle/>
                    <a:p>
                      <a:pPr algn="ctr"/>
                      <a:r>
                        <a:rPr kumimoji="1" lang="ja-JP" altLang="en-US" sz="1400" dirty="0">
                          <a:latin typeface="Meiryo UI"/>
                          <a:ea typeface="Meiryo UI"/>
                        </a:rPr>
                        <a:t>57.4</a:t>
                      </a:r>
                      <a:endParaRPr kumimoji="1" lang="ja-JP" altLang="en-US" sz="1400" dirty="0">
                        <a:latin typeface="Meiryo UI"/>
                        <a:ea typeface="Meiryo UI"/>
                      </a:endParaRPr>
                    </a:p>
                  </a:txBody>
                  <a:tcPr marL="91440" marR="91440" marT="45720" marB="45720" vert="horz" anchor="ctr" anchorCtr="0"/>
                </a:tc>
                <a:tc>
                  <a:txBody>
                    <a:bodyPr/>
                    <a:lstStyle/>
                    <a:p>
                      <a:r>
                        <a:rPr kumimoji="1" lang="ja-JP" altLang="en-US" sz="1400" dirty="0">
                          <a:latin typeface="Meiryo UI"/>
                          <a:ea typeface="Meiryo UI"/>
                        </a:rPr>
                        <a:t>「緊急事態対策期」</a:t>
                      </a:r>
                      <a:endParaRPr kumimoji="1" lang="ja-JP" altLang="en-US" sz="1400" dirty="0">
                        <a:latin typeface="Meiryo UI"/>
                        <a:ea typeface="Meiryo UI"/>
                      </a:endParaRPr>
                    </a:p>
                    <a:p>
                      <a:r>
                        <a:rPr kumimoji="1" lang="ja-JP" altLang="en-US" sz="1400" dirty="0">
                          <a:latin typeface="Meiryo UI"/>
                          <a:ea typeface="Meiryo UI"/>
                        </a:rPr>
                        <a:t>国</a:t>
                      </a:r>
                      <a:r>
                        <a:rPr kumimoji="1" lang="ja-JP" altLang="en-US" sz="1400" dirty="0">
                          <a:latin typeface="Meiryo UI"/>
                          <a:ea typeface="Meiryo UI"/>
                        </a:rPr>
                        <a:t>ステージ</a:t>
                      </a:r>
                      <a:r>
                        <a:rPr kumimoji="1" lang="ja-JP" altLang="en-US" sz="1400" dirty="0">
                          <a:latin typeface="Meiryo UI"/>
                          <a:ea typeface="Meiryo UI"/>
                        </a:rPr>
                        <a:t>Ⅳ</a:t>
                      </a:r>
                      <a:r>
                        <a:rPr kumimoji="1" lang="ja-JP" altLang="en-US" sz="1400" dirty="0">
                          <a:latin typeface="Meiryo UI"/>
                          <a:ea typeface="Meiryo UI"/>
                        </a:rPr>
                        <a:t>相当</a:t>
                      </a:r>
                      <a:endParaRPr kumimoji="1" lang="ja-JP" altLang="en-US" sz="1400" dirty="0">
                        <a:latin typeface="Meiryo UI"/>
                        <a:ea typeface="Meiryo UI"/>
                      </a:endParaRPr>
                    </a:p>
                  </a:txBody>
                  <a:tcPr marL="91440" marR="91440" marT="45720" marB="45720" vert="horz" anchor="ctr" anchorCtr="0"/>
                </a:tc>
                <a:tc>
                  <a:txBody>
                    <a:bodyPr/>
                    <a:lstStyle/>
                    <a:p>
                      <a:r>
                        <a:rPr kumimoji="1" lang="ja-JP" altLang="en-US" sz="1400" dirty="0">
                          <a:latin typeface="Meiryo UI"/>
                          <a:ea typeface="Meiryo UI"/>
                        </a:rPr>
                        <a:t>５月12日要請</a:t>
                      </a:r>
                      <a:endParaRPr kumimoji="1" lang="ja-JP" altLang="en-US" sz="1400" dirty="0">
                        <a:latin typeface="Meiryo UI"/>
                        <a:ea typeface="Meiryo UI"/>
                      </a:endParaRPr>
                    </a:p>
                  </a:txBody>
                  <a:tcPr marL="91440" marR="91440" marT="45720" marB="45720" vert="horz" anchor="ctr" anchorCtr="0"/>
                </a:tc>
              </a:tr>
              <a:tr h="612129">
                <a:tc>
                  <a:txBody>
                    <a:bodyPr/>
                    <a:lstStyle/>
                    <a:p>
                      <a:pPr algn="ctr"/>
                      <a:r>
                        <a:rPr kumimoji="1" lang="ja-JP" altLang="en-US" sz="1400" dirty="0">
                          <a:latin typeface="Meiryo UI"/>
                          <a:ea typeface="Meiryo UI"/>
                        </a:rPr>
                        <a:t>徳島県</a:t>
                      </a:r>
                      <a:endParaRPr kumimoji="1" lang="ja-JP" altLang="en-US" sz="1400" dirty="0">
                        <a:latin typeface="Meiryo UI"/>
                        <a:ea typeface="Meiryo UI"/>
                      </a:endParaRPr>
                    </a:p>
                  </a:txBody>
                  <a:tcPr marL="91440" marR="91440" marT="45720" marB="45720" vert="horz" anchor="ctr" anchorCtr="0"/>
                </a:tc>
                <a:tc>
                  <a:txBody>
                    <a:bodyPr/>
                    <a:lstStyle/>
                    <a:p>
                      <a:pPr algn="r"/>
                      <a:r>
                        <a:rPr kumimoji="1" lang="ja-JP" altLang="en-US" sz="1400" dirty="0">
                          <a:latin typeface="Meiryo UI"/>
                          <a:ea typeface="Meiryo UI"/>
                        </a:rPr>
                        <a:t>５月３日</a:t>
                      </a:r>
                      <a:endParaRPr kumimoji="1" lang="ja-JP" altLang="en-US" sz="1400" dirty="0">
                        <a:latin typeface="Meiryo UI"/>
                        <a:ea typeface="Meiryo UI"/>
                      </a:endParaRPr>
                    </a:p>
                  </a:txBody>
                  <a:tcPr marL="91440" marR="91440" marT="45720" marB="45720" vert="horz" anchor="ctr" anchorCtr="0"/>
                </a:tc>
                <a:tc>
                  <a:txBody>
                    <a:bodyPr/>
                    <a:lstStyle/>
                    <a:p>
                      <a:pPr algn="ctr"/>
                      <a:r>
                        <a:rPr kumimoji="1" lang="ja-JP" altLang="en-US" sz="1400" dirty="0">
                          <a:latin typeface="Meiryo UI"/>
                          <a:ea typeface="Meiryo UI"/>
                        </a:rPr>
                        <a:t>60人</a:t>
                      </a:r>
                      <a:endParaRPr kumimoji="1" lang="ja-JP" altLang="en-US" sz="1400" dirty="0">
                        <a:latin typeface="Meiryo UI"/>
                        <a:ea typeface="Meiryo UI"/>
                      </a:endParaRPr>
                    </a:p>
                  </a:txBody>
                  <a:tcPr marL="91440" marR="91440" marT="45720" marB="45720" vert="horz" anchor="ctr" anchorCtr="0"/>
                </a:tc>
                <a:tc>
                  <a:txBody>
                    <a:bodyPr/>
                    <a:lstStyle/>
                    <a:p>
                      <a:pPr algn="ctr"/>
                      <a:r>
                        <a:rPr kumimoji="1" lang="ja-JP" altLang="en-US" sz="1400" dirty="0">
                          <a:latin typeface="Meiryo UI"/>
                          <a:ea typeface="Meiryo UI"/>
                        </a:rPr>
                        <a:t>58.1</a:t>
                      </a:r>
                      <a:endParaRPr kumimoji="1" lang="ja-JP" altLang="en-US" sz="1400" dirty="0">
                        <a:latin typeface="Meiryo UI"/>
                        <a:ea typeface="Meiryo UI"/>
                      </a:endParaRPr>
                    </a:p>
                  </a:txBody>
                  <a:tcPr marL="91440" marR="91440" marT="45720" marB="45720" vert="horz" anchor="ctr" anchorCtr="0"/>
                </a:tc>
                <a:tc>
                  <a:txBody>
                    <a:bodyPr/>
                    <a:lstStyle/>
                    <a:p>
                      <a:r>
                        <a:rPr kumimoji="1" lang="ja-JP" altLang="en-US" sz="1400" dirty="0">
                          <a:latin typeface="Meiryo UI"/>
                          <a:ea typeface="Meiryo UI"/>
                        </a:rPr>
                        <a:t>「急増」</a:t>
                      </a:r>
                      <a:endParaRPr kumimoji="1" lang="ja-JP" altLang="en-US" sz="1400" dirty="0">
                        <a:latin typeface="Meiryo UI"/>
                        <a:ea typeface="Meiryo UI"/>
                      </a:endParaRPr>
                    </a:p>
                    <a:p>
                      <a:r>
                        <a:rPr kumimoji="1" lang="ja-JP" altLang="en-US" sz="1400" dirty="0">
                          <a:latin typeface="Meiryo UI"/>
                          <a:ea typeface="Meiryo UI"/>
                        </a:rPr>
                        <a:t>国ステージ</a:t>
                      </a:r>
                      <a:r>
                        <a:rPr kumimoji="1" lang="ja-JP" altLang="en-US" sz="1400" dirty="0">
                          <a:latin typeface="Meiryo UI"/>
                          <a:ea typeface="Meiryo UI"/>
                        </a:rPr>
                        <a:t>Ⅲ</a:t>
                      </a:r>
                      <a:r>
                        <a:rPr kumimoji="1" lang="ja-JP" altLang="en-US" sz="1400" dirty="0">
                          <a:latin typeface="Meiryo UI"/>
                          <a:ea typeface="Meiryo UI"/>
                        </a:rPr>
                        <a:t>相当</a:t>
                      </a:r>
                      <a:endParaRPr kumimoji="1" lang="ja-JP" altLang="en-US" sz="1400" dirty="0">
                        <a:latin typeface="Meiryo UI"/>
                        <a:ea typeface="Meiryo UI"/>
                      </a:endParaRPr>
                    </a:p>
                  </a:txBody>
                  <a:tcPr marL="91440" marR="91440" marT="45720" marB="45720" vert="horz" anchor="ctr" anchorCtr="0"/>
                </a:tc>
                <a:tc>
                  <a:txBody>
                    <a:bodyPr/>
                    <a:lstStyle/>
                    <a:p>
                      <a:r>
                        <a:rPr kumimoji="1" lang="ja-JP" altLang="en-US" sz="1400" dirty="0">
                          <a:latin typeface="Meiryo UI"/>
                          <a:ea typeface="Meiryo UI"/>
                        </a:rPr>
                        <a:t>５月４日要請</a:t>
                      </a:r>
                      <a:endParaRPr kumimoji="1" lang="ja-JP" altLang="en-US" sz="1400" dirty="0">
                        <a:latin typeface="Meiryo UI"/>
                        <a:ea typeface="Meiryo UI"/>
                      </a:endParaRPr>
                    </a:p>
                  </a:txBody>
                  <a:tcPr marL="91440" marR="91440" marT="45720" marB="45720" vert="horz" anchor="ctr" anchorCtr="0"/>
                </a:tc>
              </a:tr>
              <a:tr h="612129">
                <a:tc>
                  <a:txBody>
                    <a:bodyPr/>
                    <a:lstStyle/>
                    <a:p>
                      <a:pPr algn="ctr"/>
                      <a:r>
                        <a:rPr kumimoji="1" lang="ja-JP" altLang="en-US" sz="1400" dirty="0">
                          <a:latin typeface="Meiryo UI"/>
                          <a:ea typeface="Meiryo UI"/>
                        </a:rPr>
                        <a:t>高知県</a:t>
                      </a:r>
                      <a:endParaRPr kumimoji="1" lang="ja-JP" altLang="en-US" sz="1400" dirty="0">
                        <a:latin typeface="Meiryo UI"/>
                        <a:ea typeface="Meiryo UI"/>
                      </a:endParaRPr>
                    </a:p>
                  </a:txBody>
                  <a:tcPr marL="91440" marR="91440" marT="45720" marB="45720" vert="horz" anchor="ctr" anchorCtr="0"/>
                </a:tc>
                <a:tc>
                  <a:txBody>
                    <a:bodyPr/>
                    <a:lstStyle/>
                    <a:p>
                      <a:pPr algn="r"/>
                      <a:r>
                        <a:rPr kumimoji="1" lang="ja-JP" altLang="en-US" sz="1400" dirty="0">
                          <a:latin typeface="Meiryo UI"/>
                          <a:ea typeface="Meiryo UI"/>
                        </a:rPr>
                        <a:t>５月27日</a:t>
                      </a:r>
                      <a:endParaRPr kumimoji="1" lang="ja-JP" altLang="en-US" sz="1400" dirty="0">
                        <a:latin typeface="Meiryo UI"/>
                        <a:ea typeface="Meiryo UI"/>
                      </a:endParaRPr>
                    </a:p>
                  </a:txBody>
                  <a:tcPr marL="91440" marR="91440" marT="45720" marB="45720" vert="horz" anchor="ctr" anchorCtr="0"/>
                </a:tc>
                <a:tc>
                  <a:txBody>
                    <a:bodyPr/>
                    <a:lstStyle/>
                    <a:p>
                      <a:pPr algn="ctr"/>
                      <a:r>
                        <a:rPr kumimoji="1" lang="ja-JP" altLang="en-US" sz="1400" dirty="0">
                          <a:latin typeface="Meiryo UI"/>
                          <a:ea typeface="Meiryo UI"/>
                        </a:rPr>
                        <a:t>38人</a:t>
                      </a:r>
                      <a:endParaRPr kumimoji="1" lang="ja-JP" altLang="en-US" sz="1400" dirty="0">
                        <a:latin typeface="Meiryo UI"/>
                        <a:ea typeface="Meiryo UI"/>
                      </a:endParaRPr>
                    </a:p>
                  </a:txBody>
                  <a:tcPr marL="91440" marR="91440" marT="45720" marB="45720" vert="horz" anchor="ctr" anchorCtr="0"/>
                </a:tc>
                <a:tc>
                  <a:txBody>
                    <a:bodyPr/>
                    <a:lstStyle/>
                    <a:p>
                      <a:pPr algn="ctr"/>
                      <a:r>
                        <a:rPr kumimoji="1" lang="ja-JP" altLang="en-US" sz="1400" dirty="0">
                          <a:latin typeface="Meiryo UI"/>
                          <a:ea typeface="Meiryo UI"/>
                        </a:rPr>
                        <a:t>38.5</a:t>
                      </a:r>
                      <a:endParaRPr kumimoji="1" lang="ja-JP" altLang="en-US" sz="1400" dirty="0">
                        <a:latin typeface="Meiryo UI"/>
                        <a:ea typeface="Meiryo UI"/>
                      </a:endParaRPr>
                    </a:p>
                  </a:txBody>
                  <a:tcPr marL="91440" marR="91440" marT="45720" marB="45720" vert="horz" anchor="ctr" anchorCtr="0"/>
                </a:tc>
                <a:tc>
                  <a:txBody>
                    <a:bodyPr/>
                    <a:lstStyle/>
                    <a:p>
                      <a:r>
                        <a:rPr kumimoji="1" lang="ja-JP" altLang="en-US" sz="1400" dirty="0">
                          <a:latin typeface="Meiryo UI"/>
                          <a:ea typeface="Meiryo UI"/>
                        </a:rPr>
                        <a:t>「特別警戒（赤）」</a:t>
                      </a:r>
                      <a:endParaRPr kumimoji="1" lang="ja-JP" altLang="en-US" sz="1400" dirty="0">
                        <a:latin typeface="Meiryo UI"/>
                        <a:ea typeface="Meiryo UI"/>
                      </a:endParaRPr>
                    </a:p>
                    <a:p>
                      <a:r>
                        <a:rPr kumimoji="1" lang="ja-JP" altLang="en-US" sz="1400" dirty="0">
                          <a:latin typeface="Meiryo UI"/>
                          <a:ea typeface="Meiryo UI"/>
                        </a:rPr>
                        <a:t>国ステージ</a:t>
                      </a:r>
                      <a:r>
                        <a:rPr kumimoji="1" lang="ja-JP" altLang="en-US" sz="1400" dirty="0">
                          <a:latin typeface="Meiryo UI"/>
                          <a:ea typeface="Meiryo UI"/>
                        </a:rPr>
                        <a:t>Ⅲ</a:t>
                      </a:r>
                      <a:r>
                        <a:rPr kumimoji="1" lang="ja-JP" altLang="en-US" sz="1400" dirty="0">
                          <a:latin typeface="Meiryo UI"/>
                          <a:ea typeface="Meiryo UI"/>
                        </a:rPr>
                        <a:t>相当</a:t>
                      </a:r>
                      <a:endParaRPr kumimoji="1" lang="ja-JP" altLang="en-US" sz="1400" dirty="0">
                        <a:latin typeface="Meiryo UI"/>
                        <a:ea typeface="Meiryo UI"/>
                      </a:endParaRPr>
                    </a:p>
                  </a:txBody>
                  <a:tcPr marL="91440" marR="91440" marT="45720" marB="45720" vert="horz" anchor="ctr" anchorCtr="0"/>
                </a:tc>
                <a:tc>
                  <a:txBody>
                    <a:bodyPr/>
                    <a:lstStyle/>
                    <a:p>
                      <a:endParaRPr kumimoji="1" lang="ja-JP" altLang="en-US" sz="1400" dirty="0">
                        <a:latin typeface="Meiryo UI"/>
                        <a:ea typeface="Meiryo UI"/>
                      </a:endParaRPr>
                    </a:p>
                  </a:txBody>
                  <a:tcPr marL="91440" marR="91440" marT="45720" marB="45720" vert="horz" anchor="ctr" anchorCtr="0"/>
                </a:tc>
              </a:tr>
            </a:tbl>
          </a:graphicData>
        </a:graphic>
      </p:graphicFrame>
      <p:sp>
        <p:nvSpPr>
          <p:cNvPr id="1790" name="四角形 14"/>
          <p:cNvSpPr/>
          <p:nvPr/>
        </p:nvSpPr>
        <p:spPr>
          <a:xfrm>
            <a:off x="285106" y="910686"/>
            <a:ext cx="9340787" cy="791157"/>
          </a:xfrm>
          <a:prstGeom prst="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2800" b="1">
                <a:solidFill>
                  <a:srgbClr val="000000"/>
                </a:solidFill>
                <a:latin typeface="Meiryo UI"/>
                <a:ea typeface="Meiryo UI"/>
              </a:rPr>
              <a:t>四国４県の感染状況</a:t>
            </a:r>
            <a:endParaRPr lang="ja-JP" altLang="en-US" b="1">
              <a:solidFill>
                <a:srgbClr val="000000"/>
              </a:solidFill>
              <a:latin typeface="Meiryo UI"/>
              <a:ea typeface="Meiryo UI"/>
            </a:endParaRPr>
          </a:p>
        </p:txBody>
      </p:sp>
      <p:sp>
        <p:nvSpPr>
          <p:cNvPr id="1791" name="四角形 15"/>
          <p:cNvSpPr/>
          <p:nvPr/>
        </p:nvSpPr>
        <p:spPr>
          <a:xfrm>
            <a:off x="345000" y="5013843"/>
            <a:ext cx="9340787" cy="791157"/>
          </a:xfrm>
          <a:prstGeom prst="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l">
              <a:defRPr lang="ja-JP" altLang="en-US"/>
            </a:pPr>
            <a:r>
              <a:rPr lang="ja-JP" altLang="en-US" sz="1400" b="0">
                <a:solidFill>
                  <a:srgbClr val="000000"/>
                </a:solidFill>
                <a:latin typeface="Meiryo UI"/>
                <a:ea typeface="Meiryo UI"/>
              </a:rPr>
              <a:t>ステージⅢ：人口10万人、１週間あたり15人以上</a:t>
            </a:r>
            <a:endParaRPr lang="ja-JP" altLang="en-US" sz="1400" b="0">
              <a:solidFill>
                <a:srgbClr val="000000"/>
              </a:solidFill>
              <a:latin typeface="Meiryo UI"/>
              <a:ea typeface="Meiryo UI"/>
            </a:endParaRPr>
          </a:p>
          <a:p>
            <a:pPr algn="l">
              <a:defRPr lang="ja-JP" altLang="en-US"/>
            </a:pPr>
            <a:r>
              <a:rPr lang="ja-JP" altLang="en-US" sz="1400" b="0">
                <a:solidFill>
                  <a:srgbClr val="000000"/>
                </a:solidFill>
                <a:latin typeface="Meiryo UI"/>
                <a:ea typeface="Meiryo UI"/>
              </a:rPr>
              <a:t>ステージ</a:t>
            </a:r>
            <a:r>
              <a:rPr lang="ja-JP" altLang="en-US" sz="1400" b="0">
                <a:solidFill>
                  <a:srgbClr val="000000"/>
                </a:solidFill>
                <a:latin typeface="Meiryo UI"/>
                <a:ea typeface="Meiryo UI"/>
              </a:rPr>
              <a:t>Ⅳ</a:t>
            </a:r>
            <a:r>
              <a:rPr lang="ja-JP" altLang="en-US" sz="1400" b="0">
                <a:solidFill>
                  <a:srgbClr val="000000"/>
                </a:solidFill>
                <a:latin typeface="Meiryo UI"/>
                <a:ea typeface="Meiryo UI"/>
              </a:rPr>
              <a:t>：人口10万人、１週間あたり25人以上</a:t>
            </a:r>
            <a:endParaRPr lang="ja-JP" altLang="en-US" sz="1400" b="0">
              <a:solidFill>
                <a:srgbClr val="000000"/>
              </a:solidFill>
              <a:latin typeface="Meiryo UI"/>
              <a:ea typeface="Meiryo UI"/>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gradFill flip="none" rotWithShape="1">
          <a:gsLst>
            <a:gs pos="0">
              <a:schemeClr val="bg1"/>
            </a:gs>
            <a:gs pos="80000">
              <a:schemeClr val="accent6">
                <a:lumMod val="20000"/>
                <a:lumOff val="80000"/>
              </a:schemeClr>
            </a:gs>
            <a:gs pos="100000">
              <a:schemeClr val="accent6">
                <a:lumMod val="60000"/>
                <a:lumOff val="40000"/>
              </a:schemeClr>
            </a:gs>
            <a:gs pos="100000">
              <a:schemeClr val="bg1"/>
            </a:gs>
          </a:gsLst>
          <a:path path="circle">
            <a:fillToRect l="50000" t="50000" r="50000" b="50000"/>
          </a:path>
          <a:tileRect/>
        </a:gradFill>
        <a:ln/>
      </a:spPr>
      <a:bodyPr vertOverflow="overflow" horzOverflow="overflow" rtlCol="0" anchor="ctr"/>
      <a:lstStyle>
        <a:defPPr algn="ctr">
          <a:defRPr kumimoji="1"/>
        </a:defPPr>
      </a:lstStyle>
      <a:style>
        <a:lnRef idx="1">
          <a:schemeClr val="accent5"/>
        </a:lnRef>
        <a:fillRef idx="3">
          <a:schemeClr val="accent5"/>
        </a:fillRef>
        <a:effectRef idx="2">
          <a:schemeClr val="accent5"/>
        </a:effectRef>
        <a:fontRef idx="minor">
          <a:schemeClr val="lt1"/>
        </a:fontRef>
      </a:style>
    </a:spDef>
    <a:txDef>
      <a:spPr>
        <a:custGeom>
          <a:avLst/>
          <a:gdLst/>
          <a:ahLst/>
          <a:cxnLst/>
          <a:rect l="l" t="t" r="r" b="b"/>
          <a:pathLst/>
        </a:custGeom>
        <a:solidFill>
          <a:srgbClr val="85D6FF"/>
        </a:solidFill>
      </a:spPr>
      <a:bodyPr vertOverflow="overflow" horzOverflow="overflow" wrap="square" lIns="60817" tIns="30409" rIns="60817" bIns="30409" rtlCol="0">
        <a:spAutoFit/>
      </a:bodyPr>
      <a:lstStyle>
        <a:defPPr>
          <a:defRPr sz="1400" b="1" dirty="0" smtClean="0">
            <a:latin typeface="メイリオ"/>
            <a:ea typeface="メイリオ"/>
            <a:cs typeface="メイリオ"/>
          </a:defRPr>
        </a:defPPr>
      </a:lstStyle>
    </a:txDef>
  </a:objectDefaults>
  <a:extraClrSchemeLst/>
</a:theme>
</file>

<file path=ppt/theme/theme10.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5.xml><?xml version="1.0" encoding="utf-8"?>
<a:theme xmlns:a="http://schemas.openxmlformats.org/drawingml/2006/main" name="5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7.xml><?xml version="1.0" encoding="utf-8"?>
<a:theme xmlns:a="http://schemas.openxmlformats.org/drawingml/2006/main" name="7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8.xml><?xml version="1.0" encoding="utf-8"?>
<a:theme xmlns:a="http://schemas.openxmlformats.org/drawingml/2006/main" name="9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9.xml><?xml version="1.0" encoding="utf-8"?>
<a:theme xmlns:a="http://schemas.openxmlformats.org/drawingml/2006/main" name="ホワイト">
  <a:themeElements>
    <a:clrScheme name="ホワイ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ホワイト">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ホワイ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Override1.xml><?xml version="1.0" encoding="utf-8"?>
<a:themeOverride xmlns:a="http://schemas.openxmlformats.org/drawingml/2006/main">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Calibri Light"/>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Override>
</file>

<file path=docProps/app.xml><?xml version="1.0" encoding="utf-8"?>
<Properties xmlns:vt="http://schemas.openxmlformats.org/officeDocument/2006/docPropsVTypes" xmlns="http://schemas.openxmlformats.org/officeDocument/2006/extended-properties">
  <TotalTime>8344</TotalTime>
  <Words>13958</Words>
  <Application>JUST Focus</Application>
  <Paragraphs>2096</Paragraphs>
  <ScaleCrop>false</ScaleCrop>
  <HeadingPairs>
    <vt:vector size="6" baseType="variant">
      <vt:variant>
        <vt:lpstr>テーマ</vt:lpstr>
      </vt:variant>
      <vt:variant>
        <vt:i4>10</vt:i4>
      </vt:variant>
      <vt:variant>
        <vt:lpstr>スライド タイトル</vt:lpstr>
      </vt:variant>
      <vt:variant>
        <vt:i4>34</vt:i4>
      </vt:variant>
      <vt:variant>
        <vt:lpstr>目的別スライド ショー</vt:lpstr>
      </vt:variant>
      <vt:variant>
        <vt:i4>2</vt:i4>
      </vt:variant>
    </vt:vector>
  </HeadingPairs>
  <TitlesOfParts>
    <vt:vector size="46" baseType="lpstr">
      <vt:lpstr>Office テーマ</vt:lpstr>
      <vt:lpstr>1_Office テーマ</vt:lpstr>
      <vt:lpstr>2_Office テーマ</vt:lpstr>
      <vt:lpstr>3_Office テーマ</vt:lpstr>
      <vt:lpstr>4_Office テーマ</vt:lpstr>
      <vt:lpstr>5_Office テーマ</vt:lpstr>
      <vt:lpstr>6_Office テーマ</vt:lpstr>
      <vt:lpstr>7_Office テーマ</vt:lpstr>
      <vt:lpstr>9_Office テーマ</vt:lpstr>
      <vt:lpstr>11_Office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平成29年度　６月補正予算（案）の概要</vt:lpstr>
      <vt:lpstr>大川村</vt:lpstr>
    </vt:vector>
  </TitlesOfParts>
  <LinksUpToDate>false</LinksUpToDate>
  <SharedDoc>false</SharedDoc>
  <HyperlinksChanged>false</HyperlinksChanged>
  <AppVersion>4.1.2</AppVersion>
  <PresentationFormat>ユーザー設定</PresentationFormat>
  <Slides>11</Slides>
  <Notes>4</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スライド 1</dc:title>
  <dc:creator>ioas_user</dc:creator>
  <cp:lastModifiedBy>418212</cp:lastModifiedBy>
  <cp:lastPrinted>2020-08-05T06:05:55Z</cp:lastPrinted>
  <dcterms:created xsi:type="dcterms:W3CDTF">2016-08-24T00:55:44Z</dcterms:created>
  <dcterms:modified xsi:type="dcterms:W3CDTF">2021-05-28T02:26:42Z</dcterms:modified>
  <cp:revision>1599</cp:revision>
</cp:coreProperties>
</file>

<file path=docProps/custom.xml><?xml version="1.0" encoding="utf-8"?>
<Properties xmlns:vt="http://schemas.openxmlformats.org/officeDocument/2006/docPropsVTypes" xmlns="http://schemas.openxmlformats.org/officeDocument/2006/custom-properties"/>
</file>