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8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90" y="-2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microsoft.com/office/2016/11/relationships/changesInfo" Target="changesInfos/changesInfo1.xml" />
  <Relationship Id="rId3" Type="http://schemas.openxmlformats.org/officeDocument/2006/relationships/slide" Target="slides/slide2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平島 輝之" userId="40407db853589997" providerId="LiveId" clId="{B0FD0A39-69FE-45C6-83F6-07FC76881669}"/>
    <pc:docChg chg="undo custSel addSld delSld modSld">
      <pc:chgData name="平島 輝之" userId="40407db853589997" providerId="LiveId" clId="{B0FD0A39-69FE-45C6-83F6-07FC76881669}" dt="2023-08-20T07:28:53.997" v="5577" actId="20577"/>
      <pc:docMkLst>
        <pc:docMk/>
      </pc:docMkLst>
      <pc:sldChg chg="addSp delSp modSp mod">
        <pc:chgData name="平島 輝之" userId="40407db853589997" providerId="LiveId" clId="{B0FD0A39-69FE-45C6-83F6-07FC76881669}" dt="2023-08-20T07:28:53.997" v="5577" actId="20577"/>
        <pc:sldMkLst>
          <pc:docMk/>
          <pc:sldMk cId="2065283001" sldId="256"/>
        </pc:sldMkLst>
        <pc:spChg chg="mod">
          <ac:chgData name="平島 輝之" userId="40407db853589997" providerId="LiveId" clId="{B0FD0A39-69FE-45C6-83F6-07FC76881669}" dt="2023-08-20T07:28:01.747" v="5569" actId="1076"/>
          <ac:spMkLst>
            <pc:docMk/>
            <pc:sldMk cId="2065283001" sldId="256"/>
            <ac:spMk id="4" creationId="{16563C67-802E-9BE8-F6E8-1A78835EBAB8}"/>
          </ac:spMkLst>
        </pc:spChg>
        <pc:spChg chg="mod">
          <ac:chgData name="平島 輝之" userId="40407db853589997" providerId="LiveId" clId="{B0FD0A39-69FE-45C6-83F6-07FC76881669}" dt="2023-08-20T07:28:01.747" v="5569" actId="1076"/>
          <ac:spMkLst>
            <pc:docMk/>
            <pc:sldMk cId="2065283001" sldId="256"/>
            <ac:spMk id="5" creationId="{11B68604-CD85-2007-ECDF-85126847F6F5}"/>
          </ac:spMkLst>
        </pc:spChg>
        <pc:spChg chg="mod">
          <ac:chgData name="平島 輝之" userId="40407db853589997" providerId="LiveId" clId="{B0FD0A39-69FE-45C6-83F6-07FC76881669}" dt="2023-08-20T07:28:23.843" v="5571" actId="1076"/>
          <ac:spMkLst>
            <pc:docMk/>
            <pc:sldMk cId="2065283001" sldId="256"/>
            <ac:spMk id="6" creationId="{47B3649A-3E4B-840D-C740-3D66DFEE6E29}"/>
          </ac:spMkLst>
        </pc:spChg>
        <pc:spChg chg="mod">
          <ac:chgData name="平島 輝之" userId="40407db853589997" providerId="LiveId" clId="{B0FD0A39-69FE-45C6-83F6-07FC76881669}" dt="2023-08-20T07:28:53.997" v="5577" actId="20577"/>
          <ac:spMkLst>
            <pc:docMk/>
            <pc:sldMk cId="2065283001" sldId="256"/>
            <ac:spMk id="9" creationId="{42D0F916-1082-B87B-D6E7-314F9678DB4A}"/>
          </ac:spMkLst>
        </pc:spChg>
        <pc:spChg chg="mod">
          <ac:chgData name="平島 輝之" userId="40407db853589997" providerId="LiveId" clId="{B0FD0A39-69FE-45C6-83F6-07FC76881669}" dt="2023-08-20T05:24:37.600" v="1065" actId="1076"/>
          <ac:spMkLst>
            <pc:docMk/>
            <pc:sldMk cId="2065283001" sldId="256"/>
            <ac:spMk id="14" creationId="{0D587452-ADB8-C81D-8681-5DCE12D800CE}"/>
          </ac:spMkLst>
        </pc:spChg>
        <pc:spChg chg="mod">
          <ac:chgData name="平島 輝之" userId="40407db853589997" providerId="LiveId" clId="{B0FD0A39-69FE-45C6-83F6-07FC76881669}" dt="2023-08-20T06:07:22.200" v="2434" actId="1076"/>
          <ac:spMkLst>
            <pc:docMk/>
            <pc:sldMk cId="2065283001" sldId="256"/>
            <ac:spMk id="16" creationId="{E9AE4AD2-EFD0-7E89-626C-60DA6B9A66CA}"/>
          </ac:spMkLst>
        </pc:spChg>
        <pc:spChg chg="mod">
          <ac:chgData name="平島 輝之" userId="40407db853589997" providerId="LiveId" clId="{B0FD0A39-69FE-45C6-83F6-07FC76881669}" dt="2023-08-20T05:24:37.600" v="1065" actId="1076"/>
          <ac:spMkLst>
            <pc:docMk/>
            <pc:sldMk cId="2065283001" sldId="256"/>
            <ac:spMk id="21" creationId="{A60737F5-FB56-F2AF-2576-B2E5EE0B7BD0}"/>
          </ac:spMkLst>
        </pc:spChg>
        <pc:spChg chg="mod">
          <ac:chgData name="平島 輝之" userId="40407db853589997" providerId="LiveId" clId="{B0FD0A39-69FE-45C6-83F6-07FC76881669}" dt="2023-08-20T05:24:37.600" v="1065" actId="1076"/>
          <ac:spMkLst>
            <pc:docMk/>
            <pc:sldMk cId="2065283001" sldId="256"/>
            <ac:spMk id="22" creationId="{CDD99C82-179A-F05E-4153-2B81B9EFCAFA}"/>
          </ac:spMkLst>
        </pc:spChg>
        <pc:spChg chg="mod">
          <ac:chgData name="平島 輝之" userId="40407db853589997" providerId="LiveId" clId="{B0FD0A39-69FE-45C6-83F6-07FC76881669}" dt="2023-08-20T06:07:19.561" v="2433" actId="14100"/>
          <ac:spMkLst>
            <pc:docMk/>
            <pc:sldMk cId="2065283001" sldId="256"/>
            <ac:spMk id="26" creationId="{33240A97-381B-0776-433D-234E8B5A7114}"/>
          </ac:spMkLst>
        </pc:spChg>
        <pc:spChg chg="mod">
          <ac:chgData name="平島 輝之" userId="40407db853589997" providerId="LiveId" clId="{B0FD0A39-69FE-45C6-83F6-07FC76881669}" dt="2023-08-20T05:24:37.600" v="1065" actId="1076"/>
          <ac:spMkLst>
            <pc:docMk/>
            <pc:sldMk cId="2065283001" sldId="256"/>
            <ac:spMk id="27" creationId="{36E9BB40-839C-3B22-40AA-32798D607ECE}"/>
          </ac:spMkLst>
        </pc:spChg>
        <pc:spChg chg="mod">
          <ac:chgData name="平島 輝之" userId="40407db853589997" providerId="LiveId" clId="{B0FD0A39-69FE-45C6-83F6-07FC76881669}" dt="2023-08-20T05:23:39.872" v="1053" actId="14100"/>
          <ac:spMkLst>
            <pc:docMk/>
            <pc:sldMk cId="2065283001" sldId="256"/>
            <ac:spMk id="28" creationId="{31A5A751-7C38-B179-8FE9-B58832BC20F4}"/>
          </ac:spMkLst>
        </pc:spChg>
        <pc:spChg chg="mod">
          <ac:chgData name="平島 輝之" userId="40407db853589997" providerId="LiveId" clId="{B0FD0A39-69FE-45C6-83F6-07FC76881669}" dt="2023-08-20T06:07:27.188" v="2435" actId="255"/>
          <ac:spMkLst>
            <pc:docMk/>
            <pc:sldMk cId="2065283001" sldId="256"/>
            <ac:spMk id="30" creationId="{08462DF5-1EBA-A83F-CB53-D52E018D47C6}"/>
          </ac:spMkLst>
        </pc:spChg>
        <pc:spChg chg="mod">
          <ac:chgData name="平島 輝之" userId="40407db853589997" providerId="LiveId" clId="{B0FD0A39-69FE-45C6-83F6-07FC76881669}" dt="2023-08-20T05:24:37.600" v="1065" actId="1076"/>
          <ac:spMkLst>
            <pc:docMk/>
            <pc:sldMk cId="2065283001" sldId="256"/>
            <ac:spMk id="31" creationId="{DAA2A59F-34C1-9212-D4BA-111CDEA54599}"/>
          </ac:spMkLst>
        </pc:spChg>
        <pc:spChg chg="del">
          <ac:chgData name="平島 輝之" userId="40407db853589997" providerId="LiveId" clId="{B0FD0A39-69FE-45C6-83F6-07FC76881669}" dt="2023-08-20T05:23:14.080" v="1051" actId="478"/>
          <ac:spMkLst>
            <pc:docMk/>
            <pc:sldMk cId="2065283001" sldId="256"/>
            <ac:spMk id="32" creationId="{758143C0-E24C-C4E6-33B4-C9F25DD53FF3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3" creationId="{FC9821B0-9CAF-39B1-D123-948580DCEEC9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5" creationId="{2DBFE5C2-EF33-3C66-6624-3491CCCC7628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6" creationId="{61E4B799-D3A2-0FED-BB90-AAE555B51599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7" creationId="{AAB4EAAB-995D-4E89-8FA0-560BEEA5AB06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8" creationId="{D5CB6374-5817-2C5E-F39F-51496B842A58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39" creationId="{0C1D9DC1-730D-F729-B505-B0CEA9B73D7D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40" creationId="{DBA9FA5F-1219-2EF5-68C8-40D83BED69CC}"/>
          </ac:spMkLst>
        </pc:spChg>
        <pc:spChg chg="mod">
          <ac:chgData name="平島 輝之" userId="40407db853589997" providerId="LiveId" clId="{B0FD0A39-69FE-45C6-83F6-07FC76881669}" dt="2023-08-20T07:28:21.028" v="5570" actId="1076"/>
          <ac:spMkLst>
            <pc:docMk/>
            <pc:sldMk cId="2065283001" sldId="256"/>
            <ac:spMk id="41" creationId="{53F7C0B9-95F8-F95D-0CE0-F44ED1632201}"/>
          </ac:spMkLst>
        </pc:spChg>
        <pc:spChg chg="mod">
          <ac:chgData name="平島 輝之" userId="40407db853589997" providerId="LiveId" clId="{B0FD0A39-69FE-45C6-83F6-07FC76881669}" dt="2023-08-20T07:28:29.611" v="5572" actId="1076"/>
          <ac:spMkLst>
            <pc:docMk/>
            <pc:sldMk cId="2065283001" sldId="256"/>
            <ac:spMk id="42" creationId="{78F104F9-B0C8-E8EC-D360-9B0AC58B8C37}"/>
          </ac:spMkLst>
        </pc:spChg>
        <pc:spChg chg="mod">
          <ac:chgData name="平島 輝之" userId="40407db853589997" providerId="LiveId" clId="{B0FD0A39-69FE-45C6-83F6-07FC76881669}" dt="2023-08-20T07:26:50.398" v="5563" actId="113"/>
          <ac:spMkLst>
            <pc:docMk/>
            <pc:sldMk cId="2065283001" sldId="256"/>
            <ac:spMk id="44" creationId="{59A20726-ED60-686D-6F95-1FC7EFB21BEC}"/>
          </ac:spMkLst>
        </pc:spChg>
        <pc:spChg chg="add mod">
          <ac:chgData name="平島 輝之" userId="40407db853589997" providerId="LiveId" clId="{B0FD0A39-69FE-45C6-83F6-07FC76881669}" dt="2023-08-20T07:26:15.851" v="5551" actId="1076"/>
          <ac:spMkLst>
            <pc:docMk/>
            <pc:sldMk cId="2065283001" sldId="256"/>
            <ac:spMk id="45" creationId="{5E900B25-CD4A-A11A-AC12-1D2D41AC8FB3}"/>
          </ac:spMkLst>
        </pc:spChg>
        <pc:spChg chg="add mod">
          <ac:chgData name="平島 輝之" userId="40407db853589997" providerId="LiveId" clId="{B0FD0A39-69FE-45C6-83F6-07FC76881669}" dt="2023-08-20T07:16:11.446" v="5193" actId="14100"/>
          <ac:spMkLst>
            <pc:docMk/>
            <pc:sldMk cId="2065283001" sldId="256"/>
            <ac:spMk id="47" creationId="{0510CBD9-5287-3325-DCD9-D5F009014324}"/>
          </ac:spMkLst>
        </pc:spChg>
        <pc:spChg chg="add mod">
          <ac:chgData name="平島 輝之" userId="40407db853589997" providerId="LiveId" clId="{B0FD0A39-69FE-45C6-83F6-07FC76881669}" dt="2023-08-20T07:15:01.845" v="5167" actId="1076"/>
          <ac:spMkLst>
            <pc:docMk/>
            <pc:sldMk cId="2065283001" sldId="256"/>
            <ac:spMk id="48" creationId="{C570A76F-15A2-1865-ED47-72CA1B52A588}"/>
          </ac:spMkLst>
        </pc:spChg>
        <pc:spChg chg="add mod">
          <ac:chgData name="平島 輝之" userId="40407db853589997" providerId="LiveId" clId="{B0FD0A39-69FE-45C6-83F6-07FC76881669}" dt="2023-08-20T07:28:44.300" v="5574" actId="1076"/>
          <ac:spMkLst>
            <pc:docMk/>
            <pc:sldMk cId="2065283001" sldId="256"/>
            <ac:spMk id="49" creationId="{2234AE31-3182-8157-2D9A-3630B3ADD62D}"/>
          </ac:spMkLst>
        </pc:spChg>
        <pc:graphicFrameChg chg="add mod modGraphic">
          <ac:chgData name="平島 輝之" userId="40407db853589997" providerId="LiveId" clId="{B0FD0A39-69FE-45C6-83F6-07FC76881669}" dt="2023-08-20T07:26:12.996" v="5550" actId="1076"/>
          <ac:graphicFrameMkLst>
            <pc:docMk/>
            <pc:sldMk cId="2065283001" sldId="256"/>
            <ac:graphicFrameMk id="46" creationId="{5B522F32-3CC4-58C1-4019-5673E9C22336}"/>
          </ac:graphicFrameMkLst>
        </pc:graphicFrameChg>
      </pc:sldChg>
      <pc:sldChg chg="addSp delSp modSp new mod">
        <pc:chgData name="平島 輝之" userId="40407db853589997" providerId="LiveId" clId="{B0FD0A39-69FE-45C6-83F6-07FC76881669}" dt="2023-08-20T07:24:06.613" v="5540" actId="20577"/>
        <pc:sldMkLst>
          <pc:docMk/>
          <pc:sldMk cId="1812463618" sldId="257"/>
        </pc:sldMkLst>
        <pc:spChg chg="add del mod">
          <ac:chgData name="平島 輝之" userId="40407db853589997" providerId="LiveId" clId="{B0FD0A39-69FE-45C6-83F6-07FC76881669}" dt="2023-08-20T05:36:32.892" v="1858"/>
          <ac:spMkLst>
            <pc:docMk/>
            <pc:sldMk cId="1812463618" sldId="257"/>
            <ac:spMk id="3" creationId="{1D7E7A2E-81C2-9324-B202-B63A7ECD5D44}"/>
          </ac:spMkLst>
        </pc:spChg>
        <pc:spChg chg="add del mod">
          <ac:chgData name="平島 輝之" userId="40407db853589997" providerId="LiveId" clId="{B0FD0A39-69FE-45C6-83F6-07FC76881669}" dt="2023-08-20T06:30:52.840" v="3120" actId="21"/>
          <ac:spMkLst>
            <pc:docMk/>
            <pc:sldMk cId="1812463618" sldId="257"/>
            <ac:spMk id="5" creationId="{933F7CEE-10B6-1032-5AFA-E1008E836C66}"/>
          </ac:spMkLst>
        </pc:spChg>
        <pc:spChg chg="add mod">
          <ac:chgData name="平島 輝之" userId="40407db853589997" providerId="LiveId" clId="{B0FD0A39-69FE-45C6-83F6-07FC76881669}" dt="2023-08-20T06:24:28.269" v="2891" actId="1076"/>
          <ac:spMkLst>
            <pc:docMk/>
            <pc:sldMk cId="1812463618" sldId="257"/>
            <ac:spMk id="8" creationId="{BE12B476-D2C0-9881-69E1-D8032C776B5F}"/>
          </ac:spMkLst>
        </pc:spChg>
        <pc:spChg chg="add del mod">
          <ac:chgData name="平島 輝之" userId="40407db853589997" providerId="LiveId" clId="{B0FD0A39-69FE-45C6-83F6-07FC76881669}" dt="2023-08-20T05:50:12.383" v="2055" actId="478"/>
          <ac:spMkLst>
            <pc:docMk/>
            <pc:sldMk cId="1812463618" sldId="257"/>
            <ac:spMk id="10" creationId="{DC66871F-C155-45D1-3FF7-057DF7BF82A4}"/>
          </ac:spMkLst>
        </pc:spChg>
        <pc:spChg chg="add mod">
          <ac:chgData name="平島 輝之" userId="40407db853589997" providerId="LiveId" clId="{B0FD0A39-69FE-45C6-83F6-07FC76881669}" dt="2023-08-20T06:24:35.189" v="2893" actId="1076"/>
          <ac:spMkLst>
            <pc:docMk/>
            <pc:sldMk cId="1812463618" sldId="257"/>
            <ac:spMk id="12" creationId="{C177AE1B-B60B-B650-BE64-E68176035EB6}"/>
          </ac:spMkLst>
        </pc:spChg>
        <pc:spChg chg="add mod">
          <ac:chgData name="平島 輝之" userId="40407db853589997" providerId="LiveId" clId="{B0FD0A39-69FE-45C6-83F6-07FC76881669}" dt="2023-08-20T07:16:53.070" v="5197" actId="1076"/>
          <ac:spMkLst>
            <pc:docMk/>
            <pc:sldMk cId="1812463618" sldId="257"/>
            <ac:spMk id="13" creationId="{ED98AE0C-CC3C-1D40-094E-917F10B4B495}"/>
          </ac:spMkLst>
        </pc:spChg>
        <pc:spChg chg="add mod">
          <ac:chgData name="平島 輝之" userId="40407db853589997" providerId="LiveId" clId="{B0FD0A39-69FE-45C6-83F6-07FC76881669}" dt="2023-08-20T07:22:59.611" v="5527"/>
          <ac:spMkLst>
            <pc:docMk/>
            <pc:sldMk cId="1812463618" sldId="257"/>
            <ac:spMk id="16" creationId="{5B9360FE-1D43-B97C-EA1B-350FA6E95F59}"/>
          </ac:spMkLst>
        </pc:spChg>
        <pc:spChg chg="add mod">
          <ac:chgData name="平島 輝之" userId="40407db853589997" providerId="LiveId" clId="{B0FD0A39-69FE-45C6-83F6-07FC76881669}" dt="2023-08-20T07:17:41.668" v="5203" actId="1076"/>
          <ac:spMkLst>
            <pc:docMk/>
            <pc:sldMk cId="1812463618" sldId="257"/>
            <ac:spMk id="19" creationId="{4B1E0A57-758E-9C77-6D1E-72C4792D5C6C}"/>
          </ac:spMkLst>
        </pc:spChg>
        <pc:spChg chg="add mod">
          <ac:chgData name="平島 輝之" userId="40407db853589997" providerId="LiveId" clId="{B0FD0A39-69FE-45C6-83F6-07FC76881669}" dt="2023-08-20T07:23:38.622" v="5531" actId="115"/>
          <ac:spMkLst>
            <pc:docMk/>
            <pc:sldMk cId="1812463618" sldId="257"/>
            <ac:spMk id="24" creationId="{B6A847FB-732E-8798-90D0-995A59C8AD83}"/>
          </ac:spMkLst>
        </pc:spChg>
        <pc:spChg chg="add mod">
          <ac:chgData name="平島 輝之" userId="40407db853589997" providerId="LiveId" clId="{B0FD0A39-69FE-45C6-83F6-07FC76881669}" dt="2023-08-20T07:15:12.147" v="5168"/>
          <ac:spMkLst>
            <pc:docMk/>
            <pc:sldMk cId="1812463618" sldId="257"/>
            <ac:spMk id="32" creationId="{1810747A-0BA0-41F8-1C6E-615CCC527845}"/>
          </ac:spMkLst>
        </pc:spChg>
        <pc:spChg chg="add mod">
          <ac:chgData name="平島 輝之" userId="40407db853589997" providerId="LiveId" clId="{B0FD0A39-69FE-45C6-83F6-07FC76881669}" dt="2023-08-20T07:22:27.918" v="5525" actId="20577"/>
          <ac:spMkLst>
            <pc:docMk/>
            <pc:sldMk cId="1812463618" sldId="257"/>
            <ac:spMk id="33" creationId="{EC2FE7B8-5EB4-C639-EB62-913AF679F66B}"/>
          </ac:spMkLst>
        </pc:spChg>
        <pc:spChg chg="add mod">
          <ac:chgData name="平島 輝之" userId="40407db853589997" providerId="LiveId" clId="{B0FD0A39-69FE-45C6-83F6-07FC76881669}" dt="2023-08-20T07:22:06.596" v="5490" actId="255"/>
          <ac:spMkLst>
            <pc:docMk/>
            <pc:sldMk cId="1812463618" sldId="257"/>
            <ac:spMk id="34" creationId="{4E82E871-27EC-4786-759F-2E9FD37EFF37}"/>
          </ac:spMkLst>
        </pc:spChg>
        <pc:graphicFrameChg chg="add del mod">
          <ac:chgData name="平島 輝之" userId="40407db853589997" providerId="LiveId" clId="{B0FD0A39-69FE-45C6-83F6-07FC76881669}" dt="2023-08-20T05:36:32.892" v="1858"/>
          <ac:graphicFrameMkLst>
            <pc:docMk/>
            <pc:sldMk cId="1812463618" sldId="257"/>
            <ac:graphicFrameMk id="2" creationId="{CEA6A700-F163-410E-4C86-F51D84EB3BB1}"/>
          </ac:graphicFrameMkLst>
        </pc:graphicFrameChg>
        <pc:graphicFrameChg chg="add del mod modGraphic">
          <ac:chgData name="平島 輝之" userId="40407db853589997" providerId="LiveId" clId="{B0FD0A39-69FE-45C6-83F6-07FC76881669}" dt="2023-08-20T05:41:17.742" v="1969" actId="478"/>
          <ac:graphicFrameMkLst>
            <pc:docMk/>
            <pc:sldMk cId="1812463618" sldId="257"/>
            <ac:graphicFrameMk id="4" creationId="{48121C51-9D69-8E9D-FF8A-7A7B5E3E5AF8}"/>
          </ac:graphicFrameMkLst>
        </pc:graphicFrameChg>
        <pc:graphicFrameChg chg="add del mod modGraphic">
          <ac:chgData name="平島 輝之" userId="40407db853589997" providerId="LiveId" clId="{B0FD0A39-69FE-45C6-83F6-07FC76881669}" dt="2023-08-20T06:27:07.102" v="2982" actId="478"/>
          <ac:graphicFrameMkLst>
            <pc:docMk/>
            <pc:sldMk cId="1812463618" sldId="257"/>
            <ac:graphicFrameMk id="6" creationId="{E8A934A5-7F76-3617-D8A2-B1CE42466B39}"/>
          </ac:graphicFrameMkLst>
        </pc:graphicFrameChg>
        <pc:graphicFrameChg chg="add del mod modGraphic">
          <ac:chgData name="平島 輝之" userId="40407db853589997" providerId="LiveId" clId="{B0FD0A39-69FE-45C6-83F6-07FC76881669}" dt="2023-08-20T06:27:10.846" v="2983" actId="14734"/>
          <ac:graphicFrameMkLst>
            <pc:docMk/>
            <pc:sldMk cId="1812463618" sldId="257"/>
            <ac:graphicFrameMk id="7" creationId="{0B553054-B847-8803-8E2E-C69E981DA1BF}"/>
          </ac:graphicFrameMkLst>
        </pc:graphicFrameChg>
        <pc:graphicFrameChg chg="add del mod">
          <ac:chgData name="平島 輝之" userId="40407db853589997" providerId="LiveId" clId="{B0FD0A39-69FE-45C6-83F6-07FC76881669}" dt="2023-08-20T05:50:12.383" v="2055" actId="478"/>
          <ac:graphicFrameMkLst>
            <pc:docMk/>
            <pc:sldMk cId="1812463618" sldId="257"/>
            <ac:graphicFrameMk id="9" creationId="{AF9FA4FB-F1D9-CD19-0A4F-8A25DED3C976}"/>
          </ac:graphicFrameMkLst>
        </pc:graphicFrameChg>
        <pc:graphicFrameChg chg="add del mod modGraphic">
          <ac:chgData name="平島 輝之" userId="40407db853589997" providerId="LiveId" clId="{B0FD0A39-69FE-45C6-83F6-07FC76881669}" dt="2023-08-20T06:24:32.694" v="2892" actId="1076"/>
          <ac:graphicFrameMkLst>
            <pc:docMk/>
            <pc:sldMk cId="1812463618" sldId="257"/>
            <ac:graphicFrameMk id="11" creationId="{8B757B97-9823-4011-3FD7-753CAB912AD4}"/>
          </ac:graphicFrameMkLst>
        </pc:graphicFrameChg>
        <pc:graphicFrameChg chg="add mod modGraphic">
          <ac:chgData name="平島 輝之" userId="40407db853589997" providerId="LiveId" clId="{B0FD0A39-69FE-45C6-83F6-07FC76881669}" dt="2023-08-20T07:16:53.070" v="5197" actId="1076"/>
          <ac:graphicFrameMkLst>
            <pc:docMk/>
            <pc:sldMk cId="1812463618" sldId="257"/>
            <ac:graphicFrameMk id="14" creationId="{9F09131E-B57E-99C7-3287-7C2DE7088FBC}"/>
          </ac:graphicFrameMkLst>
        </pc:graphicFrameChg>
        <pc:graphicFrameChg chg="add mod modGraphic">
          <ac:chgData name="平島 輝之" userId="40407db853589997" providerId="LiveId" clId="{B0FD0A39-69FE-45C6-83F6-07FC76881669}" dt="2023-08-20T07:16:53.070" v="5197" actId="1076"/>
          <ac:graphicFrameMkLst>
            <pc:docMk/>
            <pc:sldMk cId="1812463618" sldId="257"/>
            <ac:graphicFrameMk id="15" creationId="{BA4C7CDC-6B09-3A19-E747-944B659C6E09}"/>
          </ac:graphicFrameMkLst>
        </pc:graphicFrameChg>
        <pc:graphicFrameChg chg="add mod modGraphic">
          <ac:chgData name="平島 輝之" userId="40407db853589997" providerId="LiveId" clId="{B0FD0A39-69FE-45C6-83F6-07FC76881669}" dt="2023-08-20T07:17:37.749" v="5202" actId="1076"/>
          <ac:graphicFrameMkLst>
            <pc:docMk/>
            <pc:sldMk cId="1812463618" sldId="257"/>
            <ac:graphicFrameMk id="17" creationId="{5DED8E70-4C1A-AFC9-A766-4D8B3CB422E9}"/>
          </ac:graphicFrameMkLst>
        </pc:graphicFrameChg>
        <pc:graphicFrameChg chg="add del mod modGraphic">
          <ac:chgData name="平島 輝之" userId="40407db853589997" providerId="LiveId" clId="{B0FD0A39-69FE-45C6-83F6-07FC76881669}" dt="2023-08-20T06:31:15.017" v="3123" actId="21"/>
          <ac:graphicFrameMkLst>
            <pc:docMk/>
            <pc:sldMk cId="1812463618" sldId="257"/>
            <ac:graphicFrameMk id="18" creationId="{69009E06-D063-DB8A-3CFB-93955ABEFA59}"/>
          </ac:graphicFrameMkLst>
        </pc:graphicFrameChg>
        <pc:graphicFrameChg chg="add del mod">
          <ac:chgData name="平島 輝之" userId="40407db853589997" providerId="LiveId" clId="{B0FD0A39-69FE-45C6-83F6-07FC76881669}" dt="2023-08-20T06:34:12.616" v="3156"/>
          <ac:graphicFrameMkLst>
            <pc:docMk/>
            <pc:sldMk cId="1812463618" sldId="257"/>
            <ac:graphicFrameMk id="20" creationId="{B00046E2-B884-0C2B-ED8A-532284A8B6C1}"/>
          </ac:graphicFrameMkLst>
        </pc:graphicFrameChg>
        <pc:graphicFrameChg chg="add del mod">
          <ac:chgData name="平島 輝之" userId="40407db853589997" providerId="LiveId" clId="{B0FD0A39-69FE-45C6-83F6-07FC76881669}" dt="2023-08-20T06:34:21.871" v="3159"/>
          <ac:graphicFrameMkLst>
            <pc:docMk/>
            <pc:sldMk cId="1812463618" sldId="257"/>
            <ac:graphicFrameMk id="21" creationId="{57553E1B-EE01-0B30-86EB-A8F5F8A8E5E2}"/>
          </ac:graphicFrameMkLst>
        </pc:graphicFrameChg>
        <pc:graphicFrameChg chg="add mod modGraphic">
          <ac:chgData name="平島 輝之" userId="40407db853589997" providerId="LiveId" clId="{B0FD0A39-69FE-45C6-83F6-07FC76881669}" dt="2023-08-20T07:16:45.606" v="5196" actId="1076"/>
          <ac:graphicFrameMkLst>
            <pc:docMk/>
            <pc:sldMk cId="1812463618" sldId="257"/>
            <ac:graphicFrameMk id="22" creationId="{16FC134A-0FDD-3124-4FAF-4610A908FA92}"/>
          </ac:graphicFrameMkLst>
        </pc:graphicFrameChg>
        <pc:graphicFrameChg chg="add mod modGraphic">
          <ac:chgData name="平島 輝之" userId="40407db853589997" providerId="LiveId" clId="{B0FD0A39-69FE-45C6-83F6-07FC76881669}" dt="2023-08-20T07:16:45.606" v="5196" actId="1076"/>
          <ac:graphicFrameMkLst>
            <pc:docMk/>
            <pc:sldMk cId="1812463618" sldId="257"/>
            <ac:graphicFrameMk id="23" creationId="{64CC413C-2345-45D1-224B-CE40C7F38C51}"/>
          </ac:graphicFrameMkLst>
        </pc:graphicFrameChg>
        <pc:graphicFrameChg chg="add del mod modGraphic">
          <ac:chgData name="平島 輝之" userId="40407db853589997" providerId="LiveId" clId="{B0FD0A39-69FE-45C6-83F6-07FC76881669}" dt="2023-08-20T07:00:31.248" v="4342" actId="478"/>
          <ac:graphicFrameMkLst>
            <pc:docMk/>
            <pc:sldMk cId="1812463618" sldId="257"/>
            <ac:graphicFrameMk id="25" creationId="{1D7777C9-7F2B-0211-4E89-5D787169C0DF}"/>
          </ac:graphicFrameMkLst>
        </pc:graphicFrameChg>
        <pc:graphicFrameChg chg="add mod modGraphic">
          <ac:chgData name="平島 輝之" userId="40407db853589997" providerId="LiveId" clId="{B0FD0A39-69FE-45C6-83F6-07FC76881669}" dt="2023-08-20T07:24:06.613" v="5540" actId="20577"/>
          <ac:graphicFrameMkLst>
            <pc:docMk/>
            <pc:sldMk cId="1812463618" sldId="257"/>
            <ac:graphicFrameMk id="26" creationId="{FD92DB44-6697-5F49-2D0F-7CA45C86ADDA}"/>
          </ac:graphicFrameMkLst>
        </pc:graphicFrameChg>
        <pc:graphicFrameChg chg="add del mod">
          <ac:chgData name="平島 輝之" userId="40407db853589997" providerId="LiveId" clId="{B0FD0A39-69FE-45C6-83F6-07FC76881669}" dt="2023-08-20T06:57:23.156" v="4203"/>
          <ac:graphicFrameMkLst>
            <pc:docMk/>
            <pc:sldMk cId="1812463618" sldId="257"/>
            <ac:graphicFrameMk id="27" creationId="{30436103-6638-1C74-3D24-482649F12657}"/>
          </ac:graphicFrameMkLst>
        </pc:graphicFrameChg>
        <pc:graphicFrameChg chg="add del mod">
          <ac:chgData name="平島 輝之" userId="40407db853589997" providerId="LiveId" clId="{B0FD0A39-69FE-45C6-83F6-07FC76881669}" dt="2023-08-20T06:57:49.252" v="4208"/>
          <ac:graphicFrameMkLst>
            <pc:docMk/>
            <pc:sldMk cId="1812463618" sldId="257"/>
            <ac:graphicFrameMk id="28" creationId="{104D8FF1-83BF-BA13-2B55-6CAEAF92A090}"/>
          </ac:graphicFrameMkLst>
        </pc:graphicFrameChg>
        <pc:graphicFrameChg chg="add del mod">
          <ac:chgData name="平島 輝之" userId="40407db853589997" providerId="LiveId" clId="{B0FD0A39-69FE-45C6-83F6-07FC76881669}" dt="2023-08-20T06:57:58.776" v="4211" actId="478"/>
          <ac:graphicFrameMkLst>
            <pc:docMk/>
            <pc:sldMk cId="1812463618" sldId="257"/>
            <ac:graphicFrameMk id="29" creationId="{4A4A330E-37D3-F8E5-4280-D20B4A5722B1}"/>
          </ac:graphicFrameMkLst>
        </pc:graphicFrameChg>
        <pc:graphicFrameChg chg="add mod modGraphic">
          <ac:chgData name="平島 輝之" userId="40407db853589997" providerId="LiveId" clId="{B0FD0A39-69FE-45C6-83F6-07FC76881669}" dt="2023-08-20T07:16:37.102" v="5195" actId="1076"/>
          <ac:graphicFrameMkLst>
            <pc:docMk/>
            <pc:sldMk cId="1812463618" sldId="257"/>
            <ac:graphicFrameMk id="30" creationId="{B84699B7-22A3-AA01-52EA-6ABADBCD3300}"/>
          </ac:graphicFrameMkLst>
        </pc:graphicFrameChg>
        <pc:graphicFrameChg chg="add mod modGraphic">
          <ac:chgData name="平島 輝之" userId="40407db853589997" providerId="LiveId" clId="{B0FD0A39-69FE-45C6-83F6-07FC76881669}" dt="2023-08-20T07:16:24.126" v="5194" actId="1076"/>
          <ac:graphicFrameMkLst>
            <pc:docMk/>
            <pc:sldMk cId="1812463618" sldId="257"/>
            <ac:graphicFrameMk id="31" creationId="{7D36EE00-16AC-88BA-2A5F-F16274FA71A6}"/>
          </ac:graphicFrameMkLst>
        </pc:graphicFrameChg>
      </pc:sldChg>
      <pc:sldChg chg="addSp delSp modSp new del mod">
        <pc:chgData name="平島 輝之" userId="40407db853589997" providerId="LiveId" clId="{B0FD0A39-69FE-45C6-83F6-07FC76881669}" dt="2023-08-20T07:12:06.964" v="4906" actId="47"/>
        <pc:sldMkLst>
          <pc:docMk/>
          <pc:sldMk cId="3798607336" sldId="258"/>
        </pc:sldMkLst>
        <pc:spChg chg="add del mod">
          <ac:chgData name="平島 輝之" userId="40407db853589997" providerId="LiveId" clId="{B0FD0A39-69FE-45C6-83F6-07FC76881669}" dt="2023-08-20T06:11:21.956" v="2483" actId="21"/>
          <ac:spMkLst>
            <pc:docMk/>
            <pc:sldMk cId="3798607336" sldId="258"/>
            <ac:spMk id="4" creationId="{47161FEA-131C-6FB1-1410-828D0FF12881}"/>
          </ac:spMkLst>
        </pc:spChg>
        <pc:graphicFrameChg chg="add del mod modGraphic">
          <ac:chgData name="平島 輝之" userId="40407db853589997" providerId="LiveId" clId="{B0FD0A39-69FE-45C6-83F6-07FC76881669}" dt="2023-08-20T06:11:36.262" v="2486" actId="21"/>
          <ac:graphicFrameMkLst>
            <pc:docMk/>
            <pc:sldMk cId="3798607336" sldId="258"/>
            <ac:graphicFrameMk id="2" creationId="{2D4FC8F7-FA74-6A93-B8A8-EBBC92A30A82}"/>
          </ac:graphicFrameMkLst>
        </pc:graphicFrameChg>
        <pc:graphicFrameChg chg="add del mod modGraphic">
          <ac:chgData name="平島 輝之" userId="40407db853589997" providerId="LiveId" clId="{B0FD0A39-69FE-45C6-83F6-07FC76881669}" dt="2023-08-20T06:11:36.262" v="2486" actId="21"/>
          <ac:graphicFrameMkLst>
            <pc:docMk/>
            <pc:sldMk cId="3798607336" sldId="258"/>
            <ac:graphicFrameMk id="3" creationId="{1BCE42CC-693E-C378-2AAB-9A5560E93247}"/>
          </ac:graphicFrameMkLst>
        </pc:graphicFrameChg>
      </pc:sldChg>
    </pc:docChg>
  </pc:docChgLst>
</pc:chgInfo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53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19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4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26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8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42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4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54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3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0511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CBB2-0699-4CCE-9A71-2E75D66CB5FD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45F0B-290D-40E2-8B0F-5DCE8D676C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81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27">
            <a:extLst>
              <a:ext uri="{FF2B5EF4-FFF2-40B4-BE49-F238E27FC236}">
                <a16:creationId xmlns:a16="http://schemas.microsoft.com/office/drawing/2014/main" id="{16563C67-802E-9BE8-F6E8-1A78835EB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372" y="1671735"/>
            <a:ext cx="2039408" cy="810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最大クラスの地震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○震度　　　　　　　　　　　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○津波の浸水深　　　　　　ｍ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○津波到達時間　　　　　　分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○液状化の可能性　　　　　有　・　無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○長期浸水の可能性　　　　有　・　無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正方形/長方形 289">
            <a:extLst>
              <a:ext uri="{FF2B5EF4-FFF2-40B4-BE49-F238E27FC236}">
                <a16:creationId xmlns:a16="http://schemas.microsoft.com/office/drawing/2014/main" id="{11B68604-CD85-2007-ECDF-85126847F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424" y="1664916"/>
            <a:ext cx="2039408" cy="810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発生頻度の高い地震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○震度　　　　　　　　　　　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○津波の浸水深　　　　　　ｍ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○津波到達時間　　　　　　分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○液状化の可能性　　　　　有　・　無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○長期浸水の可能性　　　　有　・　無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	　　　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7B3649A-3E4B-840D-C740-3D66DFEE6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74" y="1461374"/>
            <a:ext cx="363177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■当館における南海トラフ地震の被害想定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（高知県防災マップで確認）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D0F916-1082-B87B-D6E7-314F9678DB4A}"/>
              </a:ext>
            </a:extLst>
          </p:cNvPr>
          <p:cNvSpPr txBox="1"/>
          <p:nvPr/>
        </p:nvSpPr>
        <p:spPr>
          <a:xfrm>
            <a:off x="278272" y="2545180"/>
            <a:ext cx="429372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■南海トラフ地震の津波避難に対する基本方針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ja-JP" altLang="ja-JP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○をつける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lang="en-US" altLang="ja-JP" sz="800" b="1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5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倒壊や火災の恐れがなければ原則館内に避難　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高台等への避難場所へ避難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D587452-ADB8-C81D-8681-5DCE12D800CE}"/>
              </a:ext>
            </a:extLst>
          </p:cNvPr>
          <p:cNvSpPr/>
          <p:nvPr/>
        </p:nvSpPr>
        <p:spPr bwMode="auto">
          <a:xfrm>
            <a:off x="338150" y="3252925"/>
            <a:ext cx="2039408" cy="1656743"/>
          </a:xfrm>
          <a:prstGeom prst="rect">
            <a:avLst/>
          </a:prstGeom>
          <a:ln w="635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upright="1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9AE4AD2-EFD0-7E89-626C-60DA6B9A66CA}"/>
              </a:ext>
            </a:extLst>
          </p:cNvPr>
          <p:cNvSpPr txBox="1"/>
          <p:nvPr/>
        </p:nvSpPr>
        <p:spPr>
          <a:xfrm>
            <a:off x="2400661" y="3014486"/>
            <a:ext cx="189018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避難経路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MAP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貼付）</a:t>
            </a:r>
            <a:endParaRPr lang="ja-JP" altLang="ja-JP" sz="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60737F5-FB56-F2AF-2576-B2E5EE0B7BD0}"/>
              </a:ext>
            </a:extLst>
          </p:cNvPr>
          <p:cNvSpPr txBox="1"/>
          <p:nvPr/>
        </p:nvSpPr>
        <p:spPr>
          <a:xfrm>
            <a:off x="2438372" y="4918412"/>
            <a:ext cx="2095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可能であれば、複数の避難経路を記載して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下さい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14300" indent="-114300" algn="l"/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※避難経路を実際に歩いて</a:t>
            </a:r>
            <a:r>
              <a:rPr lang="ja-JP" altLang="en-US" sz="600" kern="100" dirty="0">
                <a:solidFill>
                  <a:srgbClr val="00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下さい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。地震発生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時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電柱や</a:t>
            </a:r>
            <a:endParaRPr lang="en-US" altLang="ja-JP" sz="60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14300" indent="-114300" algn="l"/>
            <a:r>
              <a:rPr lang="ja-JP" altLang="en-US" sz="600" kern="100" dirty="0">
                <a:solidFill>
                  <a:srgbClr val="00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ブロックの倒壊など、障害物も多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いため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臨機応変に</a:t>
            </a:r>
            <a:endParaRPr lang="en-US" altLang="ja-JP" sz="60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114300" indent="-114300" algn="l"/>
            <a:r>
              <a:rPr lang="ja-JP" altLang="en-US" sz="600" kern="100" dirty="0">
                <a:solidFill>
                  <a:srgbClr val="00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たどりつけるよう、経路の状況を観察して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下さい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DD99C82-179A-F05E-4153-2B81B9EFCAFA}"/>
              </a:ext>
            </a:extLst>
          </p:cNvPr>
          <p:cNvSpPr/>
          <p:nvPr/>
        </p:nvSpPr>
        <p:spPr bwMode="auto">
          <a:xfrm>
            <a:off x="2445944" y="3252925"/>
            <a:ext cx="2039409" cy="1665486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spcFirstLastPara="0" vert="horz" wrap="square" lIns="91440" tIns="45720" rIns="91440" bIns="45720" numCol="1" spcCol="0" rtlCol="0" fromWordArt="0" anchor="t" anchorCtr="0" forceAA="0" upright="1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9AA36AEA-F7F0-2641-6842-1EFB9ECE4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828" y="-5014728"/>
            <a:ext cx="474051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ja-JP" altLang="ja-JP" sz="1200" b="1" i="0" u="none" strike="noStrike" cap="none" normalizeH="0" baseline="0" bmk="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施設見取り図とチェック箇所（防火対策用）</a:t>
            </a: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863DFA3D-2A59-7C1F-FEA6-F50C38128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828" y="-4509129"/>
            <a:ext cx="474051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3240A97-381B-0776-433D-234E8B5A7114}"/>
              </a:ext>
            </a:extLst>
          </p:cNvPr>
          <p:cNvSpPr txBox="1"/>
          <p:nvPr/>
        </p:nvSpPr>
        <p:spPr>
          <a:xfrm>
            <a:off x="115159" y="3019041"/>
            <a:ext cx="245753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53035"/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■施設見取図とチェック箇所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貼付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・附番）</a:t>
            </a:r>
            <a:endParaRPr lang="ja-JP" altLang="ja-JP" sz="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E9BB40-839C-3B22-40AA-32798D607ECE}"/>
              </a:ext>
            </a:extLst>
          </p:cNvPr>
          <p:cNvSpPr txBox="1"/>
          <p:nvPr/>
        </p:nvSpPr>
        <p:spPr>
          <a:xfrm>
            <a:off x="279332" y="4918412"/>
            <a:ext cx="20955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防火対策場所に番号を附番</a:t>
            </a:r>
            <a:r>
              <a:rPr lang="ja-JP" altLang="ja-JP" sz="6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1A5A751-7C38-B179-8FE9-B58832BC20F4}"/>
              </a:ext>
            </a:extLst>
          </p:cNvPr>
          <p:cNvSpPr/>
          <p:nvPr/>
        </p:nvSpPr>
        <p:spPr bwMode="auto">
          <a:xfrm>
            <a:off x="345751" y="5372100"/>
            <a:ext cx="4146020" cy="134153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spcFirstLastPara="0" vert="horz" wrap="square" lIns="91440" tIns="45720" rIns="91440" bIns="45720" numCol="1" spcCol="0" rtlCol="0" fromWordArt="0" anchor="t" anchorCtr="0" forceAA="0" upright="1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8462DF5-1EBA-A83F-CB53-D52E018D47C6}"/>
              </a:ext>
            </a:extLst>
          </p:cNvPr>
          <p:cNvSpPr txBox="1"/>
          <p:nvPr/>
        </p:nvSpPr>
        <p:spPr>
          <a:xfrm>
            <a:off x="299398" y="5156770"/>
            <a:ext cx="145838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■附番箇所の取扱手順</a:t>
            </a:r>
            <a:endParaRPr lang="ja-JP" alt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1" name="矢印: 下 30">
            <a:extLst>
              <a:ext uri="{FF2B5EF4-FFF2-40B4-BE49-F238E27FC236}">
                <a16:creationId xmlns:a16="http://schemas.microsoft.com/office/drawing/2014/main" id="{DAA2A59F-34C1-9212-D4BA-111CDEA54599}"/>
              </a:ext>
            </a:extLst>
          </p:cNvPr>
          <p:cNvSpPr/>
          <p:nvPr/>
        </p:nvSpPr>
        <p:spPr>
          <a:xfrm>
            <a:off x="1722634" y="5111821"/>
            <a:ext cx="339072" cy="1282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13">
            <a:extLst>
              <a:ext uri="{FF2B5EF4-FFF2-40B4-BE49-F238E27FC236}">
                <a16:creationId xmlns:a16="http://schemas.microsoft.com/office/drawing/2014/main" id="{FC9821B0-9CAF-39B1-D123-948580DCEEC9}"/>
              </a:ext>
            </a:extLst>
          </p:cNvPr>
          <p:cNvSpPr>
            <a:spLocks/>
          </p:cNvSpPr>
          <p:nvPr/>
        </p:nvSpPr>
        <p:spPr bwMode="auto">
          <a:xfrm>
            <a:off x="376433" y="817738"/>
            <a:ext cx="1652771" cy="353944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ja-JP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震度</a:t>
            </a:r>
            <a:r>
              <a:rPr lang="en-US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6</a:t>
            </a:r>
            <a:r>
              <a:rPr lang="ja-JP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弱以上（</a:t>
            </a:r>
            <a:r>
              <a:rPr lang="en-US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分半ゆれる）の地震発生・大津波警報の発令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DBFE5C2-EF33-3C66-6624-3491CCCC7628}"/>
              </a:ext>
            </a:extLst>
          </p:cNvPr>
          <p:cNvSpPr txBox="1"/>
          <p:nvPr/>
        </p:nvSpPr>
        <p:spPr>
          <a:xfrm>
            <a:off x="281181" y="1170146"/>
            <a:ext cx="187642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落下物に気をつけつつ、大きな</a:t>
            </a:r>
            <a:endParaRPr lang="en-US" altLang="ja-JP" sz="70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什器等から離れて机の下等に隠れる。</a:t>
            </a:r>
            <a:endParaRPr lang="ja-JP" altLang="ja-JP" sz="7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13">
            <a:extLst>
              <a:ext uri="{FF2B5EF4-FFF2-40B4-BE49-F238E27FC236}">
                <a16:creationId xmlns:a16="http://schemas.microsoft.com/office/drawing/2014/main" id="{61E4B799-D3A2-0FED-BB90-AAE555B51599}"/>
              </a:ext>
            </a:extLst>
          </p:cNvPr>
          <p:cNvSpPr>
            <a:spLocks/>
          </p:cNvSpPr>
          <p:nvPr/>
        </p:nvSpPr>
        <p:spPr bwMode="auto">
          <a:xfrm>
            <a:off x="2140079" y="815725"/>
            <a:ext cx="1652771" cy="353944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ja-JP" altLang="en-US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揺れが収まってから津波の到来まで</a:t>
            </a:r>
            <a:r>
              <a:rPr lang="en-US" altLang="ja-JP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altLang="en-US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分</a:t>
            </a:r>
            <a:r>
              <a:rPr lang="en-US" altLang="ja-JP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lang="ja-JP" sz="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AB4EAAB-995D-4E89-8FA0-560BEEA5AB06}"/>
              </a:ext>
            </a:extLst>
          </p:cNvPr>
          <p:cNvSpPr txBox="1"/>
          <p:nvPr/>
        </p:nvSpPr>
        <p:spPr>
          <a:xfrm>
            <a:off x="2054734" y="1173870"/>
            <a:ext cx="16527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宿泊客の安否と倒壊危険性を確認し、基本方針に基づき宿泊客を避難。</a:t>
            </a:r>
            <a:endParaRPr lang="ja-JP" altLang="ja-JP" sz="7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8" name="テキスト ボックス 13">
            <a:extLst>
              <a:ext uri="{FF2B5EF4-FFF2-40B4-BE49-F238E27FC236}">
                <a16:creationId xmlns:a16="http://schemas.microsoft.com/office/drawing/2014/main" id="{D5CB6374-5817-2C5E-F39F-51496B842A58}"/>
              </a:ext>
            </a:extLst>
          </p:cNvPr>
          <p:cNvSpPr>
            <a:spLocks/>
          </p:cNvSpPr>
          <p:nvPr/>
        </p:nvSpPr>
        <p:spPr bwMode="auto">
          <a:xfrm>
            <a:off x="3923700" y="828015"/>
            <a:ext cx="572558" cy="353944"/>
          </a:xfrm>
          <a:prstGeom prst="flowChartAlternateProcess">
            <a:avLst/>
          </a:prstGeom>
          <a:solidFill>
            <a:schemeClr val="bg1">
              <a:lumMod val="7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ja-JP" altLang="en-US" sz="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津波の到来後</a:t>
            </a:r>
            <a:endParaRPr lang="ja-JP" sz="8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C1D9DC1-730D-F729-B505-B0CEA9B73D7D}"/>
              </a:ext>
            </a:extLst>
          </p:cNvPr>
          <p:cNvSpPr txBox="1"/>
          <p:nvPr/>
        </p:nvSpPr>
        <p:spPr>
          <a:xfrm>
            <a:off x="3857052" y="1161403"/>
            <a:ext cx="658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情報伝達・</a:t>
            </a:r>
            <a:endParaRPr lang="en-US" altLang="ja-JP" sz="70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怪我の対応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7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0" name="矢印: 下 39">
            <a:extLst>
              <a:ext uri="{FF2B5EF4-FFF2-40B4-BE49-F238E27FC236}">
                <a16:creationId xmlns:a16="http://schemas.microsoft.com/office/drawing/2014/main" id="{DBA9FA5F-1219-2EF5-68C8-40D83BED69CC}"/>
              </a:ext>
            </a:extLst>
          </p:cNvPr>
          <p:cNvSpPr/>
          <p:nvPr/>
        </p:nvSpPr>
        <p:spPr>
          <a:xfrm rot="16200000">
            <a:off x="1905776" y="947883"/>
            <a:ext cx="339072" cy="127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53F7C0B9-95F8-F95D-0CE0-F44ED1632201}"/>
              </a:ext>
            </a:extLst>
          </p:cNvPr>
          <p:cNvSpPr/>
          <p:nvPr/>
        </p:nvSpPr>
        <p:spPr>
          <a:xfrm rot="16200000">
            <a:off x="3677007" y="947883"/>
            <a:ext cx="339072" cy="1270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78F104F9-B0C8-E8EC-D360-9B0AC58B8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442" y="637962"/>
            <a:ext cx="443018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南海トラフ地震発生時の対応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">
            <a:extLst>
              <a:ext uri="{FF2B5EF4-FFF2-40B4-BE49-F238E27FC236}">
                <a16:creationId xmlns:a16="http://schemas.microsoft.com/office/drawing/2014/main" id="{5E900B25-CD4A-A11A-AC12-1D2D41AC8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627" y="434488"/>
            <a:ext cx="30572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■従業員連絡リスト（電話以外の連絡方法まで記載すること）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5B522F32-3CC4-58C1-4019-5673E9C22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350434"/>
              </p:ext>
            </p:extLst>
          </p:nvPr>
        </p:nvGraphicFramePr>
        <p:xfrm>
          <a:off x="4779880" y="618912"/>
          <a:ext cx="4185081" cy="731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988">
                  <a:extLst>
                    <a:ext uri="{9D8B030D-6E8A-4147-A177-3AD203B41FA5}">
                      <a16:colId xmlns:a16="http://schemas.microsoft.com/office/drawing/2014/main" val="3745187475"/>
                    </a:ext>
                  </a:extLst>
                </a:gridCol>
                <a:gridCol w="713532">
                  <a:extLst>
                    <a:ext uri="{9D8B030D-6E8A-4147-A177-3AD203B41FA5}">
                      <a16:colId xmlns:a16="http://schemas.microsoft.com/office/drawing/2014/main" val="347524316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val="237289646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853875370"/>
                    </a:ext>
                  </a:extLst>
                </a:gridCol>
                <a:gridCol w="906811">
                  <a:extLst>
                    <a:ext uri="{9D8B030D-6E8A-4147-A177-3AD203B41FA5}">
                      <a16:colId xmlns:a16="http://schemas.microsoft.com/office/drawing/2014/main" val="27471957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氏名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その他の連絡手段　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LINE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・メール等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備考（家族電話等）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01085173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87944388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10316960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02281229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32338404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189182744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71576457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7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474270206"/>
                  </a:ext>
                </a:extLst>
              </a:tr>
            </a:tbl>
          </a:graphicData>
        </a:graphic>
      </p:graphicFrame>
      <p:sp>
        <p:nvSpPr>
          <p:cNvPr id="47" name="Rectangle 3">
            <a:extLst>
              <a:ext uri="{FF2B5EF4-FFF2-40B4-BE49-F238E27FC236}">
                <a16:creationId xmlns:a16="http://schemas.microsoft.com/office/drawing/2014/main" id="{0510CBD9-5287-3325-DCD9-D5F009014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33" y="106823"/>
            <a:ext cx="3426407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小規模旅館・ホテルの簡易版</a:t>
            </a:r>
            <a:r>
              <a:rPr lang="en-US" altLang="ja-JP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lang="ja-JP" altLang="en-US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事前作成シート</a:t>
            </a:r>
            <a:endParaRPr kumimoji="0" lang="ja-JP" altLang="ja-JP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C570A76F-15A2-1865-ED47-72CA1B52A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592" y="117575"/>
            <a:ext cx="34264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初回作成日　　年　　月　　日　　　最終更新日　　年　　月　　日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矢印: 下 48">
            <a:extLst>
              <a:ext uri="{FF2B5EF4-FFF2-40B4-BE49-F238E27FC236}">
                <a16:creationId xmlns:a16="http://schemas.microsoft.com/office/drawing/2014/main" id="{2234AE31-3182-8157-2D9A-3630B3ADD62D}"/>
              </a:ext>
            </a:extLst>
          </p:cNvPr>
          <p:cNvSpPr/>
          <p:nvPr/>
        </p:nvSpPr>
        <p:spPr>
          <a:xfrm>
            <a:off x="3639267" y="2947450"/>
            <a:ext cx="339072" cy="21544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9F09131E-B57E-99C7-3287-7C2DE7088F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072622"/>
              </p:ext>
            </p:extLst>
          </p:nvPr>
        </p:nvGraphicFramePr>
        <p:xfrm>
          <a:off x="340881" y="463296"/>
          <a:ext cx="4129422" cy="1378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7243">
                  <a:extLst>
                    <a:ext uri="{9D8B030D-6E8A-4147-A177-3AD203B41FA5}">
                      <a16:colId xmlns:a16="http://schemas.microsoft.com/office/drawing/2014/main" val="3688891305"/>
                    </a:ext>
                  </a:extLst>
                </a:gridCol>
                <a:gridCol w="1401781">
                  <a:extLst>
                    <a:ext uri="{9D8B030D-6E8A-4147-A177-3AD203B41FA5}">
                      <a16:colId xmlns:a16="http://schemas.microsoft.com/office/drawing/2014/main" val="2085674399"/>
                    </a:ext>
                  </a:extLst>
                </a:gridCol>
                <a:gridCol w="836833">
                  <a:extLst>
                    <a:ext uri="{9D8B030D-6E8A-4147-A177-3AD203B41FA5}">
                      <a16:colId xmlns:a16="http://schemas.microsoft.com/office/drawing/2014/main" val="1115627571"/>
                    </a:ext>
                  </a:extLst>
                </a:gridCol>
                <a:gridCol w="1223565">
                  <a:extLst>
                    <a:ext uri="{9D8B030D-6E8A-4147-A177-3AD203B41FA5}">
                      <a16:colId xmlns:a16="http://schemas.microsoft.com/office/drawing/2014/main" val="274704081"/>
                    </a:ext>
                  </a:extLst>
                </a:gridCol>
              </a:tblGrid>
              <a:tr h="137877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BCP</a:t>
                      </a:r>
                      <a:r>
                        <a:rPr lang="ja-JP" altLang="en-US" sz="600" kern="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責任者名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サブリーダー名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26148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4307D6B-DD89-11A7-506E-B9FD2B66FECB}"/>
              </a:ext>
            </a:extLst>
          </p:cNvPr>
          <p:cNvSpPr txBox="1"/>
          <p:nvPr/>
        </p:nvSpPr>
        <p:spPr>
          <a:xfrm>
            <a:off x="4699798" y="1348110"/>
            <a:ext cx="42727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■保険　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040AAD03-B22E-5CD6-37E6-7FAFDAFB5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628815"/>
              </p:ext>
            </p:extLst>
          </p:nvPr>
        </p:nvGraphicFramePr>
        <p:xfrm>
          <a:off x="4779886" y="3382713"/>
          <a:ext cx="4192664" cy="128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2159">
                  <a:extLst>
                    <a:ext uri="{9D8B030D-6E8A-4147-A177-3AD203B41FA5}">
                      <a16:colId xmlns:a16="http://schemas.microsoft.com/office/drawing/2014/main" val="3187768260"/>
                    </a:ext>
                  </a:extLst>
                </a:gridCol>
                <a:gridCol w="2583219">
                  <a:extLst>
                    <a:ext uri="{9D8B030D-6E8A-4147-A177-3AD203B41FA5}">
                      <a16:colId xmlns:a16="http://schemas.microsoft.com/office/drawing/2014/main" val="4202202796"/>
                    </a:ext>
                  </a:extLst>
                </a:gridCol>
                <a:gridCol w="435922">
                  <a:extLst>
                    <a:ext uri="{9D8B030D-6E8A-4147-A177-3AD203B41FA5}">
                      <a16:colId xmlns:a16="http://schemas.microsoft.com/office/drawing/2014/main" val="1932493725"/>
                    </a:ext>
                  </a:extLst>
                </a:gridCol>
                <a:gridCol w="461364">
                  <a:extLst>
                    <a:ext uri="{9D8B030D-6E8A-4147-A177-3AD203B41FA5}">
                      <a16:colId xmlns:a16="http://schemas.microsoft.com/office/drawing/2014/main" val="3559715607"/>
                    </a:ext>
                  </a:extLst>
                </a:gridCol>
              </a:tblGrid>
              <a:tr h="87057"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区分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状況</a:t>
                      </a:r>
                    </a:p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導入予定時期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60943237"/>
                  </a:ext>
                </a:extLst>
              </a:tr>
              <a:tr h="90426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建物の耐震補強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3790310945"/>
                  </a:ext>
                </a:extLst>
              </a:tr>
              <a:tr h="904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ガラスの飛散防止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3686336496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天井設備（空調・照明器具等）の落下防止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1887569647"/>
                  </a:ext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備品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固定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（客室含む）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事務所　ロッカー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・書棚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・テレビ・ＯＡ機器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等の移動・転倒防止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3462868838"/>
                  </a:ext>
                </a:extLst>
              </a:tr>
              <a:tr h="30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客室　テレビ・調度品の移動・転倒防止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2104217986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厨房　</a:t>
                      </a:r>
                      <a:r>
                        <a:rPr lang="ja-JP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食器棚・冷蔵庫等の適切箇所への移動、固定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1271592274"/>
                  </a:ext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物品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高所にある物品の落下防止、撤去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1828668991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避難経路（廊下、階段、非常口等）付近の物品撤去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1050678215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自動販売機・展示物等の移動・転倒の防止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2898879901"/>
                  </a:ext>
                </a:extLst>
              </a:tr>
              <a:tr h="83399">
                <a:tc rowSpan="3"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3014087669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2002457433"/>
                  </a:ext>
                </a:extLst>
              </a:tr>
              <a:tr h="833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9572" marR="49572" marT="0" marB="0" anchor="ctr"/>
                </a:tc>
                <a:extLst>
                  <a:ext uri="{0D108BD9-81ED-4DB2-BD59-A6C34878D82A}">
                    <a16:rowId xmlns:a16="http://schemas.microsoft.com/office/drawing/2014/main" val="1967755422"/>
                  </a:ext>
                </a:extLst>
              </a:tr>
            </a:tbl>
          </a:graphicData>
        </a:graphic>
      </p:graphicFrame>
      <p:sp>
        <p:nvSpPr>
          <p:cNvPr id="20" name="Rectangle 3">
            <a:extLst>
              <a:ext uri="{FF2B5EF4-FFF2-40B4-BE49-F238E27FC236}">
                <a16:creationId xmlns:a16="http://schemas.microsoft.com/office/drawing/2014/main" id="{9A48DB64-34D5-A84D-27D2-79419C9DC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972" y="3204773"/>
            <a:ext cx="407908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■事前対策</a:t>
            </a:r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×の項目は必要性を検討し、必要と判断した際には導入時期を</a:t>
            </a:r>
            <a:r>
              <a:rPr kumimoji="0" lang="ja-JP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記載）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2551E65A-FB4F-3BA6-2D9E-1C1266392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11753"/>
              </p:ext>
            </p:extLst>
          </p:nvPr>
        </p:nvGraphicFramePr>
        <p:xfrm>
          <a:off x="4779878" y="1538070"/>
          <a:ext cx="4177499" cy="5788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2564">
                  <a:extLst>
                    <a:ext uri="{9D8B030D-6E8A-4147-A177-3AD203B41FA5}">
                      <a16:colId xmlns:a16="http://schemas.microsoft.com/office/drawing/2014/main" val="4175271589"/>
                    </a:ext>
                  </a:extLst>
                </a:gridCol>
                <a:gridCol w="688972">
                  <a:extLst>
                    <a:ext uri="{9D8B030D-6E8A-4147-A177-3AD203B41FA5}">
                      <a16:colId xmlns:a16="http://schemas.microsoft.com/office/drawing/2014/main" val="1861920418"/>
                    </a:ext>
                  </a:extLst>
                </a:gridCol>
                <a:gridCol w="727797">
                  <a:extLst>
                    <a:ext uri="{9D8B030D-6E8A-4147-A177-3AD203B41FA5}">
                      <a16:colId xmlns:a16="http://schemas.microsoft.com/office/drawing/2014/main" val="2396579994"/>
                    </a:ext>
                  </a:extLst>
                </a:gridCol>
                <a:gridCol w="584739">
                  <a:extLst>
                    <a:ext uri="{9D8B030D-6E8A-4147-A177-3AD203B41FA5}">
                      <a16:colId xmlns:a16="http://schemas.microsoft.com/office/drawing/2014/main" val="3390624004"/>
                    </a:ext>
                  </a:extLst>
                </a:gridCol>
                <a:gridCol w="1056768">
                  <a:extLst>
                    <a:ext uri="{9D8B030D-6E8A-4147-A177-3AD203B41FA5}">
                      <a16:colId xmlns:a16="http://schemas.microsoft.com/office/drawing/2014/main" val="3622693597"/>
                    </a:ext>
                  </a:extLst>
                </a:gridCol>
                <a:gridCol w="426659">
                  <a:extLst>
                    <a:ext uri="{9D8B030D-6E8A-4147-A177-3AD203B41FA5}">
                      <a16:colId xmlns:a16="http://schemas.microsoft.com/office/drawing/2014/main" val="3811215531"/>
                    </a:ext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保険のタイプ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証書番号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免責金額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補償限度額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補償範囲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代理店名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06178747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79210211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98085652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7076035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00575462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139866248"/>
                  </a:ext>
                </a:extLst>
              </a:tr>
            </a:tbl>
          </a:graphicData>
        </a:graphic>
      </p:graphicFrame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D5A64DAB-0DBE-1610-226C-79E0ECB96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33741"/>
              </p:ext>
            </p:extLst>
          </p:nvPr>
        </p:nvGraphicFramePr>
        <p:xfrm>
          <a:off x="4779879" y="2344901"/>
          <a:ext cx="4177499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855">
                  <a:extLst>
                    <a:ext uri="{9D8B030D-6E8A-4147-A177-3AD203B41FA5}">
                      <a16:colId xmlns:a16="http://schemas.microsoft.com/office/drawing/2014/main" val="969057763"/>
                    </a:ext>
                  </a:extLst>
                </a:gridCol>
                <a:gridCol w="685681">
                  <a:extLst>
                    <a:ext uri="{9D8B030D-6E8A-4147-A177-3AD203B41FA5}">
                      <a16:colId xmlns:a16="http://schemas.microsoft.com/office/drawing/2014/main" val="799212394"/>
                    </a:ext>
                  </a:extLst>
                </a:gridCol>
                <a:gridCol w="727797">
                  <a:extLst>
                    <a:ext uri="{9D8B030D-6E8A-4147-A177-3AD203B41FA5}">
                      <a16:colId xmlns:a16="http://schemas.microsoft.com/office/drawing/2014/main" val="2662624677"/>
                    </a:ext>
                  </a:extLst>
                </a:gridCol>
                <a:gridCol w="584170">
                  <a:extLst>
                    <a:ext uri="{9D8B030D-6E8A-4147-A177-3AD203B41FA5}">
                      <a16:colId xmlns:a16="http://schemas.microsoft.com/office/drawing/2014/main" val="1658108258"/>
                    </a:ext>
                  </a:extLst>
                </a:gridCol>
                <a:gridCol w="1223329">
                  <a:extLst>
                    <a:ext uri="{9D8B030D-6E8A-4147-A177-3AD203B41FA5}">
                      <a16:colId xmlns:a16="http://schemas.microsoft.com/office/drawing/2014/main" val="2580007395"/>
                    </a:ext>
                  </a:extLst>
                </a:gridCol>
                <a:gridCol w="260667">
                  <a:extLst>
                    <a:ext uri="{9D8B030D-6E8A-4147-A177-3AD203B41FA5}">
                      <a16:colId xmlns:a16="http://schemas.microsoft.com/office/drawing/2014/main" val="2703851054"/>
                    </a:ext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システム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記録媒体と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保管場所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バックアップ媒体と保管場所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バックアップ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頻度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情報使用不可時の対応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担当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8129786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予約情報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22830207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フロント清算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38937022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売掛・買掛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25776920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記帳・会計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36793848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給与・勤怠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941175885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30631405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407246568"/>
                  </a:ext>
                </a:extLst>
              </a:tr>
            </a:tbl>
          </a:graphicData>
        </a:graphic>
      </p:graphicFrame>
      <p:sp>
        <p:nvSpPr>
          <p:cNvPr id="54" name="Rectangle 3">
            <a:extLst>
              <a:ext uri="{FF2B5EF4-FFF2-40B4-BE49-F238E27FC236}">
                <a16:creationId xmlns:a16="http://schemas.microsoft.com/office/drawing/2014/main" id="{5DE5DB9A-C6ED-F94C-C131-333D0DDAF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99" y="2150829"/>
            <a:ext cx="407908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■情報のバックアップ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5" name="表 54">
            <a:extLst>
              <a:ext uri="{FF2B5EF4-FFF2-40B4-BE49-F238E27FC236}">
                <a16:creationId xmlns:a16="http://schemas.microsoft.com/office/drawing/2014/main" id="{A03D98C7-5525-F8C0-902C-758ACBCE7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629484"/>
              </p:ext>
            </p:extLst>
          </p:nvPr>
        </p:nvGraphicFramePr>
        <p:xfrm>
          <a:off x="4779880" y="4879669"/>
          <a:ext cx="4200254" cy="18339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6654">
                  <a:extLst>
                    <a:ext uri="{9D8B030D-6E8A-4147-A177-3AD203B41FA5}">
                      <a16:colId xmlns:a16="http://schemas.microsoft.com/office/drawing/2014/main" val="2056042318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927145717"/>
                    </a:ext>
                  </a:extLst>
                </a:gridCol>
                <a:gridCol w="1373541">
                  <a:extLst>
                    <a:ext uri="{9D8B030D-6E8A-4147-A177-3AD203B41FA5}">
                      <a16:colId xmlns:a16="http://schemas.microsoft.com/office/drawing/2014/main" val="2478176356"/>
                    </a:ext>
                  </a:extLst>
                </a:gridCol>
                <a:gridCol w="369534">
                  <a:extLst>
                    <a:ext uri="{9D8B030D-6E8A-4147-A177-3AD203B41FA5}">
                      <a16:colId xmlns:a16="http://schemas.microsoft.com/office/drawing/2014/main" val="2453656834"/>
                    </a:ext>
                  </a:extLst>
                </a:gridCol>
              </a:tblGrid>
              <a:tr h="66981">
                <a:tc>
                  <a:txBody>
                    <a:bodyPr/>
                    <a:lstStyle/>
                    <a:p>
                      <a:pPr algn="ctr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所有数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所有数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00672624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ヘルメット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軍手（推奨：</a:t>
                      </a:r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双以上）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72397849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クリップボード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ゴム付軍手（推奨：</a:t>
                      </a:r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双以上）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65649576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筆記用具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電池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72664388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マグネットまたはテープ（マグネットは部屋数以上）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備蓄用飲料水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21293686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マスターキー（屋外非難の場合も持ち出し）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備蓄用食料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（缶切りなども）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6344907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宿帳（屋外非難の場合も持ち出し）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ガムテープ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74702714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拡声器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ビニールテープ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19913729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懐中電灯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カセットコンロとガス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缶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21834506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毛布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折り畳み給水タンク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891212464"/>
                  </a:ext>
                </a:extLst>
              </a:tr>
              <a:tr h="80213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バール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ブルーシート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26072475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ベンダーに自動販売機の鍵を借りる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非常用電源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48780737"/>
                  </a:ext>
                </a:extLst>
              </a:tr>
              <a:tr h="96601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翻訳機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LED</a:t>
                      </a:r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ランタン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0553213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ノートパソコン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ハンマー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6737794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ハンディプリンター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シャベル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72343173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簡易トイレ用ビニール袋または防災用トイレ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タオル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252858843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救急セット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51132836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ホワイトボード（推奨：階数分の枚数）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674479753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市内マップと四国マップの拡大コピー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 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34753242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防災ラジオ（推奨：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台以上）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081558334"/>
                  </a:ext>
                </a:extLst>
              </a:tr>
            </a:tbl>
          </a:graphicData>
        </a:graphic>
      </p:graphicFrame>
      <p:sp>
        <p:nvSpPr>
          <p:cNvPr id="56" name="Rectangle 3">
            <a:extLst>
              <a:ext uri="{FF2B5EF4-FFF2-40B4-BE49-F238E27FC236}">
                <a16:creationId xmlns:a16="http://schemas.microsoft.com/office/drawing/2014/main" id="{5D0E663F-54AC-559B-467A-9EE53EE0F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972" y="4686030"/>
            <a:ext cx="407908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■備蓄品</a:t>
            </a:r>
            <a:endParaRPr kumimoji="0" lang="ja-JP" altLang="ja-JP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528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F9F563-F1E3-8E42-437B-D53823285922}"/>
              </a:ext>
            </a:extLst>
          </p:cNvPr>
          <p:cNvSpPr txBox="1"/>
          <p:nvPr/>
        </p:nvSpPr>
        <p:spPr>
          <a:xfrm>
            <a:off x="141815" y="1171280"/>
            <a:ext cx="4430185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Ⅱ</a:t>
            </a:r>
            <a:r>
              <a:rPr lang="ja-JP" altLang="en-US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</a:t>
            </a:r>
            <a:r>
              <a:rPr lang="ja-JP" altLang="ja-JP" sz="8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時間ごとの対応</a:t>
            </a:r>
            <a:endParaRPr lang="ja-JP" altLang="ja-JP" sz="800" b="1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(1)</a:t>
            </a:r>
            <a:r>
              <a:rPr lang="ja-JP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地震発生から揺れの沈静まで（地震発生～</a:t>
            </a:r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分目安）</a:t>
            </a:r>
            <a:r>
              <a:rPr lang="ja-JP" altLang="ja-JP" sz="700" b="1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揺れが長い＝南海トラフ地震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①地震発生時（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分）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・地震警報が鳴ったら職員相互に声をかけあ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、ヘルメットを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して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机の下に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逃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げ込む。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・お客様は応対している人間がカウンターの下などに誘導する。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※直下型でなければ警報から地震発生までに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15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秒～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20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秒かかる。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304800" indent="-304800"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※南海トラフ地震の場合は、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分半以上にわたって揺れが続く。</a:t>
            </a:r>
            <a:endParaRPr lang="en-US" altLang="ja-JP" sz="700" b="1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304800" indent="-304800" algn="just"/>
            <a:endParaRPr lang="en-US" altLang="ja-JP" sz="7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304800" indent="-304800" algn="just"/>
            <a:r>
              <a:rPr lang="ja-JP" altLang="en-US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②地震沈静時（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10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分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程度　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終了したら☑）</a:t>
            </a:r>
            <a:endParaRPr lang="en-US" altLang="ja-JP" sz="7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304800" indent="-304800"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A.</a:t>
            </a:r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宿泊客の参集</a:t>
            </a:r>
            <a:endParaRPr lang="en-US" altLang="ja-JP" sz="700" b="1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304800" indent="-304800"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在館最上位者が初期対応責任者となる（最終的には経営者が責任者。）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マスターキー、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夜間は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懐中電灯、ラジオ、宿帳、マグネット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テープ、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紙と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筆記用具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バールを用意。</a:t>
            </a:r>
            <a:endParaRPr lang="en-US" altLang="ja-JP" sz="7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揺れが静まったら状況を見定め、フロントへスタッフを参集させる。</a:t>
            </a:r>
            <a:endParaRPr lang="en-US" altLang="ja-JP" sz="7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スタッフの誰がおり、誰が外出しているか、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当日の宿泊状況を確認（宿帳など）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する。</a:t>
            </a:r>
            <a:endParaRPr lang="ja-JP" altLang="ja-JP" sz="7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可能な限り職員には本マニュアルを持参させ、ヘルメットを着用させる。</a:t>
            </a:r>
            <a:endParaRPr lang="en-US" altLang="ja-JP" sz="70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□従業員が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室</a:t>
            </a:r>
            <a:r>
              <a:rPr lang="en-US" altLang="ja-JP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室訪問し、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宿泊客を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安否確認しながら指定場所（　　　）に参集させる。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□声掛けが終わった部屋はマグネットかテープで終了印をつける。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B-1.</a:t>
            </a:r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館内避難の場合の対応</a:t>
            </a:r>
            <a:endParaRPr lang="en-US" altLang="ja-JP" sz="700" b="1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□施設見取り図の附番個所の火元対策を実施、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出入口の安全確保（障害物の撤去）。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□建物外観の損壊度確認（建物の傾斜、沈下、基礎の損壊、沈下など）。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□建物内部の損壊度確認（柱や壁の歪み・ひび割れ、鉄筋の露出、ガラスの損傷など）。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□周辺確認（近隣の火災、ガス漏れの匂い、隣接建物の倒壊可能性、電線の切断など）。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□安全確認している間、責任者はラジオ等で状況確認を行う。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□判断は状況報告に基づき、責任者が建物に留まるか、避難所に逃げるか判断する。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倒壊や類焼の危険性がなければ館内避難とする。あれば避難場所へと避難誘導する。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□方針伝達（下記を説明し、部屋に戻っていただく）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・部屋で待機し、部屋のトイレ・風呂は原則使用禁止。　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・地震当日は何度も余震が起こるので注意する。火気厳禁。喫煙室もタバコ不可。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・各階の壁にホワイトボードを掲示する。情報は随時記載していく。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・医療関係者がいるかどうか確認し、いればけが人・病人の措置への協力を依頼する。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en-US" altLang="ja-JP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ja-JP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スタッフやお客様の「帰宅したい」申し出は制止する。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B-2</a:t>
            </a:r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．避難所や高台等への避難の場合</a:t>
            </a:r>
            <a:endParaRPr lang="en-US" altLang="ja-JP" sz="700" b="1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□（　　）分後に津波が到来するため、（　　時　　分）に避難所に出発する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と伝達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(2)</a:t>
            </a:r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（建物内外問わず）避難後（＝津波到来後）■（地震発生から　　　分後）</a:t>
            </a:r>
            <a:endParaRPr lang="en-US" altLang="ja-JP" sz="700" b="1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A</a:t>
            </a:r>
            <a:r>
              <a:rPr lang="ja-JP" altLang="en-US" sz="700" b="1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．館内避難の場合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□空き室等を災害対策本部（スタッフ待機場所）と定める。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□宿帳に基づき、利用中の客室に戸別訪問し、状況をヒアリングする。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□電気、水の再確認し、使用トイレの方針決定。漏水等あれば、給水バルブを閉める。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□けが人に応急処置をとる。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□備蓄品の確認（水、食料、ガスコンロなど）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余裕が</a:t>
            </a:r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出れば、宴会用ガスコンロなどでお茶や</a:t>
            </a:r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おにぎりなどを準備。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</a:t>
            </a:r>
            <a:r>
              <a:rPr lang="en-US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ja-JP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原則、そこにいるメンバーで対応する。無理な参集はしない。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en-US" altLang="ja-JP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B.</a:t>
            </a:r>
            <a:r>
              <a:rPr lang="ja-JP" altLang="en-US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 避難所や高台等への避難の場合</a:t>
            </a: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□宿帳に基づき、宿泊者に個々に、状況をヒアリングする。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en-US" altLang="ja-JP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(3)</a:t>
            </a:r>
            <a:r>
              <a:rPr lang="ja-JP" altLang="en-US" sz="700" b="1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翌日以降～帰宅待機指示が解除されるまでの対応</a:t>
            </a:r>
            <a:endParaRPr lang="en-US" altLang="ja-JP" sz="700" b="1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□従業員の安否確認</a:t>
            </a:r>
            <a:endParaRPr lang="en-US" altLang="ja-JP" sz="700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7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□ラジオなどで情報収集と周辺情報の収集を行い、随時、宿泊客に提供する。</a:t>
            </a:r>
            <a:endParaRPr lang="en-US" altLang="ja-JP" sz="700" kern="10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ED98AE0C-CC3C-1D40-094E-917F10B4B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15" y="347833"/>
            <a:ext cx="4449761" cy="75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Ⅰ</a:t>
            </a:r>
            <a:r>
              <a:rPr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</a:t>
            </a: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の策定・運用体制</a:t>
            </a:r>
            <a:endParaRPr kumimoji="0" lang="ja-JP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平常時の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運用を推進する責任者は経営者自らがあたる。経営者不在時に備え、サブリーダーも設ける。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 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の発動基準＝「南海トラフ地震の発生」「河川氾濫・土砂災害の避難指示発令」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2 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の策定及び平常時における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の運用推進体制はリーダーとサブリーダーで共有する。</a:t>
            </a:r>
            <a:endParaRPr kumimoji="0" lang="en-US" alt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3 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緊急時（経営者不在時等）における</a:t>
            </a:r>
            <a:r>
              <a:rPr kumimoji="0" lang="en-US" altLang="ja-JP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BCP</a:t>
            </a: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の発動体制　</a:t>
            </a:r>
            <a:endParaRPr kumimoji="0" lang="en-US" alt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経営者が出勤可能な状況下であれば出勤して指示。不可能な場合はサブリーダーや現場責任者が指示。</a:t>
            </a:r>
            <a:endParaRPr kumimoji="0" lang="en-US" altLang="ja-JP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B9360FE-1D43-B97C-EA1B-350FA6E95F59}"/>
              </a:ext>
            </a:extLst>
          </p:cNvPr>
          <p:cNvSpPr txBox="1"/>
          <p:nvPr/>
        </p:nvSpPr>
        <p:spPr>
          <a:xfrm>
            <a:off x="4729433" y="94062"/>
            <a:ext cx="4272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．沈静後、把握・行動すべき内容　</a:t>
            </a:r>
            <a:r>
              <a:rPr lang="ja-JP" altLang="en-US" sz="800" kern="10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終了したら☑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□従業員とその家族の安否と被害状況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被害状況や出勤可能状況を把握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□建物・設備、情報システム、ライフラインの被害状況確認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全館を目視で確認。使用可能室と不可能室も把握。被害個所は罹災証明用に写真撮影。</a:t>
            </a:r>
            <a:endParaRPr lang="ja-JP" altLang="ja-JP" sz="1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□納入業者（食品・リネン等）の被害状況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取引再開可能な業者を把握。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□旅行会社ならびに予約顧客への連絡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状況確認と再開めど。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□旅館組合との連絡（状況把握）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同業者の状況把握。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□ライフラインの復旧状況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電力、ガス、水道の復旧見込みを随時確認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□保険補償内容の確認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質問項目を整理して代理店に連絡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D484BD-5099-5B6F-EA87-0FD100999707}"/>
              </a:ext>
            </a:extLst>
          </p:cNvPr>
          <p:cNvSpPr txBox="1"/>
          <p:nvPr/>
        </p:nvSpPr>
        <p:spPr>
          <a:xfrm>
            <a:off x="4771466" y="1152723"/>
            <a:ext cx="4272752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．被害と資金繰り　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8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□目標復旧時間＝災害発生日の　　　日後</a:t>
            </a:r>
            <a:endParaRPr kumimoji="1" lang="en-US" altLang="ja-JP" sz="800" b="1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・周辺道路の土砂災害　有（約　 日）・ 無     長期浸水　有（約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 ・  無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・電気復旧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　 ガスの復旧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　　上水道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　　下水道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・携帯電話　数日間　　固定電話　　約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週間　　その他（　　　　　　　　　　　　　　　）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                    　　■必要資金</a:t>
            </a:r>
            <a:endParaRPr kumimoji="1" lang="en-US" altLang="ja-JP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(A)+(B)=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千円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必要改修資金と、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ヶ月後までの必要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　　　　　　　運転資金をもとに借入額を算出。　　　　　　　　　　　　　　　　　　　　　　　　　　　　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資金調達方法　　　　　　　　　　　　　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F3478B6-E1E9-CABE-E327-51B677773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99661"/>
              </p:ext>
            </p:extLst>
          </p:nvPr>
        </p:nvGraphicFramePr>
        <p:xfrm>
          <a:off x="4880056" y="1786810"/>
          <a:ext cx="4086903" cy="5755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33344">
                  <a:extLst>
                    <a:ext uri="{9D8B030D-6E8A-4147-A177-3AD203B41FA5}">
                      <a16:colId xmlns:a16="http://schemas.microsoft.com/office/drawing/2014/main" val="404741113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371182261"/>
                    </a:ext>
                  </a:extLst>
                </a:gridCol>
                <a:gridCol w="2528059">
                  <a:extLst>
                    <a:ext uri="{9D8B030D-6E8A-4147-A177-3AD203B41FA5}">
                      <a16:colId xmlns:a16="http://schemas.microsoft.com/office/drawing/2014/main" val="4085875895"/>
                    </a:ext>
                  </a:extLst>
                </a:gridCol>
              </a:tblGrid>
              <a:tr h="11839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設備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被害額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説明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207860499"/>
                  </a:ext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建物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986073018"/>
                  </a:ext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設備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624227653"/>
                  </a:ext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什器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769559268"/>
                  </a:ext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678917747"/>
                  </a:ext>
                </a:extLst>
              </a:tr>
              <a:tr h="754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合計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327197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2E8F62D-BFA2-4DA1-62D8-7CD40BFA57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271702"/>
              </p:ext>
            </p:extLst>
          </p:nvPr>
        </p:nvGraphicFramePr>
        <p:xfrm>
          <a:off x="4880056" y="2445125"/>
          <a:ext cx="2096291" cy="6702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381">
                  <a:extLst>
                    <a:ext uri="{9D8B030D-6E8A-4147-A177-3AD203B41FA5}">
                      <a16:colId xmlns:a16="http://schemas.microsoft.com/office/drawing/2014/main" val="969057763"/>
                    </a:ext>
                  </a:extLst>
                </a:gridCol>
                <a:gridCol w="396191">
                  <a:extLst>
                    <a:ext uri="{9D8B030D-6E8A-4147-A177-3AD203B41FA5}">
                      <a16:colId xmlns:a16="http://schemas.microsoft.com/office/drawing/2014/main" val="799212394"/>
                    </a:ext>
                  </a:extLst>
                </a:gridCol>
                <a:gridCol w="417043">
                  <a:extLst>
                    <a:ext uri="{9D8B030D-6E8A-4147-A177-3AD203B41FA5}">
                      <a16:colId xmlns:a16="http://schemas.microsoft.com/office/drawing/2014/main" val="2662624677"/>
                    </a:ext>
                  </a:extLst>
                </a:gridCol>
                <a:gridCol w="375338">
                  <a:extLst>
                    <a:ext uri="{9D8B030D-6E8A-4147-A177-3AD203B41FA5}">
                      <a16:colId xmlns:a16="http://schemas.microsoft.com/office/drawing/2014/main" val="1658108258"/>
                    </a:ext>
                  </a:extLst>
                </a:gridCol>
                <a:gridCol w="375338">
                  <a:extLst>
                    <a:ext uri="{9D8B030D-6E8A-4147-A177-3AD203B41FA5}">
                      <a16:colId xmlns:a16="http://schemas.microsoft.com/office/drawing/2014/main" val="836818515"/>
                    </a:ext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収支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当月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か月後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8129786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収入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30207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平時割合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(%)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8937022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経費支出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25776920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借入返済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36793848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違約金ほか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941175885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収支（</a:t>
                      </a:r>
                      <a:r>
                        <a:rPr lang="en-US" altLang="ja-JP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1405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F3930591-4E0F-6340-E576-4E9B4EA60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21406"/>
              </p:ext>
            </p:extLst>
          </p:nvPr>
        </p:nvGraphicFramePr>
        <p:xfrm>
          <a:off x="4880056" y="3346092"/>
          <a:ext cx="2104944" cy="6702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5576">
                  <a:extLst>
                    <a:ext uri="{9D8B030D-6E8A-4147-A177-3AD203B41FA5}">
                      <a16:colId xmlns:a16="http://schemas.microsoft.com/office/drawing/2014/main" val="995108044"/>
                    </a:ext>
                  </a:extLst>
                </a:gridCol>
                <a:gridCol w="481904">
                  <a:extLst>
                    <a:ext uri="{9D8B030D-6E8A-4147-A177-3AD203B41FA5}">
                      <a16:colId xmlns:a16="http://schemas.microsoft.com/office/drawing/2014/main" val="2846576079"/>
                    </a:ext>
                  </a:extLst>
                </a:gridCol>
                <a:gridCol w="837464">
                  <a:extLst>
                    <a:ext uri="{9D8B030D-6E8A-4147-A177-3AD203B41FA5}">
                      <a16:colId xmlns:a16="http://schemas.microsoft.com/office/drawing/2014/main" val="1747159020"/>
                    </a:ext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調達方法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金額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説明</a:t>
                      </a:r>
                      <a:endParaRPr lang="ja-JP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2323323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手元資金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52479166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売掛回収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77314981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4189636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その他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910423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必要融資額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11504744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合計</a:t>
                      </a:r>
                      <a:endParaRPr lang="en-US" alt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65114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2D073A-FFC3-69E1-B29A-E44F3D5619A8}"/>
              </a:ext>
            </a:extLst>
          </p:cNvPr>
          <p:cNvSpPr/>
          <p:nvPr/>
        </p:nvSpPr>
        <p:spPr>
          <a:xfrm>
            <a:off x="7143750" y="2977934"/>
            <a:ext cx="1823208" cy="1045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■資金計画に関する特記事項</a:t>
            </a:r>
            <a:endParaRPr kumimoji="1" lang="en-US" altLang="ja-JP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2AB65F2D-931B-A7F9-8658-2B7D79BF8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60535"/>
              </p:ext>
            </p:extLst>
          </p:nvPr>
        </p:nvGraphicFramePr>
        <p:xfrm>
          <a:off x="4880056" y="4271792"/>
          <a:ext cx="4086902" cy="14181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60066">
                  <a:extLst>
                    <a:ext uri="{9D8B030D-6E8A-4147-A177-3AD203B41FA5}">
                      <a16:colId xmlns:a16="http://schemas.microsoft.com/office/drawing/2014/main" val="2056042318"/>
                    </a:ext>
                  </a:extLst>
                </a:gridCol>
                <a:gridCol w="849993">
                  <a:extLst>
                    <a:ext uri="{9D8B030D-6E8A-4147-A177-3AD203B41FA5}">
                      <a16:colId xmlns:a16="http://schemas.microsoft.com/office/drawing/2014/main" val="927145717"/>
                    </a:ext>
                  </a:extLst>
                </a:gridCol>
                <a:gridCol w="388893">
                  <a:extLst>
                    <a:ext uri="{9D8B030D-6E8A-4147-A177-3AD203B41FA5}">
                      <a16:colId xmlns:a16="http://schemas.microsoft.com/office/drawing/2014/main" val="1094206080"/>
                    </a:ext>
                  </a:extLst>
                </a:gridCol>
                <a:gridCol w="1082483">
                  <a:extLst>
                    <a:ext uri="{9D8B030D-6E8A-4147-A177-3AD203B41FA5}">
                      <a16:colId xmlns:a16="http://schemas.microsoft.com/office/drawing/2014/main" val="2478176356"/>
                    </a:ext>
                  </a:extLst>
                </a:gridCol>
                <a:gridCol w="505467">
                  <a:extLst>
                    <a:ext uri="{9D8B030D-6E8A-4147-A177-3AD203B41FA5}">
                      <a16:colId xmlns:a16="http://schemas.microsoft.com/office/drawing/2014/main" val="2453656834"/>
                    </a:ext>
                  </a:extLst>
                </a:gridCol>
              </a:tblGrid>
              <a:tr h="12161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取引先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状況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担当者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代替先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00672624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72664388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21293686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63449070"/>
                  </a:ext>
                </a:extLst>
              </a:tr>
              <a:tr h="10261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74702714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1199137298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4218345069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891212464"/>
                  </a:ext>
                </a:extLst>
              </a:tr>
              <a:tr h="96601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0553213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46737794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工務店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723431730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税理士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252858843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取引銀行①（返済猶予・借入）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511328367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取引銀行②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3674479753"/>
                  </a:ext>
                </a:extLst>
              </a:tr>
              <a:tr h="79278"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6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保険代理店</a:t>
                      </a:r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tc>
                  <a:txBody>
                    <a:bodyPr/>
                    <a:lstStyle/>
                    <a:p>
                      <a:pPr algn="just"/>
                      <a:endParaRPr lang="ja-JP" sz="6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2276" marR="42276" marT="0" marB="0" anchor="ctr"/>
                </a:tc>
                <a:extLst>
                  <a:ext uri="{0D108BD9-81ED-4DB2-BD59-A6C34878D82A}">
                    <a16:rowId xmlns:a16="http://schemas.microsoft.com/office/drawing/2014/main" val="2734753242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F3EF2B1-85E6-AC38-41F6-13996D37F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466" y="4070450"/>
            <a:ext cx="410881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■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取引先・代替先</a:t>
            </a:r>
            <a:r>
              <a:rPr kumimoji="0" lang="ja-JP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リスト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7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7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取引先の状況を確認し、営業困難であれば</a:t>
            </a:r>
            <a:r>
              <a:rPr kumimoji="0" lang="ja-JP" altLang="en-US" sz="7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代替先</a:t>
            </a:r>
            <a:r>
              <a:rPr lang="ja-JP" altLang="en-US" sz="7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を探して</a:t>
            </a:r>
            <a:r>
              <a:rPr kumimoji="0" lang="ja-JP" altLang="en-US" sz="7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記</a:t>
            </a:r>
            <a:r>
              <a:rPr kumimoji="0" lang="ja-JP" altLang="ja-JP" sz="7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載</a:t>
            </a:r>
            <a:endParaRPr kumimoji="0" lang="ja-JP" altLang="ja-JP" sz="7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DB1E5F3-373C-C797-3BF1-42494EBA7EF4}"/>
              </a:ext>
            </a:extLst>
          </p:cNvPr>
          <p:cNvSpPr txBox="1"/>
          <p:nvPr/>
        </p:nvSpPr>
        <p:spPr>
          <a:xfrm>
            <a:off x="4771466" y="5715305"/>
            <a:ext cx="41954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Ⅴ</a:t>
            </a:r>
            <a:r>
              <a:rPr lang="ja-JP" altLang="en-US" sz="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．被災企業への支援</a:t>
            </a:r>
            <a:endParaRPr kumimoji="1" lang="en-US" altLang="ja-JP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震災後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か月程度の比較的早い段階から被災企業の支援制度が開始される。支援を受けるには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罹災証明が必要。罹災箇所の写真を撮影し、被害を整理し、市役所で罹災証明を取る。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○支援制度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）融資＝信用保証協会のセーフティネット保証融資制度や日本政策金融公庫の融資等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小規模事業者の被災者向けに「持続化補助金（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2/3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補助　直接被害の場合の上限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万円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○役員や従業員の家庭に対する支援</a:t>
            </a: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従業員等の被災者遺族支援や住居確保支援、二重ローン問題支援などの国策も講じられている。　　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支援制度は内閣府「被災者支援に関する 各種制度の概要（</a:t>
            </a:r>
            <a:r>
              <a:rPr kumimoji="1" lang="en-US" altLang="ja-JP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R6.6/1</a:t>
            </a: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）」としてまとめられている。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A1739991-2399-4CA5-062E-D59383404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515" y="85187"/>
            <a:ext cx="129963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災害発生時の手順</a:t>
            </a:r>
            <a:endParaRPr kumimoji="0" lang="ja-JP" altLang="ja-JP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4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547</TotalTime>
  <Words>2208</Words>
  <Application>Microsoft Office PowerPoint</Application>
  <PresentationFormat>画面に合わせる (4:3)</PresentationFormat>
  <Paragraphs>309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平島 輝之</dc:creator>
  <cp:lastModifiedBy>client17</cp:lastModifiedBy>
  <cp:revision>5</cp:revision>
  <cp:lastPrinted>2024-08-16T06:25:20Z</cp:lastPrinted>
  <dcterms:created xsi:type="dcterms:W3CDTF">2023-08-20T02:27:28Z</dcterms:created>
  <dcterms:modified xsi:type="dcterms:W3CDTF">2024-08-20T05:53:55Z</dcterms:modified>
</cp:coreProperties>
</file>