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8" r:id="rId4"/>
    <p:sldId id="257" r:id="rId5"/>
    <p:sldId id="260" r:id="rId6"/>
    <p:sldId id="261" r:id="rId7"/>
  </p:sldIdLst>
  <p:sldSz cx="7264400" cy="10396538"/>
  <p:notesSz cx="6807200" cy="9939338"/>
  <p:defaultTextStyle>
    <a:defPPr>
      <a:defRPr lang="ja-JP"/>
    </a:defPPr>
    <a:lvl1pPr marL="0" algn="l" defTabSz="963259" rtl="0" eaLnBrk="1" latinLnBrk="0" hangingPunct="1">
      <a:defRPr kumimoji="1" sz="1900" kern="1200">
        <a:solidFill>
          <a:schemeClr val="tx1"/>
        </a:solidFill>
        <a:latin typeface="+mn-lt"/>
        <a:ea typeface="+mn-ea"/>
        <a:cs typeface="+mn-cs"/>
      </a:defRPr>
    </a:lvl1pPr>
    <a:lvl2pPr marL="481630" algn="l" defTabSz="963259" rtl="0" eaLnBrk="1" latinLnBrk="0" hangingPunct="1">
      <a:defRPr kumimoji="1" sz="1900" kern="1200">
        <a:solidFill>
          <a:schemeClr val="tx1"/>
        </a:solidFill>
        <a:latin typeface="+mn-lt"/>
        <a:ea typeface="+mn-ea"/>
        <a:cs typeface="+mn-cs"/>
      </a:defRPr>
    </a:lvl2pPr>
    <a:lvl3pPr marL="963259" algn="l" defTabSz="963259" rtl="0" eaLnBrk="1" latinLnBrk="0" hangingPunct="1">
      <a:defRPr kumimoji="1" sz="1900" kern="1200">
        <a:solidFill>
          <a:schemeClr val="tx1"/>
        </a:solidFill>
        <a:latin typeface="+mn-lt"/>
        <a:ea typeface="+mn-ea"/>
        <a:cs typeface="+mn-cs"/>
      </a:defRPr>
    </a:lvl3pPr>
    <a:lvl4pPr marL="1444889" algn="l" defTabSz="963259" rtl="0" eaLnBrk="1" latinLnBrk="0" hangingPunct="1">
      <a:defRPr kumimoji="1" sz="1900" kern="1200">
        <a:solidFill>
          <a:schemeClr val="tx1"/>
        </a:solidFill>
        <a:latin typeface="+mn-lt"/>
        <a:ea typeface="+mn-ea"/>
        <a:cs typeface="+mn-cs"/>
      </a:defRPr>
    </a:lvl4pPr>
    <a:lvl5pPr marL="1926519" algn="l" defTabSz="963259" rtl="0" eaLnBrk="1" latinLnBrk="0" hangingPunct="1">
      <a:defRPr kumimoji="1" sz="1900" kern="1200">
        <a:solidFill>
          <a:schemeClr val="tx1"/>
        </a:solidFill>
        <a:latin typeface="+mn-lt"/>
        <a:ea typeface="+mn-ea"/>
        <a:cs typeface="+mn-cs"/>
      </a:defRPr>
    </a:lvl5pPr>
    <a:lvl6pPr marL="2408148" algn="l" defTabSz="963259" rtl="0" eaLnBrk="1" latinLnBrk="0" hangingPunct="1">
      <a:defRPr kumimoji="1" sz="1900" kern="1200">
        <a:solidFill>
          <a:schemeClr val="tx1"/>
        </a:solidFill>
        <a:latin typeface="+mn-lt"/>
        <a:ea typeface="+mn-ea"/>
        <a:cs typeface="+mn-cs"/>
      </a:defRPr>
    </a:lvl6pPr>
    <a:lvl7pPr marL="2889778" algn="l" defTabSz="963259" rtl="0" eaLnBrk="1" latinLnBrk="0" hangingPunct="1">
      <a:defRPr kumimoji="1" sz="1900" kern="1200">
        <a:solidFill>
          <a:schemeClr val="tx1"/>
        </a:solidFill>
        <a:latin typeface="+mn-lt"/>
        <a:ea typeface="+mn-ea"/>
        <a:cs typeface="+mn-cs"/>
      </a:defRPr>
    </a:lvl7pPr>
    <a:lvl8pPr marL="3371409" algn="l" defTabSz="963259" rtl="0" eaLnBrk="1" latinLnBrk="0" hangingPunct="1">
      <a:defRPr kumimoji="1" sz="1900" kern="1200">
        <a:solidFill>
          <a:schemeClr val="tx1"/>
        </a:solidFill>
        <a:latin typeface="+mn-lt"/>
        <a:ea typeface="+mn-ea"/>
        <a:cs typeface="+mn-cs"/>
      </a:defRPr>
    </a:lvl8pPr>
    <a:lvl9pPr marL="3853038" algn="l" defTabSz="963259"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4"/>
    <p:restoredTop sz="94660"/>
  </p:normalViewPr>
  <p:slideViewPr>
    <p:cSldViewPr>
      <p:cViewPr>
        <p:scale>
          <a:sx n="100" d="100"/>
          <a:sy n="100" d="100"/>
        </p:scale>
        <p:origin x="-2526" y="1236"/>
      </p:cViewPr>
      <p:guideLst>
        <p:guide orient="horz" pos="3275"/>
        <p:guide pos="2288"/>
      </p:guideLst>
    </p:cSldViewPr>
  </p:slideViewPr>
  <p:notesTextViewPr>
    <p:cViewPr>
      <p:scale>
        <a:sx n="100" d="100"/>
        <a:sy n="100" d="100"/>
      </p:scale>
      <p:origin x="0" y="0"/>
    </p:cViewPr>
  </p:notesTextViewPr>
  <p:gridSpacing cx="73736200" cy="7373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align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b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align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b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4C2B6E-5917-46D9-AE5F-A10B6E40A302}" type="doc">
      <dgm:prSet loTypeId="urn:microsoft.com/office/officeart/2005/8/layout/process2" loCatId="process" qsTypeId="urn:microsoft.com/office/officeart/2005/8/quickstyle/simple1" qsCatId="simple" csTypeId="urn:microsoft.com/office/officeart/2005/8/colors/accent1_2" csCatId="accent1" phldr="1"/>
      <dgm:spPr/>
    </dgm:pt>
    <dgm:pt modelId="{64AA7DB4-9977-4AC8-AD44-B85612110527}" type="pres">
      <dgm:prSet presAssocID="{274C2B6E-5917-46D9-AE5F-A10B6E40A302}" presName="linearFlow" presStyleLbl="node0" presStyleIdx="0" presStyleCnt="1">
        <dgm:presLayoutVars>
          <dgm:resizeHandles val="exact"/>
        </dgm:presLayoutVars>
      </dgm:prSet>
    </dgm:pt>
    <dgm:pt modelId="{54F9B258-D8D1-476E-8E28-971B9B74CB96}">
      <dgm:prSet phldrT="[テキスト]">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登録団体等の要件を</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満たしている</a:t>
          </a:r>
          <a:endParaRPr kumimoji="1" lang="ja-JP" altLang="en-US" dirty="0">
            <a:latin typeface="HG創英角ﾎﾟｯﾌﾟ体" pitchFamily="49" charset="-128"/>
            <a:ea typeface="ＤＨＰ特太ゴシック体" pitchFamily="2" charset="-128"/>
          </a:endParaRPr>
        </a:p>
      </dgm:t>
    </dgm:pt>
    <dgm:pt modelId="{3B32AF89-1431-472B-8949-6AD241AEF4A5}" type="pres">
      <dgm:prSet presAssocID="{54F9B258-D8D1-476E-8E28-971B9B74CB96}" presName="node" presStyleLbl="node1" presStyleIdx="0" presStyleCnt="4">
        <dgm:presLayoutVars>
          <dgm:bulletEnabled val="1"/>
        </dgm:presLayoutVars>
      </dgm:prSet>
    </dgm:pt>
    <dgm:pt modelId="{2C943F90-3790-4169-8282-B5A00EF835BC}" type="parTrans" cxnId="{E2DA1CAE-A9DE-4A78-944D-5D5795582AB4}">
      <dgm:prSet/>
      <dgm:spPr/>
      <dgm:t>
        <a:bodyPr/>
        <a:lstStyle/>
        <a:p>
          <a:endParaRPr kumimoji="1" lang="ja-JP" altLang="en-US">
            <a:latin typeface="HG創英角ﾎﾟｯﾌﾟ体" pitchFamily="49" charset="-128"/>
            <a:ea typeface="ＤＨＰ特太ゴシック体" pitchFamily="2" charset="-128"/>
          </a:endParaRPr>
        </a:p>
      </dgm:t>
    </dgm:pt>
    <dgm:pt modelId="{DCC3ED3E-02CF-402D-9605-E897B970CF89}" type="sibTrans" cxnId="{E2DA1CAE-A9DE-4A78-944D-5D5795582AB4}">
      <dgm:prSet/>
      <dgm:spPr/>
      <dgm:t>
        <a:bodyPr/>
        <a:lstStyle/>
        <a:p>
          <a:endParaRPr kumimoji="1" lang="ja-JP" altLang="en-US">
            <a:latin typeface="HG創英角ﾎﾟｯﾌﾟ体" pitchFamily="49" charset="-128"/>
            <a:ea typeface="ＤＨＰ特太ゴシック体" pitchFamily="2" charset="-128"/>
          </a:endParaRPr>
        </a:p>
      </dgm:t>
    </dgm:pt>
    <dgm:pt modelId="{33491660-5C7D-48DD-9CEA-33FF48A75E77}" type="pres">
      <dgm:prSet presAssocID="{DCC3ED3E-02CF-402D-9605-E897B970CF89}" presName="sibTrans" presStyleLbl="sibTrans2D1" presStyleIdx="0" presStyleCnt="3"/>
    </dgm:pt>
    <dgm:pt modelId="{71701222-FD17-4536-A04C-3B6B1B2520FF}" type="pres">
      <dgm:prSet presAssocID="{DCC3ED3E-02CF-402D-9605-E897B970CF89}" presName="connectorText" presStyleLbl="sibTrans2D1" presStyleIdx="1" presStyleCnt="3"/>
    </dgm:pt>
    <dgm:pt modelId="{6F689678-45DA-4A72-BCFD-E88135D31482}">
      <dgm:prSet>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薬務衛生課へ</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登録関係書類の提出</a:t>
          </a:r>
          <a:endParaRPr kumimoji="1" lang="ja-JP" altLang="en-US" dirty="0">
            <a:latin typeface="HG創英角ﾎﾟｯﾌﾟ体" pitchFamily="49" charset="-128"/>
            <a:ea typeface="ＤＨＰ特太ゴシック体" pitchFamily="2" charset="-128"/>
          </a:endParaRPr>
        </a:p>
      </dgm:t>
    </dgm:pt>
    <dgm:pt modelId="{16A0786C-782A-422C-891A-84E85A35B171}" type="pres">
      <dgm:prSet presAssocID="{6F689678-45DA-4A72-BCFD-E88135D31482}" presName="node" presStyleLbl="node1" presStyleIdx="1" presStyleCnt="4">
        <dgm:presLayoutVars>
          <dgm:bulletEnabled val="1"/>
        </dgm:presLayoutVars>
      </dgm:prSet>
    </dgm:pt>
    <dgm:pt modelId="{6CCE789A-B612-48C3-8A3B-2DE0738EE246}" type="parTrans" cxnId="{77F2A5EA-FD45-495B-9D5B-6F5A04E5F0E8}">
      <dgm:prSet/>
      <dgm:spPr/>
      <dgm:t>
        <a:bodyPr/>
        <a:lstStyle/>
        <a:p>
          <a:endParaRPr kumimoji="1" lang="ja-JP" altLang="en-US">
            <a:latin typeface="HG創英角ﾎﾟｯﾌﾟ体" pitchFamily="49" charset="-128"/>
            <a:ea typeface="ＤＨＰ特太ゴシック体" pitchFamily="2" charset="-128"/>
          </a:endParaRPr>
        </a:p>
      </dgm:t>
    </dgm:pt>
    <dgm:pt modelId="{842D1B29-A216-4333-8447-433B6F5540F4}" type="sibTrans" cxnId="{77F2A5EA-FD45-495B-9D5B-6F5A04E5F0E8}">
      <dgm:prSet/>
      <dgm:spPr/>
      <dgm:t>
        <a:bodyPr/>
        <a:lstStyle/>
        <a:p>
          <a:endParaRPr kumimoji="1" lang="ja-JP" altLang="en-US">
            <a:latin typeface="HG創英角ﾎﾟｯﾌﾟ体" pitchFamily="49" charset="-128"/>
            <a:ea typeface="ＤＨＰ特太ゴシック体" pitchFamily="2" charset="-128"/>
          </a:endParaRPr>
        </a:p>
      </dgm:t>
    </dgm:pt>
    <dgm:pt modelId="{44A9C73A-8C82-47B7-B153-8A548CC1C850}" type="pres">
      <dgm:prSet presAssocID="{842D1B29-A216-4333-8447-433B6F5540F4}" presName="sibTrans" presStyleLbl="sibTrans2D1" presStyleIdx="1" presStyleCnt="3"/>
    </dgm:pt>
    <dgm:pt modelId="{B55B357D-7F0A-4953-A9C9-EF01BC4C6C2C}" type="pres">
      <dgm:prSet presAssocID="{842D1B29-A216-4333-8447-433B6F5540F4}" presName="connectorText" presStyleLbl="sibTrans2D1" presStyleIdx="2" presStyleCnt="3"/>
    </dgm:pt>
    <dgm:pt modelId="{AB9DA8CD-193D-4C16-ADD6-CED88D34DA36}">
      <dgm:prSet phldrT="[テキスト]">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薬務衛生課（福祉保健所）によ</a:t>
          </a:r>
          <a:r>
            <a:rPr kumimoji="1" lang="ja-JP" altLang="en-US" dirty="0" smtClean="0">
              <a:latin typeface="HG創英角ﾎﾟｯﾌﾟ体" pitchFamily="49" charset="-128"/>
              <a:ea typeface="ＤＨＰ特太ゴシック体" pitchFamily="2" charset="-128"/>
            </a:rPr>
            <a:t>る書類審査</a:t>
          </a:r>
          <a:r>
            <a:rPr kumimoji="1" lang="en-US" altLang="ja-JP" dirty="0" smtClean="0">
              <a:latin typeface="HG創英角ﾎﾟｯﾌﾟ体" pitchFamily="49" charset="-128"/>
              <a:ea typeface="ＤＨＰ特太ゴシック体" pitchFamily="2" charset="-128"/>
            </a:rPr>
            <a:t/>
          </a:r>
          <a:r>
            <a:rPr kumimoji="1" lang="ja-JP" altLang="en-US" dirty="0" smtClean="0">
              <a:latin typeface="HG創英角ﾎﾟｯﾌﾟ体" pitchFamily="49" charset="-128"/>
              <a:ea typeface="ＤＨＰ特太ゴシック体" pitchFamily="2" charset="-128"/>
            </a:rPr>
            <a:t>及び立入調査</a:t>
          </a:r>
          <a:endParaRPr kumimoji="1" lang="ja-JP" altLang="en-US" dirty="0">
            <a:latin typeface="HG創英角ﾎﾟｯﾌﾟ体" pitchFamily="49" charset="-128"/>
            <a:ea typeface="ＤＨＰ特太ゴシック体" pitchFamily="2" charset="-128"/>
          </a:endParaRPr>
        </a:p>
      </dgm:t>
    </dgm:pt>
    <dgm:pt modelId="{DA33A54F-6D80-4707-A3C0-CBB4DB023A1D}" type="pres">
      <dgm:prSet presAssocID="{AB9DA8CD-193D-4C16-ADD6-CED88D34DA36}" presName="node" presStyleLbl="node1" presStyleIdx="2" presStyleCnt="4">
        <dgm:presLayoutVars>
          <dgm:bulletEnabled val="1"/>
        </dgm:presLayoutVars>
      </dgm:prSet>
    </dgm:pt>
    <dgm:pt modelId="{AF4664BE-ED85-4B31-A596-1EBB2CEA1A00}" type="parTrans" cxnId="{7B2CBC9D-C684-44AB-9BBF-C3397055B1F4}">
      <dgm:prSet/>
      <dgm:spPr/>
      <dgm:t>
        <a:bodyPr/>
        <a:lstStyle/>
        <a:p>
          <a:endParaRPr kumimoji="1" lang="ja-JP" altLang="en-US">
            <a:latin typeface="HG創英角ﾎﾟｯﾌﾟ体" pitchFamily="49" charset="-128"/>
            <a:ea typeface="ＤＨＰ特太ゴシック体" pitchFamily="2" charset="-128"/>
          </a:endParaRPr>
        </a:p>
      </dgm:t>
    </dgm:pt>
    <dgm:pt modelId="{A33EEA8C-549A-42EA-9B83-030D130D75C2}" type="sibTrans" cxnId="{7B2CBC9D-C684-44AB-9BBF-C3397055B1F4}">
      <dgm:prSet/>
      <dgm:spPr/>
      <dgm:t>
        <a:bodyPr/>
        <a:lstStyle/>
        <a:p>
          <a:endParaRPr kumimoji="1" lang="ja-JP" altLang="en-US">
            <a:latin typeface="HG創英角ﾎﾟｯﾌﾟ体" pitchFamily="49" charset="-128"/>
            <a:ea typeface="ＤＨＰ特太ゴシック体" pitchFamily="2" charset="-128"/>
          </a:endParaRPr>
        </a:p>
      </dgm:t>
    </dgm:pt>
    <dgm:pt modelId="{5A0379A8-A317-4854-AE0D-649D6559E6E4}" type="pres">
      <dgm:prSet presAssocID="{A33EEA8C-549A-42EA-9B83-030D130D75C2}" presName="sibTrans" presStyleLbl="sibTrans2D1" presStyleIdx="2" presStyleCnt="3"/>
    </dgm:pt>
    <dgm:pt modelId="{D3120F9A-34E7-4D18-A556-CBC3D1F6C8EE}" type="pres">
      <dgm:prSet presAssocID="{A33EEA8C-549A-42EA-9B83-030D130D75C2}" presName="connectorText" presStyleLbl="sibTrans2D1" presStyleIdx="3" presStyleCnt="3"/>
    </dgm:pt>
    <dgm:pt modelId="{FFA011BE-8DC7-4F0C-AF06-DD996644AAA3}">
      <dgm:prSet phldrT="[テキスト]">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薬務衛生課から</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譲渡団体等登録証の</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交付</a:t>
          </a:r>
          <a:endParaRPr kumimoji="1" lang="ja-JP" altLang="en-US" dirty="0">
            <a:latin typeface="HG創英角ﾎﾟｯﾌﾟ体" pitchFamily="49" charset="-128"/>
            <a:ea typeface="ＤＨＰ特太ゴシック体" pitchFamily="2" charset="-128"/>
          </a:endParaRPr>
        </a:p>
      </dgm:t>
    </dgm:pt>
    <dgm:pt modelId="{ACA3EA34-6D20-4D09-A9F3-02DFE3BFA0A5}" type="pres">
      <dgm:prSet presAssocID="{FFA011BE-8DC7-4F0C-AF06-DD996644AAA3}" presName="node" presStyleLbl="node1" presStyleIdx="3" presStyleCnt="4">
        <dgm:presLayoutVars>
          <dgm:bulletEnabled val="1"/>
        </dgm:presLayoutVars>
      </dgm:prSet>
    </dgm:pt>
    <dgm:pt modelId="{4907CC96-EE5A-4EBC-8050-E3F812C9C813}" type="parTrans" cxnId="{BBFE22EF-1261-434E-A185-D438EC4852C0}">
      <dgm:prSet/>
      <dgm:spPr/>
      <dgm:t>
        <a:bodyPr/>
        <a:lstStyle/>
        <a:p>
          <a:endParaRPr kumimoji="1" lang="ja-JP" altLang="en-US">
            <a:latin typeface="HG創英角ﾎﾟｯﾌﾟ体" pitchFamily="49" charset="-128"/>
            <a:ea typeface="ＤＨＰ特太ゴシック体" pitchFamily="2" charset="-128"/>
          </a:endParaRPr>
        </a:p>
      </dgm:t>
    </dgm:pt>
    <dgm:pt modelId="{CDBB8D4E-8055-4B29-8427-200DDB5CD797}" type="sibTrans" cxnId="{BBFE22EF-1261-434E-A185-D438EC4852C0}">
      <dgm:prSet/>
      <dgm:spPr/>
      <dgm:t>
        <a:bodyPr/>
        <a:lstStyle/>
        <a:p>
          <a:endParaRPr kumimoji="1" lang="ja-JP" altLang="en-US">
            <a:latin typeface="HG創英角ﾎﾟｯﾌﾟ体" pitchFamily="49" charset="-128"/>
            <a:ea typeface="ＤＨＰ特太ゴシック体" pitchFamily="2" charset="-128"/>
          </a:endParaRPr>
        </a:p>
      </dgm:t>
    </dgm:pt>
  </dgm:ptLst>
  <dgm:cxnLst>
    <dgm:cxn modelId="{84A1511E-3827-42CA-A0A6-89C737EF50B4}" type="presOf" srcId="{274C2B6E-5917-46D9-AE5F-A10B6E40A302}" destId="{64AA7DB4-9977-4AC8-AD44-B85612110527}" srcOrd="0" destOrd="0" presId="urn:microsoft.com/office/officeart/2005/8/layout/process2"/>
    <dgm:cxn modelId="{A7834D44-A77E-456E-BD91-A64F71C4D306}" type="presOf" srcId="{54F9B258-D8D1-476E-8E28-971B9B74CB96}" destId="{3B32AF89-1431-472B-8949-6AD241AEF4A5}" srcOrd="0" destOrd="0" presId="urn:microsoft.com/office/officeart/2005/8/layout/process2"/>
    <dgm:cxn modelId="{E2DA1CAE-A9DE-4A78-944D-5D5795582AB4}" srcId="{274C2B6E-5917-46D9-AE5F-A10B6E40A302}" destId="{54F9B258-D8D1-476E-8E28-971B9B74CB96}" srcOrd="0" destOrd="0" parTransId="{2C943F90-3790-4169-8282-B5A00EF835BC}" sibTransId="{DCC3ED3E-02CF-402D-9605-E897B970CF89}" presId="urn:microsoft.com/office/officeart/2005/8/layout/process2"/>
    <dgm:cxn modelId="{6B19696F-4ED9-4E99-B00A-77ADAD76B282}" type="presOf" srcId="{DCC3ED3E-02CF-402D-9605-E897B970CF89}" destId="{33491660-5C7D-48DD-9CEA-33FF48A75E77}" srcOrd="0" destOrd="0" presId="urn:microsoft.com/office/officeart/2005/8/layout/process2"/>
    <dgm:cxn modelId="{C8D53E8D-9E48-4480-8771-B20C7DB687AE}" type="presOf" srcId="{DCC3ED3E-02CF-402D-9605-E897B970CF89}" destId="{71701222-FD17-4536-A04C-3B6B1B2520FF}" srcOrd="1" destOrd="0" presId="urn:microsoft.com/office/officeart/2005/8/layout/process2"/>
    <dgm:cxn modelId="{A55EFE00-5AF8-42D5-A7C1-ADEC6C5D9F56}" type="presOf" srcId="{6F689678-45DA-4A72-BCFD-E88135D31482}" destId="{16A0786C-782A-422C-891A-84E85A35B171}" srcOrd="0" destOrd="0" presId="urn:microsoft.com/office/officeart/2005/8/layout/process2"/>
    <dgm:cxn modelId="{77F2A5EA-FD45-495B-9D5B-6F5A04E5F0E8}" srcId="{274C2B6E-5917-46D9-AE5F-A10B6E40A302}" destId="{6F689678-45DA-4A72-BCFD-E88135D31482}" srcOrd="1" destOrd="0" parTransId="{6CCE789A-B612-48C3-8A3B-2DE0738EE246}" sibTransId="{842D1B29-A216-4333-8447-433B6F5540F4}" presId="urn:microsoft.com/office/officeart/2005/8/layout/process2"/>
    <dgm:cxn modelId="{8FE6BCE8-20D6-48F3-86E6-BB3141EA70B1}" type="presOf" srcId="{842D1B29-A216-4333-8447-433B6F5540F4}" destId="{44A9C73A-8C82-47B7-B153-8A548CC1C850}" srcOrd="0" destOrd="0" presId="urn:microsoft.com/office/officeart/2005/8/layout/process2"/>
    <dgm:cxn modelId="{1A971AFB-55D3-4F8D-81F5-C83D02FAA1C8}" type="presOf" srcId="{842D1B29-A216-4333-8447-433B6F5540F4}" destId="{B55B357D-7F0A-4953-A9C9-EF01BC4C6C2C}" srcOrd="1" destOrd="0" presId="urn:microsoft.com/office/officeart/2005/8/layout/process2"/>
    <dgm:cxn modelId="{973EE191-6C6C-4FBA-B7C1-7D81B119BFFE}" type="presOf" srcId="{AB9DA8CD-193D-4C16-ADD6-CED88D34DA36}" destId="{DA33A54F-6D80-4707-A3C0-CBB4DB023A1D}" srcOrd="0" destOrd="0" presId="urn:microsoft.com/office/officeart/2005/8/layout/process2"/>
    <dgm:cxn modelId="{7B2CBC9D-C684-44AB-9BBF-C3397055B1F4}" srcId="{274C2B6E-5917-46D9-AE5F-A10B6E40A302}" destId="{AB9DA8CD-193D-4C16-ADD6-CED88D34DA36}" srcOrd="2" destOrd="0" parTransId="{AF4664BE-ED85-4B31-A596-1EBB2CEA1A00}" sibTransId="{A33EEA8C-549A-42EA-9B83-030D130D75C2}" presId="urn:microsoft.com/office/officeart/2005/8/layout/process2"/>
    <dgm:cxn modelId="{9EFD242A-4BC6-42BC-805D-0B7EA7A8B6D3}" type="presOf" srcId="{A33EEA8C-549A-42EA-9B83-030D130D75C2}" destId="{5A0379A8-A317-4854-AE0D-649D6559E6E4}" srcOrd="0" destOrd="0" presId="urn:microsoft.com/office/officeart/2005/8/layout/process2"/>
    <dgm:cxn modelId="{F4C44C10-048C-4B95-B88D-072390A334F8}" type="presOf" srcId="{A33EEA8C-549A-42EA-9B83-030D130D75C2}" destId="{D3120F9A-34E7-4D18-A556-CBC3D1F6C8EE}" srcOrd="1" destOrd="0" presId="urn:microsoft.com/office/officeart/2005/8/layout/process2"/>
    <dgm:cxn modelId="{13F5EFB6-88FF-456A-9400-1C85C41B8DD0}" type="presOf" srcId="{FFA011BE-8DC7-4F0C-AF06-DD996644AAA3}" destId="{ACA3EA34-6D20-4D09-A9F3-02DFE3BFA0A5}" srcOrd="0" destOrd="0" presId="urn:microsoft.com/office/officeart/2005/8/layout/process2"/>
    <dgm:cxn modelId="{BBFE22EF-1261-434E-A185-D438EC4852C0}" srcId="{274C2B6E-5917-46D9-AE5F-A10B6E40A302}" destId="{FFA011BE-8DC7-4F0C-AF06-DD996644AAA3}" srcOrd="3" destOrd="0" parTransId="{4907CC96-EE5A-4EBC-8050-E3F812C9C813}" sibTransId="{CDBB8D4E-8055-4B29-8427-200DDB5CD797}" presId="urn:microsoft.com/office/officeart/2005/8/layout/process2"/>
  </dgm:cxnLst>
  <dgm:bg/>
  <dgm:whole/>
  <dgm:extLst>
    <a:ext uri="http://schemas.microsoft.com/office/drawing/2008/diagram">
      <dsp:dataModelExt xmlns:dsp="http://schemas.microsoft.com/office/drawing/2008/diagram" relId="rId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4C2B6E-5917-46D9-AE5F-A10B6E40A302}"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kumimoji="1" lang="ja-JP" altLang="en-US"/>
        </a:p>
      </dgm:t>
    </dgm:pt>
    <dgm:pt modelId="{17CB2E33-AF5C-483C-B9D1-F3D40CC23C65}" type="pres">
      <dgm:prSet presAssocID="{274C2B6E-5917-46D9-AE5F-A10B6E40A302}" presName="linearFlow" presStyleCnt="0">
        <dgm:presLayoutVars>
          <dgm:resizeHandles val="exact"/>
        </dgm:presLayoutVars>
      </dgm:prSet>
      <dgm:spPr/>
      <dgm:t>
        <a:bodyPr/>
        <a:lstStyle/>
        <a:p>
          <a:endParaRPr kumimoji="1" lang="ja-JP" altLang="en-US"/>
        </a:p>
      </dgm:t>
    </dgm:pt>
    <dgm:pt modelId="{507AC4AE-B67D-45D8-9C23-26B2BC005EA4}" type="pres">
      <dgm:prSet presAssocID="{54F9B258-D8D1-476E-8E28-971B9B74CB96}" presName="node" presStyleLbl="node1" presStyleIdx="0" presStyleCnt="4" custScaleX="118496">
        <dgm:presLayoutVars>
          <dgm:bulletEnabled val="1"/>
        </dgm:presLayoutVars>
      </dgm:prSet>
      <dgm:spPr/>
      <dgm:t>
        <a:bodyPr/>
        <a:lstStyle/>
        <a:p>
          <a:endParaRPr kumimoji="1" lang="ja-JP" altLang="en-US"/>
        </a:p>
      </dgm:t>
    </dgm:pt>
    <dgm:pt modelId="{BF7C8B95-B307-4703-8CD3-440AF8310CAE}" type="pres">
      <dgm:prSet presAssocID="{DCC3ED3E-02CF-402D-9605-E897B970CF89}" presName="sibTrans" presStyleLbl="sibTrans2D1" presStyleIdx="0" presStyleCnt="3"/>
      <dgm:spPr/>
      <dgm:t>
        <a:bodyPr/>
        <a:lstStyle/>
        <a:p>
          <a:endParaRPr kumimoji="1" lang="ja-JP" altLang="en-US"/>
        </a:p>
      </dgm:t>
    </dgm:pt>
    <dgm:pt modelId="{66F345BF-616B-4DAB-9F67-CA1A0DCACCCF}" type="pres">
      <dgm:prSet presAssocID="{6F689678-45DA-4A72-BCFD-E88135D31482}" presName="node" presStyleLbl="node1" presStyleIdx="1" presStyleCnt="4" custScaleX="118496">
        <dgm:presLayoutVars>
          <dgm:bulletEnabled val="1"/>
        </dgm:presLayoutVars>
      </dgm:prSet>
      <dgm:spPr/>
      <dgm:t>
        <a:bodyPr/>
        <a:lstStyle/>
        <a:p>
          <a:endParaRPr kumimoji="1" lang="ja-JP" altLang="en-US"/>
        </a:p>
      </dgm:t>
    </dgm:pt>
    <dgm:pt modelId="{36548A37-137C-4170-A2B0-F0D9483342E7}" type="pres">
      <dgm:prSet presAssocID="{842D1B29-A216-4333-8447-433B6F5540F4}" presName="sibTrans" presStyleLbl="sibTrans2D1" presStyleIdx="1" presStyleCnt="3"/>
      <dgm:spPr/>
      <dgm:t>
        <a:bodyPr/>
        <a:lstStyle/>
        <a:p>
          <a:endParaRPr kumimoji="1" lang="ja-JP" altLang="en-US"/>
        </a:p>
      </dgm:t>
    </dgm:pt>
    <dgm:pt modelId="{05C4A14A-4DC3-4D53-A5AD-5AE7E60DCB1C}" type="pres">
      <dgm:prSet presAssocID="{AB9DA8CD-193D-4C16-ADD6-CED88D34DA36}" presName="node" presStyleLbl="node1" presStyleIdx="2" presStyleCnt="4" custScaleX="118496">
        <dgm:presLayoutVars>
          <dgm:bulletEnabled val="1"/>
        </dgm:presLayoutVars>
      </dgm:prSet>
      <dgm:spPr/>
      <dgm:t>
        <a:bodyPr/>
        <a:lstStyle/>
        <a:p>
          <a:endParaRPr kumimoji="1" lang="ja-JP" altLang="en-US"/>
        </a:p>
      </dgm:t>
    </dgm:pt>
    <dgm:pt modelId="{465EAA4E-BEBF-44F8-8413-8C4366CD34AF}" type="pres">
      <dgm:prSet presAssocID="{A33EEA8C-549A-42EA-9B83-030D130D75C2}" presName="sibTrans" presStyleLbl="sibTrans2D1" presStyleIdx="2" presStyleCnt="3"/>
      <dgm:spPr/>
      <dgm:t>
        <a:bodyPr/>
        <a:lstStyle/>
        <a:p>
          <a:endParaRPr kumimoji="1" lang="ja-JP" altLang="en-US"/>
        </a:p>
      </dgm:t>
    </dgm:pt>
    <dgm:pt modelId="{A7B6C72B-C16F-4DC9-84F1-96E870396C5F}" type="pres">
      <dgm:prSet presAssocID="{FFA011BE-8DC7-4F0C-AF06-DD996644AAA3}" presName="node" presStyleLbl="node1" presStyleIdx="3" presStyleCnt="4" custScaleX="82183">
        <dgm:presLayoutVars>
          <dgm:bulletEnabled val="1"/>
        </dgm:presLayoutVars>
      </dgm:prSet>
      <dgm:spPr/>
      <dgm:t>
        <a:bodyPr/>
        <a:lstStyle/>
        <a:p>
          <a:endParaRPr kumimoji="1" lang="ja-JP" altLang="en-US"/>
        </a:p>
      </dgm:t>
    </dgm:pt>
    <dgm:pt modelId="{54F9B258-D8D1-476E-8E28-971B9B74CB96}">
      <dgm:prSet phldrT="[テキスト]">
        <dgm:style>
          <a:lnRef idx="1">
            <a:schemeClr val="accent6"/>
          </a:lnRef>
          <a:fillRef idx="2">
            <a:schemeClr val="accent6"/>
          </a:fillRef>
          <a:effectRef idx="1">
            <a:schemeClr val="accent6"/>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センターＨＰにて譲渡可能動物の情報入手</a:t>
          </a:r>
          <a:endParaRPr kumimoji="1" lang="ja-JP" altLang="en-US" dirty="0">
            <a:latin typeface="HG創英角ﾎﾟｯﾌﾟ体" pitchFamily="49" charset="-128"/>
            <a:ea typeface="ＤＨＰ特太ゴシック体" pitchFamily="2" charset="-128"/>
          </a:endParaRPr>
        </a:p>
      </dgm:t>
    </dgm:pt>
    <dgm:pt modelId="{2C943F90-3790-4169-8282-B5A00EF835BC}" type="parTrans" cxnId="{1599F27B-41A3-4C57-A1FA-A88470E33F67}">
      <dgm:prSet/>
      <dgm:spPr/>
      <dgm:t>
        <a:bodyPr/>
        <a:lstStyle/>
        <a:p>
          <a:endParaRPr kumimoji="1" lang="ja-JP" altLang="en-US">
            <a:latin typeface="HG創英角ﾎﾟｯﾌﾟ体" pitchFamily="49" charset="-128"/>
            <a:ea typeface="ＤＨＰ特太ゴシック体" pitchFamily="2" charset="-128"/>
          </a:endParaRPr>
        </a:p>
      </dgm:t>
    </dgm:pt>
    <dgm:pt modelId="{DCC3ED3E-02CF-402D-9605-E897B970CF89}" type="sibTrans" cxnId="{1599F27B-41A3-4C57-A1FA-A88470E33F67}">
      <dgm:prSet/>
      <dgm:spPr/>
      <dgm:t>
        <a:bodyPr/>
        <a:lstStyle/>
        <a:p>
          <a:endParaRPr kumimoji="1" lang="ja-JP" altLang="en-US">
            <a:latin typeface="HG創英角ﾎﾟｯﾌﾟ体" pitchFamily="49" charset="-128"/>
            <a:ea typeface="ＤＨＰ特太ゴシック体" pitchFamily="2" charset="-128"/>
          </a:endParaRPr>
        </a:p>
      </dgm:t>
    </dgm:pt>
    <dgm:pt modelId="{64F6F389-6C83-4A89-8E65-C2360747D7D4}" type="pres">
      <dgm:prSet presAssocID="{DCC3ED3E-02CF-402D-9605-E897B970CF89}" presName="connectorText" presStyleLbl="sibTrans2D1" presStyleIdx="1" presStyleCnt="3"/>
      <dgm:spPr/>
      <dgm:t>
        <a:bodyPr/>
        <a:lstStyle/>
        <a:p>
          <a:endParaRPr kumimoji="1" lang="ja-JP" altLang="en-US"/>
        </a:p>
      </dgm:t>
    </dgm:pt>
    <dgm:pt modelId="{6F689678-45DA-4A72-BCFD-E88135D31482}">
      <dgm:prSet>
        <dgm:style>
          <a:lnRef idx="1">
            <a:schemeClr val="accent5"/>
          </a:lnRef>
          <a:fillRef idx="2">
            <a:schemeClr val="accent5"/>
          </a:fillRef>
          <a:effectRef idx="1">
            <a:schemeClr val="accent5"/>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飼養施設所在地所管</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福祉保健所へ譲渡願を</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提出</a:t>
          </a:r>
          <a:endParaRPr kumimoji="1" lang="ja-JP" altLang="en-US" dirty="0">
            <a:latin typeface="HG創英角ﾎﾟｯﾌﾟ体" pitchFamily="49" charset="-128"/>
            <a:ea typeface="ＤＨＰ特太ゴシック体" pitchFamily="2" charset="-128"/>
          </a:endParaRPr>
        </a:p>
      </dgm:t>
    </dgm:pt>
    <dgm:pt modelId="{6CCE789A-B612-48C3-8A3B-2DE0738EE246}" type="parTrans" cxnId="{98187C9D-2354-4117-ABC2-9CDC082D0F86}">
      <dgm:prSet/>
      <dgm:spPr/>
      <dgm:t>
        <a:bodyPr/>
        <a:lstStyle/>
        <a:p>
          <a:endParaRPr kumimoji="1" lang="ja-JP" altLang="en-US">
            <a:latin typeface="HG創英角ﾎﾟｯﾌﾟ体" pitchFamily="49" charset="-128"/>
            <a:ea typeface="ＤＨＰ特太ゴシック体" pitchFamily="2" charset="-128"/>
          </a:endParaRPr>
        </a:p>
      </dgm:t>
    </dgm:pt>
    <dgm:pt modelId="{842D1B29-A216-4333-8447-433B6F5540F4}" type="sibTrans" cxnId="{98187C9D-2354-4117-ABC2-9CDC082D0F86}">
      <dgm:prSet/>
      <dgm:spPr/>
      <dgm:t>
        <a:bodyPr/>
        <a:lstStyle/>
        <a:p>
          <a:endParaRPr kumimoji="1" lang="ja-JP" altLang="en-US">
            <a:latin typeface="HG創英角ﾎﾟｯﾌﾟ体" pitchFamily="49" charset="-128"/>
            <a:ea typeface="ＤＨＰ特太ゴシック体" pitchFamily="2" charset="-128"/>
          </a:endParaRPr>
        </a:p>
      </dgm:t>
    </dgm:pt>
    <dgm:pt modelId="{B9AB1801-B331-44E7-8EBD-BD5E981A2332}" type="pres">
      <dgm:prSet presAssocID="{842D1B29-A216-4333-8447-433B6F5540F4}" presName="connectorText" presStyleLbl="sibTrans2D1" presStyleIdx="2" presStyleCnt="3"/>
      <dgm:spPr/>
      <dgm:t>
        <a:bodyPr/>
        <a:lstStyle/>
        <a:p>
          <a:endParaRPr kumimoji="1" lang="ja-JP" altLang="en-US"/>
        </a:p>
      </dgm:t>
    </dgm:pt>
    <dgm:pt modelId="{AB9DA8CD-193D-4C16-ADD6-CED88D34DA36}">
      <dgm:prSet phldrT="[テキスト]">
        <dgm:style>
          <a:lnRef idx="1">
            <a:schemeClr val="accent2"/>
          </a:lnRef>
          <a:fillRef idx="2">
            <a:schemeClr val="accent2"/>
          </a:fillRef>
          <a:effectRef idx="1">
            <a:schemeClr val="accent2"/>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センターにおいて</a:t>
          </a:r>
          <a:r>
            <a:rPr kumimoji="1" lang="en-US" altLang="ja-JP" dirty="0" smtClean="0">
              <a:latin typeface="HG創英角ﾎﾟｯﾌﾟ体" pitchFamily="49" charset="-128"/>
              <a:ea typeface="ＤＨＰ特太ゴシック体" pitchFamily="2" charset="-128"/>
            </a:rPr>
            <a:t/>
          </a:r>
          <a:br>
            <a:rPr kumimoji="1" lang="en-US" altLang="ja-JP" dirty="0" smtClean="0">
              <a:latin typeface="HG創英角ﾎﾟｯﾌﾟ体" pitchFamily="49" charset="-128"/>
              <a:ea typeface="ＤＨＰ特太ゴシック体" pitchFamily="2" charset="-128"/>
            </a:rPr>
          </a:br>
          <a:r>
            <a:rPr kumimoji="1" lang="ja-JP" altLang="en-US" dirty="0" smtClean="0">
              <a:latin typeface="HG創英角ﾎﾟｯﾌﾟ体" pitchFamily="49" charset="-128"/>
              <a:ea typeface="ＤＨＰ特太ゴシック体" pitchFamily="2" charset="-128"/>
            </a:rPr>
            <a:t>譲渡の実施</a:t>
          </a:r>
          <a:endParaRPr kumimoji="1" lang="ja-JP" altLang="en-US" dirty="0">
            <a:latin typeface="HG創英角ﾎﾟｯﾌﾟ体" pitchFamily="49" charset="-128"/>
            <a:ea typeface="ＤＨＰ特太ゴシック体" pitchFamily="2" charset="-128"/>
          </a:endParaRPr>
        </a:p>
      </dgm:t>
    </dgm:pt>
    <dgm:pt modelId="{AF4664BE-ED85-4B31-A596-1EBB2CEA1A00}" type="parTrans" cxnId="{C6980D27-C1E2-4ADF-853E-E09E9794E761}">
      <dgm:prSet/>
      <dgm:spPr/>
      <dgm:t>
        <a:bodyPr/>
        <a:lstStyle/>
        <a:p>
          <a:endParaRPr kumimoji="1" lang="ja-JP" altLang="en-US">
            <a:latin typeface="HG創英角ﾎﾟｯﾌﾟ体" pitchFamily="49" charset="-128"/>
            <a:ea typeface="ＤＨＰ特太ゴシック体" pitchFamily="2" charset="-128"/>
          </a:endParaRPr>
        </a:p>
      </dgm:t>
    </dgm:pt>
    <dgm:pt modelId="{A33EEA8C-549A-42EA-9B83-030D130D75C2}" type="sibTrans" cxnId="{C6980D27-C1E2-4ADF-853E-E09E9794E761}">
      <dgm:prSet/>
      <dgm:spPr/>
      <dgm:t>
        <a:bodyPr/>
        <a:lstStyle/>
        <a:p>
          <a:endParaRPr kumimoji="1" lang="ja-JP" altLang="en-US">
            <a:latin typeface="HG創英角ﾎﾟｯﾌﾟ体" pitchFamily="49" charset="-128"/>
            <a:ea typeface="ＤＨＰ特太ゴシック体" pitchFamily="2" charset="-128"/>
          </a:endParaRPr>
        </a:p>
      </dgm:t>
    </dgm:pt>
    <dgm:pt modelId="{832CD263-273F-43F2-9A14-5D1A6EF85342}" type="pres">
      <dgm:prSet presAssocID="{A33EEA8C-549A-42EA-9B83-030D130D75C2}" presName="connectorText" presStyleLbl="sibTrans2D1" presStyleIdx="3" presStyleCnt="3"/>
      <dgm:spPr/>
      <dgm:t>
        <a:bodyPr/>
        <a:lstStyle/>
        <a:p>
          <a:endParaRPr kumimoji="1" lang="ja-JP" altLang="en-US"/>
        </a:p>
      </dgm:t>
    </dgm:pt>
    <dgm:pt modelId="{FFA011BE-8DC7-4F0C-AF06-DD996644AAA3}">
      <dgm:prSet phldrT="[テキスト]">
        <dgm:style>
          <a:lnRef idx="1">
            <a:schemeClr val="accent4"/>
          </a:lnRef>
          <a:fillRef idx="2">
            <a:schemeClr val="accent4"/>
          </a:fillRef>
          <a:effectRef idx="1">
            <a:schemeClr val="accent4"/>
          </a:effectRef>
          <a:fontRef idx="minor">
            <a:schemeClr val="dk1"/>
          </a:fontRef>
        </dgm:style>
      </dgm:prSet>
      <dgm:spPr/>
      <dgm:t>
        <a:bodyPr/>
        <a:lstStyle/>
        <a:p>
          <a:r>
            <a:rPr kumimoji="1" lang="ja-JP" altLang="en-US" dirty="0" smtClean="0">
              <a:latin typeface="HG創英角ﾎﾟｯﾌﾟ体" pitchFamily="49" charset="-128"/>
              <a:ea typeface="ＤＨＰ特太ゴシック体" pitchFamily="2" charset="-128"/>
            </a:rPr>
            <a:t>譲渡報告書の提出</a:t>
          </a:r>
          <a:endParaRPr kumimoji="1" lang="ja-JP" altLang="en-US" dirty="0">
            <a:latin typeface="HG創英角ﾎﾟｯﾌﾟ体" pitchFamily="49" charset="-128"/>
            <a:ea typeface="ＤＨＰ特太ゴシック体" pitchFamily="2" charset="-128"/>
          </a:endParaRPr>
        </a:p>
      </dgm:t>
    </dgm:pt>
    <dgm:pt modelId="{4907CC96-EE5A-4EBC-8050-E3F812C9C813}" type="parTrans" cxnId="{F1064DDF-7418-4482-A3D9-BD072B4ABEDC}">
      <dgm:prSet/>
      <dgm:spPr/>
      <dgm:t>
        <a:bodyPr/>
        <a:lstStyle/>
        <a:p>
          <a:endParaRPr kumimoji="1" lang="ja-JP" altLang="en-US">
            <a:latin typeface="HG創英角ﾎﾟｯﾌﾟ体" pitchFamily="49" charset="-128"/>
            <a:ea typeface="ＤＨＰ特太ゴシック体" pitchFamily="2" charset="-128"/>
          </a:endParaRPr>
        </a:p>
      </dgm:t>
    </dgm:pt>
    <dgm:pt modelId="{CDBB8D4E-8055-4B29-8427-200DDB5CD797}" type="sibTrans" cxnId="{F1064DDF-7418-4482-A3D9-BD072B4ABEDC}">
      <dgm:prSet/>
      <dgm:spPr/>
      <dgm:t>
        <a:bodyPr/>
        <a:lstStyle/>
        <a:p>
          <a:endParaRPr kumimoji="1" lang="ja-JP" altLang="en-US">
            <a:latin typeface="HG創英角ﾎﾟｯﾌﾟ体" pitchFamily="49" charset="-128"/>
            <a:ea typeface="ＤＨＰ特太ゴシック体" pitchFamily="2" charset="-128"/>
          </a:endParaRPr>
        </a:p>
      </dgm:t>
    </dgm:pt>
  </dgm:ptLst>
  <dgm:cxnLst>
    <dgm:cxn modelId="{F85BBFD3-6FB6-451C-8CD2-C95FFAE2E784}" type="presOf" srcId="{274C2B6E-5917-46D9-AE5F-A10B6E40A302}" destId="{17CB2E33-AF5C-483C-B9D1-F3D40CC23C65}" srcOrd="0" destOrd="0" presId="urn:microsoft.com/office/officeart/2005/8/layout/process2"/>
    <dgm:cxn modelId="{41B1E17A-DA0E-469F-9E23-3EC56CD8C6E6}" type="presOf" srcId="{274C2B6E-5917-46D9-AE5F-A10B6E40A302}" destId="{507AC4AE-B67D-45D8-9C23-26B2BC005EA4}" srcOrd="1" destOrd="1" presId="urn:microsoft.com/office/officeart/2005/8/layout/process2"/>
    <dgm:cxn modelId="{41EB58FB-8CEE-4133-9C4D-3AF9ADFDEF1A}" type="presOf" srcId="{274C2B6E-5917-46D9-AE5F-A10B6E40A302}" destId="{BF7C8B95-B307-4703-8CD3-440AF8310CAE}" srcOrd="2" destOrd="1" presId="urn:microsoft.com/office/officeart/2005/8/layout/process2"/>
    <dgm:cxn modelId="{2DF7B60B-E043-41B5-B851-83939277B99A}" type="presOf" srcId="{274C2B6E-5917-46D9-AE5F-A10B6E40A302}" destId="{66F345BF-616B-4DAB-9F67-CA1A0DCACCCF}" srcOrd="3" destOrd="1" presId="urn:microsoft.com/office/officeart/2005/8/layout/process2"/>
    <dgm:cxn modelId="{2FE47B92-4BC4-4236-B66D-0D5251551E4C}" type="presOf" srcId="{274C2B6E-5917-46D9-AE5F-A10B6E40A302}" destId="{36548A37-137C-4170-A2B0-F0D9483342E7}" srcOrd="4" destOrd="1" presId="urn:microsoft.com/office/officeart/2005/8/layout/process2"/>
    <dgm:cxn modelId="{B28B9ADF-EF02-4F83-BDD2-EC7C615287D7}" type="presOf" srcId="{274C2B6E-5917-46D9-AE5F-A10B6E40A302}" destId="{05C4A14A-4DC3-4D53-A5AD-5AE7E60DCB1C}" srcOrd="5" destOrd="1" presId="urn:microsoft.com/office/officeart/2005/8/layout/process2"/>
    <dgm:cxn modelId="{0D445976-4129-49C1-B192-118E5A03F564}" type="presOf" srcId="{274C2B6E-5917-46D9-AE5F-A10B6E40A302}" destId="{465EAA4E-BEBF-44F8-8413-8C4366CD34AF}" srcOrd="6" destOrd="1" presId="urn:microsoft.com/office/officeart/2005/8/layout/process2"/>
    <dgm:cxn modelId="{B9310501-4BE6-49BF-87C0-05D4355FF76E}" type="presOf" srcId="{274C2B6E-5917-46D9-AE5F-A10B6E40A302}" destId="{A7B6C72B-C16F-4DC9-84F1-96E870396C5F}" srcOrd="7" destOrd="1" presId="urn:microsoft.com/office/officeart/2005/8/layout/process2"/>
    <dgm:cxn modelId="{CDB67B98-0F2F-4BF9-8344-6AF3CCB1A0DD}" type="presOf" srcId="{54F9B258-D8D1-476E-8E28-971B9B74CB96}" destId="{507AC4AE-B67D-45D8-9C23-26B2BC005EA4}" srcOrd="0" destOrd="0" presId="urn:microsoft.com/office/officeart/2005/8/layout/process2"/>
    <dgm:cxn modelId="{1599F27B-41A3-4C57-A1FA-A88470E33F67}" srcId="{274C2B6E-5917-46D9-AE5F-A10B6E40A302}" destId="{54F9B258-D8D1-476E-8E28-971B9B74CB96}" srcOrd="0" destOrd="0" parTransId="{2C943F90-3790-4169-8282-B5A00EF835BC}" sibTransId="{DCC3ED3E-02CF-402D-9605-E897B970CF89}" presId="urn:microsoft.com/office/officeart/2005/8/layout/process2"/>
    <dgm:cxn modelId="{F60DF71E-A648-4E9B-ADB5-A2B7BD1CB95E}" type="presOf" srcId="{DCC3ED3E-02CF-402D-9605-E897B970CF89}" destId="{BF7C8B95-B307-4703-8CD3-440AF8310CAE}" srcOrd="0" destOrd="0" presId="urn:microsoft.com/office/officeart/2005/8/layout/process2"/>
    <dgm:cxn modelId="{AE75CC4E-4B17-48E6-B4F7-B53397F954F2}" type="presOf" srcId="{DCC3ED3E-02CF-402D-9605-E897B970CF89}" destId="{64F6F389-6C83-4A89-8E65-C2360747D7D4}" srcOrd="1" destOrd="0" presId="urn:microsoft.com/office/officeart/2005/8/layout/process2"/>
    <dgm:cxn modelId="{241CD5A5-FB80-4F31-AA2F-280424C8B7C4}" type="presOf" srcId="{DCC3ED3E-02CF-402D-9605-E897B970CF89}" destId="{64F6F389-6C83-4A89-8E65-C2360747D7D4}" srcOrd="2" destOrd="0" presId="urn:microsoft.com/office/officeart/2005/8/layout/process2"/>
    <dgm:cxn modelId="{AF3805D8-6785-42B7-8064-8E1D2D798796}" type="presOf" srcId="{6F689678-45DA-4A72-BCFD-E88135D31482}" destId="{66F345BF-616B-4DAB-9F67-CA1A0DCACCCF}" srcOrd="0" destOrd="0" presId="urn:microsoft.com/office/officeart/2005/8/layout/process2"/>
    <dgm:cxn modelId="{98187C9D-2354-4117-ABC2-9CDC082D0F86}" srcId="{274C2B6E-5917-46D9-AE5F-A10B6E40A302}" destId="{6F689678-45DA-4A72-BCFD-E88135D31482}" srcOrd="1" destOrd="0" parTransId="{6CCE789A-B612-48C3-8A3B-2DE0738EE246}" sibTransId="{842D1B29-A216-4333-8447-433B6F5540F4}" presId="urn:microsoft.com/office/officeart/2005/8/layout/process2"/>
    <dgm:cxn modelId="{6FDC3402-847C-411C-8204-F7BB5369F782}" type="presOf" srcId="{842D1B29-A216-4333-8447-433B6F5540F4}" destId="{36548A37-137C-4170-A2B0-F0D9483342E7}" srcOrd="0" destOrd="0" presId="urn:microsoft.com/office/officeart/2005/8/layout/process2"/>
    <dgm:cxn modelId="{98D47FD8-B1BE-4812-AA39-5B7E3ECBFAC3}" type="presOf" srcId="{842D1B29-A216-4333-8447-433B6F5540F4}" destId="{B9AB1801-B331-44E7-8EBD-BD5E981A2332}" srcOrd="1" destOrd="0" presId="urn:microsoft.com/office/officeart/2005/8/layout/process2"/>
    <dgm:cxn modelId="{9D639CF8-9377-48B2-ACC1-5D044D46F74F}" type="presOf" srcId="{842D1B29-A216-4333-8447-433B6F5540F4}" destId="{B9AB1801-B331-44E7-8EBD-BD5E981A2332}" srcOrd="2" destOrd="0" presId="urn:microsoft.com/office/officeart/2005/8/layout/process2"/>
    <dgm:cxn modelId="{CD4A8511-BE5E-4413-B8F1-71711BB44545}" type="presOf" srcId="{AB9DA8CD-193D-4C16-ADD6-CED88D34DA36}" destId="{05C4A14A-4DC3-4D53-A5AD-5AE7E60DCB1C}" srcOrd="0" destOrd="0" presId="urn:microsoft.com/office/officeart/2005/8/layout/process2"/>
    <dgm:cxn modelId="{C6980D27-C1E2-4ADF-853E-E09E9794E761}" srcId="{274C2B6E-5917-46D9-AE5F-A10B6E40A302}" destId="{AB9DA8CD-193D-4C16-ADD6-CED88D34DA36}" srcOrd="2" destOrd="0" parTransId="{AF4664BE-ED85-4B31-A596-1EBB2CEA1A00}" sibTransId="{A33EEA8C-549A-42EA-9B83-030D130D75C2}" presId="urn:microsoft.com/office/officeart/2005/8/layout/process2"/>
    <dgm:cxn modelId="{30D9E428-D671-44AF-9085-5A3A0B36D082}" type="presOf" srcId="{A33EEA8C-549A-42EA-9B83-030D130D75C2}" destId="{465EAA4E-BEBF-44F8-8413-8C4366CD34AF}" srcOrd="0" destOrd="0" presId="urn:microsoft.com/office/officeart/2005/8/layout/process2"/>
    <dgm:cxn modelId="{F410C175-73A4-4A87-BC0B-234931003F40}" type="presOf" srcId="{A33EEA8C-549A-42EA-9B83-030D130D75C2}" destId="{832CD263-273F-43F2-9A14-5D1A6EF85342}" srcOrd="1" destOrd="0" presId="urn:microsoft.com/office/officeart/2005/8/layout/process2"/>
    <dgm:cxn modelId="{EC14237E-5549-4C95-8E96-F94024617DC8}" type="presOf" srcId="{A33EEA8C-549A-42EA-9B83-030D130D75C2}" destId="{832CD263-273F-43F2-9A14-5D1A6EF85342}" srcOrd="2" destOrd="0" presId="urn:microsoft.com/office/officeart/2005/8/layout/process2"/>
    <dgm:cxn modelId="{34A71072-9395-43B5-B677-73AACF20FA1B}" type="presOf" srcId="{FFA011BE-8DC7-4F0C-AF06-DD996644AAA3}" destId="{A7B6C72B-C16F-4DC9-84F1-96E870396C5F}" srcOrd="0" destOrd="0" presId="urn:microsoft.com/office/officeart/2005/8/layout/process2"/>
    <dgm:cxn modelId="{F1064DDF-7418-4482-A3D9-BD072B4ABEDC}" srcId="{274C2B6E-5917-46D9-AE5F-A10B6E40A302}" destId="{FFA011BE-8DC7-4F0C-AF06-DD996644AAA3}" srcOrd="3" destOrd="0" parTransId="{4907CC96-EE5A-4EBC-8050-E3F812C9C813}" sibTransId="{CDBB8D4E-8055-4B29-8427-200DDB5CD797}" presId="urn:microsoft.com/office/officeart/2005/8/layout/process2"/>
  </dgm:cxnLst>
  <dgm:bg/>
  <dgm:whole/>
  <dgm:extLst>
    <a:ext uri="http://schemas.microsoft.com/office/drawing/2008/diagram">
      <dsp:dataModelExt xmlns:dsp="http://schemas.microsoft.com/office/drawing/2008/diagram" relId="rId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2AF89-1431-472B-8949-6AD241AEF4A5}">
      <dsp:nvSpPr>
        <dsp:cNvPr id="0" name=""/>
        <dsp:cNvSpPr/>
      </dsp:nvSpPr>
      <dsp:spPr>
        <a:xfrm>
          <a:off x="1372520" y="0"/>
          <a:ext cx="3128145" cy="1737858"/>
        </a:xfrm>
        <a:prstGeom prst="roundRect">
          <a:avLst>
            <a:gd name="adj" fmla="val 10000"/>
          </a:avLst>
        </a:prstGeom>
        <a:gradFill rotWithShape="0"/>
      </dsp:spPr>
      <dsp:style>
        <a:lnRef idx="1">
          <a:schemeClr val="accent6"/>
        </a:lnRef>
        <a:fillRef idx="2">
          <a:schemeClr val="accent6"/>
        </a:fillRef>
        <a:effectRef idx="1">
          <a:schemeClr val="accent6"/>
        </a:effectRef>
        <a:fontRef idx="minor">
          <a:schemeClr val="dk1"/>
        </a:fontRef>
      </dsp:style>
      <dsp:txBody>
        <a:bodyPr spcFirstLastPara="0" vert="horz" wrap="square" lIns="91440" tIns="91440" rIns="91440" bIns="91440" numCol="1" spcCol="1270" anchor="ctr" anchorCtr="0">
          <a:noAutofit/>
        </a:bodyPr>
        <a:p>
          <a:pPr lvl="0" algn="ctr" defTabSz="1066800">
            <a:lnSpc>
              <a:spcPct val="90000"/>
            </a:lnSpc>
            <a:spcBef>
              <a:spcPct val="0"/>
            </a:spcBef>
            <a:spcAft>
              <a:spcPct val="35000"/>
            </a:spcAft>
          </a:pPr>
          <a:r>
            <a:rPr kumimoji="1" lang="ja-JP" altLang="en-US" sz="2400" kern="1200" dirty="0" smtClean="0">
              <a:latin typeface="HG創英角ﾎﾟｯﾌﾟ体" pitchFamily="49" charset="-128"/>
              <a:ea typeface="ＤＨＰ特太ゴシック体" pitchFamily="2" charset="-128"/>
            </a:rPr>
            <a:t>登録団体等の要件を</a:t>
          </a:r>
          <a:r>
            <a:rPr kumimoji="1" lang="en-US" altLang="ja-JP" sz="2400" kern="1200" dirty="0" smtClean="0">
              <a:latin typeface="HG創英角ﾎﾟｯﾌﾟ体" pitchFamily="49" charset="-128"/>
              <a:ea typeface="ＤＨＰ特太ゴシック体" pitchFamily="2" charset="-128"/>
            </a:rPr>
            <a:t/>
          </a:r>
          <a:br>
            <a:rPr kumimoji="1" lang="en-US" altLang="ja-JP" sz="2400" kern="1200" dirty="0" smtClean="0">
              <a:latin typeface="HG創英角ﾎﾟｯﾌﾟ体" pitchFamily="49" charset="-128"/>
              <a:ea typeface="ＤＨＰ特太ゴシック体" pitchFamily="2" charset="-128"/>
            </a:rPr>
          </a:br>
          <a:r>
            <a:rPr kumimoji="1" lang="ja-JP" altLang="en-US" sz="2400" kern="1200" dirty="0" smtClean="0">
              <a:latin typeface="HG創英角ﾎﾟｯﾌﾟ体" pitchFamily="49" charset="-128"/>
              <a:ea typeface="ＤＨＰ特太ゴシック体" pitchFamily="2" charset="-128"/>
            </a:rPr>
            <a:t>満たしている</a:t>
          </a:r>
          <a:endParaRPr kumimoji="1" lang="ja-JP" altLang="en-US" sz="2400" kern="1200" dirty="0">
            <a:latin typeface="HG創英角ﾎﾟｯﾌﾟ体" pitchFamily="49" charset="-128"/>
            <a:ea typeface="ＤＨＰ特太ゴシック体" pitchFamily="2" charset="-128"/>
          </a:endParaRPr>
        </a:p>
      </dsp:txBody>
      <dsp:txXfrm>
        <a:off x="1423420" y="50900"/>
        <a:ext cx="3026345" cy="1636058"/>
      </dsp:txXfrm>
    </dsp:sp>
    <dsp:sp modelId="{33491660-5C7D-48DD-9CEA-33FF48A75E77}">
      <dsp:nvSpPr>
        <dsp:cNvPr id="0" name=""/>
        <dsp:cNvSpPr/>
      </dsp:nvSpPr>
      <dsp:spPr>
        <a:xfrm rot="5400000">
          <a:off x="2610745" y="1781305"/>
          <a:ext cx="651697" cy="78203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844550">
            <a:lnSpc>
              <a:spcPct val="90000"/>
            </a:lnSpc>
            <a:spcBef>
              <a:spcPct val="0"/>
            </a:spcBef>
            <a:spcAft>
              <a:spcPct val="35000"/>
            </a:spcAft>
          </a:pPr>
          <a:endParaRPr kumimoji="1" lang="ja-JP" altLang="en-US" sz="1900" kern="1200">
            <a:latin typeface="HG創英角ﾎﾟｯﾌﾟ体" pitchFamily="49" charset="-128"/>
            <a:ea typeface="ＤＨＰ特太ゴシック体" pitchFamily="2" charset="-128"/>
          </a:endParaRPr>
        </a:p>
      </dsp:txBody>
      <dsp:txXfrm>
        <a:off x="2545575" y="1955090"/>
        <a:ext cx="586527" cy="434465"/>
      </dsp:txXfrm>
    </dsp:sp>
    <dsp:sp modelId="{16A0786C-782A-422C-891A-84E85A35B171}">
      <dsp:nvSpPr>
        <dsp:cNvPr id="0" name=""/>
        <dsp:cNvSpPr/>
      </dsp:nvSpPr>
      <dsp:spPr>
        <a:xfrm>
          <a:off x="1372520" y="2606788"/>
          <a:ext cx="3128145" cy="1737858"/>
        </a:xfrm>
        <a:prstGeom prst="roundRect">
          <a:avLst>
            <a:gd name="adj" fmla="val 10000"/>
          </a:avLst>
        </a:prstGeom>
        <a:gradFill rotWithShape="0"/>
      </dsp:spPr>
      <dsp:style>
        <a:lnRef idx="1">
          <a:schemeClr val="accent5"/>
        </a:lnRef>
        <a:fillRef idx="2">
          <a:schemeClr val="accent5"/>
        </a:fillRef>
        <a:effectRef idx="1">
          <a:schemeClr val="accent5"/>
        </a:effectRef>
        <a:fontRef idx="minor">
          <a:schemeClr val="dk1"/>
        </a:fontRef>
      </dsp:style>
      <dsp:txBody>
        <a:bodyPr spcFirstLastPara="0" vert="horz" wrap="square" lIns="91440" tIns="91440" rIns="91440" bIns="91440" numCol="1" spcCol="1270" anchor="ctr" anchorCtr="0">
          <a:noAutofit/>
        </a:bodyPr>
        <a:p>
          <a:pPr lvl="0" algn="ctr" defTabSz="1066800">
            <a:lnSpc>
              <a:spcPct val="90000"/>
            </a:lnSpc>
            <a:spcBef>
              <a:spcPct val="0"/>
            </a:spcBef>
            <a:spcAft>
              <a:spcPct val="35000"/>
            </a:spcAft>
          </a:pPr>
          <a:r>
            <a:rPr kumimoji="1" lang="ja-JP" altLang="en-US" sz="2400" kern="1200" dirty="0" smtClean="0">
              <a:latin typeface="HG創英角ﾎﾟｯﾌﾟ体" pitchFamily="49" charset="-128"/>
              <a:ea typeface="ＤＨＰ特太ゴシック体" pitchFamily="2" charset="-128"/>
            </a:rPr>
            <a:t>薬務衛生課へ</a:t>
          </a:r>
          <a:r>
            <a:rPr kumimoji="1" lang="en-US" altLang="ja-JP" sz="2400" kern="1200" dirty="0" smtClean="0">
              <a:latin typeface="HG創英角ﾎﾟｯﾌﾟ体" pitchFamily="49" charset="-128"/>
              <a:ea typeface="ＤＨＰ特太ゴシック体" pitchFamily="2" charset="-128"/>
            </a:rPr>
            <a:t/>
          </a:r>
          <a:br>
            <a:rPr kumimoji="1" lang="en-US" altLang="ja-JP" sz="2400" kern="1200" dirty="0" smtClean="0">
              <a:latin typeface="HG創英角ﾎﾟｯﾌﾟ体" pitchFamily="49" charset="-128"/>
              <a:ea typeface="ＤＨＰ特太ゴシック体" pitchFamily="2" charset="-128"/>
            </a:rPr>
          </a:br>
          <a:r>
            <a:rPr kumimoji="1" lang="ja-JP" altLang="en-US" sz="2400" kern="1200" dirty="0" smtClean="0">
              <a:latin typeface="HG創英角ﾎﾟｯﾌﾟ体" pitchFamily="49" charset="-128"/>
              <a:ea typeface="ＤＨＰ特太ゴシック体" pitchFamily="2" charset="-128"/>
            </a:rPr>
            <a:t>登録関係書類の提出</a:t>
          </a:r>
          <a:endParaRPr kumimoji="1" lang="ja-JP" altLang="en-US" sz="2400" kern="1200" dirty="0">
            <a:latin typeface="HG創英角ﾎﾟｯﾌﾟ体" pitchFamily="49" charset="-128"/>
            <a:ea typeface="ＤＨＰ特太ゴシック体" pitchFamily="2" charset="-128"/>
          </a:endParaRPr>
        </a:p>
      </dsp:txBody>
      <dsp:txXfrm>
        <a:off x="1423420" y="2657688"/>
        <a:ext cx="3026345" cy="1636058"/>
      </dsp:txXfrm>
    </dsp:sp>
    <dsp:sp modelId="{44A9C73A-8C82-47B7-B153-8A548CC1C850}">
      <dsp:nvSpPr>
        <dsp:cNvPr id="0" name=""/>
        <dsp:cNvSpPr/>
      </dsp:nvSpPr>
      <dsp:spPr>
        <a:xfrm rot="5400000">
          <a:off x="2610745" y="4388092"/>
          <a:ext cx="651697" cy="78203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844550">
            <a:lnSpc>
              <a:spcPct val="90000"/>
            </a:lnSpc>
            <a:spcBef>
              <a:spcPct val="0"/>
            </a:spcBef>
            <a:spcAft>
              <a:spcPct val="35000"/>
            </a:spcAft>
          </a:pPr>
          <a:endParaRPr kumimoji="1" lang="ja-JP" altLang="en-US" sz="1900" kern="1200">
            <a:latin typeface="HG創英角ﾎﾟｯﾌﾟ体" pitchFamily="49" charset="-128"/>
            <a:ea typeface="ＤＨＰ特太ゴシック体" pitchFamily="2" charset="-128"/>
          </a:endParaRPr>
        </a:p>
      </dsp:txBody>
      <dsp:txXfrm>
        <a:off x="2545575" y="4561878"/>
        <a:ext cx="586527" cy="434465"/>
      </dsp:txXfrm>
    </dsp:sp>
    <dsp:sp modelId="{DA33A54F-6D80-4707-A3C0-CBB4DB023A1D}">
      <dsp:nvSpPr>
        <dsp:cNvPr id="0" name=""/>
        <dsp:cNvSpPr/>
      </dsp:nvSpPr>
      <dsp:spPr>
        <a:xfrm>
          <a:off x="1372520" y="5213575"/>
          <a:ext cx="3128145" cy="1737858"/>
        </a:xfrm>
        <a:prstGeom prst="roundRect">
          <a:avLst>
            <a:gd name="adj" fmla="val 10000"/>
          </a:avLst>
        </a:prstGeom>
        <a:gradFill rotWithShape="0"/>
      </dsp:spPr>
      <dsp:style>
        <a:lnRef idx="1">
          <a:schemeClr val="accent2"/>
        </a:lnRef>
        <a:fillRef idx="2">
          <a:schemeClr val="accent2"/>
        </a:fillRef>
        <a:effectRef idx="1">
          <a:schemeClr val="accent2"/>
        </a:effectRef>
        <a:fontRef idx="minor">
          <a:schemeClr val="dk1"/>
        </a:fontRef>
      </dsp:style>
      <dsp:txBody>
        <a:bodyPr spcFirstLastPara="0" vert="horz" wrap="square" lIns="91440" tIns="91440" rIns="91440" bIns="91440" numCol="1" spcCol="1270" anchor="ctr" anchorCtr="0">
          <a:noAutofit/>
        </a:bodyPr>
        <a:p>
          <a:pPr lvl="0" algn="ctr" defTabSz="1066800">
            <a:lnSpc>
              <a:spcPct val="90000"/>
            </a:lnSpc>
            <a:spcBef>
              <a:spcPct val="0"/>
            </a:spcBef>
            <a:spcAft>
              <a:spcPct val="35000"/>
            </a:spcAft>
          </a:pPr>
          <a:r>
            <a:rPr kumimoji="1" lang="ja-JP" altLang="en-US" sz="2400" kern="1200" dirty="0" smtClean="0">
              <a:latin typeface="HG創英角ﾎﾟｯﾌﾟ体" pitchFamily="49" charset="-128"/>
              <a:ea typeface="ＤＨＰ特太ゴシック体" pitchFamily="2" charset="-128"/>
            </a:rPr>
            <a:t>薬務衛生課（福祉保健所）によ</a:t>
          </a:r>
          <a:r>
            <a:rPr kumimoji="1" lang="ja-JP" altLang="en-US" sz="2400" kern="1200" dirty="0" smtClean="0">
              <a:latin typeface="HG創英角ﾎﾟｯﾌﾟ体" pitchFamily="49" charset="-128"/>
              <a:ea typeface="ＤＨＰ特太ゴシック体" pitchFamily="2" charset="-128"/>
            </a:rPr>
            <a:t>る書類審査</a:t>
          </a:r>
          <a:r>
            <a:rPr kumimoji="1" lang="en-US" altLang="ja-JP" sz="2400" kern="1200" dirty="0" smtClean="0">
              <a:latin typeface="HG創英角ﾎﾟｯﾌﾟ体" pitchFamily="49" charset="-128"/>
              <a:ea typeface="ＤＨＰ特太ゴシック体" pitchFamily="2" charset="-128"/>
            </a:rPr>
            <a:t/>
          </a:r>
          <a:r>
            <a:rPr kumimoji="1" lang="ja-JP" altLang="en-US" sz="2400" kern="1200" dirty="0" smtClean="0">
              <a:latin typeface="HG創英角ﾎﾟｯﾌﾟ体" pitchFamily="49" charset="-128"/>
              <a:ea typeface="ＤＨＰ特太ゴシック体" pitchFamily="2" charset="-128"/>
            </a:rPr>
            <a:t>及び立入調査</a:t>
          </a:r>
          <a:endParaRPr kumimoji="1" lang="ja-JP" altLang="en-US" sz="2400" kern="1200" dirty="0">
            <a:latin typeface="HG創英角ﾎﾟｯﾌﾟ体" pitchFamily="49" charset="-128"/>
            <a:ea typeface="ＤＨＰ特太ゴシック体" pitchFamily="2" charset="-128"/>
          </a:endParaRPr>
        </a:p>
      </dsp:txBody>
      <dsp:txXfrm>
        <a:off x="1423420" y="5264475"/>
        <a:ext cx="3026345" cy="1636058"/>
      </dsp:txXfrm>
    </dsp:sp>
    <dsp:sp modelId="{5A0379A8-A317-4854-AE0D-649D6559E6E4}">
      <dsp:nvSpPr>
        <dsp:cNvPr id="0" name=""/>
        <dsp:cNvSpPr/>
      </dsp:nvSpPr>
      <dsp:spPr>
        <a:xfrm rot="5400000">
          <a:off x="2610745" y="6994880"/>
          <a:ext cx="651697" cy="78203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844550">
            <a:lnSpc>
              <a:spcPct val="90000"/>
            </a:lnSpc>
            <a:spcBef>
              <a:spcPct val="0"/>
            </a:spcBef>
            <a:spcAft>
              <a:spcPct val="35000"/>
            </a:spcAft>
          </a:pPr>
          <a:endParaRPr kumimoji="1" lang="ja-JP" altLang="en-US" sz="1900" kern="1200">
            <a:latin typeface="HG創英角ﾎﾟｯﾌﾟ体" pitchFamily="49" charset="-128"/>
            <a:ea typeface="ＤＨＰ特太ゴシック体" pitchFamily="2" charset="-128"/>
          </a:endParaRPr>
        </a:p>
      </dsp:txBody>
      <dsp:txXfrm>
        <a:off x="2545575" y="7168665"/>
        <a:ext cx="586527" cy="434465"/>
      </dsp:txXfrm>
    </dsp:sp>
    <dsp:sp modelId="{ACA3EA34-6D20-4D09-A9F3-02DFE3BFA0A5}">
      <dsp:nvSpPr>
        <dsp:cNvPr id="0" name=""/>
        <dsp:cNvSpPr/>
      </dsp:nvSpPr>
      <dsp:spPr>
        <a:xfrm>
          <a:off x="1372520" y="7820363"/>
          <a:ext cx="3128145" cy="1737858"/>
        </a:xfrm>
        <a:prstGeom prst="roundRect">
          <a:avLst>
            <a:gd name="adj" fmla="val 10000"/>
          </a:avLst>
        </a:prstGeom>
        <a:gradFill rotWithShape="0"/>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p>
          <a:pPr lvl="0" algn="ctr" defTabSz="1066800">
            <a:lnSpc>
              <a:spcPct val="90000"/>
            </a:lnSpc>
            <a:spcBef>
              <a:spcPct val="0"/>
            </a:spcBef>
            <a:spcAft>
              <a:spcPct val="35000"/>
            </a:spcAft>
          </a:pPr>
          <a:r>
            <a:rPr kumimoji="1" lang="ja-JP" altLang="en-US" sz="2400" kern="1200" dirty="0" smtClean="0">
              <a:latin typeface="HG創英角ﾎﾟｯﾌﾟ体" pitchFamily="49" charset="-128"/>
              <a:ea typeface="ＤＨＰ特太ゴシック体" pitchFamily="2" charset="-128"/>
            </a:rPr>
            <a:t>薬務衛生課から</a:t>
          </a:r>
          <a:r>
            <a:rPr kumimoji="1" lang="en-US" altLang="ja-JP" sz="2400" kern="1200" dirty="0" smtClean="0">
              <a:latin typeface="HG創英角ﾎﾟｯﾌﾟ体" pitchFamily="49" charset="-128"/>
              <a:ea typeface="ＤＨＰ特太ゴシック体" pitchFamily="2" charset="-128"/>
            </a:rPr>
            <a:t/>
          </a:r>
          <a:br>
            <a:rPr kumimoji="1" lang="en-US" altLang="ja-JP" sz="2400" kern="1200" dirty="0" smtClean="0">
              <a:latin typeface="HG創英角ﾎﾟｯﾌﾟ体" pitchFamily="49" charset="-128"/>
              <a:ea typeface="ＤＨＰ特太ゴシック体" pitchFamily="2" charset="-128"/>
            </a:rPr>
          </a:br>
          <a:r>
            <a:rPr kumimoji="1" lang="ja-JP" altLang="en-US" sz="2400" kern="1200" dirty="0" smtClean="0">
              <a:latin typeface="HG創英角ﾎﾟｯﾌﾟ体" pitchFamily="49" charset="-128"/>
              <a:ea typeface="ＤＨＰ特太ゴシック体" pitchFamily="2" charset="-128"/>
            </a:rPr>
            <a:t>譲渡団体等登録証の</a:t>
          </a:r>
          <a:r>
            <a:rPr kumimoji="1" lang="en-US" altLang="ja-JP" sz="2400" kern="1200" dirty="0" smtClean="0">
              <a:latin typeface="HG創英角ﾎﾟｯﾌﾟ体" pitchFamily="49" charset="-128"/>
              <a:ea typeface="ＤＨＰ特太ゴシック体" pitchFamily="2" charset="-128"/>
            </a:rPr>
            <a:t/>
          </a:r>
          <a:br>
            <a:rPr kumimoji="1" lang="en-US" altLang="ja-JP" sz="2400" kern="1200" dirty="0" smtClean="0">
              <a:latin typeface="HG創英角ﾎﾟｯﾌﾟ体" pitchFamily="49" charset="-128"/>
              <a:ea typeface="ＤＨＰ特太ゴシック体" pitchFamily="2" charset="-128"/>
            </a:rPr>
          </a:br>
          <a:r>
            <a:rPr kumimoji="1" lang="ja-JP" altLang="en-US" sz="2400" kern="1200" dirty="0" smtClean="0">
              <a:latin typeface="HG創英角ﾎﾟｯﾌﾟ体" pitchFamily="49" charset="-128"/>
              <a:ea typeface="ＤＨＰ特太ゴシック体" pitchFamily="2" charset="-128"/>
            </a:rPr>
            <a:t>交付</a:t>
          </a:r>
          <a:endParaRPr kumimoji="1" lang="ja-JP" altLang="en-US" sz="2400" kern="1200" dirty="0">
            <a:latin typeface="HG創英角ﾎﾟｯﾌﾟ体" pitchFamily="49" charset="-128"/>
            <a:ea typeface="ＤＨＰ特太ゴシック体" pitchFamily="2" charset="-128"/>
          </a:endParaRPr>
        </a:p>
      </dsp:txBody>
      <dsp:txXfrm>
        <a:off x="1423420" y="7871263"/>
        <a:ext cx="3026345" cy="1636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AC4AE-B67D-45D8-9C23-26B2BC005EA4}">
      <dsp:nvSpPr>
        <dsp:cNvPr id="0" name=""/>
        <dsp:cNvSpPr/>
      </dsp:nvSpPr>
      <dsp:spPr>
        <a:xfrm>
          <a:off x="1047113" y="0"/>
          <a:ext cx="3778961" cy="1771725"/>
        </a:xfrm>
        <a:prstGeom prst="roundRect">
          <a:avLst>
            <a:gd name="adj" fmla="val 10000"/>
          </a:avLst>
        </a:prstGeom>
        <a:gradFill rotWithShape="0"/>
      </dsp:spPr>
      <dsp:style>
        <a:lnRef idx="1">
          <a:schemeClr val="accent6"/>
        </a:lnRef>
        <a:fillRef idx="2">
          <a:schemeClr val="accent6"/>
        </a:fillRef>
        <a:effectRef idx="1">
          <a:schemeClr val="accent6"/>
        </a:effectRef>
        <a:fontRef idx="minor">
          <a:schemeClr val="dk1"/>
        </a:fontRef>
      </dsp:style>
      <dsp:txBody>
        <a:bodyPr spcFirstLastPara="0" vert="horz" wrap="square" lIns="102870" tIns="102870" rIns="102870" bIns="102870" numCol="1" spcCol="1270" anchor="ctr" anchorCtr="0">
          <a:noAutofit/>
        </a:bodyPr>
        <a:p>
          <a:pPr lvl="0" algn="ctr" defTabSz="1200150">
            <a:lnSpc>
              <a:spcPct val="90000"/>
            </a:lnSpc>
            <a:spcBef>
              <a:spcPct val="0"/>
            </a:spcBef>
            <a:spcAft>
              <a:spcPct val="35000"/>
            </a:spcAft>
          </a:pPr>
          <a:r>
            <a:rPr kumimoji="1" lang="ja-JP" altLang="en-US" sz="2700" kern="1200" dirty="0" smtClean="0">
              <a:latin typeface="HG創英角ﾎﾟｯﾌﾟ体" pitchFamily="49" charset="-128"/>
              <a:ea typeface="ＤＨＰ特太ゴシック体" pitchFamily="2" charset="-128"/>
            </a:rPr>
            <a:t>センターＨＰにて譲渡可能動物の情報入手</a:t>
          </a:r>
          <a:endParaRPr kumimoji="1" lang="ja-JP" altLang="en-US" sz="2700" kern="1200" dirty="0">
            <a:latin typeface="HG創英角ﾎﾟｯﾌﾟ体" pitchFamily="49" charset="-128"/>
            <a:ea typeface="ＤＨＰ特太ゴシック体" pitchFamily="2" charset="-128"/>
          </a:endParaRPr>
        </a:p>
      </dsp:txBody>
      <dsp:txXfrm>
        <a:off x="1099005" y="51892"/>
        <a:ext cx="3675177" cy="1667941"/>
      </dsp:txXfrm>
    </dsp:sp>
    <dsp:sp modelId="{BF7C8B95-B307-4703-8CD3-440AF8310CAE}">
      <dsp:nvSpPr>
        <dsp:cNvPr id="0" name=""/>
        <dsp:cNvSpPr/>
      </dsp:nvSpPr>
      <dsp:spPr>
        <a:xfrm rot="5400000">
          <a:off x="2604395" y="1816018"/>
          <a:ext cx="664397" cy="79727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977900">
            <a:lnSpc>
              <a:spcPct val="90000"/>
            </a:lnSpc>
            <a:spcBef>
              <a:spcPct val="0"/>
            </a:spcBef>
            <a:spcAft>
              <a:spcPct val="35000"/>
            </a:spcAft>
          </a:pPr>
          <a:endParaRPr kumimoji="1" lang="ja-JP" altLang="en-US" sz="2200" kern="1200">
            <a:latin typeface="HG創英角ﾎﾟｯﾌﾟ体" pitchFamily="49" charset="-128"/>
            <a:ea typeface="ＤＨＰ特太ゴシック体" pitchFamily="2" charset="-128"/>
          </a:endParaRPr>
        </a:p>
      </dsp:txBody>
      <dsp:txXfrm>
        <a:off x="2537955" y="1993191"/>
        <a:ext cx="597957" cy="442931"/>
      </dsp:txXfrm>
    </dsp:sp>
    <dsp:sp modelId="{66F345BF-616B-4DAB-9F67-CA1A0DCACCCF}">
      <dsp:nvSpPr>
        <dsp:cNvPr id="0" name=""/>
        <dsp:cNvSpPr/>
      </dsp:nvSpPr>
      <dsp:spPr>
        <a:xfrm>
          <a:off x="1047113" y="2657587"/>
          <a:ext cx="3778961" cy="1771725"/>
        </a:xfrm>
        <a:prstGeom prst="roundRect">
          <a:avLst>
            <a:gd name="adj" fmla="val 10000"/>
          </a:avLst>
        </a:prstGeom>
        <a:gradFill rotWithShape="0"/>
      </dsp:spPr>
      <dsp:style>
        <a:lnRef idx="1">
          <a:schemeClr val="accent5"/>
        </a:lnRef>
        <a:fillRef idx="2">
          <a:schemeClr val="accent5"/>
        </a:fillRef>
        <a:effectRef idx="1">
          <a:schemeClr val="accent5"/>
        </a:effectRef>
        <a:fontRef idx="minor">
          <a:schemeClr val="dk1"/>
        </a:fontRef>
      </dsp:style>
      <dsp:txBody>
        <a:bodyPr spcFirstLastPara="0" vert="horz" wrap="square" lIns="102870" tIns="102870" rIns="102870" bIns="102870" numCol="1" spcCol="1270" anchor="ctr" anchorCtr="0">
          <a:noAutofit/>
        </a:bodyPr>
        <a:p>
          <a:pPr lvl="0" algn="ctr" defTabSz="1200150">
            <a:lnSpc>
              <a:spcPct val="90000"/>
            </a:lnSpc>
            <a:spcBef>
              <a:spcPct val="0"/>
            </a:spcBef>
            <a:spcAft>
              <a:spcPct val="35000"/>
            </a:spcAft>
          </a:pPr>
          <a:r>
            <a:rPr kumimoji="1" lang="ja-JP" altLang="en-US" sz="2700" kern="1200" dirty="0" smtClean="0">
              <a:latin typeface="HG創英角ﾎﾟｯﾌﾟ体" pitchFamily="49" charset="-128"/>
              <a:ea typeface="ＤＨＰ特太ゴシック体" pitchFamily="2" charset="-128"/>
            </a:rPr>
            <a:t>飼養施設所在地所管</a:t>
          </a:r>
          <a:r>
            <a:rPr kumimoji="1" lang="en-US" altLang="ja-JP" sz="2700" kern="1200" dirty="0" smtClean="0">
              <a:latin typeface="HG創英角ﾎﾟｯﾌﾟ体" pitchFamily="49" charset="-128"/>
              <a:ea typeface="ＤＨＰ特太ゴシック体" pitchFamily="2" charset="-128"/>
            </a:rPr>
            <a:t/>
          </a:r>
          <a:br>
            <a:rPr kumimoji="1" lang="en-US" altLang="ja-JP" sz="2700" kern="1200" dirty="0" smtClean="0">
              <a:latin typeface="HG創英角ﾎﾟｯﾌﾟ体" pitchFamily="49" charset="-128"/>
              <a:ea typeface="ＤＨＰ特太ゴシック体" pitchFamily="2" charset="-128"/>
            </a:rPr>
          </a:br>
          <a:r>
            <a:rPr kumimoji="1" lang="ja-JP" altLang="en-US" sz="2700" kern="1200" dirty="0" smtClean="0">
              <a:latin typeface="HG創英角ﾎﾟｯﾌﾟ体" pitchFamily="49" charset="-128"/>
              <a:ea typeface="ＤＨＰ特太ゴシック体" pitchFamily="2" charset="-128"/>
            </a:rPr>
            <a:t>福祉保健所へ譲渡願を</a:t>
          </a:r>
          <a:r>
            <a:rPr kumimoji="1" lang="en-US" altLang="ja-JP" sz="2700" kern="1200" dirty="0" smtClean="0">
              <a:latin typeface="HG創英角ﾎﾟｯﾌﾟ体" pitchFamily="49" charset="-128"/>
              <a:ea typeface="ＤＨＰ特太ゴシック体" pitchFamily="2" charset="-128"/>
            </a:rPr>
            <a:t/>
          </a:r>
          <a:br>
            <a:rPr kumimoji="1" lang="en-US" altLang="ja-JP" sz="2700" kern="1200" dirty="0" smtClean="0">
              <a:latin typeface="HG創英角ﾎﾟｯﾌﾟ体" pitchFamily="49" charset="-128"/>
              <a:ea typeface="ＤＨＰ特太ゴシック体" pitchFamily="2" charset="-128"/>
            </a:rPr>
          </a:br>
          <a:r>
            <a:rPr kumimoji="1" lang="ja-JP" altLang="en-US" sz="2700" kern="1200" dirty="0" smtClean="0">
              <a:latin typeface="HG創英角ﾎﾟｯﾌﾟ体" pitchFamily="49" charset="-128"/>
              <a:ea typeface="ＤＨＰ特太ゴシック体" pitchFamily="2" charset="-128"/>
            </a:rPr>
            <a:t>提出</a:t>
          </a:r>
          <a:endParaRPr kumimoji="1" lang="ja-JP" altLang="en-US" sz="2700" kern="1200" dirty="0">
            <a:latin typeface="HG創英角ﾎﾟｯﾌﾟ体" pitchFamily="49" charset="-128"/>
            <a:ea typeface="ＤＨＰ特太ゴシック体" pitchFamily="2" charset="-128"/>
          </a:endParaRPr>
        </a:p>
      </dsp:txBody>
      <dsp:txXfrm>
        <a:off x="1099005" y="2709479"/>
        <a:ext cx="3675177" cy="1667941"/>
      </dsp:txXfrm>
    </dsp:sp>
    <dsp:sp modelId="{36548A37-137C-4170-A2B0-F0D9483342E7}">
      <dsp:nvSpPr>
        <dsp:cNvPr id="0" name=""/>
        <dsp:cNvSpPr/>
      </dsp:nvSpPr>
      <dsp:spPr>
        <a:xfrm rot="5400000">
          <a:off x="2604395" y="4473604"/>
          <a:ext cx="664397" cy="79727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977900">
            <a:lnSpc>
              <a:spcPct val="90000"/>
            </a:lnSpc>
            <a:spcBef>
              <a:spcPct val="0"/>
            </a:spcBef>
            <a:spcAft>
              <a:spcPct val="35000"/>
            </a:spcAft>
          </a:pPr>
          <a:endParaRPr kumimoji="1" lang="ja-JP" altLang="en-US" sz="2200" kern="1200">
            <a:latin typeface="HG創英角ﾎﾟｯﾌﾟ体" pitchFamily="49" charset="-128"/>
            <a:ea typeface="ＤＨＰ特太ゴシック体" pitchFamily="2" charset="-128"/>
          </a:endParaRPr>
        </a:p>
      </dsp:txBody>
      <dsp:txXfrm>
        <a:off x="2537955" y="4650777"/>
        <a:ext cx="597957" cy="442931"/>
      </dsp:txXfrm>
    </dsp:sp>
    <dsp:sp modelId="{05C4A14A-4DC3-4D53-A5AD-5AE7E60DCB1C}">
      <dsp:nvSpPr>
        <dsp:cNvPr id="0" name=""/>
        <dsp:cNvSpPr/>
      </dsp:nvSpPr>
      <dsp:spPr>
        <a:xfrm>
          <a:off x="1047113" y="5315174"/>
          <a:ext cx="3778961" cy="1771725"/>
        </a:xfrm>
        <a:prstGeom prst="roundRect">
          <a:avLst>
            <a:gd name="adj" fmla="val 10000"/>
          </a:avLst>
        </a:prstGeom>
        <a:gradFill rotWithShape="0"/>
      </dsp:spPr>
      <dsp:style>
        <a:lnRef idx="1">
          <a:schemeClr val="accent2"/>
        </a:lnRef>
        <a:fillRef idx="2">
          <a:schemeClr val="accent2"/>
        </a:fillRef>
        <a:effectRef idx="1">
          <a:schemeClr val="accent2"/>
        </a:effectRef>
        <a:fontRef idx="minor">
          <a:schemeClr val="dk1"/>
        </a:fontRef>
      </dsp:style>
      <dsp:txBody>
        <a:bodyPr spcFirstLastPara="0" vert="horz" wrap="square" lIns="102870" tIns="102870" rIns="102870" bIns="102870" numCol="1" spcCol="1270" anchor="ctr" anchorCtr="0">
          <a:noAutofit/>
        </a:bodyPr>
        <a:p>
          <a:pPr lvl="0" algn="ctr" defTabSz="1200150">
            <a:lnSpc>
              <a:spcPct val="90000"/>
            </a:lnSpc>
            <a:spcBef>
              <a:spcPct val="0"/>
            </a:spcBef>
            <a:spcAft>
              <a:spcPct val="35000"/>
            </a:spcAft>
          </a:pPr>
          <a:r>
            <a:rPr kumimoji="1" lang="ja-JP" altLang="en-US" sz="2700" kern="1200" dirty="0" smtClean="0">
              <a:latin typeface="HG創英角ﾎﾟｯﾌﾟ体" pitchFamily="49" charset="-128"/>
              <a:ea typeface="ＤＨＰ特太ゴシック体" pitchFamily="2" charset="-128"/>
            </a:rPr>
            <a:t>センターにおいて</a:t>
          </a:r>
          <a:r>
            <a:rPr kumimoji="1" lang="en-US" altLang="ja-JP" sz="2700" kern="1200" dirty="0" smtClean="0">
              <a:latin typeface="HG創英角ﾎﾟｯﾌﾟ体" pitchFamily="49" charset="-128"/>
              <a:ea typeface="ＤＨＰ特太ゴシック体" pitchFamily="2" charset="-128"/>
            </a:rPr>
            <a:t/>
          </a:r>
          <a:br>
            <a:rPr kumimoji="1" lang="en-US" altLang="ja-JP" sz="2700" kern="1200" dirty="0" smtClean="0">
              <a:latin typeface="HG創英角ﾎﾟｯﾌﾟ体" pitchFamily="49" charset="-128"/>
              <a:ea typeface="ＤＨＰ特太ゴシック体" pitchFamily="2" charset="-128"/>
            </a:rPr>
          </a:br>
          <a:r>
            <a:rPr kumimoji="1" lang="ja-JP" altLang="en-US" sz="2700" kern="1200" dirty="0" smtClean="0">
              <a:latin typeface="HG創英角ﾎﾟｯﾌﾟ体" pitchFamily="49" charset="-128"/>
              <a:ea typeface="ＤＨＰ特太ゴシック体" pitchFamily="2" charset="-128"/>
            </a:rPr>
            <a:t>譲渡の実施</a:t>
          </a:r>
          <a:endParaRPr kumimoji="1" lang="ja-JP" altLang="en-US" sz="2700" kern="1200" dirty="0">
            <a:latin typeface="HG創英角ﾎﾟｯﾌﾟ体" pitchFamily="49" charset="-128"/>
            <a:ea typeface="ＤＨＰ特太ゴシック体" pitchFamily="2" charset="-128"/>
          </a:endParaRPr>
        </a:p>
      </dsp:txBody>
      <dsp:txXfrm>
        <a:off x="1099005" y="5367066"/>
        <a:ext cx="3675177" cy="1667941"/>
      </dsp:txXfrm>
    </dsp:sp>
    <dsp:sp modelId="{465EAA4E-BEBF-44F8-8413-8C4366CD34AF}">
      <dsp:nvSpPr>
        <dsp:cNvPr id="0" name=""/>
        <dsp:cNvSpPr/>
      </dsp:nvSpPr>
      <dsp:spPr>
        <a:xfrm rot="5400000">
          <a:off x="2604395" y="7131191"/>
          <a:ext cx="664397" cy="797276"/>
        </a:xfrm>
        <a:prstGeom prst="rightArrow">
          <a:avLst>
            <a:gd name="adj1" fmla="val 60000"/>
            <a:gd name="adj2" fmla="val 50000"/>
          </a:avLst>
        </a:prstGeom>
        <a:solidFill>
          <a:schemeClr val="accent1">
            <a:tint val="60000"/>
          </a:schemeClr>
        </a:solidFill>
        <a:ln>
          <a:noFill/>
        </a:ln>
        <a:effectLst/>
      </dsp:spPr>
      <dsp:style>
        <a:lnRef idx="0">
          <a:schemeClr val="accent1">
            <a:tint val="60000"/>
          </a:schemeClr>
        </a:lnRef>
        <a:fillRef idx="1">
          <a:schemeClr val="accent1">
            <a:tint val="60000"/>
          </a:schemeClr>
        </a:fillRef>
        <a:effectRef idx="0">
          <a:scrgbClr r="0" g="0" b="0"/>
        </a:effectRef>
        <a:fontRef idx="minor">
          <a:schemeClr val="lt1"/>
        </a:fontRef>
      </dsp:style>
      <dsp:txBody>
        <a:bodyPr spcFirstLastPara="0" vert="horz" wrap="square" lIns="0" tIns="0" rIns="0" bIns="0" numCol="1" spcCol="1270" anchor="ctr" anchorCtr="0">
          <a:noAutofit/>
        </a:bodyPr>
        <a:p>
          <a:pPr lvl="0" algn="ctr" defTabSz="977900">
            <a:lnSpc>
              <a:spcPct val="90000"/>
            </a:lnSpc>
            <a:spcBef>
              <a:spcPct val="0"/>
            </a:spcBef>
            <a:spcAft>
              <a:spcPct val="35000"/>
            </a:spcAft>
          </a:pPr>
          <a:endParaRPr kumimoji="1" lang="ja-JP" altLang="en-US" sz="2200" kern="1200">
            <a:latin typeface="HG創英角ﾎﾟｯﾌﾟ体" pitchFamily="49" charset="-128"/>
            <a:ea typeface="ＤＨＰ特太ゴシック体" pitchFamily="2" charset="-128"/>
          </a:endParaRPr>
        </a:p>
      </dsp:txBody>
      <dsp:txXfrm>
        <a:off x="2537955" y="7308364"/>
        <a:ext cx="597957" cy="442931"/>
      </dsp:txXfrm>
    </dsp:sp>
    <dsp:sp modelId="{A7B6C72B-C16F-4DC9-84F1-96E870396C5F}">
      <dsp:nvSpPr>
        <dsp:cNvPr id="0" name=""/>
        <dsp:cNvSpPr/>
      </dsp:nvSpPr>
      <dsp:spPr>
        <a:xfrm>
          <a:off x="1626142" y="7972760"/>
          <a:ext cx="2620901" cy="1771725"/>
        </a:xfrm>
        <a:prstGeom prst="roundRect">
          <a:avLst>
            <a:gd name="adj" fmla="val 10000"/>
          </a:avLst>
        </a:prstGeom>
        <a:gradFill rotWithShape="0"/>
      </dsp:spPr>
      <dsp:style>
        <a:lnRef idx="1">
          <a:schemeClr val="accent4"/>
        </a:lnRef>
        <a:fillRef idx="2">
          <a:schemeClr val="accent4"/>
        </a:fillRef>
        <a:effectRef idx="1">
          <a:schemeClr val="accent4"/>
        </a:effectRef>
        <a:fontRef idx="minor">
          <a:schemeClr val="dk1"/>
        </a:fontRef>
      </dsp:style>
      <dsp:txBody>
        <a:bodyPr spcFirstLastPara="0" vert="horz" wrap="square" lIns="102870" tIns="102870" rIns="102870" bIns="102870" numCol="1" spcCol="1270" anchor="ctr" anchorCtr="0">
          <a:noAutofit/>
        </a:bodyPr>
        <a:p>
          <a:pPr lvl="0" algn="ctr" defTabSz="1200150">
            <a:lnSpc>
              <a:spcPct val="90000"/>
            </a:lnSpc>
            <a:spcBef>
              <a:spcPct val="0"/>
            </a:spcBef>
            <a:spcAft>
              <a:spcPct val="35000"/>
            </a:spcAft>
          </a:pPr>
          <a:r>
            <a:rPr kumimoji="1" lang="ja-JP" altLang="en-US" sz="2700" kern="1200" dirty="0" smtClean="0">
              <a:latin typeface="HG創英角ﾎﾟｯﾌﾟ体" pitchFamily="49" charset="-128"/>
              <a:ea typeface="ＤＨＰ特太ゴシック体" pitchFamily="2" charset="-128"/>
            </a:rPr>
            <a:t>譲渡報告書の提出</a:t>
          </a:r>
          <a:endParaRPr kumimoji="1" lang="ja-JP" altLang="en-US" sz="2700" kern="1200" dirty="0">
            <a:latin typeface="HG創英角ﾎﾟｯﾌﾟ体" pitchFamily="49" charset="-128"/>
            <a:ea typeface="ＤＨＰ特太ゴシック体" pitchFamily="2" charset="-128"/>
          </a:endParaRPr>
        </a:p>
      </dsp:txBody>
      <dsp:txXfrm>
        <a:off x="1678034" y="8024652"/>
        <a:ext cx="2517117" cy="1667941"/>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Choose1">
          <dgm:if name="If1" axis="root des" ptType="all node" func="maxDepth" op="gt" val="1">
            <dgm:alg type="tx">
              <dgm:param type="parTxLTRAlign" val="l"/>
              <dgm:param type="parTxRTLAlign" val="r"/>
              <dgm:param type="txAnchorVertCh" val="mid"/>
            </dgm:alg>
          </dgm:if>
          <dgm:else name="Else1">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101423" y="745450"/>
            <a:ext cx="2604352"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44830" y="3229669"/>
            <a:ext cx="6174740" cy="2228517"/>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089660" y="5891373"/>
            <a:ext cx="5085080" cy="2656893"/>
          </a:xfrm>
        </p:spPr>
        <p:txBody>
          <a:bodyPr/>
          <a:lstStyle>
            <a:lvl1pPr marL="0" indent="0" algn="ctr">
              <a:buNone/>
              <a:defRPr>
                <a:solidFill>
                  <a:schemeClr val="tx1">
                    <a:tint val="75000"/>
                  </a:schemeClr>
                </a:solidFill>
              </a:defRPr>
            </a:lvl1pPr>
            <a:lvl2pPr marL="481630" indent="0" algn="ctr">
              <a:buNone/>
              <a:defRPr>
                <a:solidFill>
                  <a:schemeClr val="tx1">
                    <a:tint val="75000"/>
                  </a:schemeClr>
                </a:solidFill>
              </a:defRPr>
            </a:lvl2pPr>
            <a:lvl3pPr marL="963259" indent="0" algn="ctr">
              <a:buNone/>
              <a:defRPr>
                <a:solidFill>
                  <a:schemeClr val="tx1">
                    <a:tint val="75000"/>
                  </a:schemeClr>
                </a:solidFill>
              </a:defRPr>
            </a:lvl3pPr>
            <a:lvl4pPr marL="1444889" indent="0" algn="ctr">
              <a:buNone/>
              <a:defRPr>
                <a:solidFill>
                  <a:schemeClr val="tx1">
                    <a:tint val="75000"/>
                  </a:schemeClr>
                </a:solidFill>
              </a:defRPr>
            </a:lvl4pPr>
            <a:lvl5pPr marL="1926519" indent="0" algn="ctr">
              <a:buNone/>
              <a:defRPr>
                <a:solidFill>
                  <a:schemeClr val="tx1">
                    <a:tint val="75000"/>
                  </a:schemeClr>
                </a:solidFill>
              </a:defRPr>
            </a:lvl5pPr>
            <a:lvl6pPr marL="2408148" indent="0" algn="ctr">
              <a:buNone/>
              <a:defRPr>
                <a:solidFill>
                  <a:schemeClr val="tx1">
                    <a:tint val="75000"/>
                  </a:schemeClr>
                </a:solidFill>
              </a:defRPr>
            </a:lvl6pPr>
            <a:lvl7pPr marL="2889778" indent="0" algn="ctr">
              <a:buNone/>
              <a:defRPr>
                <a:solidFill>
                  <a:schemeClr val="tx1">
                    <a:tint val="75000"/>
                  </a:schemeClr>
                </a:solidFill>
              </a:defRPr>
            </a:lvl7pPr>
            <a:lvl8pPr marL="3371409" indent="0" algn="ctr">
              <a:buNone/>
              <a:defRPr>
                <a:solidFill>
                  <a:schemeClr val="tx1">
                    <a:tint val="75000"/>
                  </a:schemeClr>
                </a:solidFill>
              </a:defRPr>
            </a:lvl8pPr>
            <a:lvl9pPr marL="385303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5266690" y="416345"/>
            <a:ext cx="1634490" cy="8870749"/>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363220" y="416345"/>
            <a:ext cx="4782397" cy="887074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73838" y="6680738"/>
            <a:ext cx="6174740" cy="206486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573838" y="4406498"/>
            <a:ext cx="6174740" cy="2274241"/>
          </a:xfrm>
        </p:spPr>
        <p:txBody>
          <a:bodyPr anchor="b"/>
          <a:lstStyle>
            <a:lvl1pPr marL="0" indent="0">
              <a:buNone/>
              <a:defRPr sz="2100">
                <a:solidFill>
                  <a:schemeClr val="tx1">
                    <a:tint val="75000"/>
                  </a:schemeClr>
                </a:solidFill>
              </a:defRPr>
            </a:lvl1pPr>
            <a:lvl2pPr marL="481630" indent="0">
              <a:buNone/>
              <a:defRPr sz="1900">
                <a:solidFill>
                  <a:schemeClr val="tx1">
                    <a:tint val="75000"/>
                  </a:schemeClr>
                </a:solidFill>
              </a:defRPr>
            </a:lvl2pPr>
            <a:lvl3pPr marL="963259" indent="0">
              <a:buNone/>
              <a:defRPr sz="1700">
                <a:solidFill>
                  <a:schemeClr val="tx1">
                    <a:tint val="75000"/>
                  </a:schemeClr>
                </a:solidFill>
              </a:defRPr>
            </a:lvl3pPr>
            <a:lvl4pPr marL="1444889" indent="0">
              <a:buNone/>
              <a:defRPr sz="1500">
                <a:solidFill>
                  <a:schemeClr val="tx1">
                    <a:tint val="75000"/>
                  </a:schemeClr>
                </a:solidFill>
              </a:defRPr>
            </a:lvl4pPr>
            <a:lvl5pPr marL="1926519" indent="0">
              <a:buNone/>
              <a:defRPr sz="1500">
                <a:solidFill>
                  <a:schemeClr val="tx1">
                    <a:tint val="75000"/>
                  </a:schemeClr>
                </a:solidFill>
              </a:defRPr>
            </a:lvl5pPr>
            <a:lvl6pPr marL="2408148" indent="0">
              <a:buNone/>
              <a:defRPr sz="1500">
                <a:solidFill>
                  <a:schemeClr val="tx1">
                    <a:tint val="75000"/>
                  </a:schemeClr>
                </a:solidFill>
              </a:defRPr>
            </a:lvl6pPr>
            <a:lvl7pPr marL="2889778" indent="0">
              <a:buNone/>
              <a:defRPr sz="1500">
                <a:solidFill>
                  <a:schemeClr val="tx1">
                    <a:tint val="75000"/>
                  </a:schemeClr>
                </a:solidFill>
              </a:defRPr>
            </a:lvl7pPr>
            <a:lvl8pPr marL="3371409" indent="0">
              <a:buNone/>
              <a:defRPr sz="1500">
                <a:solidFill>
                  <a:schemeClr val="tx1">
                    <a:tint val="75000"/>
                  </a:schemeClr>
                </a:solidFill>
              </a:defRPr>
            </a:lvl8pPr>
            <a:lvl9pPr marL="3853038" indent="0">
              <a:buNone/>
              <a:defRPr sz="15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363220" y="2425861"/>
            <a:ext cx="3208443" cy="686123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3692737" y="2425861"/>
            <a:ext cx="3208443" cy="686123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363222" y="2327190"/>
            <a:ext cx="3209705" cy="969862"/>
          </a:xfrm>
        </p:spPr>
        <p:txBody>
          <a:bodyPr anchor="b"/>
          <a:lstStyle>
            <a:lvl1pPr marL="0" indent="0">
              <a:buNone/>
              <a:defRPr sz="2500" b="1"/>
            </a:lvl1pPr>
            <a:lvl2pPr marL="481630" indent="0">
              <a:buNone/>
              <a:defRPr sz="2100" b="1"/>
            </a:lvl2pPr>
            <a:lvl3pPr marL="963259" indent="0">
              <a:buNone/>
              <a:defRPr sz="1900" b="1"/>
            </a:lvl3pPr>
            <a:lvl4pPr marL="1444889" indent="0">
              <a:buNone/>
              <a:defRPr sz="1700" b="1"/>
            </a:lvl4pPr>
            <a:lvl5pPr marL="1926519" indent="0">
              <a:buNone/>
              <a:defRPr sz="1700" b="1"/>
            </a:lvl5pPr>
            <a:lvl6pPr marL="2408148" indent="0">
              <a:buNone/>
              <a:defRPr sz="1700" b="1"/>
            </a:lvl6pPr>
            <a:lvl7pPr marL="2889778" indent="0">
              <a:buNone/>
              <a:defRPr sz="1700" b="1"/>
            </a:lvl7pPr>
            <a:lvl8pPr marL="3371409" indent="0">
              <a:buNone/>
              <a:defRPr sz="1700" b="1"/>
            </a:lvl8pPr>
            <a:lvl9pPr marL="3853038" indent="0">
              <a:buNone/>
              <a:defRPr sz="17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363222" y="3297050"/>
            <a:ext cx="3209705" cy="599004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3690216" y="2327190"/>
            <a:ext cx="3210965" cy="969862"/>
          </a:xfrm>
        </p:spPr>
        <p:txBody>
          <a:bodyPr anchor="b"/>
          <a:lstStyle>
            <a:lvl1pPr marL="0" indent="0">
              <a:buNone/>
              <a:defRPr sz="2500" b="1"/>
            </a:lvl1pPr>
            <a:lvl2pPr marL="481630" indent="0">
              <a:buNone/>
              <a:defRPr sz="2100" b="1"/>
            </a:lvl2pPr>
            <a:lvl3pPr marL="963259" indent="0">
              <a:buNone/>
              <a:defRPr sz="1900" b="1"/>
            </a:lvl3pPr>
            <a:lvl4pPr marL="1444889" indent="0">
              <a:buNone/>
              <a:defRPr sz="1700" b="1"/>
            </a:lvl4pPr>
            <a:lvl5pPr marL="1926519" indent="0">
              <a:buNone/>
              <a:defRPr sz="1700" b="1"/>
            </a:lvl5pPr>
            <a:lvl6pPr marL="2408148" indent="0">
              <a:buNone/>
              <a:defRPr sz="1700" b="1"/>
            </a:lvl6pPr>
            <a:lvl7pPr marL="2889778" indent="0">
              <a:buNone/>
              <a:defRPr sz="1700" b="1"/>
            </a:lvl7pPr>
            <a:lvl8pPr marL="3371409" indent="0">
              <a:buNone/>
              <a:defRPr sz="1700" b="1"/>
            </a:lvl8pPr>
            <a:lvl9pPr marL="3853038" indent="0">
              <a:buNone/>
              <a:defRPr sz="17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3690216" y="3297050"/>
            <a:ext cx="3210965" cy="5990043"/>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63223" y="413938"/>
            <a:ext cx="2389938" cy="1761636"/>
          </a:xfrm>
        </p:spPr>
        <p:txBody>
          <a:bodyPr anchor="b"/>
          <a:lstStyle>
            <a:lvl1pPr algn="l">
              <a:defRPr sz="21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2840180" y="413938"/>
            <a:ext cx="4061002" cy="8873158"/>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363223" y="2175572"/>
            <a:ext cx="2389938" cy="7111522"/>
          </a:xfrm>
        </p:spPr>
        <p:txBody>
          <a:bodyPr/>
          <a:lstStyle>
            <a:lvl1pPr marL="0" indent="0">
              <a:buNone/>
              <a:defRPr sz="1500"/>
            </a:lvl1pPr>
            <a:lvl2pPr marL="481630" indent="0">
              <a:buNone/>
              <a:defRPr sz="1300"/>
            </a:lvl2pPr>
            <a:lvl3pPr marL="963259" indent="0">
              <a:buNone/>
              <a:defRPr sz="1100"/>
            </a:lvl3pPr>
            <a:lvl4pPr marL="1444889" indent="0">
              <a:buNone/>
              <a:defRPr sz="900"/>
            </a:lvl4pPr>
            <a:lvl5pPr marL="1926519" indent="0">
              <a:buNone/>
              <a:defRPr sz="900"/>
            </a:lvl5pPr>
            <a:lvl6pPr marL="2408148" indent="0">
              <a:buNone/>
              <a:defRPr sz="900"/>
            </a:lvl6pPr>
            <a:lvl7pPr marL="2889778" indent="0">
              <a:buNone/>
              <a:defRPr sz="900"/>
            </a:lvl7pPr>
            <a:lvl8pPr marL="3371409" indent="0">
              <a:buNone/>
              <a:defRPr sz="900"/>
            </a:lvl8pPr>
            <a:lvl9pPr marL="3853038"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423873" y="7277577"/>
            <a:ext cx="4358640" cy="859160"/>
          </a:xfrm>
        </p:spPr>
        <p:txBody>
          <a:bodyPr anchor="b"/>
          <a:lstStyle>
            <a:lvl1pPr algn="l">
              <a:defRPr sz="21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423873" y="928949"/>
            <a:ext cx="4358640" cy="6237923"/>
          </a:xfrm>
        </p:spPr>
        <p:txBody>
          <a:bodyPr/>
          <a:lstStyle>
            <a:lvl1pPr marL="0" indent="0">
              <a:buNone/>
              <a:defRPr sz="3400"/>
            </a:lvl1pPr>
            <a:lvl2pPr marL="481630" indent="0">
              <a:buNone/>
              <a:defRPr sz="2900"/>
            </a:lvl2pPr>
            <a:lvl3pPr marL="963259" indent="0">
              <a:buNone/>
              <a:defRPr sz="2500"/>
            </a:lvl3pPr>
            <a:lvl4pPr marL="1444889" indent="0">
              <a:buNone/>
              <a:defRPr sz="2100"/>
            </a:lvl4pPr>
            <a:lvl5pPr marL="1926519" indent="0">
              <a:buNone/>
              <a:defRPr sz="2100"/>
            </a:lvl5pPr>
            <a:lvl6pPr marL="2408148" indent="0">
              <a:buNone/>
              <a:defRPr sz="2100"/>
            </a:lvl6pPr>
            <a:lvl7pPr marL="2889778" indent="0">
              <a:buNone/>
              <a:defRPr sz="2100"/>
            </a:lvl7pPr>
            <a:lvl8pPr marL="3371409" indent="0">
              <a:buNone/>
              <a:defRPr sz="2100"/>
            </a:lvl8pPr>
            <a:lvl9pPr marL="3853038" indent="0">
              <a:buNone/>
              <a:defRPr sz="2100"/>
            </a:lvl9pPr>
          </a:lstStyle>
          <a:p>
            <a:endParaRPr kumimoji="1" lang="ja-JP" altLang="en-US"/>
          </a:p>
        </p:txBody>
      </p:sp>
      <p:sp>
        <p:nvSpPr>
          <p:cNvPr id="1083" name="テキスト プレースホルダ 3"/>
          <p:cNvSpPr>
            <a:spLocks noGrp="1"/>
          </p:cNvSpPr>
          <p:nvPr>
            <p:ph type="body" sz="half" idx="2"/>
          </p:nvPr>
        </p:nvSpPr>
        <p:spPr>
          <a:xfrm>
            <a:off x="1423873" y="8136737"/>
            <a:ext cx="4358640" cy="1220148"/>
          </a:xfrm>
        </p:spPr>
        <p:txBody>
          <a:bodyPr/>
          <a:lstStyle>
            <a:lvl1pPr marL="0" indent="0">
              <a:buNone/>
              <a:defRPr sz="1500"/>
            </a:lvl1pPr>
            <a:lvl2pPr marL="481630" indent="0">
              <a:buNone/>
              <a:defRPr sz="1300"/>
            </a:lvl2pPr>
            <a:lvl3pPr marL="963259" indent="0">
              <a:buNone/>
              <a:defRPr sz="1100"/>
            </a:lvl3pPr>
            <a:lvl4pPr marL="1444889" indent="0">
              <a:buNone/>
              <a:defRPr sz="900"/>
            </a:lvl4pPr>
            <a:lvl5pPr marL="1926519" indent="0">
              <a:buNone/>
              <a:defRPr sz="900"/>
            </a:lvl5pPr>
            <a:lvl6pPr marL="2408148" indent="0">
              <a:buNone/>
              <a:defRPr sz="900"/>
            </a:lvl6pPr>
            <a:lvl7pPr marL="2889778" indent="0">
              <a:buNone/>
              <a:defRPr sz="900"/>
            </a:lvl7pPr>
            <a:lvl8pPr marL="3371409" indent="0">
              <a:buNone/>
              <a:defRPr sz="900"/>
            </a:lvl8pPr>
            <a:lvl9pPr marL="3853038"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1644B346-2538-4427-8E4A-C37876567363}" type="datetimeFigureOut">
              <a:rPr kumimoji="1" lang="ja-JP" altLang="en-US" smtClean="0"/>
              <a:pPr/>
              <a:t>2016/5/9</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B73862D-C959-4AC3-8E96-3281E606CC9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63220" y="416344"/>
            <a:ext cx="6537960" cy="1732756"/>
          </a:xfrm>
          <a:prstGeom prst="rect">
            <a:avLst/>
          </a:prstGeom>
        </p:spPr>
        <p:txBody>
          <a:bodyPr vert="horz" lIns="96326" tIns="48164" rIns="96326" bIns="48164"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363220" y="2425861"/>
            <a:ext cx="6537960" cy="6861234"/>
          </a:xfrm>
          <a:prstGeom prst="rect">
            <a:avLst/>
          </a:prstGeom>
        </p:spPr>
        <p:txBody>
          <a:bodyPr vert="horz" lIns="96326" tIns="48164" rIns="96326" bIns="4816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363220" y="9636052"/>
            <a:ext cx="1695027" cy="553519"/>
          </a:xfrm>
          <a:prstGeom prst="rect">
            <a:avLst/>
          </a:prstGeom>
        </p:spPr>
        <p:txBody>
          <a:bodyPr vert="horz" lIns="96326" tIns="48164" rIns="96326" bIns="48164" rtlCol="0" anchor="ctr"/>
          <a:lstStyle>
            <a:lvl1pPr algn="l">
              <a:defRPr sz="1300">
                <a:solidFill>
                  <a:schemeClr val="tx1">
                    <a:tint val="75000"/>
                  </a:schemeClr>
                </a:solidFill>
              </a:defRPr>
            </a:lvl1pPr>
          </a:lstStyle>
          <a:p>
            <a:fld id="{1644B346-2538-4427-8E4A-C37876567363}" type="datetimeFigureOut">
              <a:rPr kumimoji="1" lang="ja-JP" altLang="en-US" smtClean="0"/>
              <a:pPr/>
              <a:t>2016/5/9</a:t>
            </a:fld>
            <a:endParaRPr kumimoji="1" lang="ja-JP" altLang="en-US"/>
          </a:p>
        </p:txBody>
      </p:sp>
      <p:sp>
        <p:nvSpPr>
          <p:cNvPr id="1028" name="フッター プレースホルダ 4"/>
          <p:cNvSpPr>
            <a:spLocks noGrp="1"/>
          </p:cNvSpPr>
          <p:nvPr>
            <p:ph type="ftr" sz="quarter" idx="3"/>
          </p:nvPr>
        </p:nvSpPr>
        <p:spPr>
          <a:xfrm>
            <a:off x="2482004" y="9636052"/>
            <a:ext cx="2300393" cy="553519"/>
          </a:xfrm>
          <a:prstGeom prst="rect">
            <a:avLst/>
          </a:prstGeom>
        </p:spPr>
        <p:txBody>
          <a:bodyPr vert="horz" lIns="96326" tIns="48164" rIns="96326" bIns="48164" rtlCol="0" anchor="ctr"/>
          <a:lstStyle>
            <a:lvl1pPr algn="ctr">
              <a:defRPr sz="13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5206153" y="9636052"/>
            <a:ext cx="1695027" cy="553519"/>
          </a:xfrm>
          <a:prstGeom prst="rect">
            <a:avLst/>
          </a:prstGeom>
        </p:spPr>
        <p:txBody>
          <a:bodyPr vert="horz" lIns="96326" tIns="48164" rIns="96326" bIns="48164" rtlCol="0" anchor="ctr"/>
          <a:lstStyle>
            <a:lvl1pPr algn="r">
              <a:defRPr sz="1300">
                <a:solidFill>
                  <a:schemeClr val="tx1">
                    <a:tint val="75000"/>
                  </a:schemeClr>
                </a:solidFill>
              </a:defRPr>
            </a:lvl1pPr>
          </a:lstStyle>
          <a:p>
            <a:fld id="{4B73862D-C959-4AC3-8E96-3281E606CC9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3259" rtl="0" eaLnBrk="1" latinLnBrk="0" hangingPunct="1">
        <a:spcBef>
          <a:spcPct val="0"/>
        </a:spcBef>
        <a:buNone/>
        <a:defRPr kumimoji="1" sz="4600" kern="1200">
          <a:solidFill>
            <a:schemeClr val="tx1"/>
          </a:solidFill>
          <a:latin typeface="+mj-lt"/>
          <a:ea typeface="+mj-ea"/>
          <a:cs typeface="+mj-cs"/>
        </a:defRPr>
      </a:lvl1pPr>
    </p:titleStyle>
    <p:bodyStyle>
      <a:lvl1pPr marL="361223" indent="-361223" algn="l" defTabSz="963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82648" indent="-301019" algn="l" defTabSz="963259"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204075" indent="-240815" algn="l" defTabSz="963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85704"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67334"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48964"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30593"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12223"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93853" indent="-240815" algn="l" defTabSz="963259"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63259" rtl="0" eaLnBrk="1" latinLnBrk="0" hangingPunct="1">
        <a:defRPr kumimoji="1" sz="1900" kern="1200">
          <a:solidFill>
            <a:schemeClr val="tx1"/>
          </a:solidFill>
          <a:latin typeface="+mn-lt"/>
          <a:ea typeface="+mn-ea"/>
          <a:cs typeface="+mn-cs"/>
        </a:defRPr>
      </a:lvl1pPr>
      <a:lvl2pPr marL="481630" algn="l" defTabSz="963259" rtl="0" eaLnBrk="1" latinLnBrk="0" hangingPunct="1">
        <a:defRPr kumimoji="1" sz="1900" kern="1200">
          <a:solidFill>
            <a:schemeClr val="tx1"/>
          </a:solidFill>
          <a:latin typeface="+mn-lt"/>
          <a:ea typeface="+mn-ea"/>
          <a:cs typeface="+mn-cs"/>
        </a:defRPr>
      </a:lvl2pPr>
      <a:lvl3pPr marL="963259" algn="l" defTabSz="963259" rtl="0" eaLnBrk="1" latinLnBrk="0" hangingPunct="1">
        <a:defRPr kumimoji="1" sz="1900" kern="1200">
          <a:solidFill>
            <a:schemeClr val="tx1"/>
          </a:solidFill>
          <a:latin typeface="+mn-lt"/>
          <a:ea typeface="+mn-ea"/>
          <a:cs typeface="+mn-cs"/>
        </a:defRPr>
      </a:lvl3pPr>
      <a:lvl4pPr marL="1444889" algn="l" defTabSz="963259" rtl="0" eaLnBrk="1" latinLnBrk="0" hangingPunct="1">
        <a:defRPr kumimoji="1" sz="1900" kern="1200">
          <a:solidFill>
            <a:schemeClr val="tx1"/>
          </a:solidFill>
          <a:latin typeface="+mn-lt"/>
          <a:ea typeface="+mn-ea"/>
          <a:cs typeface="+mn-cs"/>
        </a:defRPr>
      </a:lvl4pPr>
      <a:lvl5pPr marL="1926519" algn="l" defTabSz="963259" rtl="0" eaLnBrk="1" latinLnBrk="0" hangingPunct="1">
        <a:defRPr kumimoji="1" sz="1900" kern="1200">
          <a:solidFill>
            <a:schemeClr val="tx1"/>
          </a:solidFill>
          <a:latin typeface="+mn-lt"/>
          <a:ea typeface="+mn-ea"/>
          <a:cs typeface="+mn-cs"/>
        </a:defRPr>
      </a:lvl5pPr>
      <a:lvl6pPr marL="2408148" algn="l" defTabSz="963259" rtl="0" eaLnBrk="1" latinLnBrk="0" hangingPunct="1">
        <a:defRPr kumimoji="1" sz="1900" kern="1200">
          <a:solidFill>
            <a:schemeClr val="tx1"/>
          </a:solidFill>
          <a:latin typeface="+mn-lt"/>
          <a:ea typeface="+mn-ea"/>
          <a:cs typeface="+mn-cs"/>
        </a:defRPr>
      </a:lvl6pPr>
      <a:lvl7pPr marL="2889778" algn="l" defTabSz="963259" rtl="0" eaLnBrk="1" latinLnBrk="0" hangingPunct="1">
        <a:defRPr kumimoji="1" sz="1900" kern="1200">
          <a:solidFill>
            <a:schemeClr val="tx1"/>
          </a:solidFill>
          <a:latin typeface="+mn-lt"/>
          <a:ea typeface="+mn-ea"/>
          <a:cs typeface="+mn-cs"/>
        </a:defRPr>
      </a:lvl7pPr>
      <a:lvl8pPr marL="3371409" algn="l" defTabSz="963259" rtl="0" eaLnBrk="1" latinLnBrk="0" hangingPunct="1">
        <a:defRPr kumimoji="1" sz="1900" kern="1200">
          <a:solidFill>
            <a:schemeClr val="tx1"/>
          </a:solidFill>
          <a:latin typeface="+mn-lt"/>
          <a:ea typeface="+mn-ea"/>
          <a:cs typeface="+mn-cs"/>
        </a:defRPr>
      </a:lvl8pPr>
      <a:lvl9pPr marL="3853038" algn="l" defTabSz="963259"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microsoft.com/office/2007/relationships/diagramDrawing" Target="../diagrams/drawing1.xml" /><Relationship Id="rId2" Type="http://schemas.openxmlformats.org/officeDocument/2006/relationships/diagramData" Target="../diagrams/data1.xml" /><Relationship Id="rId3" Type="http://schemas.openxmlformats.org/officeDocument/2006/relationships/diagramLayout" Target="../diagrams/layout1.xml" /><Relationship Id="rId4" Type="http://schemas.openxmlformats.org/officeDocument/2006/relationships/diagramQuickStyle" Target="../diagrams/quickStyle1.xml" /><Relationship Id="rId5" Type="http://schemas.openxmlformats.org/officeDocument/2006/relationships/diagramColors" Target="../diagrams/colors1.xml" /><Relationship Id="rId6" Type="http://schemas.openxmlformats.org/officeDocument/2006/relationships/image" Target="../media/image1.png" /><Relationship Id="rId7" Type="http://schemas.openxmlformats.org/officeDocument/2006/relationships/image" Target="../media/image2.png" /><Relationship Id="rId8" Type="http://schemas.openxmlformats.org/officeDocument/2006/relationships/slideLayout" Target="../slideLayouts/slideLayout7.xml" /></Relationships>
</file>

<file path=ppt/slides/_rels/slide2.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slideLayout" Target="../slideLayouts/slideLayout7.xml" /></Relationships>
</file>

<file path=ppt/slides/_rels/slide3.xml.rels><?xml version="1.0" encoding="UTF-8"?><Relationships xmlns="http://schemas.openxmlformats.org/package/2006/relationships"><Relationship Id="rId1" Type="http://schemas.microsoft.com/office/2007/relationships/diagramDrawing" Target="../diagrams/drawing2.xml" /><Relationship Id="rId2" Type="http://schemas.openxmlformats.org/officeDocument/2006/relationships/diagramData" Target="../diagrams/data2.xml" /><Relationship Id="rId3" Type="http://schemas.openxmlformats.org/officeDocument/2006/relationships/diagramLayout" Target="../diagrams/layout2.xml" /><Relationship Id="rId4" Type="http://schemas.openxmlformats.org/officeDocument/2006/relationships/diagramQuickStyle" Target="../diagrams/quickStyle2.xml" /><Relationship Id="rId5" Type="http://schemas.openxmlformats.org/officeDocument/2006/relationships/diagramColors" Target="../diagrams/colors2.xml" /><Relationship Id="rId6" Type="http://schemas.openxmlformats.org/officeDocument/2006/relationships/image" Target="../media/image6.png" /><Relationship Id="rId7" Type="http://schemas.openxmlformats.org/officeDocument/2006/relationships/image" Target="../media/image7.png" /><Relationship Id="rId8" Type="http://schemas.openxmlformats.org/officeDocument/2006/relationships/image" Target="../media/image8.png" /><Relationship Id="rId9" Type="http://schemas.openxmlformats.org/officeDocument/2006/relationships/image" Target="../media/image9.png" /><Relationship Id="rId10" Type="http://schemas.openxmlformats.org/officeDocument/2006/relationships/slideLayout" Target="../slideLayouts/slideLayout7.xml" /></Relationships>
</file>

<file path=ppt/slides/_rels/slide4.xml.rels><?xml version="1.0" encoding="UTF-8"?><Relationships xmlns="http://schemas.openxmlformats.org/package/2006/relationships"><Relationship Id="rId1" Type="http://schemas.openxmlformats.org/officeDocument/2006/relationships/image" Target="../media/image10.png" /><Relationship Id="rId2" Type="http://schemas.openxmlformats.org/officeDocument/2006/relationships/image" Target="../media/image11.png" /><Relationship Id="rId3" Type="http://schemas.openxmlformats.org/officeDocument/2006/relationships/image" Target="../media/image12.png" /><Relationship Id="rId4"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フローチャート : 複数書類 4"/>
          <p:cNvSpPr/>
          <p:nvPr/>
        </p:nvSpPr>
        <p:spPr>
          <a:xfrm>
            <a:off x="4242402" y="3397094"/>
            <a:ext cx="2364529" cy="1555561"/>
          </a:xfrm>
          <a:prstGeom prst="flowChartMultidocument">
            <a:avLst/>
          </a:prstGeom>
        </p:spPr>
        <p:style>
          <a:lnRef idx="1">
            <a:schemeClr val="accent5"/>
          </a:lnRef>
          <a:fillRef idx="2">
            <a:schemeClr val="accent5"/>
          </a:fillRef>
          <a:effectRef idx="1">
            <a:schemeClr val="accent5"/>
          </a:effectRef>
          <a:fontRef idx="minor">
            <a:schemeClr val="dk1"/>
          </a:fontRef>
        </p:style>
        <p:txBody>
          <a:bodyPr lIns="96326" tIns="48164" rIns="96326" bIns="48164" rtlCol="0" anchor="ctr"/>
          <a:lstStyle/>
          <a:p>
            <a:r>
              <a:rPr kumimoji="1" lang="ja-JP" altLang="en-US" dirty="0" smtClean="0">
                <a:latin typeface="HG丸ｺﾞｼｯｸM-PRO" pitchFamily="50" charset="-128"/>
                <a:ea typeface="HG丸ｺﾞｼｯｸM-PRO" pitchFamily="50" charset="-128"/>
              </a:rPr>
              <a:t>・譲渡団体等</a:t>
            </a:r>
            <a:br>
              <a:rPr kumimoji="1" lang="en-US" altLang="ja-JP" dirty="0" smtClean="0">
                <a:latin typeface="HG丸ｺﾞｼｯｸM-PRO" pitchFamily="50" charset="-128"/>
                <a:ea typeface="HG丸ｺﾞｼｯｸM-PRO" pitchFamily="50" charset="-128"/>
              </a:rPr>
            </a:br>
            <a:r>
              <a:rPr kumimoji="1" lang="ja-JP" altLang="en-US" dirty="0" smtClean="0">
                <a:latin typeface="HG丸ｺﾞｼｯｸM-PRO" pitchFamily="50" charset="-128"/>
                <a:ea typeface="HG丸ｺﾞｼｯｸM-PRO" pitchFamily="50" charset="-128"/>
              </a:rPr>
              <a:t>　登録申請書</a:t>
            </a:r>
            <a:endParaRPr kumimoji="1" lang="en-US" altLang="ja-JP" dirty="0" smtClean="0">
              <a:latin typeface="HG丸ｺﾞｼｯｸM-PRO" pitchFamily="50" charset="-128"/>
              <a:ea typeface="HG丸ｺﾞｼｯｸM-PRO" pitchFamily="50" charset="-128"/>
            </a:endParaRPr>
          </a:p>
          <a:p>
            <a:r>
              <a:rPr kumimoji="1" lang="ja-JP" altLang="en-US" dirty="0" smtClean="0">
                <a:latin typeface="HG丸ｺﾞｼｯｸM-PRO" pitchFamily="50" charset="-128"/>
                <a:ea typeface="HG丸ｺﾞｼｯｸM-PRO" pitchFamily="50" charset="-128"/>
              </a:rPr>
              <a:t>・誓約書</a:t>
            </a:r>
            <a:endParaRPr kumimoji="1" lang="en-US" altLang="ja-JP" dirty="0" smtClean="0">
              <a:latin typeface="HG丸ｺﾞｼｯｸM-PRO" pitchFamily="50" charset="-128"/>
              <a:ea typeface="HG丸ｺﾞｼｯｸM-PRO" pitchFamily="50" charset="-128"/>
            </a:endParaRPr>
          </a:p>
        </p:txBody>
      </p:sp>
      <p:sp>
        <p:nvSpPr>
          <p:cNvPr id="1108" name="メモ 6"/>
          <p:cNvSpPr/>
          <p:nvPr/>
        </p:nvSpPr>
        <p:spPr>
          <a:xfrm>
            <a:off x="3876370" y="5761415"/>
            <a:ext cx="3250824" cy="1801176"/>
          </a:xfrm>
          <a:prstGeom prst="foldedCorner">
            <a:avLst/>
          </a:prstGeom>
        </p:spPr>
        <p:style>
          <a:lnRef idx="1">
            <a:schemeClr val="accent2"/>
          </a:lnRef>
          <a:fillRef idx="2">
            <a:schemeClr val="accent2"/>
          </a:fillRef>
          <a:effectRef idx="1">
            <a:schemeClr val="accent2"/>
          </a:effectRef>
          <a:fontRef idx="minor">
            <a:schemeClr val="dk1"/>
          </a:fontRef>
        </p:style>
        <p:txBody>
          <a:bodyPr lIns="96326" tIns="48164" rIns="96326" bIns="48164" rtlCol="0" anchor="ctr"/>
          <a:lstStyle/>
          <a:p>
            <a:pPr lvl="0"/>
            <a:r>
              <a:rPr lang="ja-JP" altLang="en-US" dirty="0" smtClean="0">
                <a:latin typeface="HG丸ｺﾞｼｯｸM-PRO" pitchFamily="50" charset="-128"/>
                <a:ea typeface="HG丸ｺﾞｼｯｸM-PRO" pitchFamily="50" charset="-128"/>
              </a:rPr>
              <a:t>・登録団体等の要件に適合</a:t>
            </a:r>
            <a:endParaRPr lang="en-US" altLang="ja-JP" dirty="0" smtClean="0">
              <a:latin typeface="HG丸ｺﾞｼｯｸM-PRO" pitchFamily="50" charset="-128"/>
              <a:ea typeface="HG丸ｺﾞｼｯｸM-PRO" pitchFamily="50" charset="-128"/>
            </a:endParaRPr>
          </a:p>
          <a:p>
            <a:pPr lvl="0"/>
            <a:r>
              <a:rPr lang="ja-JP" altLang="en-US" dirty="0" smtClean="0">
                <a:latin typeface="HG丸ｺﾞｼｯｸM-PRO" pitchFamily="50" charset="-128"/>
                <a:ea typeface="HG丸ｺﾞｼｯｸM-PRO" pitchFamily="50" charset="-128"/>
              </a:rPr>
              <a:t>　しているか確認</a:t>
            </a:r>
            <a:endParaRPr lang="en-US" altLang="ja-JP" dirty="0" smtClean="0">
              <a:latin typeface="HG丸ｺﾞｼｯｸM-PRO" pitchFamily="50" charset="-128"/>
              <a:ea typeface="HG丸ｺﾞｼｯｸM-PRO" pitchFamily="50" charset="-128"/>
            </a:endParaRPr>
          </a:p>
          <a:p>
            <a:pPr lvl="0"/>
            <a:r>
              <a:rPr lang="ja-JP" altLang="en-US" dirty="0" smtClean="0">
                <a:latin typeface="HG丸ｺﾞｼｯｸM-PRO" pitchFamily="50" charset="-128"/>
                <a:ea typeface="HG丸ｺﾞｼｯｸM-PRO" pitchFamily="50" charset="-128"/>
              </a:rPr>
              <a:t>・所在地管轄福祉保健所に</a:t>
            </a:r>
            <a:endParaRPr lang="ja-JP" altLang="en-US" dirty="0">
              <a:latin typeface="HG丸ｺﾞｼｯｸM-PRO" pitchFamily="50" charset="-128"/>
              <a:ea typeface="HG丸ｺﾞｼｯｸM-PRO" pitchFamily="50" charset="-128"/>
            </a:endParaRPr>
          </a:p>
          <a:p>
            <a:pPr lvl="0"/>
            <a:r>
              <a:rPr lang="ja-JP" altLang="en-US" dirty="0" smtClean="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よる</a:t>
            </a:r>
            <a:r>
              <a:rPr lang="ja-JP" altLang="en-US" dirty="0" smtClean="0">
                <a:latin typeface="HG丸ｺﾞｼｯｸM-PRO" pitchFamily="50" charset="-128"/>
                <a:ea typeface="HG丸ｺﾞｼｯｸM-PRO" pitchFamily="50" charset="-128"/>
              </a:rPr>
              <a:t>飼養施設の直接確認</a:t>
            </a:r>
            <a:endParaRPr lang="ja-JP" altLang="en-US" dirty="0" smtClean="0">
              <a:latin typeface="HG丸ｺﾞｼｯｸM-PRO" pitchFamily="50" charset="-128"/>
              <a:ea typeface="HG丸ｺﾞｼｯｸM-PRO" pitchFamily="50" charset="-128"/>
            </a:endParaRPr>
          </a:p>
        </p:txBody>
      </p:sp>
      <p:sp>
        <p:nvSpPr>
          <p:cNvPr id="1109" name="円形吹き出し 9"/>
          <p:cNvSpPr/>
          <p:nvPr/>
        </p:nvSpPr>
        <p:spPr>
          <a:xfrm>
            <a:off x="4242401" y="695332"/>
            <a:ext cx="2669630" cy="1555561"/>
          </a:xfrm>
          <a:prstGeom prst="wedgeEllipseCallout">
            <a:avLst>
              <a:gd name="adj1" fmla="val -62860"/>
              <a:gd name="adj2" fmla="val -11297"/>
            </a:avLst>
          </a:prstGeom>
        </p:spPr>
        <p:style>
          <a:lnRef idx="1">
            <a:schemeClr val="accent6"/>
          </a:lnRef>
          <a:fillRef idx="2">
            <a:schemeClr val="accent6"/>
          </a:fillRef>
          <a:effectRef idx="1">
            <a:schemeClr val="accent6"/>
          </a:effectRef>
          <a:fontRef idx="minor">
            <a:schemeClr val="dk1"/>
          </a:fontRef>
        </p:style>
        <p:txBody>
          <a:bodyPr lIns="96326" tIns="48164" rIns="96326" bIns="48164" rtlCol="0" anchor="ctr"/>
          <a:lstStyle/>
          <a:p>
            <a:pPr algn="ctr"/>
            <a:r>
              <a:rPr kumimoji="1" lang="ja-JP" altLang="en-US" dirty="0" smtClean="0">
                <a:latin typeface="HG丸ｺﾞｼｯｸM-PRO" pitchFamily="50" charset="-128"/>
                <a:ea typeface="HG丸ｺﾞｼｯｸM-PRO" pitchFamily="50" charset="-128"/>
              </a:rPr>
              <a:t>別紙参照</a:t>
            </a:r>
            <a:endParaRPr kumimoji="1" lang="ja-JP" altLang="en-US" dirty="0">
              <a:latin typeface="HG丸ｺﾞｼｯｸM-PRO" pitchFamily="50" charset="-128"/>
              <a:ea typeface="HG丸ｺﾞｼｯｸM-PRO" pitchFamily="50" charset="-128"/>
            </a:endParaRPr>
          </a:p>
        </p:txBody>
      </p:sp>
      <p:sp>
        <p:nvSpPr>
          <p:cNvPr id="1110" name="横巻き 10"/>
          <p:cNvSpPr/>
          <p:nvPr/>
        </p:nvSpPr>
        <p:spPr>
          <a:xfrm>
            <a:off x="1" y="1"/>
            <a:ext cx="3327099" cy="531588"/>
          </a:xfrm>
          <a:prstGeom prst="horizontalScroll">
            <a:avLst/>
          </a:prstGeom>
        </p:spPr>
        <p:style>
          <a:lnRef idx="1">
            <a:schemeClr val="accent3"/>
          </a:lnRef>
          <a:fillRef idx="2">
            <a:schemeClr val="accent3"/>
          </a:fillRef>
          <a:effectRef idx="1">
            <a:schemeClr val="accent3"/>
          </a:effectRef>
          <a:fontRef idx="minor">
            <a:schemeClr val="dk1"/>
          </a:fontRef>
        </p:style>
        <p:txBody>
          <a:bodyPr lIns="96326" tIns="48164" rIns="96326" bIns="48164" rtlCol="0" anchor="ctr"/>
          <a:lstStyle/>
          <a:p>
            <a:pPr algn="ctr"/>
            <a:r>
              <a:rPr kumimoji="1" lang="ja-JP" altLang="en-US" dirty="0" smtClean="0">
                <a:latin typeface="HGP創英角ｺﾞｼｯｸUB" pitchFamily="50" charset="-128"/>
                <a:ea typeface="ＤＨＰ特太ゴシック体" pitchFamily="2" charset="-128"/>
              </a:rPr>
              <a:t>譲渡団体等の登録フロー</a:t>
            </a:r>
            <a:endParaRPr kumimoji="1" lang="ja-JP" altLang="en-US" dirty="0">
              <a:latin typeface="HGP創英角ｺﾞｼｯｸUB" pitchFamily="50" charset="-128"/>
              <a:ea typeface="ＤＨＰ特太ゴシック体" pitchFamily="2" charset="-128"/>
            </a:endParaRPr>
          </a:p>
        </p:txBody>
      </p:sp>
      <p:sp>
        <p:nvSpPr>
          <p:cNvPr id="1111" name="円形吹き出し 11"/>
          <p:cNvSpPr/>
          <p:nvPr/>
        </p:nvSpPr>
        <p:spPr>
          <a:xfrm>
            <a:off x="5163927" y="2255650"/>
            <a:ext cx="2048024" cy="1584176"/>
          </a:xfrm>
          <a:prstGeom prst="wedgeEllipseCallout">
            <a:avLst>
              <a:gd name="adj1" fmla="val -13090"/>
              <a:gd name="adj2" fmla="val 5819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HG丸ｺﾞｼｯｸM-PRO" pitchFamily="50" charset="-128"/>
                <a:ea typeface="HG丸ｺﾞｼｯｸM-PRO" pitchFamily="50" charset="-128"/>
              </a:rPr>
              <a:t>飼養施設の所在地を所管する福祉保健所毎に提出する</a:t>
            </a:r>
            <a:endParaRPr kumimoji="1" lang="ja-JP" altLang="en-US" sz="1600" dirty="0">
              <a:latin typeface="HG丸ｺﾞｼｯｸM-PRO" pitchFamily="50" charset="-128"/>
              <a:ea typeface="HG丸ｺﾞｼｯｸM-PRO" pitchFamily="50" charset="-128"/>
            </a:endParaRPr>
          </a:p>
        </p:txBody>
      </p:sp>
      <p:graphicFrame>
        <p:nvGraphicFramePr>
          <p:cNvPr id="1112" name="図表 7"/>
          <p:cNvGraphicFramePr/>
          <p:nvPr/>
        </p:nvGraphicFramePr>
        <p:xfrm>
          <a:off x="-1020584" y="613460"/>
          <a:ext cx="5873186" cy="9558221"/>
        </p:xfrm>
        <a:graphic>
          <a:graphicData uri="http://schemas.openxmlformats.org/drawingml/2006/diagram">
            <dgm:relIds xmlns:dgm="http://schemas.openxmlformats.org/drawingml/2006/diagram" r:dm="rId2" r:lo="rId3" r:qs="rId4" r:cs="rId5"/>
          </a:graphicData>
        </a:graphic>
      </p:graphicFrame>
      <p:sp>
        <p:nvSpPr>
          <p:cNvPr id="1114" name="円形吹き出し 7"/>
          <p:cNvSpPr/>
          <p:nvPr/>
        </p:nvSpPr>
        <p:spPr>
          <a:xfrm>
            <a:off x="4064248" y="8438629"/>
            <a:ext cx="2745905" cy="1555561"/>
          </a:xfrm>
          <a:prstGeom prst="wedgeEllipseCallout">
            <a:avLst>
              <a:gd name="adj1" fmla="val -57734"/>
              <a:gd name="adj2" fmla="val 9539"/>
            </a:avLst>
          </a:prstGeom>
        </p:spPr>
        <p:style>
          <a:lnRef idx="1">
            <a:schemeClr val="accent4"/>
          </a:lnRef>
          <a:fillRef idx="2">
            <a:schemeClr val="accent4"/>
          </a:fillRef>
          <a:effectRef idx="1">
            <a:schemeClr val="accent4"/>
          </a:effectRef>
          <a:fontRef idx="minor">
            <a:schemeClr val="dk1"/>
          </a:fontRef>
        </p:style>
        <p:txBody>
          <a:bodyPr lIns="96326" tIns="48164" rIns="96326" bIns="48164" rtlCol="0" anchor="ctr"/>
          <a:lstStyle/>
          <a:p>
            <a:pPr algn="ctr"/>
            <a:r>
              <a:rPr kumimoji="1" lang="ja-JP" altLang="en-US" dirty="0" smtClean="0">
                <a:latin typeface="HG丸ｺﾞｼｯｸM-PRO" pitchFamily="50" charset="-128"/>
                <a:ea typeface="HG丸ｺﾞｼｯｸM-PRO" pitchFamily="50" charset="-128"/>
              </a:rPr>
              <a:t>３年毎の更新が必要</a:t>
            </a:r>
            <a:endParaRPr kumimoji="1" lang="ja-JP" altLang="en-US" dirty="0">
              <a:latin typeface="HG丸ｺﾞｼｯｸM-PRO" pitchFamily="50" charset="-128"/>
              <a:ea typeface="HG丸ｺﾞｼｯｸM-PRO" pitchFamily="50" charset="-128"/>
            </a:endParaRPr>
          </a:p>
        </p:txBody>
      </p:sp>
      <p:pic>
        <p:nvPicPr>
          <p:cNvPr id="1115" name="Picture 11" descr="C:\Users\ioas_user\Desktop\武内フォルダ\H26-\ボランティア譲渡\dog_douzo_kochirahe.png"/>
          <p:cNvPicPr>
            <a:picLocks noChangeAspect="1" noChangeArrowheads="1"/>
          </p:cNvPicPr>
          <p:nvPr/>
        </p:nvPicPr>
        <p:blipFill>
          <a:blip r:embed="rId6"/>
          <a:stretch>
            <a:fillRect/>
          </a:stretch>
        </p:blipFill>
        <p:spPr>
          <a:xfrm>
            <a:off x="5666530" y="8798668"/>
            <a:ext cx="1597869" cy="1597869"/>
          </a:xfrm>
          <a:prstGeom prst="rect">
            <a:avLst/>
          </a:prstGeom>
          <a:noFill/>
        </p:spPr>
      </p:pic>
      <p:pic>
        <p:nvPicPr>
          <p:cNvPr id="1116" name="Picture 2" descr="仕事の引き継ぎのイラスト"/>
          <p:cNvPicPr>
            <a:picLocks noChangeAspect="1" noChangeArrowheads="1"/>
          </p:cNvPicPr>
          <p:nvPr/>
        </p:nvPicPr>
        <p:blipFill>
          <a:blip r:embed="rId7"/>
          <a:stretch>
            <a:fillRect/>
          </a:stretch>
        </p:blipFill>
        <p:spPr>
          <a:xfrm>
            <a:off x="5521627" y="4308405"/>
            <a:ext cx="1570484" cy="15704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18" name="Picture 5" descr="C:\Users\ioas_user\Desktop\武内フォルダ\H26-\ボランティア譲渡\syorui_yomu_man.png"/>
          <p:cNvPicPr>
            <a:picLocks noChangeAspect="1" noChangeArrowheads="1"/>
          </p:cNvPicPr>
          <p:nvPr/>
        </p:nvPicPr>
        <p:blipFill>
          <a:blip r:embed="rId1"/>
          <a:stretch>
            <a:fillRect/>
          </a:stretch>
        </p:blipFill>
        <p:spPr>
          <a:xfrm>
            <a:off x="378146" y="-1"/>
            <a:ext cx="1197621" cy="1197621"/>
          </a:xfrm>
          <a:prstGeom prst="rect">
            <a:avLst/>
          </a:prstGeom>
          <a:noFill/>
        </p:spPr>
      </p:pic>
      <p:sp>
        <p:nvSpPr>
          <p:cNvPr id="1119" name="フローチャート : 書類 2"/>
          <p:cNvSpPr/>
          <p:nvPr/>
        </p:nvSpPr>
        <p:spPr>
          <a:xfrm>
            <a:off x="199819" y="1597744"/>
            <a:ext cx="6861796" cy="8267235"/>
          </a:xfrm>
          <a:prstGeom prst="flowChartDocument">
            <a:avLst/>
          </a:prstGeom>
        </p:spPr>
        <p:style>
          <a:lnRef idx="1">
            <a:schemeClr val="accent6"/>
          </a:lnRef>
          <a:fillRef idx="2">
            <a:schemeClr val="accent6"/>
          </a:fillRef>
          <a:effectRef idx="1">
            <a:schemeClr val="accent6"/>
          </a:effectRef>
          <a:fontRef idx="minor">
            <a:schemeClr val="dk1"/>
          </a:fontRef>
        </p:style>
        <p:txBody>
          <a:bodyPr lIns="96326" tIns="48164" rIns="96326" bIns="48164" rtlCol="0" anchor="ctr"/>
          <a:lstStyle/>
          <a:p>
            <a:r>
              <a:rPr lang="ja-JP" altLang="en-US" sz="1600" dirty="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①高知県の譲渡事業に協力し、新たな飼養者への譲渡を非営利の活動</a:t>
            </a:r>
            <a:endParaRPr lang="ja-JP" altLang="en-US" sz="1600" dirty="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として行う個人又は団体であること。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②動物愛護精神の高揚及び適正飼養の普及啓発を目的とした活動を行</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う個人又は団体であること。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③活動実績及び活動趣意が高知県の実施する譲渡事業の趣旨に沿って</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いること。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④譲渡事業の全ての任に当たる代表者又は責任者が高知県内に</a:t>
            </a:r>
            <a:r>
              <a:rPr lang="ja-JP" altLang="en-US" sz="1600" dirty="0" err="1" smtClean="0">
                <a:latin typeface="HG丸ｺﾞｼｯｸM-PRO" pitchFamily="50" charset="-128"/>
                <a:ea typeface="HG丸ｺﾞｼｯｸM-PRO" pitchFamily="50" charset="-128"/>
              </a:rPr>
              <a:t>在住す</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る成人であること。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en-US" altLang="ja-JP"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⑤高知県内（高知市を除く。以下、同じ。）に動物を適正に飼養する</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ことができる施設等を有し、新たな飼養者が決まるまでの間、自己</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の責任において適切な管理ができること。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⑥飼養場所が借家の場合、動物の飼養が承認されていることが、書面</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で確認できること。</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⑦役員名簿、活動報告書、飼養場所の見取図及び譲渡報告書等を提出</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できること。ただし、個人の場合は役員名簿の提出は必要ない。</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⑧代表者又は責任者及び新たな飼養者が決まるまで動物を飼養する会</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員等は、福祉保健所が実施する講習等を受けていること。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⑨これまでに動物の飼養が原因による苦情等が出ていない、若しくは</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苦情の原因が改善されていること。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⑩必要書類の記載事項に虚偽が認められないこと。</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　 </a:t>
            </a:r>
            <a:r>
              <a:rPr lang="ja-JP" altLang="en-US" sz="1600" dirty="0" smtClean="0">
                <a:latin typeface="HG丸ｺﾞｼｯｸM-PRO" pitchFamily="50" charset="-128"/>
                <a:ea typeface="HG丸ｺﾞｼｯｸM-PRO" pitchFamily="50" charset="-128"/>
              </a:rPr>
              <a:t>⑪動物の愛護及び管理に関する法律、高知県動物の愛護及び管理に関</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　　する条例、狂犬病予防法、その他関係法令に違反していないこと。</a:t>
            </a:r>
            <a:endParaRPr lang="en-US" altLang="ja-JP" sz="1600" dirty="0">
              <a:latin typeface="HG丸ｺﾞｼｯｸM-PRO" pitchFamily="50" charset="-128"/>
              <a:ea typeface="HG丸ｺﾞｼｯｸM-PRO" pitchFamily="50" charset="-128"/>
            </a:endParaRPr>
          </a:p>
          <a:p>
            <a:pPr algn="l"/>
            <a:r>
              <a:rPr lang="ja-JP" altLang="en-US" sz="1600" dirty="0">
                <a:latin typeface="HG丸ｺﾞｼｯｸM-PRO"/>
                <a:ea typeface="HG丸ｺﾞｼｯｸM-PRO"/>
              </a:rPr>
              <a:t> 　⑫④､⑤</a:t>
            </a:r>
            <a:r>
              <a:rPr lang="ja-JP" altLang="en-US" sz="1600">
                <a:latin typeface="HG丸ｺﾞｼｯｸM-PRO"/>
                <a:ea typeface="HG丸ｺﾞｼｯｸM-PRO"/>
              </a:rPr>
              <a:t>の規定に関わらず、</a:t>
            </a:r>
            <a:r>
              <a:rPr lang="ja-JP" altLang="en-US" sz="1600">
                <a:latin typeface="HG丸ｺﾞｼｯｸM-PRO"/>
                <a:ea typeface="HG丸ｺﾞｼｯｸM-PRO"/>
              </a:rPr>
              <a:t>譲渡事業の全ての任に当たる代表者又は　　</a:t>
            </a:r>
            <a:endParaRPr sz="1600">
              <a:latin typeface="HG丸ｺﾞｼｯｸM-PRO"/>
              <a:ea typeface="HG丸ｺﾞｼｯｸM-PRO"/>
            </a:endParaRPr>
          </a:p>
          <a:p>
            <a:pPr algn="l"/>
            <a:r>
              <a:rPr lang="ja-JP" altLang="en-US" sz="1600">
                <a:latin typeface="HG丸ｺﾞｼｯｸM-PRO"/>
                <a:ea typeface="HG丸ｺﾞｼｯｸM-PRO"/>
              </a:rPr>
              <a:t>　</a:t>
            </a:r>
            <a:r>
              <a:rPr lang="ja-JP" altLang="en-US" sz="1600">
                <a:latin typeface="HG丸ｺﾞｼｯｸM-PRO"/>
                <a:ea typeface="HG丸ｺﾞｼｯｸM-PRO"/>
              </a:rPr>
              <a:t>　</a:t>
            </a:r>
            <a:r>
              <a:rPr lang="ja-JP" altLang="en-US" sz="1600">
                <a:latin typeface="HG丸ｺﾞｼｯｸM-PRO"/>
                <a:ea typeface="HG丸ｺﾞｼｯｸM-PRO"/>
              </a:rPr>
              <a:t>責任者が日本国内に在住する成人でありかつ、</a:t>
            </a:r>
            <a:r>
              <a:rPr lang="ja-JP" altLang="en-US" sz="1600">
                <a:latin typeface="HG丸ｺﾞｼｯｸM-PRO"/>
                <a:ea typeface="HG丸ｺﾞｼｯｸM-PRO"/>
              </a:rPr>
              <a:t>譲渡又は保護・収容　</a:t>
            </a:r>
            <a:endParaRPr lang="ja-JP" altLang="en-US" sz="1600">
              <a:latin typeface="HG丸ｺﾞｼｯｸM-PRO"/>
              <a:ea typeface="HG丸ｺﾞｼｯｸM-PRO"/>
            </a:endParaRPr>
          </a:p>
          <a:p>
            <a:pPr algn="l"/>
            <a:r>
              <a:rPr lang="ja-JP" altLang="en-US" sz="1600">
                <a:latin typeface="HG丸ｺﾞｼｯｸM-PRO"/>
                <a:ea typeface="HG丸ｺﾞｼｯｸM-PRO"/>
              </a:rPr>
              <a:t>　</a:t>
            </a:r>
            <a:r>
              <a:rPr lang="ja-JP" altLang="en-US" sz="1600">
                <a:latin typeface="HG丸ｺﾞｼｯｸM-PRO"/>
                <a:ea typeface="HG丸ｺﾞｼｯｸM-PRO"/>
              </a:rPr>
              <a:t>　</a:t>
            </a:r>
            <a:r>
              <a:rPr lang="ja-JP" altLang="en-US" sz="1600">
                <a:latin typeface="HG丸ｺﾞｼｯｸM-PRO"/>
                <a:ea typeface="HG丸ｺﾞｼｯｸM-PRO"/>
              </a:rPr>
              <a:t>を目的に設立された団体で自治体において登録又は承認を受けた個</a:t>
            </a:r>
            <a:endParaRPr lang="ja-JP" altLang="en-US" sz="1600">
              <a:latin typeface="HG丸ｺﾞｼｯｸM-PRO"/>
              <a:ea typeface="HG丸ｺﾞｼｯｸM-PRO"/>
            </a:endParaRPr>
          </a:p>
          <a:p>
            <a:pPr algn="l"/>
            <a:r>
              <a:rPr lang="ja-JP" altLang="en-US" sz="1600">
                <a:latin typeface="HG丸ｺﾞｼｯｸM-PRO"/>
                <a:ea typeface="HG丸ｺﾞｼｯｸM-PRO"/>
              </a:rPr>
              <a:t>　</a:t>
            </a:r>
            <a:r>
              <a:rPr lang="ja-JP" altLang="en-US" sz="1600">
                <a:latin typeface="HG丸ｺﾞｼｯｸM-PRO"/>
                <a:ea typeface="HG丸ｺﾞｼｯｸM-PRO"/>
              </a:rPr>
              <a:t>　</a:t>
            </a:r>
            <a:r>
              <a:rPr lang="ja-JP" altLang="en-US" sz="1600">
                <a:latin typeface="HG丸ｺﾞｼｯｸM-PRO"/>
                <a:ea typeface="HG丸ｺﾞｼｯｸM-PRO"/>
              </a:rPr>
              <a:t>人又は団体は登録団体等に準じる。</a:t>
            </a:r>
            <a:r>
              <a:rPr lang="ja-JP" altLang="en-US" sz="1600">
                <a:latin typeface="HG丸ｺﾞｼｯｸM-PRO"/>
                <a:ea typeface="HG丸ｺﾞｼｯｸM-PRO"/>
              </a:rPr>
              <a:t> </a:t>
            </a:r>
            <a:endParaRPr lang="ja-JP" altLang="en-US" sz="1600">
              <a:latin typeface="HG丸ｺﾞｼｯｸM-PRO"/>
              <a:ea typeface="HG丸ｺﾞｼｯｸM-PRO"/>
            </a:endParaRPr>
          </a:p>
          <a:p>
            <a:r>
              <a:rPr lang="ja-JP" altLang="en-US" sz="1600">
                <a:latin typeface="HG丸ｺﾞｼｯｸM-PRO"/>
                <a:ea typeface="HG丸ｺﾞｼｯｸM-PRO"/>
              </a:rPr>
              <a:t> </a:t>
            </a:r>
            <a:endParaRPr sz="1600">
              <a:latin typeface="HG丸ｺﾞｼｯｸM-PRO"/>
              <a:ea typeface="HG丸ｺﾞｼｯｸM-PRO"/>
            </a:endParaRPr>
          </a:p>
          <a:p/>
        </p:txBody>
      </p:sp>
      <p:sp>
        <p:nvSpPr>
          <p:cNvPr id="1120" name="横巻き 3"/>
          <p:cNvSpPr/>
          <p:nvPr/>
        </p:nvSpPr>
        <p:spPr>
          <a:xfrm>
            <a:off x="199819" y="1104689"/>
            <a:ext cx="2288254" cy="491230"/>
          </a:xfrm>
          <a:prstGeom prst="horizontalScroll">
            <a:avLst/>
          </a:prstGeom>
        </p:spPr>
        <p:style>
          <a:lnRef idx="1">
            <a:schemeClr val="accent6"/>
          </a:lnRef>
          <a:fillRef idx="2">
            <a:schemeClr val="accent6"/>
          </a:fillRef>
          <a:effectRef idx="1">
            <a:schemeClr val="accent6"/>
          </a:effectRef>
          <a:fontRef idx="minor">
            <a:schemeClr val="dk1"/>
          </a:fontRef>
        </p:style>
        <p:txBody>
          <a:bodyPr lIns="96326" tIns="48164" rIns="96326" bIns="48164" rtlCol="0" anchor="ctr"/>
          <a:lstStyle/>
          <a:p>
            <a:pPr algn="ctr"/>
            <a:r>
              <a:rPr kumimoji="1" lang="ja-JP" altLang="en-US" dirty="0" smtClean="0">
                <a:ea typeface="ＤＨＰ特太ゴシック体" pitchFamily="2" charset="-128"/>
              </a:rPr>
              <a:t>登録団体等の要件</a:t>
            </a:r>
            <a:endParaRPr kumimoji="1" lang="ja-JP" altLang="en-US" dirty="0">
              <a:ea typeface="ＤＨＰ特太ゴシック体" pitchFamily="2" charset="-128"/>
            </a:endParaRPr>
          </a:p>
        </p:txBody>
      </p:sp>
      <p:pic>
        <p:nvPicPr>
          <p:cNvPr id="1121" name="Picture 2" descr="C:\Users\ioas_user\Desktop\武内フォルダ\H26-\ボランティア譲渡\dog_cat_nakayoshi.png"/>
          <p:cNvPicPr>
            <a:picLocks noChangeAspect="1" noChangeArrowheads="1"/>
          </p:cNvPicPr>
          <p:nvPr/>
        </p:nvPicPr>
        <p:blipFill>
          <a:blip r:embed="rId2"/>
          <a:stretch>
            <a:fillRect/>
          </a:stretch>
        </p:blipFill>
        <p:spPr>
          <a:xfrm>
            <a:off x="5360392" y="0"/>
            <a:ext cx="1714500" cy="1714500"/>
          </a:xfrm>
          <a:prstGeom prst="rect">
            <a:avLst/>
          </a:prstGeom>
          <a:noFill/>
        </p:spPr>
      </p:pic>
      <p:pic>
        <p:nvPicPr>
          <p:cNvPr id="1122" name="Picture 3" descr="C:\Users\ioas_user\Desktop\武内フォルダ\H26-\ボランティア譲渡\pet_cat_girl.png"/>
          <p:cNvPicPr>
            <a:picLocks noChangeAspect="1" noChangeArrowheads="1"/>
          </p:cNvPicPr>
          <p:nvPr/>
        </p:nvPicPr>
        <p:blipFill>
          <a:blip r:embed="rId3"/>
          <a:stretch>
            <a:fillRect/>
          </a:stretch>
        </p:blipFill>
        <p:spPr>
          <a:xfrm>
            <a:off x="4564093" y="7858700"/>
            <a:ext cx="2508612" cy="253842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4" name="フローチャート : 書類 14"/>
          <p:cNvSpPr/>
          <p:nvPr/>
        </p:nvSpPr>
        <p:spPr>
          <a:xfrm>
            <a:off x="4280272" y="3398069"/>
            <a:ext cx="2376264" cy="1584176"/>
          </a:xfrm>
          <a:prstGeom prst="flowChartDocumen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2000" dirty="0" smtClean="0">
                <a:latin typeface="HG丸ｺﾞｼｯｸM-PRO" pitchFamily="50" charset="-128"/>
                <a:ea typeface="HG丸ｺﾞｼｯｸM-PRO" pitchFamily="50" charset="-128"/>
              </a:rPr>
              <a:t>　譲渡願</a:t>
            </a:r>
            <a:endParaRPr kumimoji="1" lang="ja-JP" altLang="en-US" sz="2000" dirty="0">
              <a:latin typeface="HG丸ｺﾞｼｯｸM-PRO" pitchFamily="50" charset="-128"/>
              <a:ea typeface="HG丸ｺﾞｼｯｸM-PRO" pitchFamily="50" charset="-128"/>
            </a:endParaRPr>
          </a:p>
        </p:txBody>
      </p:sp>
      <p:graphicFrame>
        <p:nvGraphicFramePr>
          <p:cNvPr id="1125" name="図表 18"/>
          <p:cNvGraphicFramePr/>
          <p:nvPr/>
        </p:nvGraphicFramePr>
        <p:xfrm>
          <a:off x="-1020584" y="613460"/>
          <a:ext cx="5873186" cy="9744485"/>
        </p:xfrm>
        <a:graphic>
          <a:graphicData uri="http://schemas.openxmlformats.org/drawingml/2006/diagram">
            <dgm:relIds xmlns:dgm="http://schemas.openxmlformats.org/drawingml/2006/diagram" r:dm="rId2" r:lo="rId3" r:qs="rId4" r:cs="rId5"/>
          </a:graphicData>
        </a:graphic>
      </p:graphicFrame>
      <p:sp>
        <p:nvSpPr>
          <p:cNvPr id="1130" name="メモ 6"/>
          <p:cNvSpPr/>
          <p:nvPr/>
        </p:nvSpPr>
        <p:spPr>
          <a:xfrm>
            <a:off x="3909768" y="5918349"/>
            <a:ext cx="3250824" cy="1801176"/>
          </a:xfrm>
          <a:prstGeom prst="foldedCorner">
            <a:avLst/>
          </a:prstGeom>
        </p:spPr>
        <p:style>
          <a:lnRef idx="1">
            <a:schemeClr val="accent2"/>
          </a:lnRef>
          <a:fillRef idx="2">
            <a:schemeClr val="accent2"/>
          </a:fillRef>
          <a:effectRef idx="1">
            <a:schemeClr val="accent2"/>
          </a:effectRef>
          <a:fontRef idx="minor">
            <a:schemeClr val="dk1"/>
          </a:fontRef>
        </p:style>
        <p:txBody>
          <a:bodyPr lIns="96326" tIns="48164" rIns="96326" bIns="48164" rtlCol="0" anchor="ctr"/>
          <a:lstStyle/>
          <a:p>
            <a:pPr lvl="0"/>
            <a:r>
              <a:rPr lang="ja-JP" altLang="en-US" dirty="0" smtClean="0">
                <a:latin typeface="HG丸ｺﾞｼｯｸM-PRO" pitchFamily="50" charset="-128"/>
                <a:ea typeface="HG丸ｺﾞｼｯｸM-PRO" pitchFamily="50" charset="-128"/>
              </a:rPr>
              <a:t>・譲渡実施期限内に実施</a:t>
            </a:r>
            <a:endParaRPr lang="en-US" altLang="ja-JP" dirty="0" smtClean="0">
              <a:latin typeface="HG丸ｺﾞｼｯｸM-PRO" pitchFamily="50" charset="-128"/>
              <a:ea typeface="HG丸ｺﾞｼｯｸM-PRO" pitchFamily="50" charset="-128"/>
            </a:endParaRPr>
          </a:p>
          <a:p>
            <a:pPr lvl="0"/>
            <a:r>
              <a:rPr lang="ja-JP" altLang="en-US" dirty="0" smtClean="0">
                <a:latin typeface="HG丸ｺﾞｼｯｸM-PRO" pitchFamily="50" charset="-128"/>
                <a:ea typeface="HG丸ｺﾞｼｯｸM-PRO" pitchFamily="50" charset="-128"/>
              </a:rPr>
              <a:t>・代表者本人が譲り受ける（代理人（会員）可）</a:t>
            </a:r>
            <a:endParaRPr lang="en-US" altLang="ja-JP" dirty="0" smtClean="0">
              <a:latin typeface="HG丸ｺﾞｼｯｸM-PRO" pitchFamily="50" charset="-128"/>
              <a:ea typeface="HG丸ｺﾞｼｯｸM-PRO" pitchFamily="50" charset="-128"/>
            </a:endParaRPr>
          </a:p>
          <a:p>
            <a:pPr lvl="0"/>
            <a:r>
              <a:rPr lang="ja-JP" altLang="en-US" dirty="0" smtClean="0">
                <a:latin typeface="HG丸ｺﾞｼｯｸM-PRO" pitchFamily="50" charset="-128"/>
                <a:ea typeface="HG丸ｺﾞｼｯｸM-PRO" pitchFamily="50" charset="-128"/>
              </a:rPr>
              <a:t>・譲渡はセンター開所日の</a:t>
            </a:r>
          </a:p>
          <a:p>
            <a:pPr lvl="0"/>
            <a:r>
              <a:rPr lang="en-US" altLang="ja-JP" dirty="0" smtClean="0">
                <a:latin typeface="HG丸ｺﾞｼｯｸM-PRO" pitchFamily="50" charset="-128"/>
                <a:ea typeface="HG丸ｺﾞｼｯｸM-PRO" pitchFamily="50" charset="-128"/>
              </a:rPr>
              <a:t>　8:30</a:t>
            </a:r>
            <a:r>
              <a:rPr lang="ja-JP" altLang="en-US" dirty="0" smtClean="0">
                <a:latin typeface="HG丸ｺﾞｼｯｸM-PRO" pitchFamily="50" charset="-128"/>
                <a:ea typeface="HG丸ｺﾞｼｯｸM-PRO" pitchFamily="50" charset="-128"/>
              </a:rPr>
              <a:t>～</a:t>
            </a:r>
            <a:r>
              <a:rPr lang="en-US" altLang="ja-JP" dirty="0" smtClean="0">
                <a:latin typeface="HG丸ｺﾞｼｯｸM-PRO" pitchFamily="50" charset="-128"/>
                <a:ea typeface="HG丸ｺﾞｼｯｸM-PRO" pitchFamily="50" charset="-128"/>
              </a:rPr>
              <a:t>17:15</a:t>
            </a:r>
          </a:p>
        </p:txBody>
      </p:sp>
      <p:sp>
        <p:nvSpPr>
          <p:cNvPr id="1131" name="横巻き 10"/>
          <p:cNvSpPr/>
          <p:nvPr/>
        </p:nvSpPr>
        <p:spPr>
          <a:xfrm>
            <a:off x="1" y="1"/>
            <a:ext cx="3327099" cy="531588"/>
          </a:xfrm>
          <a:prstGeom prst="horizontalScroll">
            <a:avLst/>
          </a:prstGeom>
        </p:spPr>
        <p:style>
          <a:lnRef idx="1">
            <a:schemeClr val="accent3"/>
          </a:lnRef>
          <a:fillRef idx="2">
            <a:schemeClr val="accent3"/>
          </a:fillRef>
          <a:effectRef idx="1">
            <a:schemeClr val="accent3"/>
          </a:effectRef>
          <a:fontRef idx="minor">
            <a:schemeClr val="dk1"/>
          </a:fontRef>
        </p:style>
        <p:txBody>
          <a:bodyPr lIns="96326" tIns="48164" rIns="96326" bIns="48164" rtlCol="0" anchor="ctr"/>
          <a:lstStyle/>
          <a:p>
            <a:pPr algn="ctr"/>
            <a:r>
              <a:rPr kumimoji="1" lang="ja-JP" altLang="en-US" dirty="0" smtClean="0">
                <a:latin typeface="HGP創英角ｺﾞｼｯｸUB" pitchFamily="50" charset="-128"/>
                <a:ea typeface="ＤＨＰ特太ゴシック体" pitchFamily="2" charset="-128"/>
              </a:rPr>
              <a:t>登録団体等対象譲渡フロー</a:t>
            </a:r>
            <a:endParaRPr kumimoji="1" lang="ja-JP" altLang="en-US" dirty="0">
              <a:latin typeface="HGP創英角ｺﾞｼｯｸUB" pitchFamily="50" charset="-128"/>
              <a:ea typeface="ＤＨＰ特太ゴシック体" pitchFamily="2" charset="-128"/>
            </a:endParaRPr>
          </a:p>
        </p:txBody>
      </p:sp>
      <p:sp>
        <p:nvSpPr>
          <p:cNvPr id="1132" name="角丸四角形 13"/>
          <p:cNvSpPr/>
          <p:nvPr/>
        </p:nvSpPr>
        <p:spPr>
          <a:xfrm>
            <a:off x="4064248" y="8613081"/>
            <a:ext cx="2591186" cy="1736161"/>
          </a:xfrm>
          <a:prstGeom prst="roundRect">
            <a:avLst>
              <a:gd name="adj" fmla="val 10000"/>
            </a:avLst>
          </a:prstGeom>
        </p:spPr>
        <p:style>
          <a:lnRef idx="1">
            <a:schemeClr val="accent3"/>
          </a:lnRef>
          <a:fillRef idx="2">
            <a:schemeClr val="accent3"/>
          </a:fillRef>
          <a:effectRef idx="1">
            <a:schemeClr val="accent3"/>
          </a:effectRef>
          <a:fontRef idx="minor">
            <a:schemeClr val="dk1"/>
          </a:fontRef>
        </p:style>
        <p:txBody>
          <a:bodyPr/>
          <a:lstStyle/>
          <a:p>
            <a:pPr algn="ctr"/>
            <a:r>
              <a:rPr lang="ja-JP" altLang="en-US" sz="2900" dirty="0" smtClean="0">
                <a:ea typeface="ＤＦ特太ゴシック体" pitchFamily="1" charset="-128"/>
              </a:rPr>
              <a:t>譲渡動物飼養状況報告書の提出</a:t>
            </a:r>
            <a:endParaRPr lang="ja-JP" altLang="en-US" sz="2900" dirty="0">
              <a:ea typeface="ＤＦ特太ゴシック体" pitchFamily="1" charset="-128"/>
            </a:endParaRPr>
          </a:p>
        </p:txBody>
      </p:sp>
      <p:sp>
        <p:nvSpPr>
          <p:cNvPr id="1133" name="下矢印 15"/>
          <p:cNvSpPr/>
          <p:nvPr/>
        </p:nvSpPr>
        <p:spPr>
          <a:xfrm rot="19110775">
            <a:off x="3540501" y="7803751"/>
            <a:ext cx="720080" cy="648072"/>
          </a:xfrm>
          <a:prstGeom prst="down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4" name="円形吹き出し 16"/>
          <p:cNvSpPr/>
          <p:nvPr/>
        </p:nvSpPr>
        <p:spPr>
          <a:xfrm>
            <a:off x="0" y="7718549"/>
            <a:ext cx="1471960" cy="1296144"/>
          </a:xfrm>
          <a:prstGeom prst="wedgeEllipseCallout">
            <a:avLst>
              <a:gd name="adj1" fmla="val 53926"/>
              <a:gd name="adj2" fmla="val 31971"/>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smtClean="0">
                <a:latin typeface="+mn-ea"/>
              </a:rPr>
              <a:t>新たな飼養者に譲渡</a:t>
            </a:r>
            <a:br>
              <a:rPr kumimoji="1" lang="en-US" altLang="ja-JP" sz="1400" dirty="0" smtClean="0">
                <a:latin typeface="+mn-ea"/>
              </a:rPr>
            </a:br>
            <a:r>
              <a:rPr kumimoji="1" lang="ja-JP" altLang="en-US" sz="1400" dirty="0" smtClean="0">
                <a:latin typeface="+mn-ea"/>
              </a:rPr>
              <a:t>した場合</a:t>
            </a:r>
            <a:endParaRPr kumimoji="1" lang="ja-JP" altLang="en-US" sz="1400" dirty="0">
              <a:latin typeface="+mn-ea"/>
            </a:endParaRPr>
          </a:p>
        </p:txBody>
      </p:sp>
      <p:sp>
        <p:nvSpPr>
          <p:cNvPr id="1135" name="円形吹き出し 17"/>
          <p:cNvSpPr/>
          <p:nvPr/>
        </p:nvSpPr>
        <p:spPr>
          <a:xfrm>
            <a:off x="4640312" y="7646541"/>
            <a:ext cx="1728192" cy="1080120"/>
          </a:xfrm>
          <a:prstGeom prst="wedgeEllipseCallout">
            <a:avLst>
              <a:gd name="adj1" fmla="val -54080"/>
              <a:gd name="adj2" fmla="val 2309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smtClean="0"/>
              <a:t>継続して飼養等した場合（</a:t>
            </a:r>
            <a:r>
              <a:rPr kumimoji="1" lang="en-US" altLang="ja-JP" sz="1400" dirty="0" smtClean="0"/>
              <a:t>60</a:t>
            </a:r>
            <a:r>
              <a:rPr kumimoji="1" lang="ja-JP" altLang="en-US" sz="1400" dirty="0" smtClean="0"/>
              <a:t>日毎）</a:t>
            </a:r>
            <a:endParaRPr kumimoji="1" lang="ja-JP" altLang="en-US" sz="1400" dirty="0"/>
          </a:p>
        </p:txBody>
      </p:sp>
      <p:pic>
        <p:nvPicPr>
          <p:cNvPr id="1136" name="Picture 3" descr="C:\Users\ioas_user\Desktop\武内フォルダ\H26-\ボランティア譲渡\pet_carry_cage_dog.png"/>
          <p:cNvPicPr>
            <a:picLocks noChangeAspect="1" noChangeArrowheads="1"/>
          </p:cNvPicPr>
          <p:nvPr/>
        </p:nvPicPr>
        <p:blipFill>
          <a:blip r:embed="rId6"/>
          <a:stretch>
            <a:fillRect/>
          </a:stretch>
        </p:blipFill>
        <p:spPr>
          <a:xfrm>
            <a:off x="2620083" y="9076912"/>
            <a:ext cx="1399952" cy="1399951"/>
          </a:xfrm>
          <a:prstGeom prst="rect">
            <a:avLst/>
          </a:prstGeom>
          <a:noFill/>
        </p:spPr>
      </p:pic>
      <p:pic>
        <p:nvPicPr>
          <p:cNvPr id="1137" name="Picture 4" descr="C:\Users\ioas_user\Desktop\武内フォルダ\H26-\ボランティア譲渡\syorui_morau_woman.png"/>
          <p:cNvPicPr>
            <a:picLocks noChangeAspect="1" noChangeArrowheads="1"/>
          </p:cNvPicPr>
          <p:nvPr/>
        </p:nvPicPr>
        <p:blipFill>
          <a:blip r:embed="rId7"/>
          <a:stretch>
            <a:fillRect/>
          </a:stretch>
        </p:blipFill>
        <p:spPr>
          <a:xfrm>
            <a:off x="5288384" y="4190157"/>
            <a:ext cx="1714500" cy="1714500"/>
          </a:xfrm>
          <a:prstGeom prst="rect">
            <a:avLst/>
          </a:prstGeom>
          <a:noFill/>
        </p:spPr>
      </p:pic>
      <p:pic>
        <p:nvPicPr>
          <p:cNvPr id="1138" name="Picture 2" descr="C:\Users\ioas_user\Desktop\武内フォルダ\H26-\ボランティア譲渡\イラスト素材\pet_nafuda_neko.png"/>
          <p:cNvPicPr>
            <a:picLocks noChangeAspect="1" noChangeArrowheads="1"/>
          </p:cNvPicPr>
          <p:nvPr/>
        </p:nvPicPr>
        <p:blipFill>
          <a:blip r:embed="rId8"/>
          <a:stretch>
            <a:fillRect/>
          </a:stretch>
        </p:blipFill>
        <p:spPr>
          <a:xfrm>
            <a:off x="4080492" y="2137711"/>
            <a:ext cx="1269453" cy="1269453"/>
          </a:xfrm>
          <a:prstGeom prst="rect">
            <a:avLst/>
          </a:prstGeom>
          <a:noFill/>
        </p:spPr>
      </p:pic>
      <p:pic>
        <p:nvPicPr>
          <p:cNvPr id="1139" name="Picture 3" descr="C:\Users\ioas_user\Desktop\武内フォルダ\H26-\ボランティア譲渡\イラスト素材\pet_nekojarashi.png"/>
          <p:cNvPicPr>
            <a:picLocks noChangeAspect="1" noChangeArrowheads="1"/>
          </p:cNvPicPr>
          <p:nvPr/>
        </p:nvPicPr>
        <p:blipFill>
          <a:blip r:embed="rId9"/>
          <a:stretch>
            <a:fillRect/>
          </a:stretch>
        </p:blipFill>
        <p:spPr>
          <a:xfrm>
            <a:off x="5360392" y="373733"/>
            <a:ext cx="1714500" cy="1714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1" name="フローチャート : 書類 2"/>
          <p:cNvSpPr/>
          <p:nvPr/>
        </p:nvSpPr>
        <p:spPr>
          <a:xfrm>
            <a:off x="199819" y="1597465"/>
            <a:ext cx="6864763" cy="8267515"/>
          </a:xfrm>
          <a:prstGeom prst="flowChartDocument">
            <a:avLst/>
          </a:prstGeom>
        </p:spPr>
        <p:style>
          <a:lnRef idx="1">
            <a:schemeClr val="accent6"/>
          </a:lnRef>
          <a:fillRef idx="2">
            <a:schemeClr val="accent6"/>
          </a:fillRef>
          <a:effectRef idx="1">
            <a:schemeClr val="accent6"/>
          </a:effectRef>
          <a:fontRef idx="minor">
            <a:schemeClr val="dk1"/>
          </a:fontRef>
        </p:style>
        <p:txBody>
          <a:bodyPr lIns="96326" tIns="48164" rIns="96326" bIns="48164" rtlCol="0" anchor="ctr"/>
          <a:lstStyle/>
          <a:p>
            <a:endParaRPr lang="ja-JP" altLang="en-US" sz="1300" dirty="0">
              <a:latin typeface="HG丸ｺﾞｼｯｸM-PRO" pitchFamily="50" charset="-128"/>
              <a:ea typeface="HG丸ｺﾞｼｯｸM-PRO" pitchFamily="50" charset="-128"/>
            </a:endParaRPr>
          </a:p>
          <a:p>
            <a:endParaRPr lang="ja-JP" altLang="en-US" sz="1300" dirty="0">
              <a:latin typeface="HG丸ｺﾞｼｯｸM-PRO" pitchFamily="50" charset="-128"/>
              <a:ea typeface="HG丸ｺﾞｼｯｸM-PRO" pitchFamily="50" charset="-128"/>
            </a:endParaRPr>
          </a:p>
          <a:p>
            <a:endParaRPr lang="ja-JP" altLang="en-US" sz="1300" dirty="0">
              <a:latin typeface="HG丸ｺﾞｼｯｸM-PRO" pitchFamily="50" charset="-128"/>
              <a:ea typeface="HG丸ｺﾞｼｯｸM-PRO" pitchFamily="50" charset="-128"/>
            </a:endParaRPr>
          </a:p>
          <a:p>
            <a:endParaRPr lang="ja-JP" altLang="en-US"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endParaRPr lang="en-US" altLang="ja-JP" sz="1300" dirty="0" smtClean="0">
              <a:latin typeface="HG丸ｺﾞｼｯｸM-PRO" pitchFamily="50" charset="-128"/>
              <a:ea typeface="HG丸ｺﾞｼｯｸM-PRO" pitchFamily="50" charset="-128"/>
            </a:endParaRPr>
          </a:p>
          <a:p>
            <a:endParaRPr lang="ja-JP" altLang="en-US"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①譲り受けた動物について、他の譲渡団体等への際譲渡を行わないこと。ただし、本要</a:t>
            </a:r>
            <a:endParaRPr lang="ja-JP" altLang="en-US" sz="1300" dirty="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領による登録団体等又は他自治体等において登録を受けた譲渡団体等に対しては譲渡</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できるものとする。</a:t>
            </a:r>
            <a:endParaRPr lang="en-US" altLang="ja-JP"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②動物の習性及び整理等に応じて適正に飼養・保管し、動物の健康及び安全を保持する</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こと。</a:t>
            </a:r>
            <a:endParaRPr lang="en-US" altLang="ja-JP"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③人の生命、身体若しくは財産に害を加え、又は人に迷惑を及ぼすことのないように責　</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任を持って飼養又は保管すること。</a:t>
            </a:r>
            <a:endParaRPr lang="en-US" altLang="ja-JP"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④飼養施設及び管理等については、「第一種動物取扱事業者及び第二種動物取扱業者が　　　</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取り扱う動物の管理の方法等の基準を定める省令（令和3年環境省令第７号）</a:t>
            </a:r>
            <a:r>
              <a:rPr lang="ja-JP" altLang="en-US" sz="1300" dirty="0" smtClean="0">
                <a:latin typeface="HG丸ｺﾞｼｯｸM-PRO" pitchFamily="50" charset="-128"/>
                <a:ea typeface="HG丸ｺﾞｼｯｸM-PRO" pitchFamily="50" charset="-128"/>
              </a:rPr>
              <a:t>に準じ</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て実施すること。</a:t>
            </a:r>
            <a:endParaRPr lang="ja-JP" altLang="en-US"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⑤飼養頭数が10頭以上の申請を行う場合は、第二種動物取扱業として、あらかじめ、</a:t>
            </a:r>
            <a:endParaRPr lang="en-US" altLang="ja-JP" sz="1300" dirty="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飼養施設</a:t>
            </a:r>
            <a:r>
              <a:rPr lang="ja-JP" altLang="en-US" sz="1300" dirty="0" smtClean="0">
                <a:latin typeface="HG丸ｺﾞｼｯｸM-PRO" pitchFamily="50" charset="-128"/>
                <a:ea typeface="HG丸ｺﾞｼｯｸM-PRO" pitchFamily="50" charset="-128"/>
              </a:rPr>
              <a:t>の</a:t>
            </a:r>
            <a:r>
              <a:rPr lang="ja-JP" altLang="en-US" sz="1300" dirty="0" smtClean="0">
                <a:latin typeface="HG丸ｺﾞｼｯｸM-PRO" pitchFamily="50" charset="-128"/>
                <a:ea typeface="HG丸ｺﾞｼｯｸM-PRO" pitchFamily="50" charset="-128"/>
              </a:rPr>
              <a:t>所在する都道府県知事等への届出を行うこと。</a:t>
            </a:r>
            <a:endParaRPr lang="ja-JP" altLang="en-US"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⑥</a:t>
            </a:r>
            <a:r>
              <a:rPr lang="ja-JP" altLang="en-US" sz="1300" dirty="0" smtClean="0">
                <a:latin typeface="HG丸ｺﾞｼｯｸM-PRO" pitchFamily="50" charset="-128"/>
                <a:ea typeface="HG丸ｺﾞｼｯｸM-PRO" pitchFamily="50" charset="-128"/>
              </a:rPr>
              <a:t>営利を目的として、譲り受けた動物を譲渡しないこと。</a:t>
            </a:r>
            <a:endParaRPr lang="ja-JP" altLang="en-US" sz="1300" dirty="0" smtClean="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r>
              <a:rPr lang="en-US" altLang="ja-JP" sz="1300" dirty="0">
                <a:latin typeface="HG丸ｺﾞｼｯｸM-PRO" pitchFamily="50" charset="-128"/>
                <a:ea typeface="HG丸ｺﾞｼｯｸM-PRO" pitchFamily="50" charset="-128"/>
              </a:rPr>
              <a:t> ⑦</a:t>
            </a:r>
            <a:r>
              <a:rPr lang="ja-JP" altLang="en-US" sz="1300" dirty="0" smtClean="0">
                <a:latin typeface="HG丸ｺﾞｼｯｸM-PRO" pitchFamily="50" charset="-128"/>
                <a:ea typeface="HG丸ｺﾞｼｯｸM-PRO" pitchFamily="50" charset="-128"/>
              </a:rPr>
              <a:t>終生飼養を目的とした新たな飼養者を決定する場合は、高知県犬及び猫の譲渡実施要</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領（終生飼養者）第３条第１項各号に適合するものとすること。ただし、飼養を希望</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する者が要領第３条第１項第14号に規定する講習を受講していない場合、福祉保健</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所が</a:t>
            </a:r>
            <a:r>
              <a:rPr lang="ja-JP" altLang="en-US" sz="1300" dirty="0" smtClean="0">
                <a:latin typeface="HG丸ｺﾞｼｯｸM-PRO" pitchFamily="50" charset="-128"/>
                <a:ea typeface="HG丸ｺﾞｼｯｸM-PRO" pitchFamily="50" charset="-128"/>
              </a:rPr>
              <a:t>実施している講習会の趣旨に沿った講習会と同程度</a:t>
            </a:r>
            <a:r>
              <a:rPr lang="ja-JP" altLang="en-US" sz="1300" dirty="0" smtClean="0">
                <a:latin typeface="HG丸ｺﾞｼｯｸM-PRO" pitchFamily="50" charset="-128"/>
                <a:ea typeface="HG丸ｺﾞｼｯｸM-PRO" pitchFamily="50" charset="-128"/>
              </a:rPr>
              <a:t>の講習を登録団体等が実施す　　　</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る</a:t>
            </a:r>
            <a:r>
              <a:rPr lang="ja-JP" altLang="en-US" sz="1300" dirty="0" err="1" smtClean="0">
                <a:latin typeface="HG丸ｺﾞｼｯｸM-PRO" pitchFamily="50" charset="-128"/>
                <a:ea typeface="HG丸ｺﾞｼｯｸM-PRO" pitchFamily="50" charset="-128"/>
              </a:rPr>
              <a:t>こ</a:t>
            </a:r>
            <a:r>
              <a:rPr lang="ja-JP" altLang="en-US" sz="1300" dirty="0" err="1" smtClean="0">
                <a:latin typeface="HG丸ｺﾞｼｯｸM-PRO" pitchFamily="50" charset="-128"/>
                <a:ea typeface="HG丸ｺﾞｼｯｸM-PRO" pitchFamily="50" charset="-128"/>
              </a:rPr>
              <a:t>とで福祉</a:t>
            </a:r>
            <a:r>
              <a:rPr lang="ja-JP" altLang="en-US" sz="1300" dirty="0" smtClean="0">
                <a:latin typeface="HG丸ｺﾞｼｯｸM-PRO" pitchFamily="50" charset="-128"/>
                <a:ea typeface="HG丸ｺﾞｼｯｸM-PRO" pitchFamily="50" charset="-128"/>
              </a:rPr>
              <a:t>保健所が実施する講習に代えることができる。</a:t>
            </a:r>
            <a:endParaRPr lang="ja-JP" altLang="en-US"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a:latin typeface="HG丸ｺﾞｼｯｸM-PRO" pitchFamily="50" charset="-128"/>
                <a:ea typeface="HG丸ｺﾞｼｯｸM-PRO" pitchFamily="50" charset="-128"/>
              </a:rPr>
              <a:t> ⑧</a:t>
            </a:r>
            <a:r>
              <a:rPr lang="ja-JP" altLang="en-US" sz="1300" dirty="0" smtClean="0">
                <a:latin typeface="HG丸ｺﾞｼｯｸM-PRO" pitchFamily="50" charset="-128"/>
                <a:ea typeface="HG丸ｺﾞｼｯｸM-PRO" pitchFamily="50" charset="-128"/>
              </a:rPr>
              <a:t>前項のただし書により、新たな飼養者に対し講習を実施する登録団体等は福祉保健所</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等</a:t>
            </a:r>
            <a:r>
              <a:rPr lang="ja-JP" altLang="en-US" sz="1300" dirty="0" smtClean="0">
                <a:latin typeface="HG丸ｺﾞｼｯｸM-PRO" pitchFamily="50" charset="-128"/>
                <a:ea typeface="HG丸ｺﾞｼｯｸM-PRO" pitchFamily="50" charset="-128"/>
              </a:rPr>
              <a:t>が実</a:t>
            </a:r>
            <a:r>
              <a:rPr lang="ja-JP" altLang="en-US" sz="1300" dirty="0" smtClean="0">
                <a:latin typeface="HG丸ｺﾞｼｯｸM-PRO" pitchFamily="50" charset="-128"/>
                <a:ea typeface="HG丸ｺﾞｼｯｸM-PRO" pitchFamily="50" charset="-128"/>
              </a:rPr>
              <a:t>施する講習を年１回以上受けること。他自治体の登録団体等については、登録</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又は承認を受けた自治体が実施する講習を受けることで福祉保健所等が実施する講習</a:t>
            </a:r>
            <a:endParaRPr lang="ja-JP" altLang="en-US"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に代えることができる。</a:t>
            </a:r>
            <a:endParaRPr lang="ja-JP" altLang="en-US" sz="1300" dirty="0" smtClean="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⑨</a:t>
            </a:r>
            <a:r>
              <a:rPr lang="ja-JP" altLang="en-US" sz="1300" dirty="0" smtClean="0">
                <a:latin typeface="HG丸ｺﾞｼｯｸM-PRO" pitchFamily="50" charset="-128"/>
                <a:ea typeface="HG丸ｺﾞｼｯｸM-PRO" pitchFamily="50" charset="-128"/>
              </a:rPr>
              <a:t>譲り受けた動物を新たな飼養者に譲渡しようとする場合は、譲渡を希望する者に当該</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動物の情報を提供するとともに、必ず当該動物の現在の状態を直接見せ、確認し、双</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方合意のうえで譲渡を実施すること。</a:t>
            </a:r>
            <a:endParaRPr lang="en-US" altLang="ja-JP"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⑩</a:t>
            </a:r>
            <a:r>
              <a:rPr lang="ja-JP" altLang="en-US" sz="1300" dirty="0" smtClean="0">
                <a:latin typeface="HG丸ｺﾞｼｯｸM-PRO" pitchFamily="50" charset="-128"/>
                <a:ea typeface="HG丸ｺﾞｼｯｸM-PRO" pitchFamily="50" charset="-128"/>
              </a:rPr>
              <a:t>新たな飼養者に対して、不妊去勢措置及び所有者明示措置の必要性を含め、譲り受け</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た動物に係る適正飼養の方法等について教示し確認すること。</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⑪新たな飼養者に対し、福祉保健所等に情報提供及び福祉保健所等からの調査等に協力</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するよう承諾</a:t>
            </a:r>
            <a:r>
              <a:rPr lang="ja-JP" altLang="en-US" sz="1300" dirty="0" smtClean="0">
                <a:latin typeface="HG丸ｺﾞｼｯｸM-PRO" pitchFamily="50" charset="-128"/>
                <a:ea typeface="HG丸ｺﾞｼｯｸM-PRO" pitchFamily="50" charset="-128"/>
              </a:rPr>
              <a:t>を得ること。</a:t>
            </a:r>
            <a:endParaRPr lang="en-US" altLang="ja-JP" sz="1300" dirty="0" smtClean="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⑫</a:t>
            </a:r>
            <a:r>
              <a:rPr lang="ja-JP" altLang="en-US" sz="1300" dirty="0" smtClean="0">
                <a:latin typeface="HG丸ｺﾞｼｯｸM-PRO" pitchFamily="50" charset="-128"/>
                <a:ea typeface="HG丸ｺﾞｼｯｸM-PRO" pitchFamily="50" charset="-128"/>
              </a:rPr>
              <a:t>譲り受けた動物を新たな飼養者に譲渡した場合は、速やかに報告すること。</a:t>
            </a:r>
            <a:endParaRPr lang="en-US" altLang="ja-JP" sz="1300" dirty="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⑬</a:t>
            </a:r>
            <a:r>
              <a:rPr lang="ja-JP" altLang="en-US" sz="1300" dirty="0" smtClean="0">
                <a:latin typeface="HG丸ｺﾞｼｯｸM-PRO" pitchFamily="50" charset="-128"/>
                <a:ea typeface="HG丸ｺﾞｼｯｸM-PRO" pitchFamily="50" charset="-128"/>
              </a:rPr>
              <a:t>譲り受けた動物について、台帳等により管理すること。</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⑭福祉保健所等が実施する指導及び立入調査等に協力するとともに、必要書類を提出す</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ること。</a:t>
            </a:r>
            <a:endParaRPr lang="ja-JP" altLang="en-US"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⑮当該動物に起因する問題もしくは損害が発生した場合においても、</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自己</a:t>
            </a:r>
            <a:r>
              <a:rPr lang="ja-JP" altLang="en-US" sz="1300" dirty="0" smtClean="0">
                <a:latin typeface="HG丸ｺﾞｼｯｸM-PRO" pitchFamily="50" charset="-128"/>
                <a:ea typeface="HG丸ｺﾞｼｯｸM-PRO" pitchFamily="50" charset="-128"/>
              </a:rPr>
              <a:t>の責任で処理</a:t>
            </a:r>
            <a:r>
              <a:rPr lang="ja-JP" altLang="en-US" sz="1300" dirty="0" smtClean="0">
                <a:latin typeface="HG丸ｺﾞｼｯｸM-PRO" pitchFamily="50" charset="-128"/>
                <a:ea typeface="HG丸ｺﾞｼｯｸM-PRO" pitchFamily="50" charset="-128"/>
              </a:rPr>
              <a:t>すること。</a:t>
            </a:r>
            <a:endParaRPr lang="en-US" altLang="ja-JP" sz="1300" dirty="0" smtClean="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⑯新たな飼養者に譲渡する活動を行ううえで知り得た</a:t>
            </a:r>
            <a:endParaRPr lang="en-US" altLang="ja-JP" sz="1300" dirty="0">
              <a:latin typeface="HG丸ｺﾞｼｯｸM-PRO" pitchFamily="50" charset="-128"/>
              <a:ea typeface="HG丸ｺﾞｼｯｸM-PRO" pitchFamily="50" charset="-128"/>
            </a:endParaRPr>
          </a:p>
          <a:p>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個人情報を他者に漏らさないこと。</a:t>
            </a:r>
            <a:endParaRPr lang="ja-JP" altLang="en-US" sz="1300" dirty="0" smtClean="0">
              <a:latin typeface="HG丸ｺﾞｼｯｸM-PRO" pitchFamily="50" charset="-128"/>
              <a:ea typeface="HG丸ｺﾞｼｯｸM-PRO" pitchFamily="50" charset="-128"/>
            </a:endParaRPr>
          </a:p>
          <a:p>
            <a:r>
              <a:rPr lang="ja-JP" altLang="en-US" sz="1300" dirty="0">
                <a:latin typeface="HG丸ｺﾞｼｯｸM-PRO" pitchFamily="50" charset="-128"/>
                <a:ea typeface="HG丸ｺﾞｼｯｸM-PRO" pitchFamily="50" charset="-128"/>
              </a:rPr>
              <a:t>　</a:t>
            </a:r>
          </a:p>
        </p:txBody>
      </p:sp>
      <p:sp>
        <p:nvSpPr>
          <p:cNvPr id="1142" name="横巻き 3"/>
          <p:cNvSpPr/>
          <p:nvPr/>
        </p:nvSpPr>
        <p:spPr>
          <a:xfrm>
            <a:off x="199818" y="1104689"/>
            <a:ext cx="3000333" cy="491230"/>
          </a:xfrm>
          <a:prstGeom prst="horizontalScroll">
            <a:avLst/>
          </a:prstGeom>
        </p:spPr>
        <p:style>
          <a:lnRef idx="1">
            <a:schemeClr val="accent6"/>
          </a:lnRef>
          <a:fillRef idx="2">
            <a:schemeClr val="accent6"/>
          </a:fillRef>
          <a:effectRef idx="1">
            <a:schemeClr val="accent6"/>
          </a:effectRef>
          <a:fontRef idx="minor">
            <a:schemeClr val="dk1"/>
          </a:fontRef>
        </p:style>
        <p:txBody>
          <a:bodyPr lIns="96326" tIns="48164" rIns="96326" bIns="48164" rtlCol="0" anchor="ctr"/>
          <a:lstStyle/>
          <a:p>
            <a:pPr algn="ctr"/>
            <a:r>
              <a:rPr kumimoji="1" lang="ja-JP" altLang="en-US" dirty="0" smtClean="0">
                <a:ea typeface="ＤＨＰ特太ゴシック体" pitchFamily="2" charset="-128"/>
              </a:rPr>
              <a:t>登録団体等の遵守事項</a:t>
            </a:r>
            <a:endParaRPr kumimoji="1" lang="ja-JP" altLang="en-US" dirty="0">
              <a:ea typeface="ＤＨＰ特太ゴシック体" pitchFamily="2" charset="-128"/>
            </a:endParaRPr>
          </a:p>
        </p:txBody>
      </p:sp>
      <p:pic>
        <p:nvPicPr>
          <p:cNvPr id="1143" name="Picture 2" descr="C:\Users\ioas_user\Desktop\武内フォルダ\H26-\ボランティア譲渡\wash_pet_cat.png"/>
          <p:cNvPicPr>
            <a:picLocks noChangeAspect="1" noChangeArrowheads="1"/>
          </p:cNvPicPr>
          <p:nvPr/>
        </p:nvPicPr>
        <p:blipFill>
          <a:blip r:embed="rId1"/>
          <a:stretch>
            <a:fillRect/>
          </a:stretch>
        </p:blipFill>
        <p:spPr>
          <a:xfrm>
            <a:off x="5669207" y="29791"/>
            <a:ext cx="1471960" cy="1471960"/>
          </a:xfrm>
          <a:prstGeom prst="rect">
            <a:avLst/>
          </a:prstGeom>
          <a:noFill/>
        </p:spPr>
      </p:pic>
      <p:pic>
        <p:nvPicPr>
          <p:cNvPr id="1144" name="Picture 6" descr="キャリーケージに入った猫のイラスト"/>
          <p:cNvPicPr>
            <a:picLocks noChangeAspect="1" noChangeArrowheads="1"/>
          </p:cNvPicPr>
          <p:nvPr/>
        </p:nvPicPr>
        <p:blipFill>
          <a:blip r:embed="rId2"/>
          <a:stretch>
            <a:fillRect/>
          </a:stretch>
        </p:blipFill>
        <p:spPr>
          <a:xfrm>
            <a:off x="247824" y="-1"/>
            <a:ext cx="1296145" cy="1296145"/>
          </a:xfrm>
          <a:prstGeom prst="rect">
            <a:avLst/>
          </a:prstGeom>
          <a:noFill/>
        </p:spPr>
      </p:pic>
      <p:pic>
        <p:nvPicPr>
          <p:cNvPr id="1145" name="Picture 7" descr="C:\Users\ioas_user\Desktop\武内フォルダ\H26-\ボランティア譲渡\pet_dog_dakko.png"/>
          <p:cNvPicPr>
            <a:picLocks noChangeAspect="1" noChangeArrowheads="1"/>
          </p:cNvPicPr>
          <p:nvPr/>
        </p:nvPicPr>
        <p:blipFill>
          <a:blip r:embed="rId3"/>
          <a:stretch>
            <a:fillRect/>
          </a:stretch>
        </p:blipFill>
        <p:spPr>
          <a:xfrm>
            <a:off x="5288685" y="8439868"/>
            <a:ext cx="1775897" cy="1424865"/>
          </a:xfrm>
          <a:prstGeom prst="rect">
            <a:avLst/>
          </a:prstGeom>
          <a:noFill/>
        </p:spPr>
      </p:pic>
      <p:sp>
        <p:nvSpPr>
          <p:cNvPr id="1146" name="円形吹き出し 7"/>
          <p:cNvSpPr/>
          <p:nvPr/>
        </p:nvSpPr>
        <p:spPr>
          <a:xfrm>
            <a:off x="3123775" y="83467"/>
            <a:ext cx="2520280" cy="1296144"/>
          </a:xfrm>
          <a:prstGeom prst="wedgeEllipseCallout">
            <a:avLst>
              <a:gd name="adj1" fmla="val -44850"/>
              <a:gd name="adj2" fmla="val 43038"/>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latin typeface="HG丸ｺﾞｼｯｸM-PRO" pitchFamily="50" charset="-128"/>
                <a:ea typeface="HG丸ｺﾞｼｯｸM-PRO" pitchFamily="50" charset="-128"/>
              </a:rPr>
              <a:t>登録団体等に守っていた</a:t>
            </a:r>
            <a:r>
              <a:rPr lang="ja-JP" altLang="en-US" dirty="0" smtClean="0">
                <a:latin typeface="HG丸ｺﾞｼｯｸM-PRO" pitchFamily="50" charset="-128"/>
                <a:ea typeface="HG丸ｺﾞｼｯｸM-PRO" pitchFamily="50" charset="-128"/>
              </a:rPr>
              <a:t>だくこと</a:t>
            </a:r>
            <a:endParaRPr kumimoji="1" lang="ja-JP" altLang="en-US"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443</TotalTime>
  <Words>153</Words>
  <Application>JUST Focus</Application>
  <Paragraphs>85</Paragraph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スライド 1</vt:lpstr>
      <vt:lpstr>スライド 2</vt:lpstr>
      <vt:lpstr>スライド 3</vt:lpstr>
      <vt:lpstr>スライド 4</vt:lpstr>
    </vt:vector>
  </TitlesOfParts>
  <LinksUpToDate>false</LinksUpToDate>
  <SharedDoc>false</SharedDoc>
  <HyperlinksChanged>false</HyperlinksChanged>
  <AppVersion>4.1.7</AppVersion>
  <PresentationFormat>ユーザー設定</PresentationFormat>
  <Slides>4</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スライド 1</dc:title>
  <dc:creator>ioas_user</dc:creator>
  <cp:lastModifiedBy>299750</cp:lastModifiedBy>
  <dcterms:created xsi:type="dcterms:W3CDTF">2016-04-25T22:12:52Z</dcterms:created>
  <dcterms:modified xsi:type="dcterms:W3CDTF">2024-05-16T00:32:04Z</dcterms:modified>
  <cp:revision>62</cp:revision>
</cp:coreProperties>
</file>

<file path=docProps/custom.xml><?xml version="1.0" encoding="utf-8"?>
<Properties xmlns:vt="http://schemas.openxmlformats.org/officeDocument/2006/docPropsVTypes" xmlns="http://schemas.openxmlformats.org/officeDocument/2006/custom-properties"/>
</file>