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?><Relationships xmlns="http://schemas.openxmlformats.org/package/2006/relationships"><Relationship Id="rId2" Type="http://schemas.openxmlformats.org/package/2006/relationships/metadata/thumbnail" Target="docProps/thumbnail.jpeg" /><Relationship Id="rId3" Type="http://schemas.openxmlformats.org/package/2006/relationships/metadata/core-properties" Target="docProps/core.xml" /><Relationship Id="rId4" Type="http://schemas.openxmlformats.org/officeDocument/2006/relationships/extended-properties" Target="docProps/app.xml" /><Relationship Id="rId5" Type="http://schemas.openxmlformats.org/officeDocument/2006/relationships/custom-properties" Target="docProps/custom.xml" /><Relationship Id="rId1" Type="http://schemas.openxmlformats.org/officeDocument/2006/relationships/officeDocument" Target="ppt/presentation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2"/>
  </p:sldMasterIdLst>
  <p:notesMasterIdLst>
    <p:notesMasterId r:id="rId3"/>
  </p:notesMasterIdLst>
  <p:sldIdLst>
    <p:sldId id="263" r:id="rId4"/>
  </p:sldIdLst>
  <p:sldSz cx="7200900" cy="10980738"/>
  <p:notesSz cx="6735763" cy="9866313"/>
  <p:defaultTextStyle>
    <a:defPPr>
      <a:defRPr lang="ja-JP"/>
    </a:defPPr>
    <a:lvl1pPr marL="0" algn="l" defTabSz="102248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1pPr>
    <a:lvl2pPr marL="511241" algn="l" defTabSz="102248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2pPr>
    <a:lvl3pPr marL="1022482" algn="l" defTabSz="102248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3pPr>
    <a:lvl4pPr marL="1533723" algn="l" defTabSz="102248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4pPr>
    <a:lvl5pPr marL="2044964" algn="l" defTabSz="102248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5pPr>
    <a:lvl6pPr marL="2556205" algn="l" defTabSz="102248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6pPr>
    <a:lvl7pPr marL="3067446" algn="l" defTabSz="102248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7pPr>
    <a:lvl8pPr marL="3578687" algn="l" defTabSz="102248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8pPr>
    <a:lvl9pPr marL="4089928" algn="l" defTabSz="102248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9ED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51"/>
    <p:restoredTop sz="94660"/>
  </p:normalViewPr>
  <p:slideViewPr>
    <p:cSldViewPr>
      <p:cViewPr>
        <p:scale>
          <a:sx n="80" d="100"/>
          <a:sy n="80" d="100"/>
        </p:scale>
        <p:origin x="-1590" y="2520"/>
      </p:cViewPr>
      <p:guideLst>
        <p:guide orient="horz" pos="3458"/>
        <p:guide pos="22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?><Relationships xmlns="http://schemas.openxmlformats.org/package/2006/relationships"><Relationship Id="rId1" Type="http://schemas.openxmlformats.org/officeDocument/2006/relationships/theme" Target="theme/theme1.xml" /><Relationship Id="rId2" Type="http://schemas.openxmlformats.org/officeDocument/2006/relationships/slideMaster" Target="slideMasters/slideMaster1.xml" /><Relationship Id="rId3" Type="http://schemas.openxmlformats.org/officeDocument/2006/relationships/notesMaster" Target="notesMasters/notesMaster1.xml" /><Relationship Id="rId4" Type="http://schemas.openxmlformats.org/officeDocument/2006/relationships/slide" Target="slides/slide1.xml" /><Relationship Id="rId5" Type="http://schemas.openxmlformats.org/officeDocument/2006/relationships/presProps" Target="presProps.xml" /><Relationship Id="rId6" Type="http://schemas.openxmlformats.org/officeDocument/2006/relationships/viewProps" Target="viewProps.xml" /><Relationship Id="rId7" Type="http://schemas.openxmlformats.org/officeDocument/2006/relationships/tableStyles" Target="tableStyles.xml" /></Relationships>
</file>

<file path=ppt/notesMasters/_rels/notesMaster1.xml.rels><?xml version="1.0" encoding="UTF-8"?><Relationships xmlns="http://schemas.openxmlformats.org/package/2006/relationships"><Relationship Id="rId1" Type="http://schemas.openxmlformats.org/officeDocument/2006/relationships/theme" Target="../theme/theme2.xml" 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0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1101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B276178-A454-4D81-99FB-22DDE777520F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102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154238" y="739775"/>
            <a:ext cx="2427287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1103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0" y="4686300"/>
            <a:ext cx="5389563" cy="44402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104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013"/>
            <a:ext cx="2919413" cy="4937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1105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D4A07AA-4E50-473A-906F-812015EB20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95480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1" Type="http://schemas.openxmlformats.org/officeDocument/2006/relationships/slide" Target="../slides/slide1.xml" /><Relationship Id="rId2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4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1125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26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D4A07AA-4E50-473A-906F-812015EB20BB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9419829"/>
      </p:ext>
    </p:extLst>
  </p:cSld>
  <p:clrMapOvr>
    <a:masterClrMapping/>
  </p:clrMapOvr>
</p:notes>
</file>

<file path=ppt/slideLayouts/_rels/slideLayout1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1" name="タイトル 1"/>
          <p:cNvSpPr>
            <a:spLocks noGrp="1"/>
          </p:cNvSpPr>
          <p:nvPr>
            <p:ph type="ctrTitle"/>
          </p:nvPr>
        </p:nvSpPr>
        <p:spPr>
          <a:xfrm>
            <a:off x="540069" y="3411148"/>
            <a:ext cx="6120765" cy="235374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32" name="サブタイトル 2"/>
          <p:cNvSpPr>
            <a:spLocks noGrp="1"/>
          </p:cNvSpPr>
          <p:nvPr>
            <p:ph type="subTitle" idx="1"/>
          </p:nvPr>
        </p:nvSpPr>
        <p:spPr>
          <a:xfrm>
            <a:off x="1080135" y="6222418"/>
            <a:ext cx="5040630" cy="2806189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112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224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337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449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5562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0674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578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08992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1033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34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35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67693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8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89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90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91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92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78146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4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220653" y="439741"/>
            <a:ext cx="1620203" cy="9369212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95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60046" y="439741"/>
            <a:ext cx="4740593" cy="9369212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96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97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98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42583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7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38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39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40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41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96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3" name="タイトル 1"/>
          <p:cNvSpPr>
            <a:spLocks noGrp="1"/>
          </p:cNvSpPr>
          <p:nvPr>
            <p:ph type="title"/>
          </p:nvPr>
        </p:nvSpPr>
        <p:spPr>
          <a:xfrm>
            <a:off x="568823" y="7056141"/>
            <a:ext cx="6120765" cy="2180897"/>
          </a:xfrm>
        </p:spPr>
        <p:txBody>
          <a:bodyPr anchor="t"/>
          <a:lstStyle>
            <a:lvl1pPr algn="l">
              <a:defRPr sz="4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44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68823" y="4654107"/>
            <a:ext cx="6120765" cy="2402035"/>
          </a:xfrm>
        </p:spPr>
        <p:txBody>
          <a:bodyPr anchor="b"/>
          <a:lstStyle>
            <a:lvl1pPr marL="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51124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1022482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3372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4496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55620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0674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57868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08992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4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4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4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13726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50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60045" y="2562175"/>
            <a:ext cx="3180398" cy="7246779"/>
          </a:xfrm>
        </p:spPr>
        <p:txBody>
          <a:bodyPr/>
          <a:lstStyle>
            <a:lvl1pPr>
              <a:defRPr sz="3100"/>
            </a:lvl1pPr>
            <a:lvl2pPr>
              <a:defRPr sz="27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51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660457" y="2562175"/>
            <a:ext cx="3180398" cy="7246779"/>
          </a:xfrm>
        </p:spPr>
        <p:txBody>
          <a:bodyPr/>
          <a:lstStyle>
            <a:lvl1pPr>
              <a:defRPr sz="3100"/>
            </a:lvl1pPr>
            <a:lvl2pPr>
              <a:defRPr sz="27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52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53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54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66074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6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57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60046" y="2457958"/>
            <a:ext cx="3181648" cy="1024360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1241" indent="0">
              <a:buNone/>
              <a:defRPr sz="2200" b="1"/>
            </a:lvl2pPr>
            <a:lvl3pPr marL="1022482" indent="0">
              <a:buNone/>
              <a:defRPr sz="2000" b="1"/>
            </a:lvl3pPr>
            <a:lvl4pPr marL="1533723" indent="0">
              <a:buNone/>
              <a:defRPr sz="1800" b="1"/>
            </a:lvl4pPr>
            <a:lvl5pPr marL="2044964" indent="0">
              <a:buNone/>
              <a:defRPr sz="1800" b="1"/>
            </a:lvl5pPr>
            <a:lvl6pPr marL="2556205" indent="0">
              <a:buNone/>
              <a:defRPr sz="1800" b="1"/>
            </a:lvl6pPr>
            <a:lvl7pPr marL="3067446" indent="0">
              <a:buNone/>
              <a:defRPr sz="1800" b="1"/>
            </a:lvl7pPr>
            <a:lvl8pPr marL="3578687" indent="0">
              <a:buNone/>
              <a:defRPr sz="1800" b="1"/>
            </a:lvl8pPr>
            <a:lvl9pPr marL="4089928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58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60046" y="3482317"/>
            <a:ext cx="3181648" cy="6326634"/>
          </a:xfrm>
        </p:spPr>
        <p:txBody>
          <a:bodyPr/>
          <a:lstStyle>
            <a:lvl1pPr>
              <a:defRPr sz="27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59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657958" y="2457958"/>
            <a:ext cx="3182898" cy="1024360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1241" indent="0">
              <a:buNone/>
              <a:defRPr sz="2200" b="1"/>
            </a:lvl2pPr>
            <a:lvl3pPr marL="1022482" indent="0">
              <a:buNone/>
              <a:defRPr sz="2000" b="1"/>
            </a:lvl3pPr>
            <a:lvl4pPr marL="1533723" indent="0">
              <a:buNone/>
              <a:defRPr sz="1800" b="1"/>
            </a:lvl4pPr>
            <a:lvl5pPr marL="2044964" indent="0">
              <a:buNone/>
              <a:defRPr sz="1800" b="1"/>
            </a:lvl5pPr>
            <a:lvl6pPr marL="2556205" indent="0">
              <a:buNone/>
              <a:defRPr sz="1800" b="1"/>
            </a:lvl6pPr>
            <a:lvl7pPr marL="3067446" indent="0">
              <a:buNone/>
              <a:defRPr sz="1800" b="1"/>
            </a:lvl7pPr>
            <a:lvl8pPr marL="3578687" indent="0">
              <a:buNone/>
              <a:defRPr sz="1800" b="1"/>
            </a:lvl8pPr>
            <a:lvl9pPr marL="4089928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60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657958" y="3482317"/>
            <a:ext cx="3182898" cy="6326634"/>
          </a:xfrm>
        </p:spPr>
        <p:txBody>
          <a:bodyPr/>
          <a:lstStyle>
            <a:lvl1pPr>
              <a:defRPr sz="27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61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62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63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04406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5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66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67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68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88327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71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72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3551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4" name="タイトル 1"/>
          <p:cNvSpPr>
            <a:spLocks noGrp="1"/>
          </p:cNvSpPr>
          <p:nvPr>
            <p:ph type="title"/>
          </p:nvPr>
        </p:nvSpPr>
        <p:spPr>
          <a:xfrm>
            <a:off x="360046" y="437197"/>
            <a:ext cx="2369047" cy="1860625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75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815352" y="437198"/>
            <a:ext cx="4025504" cy="9371756"/>
          </a:xfrm>
        </p:spPr>
        <p:txBody>
          <a:bodyPr/>
          <a:lstStyle>
            <a:lvl1pPr>
              <a:defRPr sz="3600"/>
            </a:lvl1pPr>
            <a:lvl2pPr>
              <a:defRPr sz="3100"/>
            </a:lvl2pPr>
            <a:lvl3pPr>
              <a:defRPr sz="27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76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60046" y="2297822"/>
            <a:ext cx="2369047" cy="7511131"/>
          </a:xfrm>
        </p:spPr>
        <p:txBody>
          <a:bodyPr/>
          <a:lstStyle>
            <a:lvl1pPr marL="0" indent="0">
              <a:buNone/>
              <a:defRPr sz="1600"/>
            </a:lvl1pPr>
            <a:lvl2pPr marL="511241" indent="0">
              <a:buNone/>
              <a:defRPr sz="1300"/>
            </a:lvl2pPr>
            <a:lvl3pPr marL="1022482" indent="0">
              <a:buNone/>
              <a:defRPr sz="1100"/>
            </a:lvl3pPr>
            <a:lvl4pPr marL="1533723" indent="0">
              <a:buNone/>
              <a:defRPr sz="1000"/>
            </a:lvl4pPr>
            <a:lvl5pPr marL="2044964" indent="0">
              <a:buNone/>
              <a:defRPr sz="1000"/>
            </a:lvl5pPr>
            <a:lvl6pPr marL="2556205" indent="0">
              <a:buNone/>
              <a:defRPr sz="1000"/>
            </a:lvl6pPr>
            <a:lvl7pPr marL="3067446" indent="0">
              <a:buNone/>
              <a:defRPr sz="1000"/>
            </a:lvl7pPr>
            <a:lvl8pPr marL="3578687" indent="0">
              <a:buNone/>
              <a:defRPr sz="1000"/>
            </a:lvl8pPr>
            <a:lvl9pPr marL="4089928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77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78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79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95790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1" name="タイトル 1"/>
          <p:cNvSpPr>
            <a:spLocks noGrp="1"/>
          </p:cNvSpPr>
          <p:nvPr>
            <p:ph type="title"/>
          </p:nvPr>
        </p:nvSpPr>
        <p:spPr>
          <a:xfrm>
            <a:off x="1411427" y="7686518"/>
            <a:ext cx="4320540" cy="907437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82" name="図プレースホルダー 2"/>
          <p:cNvSpPr>
            <a:spLocks noGrp="1"/>
          </p:cNvSpPr>
          <p:nvPr>
            <p:ph type="pic" idx="1"/>
          </p:nvPr>
        </p:nvSpPr>
        <p:spPr>
          <a:xfrm>
            <a:off x="1411427" y="981149"/>
            <a:ext cx="4320540" cy="6588443"/>
          </a:xfrm>
        </p:spPr>
        <p:txBody>
          <a:bodyPr/>
          <a:lstStyle>
            <a:lvl1pPr marL="0" indent="0">
              <a:buNone/>
              <a:defRPr sz="3600"/>
            </a:lvl1pPr>
            <a:lvl2pPr marL="511241" indent="0">
              <a:buNone/>
              <a:defRPr sz="3100"/>
            </a:lvl2pPr>
            <a:lvl3pPr marL="1022482" indent="0">
              <a:buNone/>
              <a:defRPr sz="2700"/>
            </a:lvl3pPr>
            <a:lvl4pPr marL="1533723" indent="0">
              <a:buNone/>
              <a:defRPr sz="2200"/>
            </a:lvl4pPr>
            <a:lvl5pPr marL="2044964" indent="0">
              <a:buNone/>
              <a:defRPr sz="2200"/>
            </a:lvl5pPr>
            <a:lvl6pPr marL="2556205" indent="0">
              <a:buNone/>
              <a:defRPr sz="2200"/>
            </a:lvl6pPr>
            <a:lvl7pPr marL="3067446" indent="0">
              <a:buNone/>
              <a:defRPr sz="2200"/>
            </a:lvl7pPr>
            <a:lvl8pPr marL="3578687" indent="0">
              <a:buNone/>
              <a:defRPr sz="2200"/>
            </a:lvl8pPr>
            <a:lvl9pPr marL="4089928" indent="0">
              <a:buNone/>
              <a:defRPr sz="2200"/>
            </a:lvl9pPr>
          </a:lstStyle>
          <a:p>
            <a:endParaRPr kumimoji="1" lang="ja-JP" altLang="en-US"/>
          </a:p>
        </p:txBody>
      </p:sp>
      <p:sp>
        <p:nvSpPr>
          <p:cNvPr id="1083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11427" y="8593955"/>
            <a:ext cx="4320540" cy="1288710"/>
          </a:xfrm>
        </p:spPr>
        <p:txBody>
          <a:bodyPr/>
          <a:lstStyle>
            <a:lvl1pPr marL="0" indent="0">
              <a:buNone/>
              <a:defRPr sz="1600"/>
            </a:lvl1pPr>
            <a:lvl2pPr marL="511241" indent="0">
              <a:buNone/>
              <a:defRPr sz="1300"/>
            </a:lvl2pPr>
            <a:lvl3pPr marL="1022482" indent="0">
              <a:buNone/>
              <a:defRPr sz="1100"/>
            </a:lvl3pPr>
            <a:lvl4pPr marL="1533723" indent="0">
              <a:buNone/>
              <a:defRPr sz="1000"/>
            </a:lvl4pPr>
            <a:lvl5pPr marL="2044964" indent="0">
              <a:buNone/>
              <a:defRPr sz="1000"/>
            </a:lvl5pPr>
            <a:lvl6pPr marL="2556205" indent="0">
              <a:buNone/>
              <a:defRPr sz="1000"/>
            </a:lvl6pPr>
            <a:lvl7pPr marL="3067446" indent="0">
              <a:buNone/>
              <a:defRPr sz="1000"/>
            </a:lvl7pPr>
            <a:lvl8pPr marL="3578687" indent="0">
              <a:buNone/>
              <a:defRPr sz="1000"/>
            </a:lvl8pPr>
            <a:lvl9pPr marL="4089928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84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85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86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3562390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theme" Target="../theme/theme1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60045" y="439739"/>
            <a:ext cx="6480810" cy="1830123"/>
          </a:xfrm>
          <a:prstGeom prst="rect">
            <a:avLst/>
          </a:prstGeom>
        </p:spPr>
        <p:txBody>
          <a:bodyPr vert="horz" lIns="102248" tIns="51124" rIns="102248" bIns="51124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26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60045" y="2562175"/>
            <a:ext cx="6480810" cy="7246779"/>
          </a:xfrm>
          <a:prstGeom prst="rect">
            <a:avLst/>
          </a:prstGeom>
        </p:spPr>
        <p:txBody>
          <a:bodyPr vert="horz" lIns="102248" tIns="51124" rIns="102248" bIns="51124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27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60045" y="10177519"/>
            <a:ext cx="1680210" cy="584622"/>
          </a:xfrm>
          <a:prstGeom prst="rect">
            <a:avLst/>
          </a:prstGeom>
        </p:spPr>
        <p:txBody>
          <a:bodyPr vert="horz" lIns="102248" tIns="51124" rIns="102248" bIns="51124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0DEDC3-2FDB-4DD0-A7CE-5A6FF59C5EA5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1028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460309" y="10177519"/>
            <a:ext cx="2280285" cy="584622"/>
          </a:xfrm>
          <a:prstGeom prst="rect">
            <a:avLst/>
          </a:prstGeom>
        </p:spPr>
        <p:txBody>
          <a:bodyPr vert="horz" lIns="102248" tIns="51124" rIns="102248" bIns="51124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1029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160645" y="10177519"/>
            <a:ext cx="1680210" cy="584622"/>
          </a:xfrm>
          <a:prstGeom prst="rect">
            <a:avLst/>
          </a:prstGeom>
        </p:spPr>
        <p:txBody>
          <a:bodyPr vert="horz" lIns="102248" tIns="51124" rIns="102248" bIns="51124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765A03-9499-4ACE-8FD7-C78348CCF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83542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22482" rtl="0" eaLnBrk="1" latinLnBrk="0" hangingPunct="1">
        <a:spcBef>
          <a:spcPct val="0"/>
        </a:spcBef>
        <a:buNone/>
        <a:defRPr kumimoji="1" sz="4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83431" indent="-383431" algn="l" defTabSz="1022482" rtl="0" eaLnBrk="1" latinLnBrk="0" hangingPunct="1">
        <a:spcBef>
          <a:spcPct val="20000"/>
        </a:spcBef>
        <a:buFont typeface="Arial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30767" indent="-319526" algn="l" defTabSz="1022482" rtl="0" eaLnBrk="1" latinLnBrk="0" hangingPunct="1">
        <a:spcBef>
          <a:spcPct val="20000"/>
        </a:spcBef>
        <a:buFont typeface="Arial" pitchFamily="34" charset="0"/>
        <a:buChar char="–"/>
        <a:defRPr kumimoji="1" sz="3100" kern="1200">
          <a:solidFill>
            <a:schemeClr val="tx1"/>
          </a:solidFill>
          <a:latin typeface="+mn-lt"/>
          <a:ea typeface="+mn-ea"/>
          <a:cs typeface="+mn-cs"/>
        </a:defRPr>
      </a:lvl2pPr>
      <a:lvl3pPr marL="1278103" indent="-255621" algn="l" defTabSz="1022482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789344" indent="-255621" algn="l" defTabSz="1022482" rtl="0" eaLnBrk="1" latinLnBrk="0" hangingPunct="1">
        <a:spcBef>
          <a:spcPct val="20000"/>
        </a:spcBef>
        <a:buFont typeface="Arial" pitchFamily="34" charset="0"/>
        <a:buChar char="–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300585" indent="-255621" algn="l" defTabSz="1022482" rtl="0" eaLnBrk="1" latinLnBrk="0" hangingPunct="1">
        <a:spcBef>
          <a:spcPct val="20000"/>
        </a:spcBef>
        <a:buFont typeface="Arial" pitchFamily="34" charset="0"/>
        <a:buChar char="»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811826" indent="-255621" algn="l" defTabSz="1022482" rtl="0" eaLnBrk="1" latinLnBrk="0" hangingPunct="1">
        <a:spcBef>
          <a:spcPct val="20000"/>
        </a:spcBef>
        <a:buFont typeface="Arial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323067" indent="-255621" algn="l" defTabSz="1022482" rtl="0" eaLnBrk="1" latinLnBrk="0" hangingPunct="1">
        <a:spcBef>
          <a:spcPct val="20000"/>
        </a:spcBef>
        <a:buFont typeface="Arial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834308" indent="-255621" algn="l" defTabSz="1022482" rtl="0" eaLnBrk="1" latinLnBrk="0" hangingPunct="1">
        <a:spcBef>
          <a:spcPct val="20000"/>
        </a:spcBef>
        <a:buFont typeface="Arial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45549" indent="-255621" algn="l" defTabSz="1022482" rtl="0" eaLnBrk="1" latinLnBrk="0" hangingPunct="1">
        <a:spcBef>
          <a:spcPct val="20000"/>
        </a:spcBef>
        <a:buFont typeface="Arial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22482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11241" algn="l" defTabSz="1022482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22482" algn="l" defTabSz="1022482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533723" algn="l" defTabSz="1022482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44964" algn="l" defTabSz="1022482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56205" algn="l" defTabSz="1022482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3067446" algn="l" defTabSz="1022482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578687" algn="l" defTabSz="1022482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4089928" algn="l" defTabSz="1022482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09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7387487"/>
              </p:ext>
            </p:extLst>
          </p:nvPr>
        </p:nvGraphicFramePr>
        <p:xfrm>
          <a:off x="72059" y="449809"/>
          <a:ext cx="7049922" cy="12519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224136"/>
                <a:gridCol w="2088232"/>
                <a:gridCol w="576064"/>
                <a:gridCol w="576064"/>
                <a:gridCol w="893289"/>
                <a:gridCol w="546870"/>
                <a:gridCol w="1145267"/>
              </a:tblGrid>
              <a:tr h="3129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活動年月日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　　　　　年 </a:t>
                      </a:r>
                      <a:r>
                        <a:rPr lang="ja-JP" altLang="en-US" sz="10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 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月  　 　日　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派遣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期間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開始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　　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年　　　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月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日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129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チーム名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終了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　　年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　　月　　　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日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129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班名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派遣先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都道府県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市区町村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129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所属</a:t>
                      </a:r>
                      <a:endParaRPr lang="en-US" altLang="ja-JP" sz="1000" u="none" strike="noStrike" dirty="0" smtClean="0"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ctr" fontAlgn="ctr"/>
                      <a:r>
                        <a:rPr lang="en-US" altLang="ja-JP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(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都道府県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・政令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市</a:t>
                      </a:r>
                      <a:r>
                        <a:rPr lang="en-US" altLang="ja-JP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)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活動場所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110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45419433"/>
              </p:ext>
            </p:extLst>
          </p:nvPr>
        </p:nvGraphicFramePr>
        <p:xfrm>
          <a:off x="72059" y="1762735"/>
          <a:ext cx="7056783" cy="41526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20080"/>
                <a:gridCol w="216024"/>
                <a:gridCol w="414232"/>
                <a:gridCol w="517678"/>
                <a:gridCol w="517678"/>
                <a:gridCol w="998684"/>
                <a:gridCol w="726912"/>
                <a:gridCol w="740568"/>
                <a:gridCol w="517678"/>
                <a:gridCol w="939491"/>
                <a:gridCol w="747758"/>
              </a:tblGrid>
              <a:tr h="156495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構成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/>
                      </a:r>
                      <a:b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</a:br>
                      <a:r>
                        <a:rPr lang="en-US" altLang="ja-JP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(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職種</a:t>
                      </a:r>
                      <a:r>
                        <a:rPr lang="en-US" altLang="ja-JP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)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人数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vert="eaVert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医師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保健師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看護師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精神保健福祉士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社会福祉士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作業療法士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薬剤師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臨床心理技術者</a:t>
                      </a:r>
                      <a:endParaRPr lang="zh-TW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事務職員等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8771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1111" name="表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6459871"/>
              </p:ext>
            </p:extLst>
          </p:nvPr>
        </p:nvGraphicFramePr>
        <p:xfrm>
          <a:off x="79658" y="8586714"/>
          <a:ext cx="3592800" cy="230761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79622"/>
                <a:gridCol w="646711"/>
                <a:gridCol w="179622"/>
                <a:gridCol w="502998"/>
                <a:gridCol w="179622"/>
                <a:gridCol w="646711"/>
                <a:gridCol w="467129"/>
                <a:gridCol w="790385"/>
              </a:tblGrid>
              <a:tr h="284132"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普及・啓発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講演会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/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84132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人数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/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84132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普及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啓発教材配布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/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84132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zh-TW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報道</a:t>
                      </a:r>
                      <a:r>
                        <a:rPr lang="zh-TW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機関対応</a:t>
                      </a:r>
                      <a:endParaRPr lang="zh-TW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/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80293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ホームページ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管理・更新・情報提供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あり　</a:t>
                      </a:r>
                      <a:r>
                        <a:rPr lang="en-US" altLang="ja-JP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なし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445397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内容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en-US" altLang="ja-JP" sz="1000" b="0" i="0" u="none" strike="noStrike" dirty="0" smtClean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445397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特記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事項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ctr" fontAlgn="ctr"/>
                      <a:endParaRPr lang="en-US" altLang="ja-JP" sz="1000" b="0" i="0" u="none" strike="noStrike" dirty="0" smtClean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112" name="表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69825978"/>
              </p:ext>
            </p:extLst>
          </p:nvPr>
        </p:nvGraphicFramePr>
        <p:xfrm>
          <a:off x="3744467" y="2250009"/>
          <a:ext cx="3384377" cy="165123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78125"/>
                <a:gridCol w="613963"/>
                <a:gridCol w="1152129"/>
                <a:gridCol w="720080"/>
                <a:gridCol w="720080"/>
              </a:tblGrid>
              <a:tr h="283448"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人材育成・研修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人数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221804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専門家向け講演会・研修会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1804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一般向け講演会・研修会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1804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事例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検討会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1804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48057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特記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事項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1113" name="表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0394167"/>
              </p:ext>
            </p:extLst>
          </p:nvPr>
        </p:nvGraphicFramePr>
        <p:xfrm>
          <a:off x="3744466" y="3978201"/>
          <a:ext cx="3384000" cy="1256917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0000"/>
                <a:gridCol w="612088"/>
                <a:gridCol w="1151912"/>
                <a:gridCol w="720000"/>
                <a:gridCol w="720000"/>
              </a:tblGrid>
              <a:tr h="258800"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職員研修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人数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8771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事例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検討会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8771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8057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特記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事項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114" name="表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5627138"/>
              </p:ext>
            </p:extLst>
          </p:nvPr>
        </p:nvGraphicFramePr>
        <p:xfrm>
          <a:off x="3744466" y="5313601"/>
          <a:ext cx="3384376" cy="1256888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0000"/>
                <a:gridCol w="590600"/>
                <a:gridCol w="1152128"/>
                <a:gridCol w="1461648"/>
              </a:tblGrid>
              <a:tr h="258771"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調査・研究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調査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・研究の実施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あり　</a:t>
                      </a:r>
                      <a:r>
                        <a:rPr lang="en-US" altLang="ja-JP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なし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8771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調査・研究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への協力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あり　</a:t>
                      </a:r>
                      <a:r>
                        <a:rPr lang="en-US" altLang="ja-JP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なし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8771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あり　</a:t>
                      </a:r>
                      <a:r>
                        <a:rPr lang="en-US" altLang="ja-JP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なし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8057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特記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事項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115" name="表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4601761"/>
              </p:ext>
            </p:extLst>
          </p:nvPr>
        </p:nvGraphicFramePr>
        <p:xfrm>
          <a:off x="3744466" y="6642497"/>
          <a:ext cx="3384376" cy="177457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0000"/>
                <a:gridCol w="612000"/>
                <a:gridCol w="2088320"/>
                <a:gridCol w="504056"/>
              </a:tblGrid>
              <a:tr h="258800"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会議・コーディネート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8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チーム</a:t>
                      </a:r>
                      <a:r>
                        <a:rPr lang="en-US" altLang="ja-JP" sz="10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心のケアセンター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内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の会議への参加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8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チーム</a:t>
                      </a:r>
                      <a:r>
                        <a:rPr lang="en-US" altLang="ja-JP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/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心のケアセンター外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の会議への参加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8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連絡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・調整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8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8057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特記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事項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116" name="表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77145968"/>
              </p:ext>
            </p:extLst>
          </p:nvPr>
        </p:nvGraphicFramePr>
        <p:xfrm>
          <a:off x="3744466" y="8499292"/>
          <a:ext cx="3384376" cy="591477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92088"/>
                <a:gridCol w="2592288"/>
              </a:tblGrid>
              <a:tr h="591477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の</a:t>
                      </a:r>
                      <a:endParaRPr lang="en-US" altLang="ja-JP" sz="1000" u="none" strike="noStrike" dirty="0" smtClean="0"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活動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117" name="表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6038033"/>
              </p:ext>
            </p:extLst>
          </p:nvPr>
        </p:nvGraphicFramePr>
        <p:xfrm>
          <a:off x="3744466" y="9162777"/>
          <a:ext cx="3384376" cy="591543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92088"/>
                <a:gridCol w="2592288"/>
              </a:tblGrid>
              <a:tr h="591543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備考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altLang="ja-JP" sz="1000" b="0" i="0" u="none" strike="noStrike" dirty="0" smtClean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118" name="表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33134070"/>
              </p:ext>
            </p:extLst>
          </p:nvPr>
        </p:nvGraphicFramePr>
        <p:xfrm>
          <a:off x="3744466" y="9846969"/>
          <a:ext cx="3384376" cy="104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92088"/>
                <a:gridCol w="2592288"/>
              </a:tblGrid>
              <a:tr h="1044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引継ぎ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事項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、</a:t>
                      </a:r>
                      <a:endParaRPr lang="en-US" altLang="ja-JP" sz="1000" u="none" strike="noStrike" dirty="0" smtClean="0"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次回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計画等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altLang="ja-JP" sz="1000" b="0" i="0" u="none" strike="noStrike" dirty="0" smtClean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119" name="テキスト ボックス 18"/>
          <p:cNvSpPr txBox="1"/>
          <p:nvPr/>
        </p:nvSpPr>
        <p:spPr>
          <a:xfrm>
            <a:off x="360090" y="49699"/>
            <a:ext cx="1656184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ja-JP" altLang="en-US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日 報</a:t>
            </a:r>
            <a:endParaRPr kumimoji="1" lang="ja-JP" altLang="en-US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aphicFrame>
        <p:nvGraphicFramePr>
          <p:cNvPr id="1120" name="表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4177868"/>
              </p:ext>
            </p:extLst>
          </p:nvPr>
        </p:nvGraphicFramePr>
        <p:xfrm>
          <a:off x="4144342" y="29636"/>
          <a:ext cx="2984500" cy="342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984500"/>
              </a:tblGrid>
              <a:tr h="342000"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共通様式１</a:t>
                      </a:r>
                      <a:endParaRPr lang="ja-JP" altLang="en-US" sz="1000" u="none" strike="noStrike" dirty="0"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記録者：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121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8997291"/>
              </p:ext>
            </p:extLst>
          </p:nvPr>
        </p:nvGraphicFramePr>
        <p:xfrm>
          <a:off x="72058" y="4842298"/>
          <a:ext cx="3600399" cy="367240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79061"/>
                <a:gridCol w="209443"/>
                <a:gridCol w="488701"/>
                <a:gridCol w="176669"/>
                <a:gridCol w="418886"/>
                <a:gridCol w="176669"/>
                <a:gridCol w="582819"/>
                <a:gridCol w="174126"/>
                <a:gridCol w="329930"/>
                <a:gridCol w="94123"/>
                <a:gridCol w="265917"/>
                <a:gridCol w="504055"/>
              </a:tblGrid>
              <a:tr h="282295">
                <a:tc rowSpan="11"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支援者支援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8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支援者支援延件数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8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3307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支援対象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学校・幼稚園・保育園の児童生徒への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l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対応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rtl="0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28229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l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一般事業所・企業への対応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rtl="0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3307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l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地方公共団体・警察・学校・医療機関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  <a:p>
                      <a:pPr algn="l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・ 福祉施設・国の出先機関への対応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rtl="0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4261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8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内容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7848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支援内容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6">
                  <a:txBody>
                    <a:bodyPr/>
                    <a:lstStyle/>
                    <a:p>
                      <a:pPr algn="l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支援に関する指導・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相談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27848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人数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27848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l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ケース会議（対象者欠席の場合）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27848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l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健診支援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4261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8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内容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442517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1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特記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事項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>
                  <a:txBody>
                    <a:bodyPr/>
                    <a:lstStyle/>
                    <a:p>
                      <a:pPr algn="ctr" fontAlgn="ctr"/>
                      <a:r>
                        <a:rPr lang="ja-JP" altLang="en-US" sz="11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122" name="表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7173987"/>
              </p:ext>
            </p:extLst>
          </p:nvPr>
        </p:nvGraphicFramePr>
        <p:xfrm>
          <a:off x="72059" y="2250009"/>
          <a:ext cx="3593677" cy="2520282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0000"/>
                <a:gridCol w="602858"/>
                <a:gridCol w="180000"/>
                <a:gridCol w="527500"/>
                <a:gridCol w="180000"/>
                <a:gridCol w="529175"/>
                <a:gridCol w="602858"/>
                <a:gridCol w="791286"/>
              </a:tblGrid>
              <a:tr h="275075">
                <a:tc rowSpan="8">
                  <a:txBody>
                    <a:bodyPr/>
                    <a:lstStyle/>
                    <a:p>
                      <a:pPr algn="ctr" fontAlgn="ctr">
                        <a:lnSpc>
                          <a:spcPct val="100000"/>
                        </a:lnSpc>
                      </a:pP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住民支援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baseline="0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</a:t>
                      </a:r>
                      <a:r>
                        <a:rPr lang="zh-TW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相談</a:t>
                      </a:r>
                      <a:r>
                        <a:rPr lang="zh-TW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対応延人数</a:t>
                      </a:r>
                      <a:endParaRPr lang="zh-TW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kumimoji="1" lang="ja-JP" altLang="en-US" sz="1000" dirty="0"/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/>
                </a:tc>
              </a:tr>
              <a:tr h="27507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集団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活動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7507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人数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7507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健康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調査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訪問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7507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不在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7507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ケース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会議（対象者出席の場合）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3491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その他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件数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vert="eaVert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2100" dirty="0"/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内容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kumimoji="1" lang="en-US" altLang="ja-JP" sz="1000" dirty="0" smtClean="0"/>
                    </a:p>
                    <a:p>
                      <a:endParaRPr kumimoji="1" lang="ja-JP" altLang="en-US" sz="1000" dirty="0"/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dirty="0"/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43491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u="none" strike="noStrike" dirty="0" smtClean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 特記</a:t>
                      </a:r>
                      <a:r>
                        <a:rPr lang="ja-JP" altLang="en-US" sz="1000" u="none" strike="noStrike" dirty="0"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事項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endParaRPr kumimoji="1" lang="en-US" altLang="ja-JP" sz="1000" dirty="0" smtClean="0"/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569587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/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/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  <a:objectDefaults/>
  <a:extraClrSchemeLst/>
</a:theme>
</file>

<file path=docProps/app.xml><?xml version="1.0" encoding="utf-8"?>
<Properties xmlns:vt="http://schemas.openxmlformats.org/officeDocument/2006/docPropsVTypes" xmlns="http://schemas.openxmlformats.org/officeDocument/2006/extended-properties">
  <TotalTime>1169</TotalTime>
  <Words>311</Words>
  <Application>JUST Focus</Application>
  <Paragraphs>141</Paragraph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Company>Toshiba</Company>
  <LinksUpToDate>false</LinksUpToDate>
  <SharedDoc>false</SharedDoc>
  <HyperlinksChanged>false</HyperlinksChanged>
  <AppVersion>4.1.2</AppVersion>
  <PresentationFormat>ユーザー設定</PresentationFormat>
  <Slides>1</Slides>
  <Notes>1</Notes>
  <HiddenSlides>0</HiddenSlides>
  <MMClips>0</MMClips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dc:title>PowerPoint プレゼンテーション</dc:title>
  <dc:creator>seijin</dc:creator>
  <cp:lastModifiedBy>483021</cp:lastModifiedBy>
  <cp:lastPrinted>2013-06-18T03:14:50Z</cp:lastPrinted>
  <dcterms:created xsi:type="dcterms:W3CDTF">2013-06-14T02:48:33Z</dcterms:created>
  <dcterms:modified xsi:type="dcterms:W3CDTF">2020-04-07T08:22:32Z</dcterms:modified>
  <cp:revision>74</cp:revision>
</cp:coreProperties>
</file>

<file path=docProps/custom.xml><?xml version="1.0" encoding="utf-8"?>
<Properties xmlns:vt="http://schemas.openxmlformats.org/officeDocument/2006/docPropsVTypes" xmlns="http://schemas.openxmlformats.org/officeDocument/2006/custom-properties"/>
</file>

<file path=docProps/thumbnail.jpeg>
</file>