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png" ContentType="image/png"/>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notesSlides/notesSlide20.xml" ContentType="application/vnd.openxmlformats-officedocument.presentationml.notesSlide+xml"/>
  <Override PartName="/ppt/slides/slide21.xml" ContentType="application/vnd.openxmlformats-officedocument.presentationml.slide+xml"/>
  <Override PartName="/ppt/notesSlides/notesSlide21.xml" ContentType="application/vnd.openxmlformats-officedocument.presentationml.notesSlide+xml"/>
  <Override PartName="/ppt/slides/slide22.xml" ContentType="application/vnd.openxmlformats-officedocument.presentationml.slide+xml"/>
  <Override PartName="/ppt/notesSlides/notesSlide22.xml" ContentType="application/vnd.openxmlformats-officedocument.presentationml.notes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Types>
</file>

<file path=_rels/.rels>&#65279;<?xml version="1.0" encoding="utf-8"?><Relationships xmlns="http://schemas.openxmlformats.org/package/2006/relationships"><Relationship Type="http://schemas.openxmlformats.org/package/2006/relationships/metadata/thumbnail" Target="docProps/thumbnail.jpeg" Id="rId2" /><Relationship Type="http://schemas.openxmlformats.org/package/2006/relationships/metadata/core-properties" Target="docProps/core.xml" Id="rId3" /><Relationship Type="http://schemas.openxmlformats.org/officeDocument/2006/relationships/extended-properties" Target="docProps/app.xml" Id="rId4" /><Relationship Type="http://schemas.openxmlformats.org/officeDocument/2006/relationships/custom-properties" Target="docProps/custom.xml" Id="rId5" /><Relationship Type="http://schemas.openxmlformats.org/officeDocument/2006/relationships/officeDocument" Target="ppt/presentation.xml" Id="rId1"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2"/>
  </p:sldMasterIdLst>
  <p:notesMasterIdLst>
    <p:notesMasterId r:id="rId3"/>
  </p:notesMasterIdLst>
  <p:handoutMasterIdLst>
    <p:handoutMasterId r:id="rId4"/>
  </p:handoutMasterIdLst>
  <p:sldIdLst>
    <p:sldId id="260" r:id="rId5"/>
    <p:sldId id="360" r:id="rId6"/>
    <p:sldId id="361" r:id="rId7"/>
    <p:sldId id="362" r:id="rId8"/>
    <p:sldId id="376" r:id="rId9"/>
    <p:sldId id="377" r:id="rId10"/>
    <p:sldId id="378" r:id="rId11"/>
    <p:sldId id="380" r:id="rId12"/>
    <p:sldId id="292" r:id="rId13"/>
    <p:sldId id="385" r:id="rId14"/>
    <p:sldId id="387" r:id="rId15"/>
    <p:sldId id="295" r:id="rId16"/>
    <p:sldId id="332" r:id="rId17"/>
    <p:sldId id="379" r:id="rId18"/>
    <p:sldId id="297" r:id="rId19"/>
    <p:sldId id="298" r:id="rId20"/>
    <p:sldId id="331" r:id="rId21"/>
    <p:sldId id="359" r:id="rId22"/>
    <p:sldId id="381" r:id="rId23"/>
    <p:sldId id="382" r:id="rId24"/>
    <p:sldId id="383" r:id="rId25"/>
    <p:sldId id="384" r:id="rId2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restored">
    <p:restoredLeft sz="21980"/>
    <p:restoredTop sz="57679"/>
  </p:normalViewPr>
  <p:slideViewPr>
    <p:cSldViewPr snapToGrid="0" snapToObjects="1">
      <p:cViewPr varScale="1">
        <p:scale>
          <a:sx n="41" d="100"/>
          <a:sy n="41" d="100"/>
        </p:scale>
        <p:origin x="-1554" y="-84"/>
      </p:cViewPr>
      <p:guideLst>
        <p:guide orient="horz" pos="2160"/>
        <p:guide pos="3840"/>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theme" Target="theme/theme1.xml" Id="rId1" /><Relationship Type="http://schemas.openxmlformats.org/officeDocument/2006/relationships/slideMaster" Target="slideMasters/slideMaster1.xml" Id="rId2" /><Relationship Type="http://schemas.openxmlformats.org/officeDocument/2006/relationships/notesMaster" Target="notesMasters/notesMaster1.xml" Id="rId3" /><Relationship Type="http://schemas.openxmlformats.org/officeDocument/2006/relationships/handoutMaster" Target="handoutMasters/handoutMaster1.xml" Id="rId4" /><Relationship Type="http://schemas.openxmlformats.org/officeDocument/2006/relationships/slide" Target="slides/slide1.xml" Id="rId5" /><Relationship Type="http://schemas.openxmlformats.org/officeDocument/2006/relationships/slide" Target="slides/slide2.xml" Id="rId6" /><Relationship Type="http://schemas.openxmlformats.org/officeDocument/2006/relationships/slide" Target="slides/slide3.xml" Id="rId7" /><Relationship Type="http://schemas.openxmlformats.org/officeDocument/2006/relationships/slide" Target="slides/slide4.xml" Id="rId8" /><Relationship Type="http://schemas.openxmlformats.org/officeDocument/2006/relationships/slide" Target="slides/slide5.xml" Id="rId9" /><Relationship Type="http://schemas.openxmlformats.org/officeDocument/2006/relationships/slide" Target="slides/slide6.xml" Id="rId10" /><Relationship Type="http://schemas.openxmlformats.org/officeDocument/2006/relationships/slide" Target="slides/slide7.xml" Id="rId11" /><Relationship Type="http://schemas.openxmlformats.org/officeDocument/2006/relationships/slide" Target="slides/slide8.xml" Id="rId12" /><Relationship Type="http://schemas.openxmlformats.org/officeDocument/2006/relationships/slide" Target="slides/slide9.xml" Id="rId13" /><Relationship Type="http://schemas.openxmlformats.org/officeDocument/2006/relationships/slide" Target="slides/slide10.xml" Id="rId14" /><Relationship Type="http://schemas.openxmlformats.org/officeDocument/2006/relationships/slide" Target="slides/slide11.xml" Id="rId15" /><Relationship Type="http://schemas.openxmlformats.org/officeDocument/2006/relationships/slide" Target="slides/slide12.xml" Id="rId16" /><Relationship Type="http://schemas.openxmlformats.org/officeDocument/2006/relationships/slide" Target="slides/slide13.xml" Id="rId17" /><Relationship Type="http://schemas.openxmlformats.org/officeDocument/2006/relationships/slide" Target="slides/slide14.xml" Id="rId18" /><Relationship Type="http://schemas.openxmlformats.org/officeDocument/2006/relationships/slide" Target="slides/slide15.xml" Id="rId19" /><Relationship Type="http://schemas.openxmlformats.org/officeDocument/2006/relationships/slide" Target="slides/slide16.xml" Id="rId20" /><Relationship Type="http://schemas.openxmlformats.org/officeDocument/2006/relationships/slide" Target="slides/slide17.xml" Id="rId21" /><Relationship Type="http://schemas.openxmlformats.org/officeDocument/2006/relationships/slide" Target="slides/slide18.xml" Id="rId22" /><Relationship Type="http://schemas.openxmlformats.org/officeDocument/2006/relationships/slide" Target="slides/slide19.xml" Id="rId23" /><Relationship Type="http://schemas.openxmlformats.org/officeDocument/2006/relationships/slide" Target="slides/slide20.xml" Id="rId24" /><Relationship Type="http://schemas.openxmlformats.org/officeDocument/2006/relationships/slide" Target="slides/slide21.xml" Id="rId25" /><Relationship Type="http://schemas.openxmlformats.org/officeDocument/2006/relationships/slide" Target="slides/slide22.xml" Id="rId26" /><Relationship Type="http://schemas.openxmlformats.org/officeDocument/2006/relationships/presProps" Target="presProps.xml" Id="rId27" /><Relationship Type="http://schemas.openxmlformats.org/officeDocument/2006/relationships/viewProps" Target="viewProps.xml" Id="rId28" /><Relationship Type="http://schemas.openxmlformats.org/officeDocument/2006/relationships/tableStyles" Target="tableStyles.xml" Id="rId29" /></Relationships>
</file>

<file path=ppt/handoutMasters/_rels/handoutMaster1.xml.rels>&#65279;<?xml version="1.0" encoding="utf-8"?><Relationships xmlns="http://schemas.openxmlformats.org/package/2006/relationships"><Relationship Type="http://schemas.openxmlformats.org/officeDocument/2006/relationships/theme" Target="../theme/theme3.xml" Id="rId1"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07"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1108"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77296B-F494-8E45-9402-DA85493F5B37}" type="datetimeFigureOut">
              <a:rPr kumimoji="1" lang="ja-JP" altLang="en-US" smtClean="0"/>
              <a:t>2018/3/2</a:t>
            </a:fld>
            <a:endParaRPr kumimoji="1" lang="ja-JP" altLang="en-US"/>
          </a:p>
        </p:txBody>
      </p:sp>
      <p:sp>
        <p:nvSpPr>
          <p:cNvPr id="1109"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1110"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4214FE-67EF-114D-94D0-ED5880B327F6}" type="slidenum">
              <a:rPr kumimoji="1" lang="ja-JP" altLang="en-US" smtClean="0"/>
              <a:t>‹#›</a:t>
            </a:fld>
            <a:endParaRPr kumimoji="1" lang="ja-JP" altLang="en-US"/>
          </a:p>
        </p:txBody>
      </p:sp>
    </p:spTree>
    <p:extLst>
      <p:ext uri="{BB962C8B-B14F-4D97-AF65-F5344CB8AC3E}">
        <p14:creationId xmlns:p14="http://schemas.microsoft.com/office/powerpoint/2010/main" val="2190389733"/>
      </p:ext>
    </p:extLst>
  </p:cSld>
  <p:clrMap bg1="lt1" tx1="dk1" bg2="lt2" tx2="dk2" accent1="accent1" accent2="accent2" accent3="accent3" accent4="accent4" accent5="accent5" accent6="accent6" hlink="hlink" folHlink="folHlink"/>
  <p:hf hdr="0" ftr="0" dt="0"/>
</p:handoutMaster>
</file>

<file path=ppt/notesMasters/_rels/notesMaster1.xml.rels>&#65279;<?xml version="1.0" encoding="utf-8"?><Relationships xmlns="http://schemas.openxmlformats.org/package/2006/relationships"><Relationship Type="http://schemas.openxmlformats.org/officeDocument/2006/relationships/theme" Target="../theme/theme2.xml"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4CDE77-1406-1343-AE8A-008FB2C5E5C2}" type="datetimeFigureOut">
              <a:rPr kumimoji="1" lang="ja-JP" altLang="en-US" smtClean="0"/>
              <a:t>2018/3/2</a:t>
            </a:fld>
            <a:endParaRPr kumimoji="1" lang="ja-JP" altLang="en-US"/>
          </a:p>
        </p:txBody>
      </p:sp>
      <p:sp>
        <p:nvSpPr>
          <p:cNvPr id="1102"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1103" name="ノート プレースホルダー 4"/>
          <p:cNvSpPr>
            <a:spLocks noGrp="1"/>
          </p:cNvSpPr>
          <p:nvPr>
            <p:ph type="body" sz="quarter" idx="3"/>
          </p:nvPr>
        </p:nvSpPr>
        <p:spPr>
          <a:xfrm>
            <a:off x="685800" y="4400551"/>
            <a:ext cx="5486400" cy="360045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04"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2B43D-CDA7-5944-9E63-004B885F55C2}" type="slidenum">
              <a:rPr kumimoji="1" lang="ja-JP" altLang="en-US" smtClean="0"/>
              <a:t>‹#›</a:t>
            </a:fld>
            <a:endParaRPr kumimoji="1" lang="ja-JP" altLang="en-US"/>
          </a:p>
        </p:txBody>
      </p:sp>
    </p:spTree>
    <p:extLst>
      <p:ext uri="{BB962C8B-B14F-4D97-AF65-F5344CB8AC3E}">
        <p14:creationId xmlns:p14="http://schemas.microsoft.com/office/powerpoint/2010/main" val="1224370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Relationships xmlns="http://schemas.openxmlformats.org/package/2006/relationships"><Relationship Type="http://schemas.openxmlformats.org/officeDocument/2006/relationships/slide" Target="../slides/slide1.xml" Id="rId1" /><Relationship Type="http://schemas.openxmlformats.org/officeDocument/2006/relationships/notesMaster" Target="../notesMasters/notesMaster1.xml" Id="rId2" /></Relationships>
</file>

<file path=ppt/notesSlides/_rels/notesSlide10.xml.rels>&#65279;<?xml version="1.0" encoding="utf-8"?><Relationships xmlns="http://schemas.openxmlformats.org/package/2006/relationships"><Relationship Type="http://schemas.openxmlformats.org/officeDocument/2006/relationships/slide" Target="../slides/slide10.xml" Id="rId1" /><Relationship Type="http://schemas.openxmlformats.org/officeDocument/2006/relationships/notesMaster" Target="../notesMasters/notesMaster1.xml" Id="rId2" /></Relationships>
</file>

<file path=ppt/notesSlides/_rels/notesSlide11.xml.rels>&#65279;<?xml version="1.0" encoding="utf-8"?><Relationships xmlns="http://schemas.openxmlformats.org/package/2006/relationships"><Relationship Type="http://schemas.openxmlformats.org/officeDocument/2006/relationships/slide" Target="../slides/slide11.xml" Id="rId1" /><Relationship Type="http://schemas.openxmlformats.org/officeDocument/2006/relationships/notesMaster" Target="../notesMasters/notesMaster1.xml" Id="rId2" /></Relationships>
</file>

<file path=ppt/notesSlides/_rels/notesSlide12.xml.rels>&#65279;<?xml version="1.0" encoding="utf-8"?><Relationships xmlns="http://schemas.openxmlformats.org/package/2006/relationships"><Relationship Type="http://schemas.openxmlformats.org/officeDocument/2006/relationships/slide" Target="../slides/slide12.xml" Id="rId1" /><Relationship Type="http://schemas.openxmlformats.org/officeDocument/2006/relationships/notesMaster" Target="../notesMasters/notesMaster1.xml" Id="rId2" /></Relationships>
</file>

<file path=ppt/notesSlides/_rels/notesSlide13.xml.rels>&#65279;<?xml version="1.0" encoding="utf-8"?><Relationships xmlns="http://schemas.openxmlformats.org/package/2006/relationships"><Relationship Type="http://schemas.openxmlformats.org/officeDocument/2006/relationships/slide" Target="../slides/slide13.xml" Id="rId1" /><Relationship Type="http://schemas.openxmlformats.org/officeDocument/2006/relationships/notesMaster" Target="../notesMasters/notesMaster1.xml" Id="rId2" /></Relationships>
</file>

<file path=ppt/notesSlides/_rels/notesSlide14.xml.rels>&#65279;<?xml version="1.0" encoding="utf-8"?><Relationships xmlns="http://schemas.openxmlformats.org/package/2006/relationships"><Relationship Type="http://schemas.openxmlformats.org/officeDocument/2006/relationships/slide" Target="../slides/slide14.xml" Id="rId1" /><Relationship Type="http://schemas.openxmlformats.org/officeDocument/2006/relationships/notesMaster" Target="../notesMasters/notesMaster1.xml" Id="rId2" /></Relationships>
</file>

<file path=ppt/notesSlides/_rels/notesSlide15.xml.rels>&#65279;<?xml version="1.0" encoding="utf-8"?><Relationships xmlns="http://schemas.openxmlformats.org/package/2006/relationships"><Relationship Type="http://schemas.openxmlformats.org/officeDocument/2006/relationships/slide" Target="../slides/slide15.xml" Id="rId1" /><Relationship Type="http://schemas.openxmlformats.org/officeDocument/2006/relationships/notesMaster" Target="../notesMasters/notesMaster1.xml" Id="rId2" /></Relationships>
</file>

<file path=ppt/notesSlides/_rels/notesSlide16.xml.rels>&#65279;<?xml version="1.0" encoding="utf-8"?><Relationships xmlns="http://schemas.openxmlformats.org/package/2006/relationships"><Relationship Type="http://schemas.openxmlformats.org/officeDocument/2006/relationships/slide" Target="../slides/slide16.xml" Id="rId1" /><Relationship Type="http://schemas.openxmlformats.org/officeDocument/2006/relationships/notesMaster" Target="../notesMasters/notesMaster1.xml" Id="rId2" /></Relationships>
</file>

<file path=ppt/notesSlides/_rels/notesSlide17.xml.rels>&#65279;<?xml version="1.0" encoding="utf-8"?><Relationships xmlns="http://schemas.openxmlformats.org/package/2006/relationships"><Relationship Type="http://schemas.openxmlformats.org/officeDocument/2006/relationships/slide" Target="../slides/slide17.xml" Id="rId1" /><Relationship Type="http://schemas.openxmlformats.org/officeDocument/2006/relationships/notesMaster" Target="../notesMasters/notesMaster1.xml" Id="rId2" /></Relationships>
</file>

<file path=ppt/notesSlides/_rels/notesSlide18.xml.rels>&#65279;<?xml version="1.0" encoding="utf-8"?><Relationships xmlns="http://schemas.openxmlformats.org/package/2006/relationships"><Relationship Type="http://schemas.openxmlformats.org/officeDocument/2006/relationships/slide" Target="../slides/slide18.xml" Id="rId1" /><Relationship Type="http://schemas.openxmlformats.org/officeDocument/2006/relationships/notesMaster" Target="../notesMasters/notesMaster1.xml" Id="rId2" /></Relationships>
</file>

<file path=ppt/notesSlides/_rels/notesSlide19.xml.rels>&#65279;<?xml version="1.0" encoding="utf-8"?><Relationships xmlns="http://schemas.openxmlformats.org/package/2006/relationships"><Relationship Type="http://schemas.openxmlformats.org/officeDocument/2006/relationships/slide" Target="../slides/slide19.xml" Id="rId1" /><Relationship Type="http://schemas.openxmlformats.org/officeDocument/2006/relationships/notesMaster" Target="../notesMasters/notesMaster1.xml" Id="rId2" /></Relationships>
</file>

<file path=ppt/notesSlides/_rels/notesSlide2.xml.rels>&#65279;<?xml version="1.0" encoding="utf-8"?><Relationships xmlns="http://schemas.openxmlformats.org/package/2006/relationships"><Relationship Type="http://schemas.openxmlformats.org/officeDocument/2006/relationships/slide" Target="../slides/slide2.xml" Id="rId1" /><Relationship Type="http://schemas.openxmlformats.org/officeDocument/2006/relationships/notesMaster" Target="../notesMasters/notesMaster1.xml" Id="rId2" /></Relationships>
</file>

<file path=ppt/notesSlides/_rels/notesSlide20.xml.rels>&#65279;<?xml version="1.0" encoding="utf-8"?><Relationships xmlns="http://schemas.openxmlformats.org/package/2006/relationships"><Relationship Type="http://schemas.openxmlformats.org/officeDocument/2006/relationships/slide" Target="../slides/slide20.xml" Id="rId1" /><Relationship Type="http://schemas.openxmlformats.org/officeDocument/2006/relationships/notesMaster" Target="../notesMasters/notesMaster1.xml" Id="rId2" /></Relationships>
</file>

<file path=ppt/notesSlides/_rels/notesSlide21.xml.rels>&#65279;<?xml version="1.0" encoding="utf-8"?><Relationships xmlns="http://schemas.openxmlformats.org/package/2006/relationships"><Relationship Type="http://schemas.openxmlformats.org/officeDocument/2006/relationships/slide" Target="../slides/slide21.xml" Id="rId1" /><Relationship Type="http://schemas.openxmlformats.org/officeDocument/2006/relationships/notesMaster" Target="../notesMasters/notesMaster1.xml" Id="rId2" /></Relationships>
</file>

<file path=ppt/notesSlides/_rels/notesSlide22.xml.rels>&#65279;<?xml version="1.0" encoding="utf-8"?><Relationships xmlns="http://schemas.openxmlformats.org/package/2006/relationships"><Relationship Type="http://schemas.openxmlformats.org/officeDocument/2006/relationships/slide" Target="../slides/slide22.xml" Id="rId1" /><Relationship Type="http://schemas.openxmlformats.org/officeDocument/2006/relationships/notesMaster" Target="../notesMasters/notesMaster1.xml" Id="rId2" /></Relationships>
</file>

<file path=ppt/notesSlides/_rels/notesSlide3.xml.rels>&#65279;<?xml version="1.0" encoding="utf-8"?><Relationships xmlns="http://schemas.openxmlformats.org/package/2006/relationships"><Relationship Type="http://schemas.openxmlformats.org/officeDocument/2006/relationships/slide" Target="../slides/slide3.xml" Id="rId1" /><Relationship Type="http://schemas.openxmlformats.org/officeDocument/2006/relationships/notesMaster" Target="../notesMasters/notesMaster1.xml" Id="rId2" /></Relationships>
</file>

<file path=ppt/notesSlides/_rels/notesSlide4.xml.rels>&#65279;<?xml version="1.0" encoding="utf-8"?><Relationships xmlns="http://schemas.openxmlformats.org/package/2006/relationships"><Relationship Type="http://schemas.openxmlformats.org/officeDocument/2006/relationships/slide" Target="../slides/slide4.xml" Id="rId1" /><Relationship Type="http://schemas.openxmlformats.org/officeDocument/2006/relationships/notesMaster" Target="../notesMasters/notesMaster1.xml" Id="rId2" /></Relationships>
</file>

<file path=ppt/notesSlides/_rels/notesSlide5.xml.rels>&#65279;<?xml version="1.0" encoding="utf-8"?><Relationships xmlns="http://schemas.openxmlformats.org/package/2006/relationships"><Relationship Type="http://schemas.openxmlformats.org/officeDocument/2006/relationships/slide" Target="../slides/slide5.xml" Id="rId1" /><Relationship Type="http://schemas.openxmlformats.org/officeDocument/2006/relationships/notesMaster" Target="../notesMasters/notesMaster1.xml" Id="rId2" /></Relationships>
</file>

<file path=ppt/notesSlides/_rels/notesSlide6.xml.rels>&#65279;<?xml version="1.0" encoding="utf-8"?><Relationships xmlns="http://schemas.openxmlformats.org/package/2006/relationships"><Relationship Type="http://schemas.openxmlformats.org/officeDocument/2006/relationships/slide" Target="../slides/slide6.xml" Id="rId1" /><Relationship Type="http://schemas.openxmlformats.org/officeDocument/2006/relationships/notesMaster" Target="../notesMasters/notesMaster1.xml" Id="rId2" /></Relationships>
</file>

<file path=ppt/notesSlides/_rels/notesSlide7.xml.rels>&#65279;<?xml version="1.0" encoding="utf-8"?><Relationships xmlns="http://schemas.openxmlformats.org/package/2006/relationships"><Relationship Type="http://schemas.openxmlformats.org/officeDocument/2006/relationships/slide" Target="../slides/slide7.xml" Id="rId1" /><Relationship Type="http://schemas.openxmlformats.org/officeDocument/2006/relationships/notesMaster" Target="../notesMasters/notesMaster1.xml" Id="rId2" /></Relationships>
</file>

<file path=ppt/notesSlides/_rels/notesSlide8.xml.rels>&#65279;<?xml version="1.0" encoding="utf-8"?><Relationships xmlns="http://schemas.openxmlformats.org/package/2006/relationships"><Relationship Type="http://schemas.openxmlformats.org/officeDocument/2006/relationships/slide" Target="../slides/slide8.xml" Id="rId1" /><Relationship Type="http://schemas.openxmlformats.org/officeDocument/2006/relationships/notesMaster" Target="../notesMasters/notesMaster1.xml" Id="rId2" /></Relationships>
</file>

<file path=ppt/notesSlides/_rels/notesSlide9.xml.rels>&#65279;<?xml version="1.0" encoding="utf-8"?><Relationships xmlns="http://schemas.openxmlformats.org/package/2006/relationships"><Relationship Type="http://schemas.openxmlformats.org/officeDocument/2006/relationships/slide" Target="../slides/slide9.xml" Id="rId1" /><Relationship Type="http://schemas.openxmlformats.org/officeDocument/2006/relationships/notesMaster" Target="../notesMasters/notesMaster1.xml" Id="rId2"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17" name="四角形 25"/>
          <p:cNvSpPr>
            <a:spLocks noGrp="1" noRot="1" noChangeAspect="1"/>
          </p:cNvSpPr>
          <p:nvPr>
            <p:ph type="sldImg" idx="2"/>
          </p:nvPr>
        </p:nvSpPr>
        <p:spPr>
          <a:prstGeom prst="rect">
            <a:avLst/>
          </a:prstGeom>
        </p:spPr>
        <p:txBody>
          <a:bodyPr/>
          <a:p>
            <a:endParaRPr kumimoji="1" lang="ja-JP" altLang="en-US"/>
          </a:p>
        </p:txBody>
      </p:sp>
      <p:sp>
        <p:nvSpPr>
          <p:cNvPr id="1118" name="四角形 26"/>
          <p:cNvSpPr>
            <a:spLocks noGrp="1"/>
          </p:cNvSpPr>
          <p:nvPr>
            <p:ph type="body" sz="quarter" idx="3"/>
          </p:nvPr>
        </p:nvSpPr>
        <p:spPr>
          <a:prstGeom prst="rect">
            <a:avLst/>
          </a:prstGeom>
        </p:spPr>
        <p:txBody>
          <a:bodyPr/>
          <a:p>
            <a:endParaRPr kumimoji="1" lang="ja-JP" altLang="en-US"/>
          </a:p>
        </p:txBody>
      </p:sp>
      <p:sp>
        <p:nvSpPr>
          <p:cNvPr id="1119" name="四角形 27"/>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FD32B43D-CDA7-5944-9E63-004B885F55C2}" type="slidenum">
              <a:rPr kumimoji="1" lang="ja-JP" altLang="en-US" smtClean="0"/>
              <a:t>‹#›</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38" name="スライド イメージ プレースホルダー 1"/>
          <p:cNvSpPr>
            <a:spLocks noGrp="1" noRot="1" noChangeAspect="1"/>
          </p:cNvSpPr>
          <p:nvPr>
            <p:ph type="sldImg"/>
          </p:nvPr>
        </p:nvSpPr>
        <p:spPr/>
      </p:sp>
      <p:sp>
        <p:nvSpPr>
          <p:cNvPr id="1339" name="ノート プレースホルダー 2"/>
          <p:cNvSpPr>
            <a:spLocks noGrp="1"/>
          </p:cNvSpPr>
          <p:nvPr>
            <p:ph type="body" idx="1"/>
          </p:nvPr>
        </p:nvSpPr>
        <p:spPr/>
        <p:txBody>
          <a:bodyPr/>
          <a:lstStyle/>
          <a:p>
            <a:pPr marL="0" indent="0">
              <a:buNone/>
            </a:pPr>
            <a:r>
              <a:rPr kumimoji="1" lang="ja-JP" altLang="en-US" dirty="0" smtClean="0"/>
              <a:t>話の内容を整理します。</a:t>
            </a:r>
            <a:endParaRPr kumimoji="1" lang="ja-JP" altLang="en-US" dirty="0" smtClean="0"/>
          </a:p>
          <a:p>
            <a:pPr marL="514350" indent="-514350">
              <a:buAutoNum type="arabicPeriod"/>
            </a:pPr>
            <a:endParaRPr kumimoji="1" lang="ja-JP" altLang="en-US" dirty="0" smtClean="0"/>
          </a:p>
          <a:p>
            <a:pPr marL="0" indent="0">
              <a:buNone/>
            </a:pPr>
            <a:r>
              <a:rPr kumimoji="1" lang="ja-JP" altLang="en-US" dirty="0" smtClean="0"/>
              <a:t>※　前スライドの続き</a:t>
            </a:r>
            <a:endParaRPr kumimoji="1" lang="ja-JP" altLang="en-US" dirty="0"/>
          </a:p>
        </p:txBody>
      </p:sp>
      <p:sp>
        <p:nvSpPr>
          <p:cNvPr id="1340" name="スライド番号プレースホルダー 3"/>
          <p:cNvSpPr>
            <a:spLocks noGrp="1"/>
          </p:cNvSpPr>
          <p:nvPr>
            <p:ph type="sldNum" sz="quarter" idx="10"/>
          </p:nvPr>
        </p:nvSpPr>
        <p:spPr/>
        <p:txBody>
          <a:bodyPr/>
          <a:lstStyle/>
          <a:p>
            <a:fld id="{34B85968-A15C-4FD2-AD43-897D306D11F4}" type="slidenum">
              <a:rPr kumimoji="1" lang="ja-JP" altLang="en-US" smtClean="0"/>
              <a:t>3</a:t>
            </a:fld>
            <a:endParaRPr kumimoji="1" lang="ja-JP" altLang="en-US"/>
          </a:p>
        </p:txBody>
      </p:sp>
    </p:spTree>
    <p:extLst>
      <p:ext uri="{BB962C8B-B14F-4D97-AF65-F5344CB8AC3E}">
        <p14:creationId xmlns:p14="http://schemas.microsoft.com/office/powerpoint/2010/main" val="169687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60" name="スライド イメージ プレースホルダー 1"/>
          <p:cNvSpPr>
            <a:spLocks noGrp="1" noRot="1" noChangeAspect="1"/>
          </p:cNvSpPr>
          <p:nvPr>
            <p:ph type="sldImg"/>
          </p:nvPr>
        </p:nvSpPr>
        <p:spPr/>
      </p:sp>
      <p:sp>
        <p:nvSpPr>
          <p:cNvPr id="1361" name="ノート プレースホルダー 2"/>
          <p:cNvSpPr>
            <a:spLocks noGrp="1"/>
          </p:cNvSpPr>
          <p:nvPr>
            <p:ph type="body" idx="1"/>
          </p:nvPr>
        </p:nvSpPr>
        <p:spPr/>
        <p:txBody>
          <a:bodyPr/>
          <a:lstStyle/>
          <a:p>
            <a:pPr marL="0" indent="0">
              <a:buNone/>
            </a:pPr>
            <a:r>
              <a:rPr kumimoji="1" lang="ja-JP" altLang="en-US" dirty="0" smtClean="0"/>
              <a:t>話の内容を整理します。</a:t>
            </a:r>
            <a:endParaRPr kumimoji="1" lang="ja-JP" altLang="en-US" dirty="0" smtClean="0"/>
          </a:p>
          <a:p>
            <a:pPr marL="514350" indent="-514350">
              <a:buAutoNum type="arabicPeriod"/>
            </a:pPr>
            <a:endParaRPr kumimoji="1" lang="ja-JP" altLang="en-US" dirty="0" smtClean="0"/>
          </a:p>
          <a:p>
            <a:r>
              <a:rPr kumimoji="1" lang="ja-JP" altLang="en-US" dirty="0"/>
              <a:t>●自分の写真が、広がることを想像していたでしょうか？</a:t>
            </a:r>
            <a:endParaRPr kumimoji="1" lang="ja-JP" altLang="en-US" dirty="0"/>
          </a:p>
        </p:txBody>
      </p:sp>
      <p:sp>
        <p:nvSpPr>
          <p:cNvPr id="1362" name="スライド番号プレースホルダー 3"/>
          <p:cNvSpPr>
            <a:spLocks noGrp="1"/>
          </p:cNvSpPr>
          <p:nvPr>
            <p:ph type="sldNum" sz="quarter" idx="10"/>
          </p:nvPr>
        </p:nvSpPr>
        <p:spPr/>
        <p:txBody>
          <a:bodyPr/>
          <a:lstStyle/>
          <a:p>
            <a:fld id="{34B85968-A15C-4FD2-AD43-897D306D11F4}" type="slidenum">
              <a:rPr kumimoji="1" lang="ja-JP" altLang="en-US" smtClean="0"/>
              <a:t>3</a:t>
            </a:fld>
            <a:endParaRPr kumimoji="1" lang="ja-JP" altLang="en-US"/>
          </a:p>
        </p:txBody>
      </p:sp>
    </p:spTree>
    <p:extLst>
      <p:ext uri="{BB962C8B-B14F-4D97-AF65-F5344CB8AC3E}">
        <p14:creationId xmlns:p14="http://schemas.microsoft.com/office/powerpoint/2010/main" val="169687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370" name="四角形 290"/>
          <p:cNvSpPr>
            <a:spLocks noGrp="1" noRot="1" noChangeAspect="1"/>
          </p:cNvSpPr>
          <p:nvPr>
            <p:ph type="sldImg" idx="2"/>
          </p:nvPr>
        </p:nvSpPr>
        <p:spPr>
          <a:prstGeom prst="rect">
            <a:avLst/>
          </a:prstGeom>
        </p:spPr>
        <p:txBody>
          <a:bodyPr/>
          <a:p>
            <a:endParaRPr kumimoji="1" lang="ja-JP" altLang="en-US"/>
          </a:p>
        </p:txBody>
      </p:sp>
      <p:sp>
        <p:nvSpPr>
          <p:cNvPr id="1371" name="四角形 291"/>
          <p:cNvSpPr>
            <a:spLocks noGrp="1"/>
          </p:cNvSpPr>
          <p:nvPr>
            <p:ph type="body" sz="quarter" idx="3"/>
          </p:nvPr>
        </p:nvSpPr>
        <p:spPr>
          <a:prstGeom prst="rect">
            <a:avLst/>
          </a:prstGeom>
        </p:spPr>
        <p:txBody>
          <a:bodyPr/>
          <a:p>
            <a:r>
              <a:rPr kumimoji="1" lang="ja-JP" altLang="en-US"/>
              <a:t>すずきさんは、どんな気持ちで加工した写真を送ったのだろう。</a:t>
            </a:r>
            <a:endParaRPr kumimoji="1" lang="ja-JP" altLang="en-US"/>
          </a:p>
          <a:p>
            <a:endParaRPr kumimoji="1" lang="ja-JP" altLang="en-US"/>
          </a:p>
          <a:p>
            <a:r>
              <a:rPr kumimoji="1" lang="ja-JP" altLang="en-US"/>
              <a:t>●（箇条書きを読む）</a:t>
            </a:r>
            <a:endParaRPr kumimoji="1" lang="ja-JP" altLang="en-US"/>
          </a:p>
          <a:p>
            <a:r>
              <a:rPr kumimoji="1" lang="ja-JP" altLang="en-US"/>
              <a:t>これは良いこと？</a:t>
            </a:r>
            <a:endParaRPr kumimoji="1" lang="ja-JP" altLang="en-US"/>
          </a:p>
        </p:txBody>
      </p:sp>
      <p:sp>
        <p:nvSpPr>
          <p:cNvPr id="1372" name="四角形 292"/>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FD32B43D-CDA7-5944-9E63-004B885F55C2}" type="slidenum">
              <a:rPr kumimoji="1" lang="ja-JP" altLang="en-US" smtClean="0"/>
              <a:t>‹#›</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380" name="四角形 296"/>
          <p:cNvSpPr>
            <a:spLocks noGrp="1" noRot="1" noChangeAspect="1"/>
          </p:cNvSpPr>
          <p:nvPr>
            <p:ph type="sldImg" idx="2"/>
          </p:nvPr>
        </p:nvSpPr>
        <p:spPr>
          <a:prstGeom prst="rect">
            <a:avLst/>
          </a:prstGeom>
        </p:spPr>
        <p:txBody>
          <a:bodyPr/>
          <a:p>
            <a:endParaRPr kumimoji="1" lang="ja-JP" altLang="en-US"/>
          </a:p>
        </p:txBody>
      </p:sp>
      <p:sp>
        <p:nvSpPr>
          <p:cNvPr id="1381" name="四角形 297"/>
          <p:cNvSpPr>
            <a:spLocks noGrp="1"/>
          </p:cNvSpPr>
          <p:nvPr>
            <p:ph type="body" sz="quarter" idx="3"/>
          </p:nvPr>
        </p:nvSpPr>
        <p:spPr>
          <a:prstGeom prst="rect">
            <a:avLst/>
          </a:prstGeom>
        </p:spPr>
        <p:txBody>
          <a:bodyPr/>
          <a:p>
            <a:r>
              <a:rPr kumimoji="1" lang="ja-JP" altLang="en-US"/>
              <a:t>ともみさんは、なぜ、ゆいさんの写真を送ったのだろうか。</a:t>
            </a:r>
            <a:endParaRPr kumimoji="1" lang="ja-JP" altLang="en-US"/>
          </a:p>
          <a:p>
            <a:endParaRPr kumimoji="1" lang="ja-JP" altLang="en-US"/>
          </a:p>
          <a:p>
            <a:r>
              <a:rPr kumimoji="1" lang="ja-JP" altLang="en-US"/>
              <a:t>●（箇条書きを読む）</a:t>
            </a:r>
            <a:endParaRPr kumimoji="1" lang="ja-JP" altLang="en-US"/>
          </a:p>
          <a:p>
            <a:r>
              <a:rPr kumimoji="1" lang="ja-JP" altLang="en-US"/>
              <a:t>これは良いこと？</a:t>
            </a:r>
            <a:endParaRPr kumimoji="1" lang="ja-JP" altLang="en-US"/>
          </a:p>
          <a:p>
            <a:endParaRPr kumimoji="1" lang="ja-JP" altLang="en-US"/>
          </a:p>
        </p:txBody>
      </p:sp>
      <p:sp>
        <p:nvSpPr>
          <p:cNvPr id="1382" name="四角形 298"/>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FD32B43D-CDA7-5944-9E63-004B885F55C2}" type="slidenum">
              <a:rPr kumimoji="1" lang="ja-JP" altLang="en-US" smtClean="0"/>
              <a:t>‹#›</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390" name="四角形 299"/>
          <p:cNvSpPr>
            <a:spLocks noGrp="1" noRot="1" noChangeAspect="1"/>
          </p:cNvSpPr>
          <p:nvPr>
            <p:ph type="sldImg" idx="2"/>
          </p:nvPr>
        </p:nvSpPr>
        <p:spPr>
          <a:prstGeom prst="rect">
            <a:avLst/>
          </a:prstGeom>
        </p:spPr>
        <p:txBody>
          <a:bodyPr/>
          <a:p>
            <a:endParaRPr kumimoji="1" lang="ja-JP" altLang="en-US"/>
          </a:p>
        </p:txBody>
      </p:sp>
      <p:sp>
        <p:nvSpPr>
          <p:cNvPr id="1391" name="四角形 300"/>
          <p:cNvSpPr>
            <a:spLocks noGrp="1"/>
          </p:cNvSpPr>
          <p:nvPr>
            <p:ph type="body" sz="quarter" idx="3"/>
          </p:nvPr>
        </p:nvSpPr>
        <p:spPr>
          <a:prstGeom prst="rect">
            <a:avLst/>
          </a:prstGeom>
        </p:spPr>
        <p:txBody>
          <a:bodyPr/>
          <a:p>
            <a:r>
              <a:rPr kumimoji="1" lang="ja-JP" altLang="en-US"/>
              <a:t>ゆいさんはともみさんに写真を送ったが、ゆいさんも悪かったことはないだろうか。</a:t>
            </a:r>
            <a:endParaRPr kumimoji="1" lang="ja-JP" altLang="en-US"/>
          </a:p>
          <a:p>
            <a:endParaRPr kumimoji="1" lang="ja-JP" altLang="en-US"/>
          </a:p>
          <a:p>
            <a:r>
              <a:rPr kumimoji="1" lang="ja-JP" altLang="en-US"/>
              <a:t>●（箇条書きを読む）</a:t>
            </a:r>
            <a:endParaRPr kumimoji="1" lang="ja-JP" altLang="en-US"/>
          </a:p>
          <a:p>
            <a:r>
              <a:rPr kumimoji="1" lang="ja-JP" altLang="en-US"/>
              <a:t>これは良いこと？</a:t>
            </a:r>
            <a:endParaRPr kumimoji="1" lang="ja-JP" altLang="en-US"/>
          </a:p>
        </p:txBody>
      </p:sp>
      <p:sp>
        <p:nvSpPr>
          <p:cNvPr id="1392" name="四角形 301"/>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FD32B43D-CDA7-5944-9E63-004B885F55C2}" type="slidenum">
              <a:rPr kumimoji="1" lang="ja-JP" altLang="en-US" smtClean="0"/>
              <a:t>‹#›</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404" name="四角形 293"/>
          <p:cNvSpPr>
            <a:spLocks noGrp="1" noRot="1" noChangeAspect="1"/>
          </p:cNvSpPr>
          <p:nvPr>
            <p:ph type="sldImg" idx="2"/>
          </p:nvPr>
        </p:nvSpPr>
        <p:spPr>
          <a:prstGeom prst="rect">
            <a:avLst/>
          </a:prstGeom>
        </p:spPr>
        <p:txBody>
          <a:bodyPr/>
          <a:p>
            <a:endParaRPr kumimoji="1" lang="ja-JP" altLang="en-US"/>
          </a:p>
        </p:txBody>
      </p:sp>
      <p:sp>
        <p:nvSpPr>
          <p:cNvPr id="1405" name="四角形 294"/>
          <p:cNvSpPr>
            <a:spLocks noGrp="1"/>
          </p:cNvSpPr>
          <p:nvPr>
            <p:ph type="body" sz="quarter" idx="3"/>
          </p:nvPr>
        </p:nvSpPr>
        <p:spPr>
          <a:prstGeom prst="rect">
            <a:avLst/>
          </a:prstGeom>
        </p:spPr>
        <p:txBody>
          <a:bodyPr/>
          <a:p>
            <a:r>
              <a:rPr kumimoji="1" lang="ja-JP" altLang="en-US"/>
              <a:t>もらった画像は誰のもの？</a:t>
            </a:r>
            <a:endParaRPr kumimoji="1" lang="ja-JP" altLang="en-US"/>
          </a:p>
          <a:p>
            <a:endParaRPr kumimoji="1" lang="ja-JP" altLang="en-US"/>
          </a:p>
          <a:p>
            <a:r>
              <a:rPr kumimoji="1" lang="ja-JP" altLang="en-US"/>
              <a:t>勝手に、別の人にゆずることはできません。</a:t>
            </a:r>
            <a:endParaRPr kumimoji="1" lang="ja-JP" altLang="en-US"/>
          </a:p>
        </p:txBody>
      </p:sp>
      <p:sp>
        <p:nvSpPr>
          <p:cNvPr id="1406" name="四角形 295"/>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FD32B43D-CDA7-5944-9E63-004B885F55C2}" type="slidenum">
              <a:rPr kumimoji="1" lang="ja-JP" altLang="en-US" smtClean="0"/>
              <a:t>‹#›</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13" name="スライド イメージ プレースホルダー 1"/>
          <p:cNvSpPr>
            <a:spLocks noGrp="1" noRot="1" noChangeAspect="1"/>
          </p:cNvSpPr>
          <p:nvPr>
            <p:ph type="sldImg"/>
          </p:nvPr>
        </p:nvSpPr>
        <p:spPr/>
      </p:sp>
      <p:sp>
        <p:nvSpPr>
          <p:cNvPr id="1414" name="ノート プレースホルダー 2"/>
          <p:cNvSpPr>
            <a:spLocks noGrp="1"/>
          </p:cNvSpPr>
          <p:nvPr>
            <p:ph type="body" idx="1"/>
          </p:nvPr>
        </p:nvSpPr>
        <p:spPr/>
        <p:txBody>
          <a:bodyPr/>
          <a:lstStyle/>
          <a:p>
            <a:r>
              <a:rPr kumimoji="1" lang="ja-JP" altLang="en-US" dirty="0" smtClean="0"/>
              <a:t>画面を読む</a:t>
            </a:r>
            <a:endParaRPr kumimoji="1" lang="en-US" altLang="ja-JP" dirty="0" smtClean="0"/>
          </a:p>
          <a:p>
            <a:endParaRPr kumimoji="1" lang="en-US" altLang="ja-JP" dirty="0" smtClean="0"/>
          </a:p>
          <a:p>
            <a:r>
              <a:rPr kumimoji="1" lang="en-US" altLang="ja-JP" dirty="0" smtClean="0"/>
              <a:t>https://</a:t>
            </a:r>
            <a:r>
              <a:rPr kumimoji="1" lang="en-US" altLang="ja-JP" dirty="0" err="1" smtClean="0"/>
              <a:t>www.mc-law.jp</a:t>
            </a:r>
            <a:r>
              <a:rPr kumimoji="1" lang="en-US" altLang="ja-JP" dirty="0" smtClean="0"/>
              <a:t>/</a:t>
            </a:r>
            <a:r>
              <a:rPr kumimoji="1" lang="en-US" altLang="ja-JP" dirty="0" err="1" smtClean="0"/>
              <a:t>kigyohomu</a:t>
            </a:r>
            <a:r>
              <a:rPr kumimoji="1" lang="en-US" altLang="ja-JP" dirty="0" smtClean="0"/>
              <a:t>/20579/</a:t>
            </a:r>
            <a:endParaRPr kumimoji="1" lang="ja-JP" altLang="en-US" dirty="0"/>
          </a:p>
        </p:txBody>
      </p:sp>
      <p:sp>
        <p:nvSpPr>
          <p:cNvPr id="1415" name="スライド番号プレースホルダー 3"/>
          <p:cNvSpPr>
            <a:spLocks noGrp="1"/>
          </p:cNvSpPr>
          <p:nvPr>
            <p:ph type="sldNum" sz="quarter" idx="10"/>
          </p:nvPr>
        </p:nvSpPr>
        <p:spPr/>
        <p:txBody>
          <a:bodyPr/>
          <a:lstStyle/>
          <a:p>
            <a:fld id="{8F302F1B-7114-3747-8216-6D987302436B}" type="slidenum">
              <a:rPr kumimoji="1" lang="ja-JP" altLang="en-US" smtClean="0"/>
              <a:t>10</a:t>
            </a:fld>
            <a:endParaRPr kumimoji="1" lang="ja-JP" altLang="en-US"/>
          </a:p>
        </p:txBody>
      </p:sp>
    </p:spTree>
    <p:extLst>
      <p:ext uri="{BB962C8B-B14F-4D97-AF65-F5344CB8AC3E}">
        <p14:creationId xmlns:p14="http://schemas.microsoft.com/office/powerpoint/2010/main" val="597489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21" name="スライド イメージ プレースホルダー 1"/>
          <p:cNvSpPr>
            <a:spLocks noGrp="1" noRot="1" noChangeAspect="1"/>
          </p:cNvSpPr>
          <p:nvPr>
            <p:ph type="sldImg"/>
          </p:nvPr>
        </p:nvSpPr>
        <p:spPr/>
      </p:sp>
      <p:sp>
        <p:nvSpPr>
          <p:cNvPr id="1422" name="ノート プレースホルダー 2"/>
          <p:cNvSpPr>
            <a:spLocks noGrp="1"/>
          </p:cNvSpPr>
          <p:nvPr>
            <p:ph type="body" idx="1"/>
          </p:nvPr>
        </p:nvSpPr>
        <p:spPr/>
        <p:txBody>
          <a:bodyPr/>
          <a:lstStyle/>
          <a:p>
            <a:r>
              <a:rPr kumimoji="1" lang="ja-JP" altLang="en-US" dirty="0" smtClean="0"/>
              <a:t>（参考資料）</a:t>
            </a:r>
            <a:endParaRPr kumimoji="1" lang="ja-JP" altLang="en-US" dirty="0" smtClean="0"/>
          </a:p>
          <a:p>
            <a:r>
              <a:rPr kumimoji="1" lang="ja-JP" altLang="en-US" dirty="0" smtClean="0"/>
              <a:t>画面を読む</a:t>
            </a:r>
            <a:endParaRPr kumimoji="1" lang="ja-JP" altLang="en-US" dirty="0" smtClean="0"/>
          </a:p>
          <a:p>
            <a:endParaRPr kumimoji="1" lang="ja-JP" altLang="en-US" dirty="0" smtClean="0"/>
          </a:p>
          <a:p>
            <a:r>
              <a:rPr kumimoji="1" lang="ja-JP" altLang="en-US" dirty="0" smtClean="0"/>
              <a:t>ドルチェ</a:t>
            </a:r>
            <a:r>
              <a:rPr kumimoji="1" lang="en-US" altLang="ja-JP" dirty="0" smtClean="0"/>
              <a:t>&amp;</a:t>
            </a:r>
            <a:r>
              <a:rPr kumimoji="1" lang="ja-JP" altLang="en-US" dirty="0" smtClean="0"/>
              <a:t>ガッバーナ　イタリアファッションブランド</a:t>
            </a:r>
            <a:endParaRPr kumimoji="1" lang="en-US" altLang="ja-JP" dirty="0" smtClean="0"/>
          </a:p>
          <a:p>
            <a:r>
              <a:rPr kumimoji="1" lang="en-US" altLang="ja-JP" dirty="0" smtClean="0"/>
              <a:t>B</a:t>
            </a:r>
            <a:r>
              <a:rPr kumimoji="1" lang="ja-JP" altLang="en-US" dirty="0" smtClean="0"/>
              <a:t>が銀座界隈を歩いていた</a:t>
            </a:r>
          </a:p>
          <a:p>
            <a:r>
              <a:rPr kumimoji="1" lang="ja-JP" altLang="en-US" dirty="0" smtClean="0"/>
              <a:t>キャメラマン</a:t>
            </a:r>
            <a:r>
              <a:rPr kumimoji="1" lang="en-US" altLang="ja-JP" dirty="0" smtClean="0"/>
              <a:t>A</a:t>
            </a:r>
            <a:r>
              <a:rPr kumimoji="1" lang="ja-JP" altLang="en-US" dirty="0" smtClean="0"/>
              <a:t>が</a:t>
            </a:r>
            <a:r>
              <a:rPr kumimoji="1" lang="en-US" altLang="ja-JP" dirty="0" smtClean="0"/>
              <a:t>B</a:t>
            </a:r>
            <a:r>
              <a:rPr kumimoji="1" lang="ja-JP" altLang="en-US" dirty="0" smtClean="0"/>
              <a:t>を承諾なく撮影した</a:t>
            </a:r>
          </a:p>
          <a:p>
            <a:r>
              <a:rPr kumimoji="1" lang="en-US" altLang="ja-JP" dirty="0" smtClean="0"/>
              <a:t>B</a:t>
            </a:r>
            <a:r>
              <a:rPr kumimoji="1" lang="ja-JP" altLang="en-US" dirty="0" smtClean="0"/>
              <a:t>は撮影されたことを知らなかった</a:t>
            </a:r>
          </a:p>
          <a:p>
            <a:r>
              <a:rPr kumimoji="1" lang="en-US" altLang="ja-JP" dirty="0" smtClean="0"/>
              <a:t>B</a:t>
            </a:r>
            <a:r>
              <a:rPr kumimoji="1" lang="ja-JP" altLang="en-US" dirty="0" smtClean="0"/>
              <a:t>は３１歳前後の女性である</a:t>
            </a:r>
            <a:endParaRPr kumimoji="1" lang="en-US" altLang="ja-JP" dirty="0" smtClean="0"/>
          </a:p>
          <a:p>
            <a:endParaRPr kumimoji="1" lang="en-US" altLang="ja-JP" dirty="0" smtClean="0"/>
          </a:p>
          <a:p>
            <a:r>
              <a:rPr kumimoji="1" lang="en-US" altLang="ja-JP" dirty="0" smtClean="0"/>
              <a:t>https://</a:t>
            </a:r>
            <a:r>
              <a:rPr kumimoji="1" lang="en-US" altLang="ja-JP" dirty="0" err="1" smtClean="0"/>
              <a:t>www.mc-law.jp</a:t>
            </a:r>
            <a:r>
              <a:rPr kumimoji="1" lang="en-US" altLang="ja-JP" dirty="0" smtClean="0"/>
              <a:t>/</a:t>
            </a:r>
            <a:r>
              <a:rPr kumimoji="1" lang="en-US" altLang="ja-JP" dirty="0" err="1" smtClean="0"/>
              <a:t>kigyohomu</a:t>
            </a:r>
            <a:r>
              <a:rPr kumimoji="1" lang="en-US" altLang="ja-JP" dirty="0" smtClean="0"/>
              <a:t>/20579/</a:t>
            </a:r>
            <a:endParaRPr kumimoji="1" lang="ja-JP" altLang="en-US" dirty="0"/>
          </a:p>
        </p:txBody>
      </p:sp>
      <p:sp>
        <p:nvSpPr>
          <p:cNvPr id="1423" name="スライド番号プレースホルダー 3"/>
          <p:cNvSpPr>
            <a:spLocks noGrp="1"/>
          </p:cNvSpPr>
          <p:nvPr>
            <p:ph type="sldNum" sz="quarter" idx="10"/>
          </p:nvPr>
        </p:nvSpPr>
        <p:spPr/>
        <p:txBody>
          <a:bodyPr/>
          <a:lstStyle/>
          <a:p>
            <a:fld id="{8F302F1B-7114-3747-8216-6D987302436B}" type="slidenum">
              <a:rPr kumimoji="1" lang="ja-JP" altLang="en-US" smtClean="0"/>
              <a:t>11</a:t>
            </a:fld>
            <a:endParaRPr kumimoji="1" lang="ja-JP" altLang="en-US"/>
          </a:p>
        </p:txBody>
      </p:sp>
    </p:spTree>
    <p:extLst>
      <p:ext uri="{BB962C8B-B14F-4D97-AF65-F5344CB8AC3E}">
        <p14:creationId xmlns:p14="http://schemas.microsoft.com/office/powerpoint/2010/main" val="583096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428" name="四角形 325"/>
          <p:cNvSpPr>
            <a:spLocks noGrp="1" noRot="1" noChangeAspect="1"/>
          </p:cNvSpPr>
          <p:nvPr>
            <p:ph type="sldImg" idx="2"/>
          </p:nvPr>
        </p:nvSpPr>
        <p:spPr>
          <a:prstGeom prst="rect">
            <a:avLst/>
          </a:prstGeom>
        </p:spPr>
        <p:txBody>
          <a:bodyPr/>
          <a:p>
            <a:endParaRPr kumimoji="1" lang="ja-JP" altLang="en-US"/>
          </a:p>
        </p:txBody>
      </p:sp>
      <p:sp>
        <p:nvSpPr>
          <p:cNvPr id="1429" name="四角形 326"/>
          <p:cNvSpPr>
            <a:spLocks noGrp="1"/>
          </p:cNvSpPr>
          <p:nvPr>
            <p:ph type="body" sz="quarter" idx="3"/>
          </p:nvPr>
        </p:nvSpPr>
        <p:spPr>
          <a:prstGeom prst="rect">
            <a:avLst/>
          </a:prstGeom>
        </p:spPr>
        <p:txBody>
          <a:bodyPr/>
          <a:p>
            <a:r>
              <a:rPr kumimoji="1" lang="ja-JP" altLang="en-US"/>
              <a:t>いろんなことを想定して、よく考えてみましょう。</a:t>
            </a:r>
            <a:endParaRPr kumimoji="1" lang="ja-JP" altLang="en-US"/>
          </a:p>
        </p:txBody>
      </p:sp>
      <p:sp>
        <p:nvSpPr>
          <p:cNvPr id="1430" name="四角形 327"/>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FD32B43D-CDA7-5944-9E63-004B885F55C2}" type="slidenum">
              <a:rPr kumimoji="1" lang="ja-JP" altLang="en-US" smtClean="0"/>
              <a:t>‹#›</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42" name="スライド イメージ プレースホルダー 1"/>
          <p:cNvSpPr>
            <a:spLocks noGrp="1" noRot="1" noChangeAspect="1"/>
          </p:cNvSpPr>
          <p:nvPr>
            <p:ph type="sldImg"/>
          </p:nvPr>
        </p:nvSpPr>
        <p:spPr/>
      </p:sp>
      <p:sp>
        <p:nvSpPr>
          <p:cNvPr id="1443" name="ノート プレースホルダー 2"/>
          <p:cNvSpPr>
            <a:spLocks noGrp="1"/>
          </p:cNvSpPr>
          <p:nvPr>
            <p:ph type="body" idx="1"/>
          </p:nvPr>
        </p:nvSpPr>
        <p:spPr/>
        <p:txBody>
          <a:bodyPr/>
          <a:lstStyle/>
          <a:p>
            <a:r>
              <a:rPr kumimoji="1" lang="ja-JP" altLang="en-US" dirty="0"/>
              <a:t>（友人）一人だけにあげた写真は、そこに止まっていないかもしれません。</a:t>
            </a:r>
            <a:endParaRPr kumimoji="1" lang="ja-JP" altLang="en-US" dirty="0"/>
          </a:p>
          <a:p>
            <a:endParaRPr kumimoji="1" lang="ja-JP" altLang="en-US" dirty="0"/>
          </a:p>
        </p:txBody>
      </p:sp>
      <p:sp>
        <p:nvSpPr>
          <p:cNvPr id="1444" name="スライド番号プレースホルダー 3"/>
          <p:cNvSpPr>
            <a:spLocks noGrp="1"/>
          </p:cNvSpPr>
          <p:nvPr>
            <p:ph type="sldNum" sz="quarter" idx="10"/>
          </p:nvPr>
        </p:nvSpPr>
        <p:spPr/>
        <p:txBody>
          <a:bodyPr/>
          <a:lstStyle/>
          <a:p>
            <a:fld id="{FD32B43D-CDA7-5944-9E63-004B885F55C2}" type="slidenum">
              <a:rPr kumimoji="1" lang="ja-JP" altLang="en-US" smtClean="0"/>
              <a:t>24</a:t>
            </a:fld>
            <a:endParaRPr kumimoji="1" lang="ja-JP" altLang="en-US"/>
          </a:p>
        </p:txBody>
      </p:sp>
    </p:spTree>
    <p:extLst>
      <p:ext uri="{BB962C8B-B14F-4D97-AF65-F5344CB8AC3E}">
        <p14:creationId xmlns:p14="http://schemas.microsoft.com/office/powerpoint/2010/main" val="1185013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32" name="スライド イメージ プレースホルダー 1"/>
          <p:cNvSpPr>
            <a:spLocks noGrp="1" noRot="1" noChangeAspect="1"/>
          </p:cNvSpPr>
          <p:nvPr>
            <p:ph type="sldImg"/>
          </p:nvPr>
        </p:nvSpPr>
        <p:spPr/>
      </p:sp>
      <p:sp>
        <p:nvSpPr>
          <p:cNvPr id="1133" name="ノート プレースホルダー 2"/>
          <p:cNvSpPr>
            <a:spLocks noGrp="1"/>
          </p:cNvSpPr>
          <p:nvPr>
            <p:ph type="body" idx="1"/>
          </p:nvPr>
        </p:nvSpPr>
        <p:spPr/>
        <p:txBody>
          <a:bodyPr/>
          <a:lstStyle/>
          <a:p>
            <a:r>
              <a:rPr kumimoji="1" lang="ja-JP" altLang="en-US" dirty="0"/>
              <a:t>事例を紹介</a:t>
            </a:r>
            <a:endParaRPr kumimoji="1" lang="ja-JP" altLang="en-US" dirty="0"/>
          </a:p>
          <a:p>
            <a:endParaRPr kumimoji="1" lang="ja-JP" altLang="en-US" dirty="0"/>
          </a:p>
          <a:p>
            <a:r>
              <a:rPr kumimoji="1" lang="ja-JP" altLang="en-US" dirty="0"/>
              <a:t>・小学生のゆいさんは同級生のともみさんと大のなかよし。</a:t>
            </a:r>
            <a:endParaRPr kumimoji="1" lang="ja-JP" altLang="en-US" dirty="0"/>
          </a:p>
          <a:p>
            <a:r>
              <a:rPr kumimoji="1" lang="ja-JP" altLang="en-US" dirty="0"/>
              <a:t>・すずきさんはクラスメイト</a:t>
            </a:r>
            <a:endParaRPr kumimoji="1" lang="ja-JP" altLang="en-US" dirty="0"/>
          </a:p>
          <a:p>
            <a:r>
              <a:rPr kumimoji="1" lang="ja-JP" altLang="en-US" dirty="0"/>
              <a:t>・３人はスマホをもっていて、特に、ゆいさんとともみさんはSNSでの会話を楽しむ仲。</a:t>
            </a:r>
            <a:endParaRPr kumimoji="1" lang="ja-JP" altLang="en-US" dirty="0"/>
          </a:p>
        </p:txBody>
      </p:sp>
      <p:sp>
        <p:nvSpPr>
          <p:cNvPr id="1134" name="スライド番号プレースホルダー 3"/>
          <p:cNvSpPr>
            <a:spLocks noGrp="1"/>
          </p:cNvSpPr>
          <p:nvPr>
            <p:ph type="sldNum" sz="quarter" idx="10"/>
          </p:nvPr>
        </p:nvSpPr>
        <p:spPr/>
        <p:txBody>
          <a:bodyPr/>
          <a:lstStyle/>
          <a:p>
            <a:fld id="{34B85968-A15C-4FD2-AD43-897D306D11F4}" type="slidenum">
              <a:rPr kumimoji="1" lang="ja-JP" altLang="en-US" smtClean="0"/>
              <a:t>14</a:t>
            </a:fld>
            <a:endParaRPr kumimoji="1" lang="ja-JP" altLang="en-US"/>
          </a:p>
        </p:txBody>
      </p:sp>
    </p:spTree>
    <p:extLst>
      <p:ext uri="{BB962C8B-B14F-4D97-AF65-F5344CB8AC3E}">
        <p14:creationId xmlns:p14="http://schemas.microsoft.com/office/powerpoint/2010/main" val="169687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451" name="四角形 325"/>
          <p:cNvSpPr>
            <a:spLocks noGrp="1" noRot="1" noChangeAspect="1"/>
          </p:cNvSpPr>
          <p:nvPr>
            <p:ph type="sldImg" idx="2"/>
          </p:nvPr>
        </p:nvSpPr>
        <p:spPr>
          <a:prstGeom prst="rect">
            <a:avLst/>
          </a:prstGeom>
        </p:spPr>
        <p:txBody>
          <a:bodyPr/>
          <a:p>
            <a:endParaRPr kumimoji="1" lang="ja-JP" altLang="en-US"/>
          </a:p>
        </p:txBody>
      </p:sp>
      <p:sp>
        <p:nvSpPr>
          <p:cNvPr id="1452" name="四角形 326"/>
          <p:cNvSpPr>
            <a:spLocks noGrp="1"/>
          </p:cNvSpPr>
          <p:nvPr>
            <p:ph type="body" sz="quarter" idx="3"/>
          </p:nvPr>
        </p:nvSpPr>
        <p:spPr>
          <a:prstGeom prst="rect">
            <a:avLst/>
          </a:prstGeom>
        </p:spPr>
        <p:txBody>
          <a:bodyPr/>
          <a:p>
            <a:r>
              <a:rPr kumimoji="1" lang="ja-JP" altLang="en-US"/>
              <a:t>ロシアの小説家トルストイ</a:t>
            </a:r>
            <a:endParaRPr kumimoji="1" lang="ja-JP" altLang="en-US"/>
          </a:p>
          <a:p>
            <a:endParaRPr kumimoji="1" lang="ja-JP" altLang="en-US"/>
          </a:p>
          <a:p>
            <a:r>
              <a:rPr kumimoji="1" lang="ja-JP" altLang="en-US"/>
              <a:t>画面を読む</a:t>
            </a:r>
            <a:endParaRPr kumimoji="1" lang="ja-JP" altLang="en-US"/>
          </a:p>
        </p:txBody>
      </p:sp>
      <p:sp>
        <p:nvSpPr>
          <p:cNvPr id="1453" name="四角形 327"/>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FD32B43D-CDA7-5944-9E63-004B885F55C2}" type="slidenum">
              <a:rPr kumimoji="1" lang="ja-JP" altLang="en-US" smtClean="0"/>
              <a:t>‹#›</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471" name="四角形 318"/>
          <p:cNvSpPr>
            <a:spLocks noGrp="1" noRot="1" noChangeAspect="1"/>
          </p:cNvSpPr>
          <p:nvPr>
            <p:ph type="sldImg" idx="2"/>
          </p:nvPr>
        </p:nvSpPr>
        <p:spPr>
          <a:prstGeom prst="rect">
            <a:avLst/>
          </a:prstGeom>
        </p:spPr>
        <p:txBody>
          <a:bodyPr/>
          <a:p>
            <a:endParaRPr kumimoji="1" lang="ja-JP" altLang="en-US"/>
          </a:p>
        </p:txBody>
      </p:sp>
      <p:sp>
        <p:nvSpPr>
          <p:cNvPr id="1472" name="四角形 319"/>
          <p:cNvSpPr>
            <a:spLocks noGrp="1"/>
          </p:cNvSpPr>
          <p:nvPr>
            <p:ph type="body" sz="quarter" idx="3"/>
          </p:nvPr>
        </p:nvSpPr>
        <p:spPr>
          <a:prstGeom prst="rect">
            <a:avLst/>
          </a:prstGeom>
        </p:spPr>
        <p:txBody>
          <a:bodyPr/>
          <a:p>
            <a:r>
              <a:rPr kumimoji="1" lang="ja-JP" altLang="en-US"/>
              <a:t>ケータイやスマホでのやりとりは、二人だけではない。</a:t>
            </a:r>
            <a:endParaRPr kumimoji="1" lang="ja-JP" altLang="en-US"/>
          </a:p>
          <a:p>
            <a:r>
              <a:rPr kumimoji="1" lang="ja-JP" altLang="en-US"/>
              <a:t>友人だけに送ったと思っても、その友人は別の友人に知らせたくなる。すると、自分の知っている友人グループから自分の知らないグループにまで送られている可能性がある。</a:t>
            </a:r>
            <a:endParaRPr kumimoji="1" lang="ja-JP" altLang="en-US"/>
          </a:p>
          <a:p>
            <a:r>
              <a:rPr kumimoji="1" lang="ja-JP" altLang="en-US"/>
              <a:t>友人に送った情報は、拡散されてしまう可能性があることを知っておく。</a:t>
            </a:r>
            <a:endParaRPr kumimoji="1" lang="ja-JP" altLang="en-US"/>
          </a:p>
          <a:p>
            <a:endParaRPr kumimoji="1" lang="ja-JP" altLang="en-US"/>
          </a:p>
        </p:txBody>
      </p:sp>
      <p:sp>
        <p:nvSpPr>
          <p:cNvPr id="1473" name="四角形 320"/>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FD32B43D-CDA7-5944-9E63-004B885F55C2}" type="slidenum">
              <a:rPr kumimoji="1" lang="ja-JP" altLang="en-US" smtClean="0"/>
              <a:t>‹#›</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479" name="四角形 321"/>
          <p:cNvSpPr>
            <a:spLocks noGrp="1" noRot="1" noChangeAspect="1"/>
          </p:cNvSpPr>
          <p:nvPr>
            <p:ph type="sldImg" idx="2"/>
          </p:nvPr>
        </p:nvSpPr>
        <p:spPr>
          <a:prstGeom prst="rect">
            <a:avLst/>
          </a:prstGeom>
        </p:spPr>
        <p:txBody>
          <a:bodyPr/>
          <a:p>
            <a:endParaRPr kumimoji="1" lang="ja-JP" altLang="en-US"/>
          </a:p>
        </p:txBody>
      </p:sp>
      <p:sp>
        <p:nvSpPr>
          <p:cNvPr id="1480" name="四角形 322"/>
          <p:cNvSpPr>
            <a:spLocks noGrp="1"/>
          </p:cNvSpPr>
          <p:nvPr>
            <p:ph type="body" sz="quarter" idx="3"/>
          </p:nvPr>
        </p:nvSpPr>
        <p:spPr>
          <a:prstGeom prst="rect">
            <a:avLst/>
          </a:prstGeom>
        </p:spPr>
        <p:txBody>
          <a:bodyPr/>
          <a:p>
            <a:r>
              <a:rPr kumimoji="1" lang="ja-JP" altLang="en-US"/>
              <a:t>画面を読む。</a:t>
            </a:r>
            <a:endParaRPr kumimoji="1" lang="ja-JP" altLang="en-US"/>
          </a:p>
        </p:txBody>
      </p:sp>
      <p:sp>
        <p:nvSpPr>
          <p:cNvPr id="1481" name="四角形 323"/>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FD32B43D-CDA7-5944-9E63-004B885F55C2}" type="slidenum">
              <a:rPr kumimoji="1" lang="ja-JP" altLang="en-US" smtClean="0"/>
              <a:t>‹#›</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67" name="Rectangle 2"/>
          <p:cNvSpPr>
            <a:spLocks noGrp="1" noRot="1" noChangeAspect="1" noTextEdit="1"/>
          </p:cNvSpPr>
          <p:nvPr>
            <p:ph type="sldImg"/>
          </p:nvPr>
        </p:nvSpPr>
        <p:spPr>
          <a:xfrm>
            <a:off x="920750" y="746125"/>
            <a:ext cx="4965700" cy="3725863"/>
          </a:xfrm>
          <a:noFill/>
          <a:ln>
            <a:solidFill>
              <a:srgbClr val="000000"/>
            </a:solidFill>
            <a:miter lim="800000"/>
            <a:headEnd/>
            <a:tailEnd/>
          </a:ln>
        </p:spPr>
      </p:sp>
      <p:sp>
        <p:nvSpPr>
          <p:cNvPr id="1168" name="Rectangle 3"/>
          <p:cNvSpPr>
            <a:spLocks noGrp="1"/>
          </p:cNvSpPr>
          <p:nvPr>
            <p:ph type="body" idx="1"/>
          </p:nvPr>
        </p:nvSpPr>
        <p:spPr>
          <a:noFill/>
          <a:ln/>
        </p:spPr>
        <p:txBody>
          <a:bodyPr/>
          <a:lstStyle/>
          <a:p>
            <a:r>
              <a:rPr lang="ja-JP" altLang="en-US"/>
              <a:t>※　画面は自動で進みます</a:t>
            </a:r>
            <a:endParaRPr lang="ja-JP" altLang="en-US"/>
          </a:p>
          <a:p>
            <a:endParaRPr lang="ja-JP" altLang="en-US"/>
          </a:p>
          <a:p>
            <a:r>
              <a:rPr lang="ja-JP" altLang="en-US"/>
              <a:t>ある日のこと　　　　　　　　　　　</a:t>
            </a:r>
            <a:endParaRPr lang="ja-JP" altLang="en-US"/>
          </a:p>
          <a:p>
            <a:r>
              <a:rPr lang="ja-JP" altLang="en-US"/>
              <a:t>●（ゆい：読む）　　</a:t>
            </a:r>
            <a:r>
              <a:rPr lang="ja-JP" altLang="en-US"/>
              <a:t>●（写真）</a:t>
            </a:r>
            <a:endParaRPr lang="ja-JP" altLang="en-US"/>
          </a:p>
          <a:p>
            <a:r>
              <a:rPr lang="ja-JP" altLang="en-US"/>
              <a:t>●（ともみ：読む）　●（写真）</a:t>
            </a:r>
            <a:endParaRPr lang="ja-JP" altLang="en-US"/>
          </a:p>
          <a:p>
            <a:r>
              <a:rPr lang="ja-JP" altLang="en-US"/>
              <a:t>●（ゆい：読む）　</a:t>
            </a:r>
            <a:endParaRPr lang="ja-JP" altLang="en-US"/>
          </a:p>
          <a:p>
            <a:r>
              <a:rPr lang="ja-JP" altLang="en-US"/>
              <a:t>●（ともみ：読む）</a:t>
            </a:r>
            <a:endParaRPr lang="ja-JP" altLang="en-US"/>
          </a:p>
          <a:p>
            <a:endParaRPr lang="ja-JP" altLang="en-US"/>
          </a:p>
          <a:p>
            <a:r>
              <a:rPr lang="ja-JP" altLang="en-US"/>
              <a:t>すずきさんは、写真を加工することが大好きで、自分の顔を切り取って、動物の体に貼り付けることをして楽しんでいました。</a:t>
            </a:r>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95" name="Rectangle 2"/>
          <p:cNvSpPr>
            <a:spLocks noGrp="1" noRot="1" noChangeAspect="1" noTextEdit="1"/>
          </p:cNvSpPr>
          <p:nvPr>
            <p:ph type="sldImg"/>
          </p:nvPr>
        </p:nvSpPr>
        <p:spPr>
          <a:xfrm>
            <a:off x="920750" y="746125"/>
            <a:ext cx="4965700" cy="3725863"/>
          </a:xfrm>
          <a:noFill/>
          <a:ln>
            <a:solidFill>
              <a:srgbClr val="000000"/>
            </a:solidFill>
            <a:miter lim="800000"/>
            <a:headEnd/>
            <a:tailEnd/>
          </a:ln>
        </p:spPr>
      </p:sp>
      <p:sp>
        <p:nvSpPr>
          <p:cNvPr id="1196" name="Rectangle 3"/>
          <p:cNvSpPr>
            <a:spLocks noGrp="1"/>
          </p:cNvSpPr>
          <p:nvPr>
            <p:ph type="body" idx="1"/>
          </p:nvPr>
        </p:nvSpPr>
        <p:spPr>
          <a:noFill/>
          <a:ln/>
        </p:spPr>
        <p:txBody>
          <a:bodyPr/>
          <a:lstStyle/>
          <a:p>
            <a:pPr>
              <a:spcBef>
                <a:spcPct val="0"/>
              </a:spcBef>
            </a:pPr>
            <a:r>
              <a:rPr lang="ja-JP" altLang="en-US"/>
              <a:t>※　画面は自動で進みます</a:t>
            </a:r>
            <a:endParaRPr lang="ja-JP" altLang="en-US"/>
          </a:p>
          <a:p>
            <a:pPr>
              <a:spcBef>
                <a:spcPct val="0"/>
              </a:spcBef>
            </a:pPr>
            <a:endParaRPr lang="ja-JP" altLang="en-US"/>
          </a:p>
          <a:p>
            <a:pPr>
              <a:spcBef>
                <a:spcPct val="0"/>
              </a:spcBef>
            </a:pPr>
            <a:r>
              <a:rPr lang="ja-JP" altLang="en-US"/>
              <a:t>そんなゆいさんとともみさんのやりとりがあった、数日後　　　　</a:t>
            </a:r>
          </a:p>
          <a:p>
            <a:pPr>
              <a:spcBef>
                <a:spcPct val="0"/>
              </a:spcBef>
            </a:pPr>
            <a:endParaRPr lang="ja-JP" altLang="en-US"/>
          </a:p>
          <a:p>
            <a:pPr>
              <a:spcBef>
                <a:spcPct val="0"/>
              </a:spcBef>
            </a:pPr>
            <a:r>
              <a:rPr lang="ja-JP" altLang="en-US"/>
              <a:t>●（すずき：読む）</a:t>
            </a:r>
            <a:endParaRPr lang="ja-JP" altLang="en-US"/>
          </a:p>
          <a:p>
            <a:pPr>
              <a:spcBef>
                <a:spcPct val="0"/>
              </a:spcBef>
            </a:pPr>
            <a:r>
              <a:rPr lang="ja-JP" altLang="en-US"/>
              <a:t>●（ともみ：読む）　●写真</a:t>
            </a:r>
            <a:endParaRPr lang="ja-JP" altLang="en-US"/>
          </a:p>
          <a:p>
            <a:pPr>
              <a:spcBef>
                <a:spcPct val="0"/>
              </a:spcBef>
            </a:pPr>
            <a:r>
              <a:rPr lang="ja-JP" altLang="en-US"/>
              <a:t>●（すずき：読む）</a:t>
            </a:r>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21" name="Rectangle 2"/>
          <p:cNvSpPr>
            <a:spLocks noGrp="1" noRot="1" noChangeAspect="1" noTextEdit="1"/>
          </p:cNvSpPr>
          <p:nvPr>
            <p:ph type="sldImg"/>
          </p:nvPr>
        </p:nvSpPr>
        <p:spPr>
          <a:xfrm>
            <a:off x="920750" y="746125"/>
            <a:ext cx="4965700" cy="3725863"/>
          </a:xfrm>
          <a:noFill/>
          <a:ln>
            <a:solidFill>
              <a:srgbClr val="000000"/>
            </a:solidFill>
            <a:miter lim="800000"/>
            <a:headEnd/>
            <a:tailEnd/>
          </a:ln>
        </p:spPr>
      </p:sp>
      <p:sp>
        <p:nvSpPr>
          <p:cNvPr id="1222" name="Rectangle 3"/>
          <p:cNvSpPr>
            <a:spLocks noGrp="1"/>
          </p:cNvSpPr>
          <p:nvPr>
            <p:ph type="body" idx="1"/>
          </p:nvPr>
        </p:nvSpPr>
        <p:spPr>
          <a:noFill/>
          <a:ln/>
        </p:spPr>
        <p:txBody>
          <a:bodyPr/>
          <a:lstStyle/>
          <a:p>
            <a:pPr>
              <a:spcBef>
                <a:spcPct val="0"/>
              </a:spcBef>
            </a:pPr>
            <a:r>
              <a:rPr lang="ja-JP" altLang="en-US"/>
              <a:t>※　画面は自動で進みます</a:t>
            </a:r>
            <a:endParaRPr lang="ja-JP" altLang="en-US"/>
          </a:p>
          <a:p>
            <a:pPr>
              <a:spcBef>
                <a:spcPct val="0"/>
              </a:spcBef>
            </a:pPr>
            <a:endParaRPr lang="ja-JP" altLang="en-US"/>
          </a:p>
          <a:p>
            <a:pPr>
              <a:spcBef>
                <a:spcPct val="0"/>
              </a:spcBef>
            </a:pPr>
            <a:r>
              <a:rPr lang="ja-JP" altLang="en-US"/>
              <a:t>その三日後、ゆいさんがふとSNSを開いてみると、</a:t>
            </a:r>
          </a:p>
          <a:p>
            <a:pPr>
              <a:spcBef>
                <a:spcPct val="0"/>
              </a:spcBef>
            </a:pPr>
            <a:r>
              <a:rPr lang="ja-JP" altLang="en-US"/>
              <a:t>●なんと画面に自分の顔写真が貼り付けられた動物の写真が写っていました。</a:t>
            </a:r>
            <a:endParaRPr lang="ja-JP" altLang="en-US"/>
          </a:p>
          <a:p>
            <a:pPr>
              <a:spcBef>
                <a:spcPct val="0"/>
              </a:spcBef>
            </a:pPr>
            <a:r>
              <a:rPr lang="ja-JP" altLang="en-US"/>
              <a:t>うろたえるゆいさんに対して、さらに追い打ちをかけるように、</a:t>
            </a:r>
            <a:endParaRPr lang="ja-JP" altLang="en-US"/>
          </a:p>
          <a:p>
            <a:pPr>
              <a:spcBef>
                <a:spcPct val="0"/>
              </a:spcBef>
            </a:pPr>
            <a:r>
              <a:rPr lang="ja-JP" altLang="en-US"/>
              <a:t>●（読む）　●（読む）　●（読む）　●（読む）</a:t>
            </a:r>
            <a:endParaRPr lang="ja-JP" altLang="en-US"/>
          </a:p>
          <a:p>
            <a:pPr>
              <a:spcBef>
                <a:spcPct val="0"/>
              </a:spcBef>
            </a:pPr>
            <a:r>
              <a:rPr lang="ja-JP" altLang="en-US"/>
              <a:t>と、友だちや知り合いからの誹謗中傷の言葉がたくさん入れられていました。</a:t>
            </a:r>
            <a:endParaRPr lang="ja-JP" altLang="en-US"/>
          </a:p>
          <a:p>
            <a:pPr>
              <a:spcBef>
                <a:spcPct val="0"/>
              </a:spcBef>
            </a:pPr>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39" name="スライド イメージ プレースホルダー 1"/>
          <p:cNvSpPr>
            <a:spLocks noGrp="1" noRot="1" noChangeAspect="1"/>
          </p:cNvSpPr>
          <p:nvPr>
            <p:ph type="sldImg"/>
          </p:nvPr>
        </p:nvSpPr>
        <p:spPr/>
      </p:sp>
      <p:sp>
        <p:nvSpPr>
          <p:cNvPr id="1240" name="ノート プレースホルダー 2"/>
          <p:cNvSpPr>
            <a:spLocks noGrp="1"/>
          </p:cNvSpPr>
          <p:nvPr>
            <p:ph type="body" idx="1"/>
          </p:nvPr>
        </p:nvSpPr>
        <p:spPr/>
        <p:txBody>
          <a:bodyPr/>
          <a:lstStyle/>
          <a:p>
            <a:pPr marL="0" indent="0">
              <a:buNone/>
            </a:pPr>
            <a:r>
              <a:rPr kumimoji="1" lang="ja-JP" altLang="en-US" dirty="0" smtClean="0"/>
              <a:t>次の日、ゆいさんはともみさんに　</a:t>
            </a:r>
            <a:endParaRPr kumimoji="1" lang="en-US" altLang="ja-JP" dirty="0" smtClean="0"/>
          </a:p>
          <a:p>
            <a:pPr marL="0" indent="0">
              <a:buNone/>
            </a:pPr>
            <a:r>
              <a:rPr kumimoji="1" lang="ja-JP" altLang="en-US" dirty="0" smtClean="0"/>
              <a:t>●（ゆい：読む）</a:t>
            </a:r>
            <a:endParaRPr kumimoji="1" lang="ja-JP" altLang="en-US" dirty="0" smtClean="0"/>
          </a:p>
          <a:p>
            <a:pPr marL="0" indent="0">
              <a:buNone/>
            </a:pPr>
            <a:r>
              <a:rPr kumimoji="1" lang="ja-JP" altLang="en-US" dirty="0" smtClean="0"/>
              <a:t>●（ともみ：読む）　そのあと、ゆいさんにすずきさんから謝らせようと連れてきて、　●（ともみ：読む）</a:t>
            </a:r>
            <a:endParaRPr kumimoji="1" lang="ja-JP" altLang="en-US" dirty="0" smtClean="0"/>
          </a:p>
          <a:p>
            <a:pPr marL="0" indent="0">
              <a:buNone/>
            </a:pPr>
            <a:r>
              <a:rPr kumimoji="1" lang="ja-JP" altLang="en-US" dirty="0" smtClean="0"/>
              <a:t>●（すずき：読む）</a:t>
            </a:r>
            <a:endParaRPr kumimoji="1" lang="ja-JP" altLang="en-US" dirty="0" smtClean="0"/>
          </a:p>
          <a:p>
            <a:pPr marL="0" indent="0">
              <a:buNone/>
            </a:pPr>
            <a:endParaRPr kumimoji="1" lang="en-US" altLang="ja-JP" dirty="0" smtClean="0"/>
          </a:p>
          <a:p>
            <a:endParaRPr kumimoji="1" lang="ja-JP" altLang="en-US" dirty="0"/>
          </a:p>
        </p:txBody>
      </p:sp>
      <p:sp>
        <p:nvSpPr>
          <p:cNvPr id="1241" name="スライド番号プレースホルダー 3"/>
          <p:cNvSpPr>
            <a:spLocks noGrp="1"/>
          </p:cNvSpPr>
          <p:nvPr>
            <p:ph type="sldNum" sz="quarter" idx="10"/>
          </p:nvPr>
        </p:nvSpPr>
        <p:spPr/>
        <p:txBody>
          <a:bodyPr/>
          <a:lstStyle/>
          <a:p>
            <a:fld id="{34B85968-A15C-4FD2-AD43-897D306D11F4}" type="slidenum">
              <a:rPr kumimoji="1" lang="ja-JP" altLang="en-US" smtClean="0"/>
              <a:t>3</a:t>
            </a:fld>
            <a:endParaRPr kumimoji="1" lang="ja-JP" altLang="en-US"/>
          </a:p>
        </p:txBody>
      </p:sp>
    </p:spTree>
    <p:extLst>
      <p:ext uri="{BB962C8B-B14F-4D97-AF65-F5344CB8AC3E}">
        <p14:creationId xmlns:p14="http://schemas.microsoft.com/office/powerpoint/2010/main" val="169687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76" name="四角形 214"/>
          <p:cNvSpPr>
            <a:spLocks noGrp="1" noRot="1" noChangeAspect="1"/>
          </p:cNvSpPr>
          <p:nvPr>
            <p:ph type="sldImg" idx="2"/>
          </p:nvPr>
        </p:nvSpPr>
        <p:spPr>
          <a:prstGeom prst="rect">
            <a:avLst/>
          </a:prstGeom>
        </p:spPr>
        <p:txBody>
          <a:bodyPr/>
          <a:p>
            <a:endParaRPr kumimoji="1" lang="ja-JP" altLang="en-US"/>
          </a:p>
        </p:txBody>
      </p:sp>
      <p:sp>
        <p:nvSpPr>
          <p:cNvPr id="1277" name="四角形 215"/>
          <p:cNvSpPr>
            <a:spLocks noGrp="1"/>
          </p:cNvSpPr>
          <p:nvPr>
            <p:ph type="body" sz="quarter" idx="3"/>
          </p:nvPr>
        </p:nvSpPr>
        <p:spPr>
          <a:prstGeom prst="rect">
            <a:avLst/>
          </a:prstGeom>
        </p:spPr>
        <p:txBody>
          <a:bodyPr/>
          <a:p>
            <a:pPr marL="0" eaLnBrk="1" fontAlgn="base" hangingPunct="1"/>
            <a:r>
              <a:rPr lang="ja-JP" altLang="en-US" noProof="0" dirty="0" err="0"/>
              <a:t>●すずきさんは、ゆいさんの加工した写真を　●自分のグループにしか送っていないにしても、</a:t>
            </a:r>
            <a:endParaRPr lang="ja-JP" altLang="en-US" noProof="0" dirty="0" err="0"/>
          </a:p>
          <a:p>
            <a:pPr marL="0" eaLnBrk="1" fontAlgn="base" hangingPunct="1"/>
            <a:r>
              <a:rPr lang="ja-JP" altLang="en-US" noProof="0" dirty="0" err="0"/>
              <a:t>送ったグループの子から、その子とつながっている●別のグループへ写真は送られ、送られたその別のグループから、さらに違う　●別のグループへ送られることにより、短時間の間に加工された写真がたくさんの子に広がってしまうということになります。これを「拡散」といいます。</a:t>
            </a:r>
            <a:endParaRPr lang="ja-JP" altLang="en-US" noProof="0" dirty="0" err="0"/>
          </a:p>
          <a:p>
            <a:pPr marL="0" eaLnBrk="1" fontAlgn="base" hangingPunct="1"/>
            <a:endParaRPr lang="ja-JP" altLang="en-US" noProof="0" dirty="0" err="0"/>
          </a:p>
          <a:p>
            <a:pPr marL="0" eaLnBrk="1" fontAlgn="base" hangingPunct="1"/>
            <a:r>
              <a:rPr lang="ja-JP" altLang="en-US" noProof="0" dirty="0" err="0"/>
              <a:t>たとえ友達にしか公開していない書き込みや画像でも、それを見た友達の行動までは制限できません。</a:t>
            </a:r>
            <a:endParaRPr lang="en-US" altLang="ja-JP" noProof="0" dirty="0" err="0"/>
          </a:p>
          <a:p>
            <a:pPr marL="0" eaLnBrk="1" fontAlgn="base" hangingPunct="1"/>
            <a:r>
              <a:rPr lang="ja-JP" altLang="en-US" noProof="0" dirty="0" err="0"/>
              <a:t>自分が人に教えたい内容というのは、相手にとっても同じで、たとえ拡散できない設定にしていたとしても、文章や画像をコピーしてでも人に伝えたくなるものなのです。</a:t>
            </a:r>
            <a:endParaRPr lang="en-US" altLang="ja-JP" noProof="0" dirty="0" err="0"/>
          </a:p>
          <a:p>
            <a:pPr marL="0" eaLnBrk="1" fontAlgn="base" hangingPunct="1"/>
            <a:r>
              <a:rPr lang="ja-JP" altLang="en-US" noProof="0" dirty="0" err="0"/>
              <a:t>そして、一度広がり始めた情報は、誰にも止めることはできません。</a:t>
            </a:r>
            <a:endParaRPr lang="en-US" altLang="ja-JP" noProof="0" dirty="0" err="0"/>
          </a:p>
          <a:p>
            <a:pPr marL="0" eaLnBrk="1" fontAlgn="base" hangingPunct="1"/>
            <a:r>
              <a:rPr lang="ja-JP" altLang="en-US" noProof="0" dirty="0" err="0"/>
              <a:t>友達に伝えた情報も、その次に見ているのは、みなさんがまったく知らない「誰か」になります。</a:t>
            </a:r>
            <a:endParaRPr lang="en-US" altLang="ja-JP" noProof="0" dirty="0" err="0"/>
          </a:p>
          <a:p>
            <a:endParaRPr kumimoji="1" lang="ja-JP" altLang="en-US"/>
          </a:p>
        </p:txBody>
      </p:sp>
      <p:sp>
        <p:nvSpPr>
          <p:cNvPr id="1278" name="四角形 216"/>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FD32B43D-CDA7-5944-9E63-004B885F55C2}" type="slidenum">
              <a:rPr kumimoji="1" lang="ja-JP" altLang="en-US" smtClean="0"/>
              <a:t>‹#›</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86" name="スライド イメージ プレースホルダー 1"/>
          <p:cNvSpPr>
            <a:spLocks noGrp="1" noRot="1" noChangeAspect="1"/>
          </p:cNvSpPr>
          <p:nvPr>
            <p:ph type="sldImg"/>
          </p:nvPr>
        </p:nvSpPr>
        <p:spPr/>
      </p:sp>
      <p:sp>
        <p:nvSpPr>
          <p:cNvPr id="1287" name="ノート プレースホルダー 2"/>
          <p:cNvSpPr>
            <a:spLocks noGrp="1"/>
          </p:cNvSpPr>
          <p:nvPr>
            <p:ph type="body" idx="1"/>
          </p:nvPr>
        </p:nvSpPr>
        <p:spPr/>
        <p:txBody>
          <a:bodyPr/>
          <a:lstStyle/>
          <a:p>
            <a:r>
              <a:rPr kumimoji="1" lang="ja-JP" altLang="en-US" dirty="0"/>
              <a:t>ゆいさんはショックで、泣いてしまいました。</a:t>
            </a:r>
            <a:endParaRPr kumimoji="1" lang="ja-JP" altLang="en-US" dirty="0"/>
          </a:p>
          <a:p>
            <a:endParaRPr kumimoji="1" lang="ja-JP" altLang="en-US" dirty="0"/>
          </a:p>
          <a:p>
            <a:r>
              <a:rPr kumimoji="1" lang="ja-JP" altLang="en-US" dirty="0"/>
              <a:t>みなさんはどう思いますか。</a:t>
            </a:r>
            <a:endParaRPr kumimoji="1" lang="ja-JP" altLang="en-US" dirty="0"/>
          </a:p>
        </p:txBody>
      </p:sp>
      <p:sp>
        <p:nvSpPr>
          <p:cNvPr id="1288" name="スライド番号プレースホルダー 3"/>
          <p:cNvSpPr>
            <a:spLocks noGrp="1"/>
          </p:cNvSpPr>
          <p:nvPr>
            <p:ph type="sldNum" sz="quarter" idx="10"/>
          </p:nvPr>
        </p:nvSpPr>
        <p:spPr/>
        <p:txBody>
          <a:bodyPr/>
          <a:lstStyle/>
          <a:p>
            <a:fld id="{34B85968-A15C-4FD2-AD43-897D306D11F4}" type="slidenum">
              <a:rPr kumimoji="1" lang="ja-JP" altLang="en-US" smtClean="0"/>
              <a:t>14</a:t>
            </a:fld>
            <a:endParaRPr kumimoji="1" lang="ja-JP" altLang="en-US"/>
          </a:p>
        </p:txBody>
      </p:sp>
    </p:spTree>
    <p:extLst>
      <p:ext uri="{BB962C8B-B14F-4D97-AF65-F5344CB8AC3E}">
        <p14:creationId xmlns:p14="http://schemas.microsoft.com/office/powerpoint/2010/main" val="169687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12" name="スライド イメージ プレースホルダー 1"/>
          <p:cNvSpPr>
            <a:spLocks noGrp="1" noRot="1" noChangeAspect="1"/>
          </p:cNvSpPr>
          <p:nvPr>
            <p:ph type="sldImg"/>
          </p:nvPr>
        </p:nvSpPr>
        <p:spPr/>
      </p:sp>
      <p:sp>
        <p:nvSpPr>
          <p:cNvPr id="1313" name="ノート プレースホルダー 2"/>
          <p:cNvSpPr>
            <a:spLocks noGrp="1"/>
          </p:cNvSpPr>
          <p:nvPr>
            <p:ph type="body" idx="1"/>
          </p:nvPr>
        </p:nvSpPr>
        <p:spPr/>
        <p:txBody>
          <a:bodyPr/>
          <a:lstStyle/>
          <a:p>
            <a:pPr marL="0" indent="0">
              <a:buNone/>
            </a:pPr>
            <a:r>
              <a:rPr kumimoji="1" lang="ja-JP" altLang="en-US" dirty="0" smtClean="0"/>
              <a:t>話の内容を整理します。</a:t>
            </a:r>
            <a:endParaRPr kumimoji="1" lang="ja-JP" altLang="en-US" dirty="0" smtClean="0"/>
          </a:p>
          <a:p>
            <a:pPr marL="514350" indent="-514350">
              <a:buAutoNum type="arabicPeriod"/>
            </a:pPr>
            <a:endParaRPr kumimoji="1" lang="ja-JP" altLang="en-US" dirty="0" smtClean="0"/>
          </a:p>
          <a:p>
            <a:pPr marL="0" indent="0">
              <a:buNone/>
            </a:pPr>
            <a:r>
              <a:rPr kumimoji="1" lang="ja-JP" altLang="en-US" dirty="0" smtClean="0"/>
              <a:t>●１　「ゆいさん」が「ともみ</a:t>
            </a:r>
            <a:r>
              <a:rPr kumimoji="1" lang="ja-JP" altLang="en-US" dirty="0" err="1" smtClean="0"/>
              <a:t>さん」に</a:t>
            </a:r>
            <a:r>
              <a:rPr kumimoji="1" lang="ja-JP" altLang="en-US" dirty="0" smtClean="0"/>
              <a:t>自分の画像を送信</a:t>
            </a:r>
            <a:endParaRPr kumimoji="1" lang="en-US" altLang="ja-JP" dirty="0" smtClean="0"/>
          </a:p>
          <a:p>
            <a:pPr marL="0" indent="0">
              <a:buNone/>
            </a:pPr>
            <a:r>
              <a:rPr lang="ja-JP" altLang="en-US" dirty="0" smtClean="0"/>
              <a:t>　　　 「すずきさん」が「ともみ</a:t>
            </a:r>
            <a:r>
              <a:rPr lang="ja-JP" altLang="en-US" dirty="0" err="1" smtClean="0"/>
              <a:t>さん」に</a:t>
            </a:r>
            <a:r>
              <a:rPr lang="ja-JP" altLang="en-US" dirty="0" smtClean="0"/>
              <a:t>女子の画像を要求</a:t>
            </a:r>
            <a:endParaRPr kumimoji="1" lang="en-US" altLang="ja-JP" dirty="0" smtClean="0"/>
          </a:p>
          <a:p>
            <a:pPr marL="0" indent="0">
              <a:buNone/>
            </a:pPr>
            <a:r>
              <a:rPr lang="ja-JP" altLang="en-US" dirty="0" smtClean="0"/>
              <a:t>●２　「ともみさん」が「すずきさん」に「ゆい</a:t>
            </a:r>
            <a:r>
              <a:rPr lang="ja-JP" altLang="en-US" dirty="0" err="1" smtClean="0"/>
              <a:t>さん」の</a:t>
            </a:r>
            <a:r>
              <a:rPr lang="ja-JP" altLang="en-US" dirty="0" smtClean="0"/>
              <a:t>画像を「勝手」に送信</a:t>
            </a:r>
            <a:endParaRPr lang="en-US" altLang="ja-JP" dirty="0" smtClean="0"/>
          </a:p>
          <a:p>
            <a:pPr marL="0" indent="0">
              <a:buNone/>
            </a:pPr>
            <a:r>
              <a:rPr kumimoji="1" lang="ja-JP" altLang="en-US" dirty="0" smtClean="0"/>
              <a:t>●３　「すずきさん」が「ゆい</a:t>
            </a:r>
            <a:r>
              <a:rPr kumimoji="1" lang="ja-JP" altLang="en-US" dirty="0" err="1" smtClean="0"/>
              <a:t>さん」の</a:t>
            </a:r>
            <a:r>
              <a:rPr kumimoji="1" lang="ja-JP" altLang="en-US" dirty="0" smtClean="0"/>
              <a:t>画像を加工して</a:t>
            </a:r>
            <a:r>
              <a:rPr lang="en-US" altLang="ja-JP" dirty="0" smtClean="0"/>
              <a:t>SNS</a:t>
            </a:r>
            <a:r>
              <a:rPr lang="ja-JP" altLang="en-US" dirty="0" smtClean="0"/>
              <a:t>に投稿</a:t>
            </a:r>
            <a:endParaRPr lang="en-US" altLang="ja-JP" dirty="0" smtClean="0"/>
          </a:p>
          <a:p>
            <a:pPr marL="0" indent="0">
              <a:buNone/>
            </a:pPr>
            <a:r>
              <a:rPr kumimoji="1" lang="ja-JP" altLang="en-US" dirty="0" smtClean="0"/>
              <a:t>●４　「ゆいさん」が加工された自分の画像を発見</a:t>
            </a:r>
            <a:endParaRPr kumimoji="1" lang="en-US" altLang="ja-JP" dirty="0" smtClean="0"/>
          </a:p>
          <a:p>
            <a:pPr marL="514350" indent="-514350">
              <a:buAutoNum type="arabicPeriod"/>
            </a:pPr>
            <a:endParaRPr kumimoji="1" lang="en-US" altLang="ja-JP" dirty="0" smtClean="0"/>
          </a:p>
          <a:p>
            <a:pPr marL="0" indent="0">
              <a:buNone/>
            </a:pPr>
            <a:endParaRPr kumimoji="1" lang="en-US" altLang="ja-JP" dirty="0" smtClean="0"/>
          </a:p>
          <a:p>
            <a:endParaRPr kumimoji="1" lang="ja-JP" altLang="en-US" dirty="0"/>
          </a:p>
        </p:txBody>
      </p:sp>
      <p:sp>
        <p:nvSpPr>
          <p:cNvPr id="1314" name="スライド番号プレースホルダー 3"/>
          <p:cNvSpPr>
            <a:spLocks noGrp="1"/>
          </p:cNvSpPr>
          <p:nvPr>
            <p:ph type="sldNum" sz="quarter" idx="10"/>
          </p:nvPr>
        </p:nvSpPr>
        <p:spPr/>
        <p:txBody>
          <a:bodyPr/>
          <a:lstStyle/>
          <a:p>
            <a:fld id="{34B85968-A15C-4FD2-AD43-897D306D11F4}" type="slidenum">
              <a:rPr kumimoji="1" lang="ja-JP" altLang="en-US" smtClean="0"/>
              <a:t>3</a:t>
            </a:fld>
            <a:endParaRPr kumimoji="1" lang="ja-JP" altLang="en-US"/>
          </a:p>
        </p:txBody>
      </p:sp>
    </p:spTree>
    <p:extLst>
      <p:ext uri="{BB962C8B-B14F-4D97-AF65-F5344CB8AC3E}">
        <p14:creationId xmlns:p14="http://schemas.microsoft.com/office/powerpoint/2010/main" val="169687855"/>
      </p:ext>
    </p:extLst>
  </p:cSld>
  <p:clrMapOvr>
    <a:masterClrMapping/>
  </p:clrMapOvr>
</p:notes>
</file>

<file path=ppt/slideLayouts/_rels/slideLayout1.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10.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11.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2.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3.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4.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5.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6.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7.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8.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9.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031"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1032"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1033" name="日付プレースホルダー 3"/>
          <p:cNvSpPr>
            <a:spLocks noGrp="1"/>
          </p:cNvSpPr>
          <p:nvPr>
            <p:ph type="dt" sz="half" idx="10"/>
          </p:nvPr>
        </p:nvSpPr>
        <p:spPr/>
        <p:txBody>
          <a:bodyPr/>
          <a:lstStyle/>
          <a:p>
            <a:fld id="{554422E7-376D-0948-8F80-38B419134E28}" type="datetime1">
              <a:rPr kumimoji="1" lang="ja-JP" altLang="en-US" smtClean="0"/>
              <a:t>2018/3/2</a:t>
            </a:fld>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83B67A27-73C2-424E-BF58-30741D36557A}" type="slidenum">
              <a:rPr kumimoji="1" lang="ja-JP" altLang="en-US" smtClean="0"/>
              <a:t>‹#›</a:t>
            </a:fld>
            <a:endParaRPr kumimoji="1" lang="ja-JP" altLang="en-US"/>
          </a:p>
        </p:txBody>
      </p:sp>
    </p:spTree>
    <p:extLst>
      <p:ext uri="{BB962C8B-B14F-4D97-AF65-F5344CB8AC3E}">
        <p14:creationId xmlns:p14="http://schemas.microsoft.com/office/powerpoint/2010/main" val="1677930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089"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90" name="日付プレースホルダー 3"/>
          <p:cNvSpPr>
            <a:spLocks noGrp="1"/>
          </p:cNvSpPr>
          <p:nvPr>
            <p:ph type="dt" sz="half" idx="10"/>
          </p:nvPr>
        </p:nvSpPr>
        <p:spPr/>
        <p:txBody>
          <a:bodyPr/>
          <a:lstStyle/>
          <a:p>
            <a:fld id="{F58EBD1B-9C10-1E49-873E-EE9FC8F024C6}" type="datetime1">
              <a:rPr kumimoji="1" lang="ja-JP" altLang="en-US" smtClean="0"/>
              <a:t>2018/3/2</a:t>
            </a:fld>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83B67A27-73C2-424E-BF58-30741D36557A}" type="slidenum">
              <a:rPr kumimoji="1" lang="ja-JP" altLang="en-US" smtClean="0"/>
              <a:t>‹#›</a:t>
            </a:fld>
            <a:endParaRPr kumimoji="1" lang="ja-JP" altLang="en-US"/>
          </a:p>
        </p:txBody>
      </p:sp>
    </p:spTree>
    <p:extLst>
      <p:ext uri="{BB962C8B-B14F-4D97-AF65-F5344CB8AC3E}">
        <p14:creationId xmlns:p14="http://schemas.microsoft.com/office/powerpoint/2010/main" val="1419218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0" name=""/>
        <p:cNvGrpSpPr/>
        <p:nvPr/>
      </p:nvGrpSpPr>
      <p:grpSpPr>
        <a:xfrm>
          <a:off x="0" y="0"/>
          <a:ext cx="0" cy="0"/>
          <a:chOff x="0" y="0"/>
          <a:chExt cx="0" cy="0"/>
        </a:xfrm>
      </p:grpSpPr>
      <p:sp>
        <p:nvSpPr>
          <p:cNvPr id="1094"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1095"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96" name="日付プレースホルダー 3"/>
          <p:cNvSpPr>
            <a:spLocks noGrp="1"/>
          </p:cNvSpPr>
          <p:nvPr>
            <p:ph type="dt" sz="half" idx="10"/>
          </p:nvPr>
        </p:nvSpPr>
        <p:spPr/>
        <p:txBody>
          <a:bodyPr/>
          <a:lstStyle/>
          <a:p>
            <a:fld id="{95A2A7FA-C79E-C145-B139-88CA77EF0BE4}" type="datetime1">
              <a:rPr kumimoji="1" lang="ja-JP" altLang="en-US" smtClean="0"/>
              <a:t>2018/3/2</a:t>
            </a:fld>
            <a:endParaRPr kumimoji="1" lang="ja-JP" altLang="en-US"/>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83B67A27-73C2-424E-BF58-30741D36557A}" type="slidenum">
              <a:rPr kumimoji="1" lang="ja-JP" altLang="en-US" smtClean="0"/>
              <a:t>‹#›</a:t>
            </a:fld>
            <a:endParaRPr kumimoji="1" lang="ja-JP" altLang="en-US"/>
          </a:p>
        </p:txBody>
      </p:sp>
    </p:spTree>
    <p:extLst>
      <p:ext uri="{BB962C8B-B14F-4D97-AF65-F5344CB8AC3E}">
        <p14:creationId xmlns:p14="http://schemas.microsoft.com/office/powerpoint/2010/main" val="709790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038"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39" name="日付プレースホルダー 3"/>
          <p:cNvSpPr>
            <a:spLocks noGrp="1"/>
          </p:cNvSpPr>
          <p:nvPr>
            <p:ph type="dt" sz="half" idx="10"/>
          </p:nvPr>
        </p:nvSpPr>
        <p:spPr/>
        <p:txBody>
          <a:bodyPr/>
          <a:lstStyle/>
          <a:p>
            <a:fld id="{02ECDCC2-E434-1E44-AC27-704328E68DDE}" type="datetime1">
              <a:rPr kumimoji="1" lang="ja-JP" altLang="en-US" smtClean="0"/>
              <a:t>2018/3/2</a:t>
            </a:fld>
            <a:endParaRPr kumimoji="1" lang="ja-JP" altLang="en-US"/>
          </a:p>
        </p:txBody>
      </p:sp>
      <p:sp>
        <p:nvSpPr>
          <p:cNvPr id="1040" name="フッター プレースホルダー 4"/>
          <p:cNvSpPr>
            <a:spLocks noGrp="1"/>
          </p:cNvSpPr>
          <p:nvPr>
            <p:ph type="ftr" sz="quarter" idx="11"/>
          </p:nvPr>
        </p:nvSpPr>
        <p:spPr/>
        <p:txBody>
          <a:bodyPr/>
          <a:lstStyle/>
          <a:p>
            <a:endParaRPr kumimoji="1" lang="ja-JP" altLang="en-US"/>
          </a:p>
        </p:txBody>
      </p:sp>
      <p:sp>
        <p:nvSpPr>
          <p:cNvPr id="1041" name="スライド番号プレースホルダー 5"/>
          <p:cNvSpPr>
            <a:spLocks noGrp="1"/>
          </p:cNvSpPr>
          <p:nvPr>
            <p:ph type="sldNum" sz="quarter" idx="12"/>
          </p:nvPr>
        </p:nvSpPr>
        <p:spPr/>
        <p:txBody>
          <a:bodyPr/>
          <a:lstStyle/>
          <a:p>
            <a:fld id="{83B67A27-73C2-424E-BF58-30741D36557A}" type="slidenum">
              <a:rPr kumimoji="1" lang="ja-JP" altLang="en-US" smtClean="0"/>
              <a:t>‹#›</a:t>
            </a:fld>
            <a:endParaRPr kumimoji="1" lang="ja-JP" altLang="en-US"/>
          </a:p>
        </p:txBody>
      </p:sp>
    </p:spTree>
    <p:extLst>
      <p:ext uri="{BB962C8B-B14F-4D97-AF65-F5344CB8AC3E}">
        <p14:creationId xmlns:p14="http://schemas.microsoft.com/office/powerpoint/2010/main" val="220577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43"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1044"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1045" name="日付プレースホルダー 3"/>
          <p:cNvSpPr>
            <a:spLocks noGrp="1"/>
          </p:cNvSpPr>
          <p:nvPr>
            <p:ph type="dt" sz="half" idx="10"/>
          </p:nvPr>
        </p:nvSpPr>
        <p:spPr/>
        <p:txBody>
          <a:bodyPr/>
          <a:lstStyle/>
          <a:p>
            <a:fld id="{834DBFB8-F55F-224F-AAF1-15BE0FF728EF}" type="datetime1">
              <a:rPr kumimoji="1" lang="ja-JP" altLang="en-US" smtClean="0"/>
              <a:t>2018/3/2</a:t>
            </a:fld>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83B67A27-73C2-424E-BF58-30741D36557A}" type="slidenum">
              <a:rPr kumimoji="1" lang="ja-JP" altLang="en-US" smtClean="0"/>
              <a:t>‹#›</a:t>
            </a:fld>
            <a:endParaRPr kumimoji="1" lang="ja-JP" altLang="en-US"/>
          </a:p>
        </p:txBody>
      </p:sp>
    </p:spTree>
    <p:extLst>
      <p:ext uri="{BB962C8B-B14F-4D97-AF65-F5344CB8AC3E}">
        <p14:creationId xmlns:p14="http://schemas.microsoft.com/office/powerpoint/2010/main" val="681334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050"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51"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52" name="日付プレースホルダー 4"/>
          <p:cNvSpPr>
            <a:spLocks noGrp="1"/>
          </p:cNvSpPr>
          <p:nvPr>
            <p:ph type="dt" sz="half" idx="10"/>
          </p:nvPr>
        </p:nvSpPr>
        <p:spPr/>
        <p:txBody>
          <a:bodyPr/>
          <a:lstStyle/>
          <a:p>
            <a:fld id="{C4F7D447-D33A-E749-98A2-177E32697045}" type="datetime1">
              <a:rPr kumimoji="1" lang="ja-JP" altLang="en-US" smtClean="0"/>
              <a:t>2018/3/2</a:t>
            </a:fld>
            <a:endParaRPr kumimoji="1" lang="ja-JP" altLang="en-US"/>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83B67A27-73C2-424E-BF58-30741D36557A}" type="slidenum">
              <a:rPr kumimoji="1" lang="ja-JP" altLang="en-US" smtClean="0"/>
              <a:t>‹#›</a:t>
            </a:fld>
            <a:endParaRPr kumimoji="1" lang="ja-JP" altLang="en-US"/>
          </a:p>
        </p:txBody>
      </p:sp>
    </p:spTree>
    <p:extLst>
      <p:ext uri="{BB962C8B-B14F-4D97-AF65-F5344CB8AC3E}">
        <p14:creationId xmlns:p14="http://schemas.microsoft.com/office/powerpoint/2010/main" val="812421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056"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1057"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058"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59"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060"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61" name="日付プレースホルダー 6"/>
          <p:cNvSpPr>
            <a:spLocks noGrp="1"/>
          </p:cNvSpPr>
          <p:nvPr>
            <p:ph type="dt" sz="half" idx="10"/>
          </p:nvPr>
        </p:nvSpPr>
        <p:spPr/>
        <p:txBody>
          <a:bodyPr/>
          <a:lstStyle/>
          <a:p>
            <a:fld id="{A6B156EB-9053-9047-B9EE-C60427D62347}" type="datetime1">
              <a:rPr kumimoji="1" lang="ja-JP" altLang="en-US" smtClean="0"/>
              <a:t>2018/3/2</a:t>
            </a:fld>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83B67A27-73C2-424E-BF58-30741D36557A}" type="slidenum">
              <a:rPr kumimoji="1" lang="ja-JP" altLang="en-US" smtClean="0"/>
              <a:t>‹#›</a:t>
            </a:fld>
            <a:endParaRPr kumimoji="1" lang="ja-JP" altLang="en-US"/>
          </a:p>
        </p:txBody>
      </p:sp>
    </p:spTree>
    <p:extLst>
      <p:ext uri="{BB962C8B-B14F-4D97-AF65-F5344CB8AC3E}">
        <p14:creationId xmlns:p14="http://schemas.microsoft.com/office/powerpoint/2010/main" val="667358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066" name="日付プレースホルダー 2"/>
          <p:cNvSpPr>
            <a:spLocks noGrp="1"/>
          </p:cNvSpPr>
          <p:nvPr>
            <p:ph type="dt" sz="half" idx="10"/>
          </p:nvPr>
        </p:nvSpPr>
        <p:spPr/>
        <p:txBody>
          <a:bodyPr/>
          <a:lstStyle/>
          <a:p>
            <a:fld id="{8A0D020B-70FF-0645-831C-4AF6FEA15773}" type="datetime1">
              <a:rPr kumimoji="1" lang="ja-JP" altLang="en-US" smtClean="0"/>
              <a:t>2018/3/2</a:t>
            </a:fld>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83B67A27-73C2-424E-BF58-30741D36557A}" type="slidenum">
              <a:rPr kumimoji="1" lang="ja-JP" altLang="en-US" smtClean="0"/>
              <a:t>‹#›</a:t>
            </a:fld>
            <a:endParaRPr kumimoji="1" lang="ja-JP" altLang="en-US"/>
          </a:p>
        </p:txBody>
      </p:sp>
    </p:spTree>
    <p:extLst>
      <p:ext uri="{BB962C8B-B14F-4D97-AF65-F5344CB8AC3E}">
        <p14:creationId xmlns:p14="http://schemas.microsoft.com/office/powerpoint/2010/main" val="2129192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212129E2-6C93-4A41-84FB-6975130DF133}" type="datetime1">
              <a:rPr kumimoji="1" lang="ja-JP" altLang="en-US" smtClean="0"/>
              <a:t>2018/3/2</a:t>
            </a:fld>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83B67A27-73C2-424E-BF58-30741D36557A}" type="slidenum">
              <a:rPr kumimoji="1" lang="ja-JP" altLang="en-US" smtClean="0"/>
              <a:t>‹#›</a:t>
            </a:fld>
            <a:endParaRPr kumimoji="1" lang="ja-JP" altLang="en-US"/>
          </a:p>
        </p:txBody>
      </p:sp>
    </p:spTree>
    <p:extLst>
      <p:ext uri="{BB962C8B-B14F-4D97-AF65-F5344CB8AC3E}">
        <p14:creationId xmlns:p14="http://schemas.microsoft.com/office/powerpoint/2010/main" val="1812791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074"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1075"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76"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1077" name="日付プレースホルダー 4"/>
          <p:cNvSpPr>
            <a:spLocks noGrp="1"/>
          </p:cNvSpPr>
          <p:nvPr>
            <p:ph type="dt" sz="half" idx="10"/>
          </p:nvPr>
        </p:nvSpPr>
        <p:spPr/>
        <p:txBody>
          <a:bodyPr/>
          <a:lstStyle/>
          <a:p>
            <a:fld id="{01BCE513-4C49-734A-9449-8CEDF2940FC0}" type="datetime1">
              <a:rPr kumimoji="1" lang="ja-JP" altLang="en-US" smtClean="0"/>
              <a:t>2018/3/2</a:t>
            </a:fld>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83B67A27-73C2-424E-BF58-30741D36557A}" type="slidenum">
              <a:rPr kumimoji="1" lang="ja-JP" altLang="en-US" smtClean="0"/>
              <a:t>‹#›</a:t>
            </a:fld>
            <a:endParaRPr kumimoji="1" lang="ja-JP" altLang="en-US"/>
          </a:p>
        </p:txBody>
      </p:sp>
    </p:spTree>
    <p:extLst>
      <p:ext uri="{BB962C8B-B14F-4D97-AF65-F5344CB8AC3E}">
        <p14:creationId xmlns:p14="http://schemas.microsoft.com/office/powerpoint/2010/main" val="123168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081"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1082"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1083"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1084" name="日付プレースホルダー 4"/>
          <p:cNvSpPr>
            <a:spLocks noGrp="1"/>
          </p:cNvSpPr>
          <p:nvPr>
            <p:ph type="dt" sz="half" idx="10"/>
          </p:nvPr>
        </p:nvSpPr>
        <p:spPr/>
        <p:txBody>
          <a:bodyPr/>
          <a:lstStyle/>
          <a:p>
            <a:fld id="{71FC5597-0E64-3D4F-8A25-CDF4D4827C86}" type="datetime1">
              <a:rPr kumimoji="1" lang="ja-JP" altLang="en-US" smtClean="0"/>
              <a:t>2018/3/2</a:t>
            </a:fld>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83B67A27-73C2-424E-BF58-30741D36557A}" type="slidenum">
              <a:rPr kumimoji="1" lang="ja-JP" altLang="en-US" smtClean="0"/>
              <a:t>‹#›</a:t>
            </a:fld>
            <a:endParaRPr kumimoji="1" lang="ja-JP" altLang="en-US"/>
          </a:p>
        </p:txBody>
      </p:sp>
    </p:spTree>
    <p:extLst>
      <p:ext uri="{BB962C8B-B14F-4D97-AF65-F5344CB8AC3E}">
        <p14:creationId xmlns:p14="http://schemas.microsoft.com/office/powerpoint/2010/main" val="1348602465"/>
      </p:ext>
    </p:extLst>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slideLayout" Target="../slideLayouts/slideLayout1.xml" Id="rId1" /><Relationship Type="http://schemas.openxmlformats.org/officeDocument/2006/relationships/slideLayout" Target="../slideLayouts/slideLayout2.xml" Id="rId2" /><Relationship Type="http://schemas.openxmlformats.org/officeDocument/2006/relationships/slideLayout" Target="../slideLayouts/slideLayout3.xml" Id="rId3" /><Relationship Type="http://schemas.openxmlformats.org/officeDocument/2006/relationships/slideLayout" Target="../slideLayouts/slideLayout4.xml" Id="rId4" /><Relationship Type="http://schemas.openxmlformats.org/officeDocument/2006/relationships/slideLayout" Target="../slideLayouts/slideLayout5.xml" Id="rId5" /><Relationship Type="http://schemas.openxmlformats.org/officeDocument/2006/relationships/slideLayout" Target="../slideLayouts/slideLayout6.xml" Id="rId6" /><Relationship Type="http://schemas.openxmlformats.org/officeDocument/2006/relationships/slideLayout" Target="../slideLayouts/slideLayout7.xml" Id="rId7" /><Relationship Type="http://schemas.openxmlformats.org/officeDocument/2006/relationships/slideLayout" Target="../slideLayouts/slideLayout8.xml" Id="rId8" /><Relationship Type="http://schemas.openxmlformats.org/officeDocument/2006/relationships/slideLayout" Target="../slideLayouts/slideLayout9.xml" Id="rId9" /><Relationship Type="http://schemas.openxmlformats.org/officeDocument/2006/relationships/slideLayout" Target="../slideLayouts/slideLayout10.xml" Id="rId10" /><Relationship Type="http://schemas.openxmlformats.org/officeDocument/2006/relationships/slideLayout" Target="../slideLayouts/slideLayout11.xml" Id="rId11" /><Relationship Type="http://schemas.openxmlformats.org/officeDocument/2006/relationships/theme" Target="../theme/theme1.xml" Id="rId12"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025"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1026"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27"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01F6E0-C880-5243-9172-C042A62936B9}" type="datetime1">
              <a:rPr kumimoji="1" lang="ja-JP" altLang="en-US" smtClean="0"/>
              <a:t>2018/3/2</a:t>
            </a:fld>
            <a:endParaRPr kumimoji="1" lang="ja-JP" altLang="en-US"/>
          </a:p>
        </p:txBody>
      </p:sp>
      <p:sp>
        <p:nvSpPr>
          <p:cNvPr id="1028"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029"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800">
                <a:solidFill>
                  <a:schemeClr val="tx1">
                    <a:tint val="75000"/>
                  </a:schemeClr>
                </a:solidFill>
              </a:defRPr>
            </a:lvl1pPr>
          </a:lstStyle>
          <a:p>
            <a:fld id="{83B67A27-73C2-424E-BF58-30741D36557A}" type="slidenum">
              <a:rPr lang="ja-JP" altLang="en-US" smtClean="0"/>
              <a:pPr/>
              <a:t>‹#›</a:t>
            </a:fld>
            <a:endParaRPr lang="ja-JP" altLang="en-US" dirty="0"/>
          </a:p>
        </p:txBody>
      </p:sp>
    </p:spTree>
    <p:extLst>
      <p:ext uri="{BB962C8B-B14F-4D97-AF65-F5344CB8AC3E}">
        <p14:creationId xmlns:p14="http://schemas.microsoft.com/office/powerpoint/2010/main" val="1230427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slideLayout" Target="../slideLayouts/slideLayout1.xml" Id="rId1" /><Relationship Type="http://schemas.openxmlformats.org/officeDocument/2006/relationships/notesSlide" Target="../notesSlides/notesSlide1.xml" Id="rId2" /></Relationships>
</file>

<file path=ppt/slides/_rels/slide10.xml.rels>&#65279;<?xml version="1.0" encoding="utf-8"?><Relationships xmlns="http://schemas.openxmlformats.org/package/2006/relationships"><Relationship Type="http://schemas.openxmlformats.org/officeDocument/2006/relationships/image" Target="../media/image9.png" Id="rId1" /><Relationship Type="http://schemas.openxmlformats.org/officeDocument/2006/relationships/image" Target="../media/image10.png" Id="rId2" /><Relationship Type="http://schemas.openxmlformats.org/officeDocument/2006/relationships/image" Target="../media/image3.png" Id="rId3" /><Relationship Type="http://schemas.openxmlformats.org/officeDocument/2006/relationships/image" Target="../media/image14.png" Id="rId4" /><Relationship Type="http://schemas.openxmlformats.org/officeDocument/2006/relationships/image" Target="../media/image12.png" Id="rId5" /><Relationship Type="http://schemas.openxmlformats.org/officeDocument/2006/relationships/slideLayout" Target="../slideLayouts/slideLayout2.xml" Id="rId6" /><Relationship Type="http://schemas.openxmlformats.org/officeDocument/2006/relationships/notesSlide" Target="../notesSlides/notesSlide10.xml" Id="rId7" /></Relationships>
</file>

<file path=ppt/slides/_rels/slide11.xml.rels>&#65279;<?xml version="1.0" encoding="utf-8"?><Relationships xmlns="http://schemas.openxmlformats.org/package/2006/relationships"><Relationship Type="http://schemas.openxmlformats.org/officeDocument/2006/relationships/image" Target="../media/image3.png" Id="rId1" /><Relationship Type="http://schemas.openxmlformats.org/officeDocument/2006/relationships/image" Target="../media/image14.png" Id="rId2" /><Relationship Type="http://schemas.openxmlformats.org/officeDocument/2006/relationships/image" Target="../media/image12.png" Id="rId3" /><Relationship Type="http://schemas.openxmlformats.org/officeDocument/2006/relationships/slideLayout" Target="../slideLayouts/slideLayout2.xml" Id="rId4" /><Relationship Type="http://schemas.openxmlformats.org/officeDocument/2006/relationships/notesSlide" Target="../notesSlides/notesSlide11.xml" Id="rId5" /></Relationships>
</file>

<file path=ppt/slides/_rels/slide12.xml.rels>&#65279;<?xml version="1.0" encoding="utf-8"?><Relationships xmlns="http://schemas.openxmlformats.org/package/2006/relationships"><Relationship Type="http://schemas.openxmlformats.org/officeDocument/2006/relationships/slideLayout" Target="../slideLayouts/slideLayout2.xml" Id="rId1" /><Relationship Type="http://schemas.openxmlformats.org/officeDocument/2006/relationships/notesSlide" Target="../notesSlides/notesSlide12.xml" Id="rId2" /></Relationships>
</file>

<file path=ppt/slides/_rels/slide13.xml.rels>&#65279;<?xml version="1.0" encoding="utf-8"?><Relationships xmlns="http://schemas.openxmlformats.org/package/2006/relationships"><Relationship Type="http://schemas.openxmlformats.org/officeDocument/2006/relationships/slideLayout" Target="../slideLayouts/slideLayout2.xml" Id="rId1" /><Relationship Type="http://schemas.openxmlformats.org/officeDocument/2006/relationships/notesSlide" Target="../notesSlides/notesSlide13.xml" Id="rId2" /></Relationships>
</file>

<file path=ppt/slides/_rels/slide14.xml.rels>&#65279;<?xml version="1.0" encoding="utf-8"?><Relationships xmlns="http://schemas.openxmlformats.org/package/2006/relationships"><Relationship Type="http://schemas.openxmlformats.org/officeDocument/2006/relationships/slideLayout" Target="../slideLayouts/slideLayout2.xml" Id="rId1" /><Relationship Type="http://schemas.openxmlformats.org/officeDocument/2006/relationships/notesSlide" Target="../notesSlides/notesSlide14.xml" Id="rId2" /></Relationships>
</file>

<file path=ppt/slides/_rels/slide15.xml.rels>&#65279;<?xml version="1.0" encoding="utf-8"?><Relationships xmlns="http://schemas.openxmlformats.org/package/2006/relationships"><Relationship Type="http://schemas.openxmlformats.org/officeDocument/2006/relationships/image" Target="../media/image15.png" Id="rId1" /><Relationship Type="http://schemas.openxmlformats.org/officeDocument/2006/relationships/image" Target="../media/image16.png" Id="rId2" /><Relationship Type="http://schemas.openxmlformats.org/officeDocument/2006/relationships/image" Target="../media/image17.png" Id="rId3" /><Relationship Type="http://schemas.openxmlformats.org/officeDocument/2006/relationships/slideLayout" Target="../slideLayouts/slideLayout2.xml" Id="rId4" /><Relationship Type="http://schemas.openxmlformats.org/officeDocument/2006/relationships/notesSlide" Target="../notesSlides/notesSlide15.xml" Id="rId5" /></Relationships>
</file>

<file path=ppt/slides/_rels/slide16.xml.rels>&#65279;<?xml version="1.0" encoding="utf-8"?><Relationships xmlns="http://schemas.openxmlformats.org/package/2006/relationships"><Relationship Type="http://schemas.openxmlformats.org/officeDocument/2006/relationships/image" Target="../media/image18.png" Id="rId1" /><Relationship Type="http://schemas.openxmlformats.org/officeDocument/2006/relationships/slideLayout" Target="../slideLayouts/slideLayout2.xml" Id="rId2" /><Relationship Type="http://schemas.openxmlformats.org/officeDocument/2006/relationships/notesSlide" Target="../notesSlides/notesSlide16.xml" Id="rId3" /></Relationships>
</file>

<file path=ppt/slides/_rels/slide17.xml.rels>&#65279;<?xml version="1.0" encoding="utf-8"?><Relationships xmlns="http://schemas.openxmlformats.org/package/2006/relationships"><Relationship Type="http://schemas.openxmlformats.org/officeDocument/2006/relationships/slideLayout" Target="../slideLayouts/slideLayout2.xml" Id="rId1" /><Relationship Type="http://schemas.openxmlformats.org/officeDocument/2006/relationships/notesSlide" Target="../notesSlides/notesSlide17.xml" Id="rId2" /></Relationships>
</file>

<file path=ppt/slides/_rels/slide18.xml.rels>&#65279;<?xml version="1.0" encoding="utf-8"?><Relationships xmlns="http://schemas.openxmlformats.org/package/2006/relationships"><Relationship Type="http://schemas.openxmlformats.org/officeDocument/2006/relationships/slideLayout" Target="../slideLayouts/slideLayout2.xml" Id="rId1" /><Relationship Type="http://schemas.openxmlformats.org/officeDocument/2006/relationships/notesSlide" Target="../notesSlides/notesSlide18.xml" Id="rId2" /></Relationships>
</file>

<file path=ppt/slides/_rels/slide19.xml.rels>&#65279;<?xml version="1.0" encoding="utf-8"?><Relationships xmlns="http://schemas.openxmlformats.org/package/2006/relationships"><Relationship Type="http://schemas.openxmlformats.org/officeDocument/2006/relationships/image" Target="../media/image1.png" Id="rId1" /><Relationship Type="http://schemas.openxmlformats.org/officeDocument/2006/relationships/image" Target="../media/image19.png" Id="rId2" /><Relationship Type="http://schemas.openxmlformats.org/officeDocument/2006/relationships/image" Target="../media/image20.png" Id="rId3" /><Relationship Type="http://schemas.openxmlformats.org/officeDocument/2006/relationships/slideLayout" Target="../slideLayouts/slideLayout2.xml" Id="rId4" /><Relationship Type="http://schemas.openxmlformats.org/officeDocument/2006/relationships/notesSlide" Target="../notesSlides/notesSlide19.xml" Id="rId5" /></Relationships>
</file>

<file path=ppt/slides/_rels/slide2.xml.rels>&#65279;<?xml version="1.0" encoding="utf-8"?><Relationships xmlns="http://schemas.openxmlformats.org/package/2006/relationships"><Relationship Type="http://schemas.openxmlformats.org/officeDocument/2006/relationships/image" Target="../media/image1.png" Id="rId1" /><Relationship Type="http://schemas.openxmlformats.org/officeDocument/2006/relationships/image" Target="../media/image2.png" Id="rId2" /><Relationship Type="http://schemas.openxmlformats.org/officeDocument/2006/relationships/image" Target="../media/image3.png" Id="rId3" /><Relationship Type="http://schemas.openxmlformats.org/officeDocument/2006/relationships/slideLayout" Target="../slideLayouts/slideLayout2.xml" Id="rId4" /><Relationship Type="http://schemas.openxmlformats.org/officeDocument/2006/relationships/notesSlide" Target="../notesSlides/notesSlide2.xml" Id="rId5" /></Relationships>
</file>

<file path=ppt/slides/_rels/slide20.xml.rels>&#65279;<?xml version="1.0" encoding="utf-8"?><Relationships xmlns="http://schemas.openxmlformats.org/package/2006/relationships"><Relationship Type="http://schemas.openxmlformats.org/officeDocument/2006/relationships/image" Target="../media/image21.png" Id="rId1" /><Relationship Type="http://schemas.openxmlformats.org/officeDocument/2006/relationships/slideLayout" Target="../slideLayouts/slideLayout2.xml" Id="rId2" /><Relationship Type="http://schemas.openxmlformats.org/officeDocument/2006/relationships/notesSlide" Target="../notesSlides/notesSlide20.xml" Id="rId3" /></Relationships>
</file>

<file path=ppt/slides/_rels/slide21.xml.rels>&#65279;<?xml version="1.0" encoding="utf-8"?><Relationships xmlns="http://schemas.openxmlformats.org/package/2006/relationships"><Relationship Type="http://schemas.openxmlformats.org/officeDocument/2006/relationships/image" Target="../media/image1.png" Id="rId1" /><Relationship Type="http://schemas.openxmlformats.org/officeDocument/2006/relationships/image" Target="../media/image19.png" Id="rId2" /><Relationship Type="http://schemas.openxmlformats.org/officeDocument/2006/relationships/image" Target="../media/image20.png" Id="rId3" /><Relationship Type="http://schemas.openxmlformats.org/officeDocument/2006/relationships/image" Target="../media/image22.png" Id="rId4" /><Relationship Type="http://schemas.openxmlformats.org/officeDocument/2006/relationships/slideLayout" Target="../slideLayouts/slideLayout2.xml" Id="rId5" /><Relationship Type="http://schemas.openxmlformats.org/officeDocument/2006/relationships/notesSlide" Target="../notesSlides/notesSlide21.xml" Id="rId6" /></Relationships>
</file>

<file path=ppt/slides/_rels/slide22.xml.rels>&#65279;<?xml version="1.0" encoding="utf-8"?><Relationships xmlns="http://schemas.openxmlformats.org/package/2006/relationships"><Relationship Type="http://schemas.openxmlformats.org/officeDocument/2006/relationships/image" Target="../media/image23.jpeg" Id="rId1" /><Relationship Type="http://schemas.openxmlformats.org/officeDocument/2006/relationships/slideLayout" Target="../slideLayouts/slideLayout7.xml" Id="rId2" /><Relationship Type="http://schemas.openxmlformats.org/officeDocument/2006/relationships/notesSlide" Target="../notesSlides/notesSlide22.xml" Id="rId3" /></Relationships>
</file>

<file path=ppt/slides/_rels/slide3.xml.rels>&#65279;<?xml version="1.0" encoding="utf-8"?><Relationships xmlns="http://schemas.openxmlformats.org/package/2006/relationships"><Relationship Type="http://schemas.openxmlformats.org/officeDocument/2006/relationships/image" Target="../media/image4.jpeg" Id="rId1" /><Relationship Type="http://schemas.openxmlformats.org/officeDocument/2006/relationships/image" Target="../media/image5.png" Id="rId2" /><Relationship Type="http://schemas.openxmlformats.org/officeDocument/2006/relationships/image" Target="../media/image1.png" Id="rId3" /><Relationship Type="http://schemas.openxmlformats.org/officeDocument/2006/relationships/image" Target="../media/image6.png" Id="rId4" /><Relationship Type="http://schemas.openxmlformats.org/officeDocument/2006/relationships/image" Target="../media/image7.png" Id="rId5" /><Relationship Type="http://schemas.openxmlformats.org/officeDocument/2006/relationships/image" Target="../media/image2.png" Id="rId6" /><Relationship Type="http://schemas.openxmlformats.org/officeDocument/2006/relationships/slideLayout" Target="../slideLayouts/slideLayout2.xml" Id="rId7" /><Relationship Type="http://schemas.openxmlformats.org/officeDocument/2006/relationships/notesSlide" Target="../notesSlides/notesSlide3.xml" Id="rId8" /></Relationships>
</file>

<file path=ppt/slides/_rels/slide4.xml.rels>&#65279;<?xml version="1.0" encoding="utf-8"?><Relationships xmlns="http://schemas.openxmlformats.org/package/2006/relationships"><Relationship Type="http://schemas.openxmlformats.org/officeDocument/2006/relationships/image" Target="../media/image4.jpeg" Id="rId1" /><Relationship Type="http://schemas.openxmlformats.org/officeDocument/2006/relationships/image" Target="../media/image2.png" Id="rId2" /><Relationship Type="http://schemas.openxmlformats.org/officeDocument/2006/relationships/image" Target="../media/image1.png" Id="rId3" /><Relationship Type="http://schemas.openxmlformats.org/officeDocument/2006/relationships/image" Target="../media/image6.png" Id="rId4" /><Relationship Type="http://schemas.openxmlformats.org/officeDocument/2006/relationships/slideLayout" Target="../slideLayouts/slideLayout2.xml" Id="rId5" /><Relationship Type="http://schemas.openxmlformats.org/officeDocument/2006/relationships/notesSlide" Target="../notesSlides/notesSlide4.xml" Id="rId6" /></Relationships>
</file>

<file path=ppt/slides/_rels/slide5.xml.rels>&#65279;<?xml version="1.0" encoding="utf-8"?><Relationships xmlns="http://schemas.openxmlformats.org/package/2006/relationships"><Relationship Type="http://schemas.openxmlformats.org/officeDocument/2006/relationships/image" Target="../media/image4.jpeg" Id="rId1" /><Relationship Type="http://schemas.openxmlformats.org/officeDocument/2006/relationships/image" Target="../media/image8.png" Id="rId2" /><Relationship Type="http://schemas.openxmlformats.org/officeDocument/2006/relationships/image" Target="../media/image6.png" Id="rId3" /><Relationship Type="http://schemas.openxmlformats.org/officeDocument/2006/relationships/slideLayout" Target="../slideLayouts/slideLayout2.xml" Id="rId4" /><Relationship Type="http://schemas.openxmlformats.org/officeDocument/2006/relationships/notesSlide" Target="../notesSlides/notesSlide5.xml" Id="rId5" /></Relationships>
</file>

<file path=ppt/slides/_rels/slide6.xml.rels>&#65279;<?xml version="1.0" encoding="utf-8"?><Relationships xmlns="http://schemas.openxmlformats.org/package/2006/relationships"><Relationship Type="http://schemas.openxmlformats.org/officeDocument/2006/relationships/image" Target="../media/image9.png" Id="rId1" /><Relationship Type="http://schemas.openxmlformats.org/officeDocument/2006/relationships/image" Target="../media/image10.png" Id="rId2" /><Relationship Type="http://schemas.openxmlformats.org/officeDocument/2006/relationships/image" Target="../media/image3.png" Id="rId3" /><Relationship Type="http://schemas.openxmlformats.org/officeDocument/2006/relationships/image" Target="../media/image11.png" Id="rId4" /><Relationship Type="http://schemas.openxmlformats.org/officeDocument/2006/relationships/slideLayout" Target="../slideLayouts/slideLayout2.xml" Id="rId5" /><Relationship Type="http://schemas.openxmlformats.org/officeDocument/2006/relationships/notesSlide" Target="../notesSlides/notesSlide6.xml" Id="rId6" /></Relationships>
</file>

<file path=ppt/slides/_rels/slide7.xml.rels>&#65279;<?xml version="1.0" encoding="utf-8"?><Relationships xmlns="http://schemas.openxmlformats.org/package/2006/relationships"><Relationship Type="http://schemas.openxmlformats.org/officeDocument/2006/relationships/image" Target="../media/image12.png" Id="rId1" /><Relationship Type="http://schemas.openxmlformats.org/officeDocument/2006/relationships/image" Target="../media/image8.png" Id="rId2" /><Relationship Type="http://schemas.openxmlformats.org/officeDocument/2006/relationships/image" Target="../media/image6.png" Id="rId3" /><Relationship Type="http://schemas.openxmlformats.org/officeDocument/2006/relationships/image" Target="../media/image2.png" Id="rId4" /><Relationship Type="http://schemas.openxmlformats.org/officeDocument/2006/relationships/image" Target="../media/image13.png" Id="rId5" /><Relationship Type="http://schemas.openxmlformats.org/officeDocument/2006/relationships/slideLayout" Target="../slideLayouts/slideLayout2.xml" Id="rId6" /><Relationship Type="http://schemas.openxmlformats.org/officeDocument/2006/relationships/notesSlide" Target="../notesSlides/notesSlide7.xml" Id="rId7" /></Relationships>
</file>

<file path=ppt/slides/_rels/slide8.xml.rels>&#65279;<?xml version="1.0" encoding="utf-8"?><Relationships xmlns="http://schemas.openxmlformats.org/package/2006/relationships"><Relationship Type="http://schemas.openxmlformats.org/officeDocument/2006/relationships/image" Target="../media/image3.png" Id="rId1" /><Relationship Type="http://schemas.openxmlformats.org/officeDocument/2006/relationships/image" Target="../media/image14.png" Id="rId2" /><Relationship Type="http://schemas.openxmlformats.org/officeDocument/2006/relationships/slideLayout" Target="../slideLayouts/slideLayout2.xml" Id="rId3" /><Relationship Type="http://schemas.openxmlformats.org/officeDocument/2006/relationships/notesSlide" Target="../notesSlides/notesSlide8.xml" Id="rId4" /></Relationships>
</file>

<file path=ppt/slides/_rels/slide9.xml.rels>&#65279;<?xml version="1.0" encoding="utf-8"?><Relationships xmlns="http://schemas.openxmlformats.org/package/2006/relationships"><Relationship Type="http://schemas.openxmlformats.org/officeDocument/2006/relationships/image" Target="../media/image9.png" Id="rId1" /><Relationship Type="http://schemas.openxmlformats.org/officeDocument/2006/relationships/image" Target="../media/image10.png" Id="rId2" /><Relationship Type="http://schemas.openxmlformats.org/officeDocument/2006/relationships/image" Target="../media/image3.png" Id="rId3" /><Relationship Type="http://schemas.openxmlformats.org/officeDocument/2006/relationships/image" Target="../media/image14.png" Id="rId4" /><Relationship Type="http://schemas.openxmlformats.org/officeDocument/2006/relationships/image" Target="../media/image12.png" Id="rId5" /><Relationship Type="http://schemas.openxmlformats.org/officeDocument/2006/relationships/slideLayout" Target="../slideLayouts/slideLayout2.xml" Id="rId6" /><Relationship Type="http://schemas.openxmlformats.org/officeDocument/2006/relationships/notesSlide" Target="../notesSlides/notesSlide9.xml" Id="rId7"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12" name="テキスト ボックス 4"/>
          <p:cNvSpPr txBox="1"/>
          <p:nvPr/>
        </p:nvSpPr>
        <p:spPr>
          <a:xfrm>
            <a:off x="597034" y="1005581"/>
            <a:ext cx="11214027" cy="2553653"/>
          </a:xfrm>
          <a:prstGeom prst="rect">
            <a:avLst/>
          </a:prstGeom>
          <a:noFill/>
        </p:spPr>
        <p:txBody>
          <a:bodyPr wrap="square" rtlCol="0">
            <a:spAutoFit/>
          </a:bodyPr>
          <a:lstStyle/>
          <a:p>
            <a:r>
              <a:rPr lang="ja-JP" altLang="en-US" sz="8000" b="1" dirty="0" smtClean="0">
                <a:latin typeface="HG丸ｺﾞｼｯｸM-PRO"/>
                <a:ea typeface="HG丸ｺﾞｼｯｸM-PRO"/>
                <a:cs typeface="MS PGothic" charset="-128"/>
              </a:rPr>
              <a:t>簡単に</a:t>
            </a:r>
            <a:endParaRPr lang="en-US" altLang="ja-JP" sz="8000" b="1" dirty="0" smtClean="0">
              <a:latin typeface="HG丸ｺﾞｼｯｸM-PRO"/>
              <a:ea typeface="HG丸ｺﾞｼｯｸM-PRO"/>
              <a:cs typeface="MS PGothic" charset="-128"/>
            </a:endParaRPr>
          </a:p>
          <a:p>
            <a:r>
              <a:rPr lang="ja-JP" altLang="en-US" sz="8000" b="1" dirty="0" smtClean="0">
                <a:latin typeface="HG丸ｺﾞｼｯｸM-PRO"/>
                <a:ea typeface="HG丸ｺﾞｼｯｸM-PRO"/>
                <a:cs typeface="MS PGothic" charset="-128"/>
              </a:rPr>
              <a:t>　伝わってしまう </a:t>
            </a:r>
            <a:r>
              <a:rPr lang="ja-JP" altLang="en-US" sz="8000" b="1" dirty="0" smtClean="0">
                <a:solidFill>
                  <a:srgbClr val="FF0000"/>
                </a:solidFill>
                <a:latin typeface="HG丸ｺﾞｼｯｸM-PRO"/>
                <a:ea typeface="HG丸ｺﾞｼｯｸM-PRO"/>
                <a:cs typeface="MS PGothic" charset="-128"/>
              </a:rPr>
              <a:t>怖さ</a:t>
            </a:r>
            <a:endParaRPr kumimoji="1" lang="ja-JP" altLang="en-US" sz="8000" b="1" dirty="0">
              <a:solidFill>
                <a:srgbClr val="FF0000"/>
              </a:solidFill>
              <a:latin typeface="HG丸ｺﾞｼｯｸM-PRO"/>
              <a:ea typeface="HG丸ｺﾞｼｯｸM-PRO"/>
              <a:cs typeface="MS PGothic" charset="-128"/>
            </a:endParaRPr>
          </a:p>
        </p:txBody>
      </p:sp>
      <p:sp>
        <p:nvSpPr>
          <p:cNvPr id="1113" name="テキスト ボックス 5"/>
          <p:cNvSpPr txBox="1"/>
          <p:nvPr/>
        </p:nvSpPr>
        <p:spPr>
          <a:xfrm>
            <a:off x="591671" y="236872"/>
            <a:ext cx="6596495" cy="768548"/>
          </a:xfrm>
          <a:prstGeom prst="rect">
            <a:avLst/>
          </a:prstGeom>
          <a:noFill/>
        </p:spPr>
        <p:txBody>
          <a:bodyPr wrap="none" rtlCol="0">
            <a:spAutoFit/>
          </a:bodyPr>
          <a:lstStyle/>
          <a:p>
            <a:r>
              <a:rPr kumimoji="1" lang="ja-JP" altLang="en-US" sz="4400" b="1" dirty="0" smtClean="0">
                <a:solidFill>
                  <a:srgbClr val="0070C0"/>
                </a:solidFill>
                <a:latin typeface="HG丸ｺﾞｼｯｸM-PRO"/>
                <a:ea typeface="HG丸ｺﾞｼｯｸM-PRO"/>
                <a:cs typeface="MS PGothic" charset="-128"/>
              </a:rPr>
              <a:t>ネットの落とし穴</a:t>
            </a:r>
            <a:r>
              <a:rPr kumimoji="1" lang="en-US" altLang="ja-JP" sz="4400" b="1" dirty="0" smtClean="0">
                <a:solidFill>
                  <a:srgbClr val="0070C0"/>
                </a:solidFill>
                <a:latin typeface="HG丸ｺﾞｼｯｸM-PRO"/>
                <a:ea typeface="HG丸ｺﾞｼｯｸM-PRO"/>
                <a:cs typeface="MS PGothic" charset="-128"/>
              </a:rPr>
              <a:t> </a:t>
            </a:r>
            <a:r>
              <a:rPr kumimoji="1" lang="ja-JP" altLang="en-US" sz="4400" b="1" dirty="0" smtClean="0">
                <a:solidFill>
                  <a:srgbClr val="0070C0"/>
                </a:solidFill>
                <a:latin typeface="HG丸ｺﾞｼｯｸM-PRO"/>
                <a:ea typeface="HG丸ｺﾞｼｯｸM-PRO"/>
                <a:cs typeface="MS PGothic" charset="-128"/>
              </a:rPr>
              <a:t>その１</a:t>
            </a:r>
            <a:endParaRPr kumimoji="1" lang="ja-JP" altLang="en-US" sz="4400" b="1" dirty="0">
              <a:solidFill>
                <a:srgbClr val="0070C0"/>
              </a:solidFill>
              <a:latin typeface="HG丸ｺﾞｼｯｸM-PRO"/>
              <a:ea typeface="HG丸ｺﾞｼｯｸM-PRO"/>
              <a:cs typeface="MS PGothic" charset="-128"/>
            </a:endParaRPr>
          </a:p>
        </p:txBody>
      </p:sp>
      <p:sp>
        <p:nvSpPr>
          <p:cNvPr id="1114" name="テキスト ボックス 6"/>
          <p:cNvSpPr txBox="1"/>
          <p:nvPr/>
        </p:nvSpPr>
        <p:spPr>
          <a:xfrm>
            <a:off x="1827859" y="3559073"/>
            <a:ext cx="8476214" cy="922437"/>
          </a:xfrm>
          <a:prstGeom prst="rect">
            <a:avLst/>
          </a:prstGeom>
          <a:noFill/>
        </p:spPr>
        <p:txBody>
          <a:bodyPr wrap="square" rtlCol="0">
            <a:spAutoFit/>
          </a:bodyPr>
          <a:lstStyle/>
          <a:p>
            <a:pPr algn="ctr"/>
            <a:r>
              <a:rPr kumimoji="1" lang="en-US" altLang="ja-JP" sz="5400" b="1" dirty="0" smtClean="0">
                <a:latin typeface="HG丸ｺﾞｼｯｸM-PRO"/>
                <a:ea typeface="HG丸ｺﾞｼｯｸM-PRO"/>
                <a:cs typeface="MS PGothic" charset="-128"/>
              </a:rPr>
              <a:t>〜</a:t>
            </a:r>
            <a:r>
              <a:rPr kumimoji="1" lang="ja-JP" altLang="en-US" sz="5400" b="1" dirty="0" smtClean="0">
                <a:latin typeface="HG丸ｺﾞｼｯｸM-PRO"/>
                <a:ea typeface="HG丸ｺﾞｼｯｸM-PRO"/>
                <a:cs typeface="MS PGothic" charset="-128"/>
              </a:rPr>
              <a:t>顔を加工して公開</a:t>
            </a:r>
            <a:r>
              <a:rPr kumimoji="1" lang="en-US" altLang="ja-JP" sz="5400" b="1" dirty="0" smtClean="0">
                <a:latin typeface="HG丸ｺﾞｼｯｸM-PRO"/>
                <a:ea typeface="HG丸ｺﾞｼｯｸM-PRO"/>
                <a:cs typeface="MS PGothic" charset="-128"/>
              </a:rPr>
              <a:t>〜</a:t>
            </a:r>
            <a:endParaRPr kumimoji="1" lang="ja-JP" altLang="en-US" sz="5400" b="1" dirty="0">
              <a:latin typeface="HG丸ｺﾞｼｯｸM-PRO"/>
              <a:ea typeface="HG丸ｺﾞｼｯｸM-PRO"/>
              <a:cs typeface="MS PGothic" charset="-128"/>
            </a:endParaRPr>
          </a:p>
        </p:txBody>
      </p:sp>
      <p:sp>
        <p:nvSpPr>
          <p:cNvPr id="1115" name="サブタイトル 213"/>
          <p:cNvSpPr>
            <a:spLocks noGrp="1"/>
          </p:cNvSpPr>
          <p:nvPr>
            <p:ph type="subTitle" idx="1"/>
          </p:nvPr>
        </p:nvSpPr>
        <p:spPr>
          <a:xfrm>
            <a:off x="5004682" y="4481510"/>
            <a:ext cx="6984121" cy="2200919"/>
          </a:xfrm>
          <a:ln>
            <a:solidFill>
              <a:schemeClr val="tx2"/>
            </a:solidFill>
          </a:ln>
        </p:spPr>
        <p:txBody>
          <a:bodyPr anchor="ctr">
            <a:normAutofit/>
          </a:bodyPr>
          <a:lstStyle/>
          <a:p>
            <a:r>
              <a:rPr kumimoji="1" lang="ja-JP" altLang="en-US" sz="3600" b="1" dirty="0">
                <a:solidFill>
                  <a:schemeClr val="tx1"/>
                </a:solidFill>
                <a:latin typeface="HG丸ｺﾞｼｯｸM-PRO"/>
                <a:ea typeface="HG丸ｺﾞｼｯｸM-PRO"/>
              </a:rPr>
              <a:t>高知県ネット教材作成委員会</a:t>
            </a:r>
            <a:endParaRPr sz="3600" b="1">
              <a:latin typeface="HG丸ｺﾞｼｯｸM-PRO"/>
              <a:ea typeface="HG丸ｺﾞｼｯｸM-PRO"/>
            </a:endParaRPr>
          </a:p>
          <a:p>
            <a:r>
              <a:rPr kumimoji="1" lang="ja-JP" altLang="en-US" sz="2800" dirty="0">
                <a:solidFill>
                  <a:schemeClr val="tx1"/>
                </a:solidFill>
                <a:latin typeface="HG丸ｺﾞｼｯｸM-PRO"/>
                <a:ea typeface="HG丸ｺﾞｼｯｸM-PRO"/>
              </a:rPr>
              <a:t>高知工科大学ボランティアＣｙ</a:t>
            </a:r>
            <a:r>
              <a:rPr kumimoji="1" lang="en-US" altLang="ja-JP" sz="2800" dirty="0" err="1">
                <a:solidFill>
                  <a:schemeClr val="tx1"/>
                </a:solidFill>
                <a:latin typeface="HG丸ｺﾞｼｯｸM-PRO"/>
                <a:ea typeface="HG丸ｺﾞｼｯｸM-PRO"/>
              </a:rPr>
              <a:t>kut</a:t>
            </a:r>
            <a:endParaRPr kumimoji="1" lang="ja-JP" altLang="en-US" sz="2800" dirty="0">
              <a:solidFill>
                <a:schemeClr val="tx1"/>
              </a:solidFill>
              <a:latin typeface="HG丸ｺﾞｼｯｸM-PRO"/>
              <a:ea typeface="HG丸ｺﾞｼｯｸM-PRO"/>
            </a:endParaRPr>
          </a:p>
          <a:p>
            <a:r>
              <a:rPr kumimoji="1" lang="ja-JP" altLang="en-US" sz="2800" dirty="0">
                <a:solidFill>
                  <a:schemeClr val="tx1"/>
                </a:solidFill>
                <a:latin typeface="HG丸ｺﾞｼｯｸM-PRO"/>
                <a:ea typeface="HG丸ｺﾞｼｯｸM-PRO"/>
              </a:rPr>
              <a:t>高知県警察少年サポートセンター</a:t>
            </a:r>
            <a:endParaRPr sz="2800">
              <a:latin typeface="HG丸ｺﾞｼｯｸM-PRO"/>
              <a:ea typeface="HG丸ｺﾞｼｯｸM-PRO"/>
            </a:endParaRPr>
          </a:p>
          <a:p>
            <a:r>
              <a:rPr kumimoji="1" lang="ja-JP" altLang="en-US" sz="2800" dirty="0">
                <a:solidFill>
                  <a:schemeClr val="tx1"/>
                </a:solidFill>
                <a:latin typeface="HG丸ｺﾞｼｯｸM-PRO"/>
                <a:ea typeface="HG丸ｺﾞｼｯｸM-PRO"/>
              </a:rPr>
              <a:t>高知県教育委員会人権教育課</a:t>
            </a:r>
            <a:endParaRPr sz="2800">
              <a:latin typeface="HG丸ｺﾞｼｯｸM-PRO"/>
              <a:ea typeface="HG丸ｺﾞｼｯｸM-PRO"/>
            </a:endParaRPr>
          </a:p>
        </p:txBody>
      </p:sp>
    </p:spTree>
    <p:extLst>
      <p:ext uri="{BB962C8B-B14F-4D97-AF65-F5344CB8AC3E}">
        <p14:creationId xmlns:p14="http://schemas.microsoft.com/office/powerpoint/2010/main" val="1412309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16" name="タイトル 1"/>
          <p:cNvSpPr>
            <a:spLocks noGrp="1"/>
          </p:cNvSpPr>
          <p:nvPr>
            <p:ph type="title"/>
          </p:nvPr>
        </p:nvSpPr>
        <p:spPr>
          <a:xfrm>
            <a:off x="503831" y="28957"/>
            <a:ext cx="2073235" cy="1325563"/>
          </a:xfrm>
        </p:spPr>
        <p:txBody>
          <a:bodyPr>
            <a:normAutofit fontScale="90000"/>
          </a:bodyPr>
          <a:lstStyle/>
          <a:p>
            <a:r>
              <a:rPr kumimoji="1" lang="ja-JP" altLang="en-US" sz="5400" b="1" dirty="0" smtClean="0">
                <a:solidFill>
                  <a:srgbClr val="7030A0"/>
                </a:solidFill>
                <a:latin typeface="HG丸ｺﾞｼｯｸM-PRO"/>
                <a:ea typeface="HG丸ｺﾞｼｯｸM-PRO"/>
                <a:cs typeface="MS PGothic" charset="-128"/>
              </a:rPr>
              <a:t>内　容</a:t>
            </a:r>
            <a:endParaRPr kumimoji="1" lang="ja-JP" altLang="en-US" sz="5400" b="1" dirty="0">
              <a:solidFill>
                <a:srgbClr val="7030A0"/>
              </a:solidFill>
              <a:latin typeface="HG丸ｺﾞｼｯｸM-PRO"/>
              <a:ea typeface="HG丸ｺﾞｼｯｸM-PRO"/>
              <a:cs typeface="MS PGothic" charset="-128"/>
            </a:endParaRPr>
          </a:p>
        </p:txBody>
      </p:sp>
      <p:pic>
        <p:nvPicPr>
          <p:cNvPr id="1317" name="Picture 4" descr="http://2.bp.blogspot.com/-6JmvIZNh6v0/VaMNdoZ16HI/AAAAAAAAvX8/26ub6j9Uh4E/s800/girl_14.png"/>
          <p:cNvPicPr>
            <a:picLocks noChangeAspect="1" noChangeArrowheads="1"/>
          </p:cNvPicPr>
          <p:nvPr/>
        </p:nvPicPr>
        <p:blipFill>
          <a:blip r:embed="rId1"/>
          <a:stretch>
            <a:fillRect/>
          </a:stretch>
        </p:blipFill>
        <p:spPr>
          <a:xfrm>
            <a:off x="4874606" y="924702"/>
            <a:ext cx="1430494" cy="1476041"/>
          </a:xfrm>
          <a:prstGeom prst="rect">
            <a:avLst/>
          </a:prstGeom>
          <a:noFill/>
        </p:spPr>
      </p:pic>
      <p:pic>
        <p:nvPicPr>
          <p:cNvPr id="1318" name="Picture 6" descr="http://2.bp.blogspot.com/-sLPzb9Vw-V0/VaMOLdc37EI/AAAAAAAAvjE/T-FTmodsYBg/s800/boy_12.png"/>
          <p:cNvPicPr>
            <a:picLocks noChangeAspect="1" noChangeArrowheads="1"/>
          </p:cNvPicPr>
          <p:nvPr/>
        </p:nvPicPr>
        <p:blipFill>
          <a:blip r:embed="rId2"/>
          <a:stretch>
            <a:fillRect/>
          </a:stretch>
        </p:blipFill>
        <p:spPr>
          <a:xfrm>
            <a:off x="8133368" y="1839109"/>
            <a:ext cx="1373317" cy="1459580"/>
          </a:xfrm>
          <a:prstGeom prst="rect">
            <a:avLst/>
          </a:prstGeom>
          <a:noFill/>
        </p:spPr>
      </p:pic>
      <p:cxnSp>
        <p:nvCxnSpPr>
          <p:cNvPr id="1319" name="直線矢印コネクタ 11"/>
          <p:cNvCxnSpPr/>
          <p:nvPr/>
        </p:nvCxnSpPr>
        <p:spPr>
          <a:xfrm flipV="1">
            <a:off x="2143125" y="2362933"/>
            <a:ext cx="2729279" cy="1178909"/>
          </a:xfrm>
          <a:prstGeom prst="straightConnector1">
            <a:avLst/>
          </a:prstGeom>
          <a:ln w="1143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320" name="正方形/長方形 12"/>
          <p:cNvSpPr/>
          <p:nvPr/>
        </p:nvSpPr>
        <p:spPr>
          <a:xfrm>
            <a:off x="577402" y="4314590"/>
            <a:ext cx="1314600" cy="768548"/>
          </a:xfrm>
          <a:prstGeom prst="rect">
            <a:avLst/>
          </a:prstGeom>
        </p:spPr>
        <p:txBody>
          <a:bodyPr wrap="none">
            <a:spAutoFit/>
          </a:bodyPr>
          <a:lstStyle/>
          <a:p>
            <a:r>
              <a:rPr lang="ja-JP" altLang="en-US" sz="4400" b="1" dirty="0">
                <a:solidFill>
                  <a:srgbClr val="0070C0"/>
                </a:solidFill>
                <a:latin typeface="HG丸ｺﾞｼｯｸM-PRO"/>
                <a:ea typeface="HG丸ｺﾞｼｯｸM-PRO"/>
              </a:rPr>
              <a:t>ゆい</a:t>
            </a:r>
            <a:endParaRPr sz="4400">
              <a:solidFill>
                <a:srgbClr val="0070C0"/>
              </a:solidFill>
              <a:latin typeface="HG丸ｺﾞｼｯｸM-PRO"/>
              <a:ea typeface="HG丸ｺﾞｼｯｸM-PRO"/>
            </a:endParaRPr>
          </a:p>
        </p:txBody>
      </p:sp>
      <p:sp>
        <p:nvSpPr>
          <p:cNvPr id="1321" name="正方形/長方形 13"/>
          <p:cNvSpPr/>
          <p:nvPr/>
        </p:nvSpPr>
        <p:spPr>
          <a:xfrm>
            <a:off x="4665112" y="2500495"/>
            <a:ext cx="1880461" cy="768548"/>
          </a:xfrm>
          <a:prstGeom prst="rect">
            <a:avLst/>
          </a:prstGeom>
        </p:spPr>
        <p:txBody>
          <a:bodyPr wrap="none">
            <a:spAutoFit/>
          </a:bodyPr>
          <a:lstStyle/>
          <a:p>
            <a:r>
              <a:rPr lang="ja-JP" altLang="en-US" sz="4400" b="1" dirty="0">
                <a:solidFill>
                  <a:srgbClr val="0070C0"/>
                </a:solidFill>
                <a:latin typeface="HG丸ｺﾞｼｯｸM-PRO"/>
                <a:ea typeface="HG丸ｺﾞｼｯｸM-PRO"/>
              </a:rPr>
              <a:t>ともみ</a:t>
            </a:r>
            <a:endParaRPr sz="4400" b="1">
              <a:solidFill>
                <a:srgbClr val="0070C0"/>
              </a:solidFill>
              <a:latin typeface="HG丸ｺﾞｼｯｸM-PRO"/>
              <a:ea typeface="HG丸ｺﾞｼｯｸM-PRO"/>
            </a:endParaRPr>
          </a:p>
        </p:txBody>
      </p:sp>
      <p:sp>
        <p:nvSpPr>
          <p:cNvPr id="1322" name="正方形/長方形 14"/>
          <p:cNvSpPr/>
          <p:nvPr/>
        </p:nvSpPr>
        <p:spPr>
          <a:xfrm>
            <a:off x="9506685" y="2530141"/>
            <a:ext cx="1880461" cy="768548"/>
          </a:xfrm>
          <a:prstGeom prst="rect">
            <a:avLst/>
          </a:prstGeom>
        </p:spPr>
        <p:txBody>
          <a:bodyPr wrap="none">
            <a:spAutoFit/>
          </a:bodyPr>
          <a:lstStyle/>
          <a:p>
            <a:r>
              <a:rPr lang="ja-JP" altLang="en-US" sz="4400" b="1" dirty="0">
                <a:solidFill>
                  <a:srgbClr val="0070C0"/>
                </a:solidFill>
                <a:latin typeface="HG丸ｺﾞｼｯｸM-PRO"/>
                <a:ea typeface="HG丸ｺﾞｼｯｸM-PRO"/>
              </a:rPr>
              <a:t>すずき</a:t>
            </a:r>
            <a:endParaRPr sz="4400">
              <a:solidFill>
                <a:srgbClr val="0070C0"/>
              </a:solidFill>
              <a:latin typeface="HG丸ｺﾞｼｯｸM-PRO"/>
              <a:ea typeface="HG丸ｺﾞｼｯｸM-PRO"/>
            </a:endParaRPr>
          </a:p>
        </p:txBody>
      </p:sp>
      <p:cxnSp>
        <p:nvCxnSpPr>
          <p:cNvPr id="1323" name="直線矢印コネクタ 15"/>
          <p:cNvCxnSpPr/>
          <p:nvPr/>
        </p:nvCxnSpPr>
        <p:spPr>
          <a:xfrm>
            <a:off x="6301154" y="2253029"/>
            <a:ext cx="1832214" cy="525470"/>
          </a:xfrm>
          <a:prstGeom prst="straightConnector1">
            <a:avLst/>
          </a:prstGeom>
          <a:ln w="1143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324" name="正方形/長方形 9"/>
          <p:cNvSpPr/>
          <p:nvPr/>
        </p:nvSpPr>
        <p:spPr>
          <a:xfrm>
            <a:off x="77533" y="1455953"/>
            <a:ext cx="3762386" cy="1322546"/>
          </a:xfrm>
          <a:prstGeom prst="rect">
            <a:avLst/>
          </a:prstGeom>
        </p:spPr>
        <p:txBody>
          <a:bodyPr wrap="none">
            <a:spAutoFit/>
          </a:bodyPr>
          <a:lstStyle/>
          <a:p>
            <a:r>
              <a:rPr lang="en-US" altLang="ja-JP" sz="4000" b="1" dirty="0">
                <a:latin typeface="HG丸ｺﾞｼｯｸM-PRO"/>
                <a:ea typeface="HG丸ｺﾞｼｯｸM-PRO"/>
                <a:cs typeface="MS PGothic" charset="-128"/>
              </a:rPr>
              <a:t>1.</a:t>
            </a:r>
            <a:r>
              <a:rPr lang="ja-JP" altLang="en-US" sz="4000" b="1" dirty="0">
                <a:latin typeface="HG丸ｺﾞｼｯｸM-PRO"/>
                <a:ea typeface="HG丸ｺﾞｼｯｸM-PRO"/>
                <a:cs typeface="MS PGothic" charset="-128"/>
              </a:rPr>
              <a:t>自分の</a:t>
            </a:r>
            <a:r>
              <a:rPr lang="ja-JP" altLang="en-US" sz="4000" b="1" dirty="0" smtClean="0">
                <a:latin typeface="HG丸ｺﾞｼｯｸM-PRO"/>
                <a:ea typeface="HG丸ｺﾞｼｯｸM-PRO"/>
                <a:cs typeface="MS PGothic" charset="-128"/>
              </a:rPr>
              <a:t>画像を</a:t>
            </a:r>
            <a:endParaRPr lang="ja-JP" altLang="en-US" sz="4000" b="1" dirty="0" smtClean="0">
              <a:latin typeface="HG丸ｺﾞｼｯｸM-PRO"/>
              <a:ea typeface="HG丸ｺﾞｼｯｸM-PRO"/>
              <a:cs typeface="MS PGothic" charset="-128"/>
            </a:endParaRPr>
          </a:p>
          <a:p>
            <a:r>
              <a:rPr lang="ja-JP" altLang="en-US" sz="4000" b="1" dirty="0" smtClean="0">
                <a:latin typeface="HG丸ｺﾞｼｯｸM-PRO"/>
                <a:ea typeface="HG丸ｺﾞｼｯｸM-PRO"/>
                <a:cs typeface="MS PGothic" charset="-128"/>
              </a:rPr>
              <a:t>　</a:t>
            </a:r>
            <a:r>
              <a:rPr lang="ja-JP" altLang="en-US" sz="4000" b="1" dirty="0" smtClean="0">
                <a:latin typeface="HG丸ｺﾞｼｯｸM-PRO"/>
                <a:ea typeface="HG丸ｺﾞｼｯｸM-PRO"/>
                <a:cs typeface="MS PGothic" charset="-128"/>
              </a:rPr>
              <a:t>送信</a:t>
            </a:r>
            <a:endParaRPr lang="ja-JP" altLang="en-US" sz="4000" b="1" dirty="0" smtClean="0">
              <a:latin typeface="HG丸ｺﾞｼｯｸM-PRO"/>
              <a:ea typeface="HG丸ｺﾞｼｯｸM-PRO"/>
              <a:cs typeface="MS PGothic" charset="-128"/>
            </a:endParaRPr>
          </a:p>
        </p:txBody>
      </p:sp>
      <p:sp>
        <p:nvSpPr>
          <p:cNvPr id="1325" name="正方形/長方形 16"/>
          <p:cNvSpPr/>
          <p:nvPr/>
        </p:nvSpPr>
        <p:spPr>
          <a:xfrm>
            <a:off x="6179230" y="794680"/>
            <a:ext cx="5820642" cy="1322546"/>
          </a:xfrm>
          <a:prstGeom prst="rect">
            <a:avLst/>
          </a:prstGeom>
        </p:spPr>
        <p:txBody>
          <a:bodyPr wrap="none">
            <a:spAutoFit/>
          </a:bodyPr>
          <a:lstStyle/>
          <a:p>
            <a:r>
              <a:rPr lang="en-US" altLang="ja-JP" sz="4000" b="1" dirty="0">
                <a:latin typeface="HG丸ｺﾞｼｯｸM-PRO"/>
                <a:ea typeface="HG丸ｺﾞｼｯｸM-PRO"/>
                <a:cs typeface="MS PGothic" charset="-128"/>
              </a:rPr>
              <a:t>2.</a:t>
            </a:r>
            <a:r>
              <a:rPr lang="ja-JP" altLang="en-US" sz="4000" b="1" dirty="0">
                <a:latin typeface="HG丸ｺﾞｼｯｸM-PRO"/>
                <a:ea typeface="HG丸ｺﾞｼｯｸM-PRO"/>
                <a:cs typeface="MS PGothic" charset="-128"/>
              </a:rPr>
              <a:t>「ゆい」</a:t>
            </a:r>
            <a:r>
              <a:rPr lang="ja-JP" altLang="en-US" sz="4000" b="1" dirty="0" err="1" smtClean="0">
                <a:latin typeface="HG丸ｺﾞｼｯｸM-PRO"/>
                <a:ea typeface="HG丸ｺﾞｼｯｸM-PRO"/>
                <a:cs typeface="MS PGothic" charset="-128"/>
              </a:rPr>
              <a:t>さん</a:t>
            </a:r>
            <a:r>
              <a:rPr lang="ja-JP" altLang="en-US" sz="4000" b="1" dirty="0" err="1">
                <a:latin typeface="HG丸ｺﾞｼｯｸM-PRO"/>
                <a:ea typeface="HG丸ｺﾞｼｯｸM-PRO"/>
                <a:cs typeface="MS PGothic" charset="-128"/>
              </a:rPr>
              <a:t>の</a:t>
            </a:r>
            <a:r>
              <a:rPr lang="ja-JP" altLang="en-US" sz="4000" b="1" dirty="0" smtClean="0">
                <a:latin typeface="HG丸ｺﾞｼｯｸM-PRO"/>
                <a:ea typeface="HG丸ｺﾞｼｯｸM-PRO"/>
                <a:cs typeface="MS PGothic" charset="-128"/>
              </a:rPr>
              <a:t>画像</a:t>
            </a:r>
            <a:r>
              <a:rPr lang="ja-JP" altLang="en-US" sz="4000" b="1" dirty="0" smtClean="0">
                <a:latin typeface="HG丸ｺﾞｼｯｸM-PRO"/>
                <a:ea typeface="HG丸ｺﾞｼｯｸM-PRO"/>
                <a:cs typeface="MS PGothic" charset="-128"/>
              </a:rPr>
              <a:t>を</a:t>
            </a:r>
            <a:endParaRPr lang="ja-JP" altLang="en-US" sz="4000" b="1" dirty="0" smtClean="0">
              <a:latin typeface="HG丸ｺﾞｼｯｸM-PRO"/>
              <a:ea typeface="HG丸ｺﾞｼｯｸM-PRO"/>
              <a:cs typeface="MS PGothic" charset="-128"/>
            </a:endParaRPr>
          </a:p>
          <a:p>
            <a:r>
              <a:rPr lang="ja-JP" altLang="en-US" sz="4000" b="1" dirty="0" smtClean="0">
                <a:latin typeface="HG丸ｺﾞｼｯｸM-PRO"/>
                <a:ea typeface="HG丸ｺﾞｼｯｸM-PRO"/>
                <a:cs typeface="MS PGothic" charset="-128"/>
              </a:rPr>
              <a:t>　</a:t>
            </a:r>
            <a:r>
              <a:rPr lang="ja-JP" altLang="en-US" sz="4000" b="1" dirty="0" smtClean="0">
                <a:latin typeface="HG丸ｺﾞｼｯｸM-PRO"/>
                <a:ea typeface="HG丸ｺﾞｼｯｸM-PRO"/>
                <a:cs typeface="MS PGothic" charset="-128"/>
              </a:rPr>
              <a:t>送信</a:t>
            </a:r>
            <a:endParaRPr lang="ja-JP" altLang="en-US" sz="4000" b="1" dirty="0" smtClean="0">
              <a:latin typeface="HG丸ｺﾞｼｯｸM-PRO"/>
              <a:ea typeface="HG丸ｺﾞｼｯｸM-PRO"/>
              <a:cs typeface="MS PGothic" charset="-128"/>
            </a:endParaRPr>
          </a:p>
        </p:txBody>
      </p:sp>
      <p:sp>
        <p:nvSpPr>
          <p:cNvPr id="1326" name="正方形/長方形 18"/>
          <p:cNvSpPr/>
          <p:nvPr/>
        </p:nvSpPr>
        <p:spPr>
          <a:xfrm>
            <a:off x="5611507" y="3298689"/>
            <a:ext cx="6396250" cy="1322546"/>
          </a:xfrm>
          <a:prstGeom prst="rect">
            <a:avLst/>
          </a:prstGeom>
        </p:spPr>
        <p:txBody>
          <a:bodyPr wrap="square">
            <a:spAutoFit/>
          </a:bodyPr>
          <a:lstStyle/>
          <a:p>
            <a:r>
              <a:rPr lang="en-US" altLang="ja-JP" sz="4000" b="1" dirty="0">
                <a:latin typeface="HG丸ｺﾞｼｯｸM-PRO"/>
                <a:ea typeface="HG丸ｺﾞｼｯｸM-PRO"/>
                <a:cs typeface="MS PGothic" charset="-128"/>
              </a:rPr>
              <a:t>3.</a:t>
            </a:r>
            <a:r>
              <a:rPr lang="ja-JP" altLang="en-US" sz="4000" b="1" dirty="0">
                <a:latin typeface="HG丸ｺﾞｼｯｸM-PRO"/>
                <a:ea typeface="HG丸ｺﾞｼｯｸM-PRO"/>
                <a:cs typeface="MS PGothic" charset="-128"/>
              </a:rPr>
              <a:t>「ゆい」</a:t>
            </a:r>
            <a:r>
              <a:rPr lang="ja-JP" altLang="en-US" sz="4000" b="1" dirty="0" err="1">
                <a:latin typeface="HG丸ｺﾞｼｯｸM-PRO"/>
                <a:ea typeface="HG丸ｺﾞｼｯｸM-PRO"/>
                <a:cs typeface="MS PGothic" charset="-128"/>
              </a:rPr>
              <a:t>さんの</a:t>
            </a:r>
            <a:r>
              <a:rPr lang="ja-JP" altLang="en-US" sz="4000" b="1" dirty="0" smtClean="0">
                <a:latin typeface="HG丸ｺﾞｼｯｸM-PRO"/>
                <a:ea typeface="HG丸ｺﾞｼｯｸM-PRO"/>
                <a:cs typeface="MS PGothic" charset="-128"/>
              </a:rPr>
              <a:t>画像を</a:t>
            </a:r>
            <a:endParaRPr lang="en-US" altLang="ja-JP" sz="4000" b="1" dirty="0">
              <a:latin typeface="HG丸ｺﾞｼｯｸM-PRO"/>
              <a:ea typeface="HG丸ｺﾞｼｯｸM-PRO"/>
              <a:cs typeface="MS PGothic" charset="-128"/>
            </a:endParaRPr>
          </a:p>
          <a:p>
            <a:r>
              <a:rPr lang="ja-JP" altLang="en-US" sz="4000" b="1" dirty="0" smtClean="0">
                <a:latin typeface="HG丸ｺﾞｼｯｸM-PRO"/>
                <a:ea typeface="HG丸ｺﾞｼｯｸM-PRO"/>
                <a:cs typeface="MS PGothic" charset="-128"/>
              </a:rPr>
              <a:t>　</a:t>
            </a:r>
            <a:r>
              <a:rPr lang="ja-JP" altLang="en-US" sz="4000" b="1" dirty="0" smtClean="0">
                <a:latin typeface="HG丸ｺﾞｼｯｸM-PRO"/>
                <a:ea typeface="HG丸ｺﾞｼｯｸM-PRO"/>
                <a:cs typeface="MS PGothic" charset="-128"/>
              </a:rPr>
              <a:t>加工してグループに</a:t>
            </a:r>
            <a:r>
              <a:rPr lang="ja-JP" altLang="en-US" sz="4000" b="1" dirty="0" smtClean="0">
                <a:latin typeface="HG丸ｺﾞｼｯｸM-PRO"/>
                <a:ea typeface="HG丸ｺﾞｼｯｸM-PRO"/>
                <a:cs typeface="MS PGothic" charset="-128"/>
              </a:rPr>
              <a:t>送信</a:t>
            </a:r>
            <a:endParaRPr lang="ja-JP" altLang="en-US" sz="4000" b="1" dirty="0" smtClean="0">
              <a:latin typeface="HG丸ｺﾞｼｯｸM-PRO"/>
              <a:ea typeface="HG丸ｺﾞｼｯｸM-PRO"/>
              <a:cs typeface="MS PGothic" charset="-128"/>
            </a:endParaRPr>
          </a:p>
        </p:txBody>
      </p:sp>
      <p:cxnSp>
        <p:nvCxnSpPr>
          <p:cNvPr id="1327" name="直線矢印コネクタ 20"/>
          <p:cNvCxnSpPr/>
          <p:nvPr/>
        </p:nvCxnSpPr>
        <p:spPr>
          <a:xfrm flipH="1">
            <a:off x="6365265" y="4621235"/>
            <a:ext cx="1886683" cy="787644"/>
          </a:xfrm>
          <a:prstGeom prst="straightConnector1">
            <a:avLst/>
          </a:prstGeom>
          <a:ln w="1143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328" name="スライド番号プレースホルダー 2"/>
          <p:cNvSpPr>
            <a:spLocks noGrp="1"/>
          </p:cNvSpPr>
          <p:nvPr>
            <p:ph type="sldNum" sz="quarter" idx="12"/>
          </p:nvPr>
        </p:nvSpPr>
        <p:spPr/>
        <p:txBody>
          <a:bodyPr/>
          <a:lstStyle/>
          <a:p>
            <a:fld id="{83B67A27-73C2-424E-BF58-30741D36557A}" type="slidenum">
              <a:rPr kumimoji="1" lang="ja-JP" altLang="en-US" smtClean="0"/>
              <a:t>10</a:t>
            </a:fld>
            <a:endParaRPr kumimoji="1" lang="ja-JP" altLang="en-US"/>
          </a:p>
        </p:txBody>
      </p:sp>
      <p:cxnSp>
        <p:nvCxnSpPr>
          <p:cNvPr id="1329" name="直線矢印コネクタ 267"/>
          <p:cNvCxnSpPr/>
          <p:nvPr/>
        </p:nvCxnSpPr>
        <p:spPr>
          <a:xfrm flipH="1">
            <a:off x="3013656" y="5513510"/>
            <a:ext cx="1556971" cy="219808"/>
          </a:xfrm>
          <a:prstGeom prst="straightConnector1">
            <a:avLst/>
          </a:prstGeom>
          <a:ln w="1143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330" name="直線矢印コネクタ 268"/>
          <p:cNvCxnSpPr/>
          <p:nvPr/>
        </p:nvCxnSpPr>
        <p:spPr>
          <a:xfrm flipH="1">
            <a:off x="3507764" y="6117737"/>
            <a:ext cx="1172308" cy="549763"/>
          </a:xfrm>
          <a:prstGeom prst="straightConnector1">
            <a:avLst/>
          </a:prstGeom>
          <a:ln w="1143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331" name="直線矢印コネクタ 269"/>
          <p:cNvCxnSpPr/>
          <p:nvPr/>
        </p:nvCxnSpPr>
        <p:spPr>
          <a:xfrm>
            <a:off x="5776249" y="6270468"/>
            <a:ext cx="805962" cy="451007"/>
          </a:xfrm>
          <a:prstGeom prst="straightConnector1">
            <a:avLst/>
          </a:prstGeom>
          <a:ln w="1143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332" name="直線矢印コネクタ 270"/>
          <p:cNvCxnSpPr/>
          <p:nvPr/>
        </p:nvCxnSpPr>
        <p:spPr>
          <a:xfrm>
            <a:off x="6289132" y="6072380"/>
            <a:ext cx="1019475" cy="396177"/>
          </a:xfrm>
          <a:prstGeom prst="straightConnector1">
            <a:avLst/>
          </a:prstGeom>
          <a:ln w="1143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pic>
        <p:nvPicPr>
          <p:cNvPr id="1333" name="図 324"/>
          <p:cNvPicPr>
            <a:picLocks noChangeAspect="1"/>
          </p:cNvPicPr>
          <p:nvPr/>
        </p:nvPicPr>
        <p:blipFill>
          <a:blip r:embed="rId3"/>
          <a:stretch>
            <a:fillRect/>
          </a:stretch>
        </p:blipFill>
        <p:spPr>
          <a:xfrm>
            <a:off x="502959" y="2760566"/>
            <a:ext cx="1463485" cy="1562551"/>
          </a:xfrm>
          <a:prstGeom prst="rect">
            <a:avLst/>
          </a:prstGeom>
        </p:spPr>
      </p:pic>
      <p:pic>
        <p:nvPicPr>
          <p:cNvPr id="1334" name="図 325"/>
          <p:cNvPicPr>
            <a:picLocks noChangeAspect="1"/>
          </p:cNvPicPr>
          <p:nvPr/>
        </p:nvPicPr>
        <p:blipFill>
          <a:blip r:embed="rId4"/>
          <a:stretch>
            <a:fillRect/>
          </a:stretch>
        </p:blipFill>
        <p:spPr>
          <a:xfrm>
            <a:off x="374447" y="2693632"/>
            <a:ext cx="1597596" cy="1702193"/>
          </a:xfrm>
          <a:prstGeom prst="rect">
            <a:avLst/>
          </a:prstGeom>
        </p:spPr>
      </p:pic>
      <p:pic>
        <p:nvPicPr>
          <p:cNvPr id="1335" name="図 272"/>
          <p:cNvPicPr>
            <a:picLocks noChangeAspect="1"/>
          </p:cNvPicPr>
          <p:nvPr/>
        </p:nvPicPr>
        <p:blipFill>
          <a:blip r:embed="rId5"/>
          <a:stretch>
            <a:fillRect/>
          </a:stretch>
        </p:blipFill>
        <p:spPr>
          <a:xfrm>
            <a:off x="4570627" y="4680125"/>
            <a:ext cx="1794638" cy="1666771"/>
          </a:xfrm>
          <a:prstGeom prst="rect">
            <a:avLst/>
          </a:prstGeom>
        </p:spPr>
      </p:pic>
      <p:sp>
        <p:nvSpPr>
          <p:cNvPr id="1336" name="正方形/長方形 273"/>
          <p:cNvSpPr/>
          <p:nvPr/>
        </p:nvSpPr>
        <p:spPr>
          <a:xfrm>
            <a:off x="6365265" y="5509500"/>
            <a:ext cx="5043034" cy="706993"/>
          </a:xfrm>
          <a:prstGeom prst="rect">
            <a:avLst/>
          </a:prstGeom>
        </p:spPr>
        <p:txBody>
          <a:bodyPr wrap="square">
            <a:spAutoFit/>
          </a:bodyPr>
          <a:lstStyle/>
          <a:p>
            <a:r>
              <a:rPr lang="en-US" altLang="ja-JP" sz="4000" b="1" dirty="0">
                <a:latin typeface="HG丸ｺﾞｼｯｸM-PRO"/>
                <a:ea typeface="HG丸ｺﾞｼｯｸM-PRO"/>
                <a:cs typeface="MS PGothic" charset="-128"/>
              </a:rPr>
              <a:t>４.</a:t>
            </a:r>
            <a:r>
              <a:rPr lang="ja-JP" altLang="en-US" sz="4000" b="1" dirty="0" smtClean="0">
                <a:latin typeface="HG丸ｺﾞｼｯｸM-PRO"/>
                <a:ea typeface="HG丸ｺﾞｼｯｸM-PRO"/>
                <a:cs typeface="MS PGothic" charset="-128"/>
              </a:rPr>
              <a:t>グループから拡散</a:t>
            </a:r>
            <a:endParaRPr lang="ja-JP" altLang="en-US" sz="4000" b="1" dirty="0" smtClean="0">
              <a:latin typeface="HG丸ｺﾞｼｯｸM-PRO"/>
              <a:ea typeface="HG丸ｺﾞｼｯｸM-PRO"/>
              <a:cs typeface="MS PGothic" charset="-128"/>
            </a:endParaRPr>
          </a:p>
        </p:txBody>
      </p:sp>
    </p:spTree>
    <p:extLst>
      <p:ext uri="{BB962C8B-B14F-4D97-AF65-F5344CB8AC3E}">
        <p14:creationId xmlns:p14="http://schemas.microsoft.com/office/powerpoint/2010/main" val="12778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xit" presetSubtype="0" fill="hold" nodeType="withEffect">
                                  <p:stCondLst>
                                    <p:cond delay="0"/>
                                  </p:stCondLst>
                                  <p:childTnLst>
                                    <p:animEffect transition="out" filter="fade">
                                      <p:cBhvr>
                                        <p:cTn id="8" dur="1000">
                                          <p:stCondLst>
                                            <p:cond delay="0"/>
                                          </p:stCondLst>
                                        </p:cTn>
                                        <p:tgtEl>
                                          <p:spTgt spid="1319"/>
                                        </p:tgtEl>
                                      </p:cBhvr>
                                    </p:animEffect>
                                    <p:anim calcmode="lin" valueType="num">
                                      <p:cBhvr>
                                        <p:cTn id="6" dur="1000">
                                          <p:stCondLst>
                                            <p:cond delay="0"/>
                                          </p:stCondLst>
                                        </p:cTn>
                                        <p:tgtEl>
                                          <p:spTgt spid="1319"/>
                                        </p:tgtEl>
                                        <p:attrNameLst>
                                          <p:attrName>ppt_x</p:attrName>
                                        </p:attrNameLst>
                                      </p:cBhvr>
                                      <p:tavLst>
                                        <p:tav tm="0">
                                          <p:val>
                                            <p:strVal val="ppt_x"/>
                                          </p:val>
                                        </p:tav>
                                        <p:tav tm="100000">
                                          <p:val>
                                            <p:strVal val="ppt_x"/>
                                          </p:val>
                                        </p:tav>
                                      </p:tavLst>
                                    </p:anim>
                                    <p:anim calcmode="lin" valueType="num">
                                      <p:cBhvr>
                                        <p:cTn id="7" dur="1000">
                                          <p:stCondLst>
                                            <p:cond delay="0"/>
                                          </p:stCondLst>
                                        </p:cTn>
                                        <p:tgtEl>
                                          <p:spTgt spid="1319"/>
                                        </p:tgtEl>
                                        <p:attrNameLst>
                                          <p:attrName>ppt_y</p:attrName>
                                        </p:attrNameLst>
                                      </p:cBhvr>
                                      <p:tavLst>
                                        <p:tav tm="0">
                                          <p:val>
                                            <p:strVal val="ppt_y"/>
                                          </p:val>
                                        </p:tav>
                                        <p:tav tm="100000">
                                          <p:val>
                                            <p:strVal val="ppt_y-.1"/>
                                          </p:val>
                                        </p:tav>
                                      </p:tavLst>
                                    </p:anim>
                                    <p:set>
                                      <p:cBhvr>
                                        <p:cTn id="9" dur="1" fill="hold">
                                          <p:stCondLst>
                                            <p:cond delay="999"/>
                                          </p:stCondLst>
                                        </p:cTn>
                                        <p:tgtEl>
                                          <p:spTgt spid="1319"/>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3" dur="3000">
                                          <p:stCondLst>
                                            <p:cond delay="0"/>
                                          </p:stCondLst>
                                        </p:cTn>
                                        <p:tgtEl>
                                          <p:spTgt spid="1317"/>
                                        </p:tgtEl>
                                      </p:cBhvr>
                                    </p:animEffect>
                                    <p:anim calcmode="lin" valueType="num">
                                      <p:cBhvr>
                                        <p:cTn id="11" dur="3000">
                                          <p:stCondLst>
                                            <p:cond delay="0"/>
                                          </p:stCondLst>
                                        </p:cTn>
                                        <p:tgtEl>
                                          <p:spTgt spid="1317"/>
                                        </p:tgtEl>
                                        <p:attrNameLst>
                                          <p:attrName>ppt_x</p:attrName>
                                        </p:attrNameLst>
                                      </p:cBhvr>
                                      <p:tavLst>
                                        <p:tav tm="0">
                                          <p:val>
                                            <p:strVal val="ppt_x"/>
                                          </p:val>
                                        </p:tav>
                                        <p:tav tm="100000">
                                          <p:val>
                                            <p:strVal val="ppt_x"/>
                                          </p:val>
                                        </p:tav>
                                      </p:tavLst>
                                    </p:anim>
                                    <p:anim calcmode="lin" valueType="num">
                                      <p:cBhvr>
                                        <p:cTn id="12" dur="3000">
                                          <p:stCondLst>
                                            <p:cond delay="0"/>
                                          </p:stCondLst>
                                        </p:cTn>
                                        <p:tgtEl>
                                          <p:spTgt spid="1317"/>
                                        </p:tgtEl>
                                        <p:attrNameLst>
                                          <p:attrName>ppt_y</p:attrName>
                                        </p:attrNameLst>
                                      </p:cBhvr>
                                      <p:tavLst>
                                        <p:tav tm="0">
                                          <p:val>
                                            <p:strVal val="ppt_y"/>
                                          </p:val>
                                        </p:tav>
                                        <p:tav tm="100000">
                                          <p:val>
                                            <p:strVal val="ppt_y-.1"/>
                                          </p:val>
                                        </p:tav>
                                      </p:tavLst>
                                    </p:anim>
                                    <p:set>
                                      <p:cBhvr>
                                        <p:cTn id="14" dur="3" fill="hold">
                                          <p:stCondLst>
                                            <p:cond delay="2997"/>
                                          </p:stCondLst>
                                        </p:cTn>
                                        <p:tgtEl>
                                          <p:spTgt spid="1317"/>
                                        </p:tgtEl>
                                        <p:attrNameLst>
                                          <p:attrName>style.visibility</p:attrName>
                                        </p:attrNameLst>
                                      </p:cBhvr>
                                      <p:to>
                                        <p:strVal val="hidden"/>
                                      </p:to>
                                    </p:set>
                                  </p:childTnLst>
                                </p:cTn>
                              </p:par>
                              <p:par>
                                <p:cTn id="15" presetID="47" presetClass="exit" presetSubtype="0" fill="hold" grpId="0" nodeType="withEffect">
                                  <p:stCondLst>
                                    <p:cond delay="0"/>
                                  </p:stCondLst>
                                  <p:childTnLst>
                                    <p:animEffect transition="out" filter="fade">
                                      <p:cBhvr>
                                        <p:cTn id="18" dur="1000">
                                          <p:stCondLst>
                                            <p:cond delay="0"/>
                                          </p:stCondLst>
                                        </p:cTn>
                                        <p:tgtEl>
                                          <p:spTgt spid="1321"/>
                                        </p:tgtEl>
                                      </p:cBhvr>
                                    </p:animEffect>
                                    <p:anim calcmode="lin" valueType="num">
                                      <p:cBhvr>
                                        <p:cTn id="16" dur="1000">
                                          <p:stCondLst>
                                            <p:cond delay="0"/>
                                          </p:stCondLst>
                                        </p:cTn>
                                        <p:tgtEl>
                                          <p:spTgt spid="1321"/>
                                        </p:tgtEl>
                                        <p:attrNameLst>
                                          <p:attrName>ppt_x</p:attrName>
                                        </p:attrNameLst>
                                      </p:cBhvr>
                                      <p:tavLst>
                                        <p:tav tm="0">
                                          <p:val>
                                            <p:strVal val="ppt_x"/>
                                          </p:val>
                                        </p:tav>
                                        <p:tav tm="100000">
                                          <p:val>
                                            <p:strVal val="ppt_x"/>
                                          </p:val>
                                        </p:tav>
                                      </p:tavLst>
                                    </p:anim>
                                    <p:anim calcmode="lin" valueType="num">
                                      <p:cBhvr>
                                        <p:cTn id="17" dur="1000">
                                          <p:stCondLst>
                                            <p:cond delay="0"/>
                                          </p:stCondLst>
                                        </p:cTn>
                                        <p:tgtEl>
                                          <p:spTgt spid="1321"/>
                                        </p:tgtEl>
                                        <p:attrNameLst>
                                          <p:attrName>ppt_y</p:attrName>
                                        </p:attrNameLst>
                                      </p:cBhvr>
                                      <p:tavLst>
                                        <p:tav tm="0">
                                          <p:val>
                                            <p:strVal val="ppt_y"/>
                                          </p:val>
                                        </p:tav>
                                        <p:tav tm="100000">
                                          <p:val>
                                            <p:strVal val="ppt_y-.1"/>
                                          </p:val>
                                        </p:tav>
                                      </p:tavLst>
                                    </p:anim>
                                    <p:set>
                                      <p:cBhvr>
                                        <p:cTn id="19" dur="1" fill="hold">
                                          <p:stCondLst>
                                            <p:cond delay="999"/>
                                          </p:stCondLst>
                                        </p:cTn>
                                        <p:tgtEl>
                                          <p:spTgt spid="1321"/>
                                        </p:tgtEl>
                                        <p:attrNameLst>
                                          <p:attrName>style.visibility</p:attrName>
                                        </p:attrNameLst>
                                      </p:cBhvr>
                                      <p:to>
                                        <p:strVal val="hidden"/>
                                      </p:to>
                                    </p:set>
                                  </p:childTnLst>
                                </p:cTn>
                              </p:par>
                              <p:par>
                                <p:cTn id="20" presetID="47" presetClass="exit" presetSubtype="0" fill="hold" grpId="0" nodeType="withEffect">
                                  <p:stCondLst>
                                    <p:cond delay="0"/>
                                  </p:stCondLst>
                                  <p:childTnLst>
                                    <p:animEffect transition="out" filter="fade">
                                      <p:cBhvr>
                                        <p:cTn id="23" dur="1000">
                                          <p:stCondLst>
                                            <p:cond delay="0"/>
                                          </p:stCondLst>
                                        </p:cTn>
                                        <p:tgtEl>
                                          <p:spTgt spid="1325"/>
                                        </p:tgtEl>
                                      </p:cBhvr>
                                    </p:animEffect>
                                    <p:anim calcmode="lin" valueType="num">
                                      <p:cBhvr>
                                        <p:cTn id="21" dur="1000">
                                          <p:stCondLst>
                                            <p:cond delay="0"/>
                                          </p:stCondLst>
                                        </p:cTn>
                                        <p:tgtEl>
                                          <p:spTgt spid="1325"/>
                                        </p:tgtEl>
                                        <p:attrNameLst>
                                          <p:attrName>ppt_x</p:attrName>
                                        </p:attrNameLst>
                                      </p:cBhvr>
                                      <p:tavLst>
                                        <p:tav tm="0">
                                          <p:val>
                                            <p:strVal val="ppt_x"/>
                                          </p:val>
                                        </p:tav>
                                        <p:tav tm="100000">
                                          <p:val>
                                            <p:strVal val="ppt_x"/>
                                          </p:val>
                                        </p:tav>
                                      </p:tavLst>
                                    </p:anim>
                                    <p:anim calcmode="lin" valueType="num">
                                      <p:cBhvr>
                                        <p:cTn id="22" dur="1000">
                                          <p:stCondLst>
                                            <p:cond delay="0"/>
                                          </p:stCondLst>
                                        </p:cTn>
                                        <p:tgtEl>
                                          <p:spTgt spid="1325"/>
                                        </p:tgtEl>
                                        <p:attrNameLst>
                                          <p:attrName>ppt_y</p:attrName>
                                        </p:attrNameLst>
                                      </p:cBhvr>
                                      <p:tavLst>
                                        <p:tav tm="0">
                                          <p:val>
                                            <p:strVal val="ppt_y"/>
                                          </p:val>
                                        </p:tav>
                                        <p:tav tm="100000">
                                          <p:val>
                                            <p:strVal val="ppt_y-.1"/>
                                          </p:val>
                                        </p:tav>
                                      </p:tavLst>
                                    </p:anim>
                                    <p:set>
                                      <p:cBhvr>
                                        <p:cTn id="24" dur="1" fill="hold">
                                          <p:stCondLst>
                                            <p:cond delay="999"/>
                                          </p:stCondLst>
                                        </p:cTn>
                                        <p:tgtEl>
                                          <p:spTgt spid="1325"/>
                                        </p:tgtEl>
                                        <p:attrNameLst>
                                          <p:attrName>style.visibility</p:attrName>
                                        </p:attrNameLst>
                                      </p:cBhvr>
                                      <p:to>
                                        <p:strVal val="hidden"/>
                                      </p:to>
                                    </p:set>
                                  </p:childTnLst>
                                </p:cTn>
                              </p:par>
                              <p:par>
                                <p:cTn id="25" presetID="47" presetClass="exit" presetSubtype="0" fill="hold" nodeType="withEffect">
                                  <p:stCondLst>
                                    <p:cond delay="0"/>
                                  </p:stCondLst>
                                  <p:childTnLst>
                                    <p:animEffect transition="out" filter="fade">
                                      <p:cBhvr>
                                        <p:cTn id="28" dur="1000"/>
                                        <p:tgtEl>
                                          <p:spTgt spid="1323"/>
                                        </p:tgtEl>
                                      </p:cBhvr>
                                    </p:animEffect>
                                    <p:anim calcmode="lin" valueType="num">
                                      <p:cBhvr>
                                        <p:cTn id="26" dur="1000"/>
                                        <p:tgtEl>
                                          <p:spTgt spid="1323"/>
                                        </p:tgtEl>
                                        <p:attrNameLst>
                                          <p:attrName>ppt_x</p:attrName>
                                        </p:attrNameLst>
                                      </p:cBhvr>
                                      <p:tavLst>
                                        <p:tav tm="0">
                                          <p:val>
                                            <p:strVal val="ppt_x"/>
                                          </p:val>
                                        </p:tav>
                                        <p:tav tm="100000">
                                          <p:val>
                                            <p:strVal val="ppt_x"/>
                                          </p:val>
                                        </p:tav>
                                      </p:tavLst>
                                    </p:anim>
                                    <p:anim calcmode="lin" valueType="num">
                                      <p:cBhvr>
                                        <p:cTn id="27" dur="1000"/>
                                        <p:tgtEl>
                                          <p:spTgt spid="1323"/>
                                        </p:tgtEl>
                                        <p:attrNameLst>
                                          <p:attrName>ppt_y</p:attrName>
                                        </p:attrNameLst>
                                      </p:cBhvr>
                                      <p:tavLst>
                                        <p:tav tm="0">
                                          <p:val>
                                            <p:strVal val="ppt_y"/>
                                          </p:val>
                                        </p:tav>
                                        <p:tav tm="100000">
                                          <p:val>
                                            <p:strVal val="ppt_y-.1"/>
                                          </p:val>
                                        </p:tav>
                                      </p:tavLst>
                                    </p:anim>
                                    <p:set>
                                      <p:cBhvr>
                                        <p:cTn id="29" dur="1" fill="hold">
                                          <p:stCondLst>
                                            <p:cond delay="999"/>
                                          </p:stCondLst>
                                        </p:cTn>
                                        <p:tgtEl>
                                          <p:spTgt spid="1323"/>
                                        </p:tgtEl>
                                        <p:attrNameLst>
                                          <p:attrName>style.visibility</p:attrName>
                                        </p:attrNameLst>
                                      </p:cBhvr>
                                      <p:to>
                                        <p:strVal val="hidden"/>
                                      </p:to>
                                    </p:set>
                                  </p:childTnLst>
                                </p:cTn>
                              </p:par>
                              <p:par>
                                <p:cTn id="30" presetID="47" presetClass="exit" presetSubtype="0" fill="hold" nodeType="withEffect">
                                  <p:stCondLst>
                                    <p:cond delay="0"/>
                                  </p:stCondLst>
                                  <p:childTnLst>
                                    <p:animEffect transition="out" filter="fade">
                                      <p:cBhvr>
                                        <p:cTn id="33" dur="3000">
                                          <p:stCondLst>
                                            <p:cond delay="0"/>
                                          </p:stCondLst>
                                        </p:cTn>
                                        <p:tgtEl>
                                          <p:spTgt spid="1318"/>
                                        </p:tgtEl>
                                      </p:cBhvr>
                                    </p:animEffect>
                                    <p:anim calcmode="lin" valueType="num">
                                      <p:cBhvr>
                                        <p:cTn id="31" dur="3000">
                                          <p:stCondLst>
                                            <p:cond delay="0"/>
                                          </p:stCondLst>
                                        </p:cTn>
                                        <p:tgtEl>
                                          <p:spTgt spid="1318"/>
                                        </p:tgtEl>
                                        <p:attrNameLst>
                                          <p:attrName>ppt_x</p:attrName>
                                        </p:attrNameLst>
                                      </p:cBhvr>
                                      <p:tavLst>
                                        <p:tav tm="0">
                                          <p:val>
                                            <p:strVal val="ppt_x"/>
                                          </p:val>
                                        </p:tav>
                                        <p:tav tm="100000">
                                          <p:val>
                                            <p:strVal val="ppt_x"/>
                                          </p:val>
                                        </p:tav>
                                      </p:tavLst>
                                    </p:anim>
                                    <p:anim calcmode="lin" valueType="num">
                                      <p:cBhvr>
                                        <p:cTn id="32" dur="3000">
                                          <p:stCondLst>
                                            <p:cond delay="0"/>
                                          </p:stCondLst>
                                        </p:cTn>
                                        <p:tgtEl>
                                          <p:spTgt spid="1318"/>
                                        </p:tgtEl>
                                        <p:attrNameLst>
                                          <p:attrName>ppt_y</p:attrName>
                                        </p:attrNameLst>
                                      </p:cBhvr>
                                      <p:tavLst>
                                        <p:tav tm="0">
                                          <p:val>
                                            <p:strVal val="ppt_y"/>
                                          </p:val>
                                        </p:tav>
                                        <p:tav tm="100000">
                                          <p:val>
                                            <p:strVal val="ppt_y-.1"/>
                                          </p:val>
                                        </p:tav>
                                      </p:tavLst>
                                    </p:anim>
                                    <p:set>
                                      <p:cBhvr>
                                        <p:cTn id="34" dur="3" fill="hold">
                                          <p:stCondLst>
                                            <p:cond delay="2997"/>
                                          </p:stCondLst>
                                        </p:cTn>
                                        <p:tgtEl>
                                          <p:spTgt spid="1318"/>
                                        </p:tgtEl>
                                        <p:attrNameLst>
                                          <p:attrName>style.visibility</p:attrName>
                                        </p:attrNameLst>
                                      </p:cBhvr>
                                      <p:to>
                                        <p:strVal val="hidden"/>
                                      </p:to>
                                    </p:set>
                                  </p:childTnLst>
                                </p:cTn>
                              </p:par>
                              <p:par>
                                <p:cTn id="35" presetID="47" presetClass="exit" presetSubtype="0" fill="hold" grpId="0" nodeType="withEffect">
                                  <p:stCondLst>
                                    <p:cond delay="0"/>
                                  </p:stCondLst>
                                  <p:childTnLst>
                                    <p:animEffect transition="out" filter="fade">
                                      <p:cBhvr>
                                        <p:cTn id="38" dur="1000"/>
                                        <p:tgtEl>
                                          <p:spTgt spid="1322"/>
                                        </p:tgtEl>
                                      </p:cBhvr>
                                    </p:animEffect>
                                    <p:anim calcmode="lin" valueType="num">
                                      <p:cBhvr>
                                        <p:cTn id="36" dur="1000"/>
                                        <p:tgtEl>
                                          <p:spTgt spid="1322"/>
                                        </p:tgtEl>
                                        <p:attrNameLst>
                                          <p:attrName>ppt_x</p:attrName>
                                        </p:attrNameLst>
                                      </p:cBhvr>
                                      <p:tavLst>
                                        <p:tav tm="0">
                                          <p:val>
                                            <p:strVal val="ppt_x"/>
                                          </p:val>
                                        </p:tav>
                                        <p:tav tm="100000">
                                          <p:val>
                                            <p:strVal val="ppt_x"/>
                                          </p:val>
                                        </p:tav>
                                      </p:tavLst>
                                    </p:anim>
                                    <p:anim calcmode="lin" valueType="num">
                                      <p:cBhvr>
                                        <p:cTn id="37" dur="1000"/>
                                        <p:tgtEl>
                                          <p:spTgt spid="1322"/>
                                        </p:tgtEl>
                                        <p:attrNameLst>
                                          <p:attrName>ppt_y</p:attrName>
                                        </p:attrNameLst>
                                      </p:cBhvr>
                                      <p:tavLst>
                                        <p:tav tm="0">
                                          <p:val>
                                            <p:strVal val="ppt_y"/>
                                          </p:val>
                                        </p:tav>
                                        <p:tav tm="100000">
                                          <p:val>
                                            <p:strVal val="ppt_y-.1"/>
                                          </p:val>
                                        </p:tav>
                                      </p:tavLst>
                                    </p:anim>
                                    <p:set>
                                      <p:cBhvr>
                                        <p:cTn id="39" dur="1" fill="hold">
                                          <p:stCondLst>
                                            <p:cond delay="999"/>
                                          </p:stCondLst>
                                        </p:cTn>
                                        <p:tgtEl>
                                          <p:spTgt spid="1322"/>
                                        </p:tgtEl>
                                        <p:attrNameLst>
                                          <p:attrName>style.visibility</p:attrName>
                                        </p:attrNameLst>
                                      </p:cBhvr>
                                      <p:to>
                                        <p:strVal val="hidden"/>
                                      </p:to>
                                    </p:set>
                                  </p:childTnLst>
                                </p:cTn>
                              </p:par>
                              <p:par>
                                <p:cTn id="40" presetID="47" presetClass="exit" presetSubtype="0" fill="hold" grpId="0" nodeType="withEffect">
                                  <p:stCondLst>
                                    <p:cond delay="0"/>
                                  </p:stCondLst>
                                  <p:childTnLst>
                                    <p:animEffect transition="out" filter="fade">
                                      <p:cBhvr>
                                        <p:cTn id="43" dur="1000"/>
                                        <p:tgtEl>
                                          <p:spTgt spid="1326"/>
                                        </p:tgtEl>
                                      </p:cBhvr>
                                    </p:animEffect>
                                    <p:anim calcmode="lin" valueType="num">
                                      <p:cBhvr>
                                        <p:cTn id="41" dur="1000"/>
                                        <p:tgtEl>
                                          <p:spTgt spid="1326"/>
                                        </p:tgtEl>
                                        <p:attrNameLst>
                                          <p:attrName>ppt_x</p:attrName>
                                        </p:attrNameLst>
                                      </p:cBhvr>
                                      <p:tavLst>
                                        <p:tav tm="0">
                                          <p:val>
                                            <p:strVal val="ppt_x"/>
                                          </p:val>
                                        </p:tav>
                                        <p:tav tm="100000">
                                          <p:val>
                                            <p:strVal val="ppt_x"/>
                                          </p:val>
                                        </p:tav>
                                      </p:tavLst>
                                    </p:anim>
                                    <p:anim calcmode="lin" valueType="num">
                                      <p:cBhvr>
                                        <p:cTn id="42" dur="1000"/>
                                        <p:tgtEl>
                                          <p:spTgt spid="1326"/>
                                        </p:tgtEl>
                                        <p:attrNameLst>
                                          <p:attrName>ppt_y</p:attrName>
                                        </p:attrNameLst>
                                      </p:cBhvr>
                                      <p:tavLst>
                                        <p:tav tm="0">
                                          <p:val>
                                            <p:strVal val="ppt_y"/>
                                          </p:val>
                                        </p:tav>
                                        <p:tav tm="100000">
                                          <p:val>
                                            <p:strVal val="ppt_y-.1"/>
                                          </p:val>
                                        </p:tav>
                                      </p:tavLst>
                                    </p:anim>
                                    <p:set>
                                      <p:cBhvr>
                                        <p:cTn id="44" dur="1" fill="hold">
                                          <p:stCondLst>
                                            <p:cond delay="999"/>
                                          </p:stCondLst>
                                        </p:cTn>
                                        <p:tgtEl>
                                          <p:spTgt spid="1326"/>
                                        </p:tgtEl>
                                        <p:attrNameLst>
                                          <p:attrName>style.visibility</p:attrName>
                                        </p:attrNameLst>
                                      </p:cBhvr>
                                      <p:to>
                                        <p:strVal val="hidden"/>
                                      </p:to>
                                    </p:set>
                                  </p:childTnLst>
                                </p:cTn>
                              </p:par>
                              <p:par>
                                <p:cTn id="45" presetID="47" presetClass="exit" presetSubtype="0" fill="hold" nodeType="withEffect">
                                  <p:stCondLst>
                                    <p:cond delay="0"/>
                                  </p:stCondLst>
                                  <p:childTnLst>
                                    <p:animEffect transition="out" filter="fade">
                                      <p:cBhvr>
                                        <p:cTn id="48" dur="1000"/>
                                        <p:tgtEl>
                                          <p:spTgt spid="1327"/>
                                        </p:tgtEl>
                                      </p:cBhvr>
                                    </p:animEffect>
                                    <p:anim calcmode="lin" valueType="num">
                                      <p:cBhvr>
                                        <p:cTn id="46" dur="1000"/>
                                        <p:tgtEl>
                                          <p:spTgt spid="1327"/>
                                        </p:tgtEl>
                                        <p:attrNameLst>
                                          <p:attrName>ppt_x</p:attrName>
                                        </p:attrNameLst>
                                      </p:cBhvr>
                                      <p:tavLst>
                                        <p:tav tm="0">
                                          <p:val>
                                            <p:strVal val="ppt_x"/>
                                          </p:val>
                                        </p:tav>
                                        <p:tav tm="100000">
                                          <p:val>
                                            <p:strVal val="ppt_x"/>
                                          </p:val>
                                        </p:tav>
                                      </p:tavLst>
                                    </p:anim>
                                    <p:anim calcmode="lin" valueType="num">
                                      <p:cBhvr>
                                        <p:cTn id="47" dur="1000"/>
                                        <p:tgtEl>
                                          <p:spTgt spid="1327"/>
                                        </p:tgtEl>
                                        <p:attrNameLst>
                                          <p:attrName>ppt_y</p:attrName>
                                        </p:attrNameLst>
                                      </p:cBhvr>
                                      <p:tavLst>
                                        <p:tav tm="0">
                                          <p:val>
                                            <p:strVal val="ppt_y"/>
                                          </p:val>
                                        </p:tav>
                                        <p:tav tm="100000">
                                          <p:val>
                                            <p:strVal val="ppt_y-.1"/>
                                          </p:val>
                                        </p:tav>
                                      </p:tavLst>
                                    </p:anim>
                                    <p:set>
                                      <p:cBhvr>
                                        <p:cTn id="49" dur="1" fill="hold">
                                          <p:stCondLst>
                                            <p:cond delay="999"/>
                                          </p:stCondLst>
                                        </p:cTn>
                                        <p:tgtEl>
                                          <p:spTgt spid="1327"/>
                                        </p:tgtEl>
                                        <p:attrNameLst>
                                          <p:attrName>style.visibility</p:attrName>
                                        </p:attrNameLst>
                                      </p:cBhvr>
                                      <p:to>
                                        <p:strVal val="hidden"/>
                                      </p:to>
                                    </p:set>
                                  </p:childTnLst>
                                </p:cTn>
                              </p:par>
                              <p:par>
                                <p:cTn id="50" presetID="47" presetClass="exit" presetSubtype="0" fill="hold" grpId="0" nodeType="withEffect">
                                  <p:stCondLst>
                                    <p:cond delay="0"/>
                                  </p:stCondLst>
                                  <p:childTnLst>
                                    <p:animEffect transition="out" filter="fade">
                                      <p:cBhvr>
                                        <p:cTn id="53" dur="1000"/>
                                        <p:tgtEl>
                                          <p:spTgt spid="1336"/>
                                        </p:tgtEl>
                                      </p:cBhvr>
                                    </p:animEffect>
                                    <p:anim calcmode="lin" valueType="num">
                                      <p:cBhvr>
                                        <p:cTn id="51" dur="1000"/>
                                        <p:tgtEl>
                                          <p:spTgt spid="1336"/>
                                        </p:tgtEl>
                                        <p:attrNameLst>
                                          <p:attrName>ppt_x</p:attrName>
                                        </p:attrNameLst>
                                      </p:cBhvr>
                                      <p:tavLst>
                                        <p:tav tm="0">
                                          <p:val>
                                            <p:strVal val="ppt_x"/>
                                          </p:val>
                                        </p:tav>
                                        <p:tav tm="100000">
                                          <p:val>
                                            <p:strVal val="ppt_x"/>
                                          </p:val>
                                        </p:tav>
                                      </p:tavLst>
                                    </p:anim>
                                    <p:anim calcmode="lin" valueType="num">
                                      <p:cBhvr>
                                        <p:cTn id="52" dur="1000"/>
                                        <p:tgtEl>
                                          <p:spTgt spid="1336"/>
                                        </p:tgtEl>
                                        <p:attrNameLst>
                                          <p:attrName>ppt_y</p:attrName>
                                        </p:attrNameLst>
                                      </p:cBhvr>
                                      <p:tavLst>
                                        <p:tav tm="0">
                                          <p:val>
                                            <p:strVal val="ppt_y"/>
                                          </p:val>
                                        </p:tav>
                                        <p:tav tm="100000">
                                          <p:val>
                                            <p:strVal val="ppt_y-.1"/>
                                          </p:val>
                                        </p:tav>
                                      </p:tavLst>
                                    </p:anim>
                                    <p:set>
                                      <p:cBhvr>
                                        <p:cTn id="54" dur="1" fill="hold">
                                          <p:stCondLst>
                                            <p:cond delay="999"/>
                                          </p:stCondLst>
                                        </p:cTn>
                                        <p:tgtEl>
                                          <p:spTgt spid="1336"/>
                                        </p:tgtEl>
                                        <p:attrNameLst>
                                          <p:attrName>style.visibility</p:attrName>
                                        </p:attrNameLst>
                                      </p:cBhvr>
                                      <p:to>
                                        <p:strVal val="hidden"/>
                                      </p:to>
                                    </p:set>
                                  </p:childTnLst>
                                </p:cTn>
                              </p:par>
                              <p:par>
                                <p:cTn id="55" presetID="47" presetClass="exit" presetSubtype="0" fill="hold" nodeType="withEffect">
                                  <p:stCondLst>
                                    <p:cond delay="0"/>
                                  </p:stCondLst>
                                  <p:childTnLst>
                                    <p:animEffect transition="out" filter="fade">
                                      <p:cBhvr>
                                        <p:cTn id="58" dur="3000">
                                          <p:stCondLst>
                                            <p:cond delay="0"/>
                                          </p:stCondLst>
                                        </p:cTn>
                                        <p:tgtEl>
                                          <p:spTgt spid="1335"/>
                                        </p:tgtEl>
                                      </p:cBhvr>
                                    </p:animEffect>
                                    <p:anim calcmode="lin" valueType="num">
                                      <p:cBhvr>
                                        <p:cTn id="56" dur="3000">
                                          <p:stCondLst>
                                            <p:cond delay="0"/>
                                          </p:stCondLst>
                                        </p:cTn>
                                        <p:tgtEl>
                                          <p:spTgt spid="1335"/>
                                        </p:tgtEl>
                                        <p:attrNameLst>
                                          <p:attrName>ppt_x</p:attrName>
                                        </p:attrNameLst>
                                      </p:cBhvr>
                                      <p:tavLst>
                                        <p:tav tm="0">
                                          <p:val>
                                            <p:strVal val="ppt_x"/>
                                          </p:val>
                                        </p:tav>
                                        <p:tav tm="100000">
                                          <p:val>
                                            <p:strVal val="ppt_x"/>
                                          </p:val>
                                        </p:tav>
                                      </p:tavLst>
                                    </p:anim>
                                    <p:anim calcmode="lin" valueType="num">
                                      <p:cBhvr>
                                        <p:cTn id="57" dur="3000">
                                          <p:stCondLst>
                                            <p:cond delay="0"/>
                                          </p:stCondLst>
                                        </p:cTn>
                                        <p:tgtEl>
                                          <p:spTgt spid="1335"/>
                                        </p:tgtEl>
                                        <p:attrNameLst>
                                          <p:attrName>ppt_y</p:attrName>
                                        </p:attrNameLst>
                                      </p:cBhvr>
                                      <p:tavLst>
                                        <p:tav tm="0">
                                          <p:val>
                                            <p:strVal val="ppt_y"/>
                                          </p:val>
                                        </p:tav>
                                        <p:tav tm="100000">
                                          <p:val>
                                            <p:strVal val="ppt_y-.1"/>
                                          </p:val>
                                        </p:tav>
                                      </p:tavLst>
                                    </p:anim>
                                    <p:set>
                                      <p:cBhvr>
                                        <p:cTn id="59" dur="3" fill="hold">
                                          <p:stCondLst>
                                            <p:cond delay="2997"/>
                                          </p:stCondLst>
                                        </p:cTn>
                                        <p:tgtEl>
                                          <p:spTgt spid="1335"/>
                                        </p:tgtEl>
                                        <p:attrNameLst>
                                          <p:attrName>style.visibility</p:attrName>
                                        </p:attrNameLst>
                                      </p:cBhvr>
                                      <p:to>
                                        <p:strVal val="hidden"/>
                                      </p:to>
                                    </p:set>
                                  </p:childTnLst>
                                </p:cTn>
                              </p:par>
                              <p:par>
                                <p:cTn id="60" presetID="47" presetClass="exit" presetSubtype="0" fill="hold" nodeType="withEffect">
                                  <p:stCondLst>
                                    <p:cond delay="0"/>
                                  </p:stCondLst>
                                  <p:childTnLst>
                                    <p:animEffect transition="out" filter="fade">
                                      <p:cBhvr>
                                        <p:cTn id="63" dur="3000">
                                          <p:stCondLst>
                                            <p:cond delay="0"/>
                                          </p:stCondLst>
                                        </p:cTn>
                                        <p:tgtEl>
                                          <p:spTgt spid="1329"/>
                                        </p:tgtEl>
                                      </p:cBhvr>
                                    </p:animEffect>
                                    <p:anim calcmode="lin" valueType="num">
                                      <p:cBhvr>
                                        <p:cTn id="61" dur="3000">
                                          <p:stCondLst>
                                            <p:cond delay="0"/>
                                          </p:stCondLst>
                                        </p:cTn>
                                        <p:tgtEl>
                                          <p:spTgt spid="1329"/>
                                        </p:tgtEl>
                                        <p:attrNameLst>
                                          <p:attrName>ppt_x</p:attrName>
                                        </p:attrNameLst>
                                      </p:cBhvr>
                                      <p:tavLst>
                                        <p:tav tm="0">
                                          <p:val>
                                            <p:strVal val="ppt_x"/>
                                          </p:val>
                                        </p:tav>
                                        <p:tav tm="100000">
                                          <p:val>
                                            <p:strVal val="ppt_x"/>
                                          </p:val>
                                        </p:tav>
                                      </p:tavLst>
                                    </p:anim>
                                    <p:anim calcmode="lin" valueType="num">
                                      <p:cBhvr>
                                        <p:cTn id="62" dur="3000">
                                          <p:stCondLst>
                                            <p:cond delay="0"/>
                                          </p:stCondLst>
                                        </p:cTn>
                                        <p:tgtEl>
                                          <p:spTgt spid="1329"/>
                                        </p:tgtEl>
                                        <p:attrNameLst>
                                          <p:attrName>ppt_y</p:attrName>
                                        </p:attrNameLst>
                                      </p:cBhvr>
                                      <p:tavLst>
                                        <p:tav tm="0">
                                          <p:val>
                                            <p:strVal val="ppt_y"/>
                                          </p:val>
                                        </p:tav>
                                        <p:tav tm="100000">
                                          <p:val>
                                            <p:strVal val="ppt_y-.1"/>
                                          </p:val>
                                        </p:tav>
                                      </p:tavLst>
                                    </p:anim>
                                    <p:set>
                                      <p:cBhvr>
                                        <p:cTn id="64" dur="3" fill="hold">
                                          <p:stCondLst>
                                            <p:cond delay="2997"/>
                                          </p:stCondLst>
                                        </p:cTn>
                                        <p:tgtEl>
                                          <p:spTgt spid="1329"/>
                                        </p:tgtEl>
                                        <p:attrNameLst>
                                          <p:attrName>style.visibility</p:attrName>
                                        </p:attrNameLst>
                                      </p:cBhvr>
                                      <p:to>
                                        <p:strVal val="hidden"/>
                                      </p:to>
                                    </p:set>
                                  </p:childTnLst>
                                </p:cTn>
                              </p:par>
                              <p:par>
                                <p:cTn id="65" presetID="47" presetClass="exit" presetSubtype="0" fill="hold" nodeType="withEffect">
                                  <p:stCondLst>
                                    <p:cond delay="0"/>
                                  </p:stCondLst>
                                  <p:childTnLst>
                                    <p:animEffect transition="out" filter="fade">
                                      <p:cBhvr>
                                        <p:cTn id="68" dur="3000">
                                          <p:stCondLst>
                                            <p:cond delay="0"/>
                                          </p:stCondLst>
                                        </p:cTn>
                                        <p:tgtEl>
                                          <p:spTgt spid="1330"/>
                                        </p:tgtEl>
                                      </p:cBhvr>
                                    </p:animEffect>
                                    <p:anim calcmode="lin" valueType="num">
                                      <p:cBhvr>
                                        <p:cTn id="66" dur="3000">
                                          <p:stCondLst>
                                            <p:cond delay="0"/>
                                          </p:stCondLst>
                                        </p:cTn>
                                        <p:tgtEl>
                                          <p:spTgt spid="1330"/>
                                        </p:tgtEl>
                                        <p:attrNameLst>
                                          <p:attrName>ppt_x</p:attrName>
                                        </p:attrNameLst>
                                      </p:cBhvr>
                                      <p:tavLst>
                                        <p:tav tm="0">
                                          <p:val>
                                            <p:strVal val="ppt_x"/>
                                          </p:val>
                                        </p:tav>
                                        <p:tav tm="100000">
                                          <p:val>
                                            <p:strVal val="ppt_x"/>
                                          </p:val>
                                        </p:tav>
                                      </p:tavLst>
                                    </p:anim>
                                    <p:anim calcmode="lin" valueType="num">
                                      <p:cBhvr>
                                        <p:cTn id="67" dur="3000">
                                          <p:stCondLst>
                                            <p:cond delay="0"/>
                                          </p:stCondLst>
                                        </p:cTn>
                                        <p:tgtEl>
                                          <p:spTgt spid="1330"/>
                                        </p:tgtEl>
                                        <p:attrNameLst>
                                          <p:attrName>ppt_y</p:attrName>
                                        </p:attrNameLst>
                                      </p:cBhvr>
                                      <p:tavLst>
                                        <p:tav tm="0">
                                          <p:val>
                                            <p:strVal val="ppt_y"/>
                                          </p:val>
                                        </p:tav>
                                        <p:tav tm="100000">
                                          <p:val>
                                            <p:strVal val="ppt_y-.1"/>
                                          </p:val>
                                        </p:tav>
                                      </p:tavLst>
                                    </p:anim>
                                    <p:set>
                                      <p:cBhvr>
                                        <p:cTn id="69" dur="3" fill="hold">
                                          <p:stCondLst>
                                            <p:cond delay="2997"/>
                                          </p:stCondLst>
                                        </p:cTn>
                                        <p:tgtEl>
                                          <p:spTgt spid="1330"/>
                                        </p:tgtEl>
                                        <p:attrNameLst>
                                          <p:attrName>style.visibility</p:attrName>
                                        </p:attrNameLst>
                                      </p:cBhvr>
                                      <p:to>
                                        <p:strVal val="hidden"/>
                                      </p:to>
                                    </p:set>
                                  </p:childTnLst>
                                </p:cTn>
                              </p:par>
                              <p:par>
                                <p:cTn id="70" presetID="47" presetClass="exit" presetSubtype="0" fill="hold" nodeType="withEffect">
                                  <p:stCondLst>
                                    <p:cond delay="0"/>
                                  </p:stCondLst>
                                  <p:childTnLst>
                                    <p:animEffect transition="out" filter="fade">
                                      <p:cBhvr>
                                        <p:cTn id="73" dur="3000">
                                          <p:stCondLst>
                                            <p:cond delay="0"/>
                                          </p:stCondLst>
                                        </p:cTn>
                                        <p:tgtEl>
                                          <p:spTgt spid="1331"/>
                                        </p:tgtEl>
                                      </p:cBhvr>
                                    </p:animEffect>
                                    <p:anim calcmode="lin" valueType="num">
                                      <p:cBhvr>
                                        <p:cTn id="71" dur="3000">
                                          <p:stCondLst>
                                            <p:cond delay="0"/>
                                          </p:stCondLst>
                                        </p:cTn>
                                        <p:tgtEl>
                                          <p:spTgt spid="1331"/>
                                        </p:tgtEl>
                                        <p:attrNameLst>
                                          <p:attrName>ppt_x</p:attrName>
                                        </p:attrNameLst>
                                      </p:cBhvr>
                                      <p:tavLst>
                                        <p:tav tm="0">
                                          <p:val>
                                            <p:strVal val="ppt_x"/>
                                          </p:val>
                                        </p:tav>
                                        <p:tav tm="100000">
                                          <p:val>
                                            <p:strVal val="ppt_x"/>
                                          </p:val>
                                        </p:tav>
                                      </p:tavLst>
                                    </p:anim>
                                    <p:anim calcmode="lin" valueType="num">
                                      <p:cBhvr>
                                        <p:cTn id="72" dur="3000">
                                          <p:stCondLst>
                                            <p:cond delay="0"/>
                                          </p:stCondLst>
                                        </p:cTn>
                                        <p:tgtEl>
                                          <p:spTgt spid="1331"/>
                                        </p:tgtEl>
                                        <p:attrNameLst>
                                          <p:attrName>ppt_y</p:attrName>
                                        </p:attrNameLst>
                                      </p:cBhvr>
                                      <p:tavLst>
                                        <p:tav tm="0">
                                          <p:val>
                                            <p:strVal val="ppt_y"/>
                                          </p:val>
                                        </p:tav>
                                        <p:tav tm="100000">
                                          <p:val>
                                            <p:strVal val="ppt_y-.1"/>
                                          </p:val>
                                        </p:tav>
                                      </p:tavLst>
                                    </p:anim>
                                    <p:set>
                                      <p:cBhvr>
                                        <p:cTn id="74" dur="3" fill="hold">
                                          <p:stCondLst>
                                            <p:cond delay="2997"/>
                                          </p:stCondLst>
                                        </p:cTn>
                                        <p:tgtEl>
                                          <p:spTgt spid="1331"/>
                                        </p:tgtEl>
                                        <p:attrNameLst>
                                          <p:attrName>style.visibility</p:attrName>
                                        </p:attrNameLst>
                                      </p:cBhvr>
                                      <p:to>
                                        <p:strVal val="hidden"/>
                                      </p:to>
                                    </p:set>
                                  </p:childTnLst>
                                </p:cTn>
                              </p:par>
                              <p:par>
                                <p:cTn id="75" presetID="47" presetClass="exit" presetSubtype="0" fill="hold" nodeType="withEffect">
                                  <p:stCondLst>
                                    <p:cond delay="0"/>
                                  </p:stCondLst>
                                  <p:childTnLst>
                                    <p:animEffect transition="out" filter="fade">
                                      <p:cBhvr>
                                        <p:cTn id="78" dur="3000">
                                          <p:stCondLst>
                                            <p:cond delay="0"/>
                                          </p:stCondLst>
                                        </p:cTn>
                                        <p:tgtEl>
                                          <p:spTgt spid="1332"/>
                                        </p:tgtEl>
                                      </p:cBhvr>
                                    </p:animEffect>
                                    <p:anim calcmode="lin" valueType="num">
                                      <p:cBhvr>
                                        <p:cTn id="76" dur="3000">
                                          <p:stCondLst>
                                            <p:cond delay="0"/>
                                          </p:stCondLst>
                                        </p:cTn>
                                        <p:tgtEl>
                                          <p:spTgt spid="1332"/>
                                        </p:tgtEl>
                                        <p:attrNameLst>
                                          <p:attrName>ppt_x</p:attrName>
                                        </p:attrNameLst>
                                      </p:cBhvr>
                                      <p:tavLst>
                                        <p:tav tm="0">
                                          <p:val>
                                            <p:strVal val="ppt_x"/>
                                          </p:val>
                                        </p:tav>
                                        <p:tav tm="100000">
                                          <p:val>
                                            <p:strVal val="ppt_x"/>
                                          </p:val>
                                        </p:tav>
                                      </p:tavLst>
                                    </p:anim>
                                    <p:anim calcmode="lin" valueType="num">
                                      <p:cBhvr>
                                        <p:cTn id="77" dur="3000">
                                          <p:stCondLst>
                                            <p:cond delay="0"/>
                                          </p:stCondLst>
                                        </p:cTn>
                                        <p:tgtEl>
                                          <p:spTgt spid="1332"/>
                                        </p:tgtEl>
                                        <p:attrNameLst>
                                          <p:attrName>ppt_y</p:attrName>
                                        </p:attrNameLst>
                                      </p:cBhvr>
                                      <p:tavLst>
                                        <p:tav tm="0">
                                          <p:val>
                                            <p:strVal val="ppt_y"/>
                                          </p:val>
                                        </p:tav>
                                        <p:tav tm="100000">
                                          <p:val>
                                            <p:strVal val="ppt_y-.1"/>
                                          </p:val>
                                        </p:tav>
                                      </p:tavLst>
                                    </p:anim>
                                    <p:set>
                                      <p:cBhvr>
                                        <p:cTn id="79" dur="3" fill="hold">
                                          <p:stCondLst>
                                            <p:cond delay="2997"/>
                                          </p:stCondLst>
                                        </p:cTn>
                                        <p:tgtEl>
                                          <p:spTgt spid="13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 grpId="0" animBg="1" autoUpdateAnimBg="0"/>
      <p:bldP spid="1325" grpId="0" animBg="1" autoUpdateAnimBg="0"/>
      <p:bldP spid="1322" grpId="0" animBg="1" autoUpdateAnimBg="0"/>
      <p:bldP spid="1326" grpId="0" animBg="1" autoUpdateAnimBg="0"/>
      <p:bldP spid="1336"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42" name="タイトル 1"/>
          <p:cNvSpPr>
            <a:spLocks noGrp="1"/>
          </p:cNvSpPr>
          <p:nvPr>
            <p:ph type="title"/>
          </p:nvPr>
        </p:nvSpPr>
        <p:spPr>
          <a:xfrm>
            <a:off x="503831" y="28957"/>
            <a:ext cx="2073235" cy="1325563"/>
          </a:xfrm>
        </p:spPr>
        <p:txBody>
          <a:bodyPr>
            <a:normAutofit fontScale="90000"/>
          </a:bodyPr>
          <a:lstStyle/>
          <a:p>
            <a:r>
              <a:rPr kumimoji="1" lang="ja-JP" altLang="en-US" sz="5400" b="1" dirty="0" smtClean="0">
                <a:solidFill>
                  <a:srgbClr val="7030A0"/>
                </a:solidFill>
                <a:latin typeface="HG丸ｺﾞｼｯｸM-PRO"/>
                <a:ea typeface="HG丸ｺﾞｼｯｸM-PRO"/>
                <a:cs typeface="MS PGothic" charset="-128"/>
              </a:rPr>
              <a:t>内　容</a:t>
            </a:r>
            <a:endParaRPr kumimoji="1" lang="ja-JP" altLang="en-US" sz="5400" b="1" dirty="0">
              <a:solidFill>
                <a:srgbClr val="7030A0"/>
              </a:solidFill>
              <a:latin typeface="HG丸ｺﾞｼｯｸM-PRO"/>
              <a:ea typeface="HG丸ｺﾞｼｯｸM-PRO"/>
              <a:cs typeface="MS PGothic" charset="-128"/>
            </a:endParaRPr>
          </a:p>
        </p:txBody>
      </p:sp>
      <p:cxnSp>
        <p:nvCxnSpPr>
          <p:cNvPr id="1343" name="直線矢印コネクタ 11"/>
          <p:cNvCxnSpPr/>
          <p:nvPr/>
        </p:nvCxnSpPr>
        <p:spPr>
          <a:xfrm flipV="1">
            <a:off x="2289663" y="3809999"/>
            <a:ext cx="4080179" cy="1"/>
          </a:xfrm>
          <a:prstGeom prst="straightConnector1">
            <a:avLst/>
          </a:prstGeom>
          <a:ln w="165100" cmpd="sng">
            <a:solidFill>
              <a:srgbClr val="0070C0">
                <a:alpha val="77000"/>
              </a:srgbClr>
            </a:solidFill>
            <a:prstDash val="sysDash"/>
            <a:headEnd type="none"/>
            <a:tailEnd type="stealth"/>
          </a:ln>
        </p:spPr>
        <p:style>
          <a:lnRef idx="1">
            <a:schemeClr val="accent1"/>
          </a:lnRef>
          <a:fillRef idx="0">
            <a:schemeClr val="accent1"/>
          </a:fillRef>
          <a:effectRef idx="0">
            <a:schemeClr val="accent1"/>
          </a:effectRef>
          <a:fontRef idx="minor">
            <a:schemeClr val="tx1"/>
          </a:fontRef>
        </p:style>
      </p:cxnSp>
      <p:sp>
        <p:nvSpPr>
          <p:cNvPr id="1344" name="正方形/長方形 12"/>
          <p:cNvSpPr/>
          <p:nvPr/>
        </p:nvSpPr>
        <p:spPr>
          <a:xfrm>
            <a:off x="577402" y="4314590"/>
            <a:ext cx="1314600" cy="768548"/>
          </a:xfrm>
          <a:prstGeom prst="rect">
            <a:avLst/>
          </a:prstGeom>
        </p:spPr>
        <p:txBody>
          <a:bodyPr wrap="none">
            <a:spAutoFit/>
          </a:bodyPr>
          <a:lstStyle/>
          <a:p>
            <a:r>
              <a:rPr lang="ja-JP" altLang="en-US" sz="4400" b="1" dirty="0">
                <a:solidFill>
                  <a:srgbClr val="0070C0"/>
                </a:solidFill>
                <a:latin typeface="HG丸ｺﾞｼｯｸM-PRO"/>
                <a:ea typeface="HG丸ｺﾞｼｯｸM-PRO"/>
              </a:rPr>
              <a:t>ゆい</a:t>
            </a:r>
            <a:endParaRPr sz="4400">
              <a:solidFill>
                <a:srgbClr val="0070C0"/>
              </a:solidFill>
              <a:latin typeface="HG丸ｺﾞｼｯｸM-PRO"/>
              <a:ea typeface="HG丸ｺﾞｼｯｸM-PRO"/>
            </a:endParaRPr>
          </a:p>
        </p:txBody>
      </p:sp>
      <p:cxnSp>
        <p:nvCxnSpPr>
          <p:cNvPr id="1345" name="直線矢印コネクタ 15"/>
          <p:cNvCxnSpPr/>
          <p:nvPr/>
        </p:nvCxnSpPr>
        <p:spPr>
          <a:xfrm flipV="1">
            <a:off x="9982200" y="3242164"/>
            <a:ext cx="1832464" cy="302565"/>
          </a:xfrm>
          <a:prstGeom prst="straightConnector1">
            <a:avLst/>
          </a:prstGeom>
          <a:ln w="1143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346" name="正方形/長方形 9"/>
          <p:cNvSpPr/>
          <p:nvPr/>
        </p:nvSpPr>
        <p:spPr>
          <a:xfrm>
            <a:off x="77533" y="1455953"/>
            <a:ext cx="3784828" cy="1322546"/>
          </a:xfrm>
          <a:prstGeom prst="rect">
            <a:avLst/>
          </a:prstGeom>
        </p:spPr>
        <p:txBody>
          <a:bodyPr wrap="none">
            <a:spAutoFit/>
          </a:bodyPr>
          <a:lstStyle/>
          <a:p>
            <a:r>
              <a:rPr lang="ja-JP" altLang="en-US" sz="4000" b="1" dirty="0">
                <a:latin typeface="HG丸ｺﾞｼｯｸM-PRO"/>
                <a:ea typeface="HG丸ｺﾞｼｯｸM-PRO"/>
                <a:cs typeface="MS PGothic" charset="-128"/>
              </a:rPr>
              <a:t>　自分の</a:t>
            </a:r>
            <a:r>
              <a:rPr lang="ja-JP" altLang="en-US" sz="4000" b="1" dirty="0" smtClean="0">
                <a:latin typeface="HG丸ｺﾞｼｯｸM-PRO"/>
                <a:ea typeface="HG丸ｺﾞｼｯｸM-PRO"/>
                <a:cs typeface="MS PGothic" charset="-128"/>
              </a:rPr>
              <a:t>画像を</a:t>
            </a:r>
            <a:endParaRPr lang="ja-JP" altLang="en-US" sz="4000" b="1" dirty="0" smtClean="0">
              <a:latin typeface="HG丸ｺﾞｼｯｸM-PRO"/>
              <a:ea typeface="HG丸ｺﾞｼｯｸM-PRO"/>
              <a:cs typeface="MS PGothic" charset="-128"/>
            </a:endParaRPr>
          </a:p>
          <a:p>
            <a:r>
              <a:rPr lang="ja-JP" altLang="en-US" sz="4000" b="1" dirty="0" smtClean="0">
                <a:latin typeface="HG丸ｺﾞｼｯｸM-PRO"/>
                <a:ea typeface="HG丸ｺﾞｼｯｸM-PRO"/>
                <a:cs typeface="MS PGothic" charset="-128"/>
              </a:rPr>
              <a:t>　</a:t>
            </a:r>
            <a:r>
              <a:rPr lang="ja-JP" altLang="en-US" sz="4000" b="1" dirty="0" smtClean="0">
                <a:latin typeface="HG丸ｺﾞｼｯｸM-PRO"/>
                <a:ea typeface="HG丸ｺﾞｼｯｸM-PRO"/>
                <a:cs typeface="MS PGothic" charset="-128"/>
              </a:rPr>
              <a:t>友達に</a:t>
            </a:r>
            <a:r>
              <a:rPr lang="ja-JP" altLang="en-US" sz="4000" b="1" dirty="0" smtClean="0">
                <a:latin typeface="HG丸ｺﾞｼｯｸM-PRO"/>
                <a:ea typeface="HG丸ｺﾞｼｯｸM-PRO"/>
                <a:cs typeface="MS PGothic" charset="-128"/>
              </a:rPr>
              <a:t>送信</a:t>
            </a:r>
            <a:endParaRPr lang="ja-JP" altLang="en-US" sz="4000" b="1" dirty="0" smtClean="0">
              <a:latin typeface="HG丸ｺﾞｼｯｸM-PRO"/>
              <a:ea typeface="HG丸ｺﾞｼｯｸM-PRO"/>
              <a:cs typeface="MS PGothic" charset="-128"/>
            </a:endParaRPr>
          </a:p>
        </p:txBody>
      </p:sp>
      <p:cxnSp>
        <p:nvCxnSpPr>
          <p:cNvPr id="1347" name="直線矢印コネクタ 20"/>
          <p:cNvCxnSpPr/>
          <p:nvPr/>
        </p:nvCxnSpPr>
        <p:spPr>
          <a:xfrm flipV="1">
            <a:off x="9689778" y="1791305"/>
            <a:ext cx="1428909" cy="961932"/>
          </a:xfrm>
          <a:prstGeom prst="straightConnector1">
            <a:avLst/>
          </a:prstGeom>
          <a:ln w="1143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348" name="スライド番号プレースホルダー 2"/>
          <p:cNvSpPr>
            <a:spLocks noGrp="1"/>
          </p:cNvSpPr>
          <p:nvPr>
            <p:ph type="sldNum" sz="quarter" idx="12"/>
          </p:nvPr>
        </p:nvSpPr>
        <p:spPr/>
        <p:txBody>
          <a:bodyPr/>
          <a:lstStyle/>
          <a:p>
            <a:fld id="{83B67A27-73C2-424E-BF58-30741D36557A}" type="slidenum">
              <a:rPr kumimoji="1" lang="ja-JP" altLang="en-US" smtClean="0"/>
              <a:t>11</a:t>
            </a:fld>
            <a:endParaRPr kumimoji="1" lang="ja-JP" altLang="en-US"/>
          </a:p>
        </p:txBody>
      </p:sp>
      <p:cxnSp>
        <p:nvCxnSpPr>
          <p:cNvPr id="1349" name="直線矢印コネクタ 267"/>
          <p:cNvCxnSpPr/>
          <p:nvPr/>
        </p:nvCxnSpPr>
        <p:spPr>
          <a:xfrm flipH="1">
            <a:off x="5275385" y="4872404"/>
            <a:ext cx="1721827" cy="1244398"/>
          </a:xfrm>
          <a:prstGeom prst="straightConnector1">
            <a:avLst/>
          </a:prstGeom>
          <a:ln w="1143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350" name="直線矢印コネクタ 268"/>
          <p:cNvCxnSpPr/>
          <p:nvPr/>
        </p:nvCxnSpPr>
        <p:spPr>
          <a:xfrm flipH="1">
            <a:off x="7085625" y="5219823"/>
            <a:ext cx="817982" cy="1447311"/>
          </a:xfrm>
          <a:prstGeom prst="straightConnector1">
            <a:avLst/>
          </a:prstGeom>
          <a:ln w="1143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351" name="直線矢印コネクタ 269"/>
          <p:cNvCxnSpPr/>
          <p:nvPr/>
        </p:nvCxnSpPr>
        <p:spPr>
          <a:xfrm>
            <a:off x="8610600" y="5348044"/>
            <a:ext cx="805961" cy="1190869"/>
          </a:xfrm>
          <a:prstGeom prst="straightConnector1">
            <a:avLst/>
          </a:prstGeom>
          <a:ln w="1143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352" name="直線矢印コネクタ 270"/>
          <p:cNvCxnSpPr/>
          <p:nvPr/>
        </p:nvCxnSpPr>
        <p:spPr>
          <a:xfrm>
            <a:off x="9488367" y="4880872"/>
            <a:ext cx="1831731" cy="824279"/>
          </a:xfrm>
          <a:prstGeom prst="straightConnector1">
            <a:avLst/>
          </a:prstGeom>
          <a:ln w="1143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pic>
        <p:nvPicPr>
          <p:cNvPr id="1353" name="図 324"/>
          <p:cNvPicPr>
            <a:picLocks noChangeAspect="1"/>
          </p:cNvPicPr>
          <p:nvPr/>
        </p:nvPicPr>
        <p:blipFill>
          <a:blip r:embed="rId1"/>
          <a:stretch>
            <a:fillRect/>
          </a:stretch>
        </p:blipFill>
        <p:spPr>
          <a:xfrm>
            <a:off x="502959" y="2760566"/>
            <a:ext cx="1463485" cy="1562551"/>
          </a:xfrm>
          <a:prstGeom prst="rect">
            <a:avLst/>
          </a:prstGeom>
        </p:spPr>
      </p:pic>
      <p:pic>
        <p:nvPicPr>
          <p:cNvPr id="1354" name="図 325"/>
          <p:cNvPicPr>
            <a:picLocks noChangeAspect="1"/>
          </p:cNvPicPr>
          <p:nvPr/>
        </p:nvPicPr>
        <p:blipFill>
          <a:blip r:embed="rId2"/>
          <a:stretch>
            <a:fillRect/>
          </a:stretch>
        </p:blipFill>
        <p:spPr>
          <a:xfrm>
            <a:off x="374447" y="2693632"/>
            <a:ext cx="1597596" cy="1702193"/>
          </a:xfrm>
          <a:prstGeom prst="rect">
            <a:avLst/>
          </a:prstGeom>
        </p:spPr>
      </p:pic>
      <p:pic>
        <p:nvPicPr>
          <p:cNvPr id="1355" name="図 272"/>
          <p:cNvPicPr>
            <a:picLocks noChangeAspect="1"/>
          </p:cNvPicPr>
          <p:nvPr/>
        </p:nvPicPr>
        <p:blipFill>
          <a:blip r:embed="rId3"/>
          <a:stretch>
            <a:fillRect/>
          </a:stretch>
        </p:blipFill>
        <p:spPr>
          <a:xfrm>
            <a:off x="6774230" y="2326990"/>
            <a:ext cx="3193560" cy="2966021"/>
          </a:xfrm>
          <a:prstGeom prst="rect">
            <a:avLst/>
          </a:prstGeom>
        </p:spPr>
      </p:pic>
      <p:sp>
        <p:nvSpPr>
          <p:cNvPr id="1356" name="正方形/長方形 273"/>
          <p:cNvSpPr/>
          <p:nvPr/>
        </p:nvSpPr>
        <p:spPr>
          <a:xfrm>
            <a:off x="6285082" y="362092"/>
            <a:ext cx="4613350" cy="1568768"/>
          </a:xfrm>
          <a:prstGeom prst="rect">
            <a:avLst/>
          </a:prstGeom>
        </p:spPr>
        <p:txBody>
          <a:bodyPr wrap="square">
            <a:spAutoFit/>
          </a:bodyPr>
          <a:lstStyle/>
          <a:p>
            <a:r>
              <a:rPr lang="ja-JP" altLang="en-US" sz="9600" b="1" dirty="0" smtClean="0">
                <a:solidFill>
                  <a:srgbClr val="FF0000"/>
                </a:solidFill>
                <a:latin typeface="HG丸ｺﾞｼｯｸM-PRO"/>
                <a:ea typeface="HG丸ｺﾞｼｯｸM-PRO"/>
                <a:cs typeface="MS PGothic" charset="-128"/>
              </a:rPr>
              <a:t>拡　散</a:t>
            </a:r>
            <a:endParaRPr lang="ja-JP" altLang="en-US" sz="9600" b="1" dirty="0" smtClean="0">
              <a:solidFill>
                <a:srgbClr val="FF0000"/>
              </a:solidFill>
              <a:latin typeface="HG丸ｺﾞｼｯｸM-PRO"/>
              <a:ea typeface="HG丸ｺﾞｼｯｸM-PRO"/>
              <a:cs typeface="MS PGothic" charset="-128"/>
            </a:endParaRPr>
          </a:p>
        </p:txBody>
      </p:sp>
      <p:cxnSp>
        <p:nvCxnSpPr>
          <p:cNvPr id="1357" name="直線矢印コネクタ 344"/>
          <p:cNvCxnSpPr/>
          <p:nvPr/>
        </p:nvCxnSpPr>
        <p:spPr>
          <a:xfrm flipH="1" flipV="1">
            <a:off x="5898173" y="1930860"/>
            <a:ext cx="1099039" cy="1109813"/>
          </a:xfrm>
          <a:prstGeom prst="straightConnector1">
            <a:avLst/>
          </a:prstGeom>
          <a:ln w="1143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358" name="正方形/長方形 345"/>
          <p:cNvSpPr/>
          <p:nvPr/>
        </p:nvSpPr>
        <p:spPr>
          <a:xfrm rot="660000">
            <a:off x="2028094" y="4191479"/>
            <a:ext cx="4437250" cy="1014770"/>
          </a:xfrm>
          <a:prstGeom prst="rect">
            <a:avLst/>
          </a:prstGeom>
        </p:spPr>
        <p:txBody>
          <a:bodyPr wrap="none">
            <a:spAutoFit/>
          </a:bodyPr>
          <a:lstStyle/>
          <a:p>
            <a:r>
              <a:rPr lang="ja-JP" altLang="en-US" sz="6000" b="1" dirty="0" smtClean="0">
                <a:solidFill>
                  <a:srgbClr val="FF0000"/>
                </a:solidFill>
                <a:latin typeface="HG丸ｺﾞｼｯｸM-PRO"/>
                <a:ea typeface="HG丸ｺﾞｼｯｸM-PRO"/>
                <a:cs typeface="MS PGothic" charset="-128"/>
              </a:rPr>
              <a:t>まさか･･･。</a:t>
            </a:r>
            <a:endParaRPr lang="ja-JP" altLang="en-US" sz="6000" b="1" dirty="0" smtClean="0">
              <a:solidFill>
                <a:srgbClr val="FF0000"/>
              </a:solidFill>
              <a:latin typeface="HG丸ｺﾞｼｯｸM-PRO"/>
              <a:ea typeface="HG丸ｺﾞｼｯｸM-PRO"/>
              <a:cs typeface="MS PGothic" charset="-128"/>
            </a:endParaRPr>
          </a:p>
        </p:txBody>
      </p:sp>
    </p:spTree>
    <p:extLst>
      <p:ext uri="{BB962C8B-B14F-4D97-AF65-F5344CB8AC3E}">
        <p14:creationId xmlns:p14="http://schemas.microsoft.com/office/powerpoint/2010/main" val="12778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7" dur="1" fill="hold">
                                          <p:stCondLst>
                                            <p:cond delay="0"/>
                                          </p:stCondLst>
                                        </p:cTn>
                                        <p:tgtEl>
                                          <p:spTgt spid="1343"/>
                                        </p:tgtEl>
                                        <p:attrNameLst>
                                          <p:attrName>style.visibility</p:attrName>
                                        </p:attrNameLst>
                                      </p:cBhvr>
                                      <p:to>
                                        <p:strVal val="visible"/>
                                      </p:to>
                                    </p:set>
                                    <p:animEffect transition="in" filter="randombar(horizontal)">
                                      <p:cBhvr>
                                        <p:cTn id="6" dur="2000">
                                          <p:stCondLst>
                                            <p:cond delay="0"/>
                                          </p:stCondLst>
                                        </p:cTn>
                                        <p:tgtEl>
                                          <p:spTgt spid="1343"/>
                                        </p:tgtEl>
                                      </p:cBhvr>
                                    </p:animEffect>
                                  </p:childTnLst>
                                </p:cTn>
                              </p:par>
                              <p:par>
                                <p:cTn id="8" presetID="14" presetClass="entr" presetSubtype="10" fill="hold" nodeType="withEffect">
                                  <p:stCondLst>
                                    <p:cond delay="0"/>
                                  </p:stCondLst>
                                  <p:childTnLst>
                                    <p:set>
                                      <p:cBhvr>
                                        <p:cTn id="10" dur="1" fill="hold">
                                          <p:stCondLst>
                                            <p:cond delay="0"/>
                                          </p:stCondLst>
                                        </p:cTn>
                                        <p:tgtEl>
                                          <p:spTgt spid="1345"/>
                                        </p:tgtEl>
                                        <p:attrNameLst>
                                          <p:attrName>style.visibility</p:attrName>
                                        </p:attrNameLst>
                                      </p:cBhvr>
                                      <p:to>
                                        <p:strVal val="visible"/>
                                      </p:to>
                                    </p:set>
                                    <p:animEffect transition="in" filter="randombar(horizontal)">
                                      <p:cBhvr>
                                        <p:cTn id="9" dur="5000">
                                          <p:stCondLst>
                                            <p:cond delay="0"/>
                                          </p:stCondLst>
                                        </p:cTn>
                                        <p:tgtEl>
                                          <p:spTgt spid="1345"/>
                                        </p:tgtEl>
                                      </p:cBhvr>
                                    </p:animEffect>
                                  </p:childTnLst>
                                </p:cTn>
                              </p:par>
                              <p:par>
                                <p:cTn id="11" presetID="14" presetClass="entr" presetSubtype="10" fill="hold" nodeType="withEffect">
                                  <p:stCondLst>
                                    <p:cond delay="0"/>
                                  </p:stCondLst>
                                  <p:childTnLst>
                                    <p:set>
                                      <p:cBhvr>
                                        <p:cTn id="13" dur="1" fill="hold">
                                          <p:stCondLst>
                                            <p:cond delay="0"/>
                                          </p:stCondLst>
                                        </p:cTn>
                                        <p:tgtEl>
                                          <p:spTgt spid="1352"/>
                                        </p:tgtEl>
                                        <p:attrNameLst>
                                          <p:attrName>style.visibility</p:attrName>
                                        </p:attrNameLst>
                                      </p:cBhvr>
                                      <p:to>
                                        <p:strVal val="visible"/>
                                      </p:to>
                                    </p:set>
                                    <p:animEffect transition="in" filter="randombar(horizontal)">
                                      <p:cBhvr>
                                        <p:cTn id="12" dur="5000">
                                          <p:stCondLst>
                                            <p:cond delay="0"/>
                                          </p:stCondLst>
                                        </p:cTn>
                                        <p:tgtEl>
                                          <p:spTgt spid="1352"/>
                                        </p:tgtEl>
                                      </p:cBhvr>
                                    </p:animEffect>
                                  </p:childTnLst>
                                </p:cTn>
                              </p:par>
                              <p:par>
                                <p:cTn id="14" presetID="14" presetClass="entr" presetSubtype="10" fill="hold" nodeType="withEffect">
                                  <p:stCondLst>
                                    <p:cond delay="0"/>
                                  </p:stCondLst>
                                  <p:childTnLst>
                                    <p:set>
                                      <p:cBhvr>
                                        <p:cTn id="16" dur="1" fill="hold">
                                          <p:stCondLst>
                                            <p:cond delay="0"/>
                                          </p:stCondLst>
                                        </p:cTn>
                                        <p:tgtEl>
                                          <p:spTgt spid="1351"/>
                                        </p:tgtEl>
                                        <p:attrNameLst>
                                          <p:attrName>style.visibility</p:attrName>
                                        </p:attrNameLst>
                                      </p:cBhvr>
                                      <p:to>
                                        <p:strVal val="visible"/>
                                      </p:to>
                                    </p:set>
                                    <p:animEffect transition="in" filter="randombar(horizontal)">
                                      <p:cBhvr>
                                        <p:cTn id="15" dur="3000">
                                          <p:stCondLst>
                                            <p:cond delay="0"/>
                                          </p:stCondLst>
                                        </p:cTn>
                                        <p:tgtEl>
                                          <p:spTgt spid="1351"/>
                                        </p:tgtEl>
                                      </p:cBhvr>
                                    </p:animEffect>
                                  </p:childTnLst>
                                </p:cTn>
                              </p:par>
                              <p:par>
                                <p:cTn id="17" presetID="14" presetClass="entr" presetSubtype="10" fill="hold" nodeType="withEffect">
                                  <p:stCondLst>
                                    <p:cond delay="0"/>
                                  </p:stCondLst>
                                  <p:childTnLst>
                                    <p:set>
                                      <p:cBhvr>
                                        <p:cTn id="19" dur="1" fill="hold">
                                          <p:stCondLst>
                                            <p:cond delay="0"/>
                                          </p:stCondLst>
                                        </p:cTn>
                                        <p:tgtEl>
                                          <p:spTgt spid="1350"/>
                                        </p:tgtEl>
                                        <p:attrNameLst>
                                          <p:attrName>style.visibility</p:attrName>
                                        </p:attrNameLst>
                                      </p:cBhvr>
                                      <p:to>
                                        <p:strVal val="visible"/>
                                      </p:to>
                                    </p:set>
                                    <p:animEffect transition="in" filter="randombar(horizontal)">
                                      <p:cBhvr>
                                        <p:cTn id="18" dur="5000">
                                          <p:stCondLst>
                                            <p:cond delay="0"/>
                                          </p:stCondLst>
                                        </p:cTn>
                                        <p:tgtEl>
                                          <p:spTgt spid="1350"/>
                                        </p:tgtEl>
                                      </p:cBhvr>
                                    </p:animEffect>
                                  </p:childTnLst>
                                </p:cTn>
                              </p:par>
                              <p:par>
                                <p:cTn id="20" presetID="14" presetClass="entr" presetSubtype="10" fill="hold" nodeType="withEffect">
                                  <p:stCondLst>
                                    <p:cond delay="0"/>
                                  </p:stCondLst>
                                  <p:childTnLst>
                                    <p:set>
                                      <p:cBhvr>
                                        <p:cTn id="22" dur="1" fill="hold">
                                          <p:stCondLst>
                                            <p:cond delay="0"/>
                                          </p:stCondLst>
                                        </p:cTn>
                                        <p:tgtEl>
                                          <p:spTgt spid="1349"/>
                                        </p:tgtEl>
                                        <p:attrNameLst>
                                          <p:attrName>style.visibility</p:attrName>
                                        </p:attrNameLst>
                                      </p:cBhvr>
                                      <p:to>
                                        <p:strVal val="visible"/>
                                      </p:to>
                                    </p:set>
                                    <p:animEffect transition="in" filter="randombar(horizontal)">
                                      <p:cBhvr>
                                        <p:cTn id="21" dur="3000">
                                          <p:stCondLst>
                                            <p:cond delay="0"/>
                                          </p:stCondLst>
                                        </p:cTn>
                                        <p:tgtEl>
                                          <p:spTgt spid="1349"/>
                                        </p:tgtEl>
                                      </p:cBhvr>
                                    </p:animEffect>
                                  </p:childTnLst>
                                </p:cTn>
                              </p:par>
                              <p:par>
                                <p:cTn id="23" presetID="14" presetClass="entr" presetSubtype="10" fill="hold" nodeType="withEffect">
                                  <p:stCondLst>
                                    <p:cond delay="0"/>
                                  </p:stCondLst>
                                  <p:childTnLst>
                                    <p:set>
                                      <p:cBhvr>
                                        <p:cTn id="25" dur="1" fill="hold">
                                          <p:stCondLst>
                                            <p:cond delay="0"/>
                                          </p:stCondLst>
                                        </p:cTn>
                                        <p:tgtEl>
                                          <p:spTgt spid="1357"/>
                                        </p:tgtEl>
                                        <p:attrNameLst>
                                          <p:attrName>style.visibility</p:attrName>
                                        </p:attrNameLst>
                                      </p:cBhvr>
                                      <p:to>
                                        <p:strVal val="visible"/>
                                      </p:to>
                                    </p:set>
                                    <p:animEffect transition="in" filter="randombar(horizontal)">
                                      <p:cBhvr>
                                        <p:cTn id="24" dur="3000">
                                          <p:stCondLst>
                                            <p:cond delay="0"/>
                                          </p:stCondLst>
                                        </p:cTn>
                                        <p:tgtEl>
                                          <p:spTgt spid="1357"/>
                                        </p:tgtEl>
                                      </p:cBhvr>
                                    </p:animEffect>
                                  </p:childTnLst>
                                </p:cTn>
                              </p:par>
                              <p:par>
                                <p:cTn id="26" presetID="14" presetClass="entr" presetSubtype="10" fill="hold" nodeType="withEffect">
                                  <p:stCondLst>
                                    <p:cond delay="0"/>
                                  </p:stCondLst>
                                  <p:childTnLst>
                                    <p:set>
                                      <p:cBhvr>
                                        <p:cTn id="28" dur="1" fill="hold">
                                          <p:stCondLst>
                                            <p:cond delay="0"/>
                                          </p:stCondLst>
                                        </p:cTn>
                                        <p:tgtEl>
                                          <p:spTgt spid="1355"/>
                                        </p:tgtEl>
                                        <p:attrNameLst>
                                          <p:attrName>style.visibility</p:attrName>
                                        </p:attrNameLst>
                                      </p:cBhvr>
                                      <p:to>
                                        <p:strVal val="visible"/>
                                      </p:to>
                                    </p:set>
                                    <p:animEffect transition="in" filter="randombar(horizontal)">
                                      <p:cBhvr>
                                        <p:cTn id="27" dur="500"/>
                                        <p:tgtEl>
                                          <p:spTgt spid="1355"/>
                                        </p:tgtEl>
                                      </p:cBhvr>
                                    </p:animEffect>
                                  </p:childTnLst>
                                </p:cTn>
                              </p:par>
                              <p:par>
                                <p:cTn id="29" presetID="14" presetClass="entr" presetSubtype="10" fill="hold" grpId="1" nodeType="withEffect">
                                  <p:stCondLst>
                                    <p:cond delay="0"/>
                                  </p:stCondLst>
                                  <p:childTnLst>
                                    <p:set>
                                      <p:cBhvr>
                                        <p:cTn id="31" dur="1" fill="hold">
                                          <p:stCondLst>
                                            <p:cond delay="0"/>
                                          </p:stCondLst>
                                        </p:cTn>
                                        <p:tgtEl>
                                          <p:spTgt spid="1356"/>
                                        </p:tgtEl>
                                        <p:attrNameLst>
                                          <p:attrName>style.visibility</p:attrName>
                                        </p:attrNameLst>
                                      </p:cBhvr>
                                      <p:to>
                                        <p:strVal val="visible"/>
                                      </p:to>
                                    </p:set>
                                    <p:animEffect transition="in" filter="randombar(horizontal)">
                                      <p:cBhvr>
                                        <p:cTn id="30" dur="3000">
                                          <p:stCondLst>
                                            <p:cond delay="0"/>
                                          </p:stCondLst>
                                        </p:cTn>
                                        <p:tgtEl>
                                          <p:spTgt spid="1356"/>
                                        </p:tgtEl>
                                      </p:cBhvr>
                                    </p:animEffect>
                                  </p:childTnLst>
                                </p:cTn>
                              </p:par>
                              <p:par>
                                <p:cTn id="32" presetID="14" presetClass="entr" presetSubtype="10" fill="hold" nodeType="withEffect">
                                  <p:stCondLst>
                                    <p:cond delay="0"/>
                                  </p:stCondLst>
                                  <p:childTnLst>
                                    <p:set>
                                      <p:cBhvr>
                                        <p:cTn id="34" dur="1" fill="hold">
                                          <p:stCondLst>
                                            <p:cond delay="0"/>
                                          </p:stCondLst>
                                        </p:cTn>
                                        <p:tgtEl>
                                          <p:spTgt spid="1347"/>
                                        </p:tgtEl>
                                        <p:attrNameLst>
                                          <p:attrName>style.visibility</p:attrName>
                                        </p:attrNameLst>
                                      </p:cBhvr>
                                      <p:to>
                                        <p:strVal val="visible"/>
                                      </p:to>
                                    </p:set>
                                    <p:animEffect transition="in" filter="randombar(horizontal)">
                                      <p:cBhvr>
                                        <p:cTn id="33" dur="3000">
                                          <p:stCondLst>
                                            <p:cond delay="0"/>
                                          </p:stCondLst>
                                        </p:cTn>
                                        <p:tgtEl>
                                          <p:spTgt spid="1347"/>
                                        </p:tgtEl>
                                      </p:cBhvr>
                                    </p:animEffect>
                                  </p:childTnLst>
                                </p:cTn>
                              </p:par>
                            </p:childTnLst>
                          </p:cTn>
                        </p:par>
                        <p:par>
                          <p:cTn id="35" fill="hold">
                            <p:stCondLst>
                              <p:cond delay="5000"/>
                            </p:stCondLst>
                            <p:childTnLst>
                              <p:par>
                                <p:cTn id="36" presetID="14" presetClass="entr" presetSubtype="10" fill="hold" grpId="0" nodeType="afterEffect">
                                  <p:stCondLst>
                                    <p:cond delay="0"/>
                                  </p:stCondLst>
                                  <p:childTnLst>
                                    <p:set>
                                      <p:cBhvr>
                                        <p:cTn id="38" dur="1" fill="hold">
                                          <p:stCondLst>
                                            <p:cond delay="0"/>
                                          </p:stCondLst>
                                        </p:cTn>
                                        <p:tgtEl>
                                          <p:spTgt spid="1358"/>
                                        </p:tgtEl>
                                        <p:attrNameLst>
                                          <p:attrName>style.visibility</p:attrName>
                                        </p:attrNameLst>
                                      </p:cBhvr>
                                      <p:to>
                                        <p:strVal val="visible"/>
                                      </p:to>
                                    </p:set>
                                    <p:animEffect transition="in" filter="randombar(horizontal)">
                                      <p:cBhvr>
                                        <p:cTn id="37" dur="1000">
                                          <p:stCondLst>
                                            <p:cond delay="0"/>
                                          </p:stCondLst>
                                        </p:cTn>
                                        <p:tgtEl>
                                          <p:spTgt spid="1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6" grpId="1" animBg="1" autoUpdateAnimBg="0"/>
      <p:bldP spid="1358"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64" name="タイトル 1"/>
          <p:cNvSpPr>
            <a:spLocks noGrp="1"/>
          </p:cNvSpPr>
          <p:nvPr>
            <p:ph type="title"/>
          </p:nvPr>
        </p:nvSpPr>
        <p:spPr>
          <a:xfrm>
            <a:off x="496555" y="347316"/>
            <a:ext cx="11388205" cy="2407140"/>
          </a:xfrm>
        </p:spPr>
        <p:txBody>
          <a:bodyPr>
            <a:normAutofit fontScale="90000"/>
          </a:bodyPr>
          <a:lstStyle/>
          <a:p>
            <a:r>
              <a:rPr kumimoji="1" lang="ja-JP" altLang="en-US" sz="6000" b="1" dirty="0" smtClean="0">
                <a:solidFill>
                  <a:srgbClr val="002060"/>
                </a:solidFill>
                <a:latin typeface="HG丸ｺﾞｼｯｸM-PRO"/>
                <a:ea typeface="HG丸ｺﾞｼｯｸM-PRO"/>
                <a:cs typeface="MS PGothic" charset="-128"/>
              </a:rPr>
              <a:t>すずきさん</a:t>
            </a:r>
            <a:r>
              <a:rPr kumimoji="1" lang="ja-JP" altLang="en-US" sz="6000" b="1" dirty="0" smtClean="0">
                <a:solidFill>
                  <a:srgbClr val="002060"/>
                </a:solidFill>
                <a:latin typeface="HG丸ｺﾞｼｯｸM-PRO"/>
                <a:ea typeface="HG丸ｺﾞｼｯｸM-PRO"/>
                <a:cs typeface="MS PGothic" charset="-128"/>
              </a:rPr>
              <a:t>は、</a:t>
            </a:r>
            <a:endParaRPr kumimoji="1" lang="ja-JP" altLang="en-US" sz="6000" b="1" dirty="0">
              <a:solidFill>
                <a:srgbClr val="002060"/>
              </a:solidFill>
              <a:latin typeface="HG丸ｺﾞｼｯｸM-PRO"/>
              <a:ea typeface="HG丸ｺﾞｼｯｸM-PRO"/>
              <a:cs typeface="MS PGothic" charset="-128"/>
            </a:endParaRPr>
          </a:p>
          <a:p>
            <a:r>
              <a:rPr lang="ja-JP" altLang="en-US" sz="6000" b="1" dirty="0">
                <a:solidFill>
                  <a:srgbClr val="002060"/>
                </a:solidFill>
                <a:latin typeface="HG丸ｺﾞｼｯｸM-PRO"/>
                <a:ea typeface="HG丸ｺﾞｼｯｸM-PRO"/>
                <a:cs typeface="MS PGothic" charset="-128"/>
              </a:rPr>
              <a:t>「ゆい」</a:t>
            </a:r>
            <a:r>
              <a:rPr lang="ja-JP" altLang="en-US" sz="6000" b="1" dirty="0" err="1">
                <a:solidFill>
                  <a:srgbClr val="002060"/>
                </a:solidFill>
                <a:latin typeface="HG丸ｺﾞｼｯｸM-PRO"/>
                <a:ea typeface="HG丸ｺﾞｼｯｸM-PRO"/>
                <a:cs typeface="MS PGothic" charset="-128"/>
              </a:rPr>
              <a:t>さんの</a:t>
            </a:r>
            <a:r>
              <a:rPr lang="ja-JP" altLang="en-US" sz="6000" b="1" dirty="0">
                <a:solidFill>
                  <a:srgbClr val="002060"/>
                </a:solidFill>
                <a:latin typeface="HG丸ｺﾞｼｯｸM-PRO"/>
                <a:ea typeface="HG丸ｺﾞｼｯｸM-PRO"/>
                <a:cs typeface="MS PGothic" charset="-128"/>
              </a:rPr>
              <a:t>加工</a:t>
            </a:r>
            <a:r>
              <a:rPr lang="ja-JP" altLang="en-US" sz="6000" b="1" dirty="0" smtClean="0">
                <a:solidFill>
                  <a:srgbClr val="002060"/>
                </a:solidFill>
                <a:latin typeface="HG丸ｺﾞｼｯｸM-PRO"/>
                <a:ea typeface="HG丸ｺﾞｼｯｸM-PRO"/>
                <a:cs typeface="MS PGothic" charset="-128"/>
              </a:rPr>
              <a:t>画像を</a:t>
            </a:r>
            <a:r>
              <a:rPr lang="ja-JP" altLang="en-US" sz="6000" b="1" dirty="0" smtClean="0">
                <a:solidFill>
                  <a:srgbClr val="002060"/>
                </a:solidFill>
                <a:latin typeface="HG丸ｺﾞｼｯｸM-PRO"/>
                <a:ea typeface="HG丸ｺﾞｼｯｸM-PRO"/>
                <a:cs typeface="MS PGothic" charset="-128"/>
              </a:rPr>
              <a:t>友人へ</a:t>
            </a:r>
            <a:endParaRPr lang="ja-JP" altLang="en-US" sz="6000" b="1" dirty="0" smtClean="0">
              <a:solidFill>
                <a:srgbClr val="002060"/>
              </a:solidFill>
              <a:latin typeface="HG丸ｺﾞｼｯｸM-PRO"/>
              <a:ea typeface="HG丸ｺﾞｼｯｸM-PRO"/>
              <a:cs typeface="MS PGothic" charset="-128"/>
            </a:endParaRPr>
          </a:p>
          <a:p>
            <a:r>
              <a:rPr lang="ja-JP" altLang="en-US" sz="6000" b="1" dirty="0" smtClean="0">
                <a:solidFill>
                  <a:srgbClr val="002060"/>
                </a:solidFill>
                <a:latin typeface="HG丸ｺﾞｼｯｸM-PRO"/>
                <a:ea typeface="HG丸ｺﾞｼｯｸM-PRO"/>
                <a:cs typeface="MS PGothic" charset="-128"/>
              </a:rPr>
              <a:t>送信した。</a:t>
            </a:r>
            <a:endParaRPr lang="ja-JP" altLang="en-US" sz="6000" b="1" dirty="0" smtClean="0">
              <a:solidFill>
                <a:srgbClr val="002060"/>
              </a:solidFill>
              <a:latin typeface="HG丸ｺﾞｼｯｸM-PRO"/>
              <a:ea typeface="HG丸ｺﾞｼｯｸM-PRO"/>
              <a:cs typeface="MS PGothic" charset="-128"/>
            </a:endParaRPr>
          </a:p>
        </p:txBody>
      </p:sp>
      <p:sp>
        <p:nvSpPr>
          <p:cNvPr id="1365" name="コンテンツ プレースホルダー 2"/>
          <p:cNvSpPr>
            <a:spLocks noGrp="1"/>
          </p:cNvSpPr>
          <p:nvPr>
            <p:ph idx="1"/>
          </p:nvPr>
        </p:nvSpPr>
        <p:spPr>
          <a:xfrm>
            <a:off x="488263" y="3161908"/>
            <a:ext cx="6013146" cy="3377004"/>
          </a:xfrm>
        </p:spPr>
        <p:txBody>
          <a:bodyPr>
            <a:normAutofit lnSpcReduction="10000"/>
          </a:bodyPr>
          <a:lstStyle/>
          <a:p>
            <a:r>
              <a:rPr lang="ja-JP" altLang="en-US" sz="5400" b="1" dirty="0" smtClean="0">
                <a:solidFill>
                  <a:schemeClr val="tx1"/>
                </a:solidFill>
                <a:latin typeface="HG丸ｺﾞｼｯｸM-PRO"/>
                <a:ea typeface="HG丸ｺﾞｼｯｸM-PRO"/>
                <a:cs typeface="MS PGothic" charset="-128"/>
              </a:rPr>
              <a:t>悪ふざけ</a:t>
            </a:r>
            <a:endParaRPr lang="en-US" altLang="ja-JP" sz="5400" b="1" dirty="0" smtClean="0">
              <a:solidFill>
                <a:schemeClr val="tx1"/>
              </a:solidFill>
              <a:latin typeface="HG丸ｺﾞｼｯｸM-PRO"/>
              <a:ea typeface="HG丸ｺﾞｼｯｸM-PRO"/>
              <a:cs typeface="MS PGothic" charset="-128"/>
            </a:endParaRPr>
          </a:p>
          <a:p>
            <a:pPr marL="0" indent="0">
              <a:buNone/>
            </a:pPr>
            <a:r>
              <a:rPr lang="ja-JP" altLang="en-US" sz="2580" b="1" dirty="0" smtClean="0">
                <a:solidFill>
                  <a:schemeClr val="tx1"/>
                </a:solidFill>
                <a:latin typeface="HG丸ｺﾞｼｯｸM-PRO"/>
                <a:ea typeface="HG丸ｺﾞｼｯｸM-PRO"/>
                <a:cs typeface="MS PGothic" charset="-128"/>
              </a:rPr>
              <a:t>　</a:t>
            </a:r>
            <a:endParaRPr lang="ja-JP" altLang="en-US" sz="2580" b="1" dirty="0" smtClean="0">
              <a:solidFill>
                <a:schemeClr val="tx1"/>
              </a:solidFill>
              <a:latin typeface="HG丸ｺﾞｼｯｸM-PRO"/>
              <a:ea typeface="HG丸ｺﾞｼｯｸM-PRO"/>
              <a:cs typeface="MS PGothic" charset="-128"/>
            </a:endParaRPr>
          </a:p>
          <a:p>
            <a:r>
              <a:rPr lang="ja-JP" altLang="en-US" sz="5400" b="1" dirty="0">
                <a:solidFill>
                  <a:schemeClr val="tx1"/>
                </a:solidFill>
                <a:latin typeface="HG丸ｺﾞｼｯｸM-PRO"/>
                <a:ea typeface="HG丸ｺﾞｼｯｸM-PRO"/>
                <a:cs typeface="MS PGothic" charset="-128"/>
              </a:rPr>
              <a:t>楽しければ</a:t>
            </a:r>
            <a:r>
              <a:rPr lang="ja-JP" altLang="en-US" sz="5400" b="1" dirty="0" smtClean="0">
                <a:solidFill>
                  <a:schemeClr val="tx1"/>
                </a:solidFill>
                <a:latin typeface="HG丸ｺﾞｼｯｸM-PRO"/>
                <a:ea typeface="HG丸ｺﾞｼｯｸM-PRO"/>
                <a:cs typeface="MS PGothic" charset="-128"/>
              </a:rPr>
              <a:t>いい</a:t>
            </a:r>
            <a:endParaRPr lang="en-US" altLang="ja-JP" sz="5400" b="1" dirty="0" smtClean="0">
              <a:solidFill>
                <a:schemeClr val="tx1"/>
              </a:solidFill>
              <a:latin typeface="HG丸ｺﾞｼｯｸM-PRO"/>
              <a:ea typeface="HG丸ｺﾞｼｯｸM-PRO"/>
              <a:cs typeface="MS PGothic" charset="-128"/>
            </a:endParaRPr>
          </a:p>
          <a:p>
            <a:pPr marL="0" indent="0">
              <a:buNone/>
            </a:pPr>
            <a:r>
              <a:rPr lang="ja-JP" altLang="en-US" sz="2352" b="1" dirty="0" smtClean="0">
                <a:solidFill>
                  <a:schemeClr val="tx1"/>
                </a:solidFill>
                <a:latin typeface="HG丸ｺﾞｼｯｸM-PRO"/>
                <a:ea typeface="HG丸ｺﾞｼｯｸM-PRO"/>
                <a:cs typeface="MS PGothic" charset="-128"/>
              </a:rPr>
              <a:t>　</a:t>
            </a:r>
            <a:endParaRPr lang="ja-JP" altLang="en-US" sz="2352" b="1" dirty="0" smtClean="0">
              <a:solidFill>
                <a:schemeClr val="tx1"/>
              </a:solidFill>
              <a:latin typeface="HG丸ｺﾞｼｯｸM-PRO"/>
              <a:ea typeface="HG丸ｺﾞｼｯｸM-PRO"/>
              <a:cs typeface="MS PGothic" charset="-128"/>
            </a:endParaRPr>
          </a:p>
          <a:p>
            <a:r>
              <a:rPr lang="ja-JP" altLang="en-US" sz="5400" b="1" dirty="0" smtClean="0">
                <a:solidFill>
                  <a:schemeClr val="tx1"/>
                </a:solidFill>
                <a:latin typeface="HG丸ｺﾞｼｯｸM-PRO"/>
                <a:ea typeface="HG丸ｺﾞｼｯｸM-PRO"/>
                <a:cs typeface="MS PGothic" charset="-128"/>
              </a:rPr>
              <a:t>面白いからいい</a:t>
            </a:r>
            <a:endParaRPr lang="en-US" altLang="ja-JP" dirty="0">
              <a:solidFill>
                <a:schemeClr val="tx1"/>
              </a:solidFill>
              <a:latin typeface="MS PGothic" charset="-128"/>
              <a:ea typeface="MS PGothic" charset="-128"/>
              <a:cs typeface="MS PGothic" charset="-128"/>
            </a:endParaRPr>
          </a:p>
        </p:txBody>
      </p:sp>
      <p:sp>
        <p:nvSpPr>
          <p:cNvPr id="1366" name="右矢印 3"/>
          <p:cNvSpPr/>
          <p:nvPr/>
        </p:nvSpPr>
        <p:spPr>
          <a:xfrm>
            <a:off x="7497086" y="3409084"/>
            <a:ext cx="1485033" cy="233815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7" name="テキスト ボックス 4"/>
          <p:cNvSpPr txBox="1"/>
          <p:nvPr/>
        </p:nvSpPr>
        <p:spPr>
          <a:xfrm>
            <a:off x="9131300" y="3516779"/>
            <a:ext cx="3060700" cy="2122765"/>
          </a:xfrm>
          <a:prstGeom prst="rect">
            <a:avLst/>
          </a:prstGeom>
          <a:noFill/>
        </p:spPr>
        <p:txBody>
          <a:bodyPr wrap="square" rtlCol="0">
            <a:spAutoFit/>
          </a:bodyPr>
          <a:lstStyle/>
          <a:p>
            <a:r>
              <a:rPr kumimoji="1" lang="ja-JP" altLang="en-US" sz="6600" b="1" dirty="0" smtClean="0">
                <a:solidFill>
                  <a:srgbClr val="FF0000"/>
                </a:solidFill>
                <a:latin typeface="HG丸ｺﾞｼｯｸM-PRO"/>
                <a:ea typeface="HG丸ｺﾞｼｯｸM-PRO"/>
              </a:rPr>
              <a:t>良い</a:t>
            </a:r>
            <a:endParaRPr kumimoji="1" lang="en-US" altLang="ja-JP" sz="6600" b="1" dirty="0" smtClean="0">
              <a:solidFill>
                <a:srgbClr val="FF0000"/>
              </a:solidFill>
              <a:latin typeface="HG丸ｺﾞｼｯｸM-PRO"/>
              <a:ea typeface="HG丸ｺﾞｼｯｸM-PRO"/>
            </a:endParaRPr>
          </a:p>
          <a:p>
            <a:r>
              <a:rPr kumimoji="1" lang="ja-JP" altLang="en-US" sz="6600" b="1" dirty="0" smtClean="0">
                <a:solidFill>
                  <a:srgbClr val="FF0000"/>
                </a:solidFill>
                <a:latin typeface="HG丸ｺﾞｼｯｸM-PRO"/>
                <a:ea typeface="HG丸ｺﾞｼｯｸM-PRO"/>
              </a:rPr>
              <a:t>こと？</a:t>
            </a:r>
            <a:endParaRPr kumimoji="1" lang="ja-JP" altLang="en-US" sz="6600" b="1" dirty="0">
              <a:solidFill>
                <a:srgbClr val="FF0000"/>
              </a:solidFill>
              <a:latin typeface="HG丸ｺﾞｼｯｸM-PRO"/>
              <a:ea typeface="HG丸ｺﾞｼｯｸM-PRO"/>
            </a:endParaRPr>
          </a:p>
        </p:txBody>
      </p:sp>
      <p:sp>
        <p:nvSpPr>
          <p:cNvPr id="1368" name="スライド番号プレースホルダー 5"/>
          <p:cNvSpPr>
            <a:spLocks noGrp="1"/>
          </p:cNvSpPr>
          <p:nvPr>
            <p:ph type="sldNum" sz="quarter" idx="12"/>
          </p:nvPr>
        </p:nvSpPr>
        <p:spPr/>
        <p:txBody>
          <a:bodyPr/>
          <a:lstStyle/>
          <a:p>
            <a:fld id="{83B67A27-73C2-424E-BF58-30741D36557A}" type="slidenum">
              <a:rPr kumimoji="1" lang="ja-JP" altLang="en-US" smtClean="0"/>
              <a:t>12</a:t>
            </a:fld>
            <a:endParaRPr kumimoji="1" lang="ja-JP" altLang="en-US"/>
          </a:p>
        </p:txBody>
      </p:sp>
    </p:spTree>
    <p:extLst>
      <p:ext uri="{BB962C8B-B14F-4D97-AF65-F5344CB8AC3E}">
        <p14:creationId xmlns:p14="http://schemas.microsoft.com/office/powerpoint/2010/main" val="33552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74" name="タイトル 1"/>
          <p:cNvSpPr>
            <a:spLocks noGrp="1"/>
          </p:cNvSpPr>
          <p:nvPr>
            <p:ph type="title"/>
          </p:nvPr>
        </p:nvSpPr>
        <p:spPr>
          <a:xfrm>
            <a:off x="672980" y="161994"/>
            <a:ext cx="10413318" cy="1954162"/>
          </a:xfrm>
        </p:spPr>
        <p:txBody>
          <a:bodyPr>
            <a:normAutofit/>
          </a:bodyPr>
          <a:lstStyle/>
          <a:p>
            <a:r>
              <a:rPr kumimoji="1" lang="ja-JP" altLang="en-US" sz="6000" b="1" dirty="0" smtClean="0">
                <a:solidFill>
                  <a:srgbClr val="002060"/>
                </a:solidFill>
                <a:latin typeface="HG丸ｺﾞｼｯｸM-PRO"/>
                <a:ea typeface="HG丸ｺﾞｼｯｸM-PRO"/>
                <a:cs typeface="MS PGothic" charset="-128"/>
              </a:rPr>
              <a:t>ともみさんは、</a:t>
            </a:r>
            <a:endParaRPr kumimoji="1" lang="ja-JP" altLang="en-US" sz="6000" b="1" dirty="0" smtClean="0">
              <a:solidFill>
                <a:srgbClr val="002060"/>
              </a:solidFill>
              <a:latin typeface="HG丸ｺﾞｼｯｸM-PRO"/>
              <a:ea typeface="HG丸ｺﾞｼｯｸM-PRO"/>
              <a:cs typeface="MS PGothic" charset="-128"/>
            </a:endParaRPr>
          </a:p>
          <a:p>
            <a:r>
              <a:rPr kumimoji="1" lang="ja-JP" altLang="en-US" sz="6000" b="1" dirty="0" smtClean="0">
                <a:solidFill>
                  <a:srgbClr val="002060"/>
                </a:solidFill>
                <a:latin typeface="HG丸ｺﾞｼｯｸM-PRO"/>
                <a:ea typeface="HG丸ｺﾞｼｯｸM-PRO"/>
                <a:cs typeface="MS PGothic" charset="-128"/>
              </a:rPr>
              <a:t>　</a:t>
            </a:r>
            <a:r>
              <a:rPr kumimoji="1" lang="ja-JP" altLang="en-US" sz="6000" b="1" dirty="0" smtClean="0">
                <a:solidFill>
                  <a:srgbClr val="002060"/>
                </a:solidFill>
                <a:latin typeface="HG丸ｺﾞｼｯｸM-PRO"/>
                <a:ea typeface="HG丸ｺﾞｼｯｸM-PRO"/>
                <a:cs typeface="MS PGothic" charset="-128"/>
              </a:rPr>
              <a:t>ゆいさんの画像を送った</a:t>
            </a:r>
            <a:endParaRPr kumimoji="1" lang="ja-JP" altLang="en-US" sz="6000" b="1" dirty="0" smtClean="0">
              <a:solidFill>
                <a:srgbClr val="002060"/>
              </a:solidFill>
              <a:latin typeface="HG丸ｺﾞｼｯｸM-PRO"/>
              <a:ea typeface="HG丸ｺﾞｼｯｸM-PRO"/>
              <a:cs typeface="MS PGothic" charset="-128"/>
            </a:endParaRPr>
          </a:p>
        </p:txBody>
      </p:sp>
      <p:sp>
        <p:nvSpPr>
          <p:cNvPr id="1375" name="コンテンツ プレースホルダー 2"/>
          <p:cNvSpPr>
            <a:spLocks noGrp="1"/>
          </p:cNvSpPr>
          <p:nvPr>
            <p:ph idx="1"/>
          </p:nvPr>
        </p:nvSpPr>
        <p:spPr>
          <a:xfrm>
            <a:off x="521223" y="2466241"/>
            <a:ext cx="8088233" cy="4080368"/>
          </a:xfrm>
        </p:spPr>
        <p:txBody>
          <a:bodyPr>
            <a:normAutofit lnSpcReduction="10000"/>
          </a:bodyPr>
          <a:lstStyle/>
          <a:p>
            <a:r>
              <a:rPr kumimoji="1" lang="ja-JP" altLang="en-US" sz="5400" b="1" dirty="0" smtClean="0">
                <a:solidFill>
                  <a:schemeClr val="tx1"/>
                </a:solidFill>
                <a:latin typeface="HG丸ｺﾞｼｯｸM-PRO"/>
                <a:ea typeface="HG丸ｺﾞｼｯｸM-PRO"/>
                <a:cs typeface="MS PGothic" charset="-128"/>
              </a:rPr>
              <a:t>なぜ自分</a:t>
            </a:r>
            <a:r>
              <a:rPr lang="ja-JP" altLang="en-US" sz="5400" b="1" dirty="0" smtClean="0">
                <a:solidFill>
                  <a:schemeClr val="tx1"/>
                </a:solidFill>
                <a:latin typeface="HG丸ｺﾞｼｯｸM-PRO"/>
                <a:ea typeface="HG丸ｺﾞｼｯｸM-PRO"/>
                <a:cs typeface="MS PGothic" charset="-128"/>
              </a:rPr>
              <a:t>のを送らなかったの？</a:t>
            </a:r>
            <a:endParaRPr kumimoji="1" lang="en-US" altLang="ja-JP" sz="5400" b="1" dirty="0" smtClean="0">
              <a:solidFill>
                <a:schemeClr val="tx1"/>
              </a:solidFill>
              <a:latin typeface="HG丸ｺﾞｼｯｸM-PRO"/>
              <a:ea typeface="HG丸ｺﾞｼｯｸM-PRO"/>
              <a:cs typeface="MS PGothic" charset="-128"/>
            </a:endParaRPr>
          </a:p>
          <a:p>
            <a:pPr marL="0" indent="0">
              <a:buNone/>
            </a:pPr>
            <a:r>
              <a:rPr lang="ja-JP" altLang="en-US" sz="2162" b="1" dirty="0" smtClean="0">
                <a:solidFill>
                  <a:schemeClr val="tx1"/>
                </a:solidFill>
                <a:latin typeface="HG丸ｺﾞｼｯｸM-PRO"/>
                <a:ea typeface="HG丸ｺﾞｼｯｸM-PRO"/>
                <a:cs typeface="MS PGothic" charset="-128"/>
              </a:rPr>
              <a:t>　</a:t>
            </a:r>
            <a:endParaRPr lang="ja-JP" altLang="en-US" sz="2162" b="1" dirty="0" smtClean="0">
              <a:solidFill>
                <a:schemeClr val="tx1"/>
              </a:solidFill>
              <a:latin typeface="HG丸ｺﾞｼｯｸM-PRO"/>
              <a:ea typeface="HG丸ｺﾞｼｯｸM-PRO"/>
              <a:cs typeface="MS PGothic" charset="-128"/>
            </a:endParaRPr>
          </a:p>
          <a:p>
            <a:r>
              <a:rPr lang="ja-JP" altLang="en-US" sz="5400" b="1" dirty="0">
                <a:solidFill>
                  <a:schemeClr val="tx1"/>
                </a:solidFill>
                <a:latin typeface="HG丸ｺﾞｼｯｸM-PRO"/>
                <a:ea typeface="HG丸ｺﾞｼｯｸM-PRO"/>
                <a:cs typeface="MS PGothic" charset="-128"/>
              </a:rPr>
              <a:t>誰でも</a:t>
            </a:r>
            <a:r>
              <a:rPr lang="ja-JP" altLang="en-US" sz="5400" b="1" dirty="0" smtClean="0">
                <a:solidFill>
                  <a:schemeClr val="tx1"/>
                </a:solidFill>
                <a:latin typeface="HG丸ｺﾞｼｯｸM-PRO"/>
                <a:ea typeface="HG丸ｺﾞｼｯｸM-PRO"/>
                <a:cs typeface="MS PGothic" charset="-128"/>
              </a:rPr>
              <a:t>良かった？</a:t>
            </a:r>
            <a:endParaRPr lang="en-US" altLang="ja-JP" sz="5400" b="1" dirty="0" smtClean="0">
              <a:solidFill>
                <a:schemeClr val="tx1"/>
              </a:solidFill>
              <a:latin typeface="HG丸ｺﾞｼｯｸM-PRO"/>
              <a:ea typeface="HG丸ｺﾞｼｯｸM-PRO"/>
              <a:cs typeface="MS PGothic" charset="-128"/>
            </a:endParaRPr>
          </a:p>
          <a:p>
            <a:pPr marL="0" indent="0">
              <a:buNone/>
            </a:pPr>
            <a:r>
              <a:rPr lang="ja-JP" altLang="en-US" sz="2162" b="1" dirty="0" smtClean="0">
                <a:solidFill>
                  <a:schemeClr val="tx1"/>
                </a:solidFill>
                <a:latin typeface="HG丸ｺﾞｼｯｸM-PRO"/>
                <a:ea typeface="HG丸ｺﾞｼｯｸM-PRO"/>
                <a:cs typeface="MS PGothic" charset="-128"/>
              </a:rPr>
              <a:t>　</a:t>
            </a:r>
            <a:endParaRPr lang="ja-JP" altLang="en-US" sz="2162" b="1" dirty="0" smtClean="0">
              <a:solidFill>
                <a:schemeClr val="tx1"/>
              </a:solidFill>
              <a:latin typeface="HG丸ｺﾞｼｯｸM-PRO"/>
              <a:ea typeface="HG丸ｺﾞｼｯｸM-PRO"/>
              <a:cs typeface="MS PGothic" charset="-128"/>
            </a:endParaRPr>
          </a:p>
          <a:p>
            <a:r>
              <a:rPr lang="ja-JP" altLang="en-US" sz="5400" b="1" dirty="0" smtClean="0">
                <a:solidFill>
                  <a:schemeClr val="tx1"/>
                </a:solidFill>
                <a:latin typeface="HG丸ｺﾞｼｯｸM-PRO"/>
                <a:ea typeface="HG丸ｺﾞｼｯｸM-PRO"/>
                <a:cs typeface="MS PGothic" charset="-128"/>
              </a:rPr>
              <a:t>誰</a:t>
            </a:r>
            <a:r>
              <a:rPr lang="ja-JP" altLang="en-US" sz="5400" b="1" dirty="0">
                <a:solidFill>
                  <a:schemeClr val="tx1"/>
                </a:solidFill>
                <a:latin typeface="HG丸ｺﾞｼｯｸM-PRO"/>
                <a:ea typeface="HG丸ｺﾞｼｯｸM-PRO"/>
                <a:cs typeface="MS PGothic" charset="-128"/>
              </a:rPr>
              <a:t>が</a:t>
            </a:r>
            <a:r>
              <a:rPr lang="ja-JP" altLang="en-US" sz="5400" b="1" dirty="0" smtClean="0">
                <a:solidFill>
                  <a:schemeClr val="tx1"/>
                </a:solidFill>
                <a:latin typeface="HG丸ｺﾞｼｯｸM-PRO"/>
                <a:ea typeface="HG丸ｺﾞｼｯｸM-PRO"/>
                <a:cs typeface="MS PGothic" charset="-128"/>
              </a:rPr>
              <a:t>良かった？</a:t>
            </a:r>
            <a:endParaRPr kumimoji="1" lang="ja-JP" altLang="en-US" sz="5400" b="1" dirty="0">
              <a:solidFill>
                <a:schemeClr val="tx1"/>
              </a:solidFill>
              <a:latin typeface="HG丸ｺﾞｼｯｸM-PRO"/>
              <a:ea typeface="HG丸ｺﾞｼｯｸM-PRO"/>
              <a:cs typeface="MS PGothic" charset="-128"/>
            </a:endParaRPr>
          </a:p>
        </p:txBody>
      </p:sp>
      <p:sp>
        <p:nvSpPr>
          <p:cNvPr id="1376" name="スライド番号プレースホルダー 3"/>
          <p:cNvSpPr>
            <a:spLocks noGrp="1"/>
          </p:cNvSpPr>
          <p:nvPr>
            <p:ph type="sldNum" sz="quarter" idx="12"/>
          </p:nvPr>
        </p:nvSpPr>
        <p:spPr/>
        <p:txBody>
          <a:bodyPr/>
          <a:lstStyle/>
          <a:p>
            <a:fld id="{83B67A27-73C2-424E-BF58-30741D36557A}" type="slidenum">
              <a:rPr kumimoji="1" lang="ja-JP" altLang="en-US" smtClean="0"/>
              <a:t>13</a:t>
            </a:fld>
            <a:endParaRPr kumimoji="1" lang="ja-JP" altLang="en-US"/>
          </a:p>
        </p:txBody>
      </p:sp>
      <p:sp>
        <p:nvSpPr>
          <p:cNvPr id="1377" name="右矢印 302"/>
          <p:cNvSpPr/>
          <p:nvPr/>
        </p:nvSpPr>
        <p:spPr>
          <a:xfrm>
            <a:off x="7962505" y="3187120"/>
            <a:ext cx="1296190" cy="228731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8" name="テキスト ボックス 272"/>
          <p:cNvSpPr txBox="1"/>
          <p:nvPr/>
        </p:nvSpPr>
        <p:spPr>
          <a:xfrm>
            <a:off x="9425243" y="3187120"/>
            <a:ext cx="2767459" cy="2122765"/>
          </a:xfrm>
          <a:prstGeom prst="rect">
            <a:avLst/>
          </a:prstGeom>
          <a:noFill/>
        </p:spPr>
        <p:txBody>
          <a:bodyPr wrap="square" rtlCol="0">
            <a:spAutoFit/>
          </a:bodyPr>
          <a:lstStyle/>
          <a:p>
            <a:r>
              <a:rPr kumimoji="1" lang="ja-JP" altLang="en-US" sz="6600" b="1" dirty="0" smtClean="0">
                <a:solidFill>
                  <a:srgbClr val="FF0000"/>
                </a:solidFill>
                <a:latin typeface="HG丸ｺﾞｼｯｸM-PRO"/>
                <a:ea typeface="HG丸ｺﾞｼｯｸM-PRO"/>
              </a:rPr>
              <a:t>良い</a:t>
            </a:r>
            <a:endParaRPr kumimoji="1" lang="en-US" altLang="ja-JP" sz="6600" b="1" dirty="0" smtClean="0">
              <a:solidFill>
                <a:srgbClr val="FF0000"/>
              </a:solidFill>
              <a:latin typeface="HG丸ｺﾞｼｯｸM-PRO"/>
              <a:ea typeface="HG丸ｺﾞｼｯｸM-PRO"/>
            </a:endParaRPr>
          </a:p>
          <a:p>
            <a:r>
              <a:rPr kumimoji="1" lang="ja-JP" altLang="en-US" sz="6600" b="1" dirty="0" smtClean="0">
                <a:solidFill>
                  <a:srgbClr val="FF0000"/>
                </a:solidFill>
                <a:latin typeface="HG丸ｺﾞｼｯｸM-PRO"/>
                <a:ea typeface="HG丸ｺﾞｼｯｸM-PRO"/>
              </a:rPr>
              <a:t>こと？</a:t>
            </a:r>
            <a:endParaRPr kumimoji="1" lang="ja-JP" altLang="en-US" sz="6600" b="1" dirty="0">
              <a:solidFill>
                <a:srgbClr val="FF0000"/>
              </a:solidFill>
              <a:latin typeface="HG丸ｺﾞｼｯｸM-PRO"/>
              <a:ea typeface="HG丸ｺﾞｼｯｸM-PRO"/>
            </a:endParaRPr>
          </a:p>
        </p:txBody>
      </p:sp>
    </p:spTree>
    <p:extLst>
      <p:ext uri="{BB962C8B-B14F-4D97-AF65-F5344CB8AC3E}">
        <p14:creationId xmlns:p14="http://schemas.microsoft.com/office/powerpoint/2010/main" val="100337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84" name="タイトル 1"/>
          <p:cNvSpPr>
            <a:spLocks noGrp="1"/>
          </p:cNvSpPr>
          <p:nvPr>
            <p:ph type="title"/>
          </p:nvPr>
        </p:nvSpPr>
        <p:spPr>
          <a:xfrm>
            <a:off x="691307" y="177415"/>
            <a:ext cx="10508166" cy="1967493"/>
          </a:xfrm>
        </p:spPr>
        <p:txBody>
          <a:bodyPr>
            <a:normAutofit/>
          </a:bodyPr>
          <a:lstStyle/>
          <a:p>
            <a:r>
              <a:rPr kumimoji="1" lang="ja-JP" altLang="en-US" sz="6000" b="1" dirty="0" smtClean="0">
                <a:solidFill>
                  <a:srgbClr val="002060"/>
                </a:solidFill>
                <a:latin typeface="HG丸ｺﾞｼｯｸM-PRO"/>
                <a:ea typeface="HG丸ｺﾞｼｯｸM-PRO"/>
                <a:cs typeface="MS PGothic" charset="-128"/>
              </a:rPr>
              <a:t>ゆいさんは</a:t>
            </a:r>
            <a:endParaRPr kumimoji="1" lang="ja-JP" altLang="en-US" sz="6000" b="1" dirty="0" smtClean="0">
              <a:solidFill>
                <a:srgbClr val="002060"/>
              </a:solidFill>
              <a:latin typeface="HG丸ｺﾞｼｯｸM-PRO"/>
              <a:ea typeface="HG丸ｺﾞｼｯｸM-PRO"/>
              <a:cs typeface="MS PGothic" charset="-128"/>
            </a:endParaRPr>
          </a:p>
          <a:p>
            <a:r>
              <a:rPr kumimoji="1" lang="ja-JP" altLang="en-US" sz="6000" b="1" dirty="0" smtClean="0">
                <a:solidFill>
                  <a:srgbClr val="002060"/>
                </a:solidFill>
                <a:latin typeface="HG丸ｺﾞｼｯｸM-PRO"/>
                <a:ea typeface="HG丸ｺﾞｼｯｸM-PRO"/>
                <a:cs typeface="MS PGothic" charset="-128"/>
              </a:rPr>
              <a:t>　</a:t>
            </a:r>
            <a:r>
              <a:rPr kumimoji="1" lang="ja-JP" altLang="en-US" sz="6000" b="1" dirty="0" smtClean="0">
                <a:solidFill>
                  <a:srgbClr val="002060"/>
                </a:solidFill>
                <a:latin typeface="HG丸ｺﾞｼｯｸM-PRO"/>
                <a:ea typeface="HG丸ｺﾞｼｯｸM-PRO"/>
                <a:cs typeface="MS PGothic" charset="-128"/>
              </a:rPr>
              <a:t>ともみさんに写真を送った。</a:t>
            </a:r>
            <a:endParaRPr kumimoji="1" lang="ja-JP" altLang="en-US" sz="6000" b="1" dirty="0" smtClean="0">
              <a:solidFill>
                <a:srgbClr val="002060"/>
              </a:solidFill>
              <a:latin typeface="HG丸ｺﾞｼｯｸM-PRO"/>
              <a:ea typeface="HG丸ｺﾞｼｯｸM-PRO"/>
              <a:cs typeface="MS PGothic" charset="-128"/>
            </a:endParaRPr>
          </a:p>
        </p:txBody>
      </p:sp>
      <p:sp>
        <p:nvSpPr>
          <p:cNvPr id="1385" name="コンテンツ プレースホルダー 2"/>
          <p:cNvSpPr>
            <a:spLocks noGrp="1"/>
          </p:cNvSpPr>
          <p:nvPr>
            <p:ph idx="1"/>
          </p:nvPr>
        </p:nvSpPr>
        <p:spPr>
          <a:xfrm>
            <a:off x="485741" y="2351119"/>
            <a:ext cx="7107736" cy="4196590"/>
          </a:xfrm>
        </p:spPr>
        <p:txBody>
          <a:bodyPr>
            <a:normAutofit fontScale="92500" lnSpcReduction="10000"/>
          </a:bodyPr>
          <a:lstStyle/>
          <a:p>
            <a:r>
              <a:rPr kumimoji="1" lang="ja-JP" altLang="en-US" sz="5837" b="1" dirty="0" smtClean="0">
                <a:solidFill>
                  <a:schemeClr val="tx1"/>
                </a:solidFill>
                <a:latin typeface="HG丸ｺﾞｼｯｸM-PRO"/>
                <a:ea typeface="HG丸ｺﾞｼｯｸM-PRO"/>
                <a:cs typeface="MS PGothic" charset="-128"/>
              </a:rPr>
              <a:t>友人に写真を送ったことは？</a:t>
            </a:r>
            <a:endParaRPr kumimoji="1" lang="en-US" altLang="ja-JP" sz="5837" b="1" dirty="0" smtClean="0">
              <a:solidFill>
                <a:schemeClr val="tx1"/>
              </a:solidFill>
              <a:latin typeface="HG丸ｺﾞｼｯｸM-PRO"/>
              <a:ea typeface="HG丸ｺﾞｼｯｸM-PRO"/>
              <a:cs typeface="MS PGothic" charset="-128"/>
            </a:endParaRPr>
          </a:p>
          <a:p>
            <a:pPr marL="0" indent="0">
              <a:buNone/>
            </a:pPr>
            <a:r>
              <a:rPr kumimoji="1" lang="ja-JP" altLang="en-US" sz="2162" b="1" dirty="0" smtClean="0">
                <a:solidFill>
                  <a:schemeClr val="tx1"/>
                </a:solidFill>
                <a:latin typeface="HG丸ｺﾞｼｯｸM-PRO"/>
                <a:ea typeface="HG丸ｺﾞｼｯｸM-PRO"/>
                <a:cs typeface="MS PGothic" charset="-128"/>
              </a:rPr>
              <a:t>　</a:t>
            </a:r>
            <a:endParaRPr kumimoji="1" lang="ja-JP" altLang="en-US" sz="2162" b="1" dirty="0" smtClean="0">
              <a:solidFill>
                <a:schemeClr val="tx1"/>
              </a:solidFill>
              <a:latin typeface="HG丸ｺﾞｼｯｸM-PRO"/>
              <a:ea typeface="HG丸ｺﾞｼｯｸM-PRO"/>
              <a:cs typeface="MS PGothic" charset="-128"/>
            </a:endParaRPr>
          </a:p>
          <a:p>
            <a:r>
              <a:rPr lang="ja-JP" altLang="en-US" sz="5837" b="1" dirty="0" smtClean="0">
                <a:solidFill>
                  <a:schemeClr val="tx1"/>
                </a:solidFill>
                <a:latin typeface="HG丸ｺﾞｼｯｸM-PRO"/>
                <a:ea typeface="HG丸ｺﾞｼｯｸM-PRO"/>
                <a:cs typeface="MS PGothic" charset="-128"/>
              </a:rPr>
              <a:t>すずきさんの写真を送られていっしょに笑ったのは？</a:t>
            </a:r>
            <a:endParaRPr lang="en-US" altLang="ja-JP" sz="5837" b="1" dirty="0" smtClean="0">
              <a:solidFill>
                <a:schemeClr val="tx1"/>
              </a:solidFill>
              <a:latin typeface="HG丸ｺﾞｼｯｸM-PRO"/>
              <a:ea typeface="HG丸ｺﾞｼｯｸM-PRO"/>
              <a:cs typeface="MS PGothic" charset="-128"/>
            </a:endParaRPr>
          </a:p>
          <a:p>
            <a:pPr marL="0" indent="0">
              <a:buNone/>
            </a:pPr>
            <a:endParaRPr kumimoji="1" lang="ja-JP" altLang="en-US" sz="4400" dirty="0">
              <a:solidFill>
                <a:schemeClr val="tx1"/>
              </a:solidFill>
              <a:latin typeface="MS PGothic" charset="-128"/>
              <a:ea typeface="MS PGothic" charset="-128"/>
              <a:cs typeface="MS PGothic" charset="-128"/>
            </a:endParaRPr>
          </a:p>
        </p:txBody>
      </p:sp>
      <p:sp>
        <p:nvSpPr>
          <p:cNvPr id="1386" name="スライド番号プレースホルダー 3"/>
          <p:cNvSpPr>
            <a:spLocks noGrp="1"/>
          </p:cNvSpPr>
          <p:nvPr>
            <p:ph type="sldNum" sz="quarter" idx="12"/>
          </p:nvPr>
        </p:nvSpPr>
        <p:spPr/>
        <p:txBody>
          <a:bodyPr/>
          <a:lstStyle/>
          <a:p>
            <a:fld id="{83B67A27-73C2-424E-BF58-30741D36557A}" type="slidenum">
              <a:rPr kumimoji="1" lang="ja-JP" altLang="en-US" smtClean="0"/>
              <a:t>14</a:t>
            </a:fld>
            <a:endParaRPr kumimoji="1" lang="ja-JP" altLang="en-US"/>
          </a:p>
        </p:txBody>
      </p:sp>
      <p:sp>
        <p:nvSpPr>
          <p:cNvPr id="1387" name="テキスト ボックス 305"/>
          <p:cNvSpPr txBox="1"/>
          <p:nvPr/>
        </p:nvSpPr>
        <p:spPr>
          <a:xfrm>
            <a:off x="9425243" y="3187120"/>
            <a:ext cx="2767459" cy="2122765"/>
          </a:xfrm>
          <a:prstGeom prst="rect">
            <a:avLst/>
          </a:prstGeom>
          <a:noFill/>
        </p:spPr>
        <p:txBody>
          <a:bodyPr wrap="square" rtlCol="0">
            <a:spAutoFit/>
          </a:bodyPr>
          <a:lstStyle/>
          <a:p>
            <a:r>
              <a:rPr kumimoji="1" lang="ja-JP" altLang="en-US" sz="6600" b="1" dirty="0" smtClean="0">
                <a:solidFill>
                  <a:srgbClr val="FF0000"/>
                </a:solidFill>
                <a:latin typeface="HG丸ｺﾞｼｯｸM-PRO"/>
                <a:ea typeface="HG丸ｺﾞｼｯｸM-PRO"/>
              </a:rPr>
              <a:t>良い</a:t>
            </a:r>
            <a:endParaRPr kumimoji="1" lang="en-US" altLang="ja-JP" sz="6600" b="1" dirty="0" smtClean="0">
              <a:solidFill>
                <a:srgbClr val="FF0000"/>
              </a:solidFill>
              <a:latin typeface="HG丸ｺﾞｼｯｸM-PRO"/>
              <a:ea typeface="HG丸ｺﾞｼｯｸM-PRO"/>
            </a:endParaRPr>
          </a:p>
          <a:p>
            <a:r>
              <a:rPr kumimoji="1" lang="ja-JP" altLang="en-US" sz="6600" b="1" dirty="0" smtClean="0">
                <a:solidFill>
                  <a:srgbClr val="FF0000"/>
                </a:solidFill>
                <a:latin typeface="HG丸ｺﾞｼｯｸM-PRO"/>
                <a:ea typeface="HG丸ｺﾞｼｯｸM-PRO"/>
              </a:rPr>
              <a:t>こと？</a:t>
            </a:r>
            <a:endParaRPr kumimoji="1" lang="ja-JP" altLang="en-US" sz="6600" b="1" dirty="0">
              <a:solidFill>
                <a:srgbClr val="FF0000"/>
              </a:solidFill>
              <a:latin typeface="HG丸ｺﾞｼｯｸM-PRO"/>
              <a:ea typeface="HG丸ｺﾞｼｯｸM-PRO"/>
            </a:endParaRPr>
          </a:p>
        </p:txBody>
      </p:sp>
      <p:sp>
        <p:nvSpPr>
          <p:cNvPr id="1388" name="右矢印 273"/>
          <p:cNvSpPr/>
          <p:nvPr/>
        </p:nvSpPr>
        <p:spPr>
          <a:xfrm>
            <a:off x="7962505" y="3187120"/>
            <a:ext cx="1296190" cy="228731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0337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94" name="コンテンツ プレースホルダー 2"/>
          <p:cNvSpPr>
            <a:spLocks noGrp="1"/>
          </p:cNvSpPr>
          <p:nvPr>
            <p:ph idx="1"/>
          </p:nvPr>
        </p:nvSpPr>
        <p:spPr>
          <a:xfrm>
            <a:off x="598339" y="918890"/>
            <a:ext cx="11007259" cy="1684685"/>
          </a:xfrm>
        </p:spPr>
        <p:txBody>
          <a:bodyPr>
            <a:normAutofit/>
          </a:bodyPr>
          <a:lstStyle/>
          <a:p>
            <a:pPr marL="0" indent="0">
              <a:buNone/>
            </a:pPr>
            <a:r>
              <a:rPr kumimoji="1" lang="ja-JP" altLang="en-US" sz="6000" b="1" dirty="0" smtClean="0">
                <a:latin typeface="HG丸ｺﾞｼｯｸM-PRO"/>
                <a:ea typeface="HG丸ｺﾞｼｯｸM-PRO"/>
                <a:cs typeface="MS PGothic" charset="-128"/>
              </a:rPr>
              <a:t>もらった画像は</a:t>
            </a:r>
            <a:r>
              <a:rPr kumimoji="1" lang="en-US" altLang="ja-JP" sz="6000" b="1" dirty="0" smtClean="0">
                <a:latin typeface="HG丸ｺﾞｼｯｸM-PRO"/>
                <a:ea typeface="HG丸ｺﾞｼｯｸM-PRO"/>
                <a:cs typeface="MS PGothic" charset="-128"/>
              </a:rPr>
              <a:t>…</a:t>
            </a:r>
            <a:r>
              <a:rPr kumimoji="1" lang="ja-JP" altLang="en-US" sz="6000" b="1" dirty="0" smtClean="0">
                <a:latin typeface="HG丸ｺﾞｼｯｸM-PRO"/>
                <a:ea typeface="HG丸ｺﾞｼｯｸM-PRO"/>
                <a:cs typeface="MS PGothic" charset="-128"/>
              </a:rPr>
              <a:t>　</a:t>
            </a:r>
            <a:r>
              <a:rPr kumimoji="1" lang="ja-JP" altLang="en-US" sz="6000" b="1" dirty="0" smtClean="0">
                <a:solidFill>
                  <a:srgbClr val="FF0000"/>
                </a:solidFill>
                <a:latin typeface="HG丸ｺﾞｼｯｸM-PRO"/>
                <a:ea typeface="HG丸ｺﾞｼｯｸM-PRO"/>
                <a:cs typeface="MS PGothic" charset="-128"/>
              </a:rPr>
              <a:t>誰のもの？</a:t>
            </a:r>
            <a:r>
              <a:rPr kumimoji="1" lang="ja-JP" altLang="en-US" sz="6000" b="1" dirty="0" smtClean="0">
                <a:solidFill>
                  <a:srgbClr val="FF0000"/>
                </a:solidFill>
                <a:latin typeface="HG丸ｺﾞｼｯｸM-PRO"/>
                <a:ea typeface="HG丸ｺﾞｼｯｸM-PRO"/>
                <a:cs typeface="MS PGothic" charset="-128"/>
              </a:rPr>
              <a:t>　</a:t>
            </a:r>
            <a:endParaRPr kumimoji="1" lang="en-US" altLang="ja-JP" sz="6000" b="1" dirty="0" smtClean="0">
              <a:solidFill>
                <a:srgbClr val="FF0000"/>
              </a:solidFill>
              <a:latin typeface="HG丸ｺﾞｼｯｸM-PRO"/>
              <a:ea typeface="HG丸ｺﾞｼｯｸM-PRO"/>
              <a:cs typeface="MS PGothic" charset="-128"/>
            </a:endParaRPr>
          </a:p>
          <a:p>
            <a:endParaRPr lang="en-US" altLang="ja-JP" dirty="0">
              <a:latin typeface="MS PGothic" charset="-128"/>
              <a:ea typeface="MS PGothic" charset="-128"/>
              <a:cs typeface="MS PGothic" charset="-128"/>
            </a:endParaRPr>
          </a:p>
        </p:txBody>
      </p:sp>
      <p:sp>
        <p:nvSpPr>
          <p:cNvPr id="1395" name="スライド番号プレースホルダー 3"/>
          <p:cNvSpPr>
            <a:spLocks noGrp="1"/>
          </p:cNvSpPr>
          <p:nvPr>
            <p:ph type="sldNum" sz="quarter" idx="12"/>
          </p:nvPr>
        </p:nvSpPr>
        <p:spPr/>
        <p:txBody>
          <a:bodyPr/>
          <a:lstStyle/>
          <a:p>
            <a:fld id="{83B67A27-73C2-424E-BF58-30741D36557A}" type="slidenum">
              <a:rPr kumimoji="1" lang="ja-JP" altLang="en-US" smtClean="0"/>
              <a:t>15</a:t>
            </a:fld>
            <a:endParaRPr kumimoji="1" lang="ja-JP" altLang="en-US"/>
          </a:p>
        </p:txBody>
      </p:sp>
      <p:pic>
        <p:nvPicPr>
          <p:cNvPr id="1396" name="図 274"/>
          <p:cNvPicPr>
            <a:picLocks noChangeAspect="1"/>
          </p:cNvPicPr>
          <p:nvPr/>
        </p:nvPicPr>
        <p:blipFill>
          <a:blip r:embed="rId1"/>
          <a:stretch>
            <a:fillRect/>
          </a:stretch>
        </p:blipFill>
        <p:spPr>
          <a:xfrm>
            <a:off x="-358123" y="3792624"/>
            <a:ext cx="2392645" cy="2392645"/>
          </a:xfrm>
          <a:prstGeom prst="rect">
            <a:avLst/>
          </a:prstGeom>
        </p:spPr>
      </p:pic>
      <p:pic>
        <p:nvPicPr>
          <p:cNvPr id="1397" name="図 275"/>
          <p:cNvPicPr>
            <a:picLocks noChangeAspect="1"/>
          </p:cNvPicPr>
          <p:nvPr/>
        </p:nvPicPr>
        <p:blipFill>
          <a:blip r:embed="rId2"/>
          <a:stretch>
            <a:fillRect/>
          </a:stretch>
        </p:blipFill>
        <p:spPr>
          <a:xfrm>
            <a:off x="7414288" y="3792639"/>
            <a:ext cx="2392630" cy="2392630"/>
          </a:xfrm>
          <a:prstGeom prst="rect">
            <a:avLst/>
          </a:prstGeom>
        </p:spPr>
      </p:pic>
      <p:sp>
        <p:nvSpPr>
          <p:cNvPr id="1398" name="図形 277"/>
          <p:cNvSpPr/>
          <p:nvPr/>
        </p:nvSpPr>
        <p:spPr>
          <a:xfrm>
            <a:off x="1900439" y="4891294"/>
            <a:ext cx="905506" cy="90671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399" name="図形 278"/>
          <p:cNvSpPr/>
          <p:nvPr/>
        </p:nvSpPr>
        <p:spPr>
          <a:xfrm>
            <a:off x="6298002" y="4891294"/>
            <a:ext cx="883537" cy="90671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400" name="図形 281"/>
          <p:cNvSpPr/>
          <p:nvPr/>
        </p:nvSpPr>
        <p:spPr>
          <a:xfrm>
            <a:off x="9546328" y="4309633"/>
            <a:ext cx="1807472" cy="1358641"/>
          </a:xfrm>
          <a:prstGeom prst="bentUpArrow">
            <a:avLst>
              <a:gd name="adj1" fmla="val 36486"/>
              <a:gd name="adj2" fmla="val 37838"/>
              <a:gd name="adj3" fmla="val 27027"/>
            </a:avLst>
          </a:prstGeom>
          <a:solidFill>
            <a:schemeClr val="bg1"/>
          </a:solidFill>
          <a:ln w="38100" cap="flat" cmpd="sng" algn="ctr">
            <a:solidFill>
              <a:srgbClr val="002060"/>
            </a:solidFill>
            <a:prstDash val="lgDash"/>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pic>
        <p:nvPicPr>
          <p:cNvPr id="1401" name="図 346"/>
          <p:cNvPicPr>
            <a:picLocks noChangeAspect="1"/>
          </p:cNvPicPr>
          <p:nvPr/>
        </p:nvPicPr>
        <p:blipFill>
          <a:blip r:embed="rId3"/>
          <a:stretch>
            <a:fillRect/>
          </a:stretch>
        </p:blipFill>
        <p:spPr>
          <a:xfrm>
            <a:off x="2547626" y="2075106"/>
            <a:ext cx="4469057" cy="4469057"/>
          </a:xfrm>
          <a:prstGeom prst="rect">
            <a:avLst/>
          </a:prstGeom>
        </p:spPr>
      </p:pic>
      <p:pic>
        <p:nvPicPr>
          <p:cNvPr id="1402" name="図 347"/>
          <p:cNvPicPr>
            <a:picLocks noChangeAspect="1"/>
          </p:cNvPicPr>
          <p:nvPr/>
        </p:nvPicPr>
        <p:blipFill>
          <a:blip r:embed="rId3"/>
          <a:stretch>
            <a:fillRect/>
          </a:stretch>
        </p:blipFill>
        <p:spPr>
          <a:xfrm>
            <a:off x="9982199" y="2075105"/>
            <a:ext cx="1988846" cy="1988846"/>
          </a:xfrm>
          <a:prstGeom prst="rect">
            <a:avLst/>
          </a:prstGeom>
        </p:spPr>
      </p:pic>
    </p:spTree>
    <p:extLst>
      <p:ext uri="{BB962C8B-B14F-4D97-AF65-F5344CB8AC3E}">
        <p14:creationId xmlns:p14="http://schemas.microsoft.com/office/powerpoint/2010/main" val="60329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08" name="タイトル 1"/>
          <p:cNvSpPr>
            <a:spLocks noGrp="1"/>
          </p:cNvSpPr>
          <p:nvPr>
            <p:ph type="title"/>
          </p:nvPr>
        </p:nvSpPr>
        <p:spPr>
          <a:xfrm>
            <a:off x="844460" y="0"/>
            <a:ext cx="10291755" cy="1147270"/>
          </a:xfrm>
        </p:spPr>
        <p:txBody>
          <a:bodyPr>
            <a:normAutofit/>
          </a:bodyPr>
          <a:lstStyle/>
          <a:p>
            <a:r>
              <a:rPr kumimoji="1" lang="ja-JP" altLang="en-US" sz="6600" b="1" dirty="0" smtClean="0">
                <a:solidFill>
                  <a:srgbClr val="002060"/>
                </a:solidFill>
                <a:latin typeface="HG丸ｺﾞｼｯｸM-PRO"/>
                <a:ea typeface="HG丸ｺﾞｼｯｸM-PRO"/>
                <a:cs typeface="MS PGothic" charset="-128"/>
              </a:rPr>
              <a:t>法律</a:t>
            </a:r>
            <a:r>
              <a:rPr kumimoji="1" lang="ja-JP" altLang="en-US" sz="6600" b="1" dirty="0" smtClean="0">
                <a:solidFill>
                  <a:srgbClr val="002060"/>
                </a:solidFill>
                <a:latin typeface="HG丸ｺﾞｼｯｸM-PRO"/>
                <a:ea typeface="HG丸ｺﾞｼｯｸM-PRO"/>
                <a:cs typeface="MS PGothic" charset="-128"/>
              </a:rPr>
              <a:t>のはなし</a:t>
            </a:r>
            <a:endParaRPr kumimoji="1" lang="ja-JP" altLang="en-US" sz="6600" b="1" dirty="0">
              <a:solidFill>
                <a:srgbClr val="002060"/>
              </a:solidFill>
              <a:latin typeface="HG丸ｺﾞｼｯｸM-PRO"/>
              <a:ea typeface="HG丸ｺﾞｼｯｸM-PRO"/>
              <a:cs typeface="MS PGothic" charset="-128"/>
            </a:endParaRPr>
          </a:p>
        </p:txBody>
      </p:sp>
      <p:sp>
        <p:nvSpPr>
          <p:cNvPr id="1409" name="コンテンツ プレースホルダー 2"/>
          <p:cNvSpPr>
            <a:spLocks noGrp="1"/>
          </p:cNvSpPr>
          <p:nvPr>
            <p:ph idx="1"/>
          </p:nvPr>
        </p:nvSpPr>
        <p:spPr>
          <a:xfrm>
            <a:off x="354141" y="1490234"/>
            <a:ext cx="11506311" cy="3946944"/>
          </a:xfrm>
        </p:spPr>
        <p:txBody>
          <a:bodyPr>
            <a:normAutofit/>
          </a:bodyPr>
          <a:lstStyle/>
          <a:p>
            <a:pPr marL="0" indent="0">
              <a:buNone/>
            </a:pPr>
            <a:r>
              <a:rPr lang="ja-JP" altLang="en-US" sz="5400" b="1" dirty="0">
                <a:solidFill>
                  <a:schemeClr val="accent2">
                    <a:lumMod val="75000"/>
                  </a:schemeClr>
                </a:solidFill>
                <a:latin typeface="HG丸ｺﾞｼｯｸM-PRO"/>
                <a:ea typeface="HG丸ｺﾞｼｯｸM-PRO"/>
                <a:cs typeface="MS PGothic" charset="-128"/>
              </a:rPr>
              <a:t>許可を得ていない</a:t>
            </a:r>
            <a:r>
              <a:rPr lang="ja-JP" altLang="en-US" sz="5400" b="1" dirty="0" smtClean="0">
                <a:solidFill>
                  <a:schemeClr val="accent2">
                    <a:lumMod val="75000"/>
                  </a:schemeClr>
                </a:solidFill>
                <a:latin typeface="HG丸ｺﾞｼｯｸM-PRO"/>
                <a:ea typeface="HG丸ｺﾞｼｯｸM-PRO"/>
                <a:cs typeface="MS PGothic" charset="-128"/>
              </a:rPr>
              <a:t>画像</a:t>
            </a:r>
            <a:r>
              <a:rPr lang="ja-JP" altLang="en-US" sz="5400" b="1" dirty="0">
                <a:latin typeface="HG丸ｺﾞｼｯｸM-PRO"/>
                <a:ea typeface="HG丸ｺﾞｼｯｸM-PRO"/>
                <a:cs typeface="MS PGothic" charset="-128"/>
              </a:rPr>
              <a:t>を拡散したり</a:t>
            </a:r>
            <a:r>
              <a:rPr lang="ja-JP" altLang="en-US" sz="5400" b="1" dirty="0" smtClean="0">
                <a:latin typeface="HG丸ｺﾞｼｯｸM-PRO"/>
                <a:ea typeface="HG丸ｺﾞｼｯｸM-PRO"/>
                <a:cs typeface="MS PGothic" charset="-128"/>
              </a:rPr>
              <a:t>公開したりすると、</a:t>
            </a:r>
            <a:br>
              <a:rPr lang="en-US" altLang="ja-JP" sz="5400" b="1" dirty="0">
                <a:latin typeface="HG丸ｺﾞｼｯｸM-PRO"/>
                <a:ea typeface="HG丸ｺﾞｼｯｸM-PRO"/>
                <a:cs typeface="MS PGothic" charset="-128"/>
              </a:rPr>
            </a:br>
            <a:r>
              <a:rPr lang="ja-JP" altLang="en-US" sz="5400" b="1" dirty="0">
                <a:latin typeface="HG丸ｺﾞｼｯｸM-PRO"/>
                <a:ea typeface="HG丸ｺﾞｼｯｸM-PRO"/>
                <a:cs typeface="MS PGothic" charset="-128"/>
              </a:rPr>
              <a:t>写っていた人の名誉を傷つけたなどにより、責任を</a:t>
            </a:r>
            <a:r>
              <a:rPr lang="ja-JP" altLang="en-US" sz="5400" b="1" dirty="0" smtClean="0">
                <a:latin typeface="HG丸ｺﾞｼｯｸM-PRO"/>
                <a:ea typeface="HG丸ｺﾞｼｯｸM-PRO"/>
                <a:cs typeface="MS PGothic" charset="-128"/>
              </a:rPr>
              <a:t>問われる</a:t>
            </a:r>
            <a:r>
              <a:rPr lang="ja-JP" altLang="en-US" sz="5400" b="1" dirty="0" smtClean="0">
                <a:solidFill>
                  <a:schemeClr val="accent2">
                    <a:lumMod val="75000"/>
                  </a:schemeClr>
                </a:solidFill>
                <a:latin typeface="HG丸ｺﾞｼｯｸM-PRO"/>
                <a:ea typeface="HG丸ｺﾞｼｯｸM-PRO"/>
                <a:cs typeface="MS PGothic" charset="-128"/>
              </a:rPr>
              <a:t>恐れがあります。</a:t>
            </a:r>
            <a:endParaRPr lang="en-US" altLang="ja-JP" sz="5400" b="1" dirty="0">
              <a:latin typeface="HG丸ｺﾞｼｯｸM-PRO"/>
              <a:ea typeface="HG丸ｺﾞｼｯｸM-PRO"/>
              <a:cs typeface="MS PGothic" charset="-128"/>
            </a:endParaRPr>
          </a:p>
          <a:p>
            <a:pPr marL="0" indent="0">
              <a:buNone/>
            </a:pPr>
            <a:endParaRPr lang="ja-JP" altLang="en-US" sz="5400" b="1" dirty="0" smtClean="0">
              <a:solidFill>
                <a:schemeClr val="accent2">
                  <a:lumMod val="75000"/>
                </a:schemeClr>
              </a:solidFill>
              <a:latin typeface="HG丸ｺﾞｼｯｸM-PRO"/>
              <a:ea typeface="HG丸ｺﾞｼｯｸM-PRO"/>
              <a:cs typeface="MS PGothic" charset="-128"/>
            </a:endParaRPr>
          </a:p>
          <a:p>
            <a:pPr marL="0" indent="0">
              <a:buNone/>
            </a:pPr>
            <a:endParaRPr lang="ja-JP" altLang="en-US" sz="4800" b="1" dirty="0" smtClean="0">
              <a:solidFill>
                <a:schemeClr val="accent2">
                  <a:lumMod val="75000"/>
                </a:schemeClr>
              </a:solidFill>
              <a:latin typeface="MS PGothic" charset="-128"/>
              <a:ea typeface="MS PGothic" charset="-128"/>
              <a:cs typeface="MS PGothic" charset="-128"/>
            </a:endParaRPr>
          </a:p>
          <a:p>
            <a:pPr marL="0" indent="0">
              <a:buNone/>
            </a:pPr>
            <a:endParaRPr lang="ja-JP" altLang="en-US" sz="4800" b="1" dirty="0" smtClean="0">
              <a:solidFill>
                <a:schemeClr val="accent2">
                  <a:lumMod val="75000"/>
                </a:schemeClr>
              </a:solidFill>
              <a:latin typeface="MS PGothic" charset="-128"/>
              <a:ea typeface="MS PGothic" charset="-128"/>
              <a:cs typeface="MS PGothic" charset="-128"/>
            </a:endParaRPr>
          </a:p>
          <a:p>
            <a:pPr marL="0" indent="0">
              <a:buNone/>
            </a:pPr>
            <a:endParaRPr lang="ja-JP" altLang="en-US" sz="4800" b="1" dirty="0" smtClean="0">
              <a:solidFill>
                <a:schemeClr val="accent2">
                  <a:lumMod val="75000"/>
                </a:schemeClr>
              </a:solidFill>
              <a:latin typeface="MS PGothic" charset="-128"/>
              <a:ea typeface="MS PGothic" charset="-128"/>
              <a:cs typeface="MS PGothic" charset="-128"/>
            </a:endParaRPr>
          </a:p>
          <a:p>
            <a:pPr marL="0" indent="0">
              <a:buNone/>
            </a:pPr>
            <a:endParaRPr lang="en-US" altLang="ja-JP" sz="4800" b="1" dirty="0">
              <a:latin typeface="MS PGothic" charset="-128"/>
              <a:ea typeface="MS PGothic" charset="-128"/>
              <a:cs typeface="MS PGothic" charset="-128"/>
            </a:endParaRPr>
          </a:p>
        </p:txBody>
      </p:sp>
      <p:pic>
        <p:nvPicPr>
          <p:cNvPr id="1410" name="図 3"/>
          <p:cNvPicPr>
            <a:picLocks noChangeAspect="1"/>
          </p:cNvPicPr>
          <p:nvPr/>
        </p:nvPicPr>
        <p:blipFill>
          <a:blip r:embed="rId1"/>
          <a:stretch>
            <a:fillRect/>
          </a:stretch>
        </p:blipFill>
        <p:spPr>
          <a:xfrm>
            <a:off x="8203821" y="4531659"/>
            <a:ext cx="2050089" cy="2326341"/>
          </a:xfrm>
          <a:prstGeom prst="rect">
            <a:avLst/>
          </a:prstGeom>
        </p:spPr>
      </p:pic>
      <p:sp>
        <p:nvSpPr>
          <p:cNvPr id="1411" name="スライド番号プレースホルダー 4"/>
          <p:cNvSpPr>
            <a:spLocks noGrp="1"/>
          </p:cNvSpPr>
          <p:nvPr>
            <p:ph type="sldNum" sz="quarter" idx="12"/>
          </p:nvPr>
        </p:nvSpPr>
        <p:spPr/>
        <p:txBody>
          <a:bodyPr/>
          <a:lstStyle/>
          <a:p>
            <a:fld id="{83B67A27-73C2-424E-BF58-30741D36557A}" type="slidenum">
              <a:rPr kumimoji="1" lang="ja-JP" altLang="en-US" smtClean="0"/>
              <a:t>16</a:t>
            </a:fld>
            <a:endParaRPr kumimoji="1" lang="ja-JP" altLang="en-US"/>
          </a:p>
        </p:txBody>
      </p:sp>
    </p:spTree>
    <p:extLst>
      <p:ext uri="{BB962C8B-B14F-4D97-AF65-F5344CB8AC3E}">
        <p14:creationId xmlns:p14="http://schemas.microsoft.com/office/powerpoint/2010/main" val="346045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17" name="タイトル 1"/>
          <p:cNvSpPr>
            <a:spLocks noGrp="1"/>
          </p:cNvSpPr>
          <p:nvPr>
            <p:ph type="title"/>
          </p:nvPr>
        </p:nvSpPr>
        <p:spPr>
          <a:xfrm>
            <a:off x="497313" y="2747"/>
            <a:ext cx="9927290" cy="1093196"/>
          </a:xfrm>
        </p:spPr>
        <p:txBody>
          <a:bodyPr>
            <a:normAutofit/>
          </a:bodyPr>
          <a:lstStyle/>
          <a:p>
            <a:r>
              <a:rPr lang="ja-JP" altLang="en-US" sz="6600" b="1" dirty="0">
                <a:solidFill>
                  <a:srgbClr val="002060"/>
                </a:solidFill>
                <a:latin typeface="HG丸ｺﾞｼｯｸM-PRO"/>
                <a:ea typeface="HG丸ｺﾞｼｯｸM-PRO"/>
                <a:cs typeface="MS PGothic" charset="-128"/>
              </a:rPr>
              <a:t>【参考】</a:t>
            </a:r>
            <a:r>
              <a:rPr lang="ja-JP" altLang="en-US" sz="6600" b="1" dirty="0">
                <a:solidFill>
                  <a:srgbClr val="002060"/>
                </a:solidFill>
                <a:latin typeface="HG丸ｺﾞｼｯｸM-PRO"/>
                <a:ea typeface="HG丸ｺﾞｼｯｸM-PRO"/>
                <a:cs typeface="MS PGothic" charset="-128"/>
              </a:rPr>
              <a:t>法律</a:t>
            </a:r>
            <a:r>
              <a:rPr lang="ja-JP" altLang="en-US" sz="6600" b="1" dirty="0" smtClean="0">
                <a:solidFill>
                  <a:srgbClr val="002060"/>
                </a:solidFill>
                <a:latin typeface="HG丸ｺﾞｼｯｸM-PRO"/>
                <a:ea typeface="HG丸ｺﾞｼｯｸM-PRO"/>
                <a:cs typeface="MS PGothic" charset="-128"/>
              </a:rPr>
              <a:t>のおはなし</a:t>
            </a:r>
            <a:endParaRPr kumimoji="1" lang="ja-JP" altLang="en-US" sz="6600" b="1" dirty="0">
              <a:solidFill>
                <a:srgbClr val="002060"/>
              </a:solidFill>
              <a:latin typeface="HG丸ｺﾞｼｯｸM-PRO"/>
              <a:ea typeface="HG丸ｺﾞｼｯｸM-PRO"/>
              <a:cs typeface="MS PGothic" charset="-128"/>
            </a:endParaRPr>
          </a:p>
        </p:txBody>
      </p:sp>
      <p:sp>
        <p:nvSpPr>
          <p:cNvPr id="1418" name="コンテンツ プレースホルダー 2"/>
          <p:cNvSpPr>
            <a:spLocks noGrp="1"/>
          </p:cNvSpPr>
          <p:nvPr>
            <p:ph idx="1"/>
          </p:nvPr>
        </p:nvSpPr>
        <p:spPr>
          <a:xfrm>
            <a:off x="304973" y="1242362"/>
            <a:ext cx="11575825" cy="5617529"/>
          </a:xfrm>
        </p:spPr>
        <p:txBody>
          <a:bodyPr>
            <a:normAutofit/>
          </a:bodyPr>
          <a:lstStyle/>
          <a:p>
            <a:pPr marL="0" indent="0">
              <a:buNone/>
            </a:pPr>
            <a:r>
              <a:rPr kumimoji="1" lang="ja-JP" altLang="en-US" sz="5400" b="1" dirty="0" smtClean="0">
                <a:latin typeface="HG丸ｺﾞｼｯｸM-PRO"/>
                <a:ea typeface="HG丸ｺﾞｼｯｸM-PRO"/>
                <a:cs typeface="MS PGothic" charset="-128"/>
              </a:rPr>
              <a:t>例</a:t>
            </a:r>
            <a:r>
              <a:rPr kumimoji="1" lang="en-US" altLang="ja-JP" sz="5400" b="1" dirty="0" smtClean="0">
                <a:latin typeface="HG丸ｺﾞｼｯｸM-PRO"/>
                <a:ea typeface="HG丸ｺﾞｼｯｸM-PRO"/>
                <a:cs typeface="MS PGothic" charset="-128"/>
              </a:rPr>
              <a:t>) </a:t>
            </a:r>
            <a:r>
              <a:rPr kumimoji="1" lang="ja-JP" altLang="en-US" sz="5400" b="1" dirty="0" smtClean="0">
                <a:latin typeface="HG丸ｺﾞｼｯｸM-PRO"/>
                <a:ea typeface="HG丸ｺﾞｼｯｸM-PRO"/>
                <a:cs typeface="MS PGothic" charset="-128"/>
              </a:rPr>
              <a:t>ドルガバ事件</a:t>
            </a:r>
            <a:r>
              <a:rPr kumimoji="1" lang="ja-JP" altLang="en-US" sz="4756" b="1" dirty="0" smtClean="0">
                <a:latin typeface="HG丸ｺﾞｼｯｸM-PRO"/>
                <a:ea typeface="HG丸ｺﾞｼｯｸM-PRO"/>
                <a:cs typeface="MS PGothic" charset="-128"/>
              </a:rPr>
              <a:t> </a:t>
            </a:r>
            <a:r>
              <a:rPr lang="en-US" altLang="ja-JP" sz="3200" b="1" dirty="0" smtClean="0">
                <a:latin typeface="HG丸ｺﾞｼｯｸM-PRO"/>
                <a:ea typeface="HG丸ｺﾞｼｯｸM-PRO"/>
                <a:cs typeface="MS PGothic" charset="-128"/>
              </a:rPr>
              <a:t>(</a:t>
            </a:r>
            <a:r>
              <a:rPr lang="ja-JP" altLang="en-US" sz="3200" b="1" dirty="0" smtClean="0">
                <a:latin typeface="HG丸ｺﾞｼｯｸM-PRO"/>
                <a:ea typeface="HG丸ｺﾞｼｯｸM-PRO"/>
                <a:cs typeface="MS PGothic" charset="-128"/>
              </a:rPr>
              <a:t>東京地裁 平成</a:t>
            </a:r>
            <a:r>
              <a:rPr lang="en-US" altLang="ja-JP" sz="3200" b="1" dirty="0" smtClean="0">
                <a:latin typeface="HG丸ｺﾞｼｯｸM-PRO"/>
                <a:ea typeface="HG丸ｺﾞｼｯｸM-PRO"/>
                <a:cs typeface="MS PGothic" charset="-128"/>
              </a:rPr>
              <a:t>17</a:t>
            </a:r>
            <a:r>
              <a:rPr lang="ja-JP" altLang="en-US" sz="3200" b="1" dirty="0" smtClean="0">
                <a:latin typeface="HG丸ｺﾞｼｯｸM-PRO"/>
                <a:ea typeface="HG丸ｺﾞｼｯｸM-PRO"/>
                <a:cs typeface="MS PGothic" charset="-128"/>
              </a:rPr>
              <a:t>年</a:t>
            </a:r>
            <a:r>
              <a:rPr lang="en-US" altLang="ja-JP" sz="3200" b="1" dirty="0" smtClean="0">
                <a:latin typeface="HG丸ｺﾞｼｯｸM-PRO"/>
                <a:ea typeface="HG丸ｺﾞｼｯｸM-PRO"/>
                <a:cs typeface="MS PGothic" charset="-128"/>
              </a:rPr>
              <a:t>9</a:t>
            </a:r>
            <a:r>
              <a:rPr lang="ja-JP" altLang="en-US" sz="3200" b="1" dirty="0" smtClean="0">
                <a:latin typeface="HG丸ｺﾞｼｯｸM-PRO"/>
                <a:ea typeface="HG丸ｺﾞｼｯｸM-PRO"/>
                <a:cs typeface="MS PGothic" charset="-128"/>
              </a:rPr>
              <a:t>月</a:t>
            </a:r>
            <a:r>
              <a:rPr lang="en-US" altLang="ja-JP" sz="3200" b="1" dirty="0" smtClean="0">
                <a:latin typeface="HG丸ｺﾞｼｯｸM-PRO"/>
                <a:ea typeface="HG丸ｺﾞｼｯｸM-PRO"/>
                <a:cs typeface="MS PGothic" charset="-128"/>
              </a:rPr>
              <a:t>27</a:t>
            </a:r>
            <a:r>
              <a:rPr lang="ja-JP" altLang="en-US" sz="3200" b="1" dirty="0" smtClean="0">
                <a:latin typeface="HG丸ｺﾞｼｯｸM-PRO"/>
                <a:ea typeface="HG丸ｺﾞｼｯｸM-PRO"/>
                <a:cs typeface="MS PGothic" charset="-128"/>
              </a:rPr>
              <a:t>日</a:t>
            </a:r>
            <a:r>
              <a:rPr lang="en-US" altLang="ja-JP" sz="3200" b="1" dirty="0" smtClean="0">
                <a:latin typeface="HG丸ｺﾞｼｯｸM-PRO"/>
                <a:ea typeface="HG丸ｺﾞｼｯｸM-PRO"/>
                <a:cs typeface="MS PGothic" charset="-128"/>
              </a:rPr>
              <a:t>)</a:t>
            </a:r>
            <a:br>
              <a:rPr kumimoji="1" lang="en-US" altLang="ja-JP" sz="4756" b="1" dirty="0" smtClean="0">
                <a:latin typeface="HG丸ｺﾞｼｯｸM-PRO"/>
                <a:ea typeface="HG丸ｺﾞｼｯｸM-PRO"/>
                <a:cs typeface="MS PGothic" charset="-128"/>
              </a:rPr>
            </a:br>
            <a:r>
              <a:rPr lang="ja-JP" altLang="en-US" sz="1400" b="1" dirty="0">
                <a:latin typeface="HG丸ｺﾞｼｯｸM-PRO"/>
                <a:ea typeface="HG丸ｺﾞｼｯｸM-PRO"/>
                <a:cs typeface="MS PGothic" charset="-128"/>
              </a:rPr>
              <a:t>　</a:t>
            </a:r>
            <a:endParaRPr lang="en-US" altLang="ja-JP" sz="1400" b="1" dirty="0">
              <a:latin typeface="HG丸ｺﾞｼｯｸM-PRO"/>
              <a:ea typeface="HG丸ｺﾞｼｯｸM-PRO"/>
              <a:cs typeface="MS PGothic" charset="-128"/>
            </a:endParaRPr>
          </a:p>
          <a:p>
            <a:pPr marL="0" indent="0">
              <a:buNone/>
            </a:pPr>
            <a:r>
              <a:rPr kumimoji="1" lang="en-US" altLang="ja-JP" sz="4800" b="1" dirty="0" smtClean="0">
                <a:latin typeface="HG丸ｺﾞｼｯｸM-PRO"/>
                <a:ea typeface="HG丸ｺﾞｼｯｸM-PRO"/>
                <a:cs typeface="MS PGothic" charset="-128"/>
              </a:rPr>
              <a:t>　A</a:t>
            </a:r>
            <a:r>
              <a:rPr kumimoji="1" lang="ja-JP" altLang="en-US" sz="4800" b="1" dirty="0" smtClean="0">
                <a:latin typeface="HG丸ｺﾞｼｯｸM-PRO"/>
                <a:ea typeface="HG丸ｺﾞｼｯｸM-PRO"/>
                <a:cs typeface="MS PGothic" charset="-128"/>
              </a:rPr>
              <a:t>さんが</a:t>
            </a:r>
            <a:r>
              <a:rPr kumimoji="1" lang="en-US" altLang="ja-JP" sz="4800" b="1" dirty="0" smtClean="0">
                <a:latin typeface="HG丸ｺﾞｼｯｸM-PRO"/>
                <a:ea typeface="HG丸ｺﾞｼｯｸM-PRO"/>
                <a:cs typeface="MS PGothic" charset="-128"/>
              </a:rPr>
              <a:t>B</a:t>
            </a:r>
            <a:r>
              <a:rPr kumimoji="1" lang="ja-JP" altLang="en-US" sz="4800" b="1" dirty="0" smtClean="0">
                <a:latin typeface="HG丸ｺﾞｼｯｸM-PRO"/>
                <a:ea typeface="HG丸ｺﾞｼｯｸM-PRO"/>
                <a:cs typeface="MS PGothic" charset="-128"/>
              </a:rPr>
              <a:t>さんを</a:t>
            </a:r>
            <a:r>
              <a:rPr kumimoji="1" lang="ja-JP" altLang="en-US" sz="4800" b="1" dirty="0" smtClean="0">
                <a:solidFill>
                  <a:schemeClr val="accent2">
                    <a:lumMod val="75000"/>
                  </a:schemeClr>
                </a:solidFill>
                <a:latin typeface="HG丸ｺﾞｼｯｸM-PRO"/>
                <a:ea typeface="HG丸ｺﾞｼｯｸM-PRO"/>
                <a:cs typeface="MS PGothic" charset="-128"/>
              </a:rPr>
              <a:t>無許可で</a:t>
            </a:r>
            <a:r>
              <a:rPr kumimoji="1" lang="ja-JP" altLang="en-US" sz="4800" b="1" dirty="0" smtClean="0">
                <a:latin typeface="HG丸ｺﾞｼｯｸM-PRO"/>
                <a:ea typeface="HG丸ｺﾞｼｯｸM-PRO"/>
                <a:cs typeface="MS PGothic" charset="-128"/>
              </a:rPr>
              <a:t>写真撮影</a:t>
            </a:r>
            <a:br>
              <a:rPr lang="en-US" altLang="ja-JP" sz="4800" b="1" dirty="0" smtClean="0">
                <a:latin typeface="HG丸ｺﾞｼｯｸM-PRO"/>
                <a:ea typeface="HG丸ｺﾞｼｯｸM-PRO"/>
                <a:cs typeface="MS PGothic" charset="-128"/>
              </a:rPr>
            </a:br>
            <a:r>
              <a:rPr lang="en-US" altLang="ja-JP" sz="4800" b="1" dirty="0" smtClean="0">
                <a:latin typeface="HG丸ｺﾞｼｯｸM-PRO"/>
                <a:ea typeface="HG丸ｺﾞｼｯｸM-PRO"/>
                <a:cs typeface="MS PGothic" charset="-128"/>
              </a:rPr>
              <a:t>　A</a:t>
            </a:r>
            <a:r>
              <a:rPr lang="ja-JP" altLang="en-US" sz="4800" b="1" dirty="0" smtClean="0">
                <a:latin typeface="HG丸ｺﾞｼｯｸM-PRO"/>
                <a:ea typeface="HG丸ｺﾞｼｯｸM-PRO"/>
                <a:cs typeface="MS PGothic" charset="-128"/>
              </a:rPr>
              <a:t>さんはファッション</a:t>
            </a:r>
            <a:r>
              <a:rPr kumimoji="1" lang="ja-JP" altLang="en-US" sz="4800" b="1" dirty="0" smtClean="0">
                <a:latin typeface="HG丸ｺﾞｼｯｸM-PRO"/>
                <a:ea typeface="HG丸ｺﾞｼｯｸM-PRO"/>
                <a:cs typeface="MS PGothic" charset="-128"/>
              </a:rPr>
              <a:t>サイト</a:t>
            </a:r>
            <a:r>
              <a:rPr lang="ja-JP" altLang="en-US" sz="4800" b="1" dirty="0" smtClean="0">
                <a:latin typeface="HG丸ｺﾞｼｯｸM-PRO"/>
                <a:ea typeface="HG丸ｺﾞｼｯｸM-PRO"/>
                <a:cs typeface="MS PGothic" charset="-128"/>
              </a:rPr>
              <a:t>に</a:t>
            </a:r>
            <a:r>
              <a:rPr kumimoji="1" lang="ja-JP" altLang="en-US" sz="4800" b="1" dirty="0" smtClean="0">
                <a:latin typeface="HG丸ｺﾞｼｯｸM-PRO"/>
                <a:ea typeface="HG丸ｺﾞｼｯｸM-PRO"/>
                <a:cs typeface="MS PGothic" charset="-128"/>
              </a:rPr>
              <a:t>写真を</a:t>
            </a:r>
            <a:endParaRPr kumimoji="1" lang="en-US" altLang="ja-JP" sz="4756" b="1" dirty="0" smtClean="0">
              <a:latin typeface="HG丸ｺﾞｼｯｸM-PRO"/>
              <a:ea typeface="HG丸ｺﾞｼｯｸM-PRO"/>
              <a:cs typeface="MS PGothic" charset="-128"/>
            </a:endParaRPr>
          </a:p>
          <a:p>
            <a:pPr marL="0" indent="0">
              <a:buNone/>
            </a:pPr>
            <a:r>
              <a:rPr kumimoji="1" lang="ja-JP" altLang="en-US" sz="4800" b="1" dirty="0" smtClean="0">
                <a:latin typeface="HG丸ｺﾞｼｯｸM-PRO"/>
                <a:ea typeface="HG丸ｺﾞｼｯｸM-PRO"/>
                <a:cs typeface="MS PGothic" charset="-128"/>
              </a:rPr>
              <a:t>　</a:t>
            </a:r>
            <a:r>
              <a:rPr lang="ja-JP" altLang="en-US" sz="4800" b="1" dirty="0" smtClean="0">
                <a:solidFill>
                  <a:schemeClr val="accent2">
                    <a:lumMod val="75000"/>
                  </a:schemeClr>
                </a:solidFill>
                <a:latin typeface="HG丸ｺﾞｼｯｸM-PRO"/>
                <a:ea typeface="HG丸ｺﾞｼｯｸM-PRO"/>
                <a:cs typeface="MS PGothic" charset="-128"/>
              </a:rPr>
              <a:t>投稿・掲載</a:t>
            </a:r>
            <a:br>
              <a:rPr lang="en-US" altLang="ja-JP" sz="4800" b="1" dirty="0">
                <a:latin typeface="HG丸ｺﾞｼｯｸM-PRO"/>
                <a:ea typeface="HG丸ｺﾞｼｯｸM-PRO"/>
                <a:cs typeface="MS PGothic" charset="-128"/>
              </a:rPr>
            </a:br>
            <a:r>
              <a:rPr kumimoji="1" lang="ja-JP" altLang="en-US" sz="4800" b="1" dirty="0" smtClean="0">
                <a:latin typeface="HG丸ｺﾞｼｯｸM-PRO"/>
                <a:ea typeface="HG丸ｺﾞｼｯｸM-PRO"/>
                <a:cs typeface="MS PGothic" charset="-128"/>
              </a:rPr>
              <a:t>　　</a:t>
            </a:r>
            <a:r>
              <a:rPr kumimoji="1" lang="ja-JP" altLang="en-US" sz="4800" b="1" dirty="0" smtClean="0">
                <a:latin typeface="HG丸ｺﾞｼｯｸM-PRO"/>
                <a:ea typeface="HG丸ｺﾞｼｯｸM-PRO"/>
                <a:cs typeface="MS PGothic" charset="-128"/>
              </a:rPr>
              <a:t>→ </a:t>
            </a:r>
            <a:r>
              <a:rPr lang="ja-JP" altLang="en-US" sz="4800" b="1" dirty="0" smtClean="0">
                <a:latin typeface="HG丸ｺﾞｼｯｸM-PRO"/>
                <a:ea typeface="HG丸ｺﾞｼｯｸM-PRO"/>
                <a:cs typeface="MS PGothic" charset="-128"/>
              </a:rPr>
              <a:t>掲示板や個人サイトで誹謗中傷と</a:t>
            </a:r>
            <a:endParaRPr kumimoji="1" lang="ja-JP" altLang="en-US" sz="4800" b="1" dirty="0" smtClean="0">
              <a:latin typeface="HG丸ｺﾞｼｯｸM-PRO"/>
              <a:ea typeface="HG丸ｺﾞｼｯｸM-PRO"/>
              <a:cs typeface="MS PGothic" charset="-128"/>
            </a:endParaRPr>
          </a:p>
          <a:p>
            <a:pPr marL="0" indent="0">
              <a:buNone/>
            </a:pPr>
            <a:r>
              <a:rPr lang="ja-JP" altLang="en-US" sz="4800" b="1" dirty="0" smtClean="0">
                <a:latin typeface="HG丸ｺﾞｼｯｸM-PRO"/>
                <a:ea typeface="HG丸ｺﾞｼｯｸM-PRO"/>
                <a:cs typeface="MS PGothic" charset="-128"/>
              </a:rPr>
              <a:t>　　　 </a:t>
            </a:r>
            <a:r>
              <a:rPr lang="ja-JP" altLang="en-US" sz="4800" b="1" dirty="0" smtClean="0">
                <a:latin typeface="HG丸ｺﾞｼｯｸM-PRO"/>
                <a:ea typeface="HG丸ｺﾞｼｯｸM-PRO"/>
                <a:cs typeface="MS PGothic" charset="-128"/>
              </a:rPr>
              <a:t>共に</a:t>
            </a:r>
            <a:r>
              <a:rPr kumimoji="1" lang="ja-JP" altLang="en-US" sz="4800" b="1" dirty="0" smtClean="0">
                <a:latin typeface="HG丸ｺﾞｼｯｸM-PRO"/>
                <a:ea typeface="HG丸ｺﾞｼｯｸM-PRO"/>
                <a:cs typeface="MS PGothic" charset="-128"/>
              </a:rPr>
              <a:t>拡散</a:t>
            </a:r>
            <a:endParaRPr lang="ja-JP" altLang="en-US" sz="4800" b="1" dirty="0" smtClean="0">
              <a:latin typeface="HG丸ｺﾞｼｯｸM-PRO"/>
              <a:ea typeface="HG丸ｺﾞｼｯｸM-PRO"/>
              <a:cs typeface="MS PGothic" charset="-128"/>
            </a:endParaRPr>
          </a:p>
          <a:p>
            <a:pPr marL="0" indent="0">
              <a:buNone/>
            </a:pPr>
            <a:r>
              <a:rPr kumimoji="1" lang="en-US" altLang="ja-JP" sz="5400" b="1" dirty="0" smtClean="0">
                <a:solidFill>
                  <a:srgbClr val="FF0000"/>
                </a:solidFill>
                <a:latin typeface="HG丸ｺﾞｼｯｸM-PRO"/>
                <a:ea typeface="HG丸ｺﾞｼｯｸM-PRO"/>
                <a:cs typeface="MS PGothic" charset="-128"/>
              </a:rPr>
              <a:t>A</a:t>
            </a:r>
            <a:r>
              <a:rPr kumimoji="1" lang="ja-JP" altLang="en-US" sz="5400" b="1" dirty="0" smtClean="0">
                <a:solidFill>
                  <a:srgbClr val="FF0000"/>
                </a:solidFill>
                <a:latin typeface="HG丸ｺﾞｼｯｸM-PRO"/>
                <a:ea typeface="HG丸ｺﾞｼｯｸM-PRO"/>
                <a:cs typeface="MS PGothic" charset="-128"/>
              </a:rPr>
              <a:t>さんは</a:t>
            </a:r>
            <a:r>
              <a:rPr lang="ja-JP" altLang="en-US" sz="5400" b="1" dirty="0" smtClean="0">
                <a:solidFill>
                  <a:srgbClr val="FF0000"/>
                </a:solidFill>
                <a:latin typeface="HG丸ｺﾞｼｯｸM-PRO"/>
                <a:ea typeface="HG丸ｺﾞｼｯｸM-PRO"/>
                <a:cs typeface="MS PGothic" charset="-128"/>
              </a:rPr>
              <a:t>損害額</a:t>
            </a:r>
            <a:r>
              <a:rPr kumimoji="1" lang="en-US" altLang="ja-JP" sz="5400" b="1" dirty="0" smtClean="0">
                <a:solidFill>
                  <a:srgbClr val="FF0000"/>
                </a:solidFill>
                <a:latin typeface="HG丸ｺﾞｼｯｸM-PRO"/>
                <a:ea typeface="HG丸ｺﾞｼｯｸM-PRO"/>
                <a:cs typeface="MS PGothic" charset="-128"/>
              </a:rPr>
              <a:t>3</a:t>
            </a:r>
            <a:r>
              <a:rPr lang="en-US" altLang="ja-JP" sz="5400" b="1" dirty="0">
                <a:solidFill>
                  <a:srgbClr val="FF0000"/>
                </a:solidFill>
                <a:latin typeface="HG丸ｺﾞｼｯｸM-PRO"/>
                <a:ea typeface="HG丸ｺﾞｼｯｸM-PRO"/>
                <a:cs typeface="MS PGothic" charset="-128"/>
              </a:rPr>
              <a:t>5</a:t>
            </a:r>
            <a:r>
              <a:rPr kumimoji="1" lang="ja-JP" altLang="en-US" sz="5400" b="1" dirty="0" smtClean="0">
                <a:solidFill>
                  <a:srgbClr val="FF0000"/>
                </a:solidFill>
                <a:latin typeface="HG丸ｺﾞｼｯｸM-PRO"/>
                <a:ea typeface="HG丸ｺﾞｼｯｸM-PRO"/>
                <a:cs typeface="MS PGothic" charset="-128"/>
              </a:rPr>
              <a:t>万円を請求される</a:t>
            </a:r>
            <a:endParaRPr kumimoji="1" lang="ja-JP" altLang="en-US" sz="5400" b="1" dirty="0">
              <a:solidFill>
                <a:srgbClr val="FF0000"/>
              </a:solidFill>
              <a:latin typeface="HG丸ｺﾞｼｯｸM-PRO"/>
              <a:ea typeface="HG丸ｺﾞｼｯｸM-PRO"/>
              <a:cs typeface="MS PGothic" charset="-128"/>
            </a:endParaRPr>
          </a:p>
        </p:txBody>
      </p:sp>
      <p:sp>
        <p:nvSpPr>
          <p:cNvPr id="1419" name="スライド番号プレースホルダー 4"/>
          <p:cNvSpPr>
            <a:spLocks noGrp="1"/>
          </p:cNvSpPr>
          <p:nvPr>
            <p:ph type="sldNum" sz="quarter" idx="12"/>
          </p:nvPr>
        </p:nvSpPr>
        <p:spPr/>
        <p:txBody>
          <a:bodyPr/>
          <a:lstStyle/>
          <a:p>
            <a:fld id="{83B67A27-73C2-424E-BF58-30741D36557A}" type="slidenum">
              <a:rPr kumimoji="1" lang="ja-JP" altLang="en-US" smtClean="0"/>
              <a:t>17</a:t>
            </a:fld>
            <a:endParaRPr kumimoji="1" lang="ja-JP" altLang="en-US"/>
          </a:p>
        </p:txBody>
      </p:sp>
    </p:spTree>
    <p:extLst>
      <p:ext uri="{BB962C8B-B14F-4D97-AF65-F5344CB8AC3E}">
        <p14:creationId xmlns:p14="http://schemas.microsoft.com/office/powerpoint/2010/main" val="207339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25" name="タイトル 1"/>
          <p:cNvSpPr>
            <a:spLocks noGrp="1"/>
          </p:cNvSpPr>
          <p:nvPr>
            <p:ph type="title"/>
          </p:nvPr>
        </p:nvSpPr>
        <p:spPr>
          <a:xfrm>
            <a:off x="2509472" y="2286866"/>
            <a:ext cx="7145929" cy="1859471"/>
          </a:xfrm>
        </p:spPr>
        <p:txBody>
          <a:bodyPr>
            <a:normAutofit/>
          </a:bodyPr>
          <a:lstStyle/>
          <a:p>
            <a:pPr algn="ctr"/>
            <a:r>
              <a:rPr kumimoji="1" lang="ja-JP" altLang="en-US" sz="8800" b="1" dirty="0" smtClean="0">
                <a:solidFill>
                  <a:srgbClr val="FF0000"/>
                </a:solidFill>
                <a:latin typeface="HG丸ｺﾞｼｯｸM-PRO"/>
                <a:ea typeface="HG丸ｺﾞｼｯｸM-PRO"/>
              </a:rPr>
              <a:t>よく考えて！</a:t>
            </a:r>
            <a:endParaRPr kumimoji="1" lang="ja-JP" altLang="en-US" sz="8800" b="1" dirty="0">
              <a:solidFill>
                <a:srgbClr val="FF0000"/>
              </a:solidFill>
              <a:latin typeface="HG丸ｺﾞｼｯｸM-PRO"/>
              <a:ea typeface="HG丸ｺﾞｼｯｸM-PRO"/>
            </a:endParaRPr>
          </a:p>
        </p:txBody>
      </p:sp>
      <p:sp>
        <p:nvSpPr>
          <p:cNvPr id="1426" name="スライド番号プレースホルダー 3"/>
          <p:cNvSpPr>
            <a:spLocks noGrp="1"/>
          </p:cNvSpPr>
          <p:nvPr>
            <p:ph type="sldNum" sz="quarter" idx="12"/>
          </p:nvPr>
        </p:nvSpPr>
        <p:spPr/>
        <p:txBody>
          <a:bodyPr/>
          <a:lstStyle/>
          <a:p>
            <a:fld id="{83B67A27-73C2-424E-BF58-30741D36557A}" type="slidenum">
              <a:rPr kumimoji="1" lang="ja-JP" altLang="en-US" smtClean="0"/>
              <a:t>18</a:t>
            </a:fld>
            <a:endParaRPr kumimoji="1" lang="ja-JP" altLang="en-US"/>
          </a:p>
        </p:txBody>
      </p:sp>
    </p:spTree>
    <p:extLst>
      <p:ext uri="{BB962C8B-B14F-4D97-AF65-F5344CB8AC3E}">
        <p14:creationId xmlns:p14="http://schemas.microsoft.com/office/powerpoint/2010/main" val="42315004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32" name="タイトル 1"/>
          <p:cNvSpPr>
            <a:spLocks noGrp="1"/>
          </p:cNvSpPr>
          <p:nvPr>
            <p:ph type="title"/>
          </p:nvPr>
        </p:nvSpPr>
        <p:spPr>
          <a:xfrm>
            <a:off x="361552" y="-1702"/>
            <a:ext cx="11468233" cy="1847141"/>
          </a:xfrm>
        </p:spPr>
        <p:txBody>
          <a:bodyPr>
            <a:normAutofit/>
          </a:bodyPr>
          <a:lstStyle/>
          <a:p>
            <a:pPr algn="ctr"/>
            <a:r>
              <a:rPr kumimoji="1" lang="en-US" altLang="ja-JP" sz="6600" b="1" dirty="0" smtClean="0">
                <a:solidFill>
                  <a:srgbClr val="002060"/>
                </a:solidFill>
                <a:latin typeface="HG丸ｺﾞｼｯｸM-PRO"/>
                <a:ea typeface="HG丸ｺﾞｼｯｸM-PRO"/>
                <a:cs typeface="MS PGothic" charset="-128"/>
              </a:rPr>
              <a:t>SNS(</a:t>
            </a:r>
            <a:r>
              <a:rPr kumimoji="1" lang="ja-JP" altLang="en-US" sz="6600" b="1" dirty="0" smtClean="0">
                <a:solidFill>
                  <a:srgbClr val="002060"/>
                </a:solidFill>
                <a:latin typeface="HG丸ｺﾞｼｯｸM-PRO"/>
                <a:ea typeface="HG丸ｺﾞｼｯｸM-PRO"/>
                <a:cs typeface="MS PGothic" charset="-128"/>
              </a:rPr>
              <a:t>無料通話アプリ</a:t>
            </a:r>
            <a:r>
              <a:rPr kumimoji="1" lang="en-US" altLang="ja-JP" sz="6600" b="1" dirty="0" smtClean="0">
                <a:solidFill>
                  <a:srgbClr val="002060"/>
                </a:solidFill>
                <a:latin typeface="HG丸ｺﾞｼｯｸM-PRO"/>
                <a:ea typeface="HG丸ｺﾞｼｯｸM-PRO"/>
                <a:cs typeface="MS PGothic" charset="-128"/>
              </a:rPr>
              <a:t>)</a:t>
            </a:r>
            <a:r>
              <a:rPr lang="ja-JP" altLang="en-US" sz="6600" b="1" dirty="0" smtClean="0">
                <a:solidFill>
                  <a:srgbClr val="002060"/>
                </a:solidFill>
                <a:latin typeface="HG丸ｺﾞｼｯｸM-PRO"/>
                <a:ea typeface="HG丸ｺﾞｼｯｸM-PRO"/>
                <a:cs typeface="MS PGothic" charset="-128"/>
              </a:rPr>
              <a:t>の特徴</a:t>
            </a:r>
            <a:endParaRPr kumimoji="1" lang="ja-JP" altLang="en-US" sz="6600" b="1" dirty="0">
              <a:solidFill>
                <a:srgbClr val="002060"/>
              </a:solidFill>
              <a:latin typeface="HG丸ｺﾞｼｯｸM-PRO"/>
              <a:ea typeface="HG丸ｺﾞｼｯｸM-PRO"/>
              <a:cs typeface="MS PGothic" charset="-128"/>
            </a:endParaRPr>
          </a:p>
        </p:txBody>
      </p:sp>
      <p:sp>
        <p:nvSpPr>
          <p:cNvPr id="1433" name="正方形/長方形 3"/>
          <p:cNvSpPr/>
          <p:nvPr/>
        </p:nvSpPr>
        <p:spPr>
          <a:xfrm>
            <a:off x="1799175" y="1690688"/>
            <a:ext cx="8599101" cy="1753433"/>
          </a:xfrm>
          <a:prstGeom prst="rect">
            <a:avLst/>
          </a:prstGeom>
        </p:spPr>
        <p:txBody>
          <a:bodyPr wrap="square">
            <a:spAutoFit/>
          </a:bodyPr>
          <a:lstStyle/>
          <a:p>
            <a:pPr algn="ctr"/>
            <a:r>
              <a:rPr lang="ja-JP" altLang="en-US" sz="5400" b="1" dirty="0">
                <a:latin typeface="HG丸ｺﾞｼｯｸM-PRO"/>
                <a:ea typeface="HG丸ｺﾞｼｯｸM-PRO"/>
              </a:rPr>
              <a:t>友人だけに送って</a:t>
            </a:r>
            <a:r>
              <a:rPr lang="ja-JP" altLang="en-US" sz="5400" b="1" dirty="0" smtClean="0">
                <a:latin typeface="HG丸ｺﾞｼｯｸM-PRO"/>
                <a:ea typeface="HG丸ｺﾞｼｯｸM-PRO"/>
              </a:rPr>
              <a:t>いる</a:t>
            </a:r>
            <a:endParaRPr lang="en-US" altLang="ja-JP" sz="5400" b="1" dirty="0" smtClean="0">
              <a:latin typeface="HG丸ｺﾞｼｯｸM-PRO"/>
              <a:ea typeface="HG丸ｺﾞｼｯｸM-PRO"/>
            </a:endParaRPr>
          </a:p>
          <a:p>
            <a:pPr algn="ctr"/>
            <a:r>
              <a:rPr lang="ja-JP" altLang="en-US" sz="5400" b="1" dirty="0" smtClean="0">
                <a:latin typeface="HG丸ｺﾞｼｯｸM-PRO"/>
                <a:ea typeface="HG丸ｺﾞｼｯｸM-PRO"/>
              </a:rPr>
              <a:t>と</a:t>
            </a:r>
            <a:r>
              <a:rPr lang="ja-JP" altLang="en-US" sz="5400" b="1" dirty="0">
                <a:latin typeface="HG丸ｺﾞｼｯｸM-PRO"/>
                <a:ea typeface="HG丸ｺﾞｼｯｸM-PRO"/>
              </a:rPr>
              <a:t>思っていませんか？</a:t>
            </a:r>
            <a:endParaRPr>
              <a:latin typeface="HG丸ｺﾞｼｯｸM-PRO"/>
              <a:ea typeface="HG丸ｺﾞｼｯｸM-PRO"/>
            </a:endParaRPr>
          </a:p>
        </p:txBody>
      </p:sp>
      <p:sp>
        <p:nvSpPr>
          <p:cNvPr id="1434" name="正方形/長方形 6"/>
          <p:cNvSpPr/>
          <p:nvPr/>
        </p:nvSpPr>
        <p:spPr>
          <a:xfrm>
            <a:off x="1524740" y="5310411"/>
            <a:ext cx="878583" cy="922437"/>
          </a:xfrm>
          <a:prstGeom prst="rect">
            <a:avLst/>
          </a:prstGeom>
        </p:spPr>
        <p:txBody>
          <a:bodyPr wrap="none">
            <a:spAutoFit/>
          </a:bodyPr>
          <a:lstStyle/>
          <a:p>
            <a:r>
              <a:rPr lang="ja-JP" altLang="en-US" sz="5400" b="1" dirty="0" smtClean="0">
                <a:latin typeface="HG丸ｺﾞｼｯｸM-PRO"/>
                <a:ea typeface="HG丸ｺﾞｼｯｸM-PRO"/>
                <a:cs typeface="MS PGothic" charset="-128"/>
              </a:rPr>
              <a:t>私</a:t>
            </a:r>
            <a:endParaRPr lang="ja-JP" altLang="en-US" sz="5400" b="1" dirty="0">
              <a:latin typeface="HG丸ｺﾞｼｯｸM-PRO"/>
              <a:ea typeface="HG丸ｺﾞｼｯｸM-PRO"/>
              <a:cs typeface="MS PGothic" charset="-128"/>
            </a:endParaRPr>
          </a:p>
        </p:txBody>
      </p:sp>
      <p:pic>
        <p:nvPicPr>
          <p:cNvPr id="1435" name="Picture 4" descr="http://2.bp.blogspot.com/-6JmvIZNh6v0/VaMNdoZ16HI/AAAAAAAAvX8/26ub6j9Uh4E/s800/girl_14.png"/>
          <p:cNvPicPr>
            <a:picLocks noChangeAspect="1" noChangeArrowheads="1"/>
          </p:cNvPicPr>
          <p:nvPr/>
        </p:nvPicPr>
        <p:blipFill>
          <a:blip r:embed="rId1"/>
          <a:stretch>
            <a:fillRect/>
          </a:stretch>
        </p:blipFill>
        <p:spPr>
          <a:xfrm>
            <a:off x="9368240" y="3451966"/>
            <a:ext cx="1826902" cy="1858445"/>
          </a:xfrm>
          <a:prstGeom prst="rect">
            <a:avLst/>
          </a:prstGeom>
          <a:noFill/>
        </p:spPr>
      </p:pic>
      <p:sp>
        <p:nvSpPr>
          <p:cNvPr id="1436" name="正方形/長方形 9"/>
          <p:cNvSpPr/>
          <p:nvPr/>
        </p:nvSpPr>
        <p:spPr>
          <a:xfrm>
            <a:off x="9494548" y="5310411"/>
            <a:ext cx="1574287" cy="922437"/>
          </a:xfrm>
          <a:prstGeom prst="rect">
            <a:avLst/>
          </a:prstGeom>
        </p:spPr>
        <p:txBody>
          <a:bodyPr wrap="none">
            <a:spAutoFit/>
          </a:bodyPr>
          <a:lstStyle/>
          <a:p>
            <a:r>
              <a:rPr lang="ja-JP" altLang="en-US" sz="5400" b="1" dirty="0">
                <a:latin typeface="HG丸ｺﾞｼｯｸM-PRO"/>
                <a:ea typeface="HG丸ｺﾞｼｯｸM-PRO"/>
                <a:cs typeface="MS PGothic" charset="-128"/>
              </a:rPr>
              <a:t>友人</a:t>
            </a:r>
            <a:endParaRPr lang="ja-JP" altLang="en-US" sz="5400" b="1" dirty="0">
              <a:latin typeface="HG丸ｺﾞｼｯｸM-PRO"/>
              <a:ea typeface="HG丸ｺﾞｼｯｸM-PRO"/>
              <a:cs typeface="MS PGothic" charset="-128"/>
            </a:endParaRPr>
          </a:p>
        </p:txBody>
      </p:sp>
      <p:pic>
        <p:nvPicPr>
          <p:cNvPr id="1437" name="Picture 2" descr="http://3.bp.blogspot.com/-3CtFNaO7nZQ/VaMNdpSHc8I/AAAAAAAAvYA/qFFLFrGkrjo/s800/girl_13.png"/>
          <p:cNvPicPr>
            <a:picLocks noChangeAspect="1" noChangeArrowheads="1"/>
          </p:cNvPicPr>
          <p:nvPr/>
        </p:nvPicPr>
        <p:blipFill>
          <a:blip r:embed="rId2"/>
          <a:stretch>
            <a:fillRect/>
          </a:stretch>
        </p:blipFill>
        <p:spPr>
          <a:xfrm>
            <a:off x="1047053" y="3456531"/>
            <a:ext cx="1833957" cy="1854050"/>
          </a:xfrm>
          <a:prstGeom prst="rect">
            <a:avLst/>
          </a:prstGeom>
          <a:noFill/>
        </p:spPr>
      </p:pic>
      <p:pic>
        <p:nvPicPr>
          <p:cNvPr id="1438" name="図 11"/>
          <p:cNvPicPr>
            <a:picLocks noChangeAspect="1"/>
          </p:cNvPicPr>
          <p:nvPr/>
        </p:nvPicPr>
        <p:blipFill>
          <a:blip r:embed="rId3"/>
          <a:stretch>
            <a:fillRect/>
          </a:stretch>
        </p:blipFill>
        <p:spPr>
          <a:xfrm>
            <a:off x="4528760" y="3441983"/>
            <a:ext cx="3134481" cy="2635712"/>
          </a:xfrm>
          <a:prstGeom prst="rect">
            <a:avLst/>
          </a:prstGeom>
        </p:spPr>
      </p:pic>
      <p:sp>
        <p:nvSpPr>
          <p:cNvPr id="1439" name="正方形/長方形 12"/>
          <p:cNvSpPr/>
          <p:nvPr/>
        </p:nvSpPr>
        <p:spPr>
          <a:xfrm>
            <a:off x="3222870" y="5941298"/>
            <a:ext cx="5751712" cy="830104"/>
          </a:xfrm>
          <a:prstGeom prst="rect">
            <a:avLst/>
          </a:prstGeom>
        </p:spPr>
        <p:txBody>
          <a:bodyPr wrap="none">
            <a:spAutoFit/>
          </a:bodyPr>
          <a:lstStyle/>
          <a:p>
            <a:r>
              <a:rPr lang="ja-JP" altLang="en-US" sz="4800" b="1" dirty="0" smtClean="0">
                <a:latin typeface="HG丸ｺﾞｼｯｸM-PRO"/>
                <a:ea typeface="HG丸ｺﾞｼｯｸM-PRO"/>
                <a:cs typeface="MS PGothic" charset="-128"/>
              </a:rPr>
              <a:t>自分の友人グループ</a:t>
            </a:r>
            <a:endParaRPr lang="ja-JP" altLang="en-US" sz="4800" b="1" dirty="0">
              <a:latin typeface="HG丸ｺﾞｼｯｸM-PRO"/>
              <a:ea typeface="HG丸ｺﾞｼｯｸM-PRO"/>
              <a:cs typeface="MS PGothic" charset="-128"/>
            </a:endParaRPr>
          </a:p>
        </p:txBody>
      </p:sp>
      <p:sp>
        <p:nvSpPr>
          <p:cNvPr id="1440" name="スライド番号プレースホルダー 4"/>
          <p:cNvSpPr>
            <a:spLocks noGrp="1"/>
          </p:cNvSpPr>
          <p:nvPr>
            <p:ph type="sldNum" sz="quarter" idx="12"/>
          </p:nvPr>
        </p:nvSpPr>
        <p:spPr/>
        <p:txBody>
          <a:bodyPr/>
          <a:lstStyle/>
          <a:p>
            <a:fld id="{83B67A27-73C2-424E-BF58-30741D36557A}" type="slidenum">
              <a:rPr kumimoji="1" lang="ja-JP" altLang="en-US" smtClean="0"/>
              <a:t>19</a:t>
            </a:fld>
            <a:endParaRPr kumimoji="1" lang="ja-JP" altLang="en-US"/>
          </a:p>
        </p:txBody>
      </p:sp>
    </p:spTree>
    <p:extLst>
      <p:ext uri="{BB962C8B-B14F-4D97-AF65-F5344CB8AC3E}">
        <p14:creationId xmlns:p14="http://schemas.microsoft.com/office/powerpoint/2010/main" val="376879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21" name="タイトル 1"/>
          <p:cNvSpPr>
            <a:spLocks noGrp="1"/>
          </p:cNvSpPr>
          <p:nvPr>
            <p:ph type="title"/>
          </p:nvPr>
        </p:nvSpPr>
        <p:spPr>
          <a:xfrm>
            <a:off x="3238378" y="890181"/>
            <a:ext cx="5722012" cy="930443"/>
          </a:xfrm>
        </p:spPr>
        <p:txBody>
          <a:bodyPr>
            <a:normAutofit fontScale="90000"/>
          </a:bodyPr>
          <a:lstStyle/>
          <a:p>
            <a:pPr algn="ctr"/>
            <a:r>
              <a:rPr kumimoji="1" lang="ja-JP" altLang="en-US" sz="6666" b="1" dirty="0">
                <a:latin typeface="HG丸ｺﾞｼｯｸM-PRO"/>
                <a:ea typeface="HG丸ｺﾞｼｯｸM-PRO"/>
                <a:cs typeface="MS PGothic" charset="-128"/>
              </a:rPr>
              <a:t>大のなかよし</a:t>
            </a:r>
            <a:endParaRPr kumimoji="1" lang="ja-JP" altLang="en-US" sz="6666" b="1" dirty="0">
              <a:latin typeface="HG丸ｺﾞｼｯｸM-PRO"/>
              <a:ea typeface="HG丸ｺﾞｼｯｸM-PRO"/>
              <a:cs typeface="MS PGothic" charset="-128"/>
            </a:endParaRPr>
          </a:p>
        </p:txBody>
      </p:sp>
      <p:pic>
        <p:nvPicPr>
          <p:cNvPr id="1122" name="Picture 4" descr="http://2.bp.blogspot.com/-6JmvIZNh6v0/VaMNdoZ16HI/AAAAAAAAvX8/26ub6j9Uh4E/s800/girl_14.png"/>
          <p:cNvPicPr>
            <a:picLocks noChangeAspect="1" noChangeArrowheads="1"/>
          </p:cNvPicPr>
          <p:nvPr/>
        </p:nvPicPr>
        <p:blipFill>
          <a:blip r:embed="rId1"/>
          <a:stretch>
            <a:fillRect/>
          </a:stretch>
        </p:blipFill>
        <p:spPr>
          <a:xfrm>
            <a:off x="8444441" y="770970"/>
            <a:ext cx="2662381" cy="2747152"/>
          </a:xfrm>
          <a:prstGeom prst="rect">
            <a:avLst/>
          </a:prstGeom>
          <a:noFill/>
        </p:spPr>
      </p:pic>
      <p:sp>
        <p:nvSpPr>
          <p:cNvPr id="1123" name="正方形/長方形 12"/>
          <p:cNvSpPr/>
          <p:nvPr/>
        </p:nvSpPr>
        <p:spPr>
          <a:xfrm>
            <a:off x="1670503" y="3641337"/>
            <a:ext cx="1567875" cy="922437"/>
          </a:xfrm>
          <a:prstGeom prst="rect">
            <a:avLst/>
          </a:prstGeom>
        </p:spPr>
        <p:txBody>
          <a:bodyPr wrap="none">
            <a:spAutoFit/>
          </a:bodyPr>
          <a:lstStyle/>
          <a:p>
            <a:r>
              <a:rPr lang="ja-JP" altLang="en-US" sz="5400" b="0" dirty="0">
                <a:solidFill>
                  <a:srgbClr val="0070C0"/>
                </a:solidFill>
                <a:latin typeface="AR丸ゴシック体E"/>
                <a:ea typeface="AR丸ゴシック体E"/>
              </a:rPr>
              <a:t>ゆい</a:t>
            </a:r>
            <a:endParaRPr sz="5400" b="0">
              <a:solidFill>
                <a:srgbClr val="0070C0"/>
              </a:solidFill>
              <a:latin typeface="AR丸ゴシック体E"/>
              <a:ea typeface="AR丸ゴシック体E"/>
            </a:endParaRPr>
          </a:p>
        </p:txBody>
      </p:sp>
      <p:sp>
        <p:nvSpPr>
          <p:cNvPr id="1124" name="スライド番号プレースホルダー 2"/>
          <p:cNvSpPr>
            <a:spLocks noGrp="1"/>
          </p:cNvSpPr>
          <p:nvPr>
            <p:ph type="sldNum" sz="quarter" idx="12"/>
          </p:nvPr>
        </p:nvSpPr>
        <p:spPr/>
        <p:txBody>
          <a:bodyPr/>
          <a:lstStyle/>
          <a:p>
            <a:fld id="{83B67A27-73C2-424E-BF58-30741D36557A}" type="slidenum">
              <a:rPr kumimoji="1" lang="ja-JP" altLang="en-US" smtClean="0"/>
              <a:t>2</a:t>
            </a:fld>
            <a:endParaRPr kumimoji="1" lang="ja-JP" altLang="en-US"/>
          </a:p>
        </p:txBody>
      </p:sp>
      <p:sp>
        <p:nvSpPr>
          <p:cNvPr id="1125" name="図形 149"/>
          <p:cNvSpPr/>
          <p:nvPr/>
        </p:nvSpPr>
        <p:spPr>
          <a:xfrm>
            <a:off x="4452935" y="1892818"/>
            <a:ext cx="3184768" cy="1219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
        <p:nvSpPr>
          <p:cNvPr id="1126" name="正方形/長方形 150"/>
          <p:cNvSpPr/>
          <p:nvPr/>
        </p:nvSpPr>
        <p:spPr>
          <a:xfrm>
            <a:off x="8645444" y="3641337"/>
            <a:ext cx="2260372" cy="922437"/>
          </a:xfrm>
          <a:prstGeom prst="rect">
            <a:avLst/>
          </a:prstGeom>
        </p:spPr>
        <p:txBody>
          <a:bodyPr wrap="none">
            <a:spAutoFit/>
          </a:bodyPr>
          <a:lstStyle/>
          <a:p>
            <a:r>
              <a:rPr lang="ja-JP" altLang="en-US" sz="5400">
                <a:solidFill>
                  <a:srgbClr val="0070C0"/>
                </a:solidFill>
                <a:latin typeface="AR丸ゴシック体E"/>
                <a:ea typeface="AR丸ゴシック体E"/>
              </a:rPr>
              <a:t>ともみ</a:t>
            </a:r>
            <a:endParaRPr sz="5400">
              <a:solidFill>
                <a:srgbClr val="0070C0"/>
              </a:solidFill>
              <a:latin typeface="AR丸ゴシック体E"/>
              <a:ea typeface="AR丸ゴシック体E"/>
            </a:endParaRPr>
          </a:p>
        </p:txBody>
      </p:sp>
      <p:pic>
        <p:nvPicPr>
          <p:cNvPr id="1127" name="Picture 151" descr="http://2.bp.blogspot.com/-sLPzb9Vw-V0/VaMOLdc37EI/AAAAAAAAvjE/T-FTmodsYBg/s800/boy_12.png"/>
          <p:cNvPicPr>
            <a:picLocks noChangeAspect="1" noChangeArrowheads="1"/>
          </p:cNvPicPr>
          <p:nvPr/>
        </p:nvPicPr>
        <p:blipFill>
          <a:blip r:embed="rId2"/>
          <a:stretch>
            <a:fillRect/>
          </a:stretch>
        </p:blipFill>
        <p:spPr>
          <a:xfrm>
            <a:off x="4923141" y="4442807"/>
            <a:ext cx="2065182" cy="2088188"/>
          </a:xfrm>
          <a:prstGeom prst="rect">
            <a:avLst/>
          </a:prstGeom>
          <a:noFill/>
        </p:spPr>
      </p:pic>
      <p:sp>
        <p:nvSpPr>
          <p:cNvPr id="1128" name="正方形/長方形 152"/>
          <p:cNvSpPr/>
          <p:nvPr/>
        </p:nvSpPr>
        <p:spPr>
          <a:xfrm>
            <a:off x="6700018" y="5799038"/>
            <a:ext cx="2260372" cy="922437"/>
          </a:xfrm>
          <a:prstGeom prst="rect">
            <a:avLst/>
          </a:prstGeom>
        </p:spPr>
        <p:txBody>
          <a:bodyPr wrap="none">
            <a:spAutoFit/>
          </a:bodyPr>
          <a:lstStyle/>
          <a:p>
            <a:r>
              <a:rPr lang="ja-JP" altLang="en-US" sz="5400">
                <a:solidFill>
                  <a:srgbClr val="0070C0"/>
                </a:solidFill>
                <a:latin typeface="AR丸ゴシック体E"/>
                <a:ea typeface="AR丸ゴシック体E"/>
              </a:rPr>
              <a:t>すずき</a:t>
            </a:r>
            <a:endParaRPr sz="5400">
              <a:solidFill>
                <a:srgbClr val="0070C0"/>
              </a:solidFill>
              <a:latin typeface="AR丸ゴシック体E"/>
              <a:ea typeface="AR丸ゴシック体E"/>
            </a:endParaRPr>
          </a:p>
        </p:txBody>
      </p:sp>
      <p:sp>
        <p:nvSpPr>
          <p:cNvPr id="1129" name="正方形/長方形 153"/>
          <p:cNvSpPr/>
          <p:nvPr/>
        </p:nvSpPr>
        <p:spPr>
          <a:xfrm>
            <a:off x="3827112" y="3641336"/>
            <a:ext cx="4617327" cy="922437"/>
          </a:xfrm>
          <a:prstGeom prst="rect">
            <a:avLst/>
          </a:prstGeom>
        </p:spPr>
        <p:txBody>
          <a:bodyPr wrap="square">
            <a:spAutoFit/>
          </a:bodyPr>
          <a:lstStyle/>
          <a:p>
            <a:pPr algn="ctr"/>
            <a:r>
              <a:rPr lang="ja-JP" altLang="en-US" sz="5400" b="1">
                <a:latin typeface="HG丸ｺﾞｼｯｸM-PRO"/>
                <a:ea typeface="HG丸ｺﾞｼｯｸM-PRO"/>
              </a:rPr>
              <a:t>クラスメイト</a:t>
            </a:r>
            <a:endParaRPr sz="5400" b="1">
              <a:latin typeface="HG丸ｺﾞｼｯｸM-PRO"/>
              <a:ea typeface="HG丸ｺﾞｼｯｸM-PRO"/>
            </a:endParaRPr>
          </a:p>
        </p:txBody>
      </p:sp>
      <p:pic>
        <p:nvPicPr>
          <p:cNvPr id="1130" name="図 261"/>
          <p:cNvPicPr>
            <a:picLocks noChangeAspect="1"/>
          </p:cNvPicPr>
          <p:nvPr/>
        </p:nvPicPr>
        <p:blipFill>
          <a:blip r:embed="rId3"/>
          <a:stretch>
            <a:fillRect/>
          </a:stretch>
        </p:blipFill>
        <p:spPr>
          <a:xfrm>
            <a:off x="991128" y="770970"/>
            <a:ext cx="2688385" cy="2870367"/>
          </a:xfrm>
          <a:prstGeom prst="rect">
            <a:avLst/>
          </a:prstGeom>
        </p:spPr>
      </p:pic>
    </p:spTree>
    <p:extLst>
      <p:ext uri="{BB962C8B-B14F-4D97-AF65-F5344CB8AC3E}">
        <p14:creationId xmlns:p14="http://schemas.microsoft.com/office/powerpoint/2010/main" val="12778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9" dur="1" fill="hold">
                                          <p:stCondLst>
                                            <p:cond delay="0"/>
                                          </p:stCondLst>
                                        </p:cTn>
                                        <p:tgtEl>
                                          <p:spTgt spid="1127"/>
                                        </p:tgtEl>
                                        <p:attrNameLst>
                                          <p:attrName>style.visibility</p:attrName>
                                        </p:attrNameLst>
                                      </p:cBhvr>
                                      <p:to>
                                        <p:strVal val="visible"/>
                                      </p:to>
                                    </p:set>
                                    <p:anim calcmode="lin" valueType="num">
                                      <p:cBhvr>
                                        <p:cTn id="6" dur="500" fill="hold"/>
                                        <p:tgtEl>
                                          <p:spTgt spid="1127"/>
                                        </p:tgtEl>
                                        <p:attrNameLst>
                                          <p:attrName>ppt_w</p:attrName>
                                        </p:attrNameLst>
                                      </p:cBhvr>
                                      <p:tavLst>
                                        <p:tav tm="0">
                                          <p:val>
                                            <p:fltVal val="0"/>
                                          </p:val>
                                        </p:tav>
                                        <p:tav tm="100000">
                                          <p:val>
                                            <p:strVal val="#ppt_w"/>
                                          </p:val>
                                        </p:tav>
                                      </p:tavLst>
                                    </p:anim>
                                    <p:anim calcmode="lin" valueType="num">
                                      <p:cBhvr>
                                        <p:cTn id="7" dur="500" fill="hold"/>
                                        <p:tgtEl>
                                          <p:spTgt spid="1127"/>
                                        </p:tgtEl>
                                        <p:attrNameLst>
                                          <p:attrName>ppt_h</p:attrName>
                                        </p:attrNameLst>
                                      </p:cBhvr>
                                      <p:tavLst>
                                        <p:tav tm="0">
                                          <p:val>
                                            <p:fltVal val="0"/>
                                          </p:val>
                                        </p:tav>
                                        <p:tav tm="100000">
                                          <p:val>
                                            <p:strVal val="#ppt_h"/>
                                          </p:val>
                                        </p:tav>
                                      </p:tavLst>
                                    </p:anim>
                                    <p:animEffect transition="in" filter="fade">
                                      <p:cBhvr>
                                        <p:cTn id="8" dur="500"/>
                                        <p:tgtEl>
                                          <p:spTgt spid="1127"/>
                                        </p:tgtEl>
                                      </p:cBhvr>
                                    </p:animEffect>
                                  </p:childTnLst>
                                </p:cTn>
                              </p:par>
                              <p:par>
                                <p:cTn id="10" presetID="53" presetClass="entr" presetSubtype="16" fill="hold" grpId="0" nodeType="withEffect">
                                  <p:stCondLst>
                                    <p:cond delay="0"/>
                                  </p:stCondLst>
                                  <p:childTnLst>
                                    <p:set>
                                      <p:cBhvr>
                                        <p:cTn id="14" dur="1" fill="hold">
                                          <p:stCondLst>
                                            <p:cond delay="0"/>
                                          </p:stCondLst>
                                        </p:cTn>
                                        <p:tgtEl>
                                          <p:spTgt spid="1128"/>
                                        </p:tgtEl>
                                        <p:attrNameLst>
                                          <p:attrName>style.visibility</p:attrName>
                                        </p:attrNameLst>
                                      </p:cBhvr>
                                      <p:to>
                                        <p:strVal val="visible"/>
                                      </p:to>
                                    </p:set>
                                    <p:anim calcmode="lin" valueType="num">
                                      <p:cBhvr>
                                        <p:cTn id="11" dur="500" fill="hold"/>
                                        <p:tgtEl>
                                          <p:spTgt spid="1128"/>
                                        </p:tgtEl>
                                        <p:attrNameLst>
                                          <p:attrName>ppt_w</p:attrName>
                                        </p:attrNameLst>
                                      </p:cBhvr>
                                      <p:tavLst>
                                        <p:tav tm="0">
                                          <p:val>
                                            <p:fltVal val="0"/>
                                          </p:val>
                                        </p:tav>
                                        <p:tav tm="100000">
                                          <p:val>
                                            <p:strVal val="#ppt_w"/>
                                          </p:val>
                                        </p:tav>
                                      </p:tavLst>
                                    </p:anim>
                                    <p:anim calcmode="lin" valueType="num">
                                      <p:cBhvr>
                                        <p:cTn id="12" dur="500" fill="hold"/>
                                        <p:tgtEl>
                                          <p:spTgt spid="1128"/>
                                        </p:tgtEl>
                                        <p:attrNameLst>
                                          <p:attrName>ppt_h</p:attrName>
                                        </p:attrNameLst>
                                      </p:cBhvr>
                                      <p:tavLst>
                                        <p:tav tm="0">
                                          <p:val>
                                            <p:fltVal val="0"/>
                                          </p:val>
                                        </p:tav>
                                        <p:tav tm="100000">
                                          <p:val>
                                            <p:strVal val="#ppt_h"/>
                                          </p:val>
                                        </p:tav>
                                      </p:tavLst>
                                    </p:anim>
                                    <p:animEffect transition="in" filter="fade">
                                      <p:cBhvr>
                                        <p:cTn id="13" dur="500"/>
                                        <p:tgtEl>
                                          <p:spTgt spid="1128"/>
                                        </p:tgtEl>
                                      </p:cBhvr>
                                    </p:animEffect>
                                  </p:childTnLst>
                                </p:cTn>
                              </p:par>
                              <p:par>
                                <p:cTn id="15" presetID="53" presetClass="entr" presetSubtype="16" fill="hold" grpId="0" nodeType="withEffect">
                                  <p:stCondLst>
                                    <p:cond delay="0"/>
                                  </p:stCondLst>
                                  <p:childTnLst>
                                    <p:set>
                                      <p:cBhvr>
                                        <p:cTn id="19" dur="1" fill="hold">
                                          <p:stCondLst>
                                            <p:cond delay="0"/>
                                          </p:stCondLst>
                                        </p:cTn>
                                        <p:tgtEl>
                                          <p:spTgt spid="1129"/>
                                        </p:tgtEl>
                                        <p:attrNameLst>
                                          <p:attrName>style.visibility</p:attrName>
                                        </p:attrNameLst>
                                      </p:cBhvr>
                                      <p:to>
                                        <p:strVal val="visible"/>
                                      </p:to>
                                    </p:set>
                                    <p:anim calcmode="lin" valueType="num">
                                      <p:cBhvr>
                                        <p:cTn id="16" dur="500" fill="hold"/>
                                        <p:tgtEl>
                                          <p:spTgt spid="1129"/>
                                        </p:tgtEl>
                                        <p:attrNameLst>
                                          <p:attrName>ppt_w</p:attrName>
                                        </p:attrNameLst>
                                      </p:cBhvr>
                                      <p:tavLst>
                                        <p:tav tm="0">
                                          <p:val>
                                            <p:fltVal val="0"/>
                                          </p:val>
                                        </p:tav>
                                        <p:tav tm="100000">
                                          <p:val>
                                            <p:strVal val="#ppt_w"/>
                                          </p:val>
                                        </p:tav>
                                      </p:tavLst>
                                    </p:anim>
                                    <p:anim calcmode="lin" valueType="num">
                                      <p:cBhvr>
                                        <p:cTn id="17" dur="500" fill="hold"/>
                                        <p:tgtEl>
                                          <p:spTgt spid="1129"/>
                                        </p:tgtEl>
                                        <p:attrNameLst>
                                          <p:attrName>ppt_h</p:attrName>
                                        </p:attrNameLst>
                                      </p:cBhvr>
                                      <p:tavLst>
                                        <p:tav tm="0">
                                          <p:val>
                                            <p:fltVal val="0"/>
                                          </p:val>
                                        </p:tav>
                                        <p:tav tm="100000">
                                          <p:val>
                                            <p:strVal val="#ppt_h"/>
                                          </p:val>
                                        </p:tav>
                                      </p:tavLst>
                                    </p:anim>
                                    <p:animEffect transition="in" filter="fade">
                                      <p:cBhvr>
                                        <p:cTn id="18" dur="500"/>
                                        <p:tgtEl>
                                          <p:spTgt spid="1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 grpId="0" autoUpdateAnimBg="0"/>
      <p:bldP spid="1129"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46" name="タイトル 1"/>
          <p:cNvSpPr>
            <a:spLocks noGrp="1"/>
          </p:cNvSpPr>
          <p:nvPr>
            <p:ph type="title"/>
          </p:nvPr>
        </p:nvSpPr>
        <p:spPr>
          <a:xfrm>
            <a:off x="1059028" y="311131"/>
            <a:ext cx="10078806" cy="1957217"/>
          </a:xfrm>
        </p:spPr>
        <p:txBody>
          <a:bodyPr>
            <a:noAutofit/>
          </a:bodyPr>
          <a:lstStyle/>
          <a:p>
            <a:r>
              <a:rPr lang="ja-JP" altLang="en-US" sz="5400" b="1" dirty="0">
                <a:latin typeface="HG丸ｺﾞｼｯｸM-PRO"/>
                <a:ea typeface="HG丸ｺﾞｼｯｸM-PRO"/>
                <a:cs typeface="MS PGothic" charset="-128"/>
              </a:rPr>
              <a:t>人は自分の友に秘密を話すが</a:t>
            </a:r>
            <a:r>
              <a:rPr lang="ja-JP" altLang="en-US" sz="5400" b="1" dirty="0" smtClean="0">
                <a:latin typeface="HG丸ｺﾞｼｯｸM-PRO"/>
                <a:ea typeface="HG丸ｺﾞｼｯｸM-PRO"/>
                <a:cs typeface="MS PGothic" charset="-128"/>
              </a:rPr>
              <a:t>、</a:t>
            </a:r>
            <a:br>
              <a:rPr lang="en-US" altLang="ja-JP" sz="5400" b="1" dirty="0" smtClean="0">
                <a:latin typeface="HG丸ｺﾞｼｯｸM-PRO"/>
                <a:ea typeface="HG丸ｺﾞｼｯｸM-PRO"/>
                <a:cs typeface="MS PGothic" charset="-128"/>
              </a:rPr>
            </a:br>
            <a:r>
              <a:rPr lang="ja-JP" altLang="en-US" sz="5400" b="1" dirty="0" smtClean="0">
                <a:latin typeface="HG丸ｺﾞｼｯｸM-PRO"/>
                <a:ea typeface="HG丸ｺﾞｼｯｸM-PRO"/>
                <a:cs typeface="MS PGothic" charset="-128"/>
              </a:rPr>
              <a:t>その</a:t>
            </a:r>
            <a:r>
              <a:rPr lang="ja-JP" altLang="en-US" sz="5400" b="1" dirty="0">
                <a:latin typeface="HG丸ｺﾞｼｯｸM-PRO"/>
                <a:ea typeface="HG丸ｺﾞｼｯｸM-PRO"/>
                <a:cs typeface="MS PGothic" charset="-128"/>
              </a:rPr>
              <a:t>人にもまた友がいるのだ。</a:t>
            </a:r>
            <a:endParaRPr lang="en-US" altLang="ja-JP" sz="5400" b="1" dirty="0" smtClean="0">
              <a:latin typeface="HG丸ｺﾞｼｯｸM-PRO"/>
              <a:ea typeface="HG丸ｺﾞｼｯｸM-PRO"/>
              <a:cs typeface="MS PGothic" charset="-128"/>
            </a:endParaRPr>
          </a:p>
        </p:txBody>
      </p:sp>
      <p:pic>
        <p:nvPicPr>
          <p:cNvPr id="1447" name="図 3"/>
          <p:cNvPicPr>
            <a:picLocks noChangeAspect="1"/>
          </p:cNvPicPr>
          <p:nvPr/>
        </p:nvPicPr>
        <p:blipFill>
          <a:blip r:embed="rId1"/>
          <a:stretch>
            <a:fillRect/>
          </a:stretch>
        </p:blipFill>
        <p:spPr>
          <a:xfrm>
            <a:off x="1059028" y="2403627"/>
            <a:ext cx="5939884" cy="3952723"/>
          </a:xfrm>
          <a:prstGeom prst="rect">
            <a:avLst/>
          </a:prstGeom>
        </p:spPr>
      </p:pic>
      <p:sp>
        <p:nvSpPr>
          <p:cNvPr id="1448" name="テキスト ボックス 4"/>
          <p:cNvSpPr txBox="1"/>
          <p:nvPr/>
        </p:nvSpPr>
        <p:spPr>
          <a:xfrm>
            <a:off x="7292992" y="5770365"/>
            <a:ext cx="3012181" cy="768548"/>
          </a:xfrm>
          <a:prstGeom prst="rect">
            <a:avLst/>
          </a:prstGeom>
          <a:noFill/>
        </p:spPr>
        <p:txBody>
          <a:bodyPr wrap="none" rtlCol="0">
            <a:spAutoFit/>
          </a:bodyPr>
          <a:lstStyle/>
          <a:p>
            <a:r>
              <a:rPr lang="ja-JP" altLang="en-US" sz="4400" b="1" dirty="0">
                <a:latin typeface="HG丸ｺﾞｼｯｸM-PRO"/>
                <a:ea typeface="HG丸ｺﾞｼｯｸM-PRO"/>
                <a:cs typeface="MS PGothic" charset="-128"/>
              </a:rPr>
              <a:t>トルストイ</a:t>
            </a:r>
            <a:endParaRPr sz="4400" b="1">
              <a:latin typeface="HG丸ｺﾞｼｯｸM-PRO"/>
              <a:ea typeface="HG丸ｺﾞｼｯｸM-PRO"/>
            </a:endParaRPr>
          </a:p>
        </p:txBody>
      </p:sp>
      <p:sp>
        <p:nvSpPr>
          <p:cNvPr id="1449" name="スライド番号プレースホルダー 2"/>
          <p:cNvSpPr>
            <a:spLocks noGrp="1"/>
          </p:cNvSpPr>
          <p:nvPr>
            <p:ph type="sldNum" sz="quarter" idx="12"/>
          </p:nvPr>
        </p:nvSpPr>
        <p:spPr/>
        <p:txBody>
          <a:bodyPr/>
          <a:lstStyle/>
          <a:p>
            <a:fld id="{83B67A27-73C2-424E-BF58-30741D36557A}" type="slidenum">
              <a:rPr kumimoji="1" lang="ja-JP" altLang="en-US" smtClean="0"/>
              <a:t>20</a:t>
            </a:fld>
            <a:endParaRPr kumimoji="1" lang="ja-JP" altLang="en-US"/>
          </a:p>
        </p:txBody>
      </p:sp>
    </p:spTree>
    <p:extLst>
      <p:ext uri="{BB962C8B-B14F-4D97-AF65-F5344CB8AC3E}">
        <p14:creationId xmlns:p14="http://schemas.microsoft.com/office/powerpoint/2010/main" val="791644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55" name="タイトル 1"/>
          <p:cNvSpPr>
            <a:spLocks noGrp="1"/>
          </p:cNvSpPr>
          <p:nvPr>
            <p:ph type="title"/>
          </p:nvPr>
        </p:nvSpPr>
        <p:spPr>
          <a:xfrm>
            <a:off x="398183" y="0"/>
            <a:ext cx="11477352" cy="1325563"/>
          </a:xfrm>
        </p:spPr>
        <p:txBody>
          <a:bodyPr>
            <a:normAutofit fontScale="90000"/>
          </a:bodyPr>
          <a:lstStyle/>
          <a:p>
            <a:r>
              <a:rPr kumimoji="1" lang="ja-JP" altLang="en-US" sz="6000" b="1" dirty="0" smtClean="0">
                <a:latin typeface="HG丸ｺﾞｼｯｸM-PRO"/>
                <a:ea typeface="HG丸ｺﾞｼｯｸM-PRO"/>
                <a:cs typeface="MS PGothic" charset="-128"/>
              </a:rPr>
              <a:t>姿は</a:t>
            </a:r>
            <a:r>
              <a:rPr kumimoji="1" lang="ja-JP" altLang="en-US" sz="6000" b="1" dirty="0" smtClean="0">
                <a:solidFill>
                  <a:srgbClr val="FF0000"/>
                </a:solidFill>
                <a:latin typeface="HG丸ｺﾞｼｯｸM-PRO"/>
                <a:ea typeface="HG丸ｺﾞｼｯｸM-PRO"/>
                <a:cs typeface="MS PGothic" charset="-128"/>
              </a:rPr>
              <a:t>見えない</a:t>
            </a:r>
            <a:r>
              <a:rPr kumimoji="1" lang="ja-JP" altLang="en-US" sz="6600" b="1" dirty="0" smtClean="0">
                <a:solidFill>
                  <a:srgbClr val="FF0000"/>
                </a:solidFill>
                <a:latin typeface="HG丸ｺﾞｼｯｸM-PRO"/>
                <a:ea typeface="HG丸ｺﾞｼｯｸM-PRO"/>
                <a:cs typeface="MS PGothic" charset="-128"/>
              </a:rPr>
              <a:t> </a:t>
            </a:r>
            <a:r>
              <a:rPr kumimoji="1" lang="ja-JP" altLang="en-US" sz="6666" b="1" dirty="0" smtClean="0">
                <a:latin typeface="HG丸ｺﾞｼｯｸM-PRO"/>
                <a:ea typeface="HG丸ｺﾞｼｯｸM-PRO"/>
                <a:cs typeface="MS PGothic" charset="-128"/>
              </a:rPr>
              <a:t>→</a:t>
            </a:r>
            <a:r>
              <a:rPr kumimoji="1" lang="ja-JP" altLang="en-US" sz="6600" b="1" dirty="0" smtClean="0">
                <a:latin typeface="HG丸ｺﾞｼｯｸM-PRO"/>
                <a:ea typeface="HG丸ｺﾞｼｯｸM-PRO"/>
                <a:cs typeface="MS PGothic" charset="-128"/>
              </a:rPr>
              <a:t> </a:t>
            </a:r>
            <a:r>
              <a:rPr kumimoji="1" lang="ja-JP" altLang="en-US" sz="6000" b="1" dirty="0" smtClean="0">
                <a:solidFill>
                  <a:srgbClr val="FF0000"/>
                </a:solidFill>
                <a:latin typeface="HG丸ｺﾞｼｯｸM-PRO"/>
                <a:ea typeface="HG丸ｺﾞｼｯｸM-PRO"/>
                <a:cs typeface="MS PGothic" charset="-128"/>
              </a:rPr>
              <a:t>たくさんの人が！</a:t>
            </a:r>
            <a:endParaRPr kumimoji="1" lang="ja-JP" altLang="en-US" sz="6000" b="1" dirty="0">
              <a:solidFill>
                <a:srgbClr val="FF0000"/>
              </a:solidFill>
              <a:latin typeface="HG丸ｺﾞｼｯｸM-PRO"/>
              <a:ea typeface="HG丸ｺﾞｼｯｸM-PRO"/>
              <a:cs typeface="MS PGothic" charset="-128"/>
            </a:endParaRPr>
          </a:p>
        </p:txBody>
      </p:sp>
      <p:sp>
        <p:nvSpPr>
          <p:cNvPr id="1456" name="正方形/長方形 11"/>
          <p:cNvSpPr/>
          <p:nvPr/>
        </p:nvSpPr>
        <p:spPr>
          <a:xfrm>
            <a:off x="3107410" y="3548480"/>
            <a:ext cx="878583" cy="922437"/>
          </a:xfrm>
          <a:prstGeom prst="rect">
            <a:avLst/>
          </a:prstGeom>
        </p:spPr>
        <p:txBody>
          <a:bodyPr wrap="none">
            <a:spAutoFit/>
          </a:bodyPr>
          <a:lstStyle/>
          <a:p>
            <a:r>
              <a:rPr lang="ja-JP" altLang="en-US" sz="5400" b="1" dirty="0" smtClean="0">
                <a:latin typeface="HG丸ｺﾞｼｯｸM-PRO"/>
                <a:ea typeface="HG丸ｺﾞｼｯｸM-PRO"/>
                <a:cs typeface="MS PGothic" charset="-128"/>
              </a:rPr>
              <a:t>私</a:t>
            </a:r>
            <a:endParaRPr lang="ja-JP" altLang="en-US" sz="5400" b="1" dirty="0">
              <a:latin typeface="HG丸ｺﾞｼｯｸM-PRO"/>
              <a:ea typeface="HG丸ｺﾞｼｯｸM-PRO"/>
              <a:cs typeface="MS PGothic" charset="-128"/>
            </a:endParaRPr>
          </a:p>
        </p:txBody>
      </p:sp>
      <p:pic>
        <p:nvPicPr>
          <p:cNvPr id="1457" name="Picture 4" descr="http://2.bp.blogspot.com/-6JmvIZNh6v0/VaMNdoZ16HI/AAAAAAAAvX8/26ub6j9Uh4E/s800/girl_14.png"/>
          <p:cNvPicPr>
            <a:picLocks noChangeAspect="1" noChangeArrowheads="1"/>
          </p:cNvPicPr>
          <p:nvPr/>
        </p:nvPicPr>
        <p:blipFill>
          <a:blip r:embed="rId1"/>
          <a:stretch>
            <a:fillRect/>
          </a:stretch>
        </p:blipFill>
        <p:spPr>
          <a:xfrm>
            <a:off x="8115985" y="1978280"/>
            <a:ext cx="1633727" cy="1661935"/>
          </a:xfrm>
          <a:prstGeom prst="rect">
            <a:avLst/>
          </a:prstGeom>
          <a:noFill/>
        </p:spPr>
      </p:pic>
      <p:sp>
        <p:nvSpPr>
          <p:cNvPr id="1458" name="正方形/長方形 13"/>
          <p:cNvSpPr/>
          <p:nvPr/>
        </p:nvSpPr>
        <p:spPr>
          <a:xfrm>
            <a:off x="8175426" y="3548480"/>
            <a:ext cx="1574287" cy="922437"/>
          </a:xfrm>
          <a:prstGeom prst="rect">
            <a:avLst/>
          </a:prstGeom>
        </p:spPr>
        <p:txBody>
          <a:bodyPr wrap="none">
            <a:spAutoFit/>
          </a:bodyPr>
          <a:lstStyle/>
          <a:p>
            <a:r>
              <a:rPr lang="ja-JP" altLang="en-US" sz="5400" b="1" dirty="0">
                <a:latin typeface="HG丸ｺﾞｼｯｸM-PRO"/>
                <a:ea typeface="HG丸ｺﾞｼｯｸM-PRO"/>
                <a:cs typeface="MS PGothic" charset="-128"/>
              </a:rPr>
              <a:t>友人</a:t>
            </a:r>
            <a:endParaRPr sz="5400">
              <a:latin typeface="HG丸ｺﾞｼｯｸM-PRO"/>
              <a:ea typeface="HG丸ｺﾞｼｯｸM-PRO"/>
            </a:endParaRPr>
          </a:p>
        </p:txBody>
      </p:sp>
      <p:pic>
        <p:nvPicPr>
          <p:cNvPr id="1459" name="Picture 2" descr="http://3.bp.blogspot.com/-3CtFNaO7nZQ/VaMNdpSHc8I/AAAAAAAAvYA/qFFLFrGkrjo/s800/girl_13.png"/>
          <p:cNvPicPr>
            <a:picLocks noChangeAspect="1" noChangeArrowheads="1"/>
          </p:cNvPicPr>
          <p:nvPr/>
        </p:nvPicPr>
        <p:blipFill>
          <a:blip r:embed="rId2"/>
          <a:stretch>
            <a:fillRect/>
          </a:stretch>
        </p:blipFill>
        <p:spPr>
          <a:xfrm>
            <a:off x="2647647" y="1978281"/>
            <a:ext cx="1645898" cy="1663932"/>
          </a:xfrm>
          <a:prstGeom prst="rect">
            <a:avLst/>
          </a:prstGeom>
          <a:noFill/>
        </p:spPr>
      </p:pic>
      <p:pic>
        <p:nvPicPr>
          <p:cNvPr id="1460" name="図 15"/>
          <p:cNvPicPr>
            <a:picLocks noChangeAspect="1"/>
          </p:cNvPicPr>
          <p:nvPr/>
        </p:nvPicPr>
        <p:blipFill>
          <a:blip r:embed="rId3"/>
          <a:stretch>
            <a:fillRect/>
          </a:stretch>
        </p:blipFill>
        <p:spPr>
          <a:xfrm>
            <a:off x="4511928" y="2094111"/>
            <a:ext cx="3131884" cy="2908738"/>
          </a:xfrm>
          <a:prstGeom prst="rect">
            <a:avLst/>
          </a:prstGeom>
        </p:spPr>
      </p:pic>
      <p:pic>
        <p:nvPicPr>
          <p:cNvPr id="1461" name="図 16"/>
          <p:cNvPicPr>
            <a:picLocks noChangeAspect="1"/>
          </p:cNvPicPr>
          <p:nvPr/>
        </p:nvPicPr>
        <p:blipFill>
          <a:blip r:embed="rId4"/>
          <a:stretch>
            <a:fillRect/>
          </a:stretch>
        </p:blipFill>
        <p:spPr>
          <a:xfrm>
            <a:off x="9067278" y="5002849"/>
            <a:ext cx="1723827" cy="1601005"/>
          </a:xfrm>
          <a:prstGeom prst="rect">
            <a:avLst/>
          </a:prstGeom>
        </p:spPr>
      </p:pic>
      <p:cxnSp>
        <p:nvCxnSpPr>
          <p:cNvPr id="1462" name="直線矢印コネクタ 17"/>
          <p:cNvCxnSpPr/>
          <p:nvPr/>
        </p:nvCxnSpPr>
        <p:spPr>
          <a:xfrm>
            <a:off x="7565048" y="4341202"/>
            <a:ext cx="1373798" cy="1172308"/>
          </a:xfrm>
          <a:prstGeom prst="straightConnector1">
            <a:avLst/>
          </a:prstGeom>
          <a:ln w="114300">
            <a:solidFill>
              <a:schemeClr val="accent2">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463" name="正方形/長方形 19"/>
          <p:cNvSpPr/>
          <p:nvPr/>
        </p:nvSpPr>
        <p:spPr>
          <a:xfrm>
            <a:off x="3686949" y="1209732"/>
            <a:ext cx="5275621" cy="768548"/>
          </a:xfrm>
          <a:prstGeom prst="rect">
            <a:avLst/>
          </a:prstGeom>
        </p:spPr>
        <p:txBody>
          <a:bodyPr wrap="none">
            <a:spAutoFit/>
          </a:bodyPr>
          <a:lstStyle/>
          <a:p>
            <a:r>
              <a:rPr lang="ja-JP" altLang="en-US" sz="4400" b="1" dirty="0" smtClean="0">
                <a:solidFill>
                  <a:srgbClr val="7030A0"/>
                </a:solidFill>
                <a:latin typeface="HG丸ｺﾞｼｯｸM-PRO"/>
                <a:ea typeface="HG丸ｺﾞｼｯｸM-PRO"/>
                <a:cs typeface="MS PGothic" charset="-128"/>
              </a:rPr>
              <a:t>共通の友人グループ</a:t>
            </a:r>
            <a:endParaRPr lang="ja-JP" altLang="en-US" sz="4400" b="1" dirty="0">
              <a:solidFill>
                <a:srgbClr val="7030A0"/>
              </a:solidFill>
              <a:latin typeface="HG丸ｺﾞｼｯｸM-PRO"/>
              <a:ea typeface="HG丸ｺﾞｼｯｸM-PRO"/>
              <a:cs typeface="MS PGothic" charset="-128"/>
            </a:endParaRPr>
          </a:p>
        </p:txBody>
      </p:sp>
      <p:pic>
        <p:nvPicPr>
          <p:cNvPr id="1464" name="図 21"/>
          <p:cNvPicPr>
            <a:picLocks noChangeAspect="1"/>
          </p:cNvPicPr>
          <p:nvPr/>
        </p:nvPicPr>
        <p:blipFill>
          <a:blip r:embed="rId4"/>
          <a:stretch>
            <a:fillRect/>
          </a:stretch>
        </p:blipFill>
        <p:spPr>
          <a:xfrm>
            <a:off x="398183" y="4496637"/>
            <a:ext cx="2402355" cy="2231188"/>
          </a:xfrm>
          <a:prstGeom prst="rect">
            <a:avLst/>
          </a:prstGeom>
        </p:spPr>
      </p:pic>
      <p:cxnSp>
        <p:nvCxnSpPr>
          <p:cNvPr id="1465" name="直線矢印コネクタ 22"/>
          <p:cNvCxnSpPr>
            <a:endCxn id="1464" idx="3"/>
          </p:cNvCxnSpPr>
          <p:nvPr/>
        </p:nvCxnSpPr>
        <p:spPr>
          <a:xfrm flipH="1">
            <a:off x="2802548" y="4341202"/>
            <a:ext cx="1709380" cy="1263894"/>
          </a:xfrm>
          <a:prstGeom prst="straightConnector1">
            <a:avLst/>
          </a:prstGeom>
          <a:ln w="114300">
            <a:solidFill>
              <a:schemeClr val="accent2">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466" name="正方形/長方形 23"/>
          <p:cNvSpPr/>
          <p:nvPr/>
        </p:nvSpPr>
        <p:spPr>
          <a:xfrm>
            <a:off x="2800538" y="5737017"/>
            <a:ext cx="3012181" cy="768548"/>
          </a:xfrm>
          <a:prstGeom prst="rect">
            <a:avLst/>
          </a:prstGeom>
        </p:spPr>
        <p:txBody>
          <a:bodyPr wrap="none">
            <a:spAutoFit/>
          </a:bodyPr>
          <a:lstStyle/>
          <a:p>
            <a:r>
              <a:rPr lang="ja-JP" altLang="en-US" sz="4400" b="1" dirty="0">
                <a:latin typeface="HG丸ｺﾞｼｯｸM-PRO"/>
                <a:ea typeface="HG丸ｺﾞｼｯｸM-PRO"/>
                <a:cs typeface="MS PGothic" charset="-128"/>
              </a:rPr>
              <a:t>友人の友人</a:t>
            </a:r>
            <a:endParaRPr sz="4400">
              <a:latin typeface="HG丸ｺﾞｼｯｸM-PRO"/>
              <a:ea typeface="HG丸ｺﾞｼｯｸM-PRO"/>
            </a:endParaRPr>
          </a:p>
        </p:txBody>
      </p:sp>
      <p:sp>
        <p:nvSpPr>
          <p:cNvPr id="1467" name="スライド番号プレースホルダー 2"/>
          <p:cNvSpPr>
            <a:spLocks noGrp="1"/>
          </p:cNvSpPr>
          <p:nvPr>
            <p:ph type="sldNum" sz="quarter" idx="12"/>
          </p:nvPr>
        </p:nvSpPr>
        <p:spPr>
          <a:xfrm>
            <a:off x="9135534" y="6362700"/>
            <a:ext cx="2743200" cy="365125"/>
          </a:xfrm>
        </p:spPr>
        <p:txBody>
          <a:bodyPr/>
          <a:lstStyle/>
          <a:p>
            <a:fld id="{83B67A27-73C2-424E-BF58-30741D36557A}" type="slidenum">
              <a:rPr kumimoji="1" lang="ja-JP" altLang="en-US" smtClean="0"/>
              <a:t>21</a:t>
            </a:fld>
            <a:endParaRPr kumimoji="1" lang="ja-JP" altLang="en-US" dirty="0"/>
          </a:p>
        </p:txBody>
      </p:sp>
      <p:pic>
        <p:nvPicPr>
          <p:cNvPr id="1468" name="図 288"/>
          <p:cNvPicPr>
            <a:picLocks noChangeAspect="1"/>
          </p:cNvPicPr>
          <p:nvPr/>
        </p:nvPicPr>
        <p:blipFill>
          <a:blip r:embed="rId4"/>
          <a:stretch>
            <a:fillRect/>
          </a:stretch>
        </p:blipFill>
        <p:spPr>
          <a:xfrm>
            <a:off x="6897898" y="5612231"/>
            <a:ext cx="1351051" cy="1254789"/>
          </a:xfrm>
          <a:prstGeom prst="rect">
            <a:avLst/>
          </a:prstGeom>
        </p:spPr>
      </p:pic>
      <p:cxnSp>
        <p:nvCxnSpPr>
          <p:cNvPr id="1469" name="直線矢印コネクタ 289"/>
          <p:cNvCxnSpPr/>
          <p:nvPr/>
        </p:nvCxnSpPr>
        <p:spPr>
          <a:xfrm>
            <a:off x="6502644" y="4762500"/>
            <a:ext cx="586154" cy="897548"/>
          </a:xfrm>
          <a:prstGeom prst="straightConnector1">
            <a:avLst/>
          </a:prstGeom>
          <a:ln w="114300">
            <a:solidFill>
              <a:schemeClr val="accent2">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178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475" name="図 1"/>
          <p:cNvPicPr>
            <a:picLocks noChangeAspect="1"/>
          </p:cNvPicPr>
          <p:nvPr/>
        </p:nvPicPr>
        <p:blipFill>
          <a:blip r:embed="rId1"/>
          <a:stretch>
            <a:fillRect/>
          </a:stretch>
        </p:blipFill>
        <p:spPr>
          <a:xfrm>
            <a:off x="7342294" y="469814"/>
            <a:ext cx="4850148" cy="5702776"/>
          </a:xfrm>
          <a:prstGeom prst="rect">
            <a:avLst/>
          </a:prstGeom>
        </p:spPr>
      </p:pic>
      <p:sp>
        <p:nvSpPr>
          <p:cNvPr id="1476" name="テキスト ボックス 2"/>
          <p:cNvSpPr txBox="1"/>
          <p:nvPr/>
        </p:nvSpPr>
        <p:spPr>
          <a:xfrm>
            <a:off x="346871" y="2610780"/>
            <a:ext cx="8263730" cy="21227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600" b="1" u="none" strike="noStrike" kern="0" cap="none" spc="0" normalizeH="0" baseline="0" noProof="0" dirty="0">
                <a:ln>
                  <a:noFill/>
                </a:ln>
                <a:solidFill>
                  <a:schemeClr val="tx1">
                    <a:lumMod val="65000"/>
                    <a:lumOff val="35000"/>
                  </a:schemeClr>
                </a:solidFill>
                <a:effectLst/>
                <a:uLnTx/>
                <a:uFillTx/>
                <a:latin typeface="HG丸ｺﾞｼｯｸM-PRO"/>
                <a:ea typeface="HG丸ｺﾞｼｯｸM-PRO"/>
                <a:cs typeface="Yu Gothic" charset="-128"/>
              </a:rPr>
              <a:t>正しい使い方で</a:t>
            </a:r>
            <a:endParaRPr kumimoji="0" lang="en-US" altLang="ja-JP" sz="6600" b="1" u="none" strike="noStrike" kern="0" cap="none" spc="0" normalizeH="0" baseline="0" noProof="0" dirty="0">
              <a:ln>
                <a:noFill/>
              </a:ln>
              <a:solidFill>
                <a:schemeClr val="tx1">
                  <a:lumMod val="65000"/>
                  <a:lumOff val="35000"/>
                </a:schemeClr>
              </a:solidFill>
              <a:effectLst/>
              <a:uLnTx/>
              <a:uFillTx/>
              <a:latin typeface="HG丸ｺﾞｼｯｸM-PRO"/>
              <a:ea typeface="HG丸ｺﾞｼｯｸM-PRO"/>
              <a:cs typeface="Yu Gothic"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600" b="1" u="none" strike="noStrike" kern="0" cap="none" spc="0" normalizeH="0" baseline="0" noProof="0" dirty="0">
                <a:ln>
                  <a:noFill/>
                </a:ln>
                <a:solidFill>
                  <a:schemeClr val="tx1">
                    <a:lumMod val="65000"/>
                    <a:lumOff val="35000"/>
                  </a:schemeClr>
                </a:solidFill>
                <a:effectLst/>
                <a:uLnTx/>
                <a:uFillTx/>
                <a:latin typeface="HG丸ｺﾞｼｯｸM-PRO"/>
                <a:ea typeface="HG丸ｺﾞｼｯｸM-PRO"/>
                <a:cs typeface="Yu Gothic" charset="-128"/>
              </a:rPr>
              <a:t>みんなで楽しもう！</a:t>
            </a:r>
            <a:endParaRPr kumimoji="0" lang="en-US" altLang="ja-JP" sz="6600" b="1" u="none" strike="noStrike" kern="0" cap="none" spc="0" normalizeH="0" baseline="0" noProof="0" dirty="0">
              <a:ln>
                <a:noFill/>
              </a:ln>
              <a:solidFill>
                <a:schemeClr val="tx1">
                  <a:lumMod val="65000"/>
                  <a:lumOff val="35000"/>
                </a:schemeClr>
              </a:solidFill>
              <a:effectLst/>
              <a:uLnTx/>
              <a:uFillTx/>
              <a:latin typeface="HG丸ｺﾞｼｯｸM-PRO"/>
              <a:ea typeface="HG丸ｺﾞｼｯｸM-PRO"/>
              <a:cs typeface="Yu Gothic" charset="-128"/>
            </a:endParaRPr>
          </a:p>
        </p:txBody>
      </p:sp>
      <p:sp>
        <p:nvSpPr>
          <p:cNvPr id="1477" name="スライド番号プレースホルダー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A059AB3-5BA3-4810-BA75-890FF6DEB5E6}" type="slidenum">
              <a:rPr kumimoji="1" lang="ja-JP"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1" lang="ja-JP"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67448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136" name="Picture 2" descr="スマホ１"/>
          <p:cNvPicPr>
            <a:picLocks noGrp="1" noChangeAspect="1" noChangeArrowheads="1"/>
          </p:cNvPicPr>
          <p:nvPr>
            <p:ph idx="1"/>
          </p:nvPr>
        </p:nvPicPr>
        <p:blipFill>
          <a:blip r:embed="rId1"/>
          <a:stretch>
            <a:fillRect/>
          </a:stretch>
        </p:blipFill>
        <p:spPr>
          <a:xfrm>
            <a:off x="2069570" y="0"/>
            <a:ext cx="8128000" cy="6858000"/>
          </a:xfrm>
          <a:prstGeom prst="rect">
            <a:avLst/>
          </a:prstGeom>
        </p:spPr>
      </p:pic>
      <p:sp>
        <p:nvSpPr>
          <p:cNvPr id="1137" name="テキスト ボックス 33"/>
          <p:cNvSpPr txBox="1"/>
          <p:nvPr/>
        </p:nvSpPr>
        <p:spPr>
          <a:xfrm>
            <a:off x="3719654" y="665839"/>
            <a:ext cx="4762500" cy="5078313"/>
          </a:xfrm>
          <a:prstGeom prst="rect">
            <a:avLst/>
          </a:prstGeom>
          <a:solidFill>
            <a:schemeClr val="accent5">
              <a:lumMod val="60000"/>
              <a:lumOff val="40000"/>
            </a:schemeClr>
          </a:solidFill>
        </p:spPr>
        <p:txBody>
          <a:bodyPr>
            <a:spAutoFit/>
          </a:bodyPr>
          <a:lstStyle/>
          <a:p>
            <a:pPr eaLnBrk="1" hangingPunct="1">
              <a:defRPr/>
            </a:pPr>
            <a:endParaRPr lang="en-US" altLang="ja-JP" dirty="0">
              <a:ea typeface="ＭＳ Ｐゴシック" panose="020B0600070205080204" pitchFamily="50" charset="-128"/>
            </a:endParaRPr>
          </a:p>
          <a:p>
            <a:pPr eaLnBrk="1" hangingPunct="1">
              <a:defRPr/>
            </a:pPr>
            <a:endParaRPr lang="en-US" altLang="ja-JP" dirty="0">
              <a:ea typeface="ＭＳ Ｐゴシック" panose="020B0600070205080204" pitchFamily="50" charset="-128"/>
            </a:endParaRPr>
          </a:p>
          <a:p>
            <a:pPr eaLnBrk="1" hangingPunct="1">
              <a:defRPr/>
            </a:pPr>
            <a:endParaRPr lang="en-US" altLang="ja-JP" dirty="0">
              <a:ea typeface="ＭＳ Ｐゴシック" panose="020B0600070205080204" pitchFamily="50" charset="-128"/>
            </a:endParaRPr>
          </a:p>
          <a:p>
            <a:pPr eaLnBrk="1" hangingPunct="1">
              <a:defRPr/>
            </a:pPr>
            <a:endParaRPr lang="en-US" altLang="ja-JP" dirty="0">
              <a:ea typeface="ＭＳ Ｐゴシック" panose="020B0600070205080204" pitchFamily="50" charset="-128"/>
            </a:endParaRPr>
          </a:p>
          <a:p>
            <a:pPr eaLnBrk="1" hangingPunct="1">
              <a:defRPr/>
            </a:pPr>
            <a:endParaRPr lang="en-US" altLang="ja-JP" dirty="0">
              <a:ea typeface="ＭＳ Ｐゴシック" panose="020B0600070205080204" pitchFamily="50" charset="-128"/>
            </a:endParaRPr>
          </a:p>
          <a:p>
            <a:pPr eaLnBrk="1" hangingPunct="1">
              <a:defRPr/>
            </a:pPr>
            <a:endParaRPr lang="en-US" altLang="ja-JP" dirty="0">
              <a:ea typeface="ＭＳ Ｐゴシック" panose="020B0600070205080204" pitchFamily="50" charset="-128"/>
            </a:endParaRPr>
          </a:p>
          <a:p>
            <a:pPr eaLnBrk="1" hangingPunct="1">
              <a:defRPr/>
            </a:pPr>
            <a:endParaRPr lang="en-US" altLang="ja-JP" dirty="0">
              <a:ea typeface="ＭＳ Ｐゴシック" panose="020B0600070205080204" pitchFamily="50" charset="-128"/>
            </a:endParaRPr>
          </a:p>
          <a:p>
            <a:pPr eaLnBrk="1" hangingPunct="1">
              <a:defRPr/>
            </a:pPr>
            <a:endParaRPr lang="en-US" altLang="ja-JP" dirty="0">
              <a:ea typeface="ＭＳ Ｐゴシック" panose="020B0600070205080204" pitchFamily="50" charset="-128"/>
            </a:endParaRPr>
          </a:p>
          <a:p>
            <a:pPr eaLnBrk="1" hangingPunct="1">
              <a:defRPr/>
            </a:pPr>
            <a:endParaRPr lang="en-US" altLang="ja-JP" dirty="0">
              <a:ea typeface="ＭＳ Ｐゴシック" panose="020B0600070205080204" pitchFamily="50" charset="-128"/>
            </a:endParaRPr>
          </a:p>
          <a:p>
            <a:pPr eaLnBrk="1" hangingPunct="1">
              <a:defRPr/>
            </a:pPr>
            <a:endParaRPr lang="en-US" altLang="ja-JP" dirty="0">
              <a:ea typeface="ＭＳ Ｐゴシック" panose="020B0600070205080204" pitchFamily="50" charset="-128"/>
            </a:endParaRPr>
          </a:p>
          <a:p>
            <a:pPr eaLnBrk="1" hangingPunct="1">
              <a:defRPr/>
            </a:pPr>
            <a:endParaRPr lang="en-US" altLang="ja-JP" dirty="0">
              <a:ea typeface="ＭＳ Ｐゴシック" panose="020B0600070205080204" pitchFamily="50" charset="-128"/>
            </a:endParaRPr>
          </a:p>
          <a:p>
            <a:pPr eaLnBrk="1" hangingPunct="1">
              <a:defRPr/>
            </a:pPr>
            <a:endParaRPr lang="en-US" altLang="ja-JP" dirty="0">
              <a:ea typeface="ＭＳ Ｐゴシック" panose="020B0600070205080204" pitchFamily="50" charset="-128"/>
            </a:endParaRPr>
          </a:p>
          <a:p>
            <a:pPr eaLnBrk="1" hangingPunct="1">
              <a:defRPr/>
            </a:pPr>
            <a:endParaRPr lang="en-US" altLang="ja-JP" dirty="0">
              <a:ea typeface="ＭＳ Ｐゴシック" panose="020B0600070205080204" pitchFamily="50" charset="-128"/>
            </a:endParaRPr>
          </a:p>
          <a:p>
            <a:pPr eaLnBrk="1" hangingPunct="1">
              <a:defRPr/>
            </a:pPr>
            <a:endParaRPr lang="en-US" altLang="ja-JP" dirty="0">
              <a:ea typeface="ＭＳ Ｐゴシック" panose="020B0600070205080204" pitchFamily="50" charset="-128"/>
            </a:endParaRPr>
          </a:p>
          <a:p>
            <a:pPr eaLnBrk="1" hangingPunct="1">
              <a:defRPr/>
            </a:pPr>
            <a:endParaRPr lang="en-US" altLang="ja-JP" dirty="0">
              <a:ea typeface="ＭＳ Ｐゴシック" panose="020B0600070205080204" pitchFamily="50" charset="-128"/>
            </a:endParaRPr>
          </a:p>
          <a:p>
            <a:pPr eaLnBrk="1" hangingPunct="1">
              <a:defRPr/>
            </a:pPr>
            <a:endParaRPr lang="en-US" altLang="ja-JP" dirty="0">
              <a:ea typeface="ＭＳ Ｐゴシック" panose="020B0600070205080204" pitchFamily="50" charset="-128"/>
            </a:endParaRPr>
          </a:p>
          <a:p>
            <a:pPr eaLnBrk="1" hangingPunct="1">
              <a:defRPr/>
            </a:pPr>
            <a:endParaRPr lang="en-US" altLang="ja-JP" dirty="0">
              <a:ea typeface="ＭＳ Ｐゴシック" panose="020B0600070205080204" pitchFamily="50" charset="-128"/>
            </a:endParaRPr>
          </a:p>
          <a:p>
            <a:pPr eaLnBrk="1" hangingPunct="1">
              <a:defRPr/>
            </a:pPr>
            <a:endParaRPr lang="ja-JP" altLang="en-US" dirty="0">
              <a:ea typeface="ＭＳ Ｐゴシック" panose="020B0600070205080204" pitchFamily="50" charset="-128"/>
            </a:endParaRPr>
          </a:p>
        </p:txBody>
      </p:sp>
      <p:grpSp>
        <p:nvGrpSpPr>
          <p:cNvPr id="1138" name="グループ 217"/>
          <p:cNvGrpSpPr/>
          <p:nvPr/>
        </p:nvGrpSpPr>
        <p:grpSpPr>
          <a:xfrm>
            <a:off x="4721116" y="862123"/>
            <a:ext cx="3803803" cy="783742"/>
            <a:chOff x="4721116" y="862123"/>
            <a:chExt cx="3803803" cy="783742"/>
          </a:xfrm>
        </p:grpSpPr>
        <p:grpSp>
          <p:nvGrpSpPr>
            <p:cNvPr id="1139" name="グループ化 34"/>
            <p:cNvGrpSpPr/>
            <p:nvPr/>
          </p:nvGrpSpPr>
          <p:grpSpPr>
            <a:xfrm>
              <a:off x="4721116" y="862123"/>
              <a:ext cx="2857506" cy="524645"/>
              <a:chOff x="3541156" y="862138"/>
              <a:chExt cx="2142796" cy="524370"/>
            </a:xfrm>
          </p:grpSpPr>
          <p:sp>
            <p:nvSpPr>
              <p:cNvPr id="1140" name="角丸四角形吹き出し 35"/>
              <p:cNvSpPr/>
              <p:nvPr/>
            </p:nvSpPr>
            <p:spPr>
              <a:xfrm>
                <a:off x="3541156" y="862138"/>
                <a:ext cx="2142796" cy="524370"/>
              </a:xfrm>
              <a:prstGeom prst="wedgeRoundRectCallout">
                <a:avLst>
                  <a:gd name="adj1" fmla="val 57710"/>
                  <a:gd name="adj2" fmla="val -29609"/>
                  <a:gd name="adj3" fmla="val 16667"/>
                </a:avLst>
              </a:prstGeom>
              <a:solidFill>
                <a:srgbClr val="92D050"/>
              </a:solidFill>
              <a:ln w="19050"/>
              <a:scene3d>
                <a:camera prst="orthographicFront">
                  <a:rot lat="0" lon="0" rev="21594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hangingPunct="1">
                  <a:defRPr/>
                </a:pPr>
                <a:r>
                  <a:rPr lang="ja-JP" altLang="en-US" sz="1600">
                    <a:solidFill>
                      <a:schemeClr val="tx1"/>
                    </a:solidFill>
                  </a:rPr>
                  <a:t>テニス教室がなくなっちゃう。</a:t>
                </a:r>
                <a:r>
                  <a:rPr lang="ja-JP" altLang="en-US" sz="1600">
                    <a:solidFill>
                      <a:schemeClr val="tx1"/>
                    </a:solidFill>
                  </a:rPr>
                  <a:t>悲しい（</a:t>
                </a:r>
                <a:r>
                  <a:rPr lang="ja-JP" altLang="en-US" sz="1600">
                    <a:solidFill>
                      <a:schemeClr val="tx1"/>
                    </a:solidFill>
                  </a:rPr>
                  <a:t>泣）</a:t>
                </a:r>
                <a:endParaRPr lang="ja-JP" altLang="en-US" sz="1600">
                  <a:solidFill>
                    <a:schemeClr val="tx1"/>
                  </a:solidFill>
                </a:endParaRPr>
              </a:p>
            </p:txBody>
          </p:sp>
        </p:grpSp>
        <p:sp>
          <p:nvSpPr>
            <p:cNvPr id="1141" name="テキスト ボックス 56"/>
            <p:cNvSpPr txBox="1">
              <a:spLocks noChangeArrowheads="1"/>
            </p:cNvSpPr>
            <p:nvPr/>
          </p:nvSpPr>
          <p:spPr>
            <a:xfrm>
              <a:off x="7788452" y="1338983"/>
              <a:ext cx="736467" cy="306882"/>
            </a:xfrm>
            <a:prstGeom prst="rect">
              <a:avLst/>
            </a:prstGeom>
            <a:noFill/>
            <a:ln w="9525">
              <a:noFill/>
              <a:miter lim="800000"/>
              <a:headEnd/>
              <a:tailEnd/>
            </a:ln>
          </p:spPr>
          <p:txBody>
            <a:bodyPr wrap="square">
              <a:spAutoFit/>
            </a:bodyPr>
            <a:lstStyle/>
            <a:p>
              <a:pPr eaLnBrk="1" hangingPunct="1"/>
              <a:r>
                <a:rPr lang="ja-JP" altLang="en-US" sz="1400">
                  <a:latin typeface="AR丸ゴシック体M"/>
                  <a:ea typeface="AR丸ゴシック体M"/>
                </a:rPr>
                <a:t>ゆい</a:t>
              </a:r>
              <a:endParaRPr>
                <a:latin typeface="AR丸ゴシック体M"/>
                <a:ea typeface="AR丸ゴシック体M"/>
              </a:endParaRPr>
            </a:p>
          </p:txBody>
        </p:sp>
        <p:pic>
          <p:nvPicPr>
            <p:cNvPr id="1142" name="Picture 213" descr="http://3.bp.blogspot.com/-3CtFNaO7nZQ/VaMNdpSHc8I/AAAAAAAAvYA/qFFLFrGkrjo/s800/girl_13.png"/>
            <p:cNvPicPr>
              <a:picLocks noChangeAspect="1" noChangeArrowheads="1"/>
            </p:cNvPicPr>
            <p:nvPr/>
          </p:nvPicPr>
          <p:blipFill>
            <a:blip r:embed="rId2"/>
            <a:stretch>
              <a:fillRect/>
            </a:stretch>
          </p:blipFill>
          <p:spPr>
            <a:xfrm>
              <a:off x="7824000" y="909000"/>
              <a:ext cx="463026" cy="477768"/>
            </a:xfrm>
            <a:prstGeom prst="rect">
              <a:avLst/>
            </a:prstGeom>
            <a:solidFill>
              <a:schemeClr val="bg1"/>
            </a:solidFill>
            <a:ln>
              <a:solidFill>
                <a:schemeClr val="bg1"/>
              </a:solidFill>
            </a:ln>
          </p:spPr>
        </p:pic>
      </p:grpSp>
      <p:grpSp>
        <p:nvGrpSpPr>
          <p:cNvPr id="1143" name="グループ 240"/>
          <p:cNvGrpSpPr/>
          <p:nvPr/>
        </p:nvGrpSpPr>
        <p:grpSpPr>
          <a:xfrm>
            <a:off x="3968907" y="2500345"/>
            <a:ext cx="3609716" cy="875378"/>
            <a:chOff x="3968907" y="2500345"/>
            <a:chExt cx="3609716" cy="875378"/>
          </a:xfrm>
        </p:grpSpPr>
        <p:sp>
          <p:nvSpPr>
            <p:cNvPr id="1144" name="テキスト ボックス 58"/>
            <p:cNvSpPr txBox="1">
              <a:spLocks noChangeArrowheads="1"/>
            </p:cNvSpPr>
            <p:nvPr/>
          </p:nvSpPr>
          <p:spPr>
            <a:xfrm>
              <a:off x="4041482" y="3099617"/>
              <a:ext cx="717676" cy="276106"/>
            </a:xfrm>
            <a:prstGeom prst="rect">
              <a:avLst/>
            </a:prstGeom>
            <a:noFill/>
            <a:ln w="9525">
              <a:noFill/>
              <a:miter lim="800000"/>
              <a:headEnd/>
              <a:tailEnd/>
            </a:ln>
          </p:spPr>
          <p:txBody>
            <a:bodyPr wrap="square">
              <a:spAutoFit/>
            </a:bodyPr>
            <a:lstStyle/>
            <a:p>
              <a:pPr eaLnBrk="1" hangingPunct="1"/>
              <a:r>
                <a:rPr lang="ja-JP" altLang="en-US" sz="1200"/>
                <a:t>ともみ</a:t>
              </a:r>
            </a:p>
          </p:txBody>
        </p:sp>
        <p:grpSp>
          <p:nvGrpSpPr>
            <p:cNvPr id="1145" name="グループ 219"/>
            <p:cNvGrpSpPr/>
            <p:nvPr/>
          </p:nvGrpSpPr>
          <p:grpSpPr>
            <a:xfrm>
              <a:off x="3968907" y="2500345"/>
              <a:ext cx="3609716" cy="687134"/>
              <a:chOff x="3968907" y="2500345"/>
              <a:chExt cx="3609716" cy="687134"/>
            </a:xfrm>
          </p:grpSpPr>
          <p:grpSp>
            <p:nvGrpSpPr>
              <p:cNvPr id="1146" name="グループ化 48"/>
              <p:cNvGrpSpPr/>
              <p:nvPr/>
            </p:nvGrpSpPr>
            <p:grpSpPr>
              <a:xfrm>
                <a:off x="4688515" y="2564052"/>
                <a:ext cx="2890108" cy="623427"/>
                <a:chOff x="3516196" y="2384546"/>
                <a:chExt cx="2167759" cy="623134"/>
              </a:xfrm>
            </p:grpSpPr>
            <p:sp>
              <p:nvSpPr>
                <p:cNvPr id="1147" name="角丸四角形吹き出し 50"/>
                <p:cNvSpPr/>
                <p:nvPr/>
              </p:nvSpPr>
              <p:spPr>
                <a:xfrm>
                  <a:off x="3516196" y="2384546"/>
                  <a:ext cx="2167759" cy="623134"/>
                </a:xfrm>
                <a:prstGeom prst="wedgeRoundRectCallout">
                  <a:avLst>
                    <a:gd name="adj1" fmla="val -57588"/>
                    <a:gd name="adj2" fmla="val -51512"/>
                    <a:gd name="adj3" fmla="val 16667"/>
                  </a:avLst>
                </a:prstGeom>
                <a:solidFill>
                  <a:schemeClr val="bg1"/>
                </a:solidFill>
                <a:ln w="19050"/>
                <a:scene3d>
                  <a:camera prst="orthographicFront">
                    <a:rot lat="0" lon="0" rev="21594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hangingPunct="1">
                    <a:defRPr/>
                  </a:pPr>
                  <a:r>
                    <a:rPr lang="ja-JP" altLang="en-US" sz="1600">
                      <a:solidFill>
                        <a:schemeClr val="tx1"/>
                      </a:solidFill>
                    </a:rPr>
                    <a:t>元気だしなよ。すずきからこんな写真が届いたよ</a:t>
                  </a:r>
                  <a:endParaRPr sz="1600">
                    <a:solidFill>
                      <a:schemeClr val="tx1"/>
                    </a:solidFill>
                  </a:endParaRPr>
                </a:p>
              </p:txBody>
            </p:sp>
          </p:grpSp>
          <p:pic>
            <p:nvPicPr>
              <p:cNvPr id="1148" name="Picture 215" descr="http://2.bp.blogspot.com/-6JmvIZNh6v0/VaMNdoZ16HI/AAAAAAAAvX8/26ub6j9Uh4E/s800/girl_14.png"/>
              <p:cNvPicPr>
                <a:picLocks noChangeAspect="1" noChangeArrowheads="1"/>
              </p:cNvPicPr>
              <p:nvPr/>
            </p:nvPicPr>
            <p:blipFill>
              <a:blip r:embed="rId3"/>
              <a:stretch>
                <a:fillRect/>
              </a:stretch>
            </p:blipFill>
            <p:spPr>
              <a:xfrm>
                <a:off x="3968907" y="2500345"/>
                <a:ext cx="546470" cy="563870"/>
              </a:xfrm>
              <a:prstGeom prst="rect">
                <a:avLst/>
              </a:prstGeom>
              <a:solidFill>
                <a:schemeClr val="bg1"/>
              </a:solidFill>
              <a:ln>
                <a:solidFill>
                  <a:schemeClr val="bg1"/>
                </a:solidFill>
              </a:ln>
            </p:spPr>
          </p:pic>
        </p:grpSp>
      </p:grpSp>
      <p:grpSp>
        <p:nvGrpSpPr>
          <p:cNvPr id="1149" name="グループ 238"/>
          <p:cNvGrpSpPr/>
          <p:nvPr/>
        </p:nvGrpSpPr>
        <p:grpSpPr>
          <a:xfrm>
            <a:off x="3968907" y="4875370"/>
            <a:ext cx="3060907" cy="868781"/>
            <a:chOff x="3968907" y="4875370"/>
            <a:chExt cx="3060907" cy="868781"/>
          </a:xfrm>
        </p:grpSpPr>
        <p:sp>
          <p:nvSpPr>
            <p:cNvPr id="1150" name="テキスト ボックス 214"/>
            <p:cNvSpPr txBox="1">
              <a:spLocks noChangeArrowheads="1"/>
            </p:cNvSpPr>
            <p:nvPr/>
          </p:nvSpPr>
          <p:spPr>
            <a:xfrm>
              <a:off x="3968907" y="5468045"/>
              <a:ext cx="717676" cy="276106"/>
            </a:xfrm>
            <a:prstGeom prst="rect">
              <a:avLst/>
            </a:prstGeom>
            <a:noFill/>
            <a:ln w="9525">
              <a:noFill/>
              <a:miter lim="800000"/>
              <a:headEnd/>
              <a:tailEnd/>
            </a:ln>
          </p:spPr>
          <p:txBody>
            <a:bodyPr wrap="square">
              <a:spAutoFit/>
            </a:bodyPr>
            <a:lstStyle/>
            <a:p>
              <a:pPr eaLnBrk="1" hangingPunct="1"/>
              <a:r>
                <a:rPr lang="ja-JP" altLang="en-US" sz="1200"/>
                <a:t>ともみ</a:t>
              </a:r>
            </a:p>
          </p:txBody>
        </p:sp>
        <p:grpSp>
          <p:nvGrpSpPr>
            <p:cNvPr id="1151" name="グループ 223"/>
            <p:cNvGrpSpPr/>
            <p:nvPr/>
          </p:nvGrpSpPr>
          <p:grpSpPr>
            <a:xfrm>
              <a:off x="3968907" y="4875370"/>
              <a:ext cx="3060907" cy="563870"/>
              <a:chOff x="3968907" y="4875370"/>
              <a:chExt cx="3060907" cy="563870"/>
            </a:xfrm>
          </p:grpSpPr>
          <p:grpSp>
            <p:nvGrpSpPr>
              <p:cNvPr id="1152" name="グループ化 52"/>
              <p:cNvGrpSpPr/>
              <p:nvPr/>
            </p:nvGrpSpPr>
            <p:grpSpPr>
              <a:xfrm>
                <a:off x="4744406" y="5078878"/>
                <a:ext cx="2285408" cy="355298"/>
                <a:chOff x="3541854" y="5312524"/>
                <a:chExt cx="1714512" cy="500066"/>
              </a:xfrm>
            </p:grpSpPr>
            <p:sp>
              <p:nvSpPr>
                <p:cNvPr id="1153" name="角丸四角形吹き出し 54"/>
                <p:cNvSpPr/>
                <p:nvPr/>
              </p:nvSpPr>
              <p:spPr>
                <a:xfrm>
                  <a:off x="3541854" y="5312524"/>
                  <a:ext cx="1714512" cy="500066"/>
                </a:xfrm>
                <a:prstGeom prst="wedgeRoundRectCallout">
                  <a:avLst>
                    <a:gd name="adj1" fmla="val -57588"/>
                    <a:gd name="adj2" fmla="val -51512"/>
                    <a:gd name="adj3" fmla="val 16667"/>
                  </a:avLst>
                </a:prstGeom>
                <a:solidFill>
                  <a:schemeClr val="bg1"/>
                </a:solidFill>
                <a:ln w="19050"/>
                <a:scene3d>
                  <a:camera prst="orthographicFront">
                    <a:rot lat="0" lon="0" rev="21594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a:solidFill>
                        <a:schemeClr val="tx1"/>
                      </a:solidFill>
                    </a:rPr>
                    <a:t>よかった（＾　＾）</a:t>
                  </a:r>
                  <a:endParaRPr>
                    <a:solidFill>
                      <a:schemeClr val="tx1"/>
                    </a:solidFill>
                  </a:endParaRPr>
                </a:p>
              </p:txBody>
            </p:sp>
          </p:grpSp>
          <p:pic>
            <p:nvPicPr>
              <p:cNvPr id="1154" name="Picture 244" descr="http://2.bp.blogspot.com/-6JmvIZNh6v0/VaMNdoZ16HI/AAAAAAAAvX8/26ub6j9Uh4E/s800/girl_14.png"/>
              <p:cNvPicPr>
                <a:picLocks noChangeAspect="1" noChangeArrowheads="1"/>
              </p:cNvPicPr>
              <p:nvPr/>
            </p:nvPicPr>
            <p:blipFill>
              <a:blip r:embed="rId3"/>
              <a:stretch>
                <a:fillRect/>
              </a:stretch>
            </p:blipFill>
            <p:spPr>
              <a:xfrm>
                <a:off x="3968907" y="4875370"/>
                <a:ext cx="546470" cy="563870"/>
              </a:xfrm>
              <a:prstGeom prst="rect">
                <a:avLst/>
              </a:prstGeom>
              <a:solidFill>
                <a:schemeClr val="bg1"/>
              </a:solidFill>
              <a:ln>
                <a:solidFill>
                  <a:schemeClr val="bg1"/>
                </a:solidFill>
              </a:ln>
            </p:spPr>
          </p:pic>
        </p:grpSp>
      </p:grpSp>
      <p:pic>
        <p:nvPicPr>
          <p:cNvPr id="1155" name="図 252"/>
          <p:cNvPicPr>
            <a:picLocks noChangeAspect="1"/>
          </p:cNvPicPr>
          <p:nvPr/>
        </p:nvPicPr>
        <p:blipFill>
          <a:blip r:embed="rId4"/>
          <a:stretch>
            <a:fillRect/>
          </a:stretch>
        </p:blipFill>
        <p:spPr>
          <a:xfrm>
            <a:off x="6183847" y="1458230"/>
            <a:ext cx="1175759" cy="1050678"/>
          </a:xfrm>
          <a:prstGeom prst="rect">
            <a:avLst/>
          </a:prstGeom>
          <a:solidFill>
            <a:schemeClr val="bg1"/>
          </a:solidFill>
        </p:spPr>
      </p:pic>
      <p:grpSp>
        <p:nvGrpSpPr>
          <p:cNvPr id="1156" name="グループ 236"/>
          <p:cNvGrpSpPr/>
          <p:nvPr/>
        </p:nvGrpSpPr>
        <p:grpSpPr>
          <a:xfrm>
            <a:off x="4956642" y="3141000"/>
            <a:ext cx="1199234" cy="1188904"/>
            <a:chOff x="4956642" y="3141000"/>
            <a:chExt cx="1199234" cy="1188904"/>
          </a:xfrm>
        </p:grpSpPr>
        <p:pic>
          <p:nvPicPr>
            <p:cNvPr id="1157" name="図 253"/>
            <p:cNvPicPr>
              <a:picLocks noChangeAspect="1"/>
            </p:cNvPicPr>
            <p:nvPr/>
          </p:nvPicPr>
          <p:blipFill>
            <a:blip r:embed="rId5"/>
            <a:stretch>
              <a:fillRect/>
            </a:stretch>
          </p:blipFill>
          <p:spPr>
            <a:xfrm>
              <a:off x="4956642" y="3246260"/>
              <a:ext cx="1199234" cy="1083644"/>
            </a:xfrm>
            <a:prstGeom prst="rect">
              <a:avLst/>
            </a:prstGeom>
            <a:solidFill>
              <a:schemeClr val="bg1"/>
            </a:solidFill>
            <a:ln>
              <a:solidFill>
                <a:schemeClr val="bg1"/>
              </a:solidFill>
            </a:ln>
          </p:spPr>
        </p:pic>
        <p:pic>
          <p:nvPicPr>
            <p:cNvPr id="1158" name="Picture 254" descr="http://2.bp.blogspot.com/-sLPzb9Vw-V0/VaMOLdc37EI/AAAAAAAAvjE/T-FTmodsYBg/s800/boy_12.png"/>
            <p:cNvPicPr>
              <a:picLocks noChangeAspect="1" noChangeArrowheads="1"/>
            </p:cNvPicPr>
            <p:nvPr/>
          </p:nvPicPr>
          <p:blipFill>
            <a:blip r:embed="rId6"/>
            <a:srcRect b="7745"/>
            <a:stretch>
              <a:fillRect/>
            </a:stretch>
          </p:blipFill>
          <p:spPr>
            <a:xfrm>
              <a:off x="5088000" y="3141000"/>
              <a:ext cx="752716" cy="702150"/>
            </a:xfrm>
            <a:prstGeom prst="rect">
              <a:avLst/>
            </a:prstGeom>
            <a:noFill/>
          </p:spPr>
        </p:pic>
      </p:grpSp>
      <p:grpSp>
        <p:nvGrpSpPr>
          <p:cNvPr id="1159" name="グループ 234"/>
          <p:cNvGrpSpPr/>
          <p:nvPr/>
        </p:nvGrpSpPr>
        <p:grpSpPr>
          <a:xfrm>
            <a:off x="4762530" y="4273776"/>
            <a:ext cx="3719623" cy="784652"/>
            <a:chOff x="4762530" y="4273776"/>
            <a:chExt cx="3719623" cy="784652"/>
          </a:xfrm>
        </p:grpSpPr>
        <p:grpSp>
          <p:nvGrpSpPr>
            <p:cNvPr id="1160" name="グループ 221"/>
            <p:cNvGrpSpPr/>
            <p:nvPr/>
          </p:nvGrpSpPr>
          <p:grpSpPr>
            <a:xfrm>
              <a:off x="4762530" y="4273776"/>
              <a:ext cx="3526874" cy="690273"/>
              <a:chOff x="4762530" y="4273776"/>
              <a:chExt cx="3526874" cy="690273"/>
            </a:xfrm>
          </p:grpSpPr>
          <p:grpSp>
            <p:nvGrpSpPr>
              <p:cNvPr id="1161" name="グループ化 42"/>
              <p:cNvGrpSpPr/>
              <p:nvPr/>
            </p:nvGrpSpPr>
            <p:grpSpPr>
              <a:xfrm>
                <a:off x="4762530" y="4380787"/>
                <a:ext cx="2857595" cy="583262"/>
                <a:chOff x="3571868" y="4587257"/>
                <a:chExt cx="2143140" cy="583044"/>
              </a:xfrm>
            </p:grpSpPr>
            <p:grpSp>
              <p:nvGrpSpPr>
                <p:cNvPr id="1162" name="グループ化 30"/>
                <p:cNvGrpSpPr/>
                <p:nvPr/>
              </p:nvGrpSpPr>
              <p:grpSpPr>
                <a:xfrm>
                  <a:off x="3571868" y="4587257"/>
                  <a:ext cx="2143140" cy="583044"/>
                  <a:chOff x="3571868" y="4587257"/>
                  <a:chExt cx="2143140" cy="583044"/>
                </a:xfrm>
              </p:grpSpPr>
              <p:sp>
                <p:nvSpPr>
                  <p:cNvPr id="1163" name="角丸四角形吹き出し 45"/>
                  <p:cNvSpPr/>
                  <p:nvPr/>
                </p:nvSpPr>
                <p:spPr>
                  <a:xfrm>
                    <a:off x="3571868" y="4587257"/>
                    <a:ext cx="2143140" cy="583044"/>
                  </a:xfrm>
                  <a:prstGeom prst="wedgeRoundRectCallout">
                    <a:avLst>
                      <a:gd name="adj1" fmla="val 56742"/>
                      <a:gd name="adj2" fmla="val -34269"/>
                      <a:gd name="adj3" fmla="val 16667"/>
                    </a:avLst>
                  </a:prstGeom>
                  <a:solidFill>
                    <a:srgbClr val="92D050"/>
                  </a:solidFill>
                  <a:ln w="19050"/>
                  <a:scene3d>
                    <a:camera prst="orthographicFront">
                      <a:rot lat="0" lon="0" rev="21594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600" dirty="0">
                        <a:solidFill>
                          <a:schemeClr val="tx1"/>
                        </a:solidFill>
                      </a:rPr>
                      <a:t>なにこれ！おかしい（笑）</a:t>
                    </a:r>
                  </a:p>
                  <a:p>
                    <a:pPr eaLnBrk="1" hangingPunct="1">
                      <a:defRPr/>
                    </a:pPr>
                    <a:r>
                      <a:rPr lang="ja-JP" altLang="en-US" sz="1600" dirty="0">
                        <a:solidFill>
                          <a:schemeClr val="tx1"/>
                        </a:solidFill>
                      </a:rPr>
                      <a:t>ありがとう。元気になった（＾＾）</a:t>
                    </a:r>
                    <a:endParaRPr lang="ja-JP" altLang="en-US" sz="1600" dirty="0">
                      <a:solidFill>
                        <a:schemeClr val="tx1"/>
                      </a:solidFill>
                    </a:endParaRPr>
                  </a:p>
                </p:txBody>
              </p:sp>
            </p:grpSp>
          </p:grpSp>
          <p:pic>
            <p:nvPicPr>
              <p:cNvPr id="1164" name="Picture 216" descr="http://3.bp.blogspot.com/-3CtFNaO7nZQ/VaMNdpSHc8I/AAAAAAAAvYA/qFFLFrGkrjo/s800/girl_13.png"/>
              <p:cNvPicPr>
                <a:picLocks noChangeAspect="1" noChangeArrowheads="1"/>
              </p:cNvPicPr>
              <p:nvPr/>
            </p:nvPicPr>
            <p:blipFill>
              <a:blip r:embed="rId2"/>
              <a:stretch>
                <a:fillRect/>
              </a:stretch>
            </p:blipFill>
            <p:spPr>
              <a:xfrm>
                <a:off x="7826378" y="4273776"/>
                <a:ext cx="463026" cy="477768"/>
              </a:xfrm>
              <a:prstGeom prst="rect">
                <a:avLst/>
              </a:prstGeom>
              <a:solidFill>
                <a:schemeClr val="bg1"/>
              </a:solidFill>
              <a:ln>
                <a:solidFill>
                  <a:schemeClr val="bg1"/>
                </a:solidFill>
              </a:ln>
            </p:spPr>
          </p:pic>
        </p:grpSp>
        <p:sp>
          <p:nvSpPr>
            <p:cNvPr id="1165" name="テキスト ボックス 233"/>
            <p:cNvSpPr txBox="1">
              <a:spLocks noChangeArrowheads="1"/>
            </p:cNvSpPr>
            <p:nvPr/>
          </p:nvSpPr>
          <p:spPr>
            <a:xfrm>
              <a:off x="7745686" y="4751544"/>
              <a:ext cx="736467" cy="306884"/>
            </a:xfrm>
            <a:prstGeom prst="rect">
              <a:avLst/>
            </a:prstGeom>
            <a:noFill/>
            <a:ln w="9525">
              <a:noFill/>
              <a:miter lim="800000"/>
              <a:headEnd/>
              <a:tailEnd/>
            </a:ln>
          </p:spPr>
          <p:txBody>
            <a:bodyPr wrap="square">
              <a:spAutoFit/>
            </a:bodyPr>
            <a:lstStyle/>
            <a:p>
              <a:pPr eaLnBrk="1" hangingPunct="1"/>
              <a:r>
                <a:rPr lang="ja-JP" altLang="en-US" sz="1400">
                  <a:latin typeface="AR丸ゴシック体M"/>
                  <a:ea typeface="AR丸ゴシック体M"/>
                </a:rPr>
                <a:t>ゆい</a:t>
              </a:r>
              <a:endParaRPr>
                <a:latin typeface="AR丸ゴシック体M"/>
                <a:ea typeface="AR丸ゴシック体M"/>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fill="hold">
                                          <p:stCondLst>
                                            <p:cond delay="0"/>
                                          </p:stCondLst>
                                        </p:cTn>
                                        <p:tgtEl>
                                          <p:spTgt spid="113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3000"/>
                                          </p:stCondLst>
                                        </p:cTn>
                                        <p:tgtEl>
                                          <p:spTgt spid="1155"/>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nodeType="afterEffect">
                                  <p:stCondLst>
                                    <p:cond delay="0"/>
                                  </p:stCondLst>
                                  <p:childTnLst>
                                    <p:set>
                                      <p:cBhvr>
                                        <p:cTn id="12" dur="1" fill="hold">
                                          <p:stCondLst>
                                            <p:cond delay="3000"/>
                                          </p:stCondLst>
                                        </p:cTn>
                                        <p:tgtEl>
                                          <p:spTgt spid="1143"/>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nodeType="afterEffect">
                                  <p:stCondLst>
                                    <p:cond delay="0"/>
                                  </p:stCondLst>
                                  <p:childTnLst>
                                    <p:set>
                                      <p:cBhvr>
                                        <p:cTn id="15" dur="1" fill="hold">
                                          <p:stCondLst>
                                            <p:cond delay="3000"/>
                                          </p:stCondLst>
                                        </p:cTn>
                                        <p:tgtEl>
                                          <p:spTgt spid="1156"/>
                                        </p:tgtEl>
                                        <p:attrNameLst>
                                          <p:attrName>style.visibility</p:attrName>
                                        </p:attrNameLst>
                                      </p:cBhvr>
                                      <p:to>
                                        <p:strVal val="visible"/>
                                      </p:to>
                                    </p:set>
                                  </p:childTnLst>
                                </p:cTn>
                              </p:par>
                            </p:childTnLst>
                          </p:cTn>
                        </p:par>
                        <p:par>
                          <p:cTn id="16" fill="hold">
                            <p:stCondLst>
                              <p:cond delay="9000"/>
                            </p:stCondLst>
                            <p:childTnLst>
                              <p:par>
                                <p:cTn id="17" presetID="1" presetClass="entr" presetSubtype="0" fill="hold" nodeType="afterEffect">
                                  <p:stCondLst>
                                    <p:cond delay="0"/>
                                  </p:stCondLst>
                                  <p:childTnLst>
                                    <p:set>
                                      <p:cBhvr>
                                        <p:cTn id="18" dur="1" fill="hold">
                                          <p:stCondLst>
                                            <p:cond delay="2999"/>
                                          </p:stCondLst>
                                        </p:cTn>
                                        <p:tgtEl>
                                          <p:spTgt spid="1159"/>
                                        </p:tgtEl>
                                        <p:attrNameLst>
                                          <p:attrName>style.visibility</p:attrName>
                                        </p:attrNameLst>
                                      </p:cBhvr>
                                      <p:to>
                                        <p:strVal val="visible"/>
                                      </p:to>
                                    </p:set>
                                  </p:childTnLst>
                                </p:cTn>
                              </p:par>
                            </p:childTnLst>
                          </p:cTn>
                        </p:par>
                        <p:par>
                          <p:cTn id="19" fill="hold">
                            <p:stCondLst>
                              <p:cond delay="12000"/>
                            </p:stCondLst>
                            <p:childTnLst>
                              <p:par>
                                <p:cTn id="20" presetID="1" presetClass="entr" presetSubtype="0" fill="hold" nodeType="afterEffect">
                                  <p:stCondLst>
                                    <p:cond delay="0"/>
                                  </p:stCondLst>
                                  <p:childTnLst>
                                    <p:set>
                                      <p:cBhvr>
                                        <p:cTn id="21" dur="1" fill="hold">
                                          <p:stCondLst>
                                            <p:cond delay="3000"/>
                                          </p:stCondLst>
                                        </p:cTn>
                                        <p:tgtEl>
                                          <p:spTgt spid="1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170" name="Picture 2" descr="スマホ１"/>
          <p:cNvPicPr>
            <a:picLocks noGrp="1" noChangeAspect="1" noChangeArrowheads="1"/>
          </p:cNvPicPr>
          <p:nvPr>
            <p:ph idx="1"/>
          </p:nvPr>
        </p:nvPicPr>
        <p:blipFill>
          <a:blip r:embed="rId1"/>
          <a:stretch>
            <a:fillRect/>
          </a:stretch>
        </p:blipFill>
        <p:spPr>
          <a:xfrm>
            <a:off x="2095500" y="0"/>
            <a:ext cx="8128000" cy="6858000"/>
          </a:xfrm>
          <a:prstGeom prst="rect">
            <a:avLst/>
          </a:prstGeom>
        </p:spPr>
      </p:pic>
      <p:sp>
        <p:nvSpPr>
          <p:cNvPr id="1171" name="テキスト ボックス 33"/>
          <p:cNvSpPr txBox="1"/>
          <p:nvPr/>
        </p:nvSpPr>
        <p:spPr>
          <a:xfrm>
            <a:off x="3739674" y="629494"/>
            <a:ext cx="4762500" cy="5078313"/>
          </a:xfrm>
          <a:prstGeom prst="rect">
            <a:avLst/>
          </a:prstGeom>
          <a:solidFill>
            <a:schemeClr val="accent5">
              <a:lumMod val="60000"/>
              <a:lumOff val="40000"/>
            </a:schemeClr>
          </a:solidFill>
        </p:spPr>
        <p:txBody>
          <a:bodyPr>
            <a:spAutoFit/>
          </a:bodyPr>
          <a:lstStyle/>
          <a:p>
            <a:pPr fontAlgn="auto">
              <a:spcBef>
                <a:spcPts val="0"/>
              </a:spcBef>
              <a:spcAft>
                <a:spcPts val="0"/>
              </a:spcAft>
              <a:defRPr/>
            </a:pPr>
            <a:endParaRPr lang="en-US" altLang="ja-JP" dirty="0">
              <a:latin typeface="+mn-lt"/>
              <a:ea typeface="ＭＳ Ｐゴシック" panose="020B0600070205080204" pitchFamily="50" charset="-128"/>
            </a:endParaRPr>
          </a:p>
          <a:p>
            <a:pPr fontAlgn="auto">
              <a:spcBef>
                <a:spcPts val="0"/>
              </a:spcBef>
              <a:spcAft>
                <a:spcPts val="0"/>
              </a:spcAft>
              <a:defRPr/>
            </a:pPr>
            <a:endParaRPr lang="en-US" altLang="ja-JP" dirty="0">
              <a:latin typeface="+mn-lt"/>
              <a:ea typeface="ＭＳ Ｐゴシック" panose="020B0600070205080204" pitchFamily="50" charset="-128"/>
            </a:endParaRPr>
          </a:p>
          <a:p>
            <a:pPr fontAlgn="auto">
              <a:spcBef>
                <a:spcPts val="0"/>
              </a:spcBef>
              <a:spcAft>
                <a:spcPts val="0"/>
              </a:spcAft>
              <a:defRPr/>
            </a:pPr>
            <a:endParaRPr lang="en-US" altLang="ja-JP" dirty="0">
              <a:latin typeface="+mn-lt"/>
              <a:ea typeface="ＭＳ Ｐゴシック" panose="020B0600070205080204" pitchFamily="50" charset="-128"/>
            </a:endParaRPr>
          </a:p>
          <a:p>
            <a:pPr fontAlgn="auto">
              <a:spcBef>
                <a:spcPts val="0"/>
              </a:spcBef>
              <a:spcAft>
                <a:spcPts val="0"/>
              </a:spcAft>
              <a:defRPr/>
            </a:pPr>
            <a:endParaRPr lang="en-US" altLang="ja-JP" dirty="0">
              <a:latin typeface="+mn-lt"/>
              <a:ea typeface="ＭＳ Ｐゴシック" panose="020B0600070205080204" pitchFamily="50" charset="-128"/>
            </a:endParaRPr>
          </a:p>
          <a:p>
            <a:pPr fontAlgn="auto">
              <a:spcBef>
                <a:spcPts val="0"/>
              </a:spcBef>
              <a:spcAft>
                <a:spcPts val="0"/>
              </a:spcAft>
              <a:defRPr/>
            </a:pPr>
            <a:endParaRPr lang="en-US" altLang="ja-JP" dirty="0">
              <a:latin typeface="+mn-lt"/>
              <a:ea typeface="ＭＳ Ｐゴシック" panose="020B0600070205080204" pitchFamily="50" charset="-128"/>
            </a:endParaRPr>
          </a:p>
          <a:p>
            <a:pPr fontAlgn="auto">
              <a:spcBef>
                <a:spcPts val="0"/>
              </a:spcBef>
              <a:spcAft>
                <a:spcPts val="0"/>
              </a:spcAft>
              <a:defRPr/>
            </a:pPr>
            <a:endParaRPr lang="en-US" altLang="ja-JP" dirty="0">
              <a:latin typeface="+mn-lt"/>
              <a:ea typeface="ＭＳ Ｐゴシック" panose="020B0600070205080204" pitchFamily="50" charset="-128"/>
            </a:endParaRPr>
          </a:p>
          <a:p>
            <a:pPr fontAlgn="auto">
              <a:spcBef>
                <a:spcPts val="0"/>
              </a:spcBef>
              <a:spcAft>
                <a:spcPts val="0"/>
              </a:spcAft>
              <a:defRPr/>
            </a:pPr>
            <a:endParaRPr lang="en-US" altLang="ja-JP" dirty="0">
              <a:latin typeface="+mn-lt"/>
              <a:ea typeface="ＭＳ Ｐゴシック" panose="020B0600070205080204" pitchFamily="50" charset="-128"/>
            </a:endParaRPr>
          </a:p>
          <a:p>
            <a:pPr fontAlgn="auto">
              <a:spcBef>
                <a:spcPts val="0"/>
              </a:spcBef>
              <a:spcAft>
                <a:spcPts val="0"/>
              </a:spcAft>
              <a:defRPr/>
            </a:pPr>
            <a:endParaRPr lang="en-US" altLang="ja-JP" dirty="0">
              <a:latin typeface="+mn-lt"/>
              <a:ea typeface="ＭＳ Ｐゴシック" panose="020B0600070205080204" pitchFamily="50" charset="-128"/>
            </a:endParaRPr>
          </a:p>
          <a:p>
            <a:pPr fontAlgn="auto">
              <a:spcBef>
                <a:spcPts val="0"/>
              </a:spcBef>
              <a:spcAft>
                <a:spcPts val="0"/>
              </a:spcAft>
              <a:defRPr/>
            </a:pPr>
            <a:endParaRPr lang="en-US" altLang="ja-JP" dirty="0">
              <a:latin typeface="+mn-lt"/>
              <a:ea typeface="ＭＳ Ｐゴシック" panose="020B0600070205080204" pitchFamily="50" charset="-128"/>
            </a:endParaRPr>
          </a:p>
          <a:p>
            <a:pPr fontAlgn="auto">
              <a:spcBef>
                <a:spcPts val="0"/>
              </a:spcBef>
              <a:spcAft>
                <a:spcPts val="0"/>
              </a:spcAft>
              <a:defRPr/>
            </a:pPr>
            <a:endParaRPr lang="en-US" altLang="ja-JP" dirty="0">
              <a:latin typeface="+mn-lt"/>
              <a:ea typeface="ＭＳ Ｐゴシック" panose="020B0600070205080204" pitchFamily="50" charset="-128"/>
            </a:endParaRPr>
          </a:p>
          <a:p>
            <a:pPr fontAlgn="auto">
              <a:spcBef>
                <a:spcPts val="0"/>
              </a:spcBef>
              <a:spcAft>
                <a:spcPts val="0"/>
              </a:spcAft>
              <a:defRPr/>
            </a:pPr>
            <a:endParaRPr lang="en-US" altLang="ja-JP" dirty="0">
              <a:latin typeface="+mn-lt"/>
              <a:ea typeface="ＭＳ Ｐゴシック" panose="020B0600070205080204" pitchFamily="50" charset="-128"/>
            </a:endParaRPr>
          </a:p>
          <a:p>
            <a:pPr fontAlgn="auto">
              <a:spcBef>
                <a:spcPts val="0"/>
              </a:spcBef>
              <a:spcAft>
                <a:spcPts val="0"/>
              </a:spcAft>
              <a:defRPr/>
            </a:pPr>
            <a:endParaRPr lang="en-US" altLang="ja-JP" dirty="0">
              <a:latin typeface="+mn-lt"/>
              <a:ea typeface="ＭＳ Ｐゴシック" panose="020B0600070205080204" pitchFamily="50" charset="-128"/>
            </a:endParaRPr>
          </a:p>
          <a:p>
            <a:pPr fontAlgn="auto">
              <a:spcBef>
                <a:spcPts val="0"/>
              </a:spcBef>
              <a:spcAft>
                <a:spcPts val="0"/>
              </a:spcAft>
              <a:defRPr/>
            </a:pPr>
            <a:endParaRPr lang="en-US" altLang="ja-JP" dirty="0">
              <a:latin typeface="+mn-lt"/>
              <a:ea typeface="ＭＳ Ｐゴシック" panose="020B0600070205080204" pitchFamily="50" charset="-128"/>
            </a:endParaRPr>
          </a:p>
          <a:p>
            <a:pPr fontAlgn="auto">
              <a:spcBef>
                <a:spcPts val="0"/>
              </a:spcBef>
              <a:spcAft>
                <a:spcPts val="0"/>
              </a:spcAft>
              <a:defRPr/>
            </a:pPr>
            <a:endParaRPr lang="en-US" altLang="ja-JP" dirty="0">
              <a:latin typeface="+mn-lt"/>
              <a:ea typeface="ＭＳ Ｐゴシック" panose="020B0600070205080204" pitchFamily="50" charset="-128"/>
            </a:endParaRPr>
          </a:p>
          <a:p>
            <a:pPr fontAlgn="auto">
              <a:spcBef>
                <a:spcPts val="0"/>
              </a:spcBef>
              <a:spcAft>
                <a:spcPts val="0"/>
              </a:spcAft>
              <a:defRPr/>
            </a:pPr>
            <a:endParaRPr lang="en-US" altLang="ja-JP" dirty="0">
              <a:latin typeface="+mn-lt"/>
              <a:ea typeface="ＭＳ Ｐゴシック" panose="020B0600070205080204" pitchFamily="50" charset="-128"/>
            </a:endParaRPr>
          </a:p>
          <a:p>
            <a:pPr fontAlgn="auto">
              <a:spcBef>
                <a:spcPts val="0"/>
              </a:spcBef>
              <a:spcAft>
                <a:spcPts val="0"/>
              </a:spcAft>
              <a:defRPr/>
            </a:pPr>
            <a:endParaRPr lang="en-US" altLang="ja-JP" dirty="0">
              <a:latin typeface="+mn-lt"/>
              <a:ea typeface="ＭＳ Ｐゴシック" panose="020B0600070205080204" pitchFamily="50" charset="-128"/>
            </a:endParaRPr>
          </a:p>
          <a:p>
            <a:pPr fontAlgn="auto">
              <a:spcBef>
                <a:spcPts val="0"/>
              </a:spcBef>
              <a:spcAft>
                <a:spcPts val="0"/>
              </a:spcAft>
              <a:defRPr/>
            </a:pPr>
            <a:endParaRPr lang="en-US" altLang="ja-JP" dirty="0">
              <a:latin typeface="+mn-lt"/>
              <a:ea typeface="ＭＳ Ｐゴシック" panose="020B0600070205080204" pitchFamily="50" charset="-128"/>
            </a:endParaRPr>
          </a:p>
          <a:p>
            <a:pPr fontAlgn="auto">
              <a:spcBef>
                <a:spcPts val="0"/>
              </a:spcBef>
              <a:spcAft>
                <a:spcPts val="0"/>
              </a:spcAft>
              <a:defRPr/>
            </a:pPr>
            <a:endParaRPr lang="ja-JP" altLang="en-US" dirty="0">
              <a:latin typeface="+mn-lt"/>
              <a:ea typeface="ＭＳ Ｐゴシック" panose="020B0600070205080204" pitchFamily="50" charset="-128"/>
            </a:endParaRPr>
          </a:p>
        </p:txBody>
      </p:sp>
      <p:grpSp>
        <p:nvGrpSpPr>
          <p:cNvPr id="1172" name="グループ化 64"/>
          <p:cNvGrpSpPr/>
          <p:nvPr/>
        </p:nvGrpSpPr>
        <p:grpSpPr>
          <a:xfrm>
            <a:off x="5227855" y="2193118"/>
            <a:ext cx="2476339" cy="423514"/>
            <a:chOff x="3878528" y="1285080"/>
            <a:chExt cx="1857388" cy="428629"/>
          </a:xfrm>
        </p:grpSpPr>
        <p:grpSp>
          <p:nvGrpSpPr>
            <p:cNvPr id="1173" name="グループ化 48"/>
            <p:cNvGrpSpPr/>
            <p:nvPr/>
          </p:nvGrpSpPr>
          <p:grpSpPr>
            <a:xfrm>
              <a:off x="3878528" y="1285080"/>
              <a:ext cx="1857388" cy="428629"/>
              <a:chOff x="3878528" y="1285080"/>
              <a:chExt cx="1857388" cy="428629"/>
            </a:xfrm>
          </p:grpSpPr>
        </p:grpSp>
      </p:grpSp>
      <p:grpSp>
        <p:nvGrpSpPr>
          <p:cNvPr id="1174" name="グループ 242"/>
          <p:cNvGrpSpPr/>
          <p:nvPr/>
        </p:nvGrpSpPr>
        <p:grpSpPr>
          <a:xfrm>
            <a:off x="4845856" y="964408"/>
            <a:ext cx="3542583" cy="961534"/>
            <a:chOff x="4845856" y="964408"/>
            <a:chExt cx="3542583" cy="961534"/>
          </a:xfrm>
        </p:grpSpPr>
        <p:grpSp>
          <p:nvGrpSpPr>
            <p:cNvPr id="1175" name="グループ 225"/>
            <p:cNvGrpSpPr/>
            <p:nvPr/>
          </p:nvGrpSpPr>
          <p:grpSpPr>
            <a:xfrm>
              <a:off x="4845856" y="964408"/>
              <a:ext cx="3542582" cy="685428"/>
              <a:chOff x="4845856" y="964408"/>
              <a:chExt cx="3542582" cy="685428"/>
            </a:xfrm>
          </p:grpSpPr>
          <p:grpSp>
            <p:nvGrpSpPr>
              <p:cNvPr id="1176" name="グループ化 37"/>
              <p:cNvGrpSpPr/>
              <p:nvPr/>
            </p:nvGrpSpPr>
            <p:grpSpPr>
              <a:xfrm>
                <a:off x="4845856" y="964408"/>
                <a:ext cx="3348060" cy="642938"/>
                <a:chOff x="3785900" y="785794"/>
                <a:chExt cx="2510782" cy="642942"/>
              </a:xfrm>
            </p:grpSpPr>
            <p:grpSp>
              <p:nvGrpSpPr>
                <p:cNvPr id="1177" name="グループ化 62"/>
                <p:cNvGrpSpPr/>
                <p:nvPr/>
              </p:nvGrpSpPr>
              <p:grpSpPr>
                <a:xfrm>
                  <a:off x="3785900" y="785794"/>
                  <a:ext cx="2510782" cy="642942"/>
                  <a:chOff x="3786182" y="1000108"/>
                  <a:chExt cx="2510391" cy="239771"/>
                </a:xfrm>
              </p:grpSpPr>
              <p:grpSp>
                <p:nvGrpSpPr>
                  <p:cNvPr id="1178" name="グループ化 34"/>
                  <p:cNvGrpSpPr/>
                  <p:nvPr/>
                </p:nvGrpSpPr>
                <p:grpSpPr>
                  <a:xfrm>
                    <a:off x="3786182" y="1000108"/>
                    <a:ext cx="1958976" cy="239771"/>
                    <a:chOff x="3786182" y="1000108"/>
                    <a:chExt cx="1958976" cy="239771"/>
                  </a:xfrm>
                </p:grpSpPr>
                <p:sp>
                  <p:nvSpPr>
                    <p:cNvPr id="1179" name="角丸四角形吹き出し 35"/>
                    <p:cNvSpPr/>
                    <p:nvPr/>
                  </p:nvSpPr>
                  <p:spPr>
                    <a:xfrm>
                      <a:off x="3786182" y="1000108"/>
                      <a:ext cx="1958976" cy="239771"/>
                    </a:xfrm>
                    <a:prstGeom prst="wedgeRoundRectCallout">
                      <a:avLst>
                        <a:gd name="adj1" fmla="val 58163"/>
                        <a:gd name="adj2" fmla="val -46340"/>
                        <a:gd name="adj3" fmla="val 16667"/>
                      </a:avLst>
                    </a:prstGeom>
                    <a:solidFill>
                      <a:srgbClr val="92D050"/>
                    </a:solidFill>
                    <a:ln w="19050"/>
                    <a:scene3d>
                      <a:camera prst="orthographicFront">
                        <a:rot lat="0" lon="0" rev="21594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600">
                          <a:solidFill>
                            <a:schemeClr val="tx1"/>
                          </a:solidFill>
                        </a:rPr>
                        <a:t>女子の写真があれば</a:t>
                      </a:r>
                      <a:endParaRPr sz="1600">
                        <a:solidFill>
                          <a:schemeClr val="tx1"/>
                        </a:solidFill>
                      </a:endParaRPr>
                    </a:p>
                    <a:p>
                      <a:pPr fontAlgn="auto">
                        <a:spcBef>
                          <a:spcPts val="0"/>
                        </a:spcBef>
                        <a:spcAft>
                          <a:spcPts val="0"/>
                        </a:spcAft>
                        <a:defRPr/>
                      </a:pPr>
                      <a:r>
                        <a:rPr lang="ja-JP" altLang="en-US" sz="1600">
                          <a:solidFill>
                            <a:schemeClr val="tx1"/>
                          </a:solidFill>
                        </a:rPr>
                        <a:t>一つちょうだい。</a:t>
                      </a:r>
                      <a:endParaRPr lang="ja-JP" altLang="en-US" sz="1600">
                        <a:solidFill>
                          <a:schemeClr val="tx1"/>
                        </a:solidFill>
                      </a:endParaRPr>
                    </a:p>
                  </p:txBody>
                </p:sp>
              </p:grpSp>
              <p:sp>
                <p:nvSpPr>
                  <p:cNvPr id="1180" name="テキスト ボックス 56"/>
                  <p:cNvSpPr txBox="1">
                    <a:spLocks noChangeArrowheads="1"/>
                  </p:cNvSpPr>
                  <p:nvPr/>
                </p:nvSpPr>
                <p:spPr>
                  <a:xfrm>
                    <a:off x="5965561" y="1133314"/>
                    <a:ext cx="331012" cy="103301"/>
                  </a:xfrm>
                  <a:prstGeom prst="rect">
                    <a:avLst/>
                  </a:prstGeom>
                  <a:noFill/>
                  <a:ln w="9525">
                    <a:noFill/>
                    <a:miter lim="800000"/>
                    <a:headEnd/>
                    <a:tailEnd/>
                  </a:ln>
                </p:spPr>
                <p:txBody>
                  <a:bodyPr>
                    <a:spAutoFit/>
                  </a:bodyPr>
                  <a:lstStyle/>
                  <a:p>
                    <a:pPr algn="ctr"/>
                    <a:r>
                      <a:rPr lang="en-US" altLang="ja-JP" sz="1200" b="1">
                        <a:latin typeface="Calibri" pitchFamily="34" charset="0"/>
                      </a:rPr>
                      <a:t>A</a:t>
                    </a:r>
                    <a:endParaRPr lang="ja-JP" altLang="en-US" sz="1200" b="1">
                      <a:latin typeface="Calibri" pitchFamily="34" charset="0"/>
                    </a:endParaRPr>
                  </a:p>
                </p:txBody>
              </p:sp>
            </p:grpSp>
          </p:grpSp>
          <p:pic>
            <p:nvPicPr>
              <p:cNvPr id="1181" name="Picture 246" descr="http://2.bp.blogspot.com/-sLPzb9Vw-V0/VaMOLdc37EI/AAAAAAAAvjE/T-FTmodsYBg/s800/boy_12.png"/>
              <p:cNvPicPr>
                <a:picLocks noChangeAspect="1" noChangeArrowheads="1"/>
              </p:cNvPicPr>
              <p:nvPr/>
            </p:nvPicPr>
            <p:blipFill>
              <a:blip r:embed="rId2"/>
              <a:stretch>
                <a:fillRect/>
              </a:stretch>
            </p:blipFill>
            <p:spPr>
              <a:xfrm>
                <a:off x="7710903" y="964753"/>
                <a:ext cx="677535" cy="685083"/>
              </a:xfrm>
              <a:prstGeom prst="rect">
                <a:avLst/>
              </a:prstGeom>
              <a:solidFill>
                <a:schemeClr val="bg1"/>
              </a:solidFill>
              <a:ln>
                <a:solidFill>
                  <a:schemeClr val="bg1"/>
                </a:solidFill>
              </a:ln>
            </p:spPr>
          </p:pic>
        </p:grpSp>
        <p:sp>
          <p:nvSpPr>
            <p:cNvPr id="1182" name="テキスト ボックス 250"/>
            <p:cNvSpPr txBox="1">
              <a:spLocks noChangeArrowheads="1"/>
            </p:cNvSpPr>
            <p:nvPr/>
          </p:nvSpPr>
          <p:spPr>
            <a:xfrm>
              <a:off x="7704193" y="1649836"/>
              <a:ext cx="684246" cy="276106"/>
            </a:xfrm>
            <a:prstGeom prst="rect">
              <a:avLst/>
            </a:prstGeom>
            <a:noFill/>
            <a:ln w="9525">
              <a:noFill/>
              <a:miter lim="800000"/>
              <a:headEnd/>
              <a:tailEnd/>
            </a:ln>
          </p:spPr>
          <p:txBody>
            <a:bodyPr wrap="square">
              <a:spAutoFit/>
            </a:bodyPr>
            <a:lstStyle/>
            <a:p>
              <a:pPr algn="ctr"/>
              <a:r>
                <a:rPr lang="ja-JP" altLang="en-US" sz="1200" b="1">
                  <a:latin typeface="Calibri" pitchFamily="34" charset="0"/>
                </a:rPr>
                <a:t>すずき</a:t>
              </a:r>
              <a:endParaRPr lang="ja-JP" altLang="en-US" sz="1200" b="1">
                <a:latin typeface="Calibri" pitchFamily="34" charset="0"/>
              </a:endParaRPr>
            </a:p>
          </p:txBody>
        </p:sp>
      </p:grpSp>
      <p:grpSp>
        <p:nvGrpSpPr>
          <p:cNvPr id="1183" name="グループ 229"/>
          <p:cNvGrpSpPr/>
          <p:nvPr/>
        </p:nvGrpSpPr>
        <p:grpSpPr>
          <a:xfrm>
            <a:off x="3968907" y="1925942"/>
            <a:ext cx="3390186" cy="917895"/>
            <a:chOff x="3968907" y="1925942"/>
            <a:chExt cx="3390186" cy="917895"/>
          </a:xfrm>
        </p:grpSpPr>
        <p:sp>
          <p:nvSpPr>
            <p:cNvPr id="1184" name="テキスト ボックス 247"/>
            <p:cNvSpPr txBox="1">
              <a:spLocks noChangeArrowheads="1"/>
            </p:cNvSpPr>
            <p:nvPr/>
          </p:nvSpPr>
          <p:spPr>
            <a:xfrm>
              <a:off x="3968907" y="2567731"/>
              <a:ext cx="717676" cy="276106"/>
            </a:xfrm>
            <a:prstGeom prst="rect">
              <a:avLst/>
            </a:prstGeom>
            <a:noFill/>
            <a:ln w="9525">
              <a:noFill/>
              <a:miter lim="800000"/>
              <a:headEnd/>
              <a:tailEnd/>
            </a:ln>
          </p:spPr>
          <p:txBody>
            <a:bodyPr wrap="square">
              <a:spAutoFit/>
            </a:bodyPr>
            <a:lstStyle/>
            <a:p>
              <a:pPr eaLnBrk="1" hangingPunct="1"/>
              <a:r>
                <a:rPr lang="ja-JP" altLang="en-US" sz="1200"/>
                <a:t>ともみ</a:t>
              </a:r>
            </a:p>
          </p:txBody>
        </p:sp>
        <p:grpSp>
          <p:nvGrpSpPr>
            <p:cNvPr id="1185" name="グループ 227"/>
            <p:cNvGrpSpPr/>
            <p:nvPr/>
          </p:nvGrpSpPr>
          <p:grpSpPr>
            <a:xfrm>
              <a:off x="3968907" y="1925942"/>
              <a:ext cx="3390186" cy="578634"/>
              <a:chOff x="3968907" y="1925942"/>
              <a:chExt cx="3390186" cy="578634"/>
            </a:xfrm>
          </p:grpSpPr>
          <p:pic>
            <p:nvPicPr>
              <p:cNvPr id="1186" name="Picture 248" descr="http://2.bp.blogspot.com/-6JmvIZNh6v0/VaMNdoZ16HI/AAAAAAAAvX8/26ub6j9Uh4E/s800/girl_14.png"/>
              <p:cNvPicPr>
                <a:picLocks noChangeAspect="1" noChangeArrowheads="1"/>
              </p:cNvPicPr>
              <p:nvPr/>
            </p:nvPicPr>
            <p:blipFill>
              <a:blip r:embed="rId3"/>
              <a:stretch>
                <a:fillRect/>
              </a:stretch>
            </p:blipFill>
            <p:spPr>
              <a:xfrm>
                <a:off x="3968907" y="1940706"/>
                <a:ext cx="546470" cy="563870"/>
              </a:xfrm>
              <a:prstGeom prst="rect">
                <a:avLst/>
              </a:prstGeom>
              <a:solidFill>
                <a:schemeClr val="bg1"/>
              </a:solidFill>
              <a:ln>
                <a:solidFill>
                  <a:schemeClr val="bg1"/>
                </a:solidFill>
              </a:ln>
            </p:spPr>
          </p:pic>
          <p:sp>
            <p:nvSpPr>
              <p:cNvPr id="1187" name="角丸四角形吹き出し 251"/>
              <p:cNvSpPr/>
              <p:nvPr/>
            </p:nvSpPr>
            <p:spPr>
              <a:xfrm>
                <a:off x="4882754" y="1925942"/>
                <a:ext cx="2476339" cy="552650"/>
              </a:xfrm>
              <a:prstGeom prst="wedgeRoundRectCallout">
                <a:avLst>
                  <a:gd name="adj1" fmla="val -57627"/>
                  <a:gd name="adj2" fmla="val -25993"/>
                  <a:gd name="adj3" fmla="val 16667"/>
                </a:avLst>
              </a:prstGeom>
              <a:solidFill>
                <a:schemeClr val="bg1"/>
              </a:solidFill>
              <a:ln w="19050"/>
              <a:scene3d>
                <a:camera prst="orthographicFront">
                  <a:rot lat="0" lon="0" rev="21594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ja-JP" altLang="en-US" sz="1600">
                    <a:solidFill>
                      <a:schemeClr val="tx1"/>
                    </a:solidFill>
                  </a:rPr>
                  <a:t>しょうがない</a:t>
                </a:r>
                <a:endParaRPr sz="1600">
                  <a:solidFill>
                    <a:schemeClr val="tx1"/>
                  </a:solidFill>
                </a:endParaRPr>
              </a:p>
              <a:p>
                <a:pPr algn="ctr" fontAlgn="auto">
                  <a:spcBef>
                    <a:spcPts val="0"/>
                  </a:spcBef>
                  <a:spcAft>
                    <a:spcPts val="0"/>
                  </a:spcAft>
                  <a:defRPr/>
                </a:pPr>
                <a:r>
                  <a:rPr lang="ja-JP" altLang="en-US" sz="1600">
                    <a:solidFill>
                      <a:schemeClr val="tx1"/>
                    </a:solidFill>
                  </a:rPr>
                  <a:t>じ</a:t>
                </a:r>
                <a:r>
                  <a:rPr lang="ja-JP" altLang="en-US" sz="1600">
                    <a:solidFill>
                      <a:schemeClr val="tx1"/>
                    </a:solidFill>
                  </a:rPr>
                  <a:t>ゃ</a:t>
                </a:r>
                <a:r>
                  <a:rPr lang="ja-JP" altLang="en-US" sz="1600">
                    <a:solidFill>
                      <a:schemeClr val="tx1"/>
                    </a:solidFill>
                  </a:rPr>
                  <a:t>、ゆいのをおくるよ。</a:t>
                </a:r>
                <a:endParaRPr lang="ja-JP" altLang="en-US" sz="1600">
                  <a:solidFill>
                    <a:schemeClr val="tx1"/>
                  </a:solidFill>
                </a:endParaRPr>
              </a:p>
            </p:txBody>
          </p:sp>
        </p:grpSp>
      </p:grpSp>
      <p:pic>
        <p:nvPicPr>
          <p:cNvPr id="1188" name="図 255"/>
          <p:cNvPicPr>
            <a:picLocks noChangeAspect="1"/>
          </p:cNvPicPr>
          <p:nvPr/>
        </p:nvPicPr>
        <p:blipFill>
          <a:blip r:embed="rId4"/>
          <a:stretch>
            <a:fillRect/>
          </a:stretch>
        </p:blipFill>
        <p:spPr>
          <a:xfrm>
            <a:off x="4946184" y="2645434"/>
            <a:ext cx="1549235" cy="1384423"/>
          </a:xfrm>
          <a:prstGeom prst="rect">
            <a:avLst/>
          </a:prstGeom>
          <a:solidFill>
            <a:schemeClr val="bg1"/>
          </a:solidFill>
        </p:spPr>
      </p:pic>
      <p:grpSp>
        <p:nvGrpSpPr>
          <p:cNvPr id="1189" name="グループ 248"/>
          <p:cNvGrpSpPr/>
          <p:nvPr/>
        </p:nvGrpSpPr>
        <p:grpSpPr>
          <a:xfrm>
            <a:off x="4926511" y="3988385"/>
            <a:ext cx="3476288" cy="961189"/>
            <a:chOff x="4926511" y="3988385"/>
            <a:chExt cx="3476288" cy="961189"/>
          </a:xfrm>
        </p:grpSpPr>
        <p:grpSp>
          <p:nvGrpSpPr>
            <p:cNvPr id="1190" name="グループ 231"/>
            <p:cNvGrpSpPr/>
            <p:nvPr/>
          </p:nvGrpSpPr>
          <p:grpSpPr>
            <a:xfrm>
              <a:off x="4926511" y="3988385"/>
              <a:ext cx="3476287" cy="685083"/>
              <a:chOff x="4926511" y="3988385"/>
              <a:chExt cx="3476287" cy="685083"/>
            </a:xfrm>
          </p:grpSpPr>
          <p:sp>
            <p:nvSpPr>
              <p:cNvPr id="1191" name="角丸四角形吹き出し 256"/>
              <p:cNvSpPr/>
              <p:nvPr/>
            </p:nvSpPr>
            <p:spPr>
              <a:xfrm>
                <a:off x="4926511" y="4126485"/>
                <a:ext cx="2476778" cy="523592"/>
              </a:xfrm>
              <a:prstGeom prst="wedgeRoundRectCallout">
                <a:avLst>
                  <a:gd name="adj1" fmla="val 58825"/>
                  <a:gd name="adj2" fmla="val -20838"/>
                  <a:gd name="adj3" fmla="val 16667"/>
                </a:avLst>
              </a:prstGeom>
              <a:solidFill>
                <a:srgbClr val="92D050"/>
              </a:solidFill>
              <a:ln w="19050"/>
              <a:scene3d>
                <a:camera prst="orthographicFront">
                  <a:rot lat="0" lon="0" rev="21594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600">
                    <a:solidFill>
                      <a:schemeClr val="tx1"/>
                    </a:solidFill>
                  </a:rPr>
                  <a:t>わお、きたきた</a:t>
                </a:r>
                <a:endParaRPr sz="1600">
                  <a:solidFill>
                    <a:schemeClr val="tx1"/>
                  </a:solidFill>
                </a:endParaRPr>
              </a:p>
              <a:p>
                <a:pPr fontAlgn="auto">
                  <a:spcBef>
                    <a:spcPts val="0"/>
                  </a:spcBef>
                  <a:spcAft>
                    <a:spcPts val="0"/>
                  </a:spcAft>
                  <a:defRPr/>
                </a:pPr>
                <a:r>
                  <a:rPr lang="ja-JP" altLang="en-US" sz="1600">
                    <a:solidFill>
                      <a:schemeClr val="tx1"/>
                    </a:solidFill>
                  </a:rPr>
                  <a:t>ともみ、サンキュー</a:t>
                </a:r>
                <a:endParaRPr sz="1600">
                  <a:solidFill>
                    <a:schemeClr val="tx1"/>
                  </a:solidFill>
                </a:endParaRPr>
              </a:p>
            </p:txBody>
          </p:sp>
          <p:pic>
            <p:nvPicPr>
              <p:cNvPr id="1192" name="Picture 257" descr="http://2.bp.blogspot.com/-sLPzb9Vw-V0/VaMOLdc37EI/AAAAAAAAvjE/T-FTmodsYBg/s800/boy_12.png"/>
              <p:cNvPicPr>
                <a:picLocks noChangeAspect="1" noChangeArrowheads="1"/>
              </p:cNvPicPr>
              <p:nvPr/>
            </p:nvPicPr>
            <p:blipFill>
              <a:blip r:embed="rId2"/>
              <a:stretch>
                <a:fillRect/>
              </a:stretch>
            </p:blipFill>
            <p:spPr>
              <a:xfrm>
                <a:off x="7725263" y="3988385"/>
                <a:ext cx="677535" cy="685083"/>
              </a:xfrm>
              <a:prstGeom prst="rect">
                <a:avLst/>
              </a:prstGeom>
              <a:solidFill>
                <a:schemeClr val="bg1"/>
              </a:solidFill>
              <a:ln>
                <a:solidFill>
                  <a:schemeClr val="bg1"/>
                </a:solidFill>
              </a:ln>
            </p:spPr>
          </p:pic>
        </p:grpSp>
        <p:sp>
          <p:nvSpPr>
            <p:cNvPr id="1193" name="テキスト ボックス 258"/>
            <p:cNvSpPr txBox="1">
              <a:spLocks noChangeArrowheads="1"/>
            </p:cNvSpPr>
            <p:nvPr/>
          </p:nvSpPr>
          <p:spPr>
            <a:xfrm>
              <a:off x="7718553" y="4673468"/>
              <a:ext cx="684246" cy="276106"/>
            </a:xfrm>
            <a:prstGeom prst="rect">
              <a:avLst/>
            </a:prstGeom>
            <a:noFill/>
            <a:ln w="9525">
              <a:noFill/>
              <a:miter lim="800000"/>
              <a:headEnd/>
              <a:tailEnd/>
            </a:ln>
          </p:spPr>
          <p:txBody>
            <a:bodyPr wrap="square">
              <a:spAutoFit/>
            </a:bodyPr>
            <a:lstStyle/>
            <a:p>
              <a:pPr algn="ctr"/>
              <a:r>
                <a:rPr lang="ja-JP" altLang="en-US" sz="1200" b="1">
                  <a:latin typeface="Calibri" pitchFamily="34" charset="0"/>
                </a:rPr>
                <a:t>すずき</a:t>
              </a:r>
              <a:endParaRPr lang="ja-JP" altLang="en-US" sz="1200" b="1">
                <a:latin typeface="Calibri"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fill="hold">
                                          <p:stCondLst>
                                            <p:cond delay="0"/>
                                          </p:stCondLst>
                                        </p:cTn>
                                        <p:tgtEl>
                                          <p:spTgt spid="117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2999"/>
                                          </p:stCondLst>
                                        </p:cTn>
                                        <p:tgtEl>
                                          <p:spTgt spid="1183"/>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nodeType="afterEffect">
                                  <p:stCondLst>
                                    <p:cond delay="0"/>
                                  </p:stCondLst>
                                  <p:childTnLst>
                                    <p:set>
                                      <p:cBhvr>
                                        <p:cTn id="12" dur="1" fill="hold">
                                          <p:stCondLst>
                                            <p:cond delay="3000"/>
                                          </p:stCondLst>
                                        </p:cTn>
                                        <p:tgtEl>
                                          <p:spTgt spid="1188"/>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nodeType="afterEffect">
                                  <p:stCondLst>
                                    <p:cond delay="0"/>
                                  </p:stCondLst>
                                  <p:childTnLst>
                                    <p:set>
                                      <p:cBhvr>
                                        <p:cTn id="15" dur="1" fill="hold">
                                          <p:stCondLst>
                                            <p:cond delay="3000"/>
                                          </p:stCondLst>
                                        </p:cTn>
                                        <p:tgtEl>
                                          <p:spTgt spid="1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198" name="Picture 2" descr="スマホ１"/>
          <p:cNvPicPr>
            <a:picLocks noGrp="1" noChangeAspect="1" noChangeArrowheads="1"/>
          </p:cNvPicPr>
          <p:nvPr>
            <p:ph idx="1"/>
          </p:nvPr>
        </p:nvPicPr>
        <p:blipFill>
          <a:blip r:embed="rId1"/>
          <a:stretch>
            <a:fillRect/>
          </a:stretch>
        </p:blipFill>
        <p:spPr>
          <a:xfrm>
            <a:off x="2095500" y="0"/>
            <a:ext cx="8128000" cy="6858000"/>
          </a:xfrm>
          <a:prstGeom prst="rect">
            <a:avLst/>
          </a:prstGeom>
        </p:spPr>
      </p:pic>
      <p:sp>
        <p:nvSpPr>
          <p:cNvPr id="1199" name="テキスト ボックス 33"/>
          <p:cNvSpPr txBox="1"/>
          <p:nvPr/>
        </p:nvSpPr>
        <p:spPr>
          <a:xfrm>
            <a:off x="3783651" y="629495"/>
            <a:ext cx="4762500" cy="5078313"/>
          </a:xfrm>
          <a:prstGeom prst="rect">
            <a:avLst/>
          </a:prstGeom>
          <a:solidFill>
            <a:schemeClr val="accent5">
              <a:lumMod val="60000"/>
              <a:lumOff val="40000"/>
            </a:schemeClr>
          </a:solidFill>
        </p:spPr>
        <p:txBody>
          <a:bodyPr>
            <a:spAutoFit/>
          </a:bodyPr>
          <a:lstStyle/>
          <a:p>
            <a:pPr fontAlgn="auto">
              <a:spcBef>
                <a:spcPts val="0"/>
              </a:spcBef>
              <a:spcAft>
                <a:spcPts val="0"/>
              </a:spcAft>
              <a:defRPr/>
            </a:pPr>
            <a:endParaRPr lang="en-US" altLang="ja-JP" dirty="0">
              <a:latin typeface="+mn-lt"/>
              <a:ea typeface="ＭＳ Ｐゴシック" panose="020B0600070205080204" pitchFamily="50" charset="-128"/>
            </a:endParaRPr>
          </a:p>
          <a:p>
            <a:pPr fontAlgn="auto">
              <a:spcBef>
                <a:spcPts val="0"/>
              </a:spcBef>
              <a:spcAft>
                <a:spcPts val="0"/>
              </a:spcAft>
              <a:defRPr/>
            </a:pPr>
            <a:endParaRPr lang="en-US" altLang="ja-JP" dirty="0">
              <a:latin typeface="+mn-lt"/>
              <a:ea typeface="ＭＳ Ｐゴシック" panose="020B0600070205080204" pitchFamily="50" charset="-128"/>
            </a:endParaRPr>
          </a:p>
          <a:p>
            <a:pPr fontAlgn="auto">
              <a:spcBef>
                <a:spcPts val="0"/>
              </a:spcBef>
              <a:spcAft>
                <a:spcPts val="0"/>
              </a:spcAft>
              <a:defRPr/>
            </a:pPr>
            <a:endParaRPr lang="en-US" altLang="ja-JP" dirty="0">
              <a:latin typeface="+mn-lt"/>
              <a:ea typeface="ＭＳ Ｐゴシック" panose="020B0600070205080204" pitchFamily="50" charset="-128"/>
            </a:endParaRPr>
          </a:p>
          <a:p>
            <a:pPr fontAlgn="auto">
              <a:spcBef>
                <a:spcPts val="0"/>
              </a:spcBef>
              <a:spcAft>
                <a:spcPts val="0"/>
              </a:spcAft>
              <a:defRPr/>
            </a:pPr>
            <a:endParaRPr lang="en-US" altLang="ja-JP" dirty="0">
              <a:latin typeface="+mn-lt"/>
              <a:ea typeface="ＭＳ Ｐゴシック" panose="020B0600070205080204" pitchFamily="50" charset="-128"/>
            </a:endParaRPr>
          </a:p>
          <a:p>
            <a:pPr fontAlgn="auto">
              <a:spcBef>
                <a:spcPts val="0"/>
              </a:spcBef>
              <a:spcAft>
                <a:spcPts val="0"/>
              </a:spcAft>
              <a:defRPr/>
            </a:pPr>
            <a:endParaRPr lang="en-US" altLang="ja-JP" dirty="0">
              <a:latin typeface="+mn-lt"/>
              <a:ea typeface="ＭＳ Ｐゴシック" panose="020B0600070205080204" pitchFamily="50" charset="-128"/>
            </a:endParaRPr>
          </a:p>
          <a:p>
            <a:pPr fontAlgn="auto">
              <a:spcBef>
                <a:spcPts val="0"/>
              </a:spcBef>
              <a:spcAft>
                <a:spcPts val="0"/>
              </a:spcAft>
              <a:defRPr/>
            </a:pPr>
            <a:endParaRPr lang="en-US" altLang="ja-JP" dirty="0">
              <a:latin typeface="+mn-lt"/>
              <a:ea typeface="ＭＳ Ｐゴシック" panose="020B0600070205080204" pitchFamily="50" charset="-128"/>
            </a:endParaRPr>
          </a:p>
          <a:p>
            <a:pPr fontAlgn="auto">
              <a:spcBef>
                <a:spcPts val="0"/>
              </a:spcBef>
              <a:spcAft>
                <a:spcPts val="0"/>
              </a:spcAft>
              <a:defRPr/>
            </a:pPr>
            <a:endParaRPr lang="en-US" altLang="ja-JP" dirty="0">
              <a:latin typeface="+mn-lt"/>
              <a:ea typeface="ＭＳ Ｐゴシック" panose="020B0600070205080204" pitchFamily="50" charset="-128"/>
            </a:endParaRPr>
          </a:p>
          <a:p>
            <a:pPr fontAlgn="auto">
              <a:spcBef>
                <a:spcPts val="0"/>
              </a:spcBef>
              <a:spcAft>
                <a:spcPts val="0"/>
              </a:spcAft>
              <a:defRPr/>
            </a:pPr>
            <a:endParaRPr lang="en-US" altLang="ja-JP" dirty="0">
              <a:latin typeface="+mn-lt"/>
              <a:ea typeface="ＭＳ Ｐゴシック" panose="020B0600070205080204" pitchFamily="50" charset="-128"/>
            </a:endParaRPr>
          </a:p>
          <a:p>
            <a:pPr fontAlgn="auto">
              <a:spcBef>
                <a:spcPts val="0"/>
              </a:spcBef>
              <a:spcAft>
                <a:spcPts val="0"/>
              </a:spcAft>
              <a:defRPr/>
            </a:pPr>
            <a:endParaRPr lang="en-US" altLang="ja-JP" dirty="0">
              <a:latin typeface="+mn-lt"/>
              <a:ea typeface="ＭＳ Ｐゴシック" panose="020B0600070205080204" pitchFamily="50" charset="-128"/>
            </a:endParaRPr>
          </a:p>
          <a:p>
            <a:pPr fontAlgn="auto">
              <a:spcBef>
                <a:spcPts val="0"/>
              </a:spcBef>
              <a:spcAft>
                <a:spcPts val="0"/>
              </a:spcAft>
              <a:defRPr/>
            </a:pPr>
            <a:endParaRPr lang="en-US" altLang="ja-JP" dirty="0">
              <a:latin typeface="+mn-lt"/>
              <a:ea typeface="ＭＳ Ｐゴシック" panose="020B0600070205080204" pitchFamily="50" charset="-128"/>
            </a:endParaRPr>
          </a:p>
          <a:p>
            <a:pPr fontAlgn="auto">
              <a:spcBef>
                <a:spcPts val="0"/>
              </a:spcBef>
              <a:spcAft>
                <a:spcPts val="0"/>
              </a:spcAft>
              <a:defRPr/>
            </a:pPr>
            <a:endParaRPr lang="en-US" altLang="ja-JP" dirty="0">
              <a:latin typeface="+mn-lt"/>
              <a:ea typeface="ＭＳ Ｐゴシック" panose="020B0600070205080204" pitchFamily="50" charset="-128"/>
            </a:endParaRPr>
          </a:p>
          <a:p>
            <a:pPr fontAlgn="auto">
              <a:spcBef>
                <a:spcPts val="0"/>
              </a:spcBef>
              <a:spcAft>
                <a:spcPts val="0"/>
              </a:spcAft>
              <a:defRPr/>
            </a:pPr>
            <a:endParaRPr lang="en-US" altLang="ja-JP" dirty="0">
              <a:latin typeface="+mn-lt"/>
              <a:ea typeface="ＭＳ Ｐゴシック" panose="020B0600070205080204" pitchFamily="50" charset="-128"/>
            </a:endParaRPr>
          </a:p>
          <a:p>
            <a:pPr fontAlgn="auto">
              <a:spcBef>
                <a:spcPts val="0"/>
              </a:spcBef>
              <a:spcAft>
                <a:spcPts val="0"/>
              </a:spcAft>
              <a:defRPr/>
            </a:pPr>
            <a:endParaRPr lang="en-US" altLang="ja-JP" dirty="0">
              <a:latin typeface="+mn-lt"/>
              <a:ea typeface="ＭＳ Ｐゴシック" panose="020B0600070205080204" pitchFamily="50" charset="-128"/>
            </a:endParaRPr>
          </a:p>
          <a:p>
            <a:pPr fontAlgn="auto">
              <a:spcBef>
                <a:spcPts val="0"/>
              </a:spcBef>
              <a:spcAft>
                <a:spcPts val="0"/>
              </a:spcAft>
              <a:defRPr/>
            </a:pPr>
            <a:endParaRPr lang="en-US" altLang="ja-JP" dirty="0">
              <a:latin typeface="+mn-lt"/>
              <a:ea typeface="ＭＳ Ｐゴシック" panose="020B0600070205080204" pitchFamily="50" charset="-128"/>
            </a:endParaRPr>
          </a:p>
          <a:p>
            <a:pPr fontAlgn="auto">
              <a:spcBef>
                <a:spcPts val="0"/>
              </a:spcBef>
              <a:spcAft>
                <a:spcPts val="0"/>
              </a:spcAft>
              <a:defRPr/>
            </a:pPr>
            <a:endParaRPr lang="en-US" altLang="ja-JP" dirty="0">
              <a:latin typeface="+mn-lt"/>
              <a:ea typeface="ＭＳ Ｐゴシック" panose="020B0600070205080204" pitchFamily="50" charset="-128"/>
            </a:endParaRPr>
          </a:p>
          <a:p>
            <a:pPr fontAlgn="auto">
              <a:spcBef>
                <a:spcPts val="0"/>
              </a:spcBef>
              <a:spcAft>
                <a:spcPts val="0"/>
              </a:spcAft>
              <a:defRPr/>
            </a:pPr>
            <a:endParaRPr lang="en-US" altLang="ja-JP" dirty="0">
              <a:latin typeface="+mn-lt"/>
              <a:ea typeface="ＭＳ Ｐゴシック" panose="020B0600070205080204" pitchFamily="50" charset="-128"/>
            </a:endParaRPr>
          </a:p>
          <a:p>
            <a:pPr fontAlgn="auto">
              <a:spcBef>
                <a:spcPts val="0"/>
              </a:spcBef>
              <a:spcAft>
                <a:spcPts val="0"/>
              </a:spcAft>
              <a:defRPr/>
            </a:pPr>
            <a:endParaRPr lang="en-US" altLang="ja-JP" dirty="0">
              <a:latin typeface="+mn-lt"/>
              <a:ea typeface="ＭＳ Ｐゴシック" panose="020B0600070205080204" pitchFamily="50" charset="-128"/>
            </a:endParaRPr>
          </a:p>
          <a:p>
            <a:pPr fontAlgn="auto">
              <a:spcBef>
                <a:spcPts val="0"/>
              </a:spcBef>
              <a:spcAft>
                <a:spcPts val="0"/>
              </a:spcAft>
              <a:defRPr/>
            </a:pPr>
            <a:endParaRPr lang="ja-JP" altLang="en-US" dirty="0">
              <a:latin typeface="+mn-lt"/>
              <a:ea typeface="ＭＳ Ｐゴシック" panose="020B0600070205080204" pitchFamily="50" charset="-128"/>
            </a:endParaRPr>
          </a:p>
        </p:txBody>
      </p:sp>
      <p:grpSp>
        <p:nvGrpSpPr>
          <p:cNvPr id="1200" name="グループ化 64"/>
          <p:cNvGrpSpPr/>
          <p:nvPr/>
        </p:nvGrpSpPr>
        <p:grpSpPr>
          <a:xfrm>
            <a:off x="5227855" y="2193118"/>
            <a:ext cx="2476339" cy="423514"/>
            <a:chOff x="3878528" y="1285080"/>
            <a:chExt cx="1857388" cy="428629"/>
          </a:xfrm>
        </p:grpSpPr>
        <p:grpSp>
          <p:nvGrpSpPr>
            <p:cNvPr id="1201" name="グループ化 48"/>
            <p:cNvGrpSpPr/>
            <p:nvPr/>
          </p:nvGrpSpPr>
          <p:grpSpPr>
            <a:xfrm>
              <a:off x="3878528" y="1285080"/>
              <a:ext cx="1857388" cy="428629"/>
              <a:chOff x="3878528" y="1285080"/>
              <a:chExt cx="1857388" cy="428629"/>
            </a:xfrm>
          </p:grpSpPr>
        </p:grpSp>
      </p:grpSp>
      <p:grpSp>
        <p:nvGrpSpPr>
          <p:cNvPr id="1202" name="グループ 258"/>
          <p:cNvGrpSpPr/>
          <p:nvPr/>
        </p:nvGrpSpPr>
        <p:grpSpPr>
          <a:xfrm>
            <a:off x="4858576" y="2671706"/>
            <a:ext cx="3550933" cy="767174"/>
            <a:chOff x="4858576" y="2671706"/>
            <a:chExt cx="3550933" cy="767174"/>
          </a:xfrm>
        </p:grpSpPr>
        <p:grpSp>
          <p:nvGrpSpPr>
            <p:cNvPr id="1203" name="グループ化 37"/>
            <p:cNvGrpSpPr/>
            <p:nvPr/>
          </p:nvGrpSpPr>
          <p:grpSpPr>
            <a:xfrm>
              <a:off x="4858576" y="2795942"/>
              <a:ext cx="3348060" cy="642938"/>
              <a:chOff x="3785900" y="785794"/>
              <a:chExt cx="2510782" cy="642942"/>
            </a:xfrm>
          </p:grpSpPr>
          <p:grpSp>
            <p:nvGrpSpPr>
              <p:cNvPr id="1204" name="グループ化 62"/>
              <p:cNvGrpSpPr/>
              <p:nvPr/>
            </p:nvGrpSpPr>
            <p:grpSpPr>
              <a:xfrm>
                <a:off x="3785900" y="785794"/>
                <a:ext cx="2510782" cy="642942"/>
                <a:chOff x="3786182" y="1000108"/>
                <a:chExt cx="2510391" cy="239771"/>
              </a:xfrm>
            </p:grpSpPr>
            <p:grpSp>
              <p:nvGrpSpPr>
                <p:cNvPr id="1205" name="グループ化 34"/>
                <p:cNvGrpSpPr/>
                <p:nvPr/>
              </p:nvGrpSpPr>
              <p:grpSpPr>
                <a:xfrm>
                  <a:off x="3786182" y="1000108"/>
                  <a:ext cx="1958976" cy="239771"/>
                  <a:chOff x="3786182" y="1000108"/>
                  <a:chExt cx="1958976" cy="239771"/>
                </a:xfrm>
              </p:grpSpPr>
              <p:sp>
                <p:nvSpPr>
                  <p:cNvPr id="1206" name="角丸四角形吹き出し 35"/>
                  <p:cNvSpPr/>
                  <p:nvPr/>
                </p:nvSpPr>
                <p:spPr>
                  <a:xfrm>
                    <a:off x="3786182" y="1000108"/>
                    <a:ext cx="1958976" cy="239771"/>
                  </a:xfrm>
                  <a:prstGeom prst="wedgeRoundRectCallout">
                    <a:avLst>
                      <a:gd name="adj1" fmla="val 58163"/>
                      <a:gd name="adj2" fmla="val -46340"/>
                      <a:gd name="adj3" fmla="val 16667"/>
                    </a:avLst>
                  </a:prstGeom>
                  <a:solidFill>
                    <a:srgbClr val="92D050"/>
                  </a:solidFill>
                  <a:ln w="19050"/>
                  <a:scene3d>
                    <a:camera prst="orthographicFront">
                      <a:rot lat="0" lon="0" rev="21594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600">
                        <a:solidFill>
                          <a:schemeClr val="tx1"/>
                        </a:solidFill>
                      </a:rPr>
                      <a:t>すげえはまってる。</a:t>
                    </a:r>
                    <a:endParaRPr lang="ja-JP" altLang="en-US" sz="1600">
                      <a:solidFill>
                        <a:schemeClr val="tx1"/>
                      </a:solidFill>
                    </a:endParaRPr>
                  </a:p>
                  <a:p>
                    <a:pPr fontAlgn="auto">
                      <a:spcBef>
                        <a:spcPts val="0"/>
                      </a:spcBef>
                      <a:spcAft>
                        <a:spcPts val="0"/>
                      </a:spcAft>
                      <a:defRPr/>
                    </a:pPr>
                    <a:r>
                      <a:rPr lang="ja-JP" altLang="en-US" sz="1600">
                        <a:solidFill>
                          <a:schemeClr val="tx1"/>
                        </a:solidFill>
                      </a:rPr>
                      <a:t>みんなに伝えちゃろう！</a:t>
                    </a:r>
                    <a:endParaRPr lang="ja-JP" altLang="en-US" sz="1600">
                      <a:solidFill>
                        <a:schemeClr val="tx1"/>
                      </a:solidFill>
                    </a:endParaRPr>
                  </a:p>
                </p:txBody>
              </p:sp>
            </p:grpSp>
          </p:grpSp>
        </p:grpSp>
        <p:sp>
          <p:nvSpPr>
            <p:cNvPr id="1207" name="テキスト ボックス 258"/>
            <p:cNvSpPr txBox="1">
              <a:spLocks noChangeArrowheads="1"/>
            </p:cNvSpPr>
            <p:nvPr/>
          </p:nvSpPr>
          <p:spPr>
            <a:xfrm>
              <a:off x="7725263" y="2671706"/>
              <a:ext cx="684246" cy="645438"/>
            </a:xfrm>
            <a:prstGeom prst="rect">
              <a:avLst/>
            </a:prstGeom>
            <a:noFill/>
            <a:ln w="9525">
              <a:noFill/>
              <a:miter lim="800000"/>
              <a:headEnd/>
              <a:tailEnd/>
            </a:ln>
          </p:spPr>
          <p:txBody>
            <a:bodyPr wrap="square">
              <a:spAutoFit/>
            </a:bodyPr>
            <a:lstStyle/>
            <a:p>
              <a:pPr algn="ctr"/>
              <a:r>
                <a:rPr lang="ja-JP" altLang="en-US" sz="3600" b="1">
                  <a:latin typeface="Calibri" pitchFamily="34" charset="0"/>
                </a:rPr>
                <a:t>A</a:t>
              </a:r>
              <a:endParaRPr lang="ja-JP" altLang="en-US" sz="1200" b="1">
                <a:latin typeface="Calibri" pitchFamily="34" charset="0"/>
              </a:endParaRPr>
            </a:p>
          </p:txBody>
        </p:sp>
      </p:grpSp>
      <p:grpSp>
        <p:nvGrpSpPr>
          <p:cNvPr id="1208" name="グループ 279"/>
          <p:cNvGrpSpPr/>
          <p:nvPr/>
        </p:nvGrpSpPr>
        <p:grpSpPr>
          <a:xfrm>
            <a:off x="4762801" y="731632"/>
            <a:ext cx="1842570" cy="1857235"/>
            <a:chOff x="4354910" y="731632"/>
            <a:chExt cx="2232347" cy="2437018"/>
          </a:xfrm>
        </p:grpSpPr>
        <p:pic>
          <p:nvPicPr>
            <p:cNvPr id="1209" name="図 278"/>
            <p:cNvPicPr>
              <a:picLocks noChangeAspect="1"/>
            </p:cNvPicPr>
            <p:nvPr/>
          </p:nvPicPr>
          <p:blipFill>
            <a:blip r:embed="rId2"/>
            <a:stretch>
              <a:fillRect/>
            </a:stretch>
          </p:blipFill>
          <p:spPr>
            <a:xfrm>
              <a:off x="4354910" y="731632"/>
              <a:ext cx="2232347" cy="2437018"/>
            </a:xfrm>
            <a:prstGeom prst="rect">
              <a:avLst/>
            </a:prstGeom>
            <a:solidFill>
              <a:schemeClr val="bg1"/>
            </a:solidFill>
          </p:spPr>
        </p:pic>
        <p:pic>
          <p:nvPicPr>
            <p:cNvPr id="1210" name="図 255"/>
            <p:cNvPicPr>
              <a:picLocks noChangeAspect="1"/>
            </p:cNvPicPr>
            <p:nvPr/>
          </p:nvPicPr>
          <p:blipFill>
            <a:blip r:embed="rId3"/>
            <a:srcRect l="32768" r="24483" b="49658"/>
            <a:stretch>
              <a:fillRect/>
            </a:stretch>
          </p:blipFill>
          <p:spPr>
            <a:xfrm>
              <a:off x="4455535" y="797704"/>
              <a:ext cx="1250142" cy="1320896"/>
            </a:xfrm>
            <a:prstGeom prst="roundRect">
              <a:avLst/>
            </a:prstGeom>
            <a:solidFill>
              <a:schemeClr val="bg1"/>
            </a:solidFill>
            <a:ln w="9525" cap="flat" cmpd="sng">
              <a:noFill/>
              <a:prstDash val="solid"/>
              <a:round/>
            </a:ln>
            <a:effectLst>
              <a:glow>
                <a:sysClr val="windowText" lastClr="000000"/>
              </a:glow>
              <a:reflection blurRad="12700" stA="38000" endA="300" endPos="28000" dist="5080" dir="5400000" sy="-100000" algn="bl" rotWithShape="0"/>
            </a:effectLst>
          </p:spPr>
        </p:pic>
      </p:grpSp>
      <p:grpSp>
        <p:nvGrpSpPr>
          <p:cNvPr id="1211" name="グループ 254"/>
          <p:cNvGrpSpPr/>
          <p:nvPr/>
        </p:nvGrpSpPr>
        <p:grpSpPr>
          <a:xfrm>
            <a:off x="4858576" y="4038497"/>
            <a:ext cx="3509521" cy="706993"/>
            <a:chOff x="4858576" y="4038497"/>
            <a:chExt cx="3509521" cy="706993"/>
          </a:xfrm>
        </p:grpSpPr>
        <p:sp>
          <p:nvSpPr>
            <p:cNvPr id="1212" name="角丸四角形吹き出し 256"/>
            <p:cNvSpPr/>
            <p:nvPr/>
          </p:nvSpPr>
          <p:spPr>
            <a:xfrm>
              <a:off x="4858576" y="4245557"/>
              <a:ext cx="2476778" cy="399217"/>
            </a:xfrm>
            <a:prstGeom prst="wedgeRoundRectCallout">
              <a:avLst>
                <a:gd name="adj1" fmla="val 58825"/>
                <a:gd name="adj2" fmla="val -20838"/>
                <a:gd name="adj3" fmla="val 16667"/>
              </a:avLst>
            </a:prstGeom>
            <a:solidFill>
              <a:srgbClr val="92D050"/>
            </a:solidFill>
            <a:ln w="19050"/>
            <a:scene3d>
              <a:camera prst="orthographicFront">
                <a:rot lat="0" lon="0" rev="21594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600">
                  <a:solidFill>
                    <a:schemeClr val="tx1"/>
                  </a:solidFill>
                </a:rPr>
                <a:t>わらえる</a:t>
              </a:r>
              <a:endParaRPr sz="1600">
                <a:solidFill>
                  <a:schemeClr val="tx1"/>
                </a:solidFill>
              </a:endParaRPr>
            </a:p>
          </p:txBody>
        </p:sp>
        <p:sp>
          <p:nvSpPr>
            <p:cNvPr id="1213" name="テキスト ボックス 282"/>
            <p:cNvSpPr txBox="1">
              <a:spLocks noChangeArrowheads="1"/>
            </p:cNvSpPr>
            <p:nvPr/>
          </p:nvSpPr>
          <p:spPr>
            <a:xfrm>
              <a:off x="7683851" y="4038497"/>
              <a:ext cx="684246" cy="706993"/>
            </a:xfrm>
            <a:prstGeom prst="rect">
              <a:avLst/>
            </a:prstGeom>
            <a:noFill/>
            <a:ln w="9525">
              <a:noFill/>
              <a:miter lim="800000"/>
              <a:headEnd/>
              <a:tailEnd/>
            </a:ln>
          </p:spPr>
          <p:txBody>
            <a:bodyPr wrap="square">
              <a:spAutoFit/>
            </a:bodyPr>
            <a:lstStyle/>
            <a:p>
              <a:pPr algn="ctr"/>
              <a:r>
                <a:rPr lang="ja-JP" altLang="en-US" sz="4000" b="1">
                  <a:latin typeface="Calibri" pitchFamily="34" charset="0"/>
                </a:rPr>
                <a:t>C</a:t>
              </a:r>
              <a:endParaRPr lang="ja-JP" altLang="en-US" sz="1200" b="1">
                <a:latin typeface="Calibri" pitchFamily="34" charset="0"/>
              </a:endParaRPr>
            </a:p>
          </p:txBody>
        </p:sp>
      </p:grpSp>
      <p:grpSp>
        <p:nvGrpSpPr>
          <p:cNvPr id="1214" name="グループ 252"/>
          <p:cNvGrpSpPr/>
          <p:nvPr/>
        </p:nvGrpSpPr>
        <p:grpSpPr>
          <a:xfrm>
            <a:off x="4049107" y="3383664"/>
            <a:ext cx="3273088" cy="706993"/>
            <a:chOff x="4049107" y="3383664"/>
            <a:chExt cx="3273088" cy="706993"/>
          </a:xfrm>
        </p:grpSpPr>
        <p:sp>
          <p:nvSpPr>
            <p:cNvPr id="1215" name="角丸四角形吹き出し 251"/>
            <p:cNvSpPr/>
            <p:nvPr/>
          </p:nvSpPr>
          <p:spPr>
            <a:xfrm>
              <a:off x="4845856" y="3615677"/>
              <a:ext cx="2476339" cy="423514"/>
            </a:xfrm>
            <a:prstGeom prst="wedgeRoundRectCallout">
              <a:avLst>
                <a:gd name="adj1" fmla="val -57627"/>
                <a:gd name="adj2" fmla="val -25993"/>
                <a:gd name="adj3" fmla="val 16667"/>
              </a:avLst>
            </a:prstGeom>
            <a:solidFill>
              <a:schemeClr val="bg1"/>
            </a:solidFill>
            <a:ln w="19050"/>
            <a:scene3d>
              <a:camera prst="orthographicFront">
                <a:rot lat="0" lon="0" rev="21594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ja-JP" altLang="en-US" sz="1600">
                  <a:solidFill>
                    <a:schemeClr val="tx1"/>
                  </a:solidFill>
                </a:rPr>
                <a:t>よくにあってる。ハハハ</a:t>
              </a:r>
              <a:endParaRPr sz="1600">
                <a:solidFill>
                  <a:schemeClr val="tx1"/>
                </a:solidFill>
              </a:endParaRPr>
            </a:p>
          </p:txBody>
        </p:sp>
        <p:sp>
          <p:nvSpPr>
            <p:cNvPr id="1216" name="テキスト ボックス 283"/>
            <p:cNvSpPr txBox="1">
              <a:spLocks noChangeArrowheads="1"/>
            </p:cNvSpPr>
            <p:nvPr/>
          </p:nvSpPr>
          <p:spPr>
            <a:xfrm>
              <a:off x="4049107" y="3383664"/>
              <a:ext cx="684246" cy="706993"/>
            </a:xfrm>
            <a:prstGeom prst="rect">
              <a:avLst/>
            </a:prstGeom>
            <a:noFill/>
            <a:ln w="9525">
              <a:noFill/>
              <a:miter lim="800000"/>
              <a:headEnd/>
              <a:tailEnd/>
            </a:ln>
          </p:spPr>
          <p:txBody>
            <a:bodyPr wrap="square">
              <a:spAutoFit/>
            </a:bodyPr>
            <a:lstStyle/>
            <a:p>
              <a:pPr algn="ctr"/>
              <a:r>
                <a:rPr lang="ja-JP" altLang="en-US" sz="4000" b="1">
                  <a:latin typeface="Calibri" pitchFamily="34" charset="0"/>
                </a:rPr>
                <a:t>B</a:t>
              </a:r>
              <a:endParaRPr lang="ja-JP" altLang="en-US" sz="1200" b="1">
                <a:latin typeface="Calibri" pitchFamily="34" charset="0"/>
              </a:endParaRPr>
            </a:p>
          </p:txBody>
        </p:sp>
      </p:grpSp>
      <p:grpSp>
        <p:nvGrpSpPr>
          <p:cNvPr id="1217" name="グループ 256"/>
          <p:cNvGrpSpPr/>
          <p:nvPr/>
        </p:nvGrpSpPr>
        <p:grpSpPr>
          <a:xfrm>
            <a:off x="4049107" y="4695458"/>
            <a:ext cx="3273088" cy="706993"/>
            <a:chOff x="4049107" y="4695458"/>
            <a:chExt cx="3273088" cy="706993"/>
          </a:xfrm>
        </p:grpSpPr>
        <p:sp>
          <p:nvSpPr>
            <p:cNvPr id="1218" name="テキスト ボックス 285"/>
            <p:cNvSpPr txBox="1">
              <a:spLocks noChangeArrowheads="1"/>
            </p:cNvSpPr>
            <p:nvPr/>
          </p:nvSpPr>
          <p:spPr>
            <a:xfrm>
              <a:off x="4049107" y="4695458"/>
              <a:ext cx="684246" cy="706993"/>
            </a:xfrm>
            <a:prstGeom prst="rect">
              <a:avLst/>
            </a:prstGeom>
            <a:noFill/>
            <a:ln w="9525">
              <a:noFill/>
              <a:miter lim="800000"/>
              <a:headEnd/>
              <a:tailEnd/>
            </a:ln>
          </p:spPr>
          <p:txBody>
            <a:bodyPr wrap="square">
              <a:spAutoFit/>
            </a:bodyPr>
            <a:lstStyle/>
            <a:p>
              <a:pPr algn="ctr"/>
              <a:r>
                <a:rPr lang="ja-JP" altLang="en-US" sz="4000" b="1">
                  <a:latin typeface="Calibri" pitchFamily="34" charset="0"/>
                </a:rPr>
                <a:t>D</a:t>
              </a:r>
              <a:endParaRPr lang="ja-JP" altLang="en-US" sz="1200" b="1">
                <a:latin typeface="Calibri" pitchFamily="34" charset="0"/>
              </a:endParaRPr>
            </a:p>
          </p:txBody>
        </p:sp>
        <p:sp>
          <p:nvSpPr>
            <p:cNvPr id="1219" name="角丸四角形吹き出し 286"/>
            <p:cNvSpPr/>
            <p:nvPr/>
          </p:nvSpPr>
          <p:spPr>
            <a:xfrm>
              <a:off x="4845856" y="4943930"/>
              <a:ext cx="2476339" cy="423514"/>
            </a:xfrm>
            <a:prstGeom prst="wedgeRoundRectCallout">
              <a:avLst>
                <a:gd name="adj1" fmla="val -57627"/>
                <a:gd name="adj2" fmla="val -25993"/>
                <a:gd name="adj3" fmla="val 16667"/>
              </a:avLst>
            </a:prstGeom>
            <a:solidFill>
              <a:schemeClr val="bg1"/>
            </a:solidFill>
            <a:ln w="19050"/>
            <a:scene3d>
              <a:camera prst="orthographicFront">
                <a:rot lat="0" lon="0" rev="21594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ja-JP" altLang="en-US" sz="1600">
                  <a:solidFill>
                    <a:schemeClr val="tx1"/>
                  </a:solidFill>
                </a:rPr>
                <a:t>おもしれえ。</a:t>
              </a:r>
              <a:endParaRPr sz="1600">
                <a:solidFill>
                  <a:schemeClr val="tx1"/>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fill="hold">
                                          <p:stCondLst>
                                            <p:cond delay="0"/>
                                          </p:stCondLst>
                                        </p:cTn>
                                        <p:tgtEl>
                                          <p:spTgt spid="120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3000"/>
                                          </p:stCondLst>
                                        </p:cTn>
                                        <p:tgtEl>
                                          <p:spTgt spid="1202"/>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nodeType="afterEffect">
                                  <p:stCondLst>
                                    <p:cond delay="0"/>
                                  </p:stCondLst>
                                  <p:childTnLst>
                                    <p:set>
                                      <p:cBhvr>
                                        <p:cTn id="12" dur="1" fill="hold">
                                          <p:stCondLst>
                                            <p:cond delay="3000"/>
                                          </p:stCondLst>
                                        </p:cTn>
                                        <p:tgtEl>
                                          <p:spTgt spid="1214"/>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nodeType="afterEffect">
                                  <p:stCondLst>
                                    <p:cond delay="0"/>
                                  </p:stCondLst>
                                  <p:childTnLst>
                                    <p:set>
                                      <p:cBhvr>
                                        <p:cTn id="15" dur="1" fill="hold">
                                          <p:stCondLst>
                                            <p:cond delay="3000"/>
                                          </p:stCondLst>
                                        </p:cTn>
                                        <p:tgtEl>
                                          <p:spTgt spid="1211"/>
                                        </p:tgtEl>
                                        <p:attrNameLst>
                                          <p:attrName>style.visibility</p:attrName>
                                        </p:attrNameLst>
                                      </p:cBhvr>
                                      <p:to>
                                        <p:strVal val="visible"/>
                                      </p:to>
                                    </p:set>
                                  </p:childTnLst>
                                </p:cTn>
                              </p:par>
                            </p:childTnLst>
                          </p:cTn>
                        </p:par>
                        <p:par>
                          <p:cTn id="16" fill="hold">
                            <p:stCondLst>
                              <p:cond delay="9000"/>
                            </p:stCondLst>
                            <p:childTnLst>
                              <p:par>
                                <p:cTn id="17" presetID="1" presetClass="entr" presetSubtype="0" fill="hold" nodeType="afterEffect">
                                  <p:stCondLst>
                                    <p:cond delay="0"/>
                                  </p:stCondLst>
                                  <p:childTnLst>
                                    <p:set>
                                      <p:cBhvr>
                                        <p:cTn id="18" dur="1" fill="hold">
                                          <p:stCondLst>
                                            <p:cond delay="3000"/>
                                          </p:stCondLst>
                                        </p:cTn>
                                        <p:tgtEl>
                                          <p:spTgt spid="1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224" name="Picture 4" descr="http://2.bp.blogspot.com/-6JmvIZNh6v0/VaMNdoZ16HI/AAAAAAAAvX8/26ub6j9Uh4E/s800/girl_14.png"/>
          <p:cNvPicPr>
            <a:picLocks noChangeAspect="1" noChangeArrowheads="1"/>
          </p:cNvPicPr>
          <p:nvPr/>
        </p:nvPicPr>
        <p:blipFill>
          <a:blip r:embed="rId1"/>
          <a:stretch>
            <a:fillRect/>
          </a:stretch>
        </p:blipFill>
        <p:spPr>
          <a:xfrm>
            <a:off x="6529205" y="3076754"/>
            <a:ext cx="1729737" cy="1784812"/>
          </a:xfrm>
          <a:prstGeom prst="rect">
            <a:avLst/>
          </a:prstGeom>
          <a:noFill/>
        </p:spPr>
      </p:pic>
      <p:pic>
        <p:nvPicPr>
          <p:cNvPr id="1225" name="Picture 6" descr="http://2.bp.blogspot.com/-sLPzb9Vw-V0/VaMOLdc37EI/AAAAAAAAvjE/T-FTmodsYBg/s800/boy_12.png"/>
          <p:cNvPicPr>
            <a:picLocks noChangeAspect="1" noChangeArrowheads="1"/>
          </p:cNvPicPr>
          <p:nvPr/>
        </p:nvPicPr>
        <p:blipFill>
          <a:blip r:embed="rId2"/>
          <a:stretch>
            <a:fillRect/>
          </a:stretch>
        </p:blipFill>
        <p:spPr>
          <a:xfrm>
            <a:off x="9703275" y="2932639"/>
            <a:ext cx="1650525" cy="1754200"/>
          </a:xfrm>
          <a:prstGeom prst="rect">
            <a:avLst/>
          </a:prstGeom>
          <a:noFill/>
        </p:spPr>
      </p:pic>
      <p:cxnSp>
        <p:nvCxnSpPr>
          <p:cNvPr id="1226" name="直線矢印コネクタ 11"/>
          <p:cNvCxnSpPr/>
          <p:nvPr/>
        </p:nvCxnSpPr>
        <p:spPr>
          <a:xfrm flipV="1">
            <a:off x="2761291" y="4723473"/>
            <a:ext cx="4001416" cy="295"/>
          </a:xfrm>
          <a:prstGeom prst="straightConnector1">
            <a:avLst/>
          </a:prstGeom>
          <a:ln w="1143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227" name="正方形/長方形 12"/>
          <p:cNvSpPr/>
          <p:nvPr/>
        </p:nvSpPr>
        <p:spPr>
          <a:xfrm>
            <a:off x="984542" y="5005682"/>
            <a:ext cx="1109416" cy="645438"/>
          </a:xfrm>
          <a:prstGeom prst="rect">
            <a:avLst/>
          </a:prstGeom>
        </p:spPr>
        <p:txBody>
          <a:bodyPr wrap="none">
            <a:spAutoFit/>
          </a:bodyPr>
          <a:lstStyle/>
          <a:p>
            <a:r>
              <a:rPr lang="ja-JP" altLang="en-US" sz="3600" b="1" dirty="0">
                <a:solidFill>
                  <a:srgbClr val="0070C0"/>
                </a:solidFill>
                <a:latin typeface="HG丸ｺﾞｼｯｸM-PRO"/>
                <a:ea typeface="HG丸ｺﾞｼｯｸM-PRO"/>
              </a:rPr>
              <a:t>ゆい</a:t>
            </a:r>
            <a:endParaRPr sz="3600">
              <a:solidFill>
                <a:srgbClr val="0070C0"/>
              </a:solidFill>
              <a:latin typeface="HG丸ｺﾞｼｯｸM-PRO"/>
              <a:ea typeface="HG丸ｺﾞｼｯｸM-PRO"/>
            </a:endParaRPr>
          </a:p>
        </p:txBody>
      </p:sp>
      <p:sp>
        <p:nvSpPr>
          <p:cNvPr id="1228" name="正方形/長方形 13"/>
          <p:cNvSpPr/>
          <p:nvPr/>
        </p:nvSpPr>
        <p:spPr>
          <a:xfrm>
            <a:off x="7824258" y="4274630"/>
            <a:ext cx="1572684" cy="645438"/>
          </a:xfrm>
          <a:prstGeom prst="rect">
            <a:avLst/>
          </a:prstGeom>
        </p:spPr>
        <p:txBody>
          <a:bodyPr wrap="none">
            <a:spAutoFit/>
          </a:bodyPr>
          <a:lstStyle/>
          <a:p>
            <a:r>
              <a:rPr lang="ja-JP" altLang="en-US" sz="3600" b="1" dirty="0">
                <a:solidFill>
                  <a:srgbClr val="0070C0"/>
                </a:solidFill>
                <a:latin typeface="HG丸ｺﾞｼｯｸM-PRO"/>
                <a:ea typeface="HG丸ｺﾞｼｯｸM-PRO"/>
              </a:rPr>
              <a:t>ともみ</a:t>
            </a:r>
            <a:endParaRPr sz="3600">
              <a:solidFill>
                <a:srgbClr val="0070C0"/>
              </a:solidFill>
              <a:latin typeface="HG丸ｺﾞｼｯｸM-PRO"/>
              <a:ea typeface="HG丸ｺﾞｼｯｸM-PRO"/>
            </a:endParaRPr>
          </a:p>
        </p:txBody>
      </p:sp>
      <p:sp>
        <p:nvSpPr>
          <p:cNvPr id="1229" name="正方形/長方形 14"/>
          <p:cNvSpPr/>
          <p:nvPr/>
        </p:nvSpPr>
        <p:spPr>
          <a:xfrm>
            <a:off x="10567458" y="4450063"/>
            <a:ext cx="1572684" cy="645438"/>
          </a:xfrm>
          <a:prstGeom prst="rect">
            <a:avLst/>
          </a:prstGeom>
        </p:spPr>
        <p:txBody>
          <a:bodyPr wrap="none">
            <a:spAutoFit/>
          </a:bodyPr>
          <a:lstStyle/>
          <a:p>
            <a:r>
              <a:rPr lang="ja-JP" altLang="en-US" sz="3600" b="1" dirty="0">
                <a:solidFill>
                  <a:srgbClr val="0070C0"/>
                </a:solidFill>
                <a:latin typeface="HG丸ｺﾞｼｯｸM-PRO"/>
                <a:ea typeface="HG丸ｺﾞｼｯｸM-PRO"/>
              </a:rPr>
              <a:t>すずき</a:t>
            </a:r>
            <a:endParaRPr sz="3600">
              <a:solidFill>
                <a:srgbClr val="0070C0"/>
              </a:solidFill>
              <a:latin typeface="HG丸ｺﾞｼｯｸM-PRO"/>
              <a:ea typeface="HG丸ｺﾞｼｯｸM-PRO"/>
            </a:endParaRPr>
          </a:p>
        </p:txBody>
      </p:sp>
      <p:cxnSp>
        <p:nvCxnSpPr>
          <p:cNvPr id="1230" name="直線矢印コネクタ 15"/>
          <p:cNvCxnSpPr/>
          <p:nvPr/>
        </p:nvCxnSpPr>
        <p:spPr>
          <a:xfrm flipV="1">
            <a:off x="8328483" y="4131677"/>
            <a:ext cx="1413713" cy="8035"/>
          </a:xfrm>
          <a:prstGeom prst="straightConnector1">
            <a:avLst/>
          </a:prstGeom>
          <a:ln w="1143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231" name="スライド番号プレースホルダー 2"/>
          <p:cNvSpPr>
            <a:spLocks noGrp="1"/>
          </p:cNvSpPr>
          <p:nvPr>
            <p:ph type="sldNum" sz="quarter" idx="12"/>
          </p:nvPr>
        </p:nvSpPr>
        <p:spPr/>
        <p:txBody>
          <a:bodyPr/>
          <a:lstStyle/>
          <a:p>
            <a:fld id="{83B67A27-73C2-424E-BF58-30741D36557A}" type="slidenum">
              <a:rPr kumimoji="1" lang="ja-JP" altLang="en-US" smtClean="0"/>
              <a:t>6</a:t>
            </a:fld>
            <a:endParaRPr kumimoji="1" lang="ja-JP" altLang="en-US"/>
          </a:p>
        </p:txBody>
      </p:sp>
      <p:sp>
        <p:nvSpPr>
          <p:cNvPr id="1232" name="図形 304"/>
          <p:cNvSpPr/>
          <p:nvPr/>
        </p:nvSpPr>
        <p:spPr>
          <a:xfrm>
            <a:off x="386580" y="388986"/>
            <a:ext cx="5352335" cy="2100167"/>
          </a:xfrm>
          <a:prstGeom prst="wedgeRectCallout">
            <a:avLst>
              <a:gd name="adj1" fmla="val -29092"/>
              <a:gd name="adj2" fmla="val 76082"/>
            </a:avLst>
          </a:prstGeom>
          <a:no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r>
              <a:rPr lang="ja-JP" altLang="en-US" sz="3600" b="1">
                <a:solidFill>
                  <a:schemeClr val="tx1"/>
                </a:solidFill>
                <a:latin typeface="HG丸ｺﾞｼｯｸM-PRO"/>
                <a:ea typeface="HG丸ｺﾞｼｯｸM-PRO"/>
              </a:rPr>
              <a:t>ともみにしか写真を送っていないのに、なんで写真が広がるの？</a:t>
            </a:r>
            <a:endParaRPr lang="ja-JP" altLang="en-US" sz="3600" b="1">
              <a:solidFill>
                <a:schemeClr val="tx1"/>
              </a:solidFill>
              <a:latin typeface="HG丸ｺﾞｼｯｸM-PRO"/>
              <a:ea typeface="HG丸ｺﾞｼｯｸM-PRO"/>
            </a:endParaRPr>
          </a:p>
        </p:txBody>
      </p:sp>
      <p:sp>
        <p:nvSpPr>
          <p:cNvPr id="1233" name="図形 316"/>
          <p:cNvSpPr/>
          <p:nvPr/>
        </p:nvSpPr>
        <p:spPr>
          <a:xfrm>
            <a:off x="5975731" y="388986"/>
            <a:ext cx="5948775" cy="2474281"/>
          </a:xfrm>
          <a:prstGeom prst="wedgeRectCallout">
            <a:avLst>
              <a:gd name="adj1" fmla="val -23883"/>
              <a:gd name="adj2" fmla="val 63775"/>
            </a:avLst>
          </a:prstGeom>
          <a:no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r>
              <a:rPr lang="ja-JP" altLang="en-US" sz="3600" b="1">
                <a:solidFill>
                  <a:schemeClr val="tx1"/>
                </a:solidFill>
                <a:latin typeface="HG丸ｺﾞｼｯｸM-PRO"/>
                <a:ea typeface="HG丸ｺﾞｼｯｸM-PRO"/>
              </a:rPr>
              <a:t>すずき、なんで勝手に加工して、あんなにたくさんの子に送ったりすんのよ。</a:t>
            </a:r>
            <a:endParaRPr lang="ja-JP" altLang="en-US" sz="3600" b="1">
              <a:solidFill>
                <a:schemeClr val="tx1"/>
              </a:solidFill>
              <a:latin typeface="HG丸ｺﾞｼｯｸM-PRO"/>
              <a:ea typeface="HG丸ｺﾞｼｯｸM-PRO"/>
            </a:endParaRPr>
          </a:p>
          <a:p>
            <a:pPr algn="l">
              <a:defRPr lang="ja-JP" altLang="en-US"/>
            </a:pPr>
            <a:r>
              <a:rPr lang="ja-JP" altLang="en-US" sz="3600" b="1">
                <a:solidFill>
                  <a:schemeClr val="tx1"/>
                </a:solidFill>
                <a:latin typeface="HG丸ｺﾞｼｯｸM-PRO"/>
                <a:ea typeface="HG丸ｺﾞｼｯｸM-PRO"/>
              </a:rPr>
              <a:t>ゆいにあやまんなさいよ。</a:t>
            </a:r>
            <a:endParaRPr lang="ja-JP" altLang="en-US" sz="3600" b="1">
              <a:solidFill>
                <a:schemeClr val="tx1"/>
              </a:solidFill>
              <a:latin typeface="HG丸ｺﾞｼｯｸM-PRO"/>
              <a:ea typeface="HG丸ｺﾞｼｯｸM-PRO"/>
            </a:endParaRPr>
          </a:p>
        </p:txBody>
      </p:sp>
      <p:sp>
        <p:nvSpPr>
          <p:cNvPr id="1234" name="図形 317"/>
          <p:cNvSpPr/>
          <p:nvPr/>
        </p:nvSpPr>
        <p:spPr>
          <a:xfrm>
            <a:off x="2510056" y="3076754"/>
            <a:ext cx="4019149" cy="1286841"/>
          </a:xfrm>
          <a:prstGeom prst="wedgeRectCallout">
            <a:avLst>
              <a:gd name="adj1" fmla="val 59178"/>
              <a:gd name="adj2" fmla="val 64144"/>
            </a:avLst>
          </a:prstGeom>
          <a:no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r>
              <a:rPr lang="ja-JP" altLang="en-US" sz="3600" b="1">
                <a:solidFill>
                  <a:schemeClr val="tx1"/>
                </a:solidFill>
                <a:latin typeface="HG丸ｺﾞｼｯｸM-PRO"/>
                <a:ea typeface="HG丸ｺﾞｼｯｸM-PRO"/>
              </a:rPr>
              <a:t>わたしはたのまれて送っただけ。</a:t>
            </a:r>
            <a:endParaRPr lang="ja-JP" altLang="en-US" sz="3600" b="1">
              <a:solidFill>
                <a:schemeClr val="tx1"/>
              </a:solidFill>
              <a:latin typeface="HG丸ｺﾞｼｯｸM-PRO"/>
              <a:ea typeface="HG丸ｺﾞｼｯｸM-PRO"/>
            </a:endParaRPr>
          </a:p>
        </p:txBody>
      </p:sp>
      <p:sp>
        <p:nvSpPr>
          <p:cNvPr id="1235" name="図形 319"/>
          <p:cNvSpPr/>
          <p:nvPr/>
        </p:nvSpPr>
        <p:spPr>
          <a:xfrm>
            <a:off x="2510056" y="5062808"/>
            <a:ext cx="9163215" cy="1658667"/>
          </a:xfrm>
          <a:prstGeom prst="wedgeRectCallout">
            <a:avLst>
              <a:gd name="adj1" fmla="val 34728"/>
              <a:gd name="adj2" fmla="val -79570"/>
            </a:avLst>
          </a:prstGeom>
          <a:no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r>
              <a:rPr lang="ja-JP" altLang="en-US" sz="3600" b="1">
                <a:solidFill>
                  <a:schemeClr val="tx1"/>
                </a:solidFill>
                <a:latin typeface="HG丸ｺﾞｼｯｸM-PRO"/>
                <a:ea typeface="HG丸ｺﾞｼｯｸM-PRO"/>
              </a:rPr>
              <a:t>おれは自分のグループにしか送ってねえぜ。</a:t>
            </a:r>
            <a:endParaRPr lang="ja-JP" altLang="en-US" sz="3600" b="1">
              <a:solidFill>
                <a:schemeClr val="tx1"/>
              </a:solidFill>
              <a:latin typeface="HG丸ｺﾞｼｯｸM-PRO"/>
              <a:ea typeface="HG丸ｺﾞｼｯｸM-PRO"/>
            </a:endParaRPr>
          </a:p>
          <a:p>
            <a:pPr algn="l">
              <a:defRPr lang="ja-JP" altLang="en-US"/>
            </a:pPr>
            <a:r>
              <a:rPr lang="ja-JP" altLang="en-US" sz="3600" b="1">
                <a:solidFill>
                  <a:schemeClr val="tx1"/>
                </a:solidFill>
                <a:latin typeface="HG丸ｺﾞｼｯｸM-PRO"/>
                <a:ea typeface="HG丸ｺﾞｼｯｸM-PRO"/>
              </a:rPr>
              <a:t>ほかのやつらが勝手に広げるんだよ</a:t>
            </a:r>
            <a:endParaRPr lang="ja-JP" altLang="en-US" sz="3600" b="1">
              <a:solidFill>
                <a:schemeClr val="tx1"/>
              </a:solidFill>
              <a:latin typeface="HG丸ｺﾞｼｯｸM-PRO"/>
              <a:ea typeface="HG丸ｺﾞｼｯｸM-PRO"/>
            </a:endParaRPr>
          </a:p>
          <a:p>
            <a:pPr algn="l">
              <a:defRPr lang="ja-JP" altLang="en-US"/>
            </a:pPr>
            <a:r>
              <a:rPr lang="ja-JP" altLang="en-US" sz="3600" b="1">
                <a:solidFill>
                  <a:schemeClr val="tx1"/>
                </a:solidFill>
                <a:latin typeface="HG丸ｺﾞｼｯｸM-PRO"/>
                <a:ea typeface="HG丸ｺﾞｼｯｸM-PRO"/>
              </a:rPr>
              <a:t>いいだろ。</a:t>
            </a:r>
            <a:r>
              <a:rPr lang="ja-JP" altLang="en-US" sz="3600" b="1">
                <a:solidFill>
                  <a:schemeClr val="tx1"/>
                </a:solidFill>
                <a:latin typeface="HG丸ｺﾞｼｯｸM-PRO"/>
                <a:ea typeface="HG丸ｺﾞｼｯｸM-PRO"/>
              </a:rPr>
              <a:t>最高けっさくなんだからよ。</a:t>
            </a:r>
            <a:endParaRPr lang="ja-JP" altLang="en-US" sz="3600" b="1">
              <a:solidFill>
                <a:schemeClr val="tx1"/>
              </a:solidFill>
              <a:latin typeface="HG丸ｺﾞｼｯｸM-PRO"/>
              <a:ea typeface="HG丸ｺﾞｼｯｸM-PRO"/>
            </a:endParaRPr>
          </a:p>
        </p:txBody>
      </p:sp>
      <p:pic>
        <p:nvPicPr>
          <p:cNvPr id="1236" name="図 260"/>
          <p:cNvPicPr>
            <a:picLocks noChangeAspect="1"/>
          </p:cNvPicPr>
          <p:nvPr/>
        </p:nvPicPr>
        <p:blipFill>
          <a:blip r:embed="rId3"/>
          <a:stretch>
            <a:fillRect/>
          </a:stretch>
        </p:blipFill>
        <p:spPr>
          <a:xfrm>
            <a:off x="568444" y="2932639"/>
            <a:ext cx="1941611" cy="2073043"/>
          </a:xfrm>
          <a:prstGeom prst="rect">
            <a:avLst/>
          </a:prstGeom>
        </p:spPr>
      </p:pic>
      <p:pic>
        <p:nvPicPr>
          <p:cNvPr id="1237" name="図 262"/>
          <p:cNvPicPr>
            <a:picLocks noChangeAspect="1"/>
          </p:cNvPicPr>
          <p:nvPr/>
        </p:nvPicPr>
        <p:blipFill>
          <a:blip r:embed="rId4"/>
          <a:stretch>
            <a:fillRect/>
          </a:stretch>
        </p:blipFill>
        <p:spPr>
          <a:xfrm>
            <a:off x="386580" y="2863267"/>
            <a:ext cx="2123476" cy="2199541"/>
          </a:xfrm>
          <a:prstGeom prst="rect">
            <a:avLst/>
          </a:prstGeom>
        </p:spPr>
      </p:pic>
    </p:spTree>
    <p:extLst>
      <p:ext uri="{BB962C8B-B14F-4D97-AF65-F5344CB8AC3E}">
        <p14:creationId xmlns:p14="http://schemas.microsoft.com/office/powerpoint/2010/main" val="12778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fill="hold">
                                          <p:stCondLst>
                                            <p:cond delay="0"/>
                                          </p:stCondLst>
                                        </p:cTn>
                                        <p:tgtEl>
                                          <p:spTgt spid="1236"/>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fill="hold">
                                          <p:stCondLst>
                                            <p:cond delay="0"/>
                                          </p:stCondLst>
                                        </p:cTn>
                                        <p:tgtEl>
                                          <p:spTgt spid="1237"/>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fill="hold">
                                          <p:stCondLst>
                                            <p:cond delay="0"/>
                                          </p:stCondLst>
                                        </p:cTn>
                                        <p:tgtEl>
                                          <p:spTgt spid="123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fill="hold">
                                          <p:stCondLst>
                                            <p:cond delay="0"/>
                                          </p:stCondLst>
                                        </p:cTn>
                                        <p:tgtEl>
                                          <p:spTgt spid="123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fill="hold">
                                          <p:stCondLst>
                                            <p:cond delay="0"/>
                                          </p:stCondLst>
                                        </p:cTn>
                                        <p:tgtEl>
                                          <p:spTgt spid="1233"/>
                                        </p:tgtEl>
                                        <p:attrNameLst>
                                          <p:attrName>style.visibility</p:attrName>
                                        </p:attrNameLst>
                                      </p:cBhvr>
                                      <p:to>
                                        <p:strVal val="visible"/>
                                      </p:to>
                                    </p:set>
                                  </p:childTnLst>
                                </p:cTn>
                              </p:par>
                              <p:par>
                                <p:cTn id="20" presetID="1" presetClass="exit" presetSubtype="0" fill="hold" grpId="1" nodeType="withEffect">
                                  <p:stCondLst>
                                    <p:cond delay="0"/>
                                  </p:stCondLst>
                                  <p:childTnLst>
                                    <p:set>
                                      <p:cBhvr>
                                        <p:cTn id="21" fill="hold">
                                          <p:stCondLst>
                                            <p:cond delay="0"/>
                                          </p:stCondLst>
                                        </p:cTn>
                                        <p:tgtEl>
                                          <p:spTgt spid="123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fill="hold">
                                          <p:stCondLst>
                                            <p:cond delay="0"/>
                                          </p:stCondLst>
                                        </p:cTn>
                                        <p:tgtEl>
                                          <p:spTgt spid="1235"/>
                                        </p:tgtEl>
                                        <p:attrNameLst>
                                          <p:attrName>style.visibility</p:attrName>
                                        </p:attrNameLst>
                                      </p:cBhvr>
                                      <p:to>
                                        <p:strVal val="visible"/>
                                      </p:to>
                                    </p:set>
                                  </p:childTnLst>
                                </p:cTn>
                              </p:par>
                              <p:par>
                                <p:cTn id="26" presetID="1" presetClass="exit" presetSubtype="0" fill="hold" grpId="1" nodeType="withEffect">
                                  <p:stCondLst>
                                    <p:cond delay="0"/>
                                  </p:stCondLst>
                                  <p:childTnLst>
                                    <p:set>
                                      <p:cBhvr>
                                        <p:cTn id="27" fill="hold">
                                          <p:stCondLst>
                                            <p:cond delay="0"/>
                                          </p:stCondLst>
                                        </p:cTn>
                                        <p:tgtEl>
                                          <p:spTgt spid="12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 grpId="0" animBg="1" autoUpdateAnimBg="0"/>
      <p:bldP spid="1234" grpId="0" animBg="1" autoUpdateAnimBg="0"/>
      <p:bldP spid="1233" grpId="0" animBg="1" autoUpdateAnimBg="0"/>
      <p:bldP spid="1232" grpId="1" animBg="1" autoUpdateAnimBg="0"/>
      <p:bldP spid="1235" grpId="0" animBg="1" autoUpdateAnimBg="0"/>
      <p:bldP spid="1234" grpId="1"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43" name="正方形/長方形 13"/>
          <p:cNvSpPr/>
          <p:nvPr/>
        </p:nvSpPr>
        <p:spPr>
          <a:xfrm>
            <a:off x="3286862" y="4178222"/>
            <a:ext cx="2035951" cy="1199436"/>
          </a:xfrm>
          <a:prstGeom prst="rect">
            <a:avLst/>
          </a:prstGeom>
        </p:spPr>
        <p:txBody>
          <a:bodyPr wrap="none">
            <a:spAutoFit/>
          </a:bodyPr>
          <a:lstStyle/>
          <a:p>
            <a:r>
              <a:rPr lang="ja-JP" altLang="en-US" sz="3600" b="1">
                <a:latin typeface="HG丸ｺﾞｼｯｸM-PRO"/>
                <a:ea typeface="HG丸ｺﾞｼｯｸM-PRO"/>
              </a:rPr>
              <a:t>自分の</a:t>
            </a:r>
            <a:endParaRPr sz="3600" b="1">
              <a:latin typeface="HG丸ｺﾞｼｯｸM-PRO"/>
              <a:ea typeface="HG丸ｺﾞｼｯｸM-PRO"/>
            </a:endParaRPr>
          </a:p>
          <a:p>
            <a:r>
              <a:rPr lang="ja-JP" altLang="en-US" sz="3600" b="1">
                <a:latin typeface="HG丸ｺﾞｼｯｸM-PRO"/>
                <a:ea typeface="HG丸ｺﾞｼｯｸM-PRO"/>
              </a:rPr>
              <a:t>グループ</a:t>
            </a:r>
            <a:endParaRPr lang="ja-JP" altLang="en-US" sz="3600" b="1">
              <a:latin typeface="HG丸ｺﾞｼｯｸM-PRO"/>
              <a:ea typeface="HG丸ｺﾞｼｯｸM-PRO"/>
            </a:endParaRPr>
          </a:p>
        </p:txBody>
      </p:sp>
      <p:pic>
        <p:nvPicPr>
          <p:cNvPr id="1244" name="図 15"/>
          <p:cNvPicPr>
            <a:picLocks noChangeAspect="1"/>
          </p:cNvPicPr>
          <p:nvPr/>
        </p:nvPicPr>
        <p:blipFill>
          <a:blip r:embed="rId1"/>
          <a:stretch>
            <a:fillRect/>
          </a:stretch>
        </p:blipFill>
        <p:spPr>
          <a:xfrm>
            <a:off x="3407519" y="2617652"/>
            <a:ext cx="1794638" cy="1666771"/>
          </a:xfrm>
          <a:prstGeom prst="rect">
            <a:avLst/>
          </a:prstGeom>
        </p:spPr>
      </p:pic>
      <p:sp>
        <p:nvSpPr>
          <p:cNvPr id="1245" name="スライド番号プレースホルダー 2"/>
          <p:cNvSpPr>
            <a:spLocks noGrp="1"/>
          </p:cNvSpPr>
          <p:nvPr>
            <p:ph type="sldNum" sz="quarter" idx="12"/>
          </p:nvPr>
        </p:nvSpPr>
        <p:spPr>
          <a:xfrm>
            <a:off x="9135534" y="6362700"/>
            <a:ext cx="2743200" cy="365125"/>
          </a:xfrm>
        </p:spPr>
        <p:txBody>
          <a:bodyPr/>
          <a:lstStyle/>
          <a:p>
            <a:fld id="{83B67A27-73C2-424E-BF58-30741D36557A}" type="slidenum">
              <a:rPr kumimoji="1" lang="ja-JP" altLang="en-US" smtClean="0"/>
              <a:t>7</a:t>
            </a:fld>
            <a:endParaRPr kumimoji="1" lang="ja-JP" altLang="en-US" dirty="0"/>
          </a:p>
        </p:txBody>
      </p:sp>
      <p:grpSp>
        <p:nvGrpSpPr>
          <p:cNvPr id="1246" name="グループ 263"/>
          <p:cNvGrpSpPr/>
          <p:nvPr/>
        </p:nvGrpSpPr>
        <p:grpSpPr>
          <a:xfrm>
            <a:off x="383097" y="674843"/>
            <a:ext cx="1866744" cy="3717672"/>
            <a:chOff x="410709" y="2669135"/>
            <a:chExt cx="1866744" cy="4326992"/>
          </a:xfrm>
        </p:grpSpPr>
        <p:grpSp>
          <p:nvGrpSpPr>
            <p:cNvPr id="1247" name="グループ 359"/>
            <p:cNvGrpSpPr/>
            <p:nvPr/>
          </p:nvGrpSpPr>
          <p:grpSpPr>
            <a:xfrm>
              <a:off x="1211362" y="5370093"/>
              <a:ext cx="1066091" cy="1626034"/>
              <a:chOff x="3192174" y="4901741"/>
              <a:chExt cx="2232347" cy="2437018"/>
            </a:xfrm>
          </p:grpSpPr>
          <p:pic>
            <p:nvPicPr>
              <p:cNvPr id="1248" name="図 278"/>
              <p:cNvPicPr>
                <a:picLocks noChangeAspect="1"/>
              </p:cNvPicPr>
              <p:nvPr/>
            </p:nvPicPr>
            <p:blipFill>
              <a:blip r:embed="rId2"/>
              <a:stretch>
                <a:fillRect/>
              </a:stretch>
            </p:blipFill>
            <p:spPr>
              <a:xfrm>
                <a:off x="3192174" y="4901741"/>
                <a:ext cx="2232347" cy="2437018"/>
              </a:xfrm>
              <a:prstGeom prst="rect">
                <a:avLst/>
              </a:prstGeom>
              <a:solidFill>
                <a:schemeClr val="bg1"/>
              </a:solidFill>
              <a:ln>
                <a:solidFill>
                  <a:schemeClr val="tx1"/>
                </a:solidFill>
              </a:ln>
            </p:spPr>
          </p:pic>
          <p:pic>
            <p:nvPicPr>
              <p:cNvPr id="1249" name="図 255"/>
              <p:cNvPicPr>
                <a:picLocks noChangeAspect="1"/>
              </p:cNvPicPr>
              <p:nvPr/>
            </p:nvPicPr>
            <p:blipFill>
              <a:blip r:embed="rId3"/>
              <a:srcRect l="32768" r="24483" b="49658"/>
              <a:stretch>
                <a:fillRect/>
              </a:stretch>
            </p:blipFill>
            <p:spPr>
              <a:xfrm>
                <a:off x="3192174" y="5036005"/>
                <a:ext cx="1250142" cy="1320896"/>
              </a:xfrm>
              <a:prstGeom prst="roundRect">
                <a:avLst/>
              </a:prstGeom>
              <a:solidFill>
                <a:schemeClr val="bg1"/>
              </a:solidFill>
              <a:ln w="9525" cap="flat" cmpd="sng">
                <a:noFill/>
                <a:prstDash val="solid"/>
                <a:round/>
              </a:ln>
              <a:effectLst>
                <a:glow>
                  <a:sysClr val="windowText" lastClr="000000"/>
                </a:glow>
                <a:reflection blurRad="12700" stA="38000" endA="300" endPos="28000" dist="5080" dir="5400000" sy="-100000" algn="bl" rotWithShape="0"/>
              </a:effectLst>
            </p:spPr>
          </p:pic>
        </p:grpSp>
        <p:pic>
          <p:nvPicPr>
            <p:cNvPr id="1250" name="Picture 362" descr="http://2.bp.blogspot.com/-sLPzb9Vw-V0/VaMOLdc37EI/AAAAAAAAvjE/T-FTmodsYBg/s800/boy_12.png"/>
            <p:cNvPicPr>
              <a:picLocks noChangeAspect="1" noChangeArrowheads="1"/>
            </p:cNvPicPr>
            <p:nvPr/>
          </p:nvPicPr>
          <p:blipFill>
            <a:blip r:embed="rId4"/>
            <a:stretch>
              <a:fillRect/>
            </a:stretch>
          </p:blipFill>
          <p:spPr>
            <a:xfrm>
              <a:off x="410709" y="2669135"/>
              <a:ext cx="1333699" cy="1348557"/>
            </a:xfrm>
            <a:prstGeom prst="rect">
              <a:avLst/>
            </a:prstGeom>
            <a:solidFill>
              <a:schemeClr val="bg1"/>
            </a:solidFill>
          </p:spPr>
        </p:pic>
        <p:sp>
          <p:nvSpPr>
            <p:cNvPr id="1251" name="正方形/長方形 363"/>
            <p:cNvSpPr/>
            <p:nvPr/>
          </p:nvSpPr>
          <p:spPr>
            <a:xfrm>
              <a:off x="410709" y="4092701"/>
              <a:ext cx="1675032" cy="751224"/>
            </a:xfrm>
            <a:prstGeom prst="rect">
              <a:avLst/>
            </a:prstGeom>
            <a:solidFill>
              <a:schemeClr val="bg1"/>
            </a:solidFill>
          </p:spPr>
          <p:txBody>
            <a:bodyPr wrap="square">
              <a:spAutoFit/>
            </a:bodyPr>
            <a:lstStyle/>
            <a:p>
              <a:r>
                <a:rPr lang="ja-JP" altLang="en-US" sz="3600" b="1">
                  <a:solidFill>
                    <a:srgbClr val="0070C0"/>
                  </a:solidFill>
                  <a:latin typeface="HG丸ｺﾞｼｯｸM-PRO"/>
                  <a:ea typeface="HG丸ｺﾞｼｯｸM-PRO"/>
                </a:rPr>
                <a:t>すずき</a:t>
              </a:r>
              <a:endParaRPr sz="3600" b="1">
                <a:solidFill>
                  <a:srgbClr val="0070C0"/>
                </a:solidFill>
                <a:latin typeface="HG丸ｺﾞｼｯｸM-PRO"/>
                <a:ea typeface="HG丸ｺﾞｼｯｸM-PRO"/>
              </a:endParaRPr>
            </a:p>
          </p:txBody>
        </p:sp>
      </p:grpSp>
      <p:grpSp>
        <p:nvGrpSpPr>
          <p:cNvPr id="1252" name="グループ 267"/>
          <p:cNvGrpSpPr/>
          <p:nvPr/>
        </p:nvGrpSpPr>
        <p:grpSpPr>
          <a:xfrm>
            <a:off x="6027865" y="857767"/>
            <a:ext cx="2216617" cy="5321797"/>
            <a:chOff x="6625371" y="860721"/>
            <a:chExt cx="2216617" cy="5321797"/>
          </a:xfrm>
        </p:grpSpPr>
        <p:pic>
          <p:nvPicPr>
            <p:cNvPr id="1253" name="図 16"/>
            <p:cNvPicPr>
              <a:picLocks noChangeAspect="1"/>
            </p:cNvPicPr>
            <p:nvPr/>
          </p:nvPicPr>
          <p:blipFill>
            <a:blip r:embed="rId5"/>
            <a:stretch>
              <a:fillRect/>
            </a:stretch>
          </p:blipFill>
          <p:spPr>
            <a:xfrm>
              <a:off x="6625371" y="860721"/>
              <a:ext cx="1747776" cy="1623247"/>
            </a:xfrm>
            <a:prstGeom prst="rect">
              <a:avLst/>
            </a:prstGeom>
          </p:spPr>
        </p:pic>
        <p:pic>
          <p:nvPicPr>
            <p:cNvPr id="1254" name="図 21"/>
            <p:cNvPicPr>
              <a:picLocks noChangeAspect="1"/>
            </p:cNvPicPr>
            <p:nvPr/>
          </p:nvPicPr>
          <p:blipFill>
            <a:blip r:embed="rId5"/>
            <a:stretch>
              <a:fillRect/>
            </a:stretch>
          </p:blipFill>
          <p:spPr>
            <a:xfrm>
              <a:off x="6625371" y="4431626"/>
              <a:ext cx="1885212" cy="1750892"/>
            </a:xfrm>
            <a:prstGeom prst="rect">
              <a:avLst/>
            </a:prstGeom>
          </p:spPr>
        </p:pic>
        <p:pic>
          <p:nvPicPr>
            <p:cNvPr id="1255" name="図 366"/>
            <p:cNvPicPr>
              <a:picLocks noChangeAspect="1"/>
            </p:cNvPicPr>
            <p:nvPr/>
          </p:nvPicPr>
          <p:blipFill>
            <a:blip r:embed="rId5"/>
            <a:stretch>
              <a:fillRect/>
            </a:stretch>
          </p:blipFill>
          <p:spPr>
            <a:xfrm>
              <a:off x="6956776" y="2637672"/>
              <a:ext cx="1885212" cy="1750892"/>
            </a:xfrm>
            <a:prstGeom prst="rect">
              <a:avLst/>
            </a:prstGeom>
          </p:spPr>
        </p:pic>
      </p:grpSp>
      <p:grpSp>
        <p:nvGrpSpPr>
          <p:cNvPr id="1256" name="グループ 271"/>
          <p:cNvGrpSpPr/>
          <p:nvPr/>
        </p:nvGrpSpPr>
        <p:grpSpPr>
          <a:xfrm>
            <a:off x="8841988" y="0"/>
            <a:ext cx="2555567" cy="6846937"/>
            <a:chOff x="8841988" y="0"/>
            <a:chExt cx="2555567" cy="6846937"/>
          </a:xfrm>
        </p:grpSpPr>
        <p:pic>
          <p:nvPicPr>
            <p:cNvPr id="1257" name="図 368"/>
            <p:cNvPicPr>
              <a:picLocks noChangeAspect="1"/>
            </p:cNvPicPr>
            <p:nvPr/>
          </p:nvPicPr>
          <p:blipFill>
            <a:blip r:embed="rId5"/>
            <a:stretch>
              <a:fillRect/>
            </a:stretch>
          </p:blipFill>
          <p:spPr>
            <a:xfrm>
              <a:off x="8841988" y="0"/>
              <a:ext cx="1042770" cy="968473"/>
            </a:xfrm>
            <a:prstGeom prst="rect">
              <a:avLst/>
            </a:prstGeom>
          </p:spPr>
        </p:pic>
        <p:pic>
          <p:nvPicPr>
            <p:cNvPr id="1258" name="図 369"/>
            <p:cNvPicPr>
              <a:picLocks noChangeAspect="1"/>
            </p:cNvPicPr>
            <p:nvPr/>
          </p:nvPicPr>
          <p:blipFill>
            <a:blip r:embed="rId5"/>
            <a:stretch>
              <a:fillRect/>
            </a:stretch>
          </p:blipFill>
          <p:spPr>
            <a:xfrm>
              <a:off x="10102832" y="700918"/>
              <a:ext cx="1042770" cy="968473"/>
            </a:xfrm>
            <a:prstGeom prst="rect">
              <a:avLst/>
            </a:prstGeom>
          </p:spPr>
        </p:pic>
        <p:pic>
          <p:nvPicPr>
            <p:cNvPr id="1259" name="図 370"/>
            <p:cNvPicPr>
              <a:picLocks noChangeAspect="1"/>
            </p:cNvPicPr>
            <p:nvPr/>
          </p:nvPicPr>
          <p:blipFill>
            <a:blip r:embed="rId5"/>
            <a:stretch>
              <a:fillRect/>
            </a:stretch>
          </p:blipFill>
          <p:spPr>
            <a:xfrm>
              <a:off x="10102831" y="2147549"/>
              <a:ext cx="1042770" cy="968473"/>
            </a:xfrm>
            <a:prstGeom prst="rect">
              <a:avLst/>
            </a:prstGeom>
          </p:spPr>
        </p:pic>
        <p:pic>
          <p:nvPicPr>
            <p:cNvPr id="1260" name="図 371"/>
            <p:cNvPicPr>
              <a:picLocks noChangeAspect="1"/>
            </p:cNvPicPr>
            <p:nvPr/>
          </p:nvPicPr>
          <p:blipFill>
            <a:blip r:embed="rId5"/>
            <a:stretch>
              <a:fillRect/>
            </a:stretch>
          </p:blipFill>
          <p:spPr>
            <a:xfrm>
              <a:off x="10102829" y="5106463"/>
              <a:ext cx="1042770" cy="968473"/>
            </a:xfrm>
            <a:prstGeom prst="rect">
              <a:avLst/>
            </a:prstGeom>
          </p:spPr>
        </p:pic>
        <p:pic>
          <p:nvPicPr>
            <p:cNvPr id="1261" name="図 372"/>
            <p:cNvPicPr>
              <a:picLocks noChangeAspect="1"/>
            </p:cNvPicPr>
            <p:nvPr/>
          </p:nvPicPr>
          <p:blipFill>
            <a:blip r:embed="rId5"/>
            <a:stretch>
              <a:fillRect/>
            </a:stretch>
          </p:blipFill>
          <p:spPr>
            <a:xfrm>
              <a:off x="8954045" y="5878464"/>
              <a:ext cx="1042770" cy="968473"/>
            </a:xfrm>
            <a:prstGeom prst="rect">
              <a:avLst/>
            </a:prstGeom>
          </p:spPr>
        </p:pic>
        <p:pic>
          <p:nvPicPr>
            <p:cNvPr id="1262" name="図 373"/>
            <p:cNvPicPr>
              <a:picLocks noChangeAspect="1"/>
            </p:cNvPicPr>
            <p:nvPr/>
          </p:nvPicPr>
          <p:blipFill>
            <a:blip r:embed="rId5"/>
            <a:stretch>
              <a:fillRect/>
            </a:stretch>
          </p:blipFill>
          <p:spPr>
            <a:xfrm>
              <a:off x="10354785" y="3693986"/>
              <a:ext cx="1042770" cy="968473"/>
            </a:xfrm>
            <a:prstGeom prst="rect">
              <a:avLst/>
            </a:prstGeom>
          </p:spPr>
        </p:pic>
      </p:grpSp>
      <p:cxnSp>
        <p:nvCxnSpPr>
          <p:cNvPr id="1263" name="直線矢印コネクタ 374"/>
          <p:cNvCxnSpPr/>
          <p:nvPr/>
        </p:nvCxnSpPr>
        <p:spPr>
          <a:xfrm>
            <a:off x="2344615" y="3516923"/>
            <a:ext cx="942247" cy="18096"/>
          </a:xfrm>
          <a:prstGeom prst="straightConnector1">
            <a:avLst/>
          </a:prstGeom>
          <a:ln w="114300">
            <a:solidFill>
              <a:schemeClr val="accent2">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grpSp>
        <p:nvGrpSpPr>
          <p:cNvPr id="1264" name="グループ 265"/>
          <p:cNvGrpSpPr/>
          <p:nvPr/>
        </p:nvGrpSpPr>
        <p:grpSpPr>
          <a:xfrm>
            <a:off x="5322812" y="2147549"/>
            <a:ext cx="960025" cy="2514909"/>
            <a:chOff x="6013824" y="2147549"/>
            <a:chExt cx="960025" cy="2514909"/>
          </a:xfrm>
        </p:grpSpPr>
        <p:cxnSp>
          <p:nvCxnSpPr>
            <p:cNvPr id="1265" name="直線矢印コネクタ 22"/>
            <p:cNvCxnSpPr/>
            <p:nvPr/>
          </p:nvCxnSpPr>
          <p:spPr>
            <a:xfrm flipH="1">
              <a:off x="6032499" y="2147549"/>
              <a:ext cx="611548" cy="597650"/>
            </a:xfrm>
            <a:prstGeom prst="straightConnector1">
              <a:avLst/>
            </a:prstGeom>
            <a:ln w="114300">
              <a:solidFill>
                <a:schemeClr val="accent2">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266" name="直線矢印コネクタ 367"/>
            <p:cNvCxnSpPr/>
            <p:nvPr/>
          </p:nvCxnSpPr>
          <p:spPr>
            <a:xfrm flipH="1">
              <a:off x="6032499" y="3315433"/>
              <a:ext cx="941350" cy="8978"/>
            </a:xfrm>
            <a:prstGeom prst="straightConnector1">
              <a:avLst/>
            </a:prstGeom>
            <a:ln w="114300">
              <a:solidFill>
                <a:schemeClr val="accent2">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267" name="直線矢印コネクタ 376"/>
            <p:cNvCxnSpPr/>
            <p:nvPr/>
          </p:nvCxnSpPr>
          <p:spPr>
            <a:xfrm>
              <a:off x="6013824" y="4015441"/>
              <a:ext cx="630224" cy="647017"/>
            </a:xfrm>
            <a:prstGeom prst="straightConnector1">
              <a:avLst/>
            </a:prstGeom>
            <a:ln w="114300">
              <a:solidFill>
                <a:schemeClr val="accent2">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grpSp>
      <p:grpSp>
        <p:nvGrpSpPr>
          <p:cNvPr id="1268" name="グループ 269"/>
          <p:cNvGrpSpPr/>
          <p:nvPr/>
        </p:nvGrpSpPr>
        <p:grpSpPr>
          <a:xfrm>
            <a:off x="7583366" y="860721"/>
            <a:ext cx="2475414" cy="5330529"/>
            <a:chOff x="7844830" y="860721"/>
            <a:chExt cx="2475414" cy="5330529"/>
          </a:xfrm>
        </p:grpSpPr>
        <p:cxnSp>
          <p:nvCxnSpPr>
            <p:cNvPr id="1269" name="直線矢印コネクタ 17"/>
            <p:cNvCxnSpPr/>
            <p:nvPr/>
          </p:nvCxnSpPr>
          <p:spPr>
            <a:xfrm>
              <a:off x="8452426" y="5304118"/>
              <a:ext cx="1627115" cy="209392"/>
            </a:xfrm>
            <a:prstGeom prst="straightConnector1">
              <a:avLst/>
            </a:prstGeom>
            <a:ln w="114300">
              <a:solidFill>
                <a:schemeClr val="accent2">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270" name="直線矢印コネクタ 377"/>
            <p:cNvCxnSpPr/>
            <p:nvPr/>
          </p:nvCxnSpPr>
          <p:spPr>
            <a:xfrm>
              <a:off x="8451878" y="4095894"/>
              <a:ext cx="1868366" cy="160905"/>
            </a:xfrm>
            <a:prstGeom prst="straightConnector1">
              <a:avLst/>
            </a:prstGeom>
            <a:ln w="114300">
              <a:solidFill>
                <a:schemeClr val="accent2">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271" name="直線矢印コネクタ 378"/>
            <p:cNvCxnSpPr/>
            <p:nvPr/>
          </p:nvCxnSpPr>
          <p:spPr>
            <a:xfrm flipV="1">
              <a:off x="8229493" y="1254171"/>
              <a:ext cx="1916729" cy="577560"/>
            </a:xfrm>
            <a:prstGeom prst="straightConnector1">
              <a:avLst/>
            </a:prstGeom>
            <a:ln w="114300">
              <a:solidFill>
                <a:schemeClr val="accent2">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272" name="直線矢印コネクタ 379"/>
            <p:cNvCxnSpPr/>
            <p:nvPr/>
          </p:nvCxnSpPr>
          <p:spPr>
            <a:xfrm flipV="1">
              <a:off x="8174541" y="860721"/>
              <a:ext cx="864871" cy="274952"/>
            </a:xfrm>
            <a:prstGeom prst="straightConnector1">
              <a:avLst/>
            </a:prstGeom>
            <a:ln w="114300">
              <a:solidFill>
                <a:schemeClr val="accent2">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273" name="直線矢印コネクタ 380"/>
            <p:cNvCxnSpPr/>
            <p:nvPr/>
          </p:nvCxnSpPr>
          <p:spPr>
            <a:xfrm flipV="1">
              <a:off x="8692580" y="2784231"/>
              <a:ext cx="1386961" cy="365373"/>
            </a:xfrm>
            <a:prstGeom prst="straightConnector1">
              <a:avLst/>
            </a:prstGeom>
            <a:ln w="114300">
              <a:solidFill>
                <a:schemeClr val="accent2">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274" name="直線矢印コネクタ 381"/>
            <p:cNvCxnSpPr/>
            <p:nvPr/>
          </p:nvCxnSpPr>
          <p:spPr>
            <a:xfrm>
              <a:off x="7844830" y="5916491"/>
              <a:ext cx="1300529" cy="274759"/>
            </a:xfrm>
            <a:prstGeom prst="straightConnector1">
              <a:avLst/>
            </a:prstGeom>
            <a:ln w="114300">
              <a:solidFill>
                <a:schemeClr val="accent2">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5178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80" name="正方形/長方形 12"/>
          <p:cNvSpPr/>
          <p:nvPr/>
        </p:nvSpPr>
        <p:spPr>
          <a:xfrm>
            <a:off x="5284538" y="3787278"/>
            <a:ext cx="1806722" cy="922437"/>
          </a:xfrm>
          <a:prstGeom prst="rect">
            <a:avLst/>
          </a:prstGeom>
        </p:spPr>
        <p:txBody>
          <a:bodyPr wrap="none">
            <a:spAutoFit/>
          </a:bodyPr>
          <a:lstStyle/>
          <a:p>
            <a:r>
              <a:rPr lang="ja-JP" altLang="en-US" sz="5400" b="1" dirty="0">
                <a:solidFill>
                  <a:srgbClr val="0070C0"/>
                </a:solidFill>
                <a:latin typeface="HG丸ｺﾞｼｯｸM-PRO"/>
                <a:ea typeface="HG丸ｺﾞｼｯｸM-PRO"/>
              </a:rPr>
              <a:t>ゆ い</a:t>
            </a:r>
            <a:endParaRPr sz="5400" b="1">
              <a:solidFill>
                <a:srgbClr val="0070C0"/>
              </a:solidFill>
              <a:latin typeface="HG丸ｺﾞｼｯｸM-PRO"/>
              <a:ea typeface="HG丸ｺﾞｼｯｸM-PRO"/>
            </a:endParaRPr>
          </a:p>
        </p:txBody>
      </p:sp>
      <p:sp>
        <p:nvSpPr>
          <p:cNvPr id="1281" name="スライド番号プレースホルダー 2"/>
          <p:cNvSpPr>
            <a:spLocks noGrp="1"/>
          </p:cNvSpPr>
          <p:nvPr>
            <p:ph type="sldNum" sz="quarter" idx="12"/>
          </p:nvPr>
        </p:nvSpPr>
        <p:spPr/>
        <p:txBody>
          <a:bodyPr/>
          <a:lstStyle/>
          <a:p>
            <a:fld id="{83B67A27-73C2-424E-BF58-30741D36557A}" type="slidenum">
              <a:rPr kumimoji="1" lang="ja-JP" altLang="en-US" smtClean="0"/>
              <a:t>8</a:t>
            </a:fld>
            <a:endParaRPr kumimoji="1" lang="ja-JP" altLang="en-US"/>
          </a:p>
        </p:txBody>
      </p:sp>
      <p:pic>
        <p:nvPicPr>
          <p:cNvPr id="1282" name="図 261"/>
          <p:cNvPicPr>
            <a:picLocks noChangeAspect="1"/>
          </p:cNvPicPr>
          <p:nvPr/>
        </p:nvPicPr>
        <p:blipFill>
          <a:blip r:embed="rId1"/>
          <a:stretch>
            <a:fillRect/>
          </a:stretch>
        </p:blipFill>
        <p:spPr>
          <a:xfrm>
            <a:off x="4563666" y="400285"/>
            <a:ext cx="3248465" cy="3468360"/>
          </a:xfrm>
          <a:prstGeom prst="rect">
            <a:avLst/>
          </a:prstGeom>
        </p:spPr>
      </p:pic>
      <p:sp>
        <p:nvSpPr>
          <p:cNvPr id="1283" name="タイトル 289"/>
          <p:cNvSpPr>
            <a:spLocks noGrp="1"/>
          </p:cNvSpPr>
          <p:nvPr>
            <p:ph type="title"/>
          </p:nvPr>
        </p:nvSpPr>
        <p:spPr>
          <a:xfrm>
            <a:off x="3476141" y="4788295"/>
            <a:ext cx="5837862" cy="1328554"/>
          </a:xfrm>
        </p:spPr>
        <p:txBody>
          <a:bodyPr>
            <a:normAutofit/>
          </a:bodyPr>
          <a:lstStyle/>
          <a:p>
            <a:pPr algn="ctr"/>
            <a:r>
              <a:rPr lang="ja-JP" altLang="en-US" sz="7200" b="1" dirty="0" smtClean="0">
                <a:solidFill>
                  <a:srgbClr val="FF0000"/>
                </a:solidFill>
                <a:latin typeface="HG丸ｺﾞｼｯｸM-PRO"/>
                <a:ea typeface="HG丸ｺﾞｼｯｸM-PRO"/>
                <a:cs typeface="MS PGothic" charset="-128"/>
              </a:rPr>
              <a:t>どう思う？</a:t>
            </a:r>
            <a:endParaRPr lang="ja-JP" altLang="en-US" sz="7200" b="1" dirty="0">
              <a:solidFill>
                <a:srgbClr val="FF0000"/>
              </a:solidFill>
              <a:latin typeface="HG丸ｺﾞｼｯｸM-PRO"/>
              <a:ea typeface="HG丸ｺﾞｼｯｸM-PRO"/>
              <a:cs typeface="MS PGothic" charset="-128"/>
            </a:endParaRPr>
          </a:p>
        </p:txBody>
      </p:sp>
      <p:pic>
        <p:nvPicPr>
          <p:cNvPr id="1284" name="図 266"/>
          <p:cNvPicPr>
            <a:picLocks noChangeAspect="1"/>
          </p:cNvPicPr>
          <p:nvPr/>
        </p:nvPicPr>
        <p:blipFill>
          <a:blip r:embed="rId2"/>
          <a:stretch>
            <a:fillRect/>
          </a:stretch>
        </p:blipFill>
        <p:spPr>
          <a:xfrm>
            <a:off x="4551968" y="400285"/>
            <a:ext cx="3260163" cy="3473610"/>
          </a:xfrm>
          <a:prstGeom prst="rect">
            <a:avLst/>
          </a:prstGeom>
        </p:spPr>
      </p:pic>
    </p:spTree>
    <p:extLst>
      <p:ext uri="{BB962C8B-B14F-4D97-AF65-F5344CB8AC3E}">
        <p14:creationId xmlns:p14="http://schemas.microsoft.com/office/powerpoint/2010/main" val="12778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82"/>
                                        </p:tgtEl>
                                      </p:cBhvr>
                                    </p:animEffect>
                                    <p:set>
                                      <p:cBhvr>
                                        <p:cTn id="7" dur="1" fill="hold">
                                          <p:stCondLst>
                                            <p:cond delay="499"/>
                                          </p:stCondLst>
                                        </p:cTn>
                                        <p:tgtEl>
                                          <p:spTgt spid="128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1" dur="1" fill="hold">
                                          <p:stCondLst>
                                            <p:cond delay="0"/>
                                          </p:stCondLst>
                                        </p:cTn>
                                        <p:tgtEl>
                                          <p:spTgt spid="1284"/>
                                        </p:tgtEl>
                                        <p:attrNameLst>
                                          <p:attrName>style.visibility</p:attrName>
                                        </p:attrNameLst>
                                      </p:cBhvr>
                                      <p:to>
                                        <p:strVal val="visible"/>
                                      </p:to>
                                    </p:set>
                                    <p:animEffect transition="in" filter="fade">
                                      <p:cBhvr>
                                        <p:cTn id="10" dur="500"/>
                                        <p:tgtEl>
                                          <p:spTgt spid="128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6" dur="1" fill="hold">
                                          <p:stCondLst>
                                            <p:cond delay="0"/>
                                          </p:stCondLst>
                                        </p:cTn>
                                        <p:tgtEl>
                                          <p:spTgt spid="1283"/>
                                        </p:tgtEl>
                                        <p:attrNameLst>
                                          <p:attrName>style.visibility</p:attrName>
                                        </p:attrNameLst>
                                      </p:cBhvr>
                                      <p:to>
                                        <p:strVal val="visible"/>
                                      </p:to>
                                    </p:set>
                                    <p:animEffect transition="in" filter="fade">
                                      <p:cBhvr>
                                        <p:cTn id="15" dur="500"/>
                                        <p:tgtEl>
                                          <p:spTgt spid="1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3"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90" name="タイトル 1"/>
          <p:cNvSpPr>
            <a:spLocks noGrp="1"/>
          </p:cNvSpPr>
          <p:nvPr>
            <p:ph type="title"/>
          </p:nvPr>
        </p:nvSpPr>
        <p:spPr>
          <a:xfrm>
            <a:off x="503831" y="28957"/>
            <a:ext cx="2073235" cy="1325563"/>
          </a:xfrm>
        </p:spPr>
        <p:txBody>
          <a:bodyPr>
            <a:normAutofit fontScale="90000"/>
          </a:bodyPr>
          <a:lstStyle/>
          <a:p>
            <a:r>
              <a:rPr kumimoji="1" lang="ja-JP" altLang="en-US" sz="5400" b="1" dirty="0" smtClean="0">
                <a:solidFill>
                  <a:srgbClr val="7030A0"/>
                </a:solidFill>
                <a:latin typeface="HG丸ｺﾞｼｯｸM-PRO"/>
                <a:ea typeface="HG丸ｺﾞｼｯｸM-PRO"/>
                <a:cs typeface="MS PGothic" charset="-128"/>
              </a:rPr>
              <a:t>内　容</a:t>
            </a:r>
            <a:endParaRPr kumimoji="1" lang="ja-JP" altLang="en-US" sz="5400" b="1" dirty="0">
              <a:solidFill>
                <a:srgbClr val="7030A0"/>
              </a:solidFill>
              <a:latin typeface="HG丸ｺﾞｼｯｸM-PRO"/>
              <a:ea typeface="HG丸ｺﾞｼｯｸM-PRO"/>
              <a:cs typeface="MS PGothic" charset="-128"/>
            </a:endParaRPr>
          </a:p>
        </p:txBody>
      </p:sp>
      <p:pic>
        <p:nvPicPr>
          <p:cNvPr id="1291" name="Picture 4" descr="http://2.bp.blogspot.com/-6JmvIZNh6v0/VaMNdoZ16HI/AAAAAAAAvX8/26ub6j9Uh4E/s800/girl_14.png"/>
          <p:cNvPicPr>
            <a:picLocks noChangeAspect="1" noChangeArrowheads="1"/>
          </p:cNvPicPr>
          <p:nvPr/>
        </p:nvPicPr>
        <p:blipFill>
          <a:blip r:embed="rId1"/>
          <a:stretch>
            <a:fillRect/>
          </a:stretch>
        </p:blipFill>
        <p:spPr>
          <a:xfrm>
            <a:off x="4874606" y="924702"/>
            <a:ext cx="1430494" cy="1476041"/>
          </a:xfrm>
          <a:prstGeom prst="rect">
            <a:avLst/>
          </a:prstGeom>
          <a:noFill/>
        </p:spPr>
      </p:pic>
      <p:pic>
        <p:nvPicPr>
          <p:cNvPr id="1292" name="Picture 6" descr="http://2.bp.blogspot.com/-sLPzb9Vw-V0/VaMOLdc37EI/AAAAAAAAvjE/T-FTmodsYBg/s800/boy_12.png"/>
          <p:cNvPicPr>
            <a:picLocks noChangeAspect="1" noChangeArrowheads="1"/>
          </p:cNvPicPr>
          <p:nvPr/>
        </p:nvPicPr>
        <p:blipFill>
          <a:blip r:embed="rId2"/>
          <a:stretch>
            <a:fillRect/>
          </a:stretch>
        </p:blipFill>
        <p:spPr>
          <a:xfrm>
            <a:off x="8133368" y="1839109"/>
            <a:ext cx="1373317" cy="1459580"/>
          </a:xfrm>
          <a:prstGeom prst="rect">
            <a:avLst/>
          </a:prstGeom>
          <a:noFill/>
        </p:spPr>
      </p:pic>
      <p:cxnSp>
        <p:nvCxnSpPr>
          <p:cNvPr id="1293" name="直線矢印コネクタ 11"/>
          <p:cNvCxnSpPr/>
          <p:nvPr/>
        </p:nvCxnSpPr>
        <p:spPr>
          <a:xfrm flipV="1">
            <a:off x="2143125" y="2362933"/>
            <a:ext cx="2729279" cy="1178909"/>
          </a:xfrm>
          <a:prstGeom prst="straightConnector1">
            <a:avLst/>
          </a:prstGeom>
          <a:ln w="1143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294" name="正方形/長方形 12"/>
          <p:cNvSpPr/>
          <p:nvPr/>
        </p:nvSpPr>
        <p:spPr>
          <a:xfrm>
            <a:off x="577402" y="4314590"/>
            <a:ext cx="1314600" cy="768548"/>
          </a:xfrm>
          <a:prstGeom prst="rect">
            <a:avLst/>
          </a:prstGeom>
        </p:spPr>
        <p:txBody>
          <a:bodyPr wrap="none">
            <a:spAutoFit/>
          </a:bodyPr>
          <a:lstStyle/>
          <a:p>
            <a:r>
              <a:rPr lang="ja-JP" altLang="en-US" sz="4400" b="1" dirty="0">
                <a:solidFill>
                  <a:srgbClr val="0070C0"/>
                </a:solidFill>
                <a:latin typeface="HG丸ｺﾞｼｯｸM-PRO"/>
                <a:ea typeface="HG丸ｺﾞｼｯｸM-PRO"/>
              </a:rPr>
              <a:t>ゆい</a:t>
            </a:r>
            <a:endParaRPr sz="4400">
              <a:solidFill>
                <a:srgbClr val="0070C0"/>
              </a:solidFill>
              <a:latin typeface="HG丸ｺﾞｼｯｸM-PRO"/>
              <a:ea typeface="HG丸ｺﾞｼｯｸM-PRO"/>
            </a:endParaRPr>
          </a:p>
        </p:txBody>
      </p:sp>
      <p:sp>
        <p:nvSpPr>
          <p:cNvPr id="1295" name="正方形/長方形 13"/>
          <p:cNvSpPr/>
          <p:nvPr/>
        </p:nvSpPr>
        <p:spPr>
          <a:xfrm>
            <a:off x="4665112" y="2500495"/>
            <a:ext cx="1880461" cy="768548"/>
          </a:xfrm>
          <a:prstGeom prst="rect">
            <a:avLst/>
          </a:prstGeom>
        </p:spPr>
        <p:txBody>
          <a:bodyPr wrap="none">
            <a:spAutoFit/>
          </a:bodyPr>
          <a:lstStyle/>
          <a:p>
            <a:r>
              <a:rPr lang="ja-JP" altLang="en-US" sz="4400" b="1" dirty="0">
                <a:solidFill>
                  <a:srgbClr val="0070C0"/>
                </a:solidFill>
                <a:latin typeface="HG丸ｺﾞｼｯｸM-PRO"/>
                <a:ea typeface="HG丸ｺﾞｼｯｸM-PRO"/>
              </a:rPr>
              <a:t>ともみ</a:t>
            </a:r>
            <a:endParaRPr sz="4400" b="1">
              <a:solidFill>
                <a:srgbClr val="0070C0"/>
              </a:solidFill>
              <a:latin typeface="HG丸ｺﾞｼｯｸM-PRO"/>
              <a:ea typeface="HG丸ｺﾞｼｯｸM-PRO"/>
            </a:endParaRPr>
          </a:p>
        </p:txBody>
      </p:sp>
      <p:sp>
        <p:nvSpPr>
          <p:cNvPr id="1296" name="正方形/長方形 14"/>
          <p:cNvSpPr/>
          <p:nvPr/>
        </p:nvSpPr>
        <p:spPr>
          <a:xfrm>
            <a:off x="9506685" y="2530141"/>
            <a:ext cx="1880461" cy="768548"/>
          </a:xfrm>
          <a:prstGeom prst="rect">
            <a:avLst/>
          </a:prstGeom>
        </p:spPr>
        <p:txBody>
          <a:bodyPr wrap="none">
            <a:spAutoFit/>
          </a:bodyPr>
          <a:lstStyle/>
          <a:p>
            <a:r>
              <a:rPr lang="ja-JP" altLang="en-US" sz="4400" b="1" dirty="0">
                <a:solidFill>
                  <a:srgbClr val="0070C0"/>
                </a:solidFill>
                <a:latin typeface="HG丸ｺﾞｼｯｸM-PRO"/>
                <a:ea typeface="HG丸ｺﾞｼｯｸM-PRO"/>
              </a:rPr>
              <a:t>すずき</a:t>
            </a:r>
            <a:endParaRPr sz="4400">
              <a:solidFill>
                <a:srgbClr val="0070C0"/>
              </a:solidFill>
              <a:latin typeface="HG丸ｺﾞｼｯｸM-PRO"/>
              <a:ea typeface="HG丸ｺﾞｼｯｸM-PRO"/>
            </a:endParaRPr>
          </a:p>
        </p:txBody>
      </p:sp>
      <p:cxnSp>
        <p:nvCxnSpPr>
          <p:cNvPr id="1297" name="直線矢印コネクタ 15"/>
          <p:cNvCxnSpPr/>
          <p:nvPr/>
        </p:nvCxnSpPr>
        <p:spPr>
          <a:xfrm>
            <a:off x="6301154" y="2253029"/>
            <a:ext cx="1832214" cy="525470"/>
          </a:xfrm>
          <a:prstGeom prst="straightConnector1">
            <a:avLst/>
          </a:prstGeom>
          <a:ln w="1143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298" name="正方形/長方形 9"/>
          <p:cNvSpPr/>
          <p:nvPr/>
        </p:nvSpPr>
        <p:spPr>
          <a:xfrm>
            <a:off x="77533" y="1455953"/>
            <a:ext cx="3762386" cy="1322546"/>
          </a:xfrm>
          <a:prstGeom prst="rect">
            <a:avLst/>
          </a:prstGeom>
        </p:spPr>
        <p:txBody>
          <a:bodyPr wrap="none">
            <a:spAutoFit/>
          </a:bodyPr>
          <a:lstStyle/>
          <a:p>
            <a:r>
              <a:rPr lang="en-US" altLang="ja-JP" sz="4000" b="1" dirty="0">
                <a:latin typeface="HG丸ｺﾞｼｯｸM-PRO"/>
                <a:ea typeface="HG丸ｺﾞｼｯｸM-PRO"/>
                <a:cs typeface="MS PGothic" charset="-128"/>
              </a:rPr>
              <a:t>1.</a:t>
            </a:r>
            <a:r>
              <a:rPr lang="ja-JP" altLang="en-US" sz="4000" b="1" dirty="0">
                <a:latin typeface="HG丸ｺﾞｼｯｸM-PRO"/>
                <a:ea typeface="HG丸ｺﾞｼｯｸM-PRO"/>
                <a:cs typeface="MS PGothic" charset="-128"/>
              </a:rPr>
              <a:t>自分の</a:t>
            </a:r>
            <a:r>
              <a:rPr lang="ja-JP" altLang="en-US" sz="4000" b="1" dirty="0" smtClean="0">
                <a:latin typeface="HG丸ｺﾞｼｯｸM-PRO"/>
                <a:ea typeface="HG丸ｺﾞｼｯｸM-PRO"/>
                <a:cs typeface="MS PGothic" charset="-128"/>
              </a:rPr>
              <a:t>画像を</a:t>
            </a:r>
            <a:endParaRPr lang="ja-JP" altLang="en-US" sz="4000" b="1" dirty="0" smtClean="0">
              <a:latin typeface="HG丸ｺﾞｼｯｸM-PRO"/>
              <a:ea typeface="HG丸ｺﾞｼｯｸM-PRO"/>
              <a:cs typeface="MS PGothic" charset="-128"/>
            </a:endParaRPr>
          </a:p>
          <a:p>
            <a:r>
              <a:rPr lang="ja-JP" altLang="en-US" sz="4000" b="1" dirty="0" smtClean="0">
                <a:latin typeface="HG丸ｺﾞｼｯｸM-PRO"/>
                <a:ea typeface="HG丸ｺﾞｼｯｸM-PRO"/>
                <a:cs typeface="MS PGothic" charset="-128"/>
              </a:rPr>
              <a:t>　</a:t>
            </a:r>
            <a:r>
              <a:rPr lang="ja-JP" altLang="en-US" sz="4000" b="1" dirty="0" smtClean="0">
                <a:latin typeface="HG丸ｺﾞｼｯｸM-PRO"/>
                <a:ea typeface="HG丸ｺﾞｼｯｸM-PRO"/>
                <a:cs typeface="MS PGothic" charset="-128"/>
              </a:rPr>
              <a:t>送信</a:t>
            </a:r>
            <a:endParaRPr lang="ja-JP" altLang="en-US" sz="4000" b="1" dirty="0" smtClean="0">
              <a:latin typeface="HG丸ｺﾞｼｯｸM-PRO"/>
              <a:ea typeface="HG丸ｺﾞｼｯｸM-PRO"/>
              <a:cs typeface="MS PGothic" charset="-128"/>
            </a:endParaRPr>
          </a:p>
        </p:txBody>
      </p:sp>
      <p:sp>
        <p:nvSpPr>
          <p:cNvPr id="1299" name="正方形/長方形 16"/>
          <p:cNvSpPr/>
          <p:nvPr/>
        </p:nvSpPr>
        <p:spPr>
          <a:xfrm>
            <a:off x="6179230" y="794680"/>
            <a:ext cx="5820642" cy="1322546"/>
          </a:xfrm>
          <a:prstGeom prst="rect">
            <a:avLst/>
          </a:prstGeom>
        </p:spPr>
        <p:txBody>
          <a:bodyPr wrap="none">
            <a:spAutoFit/>
          </a:bodyPr>
          <a:lstStyle/>
          <a:p>
            <a:r>
              <a:rPr lang="en-US" altLang="ja-JP" sz="4000" b="1" dirty="0">
                <a:latin typeface="HG丸ｺﾞｼｯｸM-PRO"/>
                <a:ea typeface="HG丸ｺﾞｼｯｸM-PRO"/>
                <a:cs typeface="MS PGothic" charset="-128"/>
              </a:rPr>
              <a:t>2.</a:t>
            </a:r>
            <a:r>
              <a:rPr lang="ja-JP" altLang="en-US" sz="4000" b="1" dirty="0">
                <a:latin typeface="HG丸ｺﾞｼｯｸM-PRO"/>
                <a:ea typeface="HG丸ｺﾞｼｯｸM-PRO"/>
                <a:cs typeface="MS PGothic" charset="-128"/>
              </a:rPr>
              <a:t>「ゆい」</a:t>
            </a:r>
            <a:r>
              <a:rPr lang="ja-JP" altLang="en-US" sz="4000" b="1" dirty="0" err="1" smtClean="0">
                <a:latin typeface="HG丸ｺﾞｼｯｸM-PRO"/>
                <a:ea typeface="HG丸ｺﾞｼｯｸM-PRO"/>
                <a:cs typeface="MS PGothic" charset="-128"/>
              </a:rPr>
              <a:t>さん</a:t>
            </a:r>
            <a:r>
              <a:rPr lang="ja-JP" altLang="en-US" sz="4000" b="1" dirty="0" err="1">
                <a:latin typeface="HG丸ｺﾞｼｯｸM-PRO"/>
                <a:ea typeface="HG丸ｺﾞｼｯｸM-PRO"/>
                <a:cs typeface="MS PGothic" charset="-128"/>
              </a:rPr>
              <a:t>の</a:t>
            </a:r>
            <a:r>
              <a:rPr lang="ja-JP" altLang="en-US" sz="4000" b="1" dirty="0" smtClean="0">
                <a:latin typeface="HG丸ｺﾞｼｯｸM-PRO"/>
                <a:ea typeface="HG丸ｺﾞｼｯｸM-PRO"/>
                <a:cs typeface="MS PGothic" charset="-128"/>
              </a:rPr>
              <a:t>画像</a:t>
            </a:r>
            <a:r>
              <a:rPr lang="ja-JP" altLang="en-US" sz="4000" b="1" dirty="0" smtClean="0">
                <a:latin typeface="HG丸ｺﾞｼｯｸM-PRO"/>
                <a:ea typeface="HG丸ｺﾞｼｯｸM-PRO"/>
                <a:cs typeface="MS PGothic" charset="-128"/>
              </a:rPr>
              <a:t>を</a:t>
            </a:r>
            <a:endParaRPr lang="ja-JP" altLang="en-US" sz="4000" b="1" dirty="0" smtClean="0">
              <a:latin typeface="HG丸ｺﾞｼｯｸM-PRO"/>
              <a:ea typeface="HG丸ｺﾞｼｯｸM-PRO"/>
              <a:cs typeface="MS PGothic" charset="-128"/>
            </a:endParaRPr>
          </a:p>
          <a:p>
            <a:r>
              <a:rPr lang="ja-JP" altLang="en-US" sz="4000" b="1" dirty="0" smtClean="0">
                <a:latin typeface="HG丸ｺﾞｼｯｸM-PRO"/>
                <a:ea typeface="HG丸ｺﾞｼｯｸM-PRO"/>
                <a:cs typeface="MS PGothic" charset="-128"/>
              </a:rPr>
              <a:t>　</a:t>
            </a:r>
            <a:r>
              <a:rPr lang="ja-JP" altLang="en-US" sz="4000" b="1" dirty="0" smtClean="0">
                <a:latin typeface="HG丸ｺﾞｼｯｸM-PRO"/>
                <a:ea typeface="HG丸ｺﾞｼｯｸM-PRO"/>
                <a:cs typeface="MS PGothic" charset="-128"/>
              </a:rPr>
              <a:t>送信</a:t>
            </a:r>
            <a:endParaRPr lang="ja-JP" altLang="en-US" sz="4000" b="1" dirty="0" smtClean="0">
              <a:latin typeface="HG丸ｺﾞｼｯｸM-PRO"/>
              <a:ea typeface="HG丸ｺﾞｼｯｸM-PRO"/>
              <a:cs typeface="MS PGothic" charset="-128"/>
            </a:endParaRPr>
          </a:p>
        </p:txBody>
      </p:sp>
      <p:sp>
        <p:nvSpPr>
          <p:cNvPr id="1300" name="正方形/長方形 18"/>
          <p:cNvSpPr/>
          <p:nvPr/>
        </p:nvSpPr>
        <p:spPr>
          <a:xfrm>
            <a:off x="5611507" y="3298689"/>
            <a:ext cx="6396250" cy="1322546"/>
          </a:xfrm>
          <a:prstGeom prst="rect">
            <a:avLst/>
          </a:prstGeom>
        </p:spPr>
        <p:txBody>
          <a:bodyPr wrap="square">
            <a:spAutoFit/>
          </a:bodyPr>
          <a:lstStyle/>
          <a:p>
            <a:r>
              <a:rPr lang="en-US" altLang="ja-JP" sz="4000" b="1" dirty="0">
                <a:latin typeface="HG丸ｺﾞｼｯｸM-PRO"/>
                <a:ea typeface="HG丸ｺﾞｼｯｸM-PRO"/>
                <a:cs typeface="MS PGothic" charset="-128"/>
              </a:rPr>
              <a:t>3.</a:t>
            </a:r>
            <a:r>
              <a:rPr lang="ja-JP" altLang="en-US" sz="4000" b="1" dirty="0">
                <a:latin typeface="HG丸ｺﾞｼｯｸM-PRO"/>
                <a:ea typeface="HG丸ｺﾞｼｯｸM-PRO"/>
                <a:cs typeface="MS PGothic" charset="-128"/>
              </a:rPr>
              <a:t>「ゆい」</a:t>
            </a:r>
            <a:r>
              <a:rPr lang="ja-JP" altLang="en-US" sz="4000" b="1" dirty="0" err="1">
                <a:latin typeface="HG丸ｺﾞｼｯｸM-PRO"/>
                <a:ea typeface="HG丸ｺﾞｼｯｸM-PRO"/>
                <a:cs typeface="MS PGothic" charset="-128"/>
              </a:rPr>
              <a:t>さんの</a:t>
            </a:r>
            <a:r>
              <a:rPr lang="ja-JP" altLang="en-US" sz="4000" b="1" dirty="0" smtClean="0">
                <a:latin typeface="HG丸ｺﾞｼｯｸM-PRO"/>
                <a:ea typeface="HG丸ｺﾞｼｯｸM-PRO"/>
                <a:cs typeface="MS PGothic" charset="-128"/>
              </a:rPr>
              <a:t>画像を</a:t>
            </a:r>
            <a:endParaRPr lang="en-US" altLang="ja-JP" sz="4000" b="1" dirty="0">
              <a:latin typeface="HG丸ｺﾞｼｯｸM-PRO"/>
              <a:ea typeface="HG丸ｺﾞｼｯｸM-PRO"/>
              <a:cs typeface="MS PGothic" charset="-128"/>
            </a:endParaRPr>
          </a:p>
          <a:p>
            <a:r>
              <a:rPr lang="ja-JP" altLang="en-US" sz="4000" b="1" dirty="0" smtClean="0">
                <a:latin typeface="HG丸ｺﾞｼｯｸM-PRO"/>
                <a:ea typeface="HG丸ｺﾞｼｯｸM-PRO"/>
                <a:cs typeface="MS PGothic" charset="-128"/>
              </a:rPr>
              <a:t>　</a:t>
            </a:r>
            <a:r>
              <a:rPr lang="ja-JP" altLang="en-US" sz="4000" b="1" dirty="0" smtClean="0">
                <a:latin typeface="HG丸ｺﾞｼｯｸM-PRO"/>
                <a:ea typeface="HG丸ｺﾞｼｯｸM-PRO"/>
                <a:cs typeface="MS PGothic" charset="-128"/>
              </a:rPr>
              <a:t>加工してグループに</a:t>
            </a:r>
            <a:r>
              <a:rPr lang="ja-JP" altLang="en-US" sz="4000" b="1" dirty="0" smtClean="0">
                <a:latin typeface="HG丸ｺﾞｼｯｸM-PRO"/>
                <a:ea typeface="HG丸ｺﾞｼｯｸM-PRO"/>
                <a:cs typeface="MS PGothic" charset="-128"/>
              </a:rPr>
              <a:t>送信</a:t>
            </a:r>
            <a:endParaRPr lang="ja-JP" altLang="en-US" sz="4000" b="1" dirty="0" smtClean="0">
              <a:latin typeface="HG丸ｺﾞｼｯｸM-PRO"/>
              <a:ea typeface="HG丸ｺﾞｼｯｸM-PRO"/>
              <a:cs typeface="MS PGothic" charset="-128"/>
            </a:endParaRPr>
          </a:p>
        </p:txBody>
      </p:sp>
      <p:cxnSp>
        <p:nvCxnSpPr>
          <p:cNvPr id="1301" name="直線矢印コネクタ 20"/>
          <p:cNvCxnSpPr/>
          <p:nvPr/>
        </p:nvCxnSpPr>
        <p:spPr>
          <a:xfrm flipH="1">
            <a:off x="6365265" y="4621235"/>
            <a:ext cx="1886683" cy="787644"/>
          </a:xfrm>
          <a:prstGeom prst="straightConnector1">
            <a:avLst/>
          </a:prstGeom>
          <a:ln w="1143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302" name="スライド番号プレースホルダー 2"/>
          <p:cNvSpPr>
            <a:spLocks noGrp="1"/>
          </p:cNvSpPr>
          <p:nvPr>
            <p:ph type="sldNum" sz="quarter" idx="12"/>
          </p:nvPr>
        </p:nvSpPr>
        <p:spPr/>
        <p:txBody>
          <a:bodyPr/>
          <a:lstStyle/>
          <a:p>
            <a:fld id="{83B67A27-73C2-424E-BF58-30741D36557A}" type="slidenum">
              <a:rPr kumimoji="1" lang="ja-JP" altLang="en-US" smtClean="0"/>
              <a:t>9</a:t>
            </a:fld>
            <a:endParaRPr kumimoji="1" lang="ja-JP" altLang="en-US"/>
          </a:p>
        </p:txBody>
      </p:sp>
      <p:cxnSp>
        <p:nvCxnSpPr>
          <p:cNvPr id="1303" name="直線矢印コネクタ 267"/>
          <p:cNvCxnSpPr/>
          <p:nvPr/>
        </p:nvCxnSpPr>
        <p:spPr>
          <a:xfrm flipH="1">
            <a:off x="3013656" y="5513510"/>
            <a:ext cx="1556971" cy="219808"/>
          </a:xfrm>
          <a:prstGeom prst="straightConnector1">
            <a:avLst/>
          </a:prstGeom>
          <a:ln w="1143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304" name="直線矢印コネクタ 268"/>
          <p:cNvCxnSpPr/>
          <p:nvPr/>
        </p:nvCxnSpPr>
        <p:spPr>
          <a:xfrm flipH="1">
            <a:off x="3507764" y="6117737"/>
            <a:ext cx="1172308" cy="549763"/>
          </a:xfrm>
          <a:prstGeom prst="straightConnector1">
            <a:avLst/>
          </a:prstGeom>
          <a:ln w="1143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305" name="直線矢印コネクタ 269"/>
          <p:cNvCxnSpPr/>
          <p:nvPr/>
        </p:nvCxnSpPr>
        <p:spPr>
          <a:xfrm>
            <a:off x="5776249" y="6270468"/>
            <a:ext cx="805962" cy="451007"/>
          </a:xfrm>
          <a:prstGeom prst="straightConnector1">
            <a:avLst/>
          </a:prstGeom>
          <a:ln w="1143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306" name="直線矢印コネクタ 270"/>
          <p:cNvCxnSpPr/>
          <p:nvPr/>
        </p:nvCxnSpPr>
        <p:spPr>
          <a:xfrm>
            <a:off x="6289132" y="6072380"/>
            <a:ext cx="1019475" cy="396177"/>
          </a:xfrm>
          <a:prstGeom prst="straightConnector1">
            <a:avLst/>
          </a:prstGeom>
          <a:ln w="1143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pic>
        <p:nvPicPr>
          <p:cNvPr id="1307" name="図 324"/>
          <p:cNvPicPr>
            <a:picLocks noChangeAspect="1"/>
          </p:cNvPicPr>
          <p:nvPr/>
        </p:nvPicPr>
        <p:blipFill>
          <a:blip r:embed="rId3"/>
          <a:stretch>
            <a:fillRect/>
          </a:stretch>
        </p:blipFill>
        <p:spPr>
          <a:xfrm>
            <a:off x="502959" y="2760566"/>
            <a:ext cx="1463485" cy="1562551"/>
          </a:xfrm>
          <a:prstGeom prst="rect">
            <a:avLst/>
          </a:prstGeom>
        </p:spPr>
      </p:pic>
      <p:pic>
        <p:nvPicPr>
          <p:cNvPr id="1308" name="図 325"/>
          <p:cNvPicPr>
            <a:picLocks noChangeAspect="1"/>
          </p:cNvPicPr>
          <p:nvPr/>
        </p:nvPicPr>
        <p:blipFill>
          <a:blip r:embed="rId4"/>
          <a:stretch>
            <a:fillRect/>
          </a:stretch>
        </p:blipFill>
        <p:spPr>
          <a:xfrm>
            <a:off x="374447" y="2693632"/>
            <a:ext cx="1597596" cy="1702193"/>
          </a:xfrm>
          <a:prstGeom prst="rect">
            <a:avLst/>
          </a:prstGeom>
        </p:spPr>
      </p:pic>
      <p:pic>
        <p:nvPicPr>
          <p:cNvPr id="1309" name="図 272"/>
          <p:cNvPicPr>
            <a:picLocks noChangeAspect="1"/>
          </p:cNvPicPr>
          <p:nvPr/>
        </p:nvPicPr>
        <p:blipFill>
          <a:blip r:embed="rId5"/>
          <a:stretch>
            <a:fillRect/>
          </a:stretch>
        </p:blipFill>
        <p:spPr>
          <a:xfrm>
            <a:off x="4570627" y="4680125"/>
            <a:ext cx="1794638" cy="1666771"/>
          </a:xfrm>
          <a:prstGeom prst="rect">
            <a:avLst/>
          </a:prstGeom>
        </p:spPr>
      </p:pic>
      <p:sp>
        <p:nvSpPr>
          <p:cNvPr id="1310" name="正方形/長方形 273"/>
          <p:cNvSpPr/>
          <p:nvPr/>
        </p:nvSpPr>
        <p:spPr>
          <a:xfrm>
            <a:off x="6365265" y="5509500"/>
            <a:ext cx="5043034" cy="706993"/>
          </a:xfrm>
          <a:prstGeom prst="rect">
            <a:avLst/>
          </a:prstGeom>
        </p:spPr>
        <p:txBody>
          <a:bodyPr wrap="square">
            <a:spAutoFit/>
          </a:bodyPr>
          <a:lstStyle/>
          <a:p>
            <a:r>
              <a:rPr lang="en-US" altLang="ja-JP" sz="4000" b="1" dirty="0">
                <a:latin typeface="HG丸ｺﾞｼｯｸM-PRO"/>
                <a:ea typeface="HG丸ｺﾞｼｯｸM-PRO"/>
                <a:cs typeface="MS PGothic" charset="-128"/>
              </a:rPr>
              <a:t>４.</a:t>
            </a:r>
            <a:r>
              <a:rPr lang="ja-JP" altLang="en-US" sz="4000" b="1" dirty="0" smtClean="0">
                <a:latin typeface="HG丸ｺﾞｼｯｸM-PRO"/>
                <a:ea typeface="HG丸ｺﾞｼｯｸM-PRO"/>
                <a:cs typeface="MS PGothic" charset="-128"/>
              </a:rPr>
              <a:t>グループから拡散</a:t>
            </a:r>
            <a:endParaRPr lang="ja-JP" altLang="en-US" sz="4000" b="1" dirty="0" smtClean="0">
              <a:latin typeface="HG丸ｺﾞｼｯｸM-PRO"/>
              <a:ea typeface="HG丸ｺﾞｼｯｸM-PRO"/>
              <a:cs typeface="MS PGothic" charset="-128"/>
            </a:endParaRPr>
          </a:p>
        </p:txBody>
      </p:sp>
    </p:spTree>
    <p:extLst>
      <p:ext uri="{BB962C8B-B14F-4D97-AF65-F5344CB8AC3E}">
        <p14:creationId xmlns:p14="http://schemas.microsoft.com/office/powerpoint/2010/main" val="12778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9" dur="1" fill="hold">
                                          <p:stCondLst>
                                            <p:cond delay="0"/>
                                          </p:stCondLst>
                                        </p:cTn>
                                        <p:tgtEl>
                                          <p:spTgt spid="1293"/>
                                        </p:tgtEl>
                                        <p:attrNameLst>
                                          <p:attrName>style.visibility</p:attrName>
                                        </p:attrNameLst>
                                      </p:cBhvr>
                                      <p:to>
                                        <p:strVal val="visible"/>
                                      </p:to>
                                    </p:set>
                                    <p:animEffect transition="in" filter="fade">
                                      <p:cBhvr>
                                        <p:cTn id="8" dur="1000"/>
                                        <p:tgtEl>
                                          <p:spTgt spid="1293"/>
                                        </p:tgtEl>
                                      </p:cBhvr>
                                    </p:animEffect>
                                    <p:anim calcmode="lin" valueType="num">
                                      <p:cBhvr>
                                        <p:cTn id="6" dur="1000" fill="hold"/>
                                        <p:tgtEl>
                                          <p:spTgt spid="1293"/>
                                        </p:tgtEl>
                                        <p:attrNameLst>
                                          <p:attrName>ppt_x</p:attrName>
                                        </p:attrNameLst>
                                      </p:cBhvr>
                                      <p:tavLst>
                                        <p:tav tm="0">
                                          <p:val>
                                            <p:strVal val="#ppt_x"/>
                                          </p:val>
                                        </p:tav>
                                        <p:tav tm="100000">
                                          <p:val>
                                            <p:strVal val="#ppt_x"/>
                                          </p:val>
                                        </p:tav>
                                      </p:tavLst>
                                    </p:anim>
                                    <p:anim calcmode="lin" valueType="num">
                                      <p:cBhvr>
                                        <p:cTn id="7" dur="1000" fill="hold"/>
                                        <p:tgtEl>
                                          <p:spTgt spid="129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4" dur="1" fill="hold">
                                          <p:stCondLst>
                                            <p:cond delay="0"/>
                                          </p:stCondLst>
                                        </p:cTn>
                                        <p:tgtEl>
                                          <p:spTgt spid="1291"/>
                                        </p:tgtEl>
                                        <p:attrNameLst>
                                          <p:attrName>style.visibility</p:attrName>
                                        </p:attrNameLst>
                                      </p:cBhvr>
                                      <p:to>
                                        <p:strVal val="visible"/>
                                      </p:to>
                                    </p:set>
                                    <p:animEffect transition="in" filter="fade">
                                      <p:cBhvr>
                                        <p:cTn id="13" dur="1000"/>
                                        <p:tgtEl>
                                          <p:spTgt spid="1291"/>
                                        </p:tgtEl>
                                      </p:cBhvr>
                                    </p:animEffect>
                                    <p:anim calcmode="lin" valueType="num">
                                      <p:cBhvr>
                                        <p:cTn id="11" dur="1000" fill="hold"/>
                                        <p:tgtEl>
                                          <p:spTgt spid="1291"/>
                                        </p:tgtEl>
                                        <p:attrNameLst>
                                          <p:attrName>ppt_x</p:attrName>
                                        </p:attrNameLst>
                                      </p:cBhvr>
                                      <p:tavLst>
                                        <p:tav tm="0">
                                          <p:val>
                                            <p:strVal val="#ppt_x"/>
                                          </p:val>
                                        </p:tav>
                                        <p:tav tm="100000">
                                          <p:val>
                                            <p:strVal val="#ppt_x"/>
                                          </p:val>
                                        </p:tav>
                                      </p:tavLst>
                                    </p:anim>
                                    <p:anim calcmode="lin" valueType="num">
                                      <p:cBhvr>
                                        <p:cTn id="12" dur="1000" fill="hold"/>
                                        <p:tgtEl>
                                          <p:spTgt spid="129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9" dur="1" fill="hold">
                                          <p:stCondLst>
                                            <p:cond delay="0"/>
                                          </p:stCondLst>
                                        </p:cTn>
                                        <p:tgtEl>
                                          <p:spTgt spid="1295"/>
                                        </p:tgtEl>
                                        <p:attrNameLst>
                                          <p:attrName>style.visibility</p:attrName>
                                        </p:attrNameLst>
                                      </p:cBhvr>
                                      <p:to>
                                        <p:strVal val="visible"/>
                                      </p:to>
                                    </p:set>
                                    <p:animEffect transition="in" filter="fade">
                                      <p:cBhvr>
                                        <p:cTn id="18" dur="1000"/>
                                        <p:tgtEl>
                                          <p:spTgt spid="1295"/>
                                        </p:tgtEl>
                                      </p:cBhvr>
                                    </p:animEffect>
                                    <p:anim calcmode="lin" valueType="num">
                                      <p:cBhvr>
                                        <p:cTn id="16" dur="1000" fill="hold"/>
                                        <p:tgtEl>
                                          <p:spTgt spid="1295"/>
                                        </p:tgtEl>
                                        <p:attrNameLst>
                                          <p:attrName>ppt_x</p:attrName>
                                        </p:attrNameLst>
                                      </p:cBhvr>
                                      <p:tavLst>
                                        <p:tav tm="0">
                                          <p:val>
                                            <p:strVal val="#ppt_x"/>
                                          </p:val>
                                        </p:tav>
                                        <p:tav tm="100000">
                                          <p:val>
                                            <p:strVal val="#ppt_x"/>
                                          </p:val>
                                        </p:tav>
                                      </p:tavLst>
                                    </p:anim>
                                    <p:anim calcmode="lin" valueType="num">
                                      <p:cBhvr>
                                        <p:cTn id="17" dur="1000" fill="hold"/>
                                        <p:tgtEl>
                                          <p:spTgt spid="129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5" dur="1" fill="hold">
                                          <p:stCondLst>
                                            <p:cond delay="0"/>
                                          </p:stCondLst>
                                        </p:cTn>
                                        <p:tgtEl>
                                          <p:spTgt spid="1299"/>
                                        </p:tgtEl>
                                        <p:attrNameLst>
                                          <p:attrName>style.visibility</p:attrName>
                                        </p:attrNameLst>
                                      </p:cBhvr>
                                      <p:to>
                                        <p:strVal val="visible"/>
                                      </p:to>
                                    </p:set>
                                    <p:anim calcmode="lin" valueType="num">
                                      <p:cBhvr additive="base">
                                        <p:cTn id="23" dur="1000" fill="hold">
                                          <p:stCondLst>
                                            <p:cond delay="0"/>
                                          </p:stCondLst>
                                        </p:cTn>
                                        <p:tgtEl>
                                          <p:spTgt spid="1299"/>
                                        </p:tgtEl>
                                        <p:attrNameLst>
                                          <p:attrName>ppt_x</p:attrName>
                                        </p:attrNameLst>
                                      </p:cBhvr>
                                      <p:tavLst>
                                        <p:tav tm="0">
                                          <p:val>
                                            <p:strVal val="#ppt_x"/>
                                          </p:val>
                                        </p:tav>
                                        <p:tav tm="100000">
                                          <p:val>
                                            <p:strVal val="#ppt_x"/>
                                          </p:val>
                                        </p:tav>
                                      </p:tavLst>
                                    </p:anim>
                                    <p:anim calcmode="lin" valueType="num">
                                      <p:cBhvr additive="base">
                                        <p:cTn id="24" dur="1000" fill="hold">
                                          <p:stCondLst>
                                            <p:cond delay="0"/>
                                          </p:stCondLst>
                                        </p:cTn>
                                        <p:tgtEl>
                                          <p:spTgt spid="129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9" dur="1" fill="hold">
                                          <p:stCondLst>
                                            <p:cond delay="0"/>
                                          </p:stCondLst>
                                        </p:cTn>
                                        <p:tgtEl>
                                          <p:spTgt spid="1297"/>
                                        </p:tgtEl>
                                        <p:attrNameLst>
                                          <p:attrName>style.visibility</p:attrName>
                                        </p:attrNameLst>
                                      </p:cBhvr>
                                      <p:to>
                                        <p:strVal val="visible"/>
                                      </p:to>
                                    </p:set>
                                    <p:anim calcmode="lin" valueType="num">
                                      <p:cBhvr additive="base">
                                        <p:cTn id="27" dur="1000" fill="hold">
                                          <p:stCondLst>
                                            <p:cond delay="0"/>
                                          </p:stCondLst>
                                        </p:cTn>
                                        <p:tgtEl>
                                          <p:spTgt spid="1297"/>
                                        </p:tgtEl>
                                        <p:attrNameLst>
                                          <p:attrName>ppt_x</p:attrName>
                                        </p:attrNameLst>
                                      </p:cBhvr>
                                      <p:tavLst>
                                        <p:tav tm="0">
                                          <p:val>
                                            <p:strVal val="#ppt_x"/>
                                          </p:val>
                                        </p:tav>
                                        <p:tav tm="100000">
                                          <p:val>
                                            <p:strVal val="#ppt_x"/>
                                          </p:val>
                                        </p:tav>
                                      </p:tavLst>
                                    </p:anim>
                                    <p:anim calcmode="lin" valueType="num">
                                      <p:cBhvr additive="base">
                                        <p:cTn id="28" dur="1000" fill="hold">
                                          <p:stCondLst>
                                            <p:cond delay="0"/>
                                          </p:stCondLst>
                                        </p:cTn>
                                        <p:tgtEl>
                                          <p:spTgt spid="129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3" dur="1" fill="hold">
                                          <p:stCondLst>
                                            <p:cond delay="0"/>
                                          </p:stCondLst>
                                        </p:cTn>
                                        <p:tgtEl>
                                          <p:spTgt spid="1292"/>
                                        </p:tgtEl>
                                        <p:attrNameLst>
                                          <p:attrName>style.visibility</p:attrName>
                                        </p:attrNameLst>
                                      </p:cBhvr>
                                      <p:to>
                                        <p:strVal val="visible"/>
                                      </p:to>
                                    </p:set>
                                    <p:anim calcmode="lin" valueType="num">
                                      <p:cBhvr additive="base">
                                        <p:cTn id="31" dur="1000" fill="hold">
                                          <p:stCondLst>
                                            <p:cond delay="0"/>
                                          </p:stCondLst>
                                        </p:cTn>
                                        <p:tgtEl>
                                          <p:spTgt spid="1292"/>
                                        </p:tgtEl>
                                        <p:attrNameLst>
                                          <p:attrName>ppt_x</p:attrName>
                                        </p:attrNameLst>
                                      </p:cBhvr>
                                      <p:tavLst>
                                        <p:tav tm="0">
                                          <p:val>
                                            <p:strVal val="#ppt_x"/>
                                          </p:val>
                                        </p:tav>
                                        <p:tav tm="100000">
                                          <p:val>
                                            <p:strVal val="#ppt_x"/>
                                          </p:val>
                                        </p:tav>
                                      </p:tavLst>
                                    </p:anim>
                                    <p:anim calcmode="lin" valueType="num">
                                      <p:cBhvr additive="base">
                                        <p:cTn id="32" dur="1000" fill="hold">
                                          <p:stCondLst>
                                            <p:cond delay="0"/>
                                          </p:stCondLst>
                                        </p:cTn>
                                        <p:tgtEl>
                                          <p:spTgt spid="129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7" dur="1" fill="hold">
                                          <p:stCondLst>
                                            <p:cond delay="0"/>
                                          </p:stCondLst>
                                        </p:cTn>
                                        <p:tgtEl>
                                          <p:spTgt spid="1296"/>
                                        </p:tgtEl>
                                        <p:attrNameLst>
                                          <p:attrName>style.visibility</p:attrName>
                                        </p:attrNameLst>
                                      </p:cBhvr>
                                      <p:to>
                                        <p:strVal val="visible"/>
                                      </p:to>
                                    </p:set>
                                    <p:anim calcmode="lin" valueType="num">
                                      <p:cBhvr additive="base">
                                        <p:cTn id="35" dur="1000" fill="hold">
                                          <p:stCondLst>
                                            <p:cond delay="0"/>
                                          </p:stCondLst>
                                        </p:cTn>
                                        <p:tgtEl>
                                          <p:spTgt spid="1296"/>
                                        </p:tgtEl>
                                        <p:attrNameLst>
                                          <p:attrName>ppt_x</p:attrName>
                                        </p:attrNameLst>
                                      </p:cBhvr>
                                      <p:tavLst>
                                        <p:tav tm="0">
                                          <p:val>
                                            <p:strVal val="#ppt_x"/>
                                          </p:val>
                                        </p:tav>
                                        <p:tav tm="100000">
                                          <p:val>
                                            <p:strVal val="#ppt_x"/>
                                          </p:val>
                                        </p:tav>
                                      </p:tavLst>
                                    </p:anim>
                                    <p:anim calcmode="lin" valueType="num">
                                      <p:cBhvr additive="base">
                                        <p:cTn id="36" dur="1000" fill="hold">
                                          <p:stCondLst>
                                            <p:cond delay="0"/>
                                          </p:stCondLst>
                                        </p:cTn>
                                        <p:tgtEl>
                                          <p:spTgt spid="129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3" dur="1" fill="hold">
                                          <p:stCondLst>
                                            <p:cond delay="0"/>
                                          </p:stCondLst>
                                        </p:cTn>
                                        <p:tgtEl>
                                          <p:spTgt spid="1300"/>
                                        </p:tgtEl>
                                        <p:attrNameLst>
                                          <p:attrName>style.visibility</p:attrName>
                                        </p:attrNameLst>
                                      </p:cBhvr>
                                      <p:to>
                                        <p:strVal val="visible"/>
                                      </p:to>
                                    </p:set>
                                    <p:anim calcmode="lin" valueType="num">
                                      <p:cBhvr additive="base">
                                        <p:cTn id="41" dur="1000" fill="hold">
                                          <p:stCondLst>
                                            <p:cond delay="0"/>
                                          </p:stCondLst>
                                        </p:cTn>
                                        <p:tgtEl>
                                          <p:spTgt spid="1300"/>
                                        </p:tgtEl>
                                        <p:attrNameLst>
                                          <p:attrName>ppt_x</p:attrName>
                                        </p:attrNameLst>
                                      </p:cBhvr>
                                      <p:tavLst>
                                        <p:tav tm="0">
                                          <p:val>
                                            <p:strVal val="#ppt_x"/>
                                          </p:val>
                                        </p:tav>
                                        <p:tav tm="100000">
                                          <p:val>
                                            <p:strVal val="#ppt_x"/>
                                          </p:val>
                                        </p:tav>
                                      </p:tavLst>
                                    </p:anim>
                                    <p:anim calcmode="lin" valueType="num">
                                      <p:cBhvr additive="base">
                                        <p:cTn id="42" dur="1000" fill="hold">
                                          <p:stCondLst>
                                            <p:cond delay="0"/>
                                          </p:stCondLst>
                                        </p:cTn>
                                        <p:tgtEl>
                                          <p:spTgt spid="1300"/>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7" dur="1" fill="hold">
                                          <p:stCondLst>
                                            <p:cond delay="0"/>
                                          </p:stCondLst>
                                        </p:cTn>
                                        <p:tgtEl>
                                          <p:spTgt spid="1301"/>
                                        </p:tgtEl>
                                        <p:attrNameLst>
                                          <p:attrName>style.visibility</p:attrName>
                                        </p:attrNameLst>
                                      </p:cBhvr>
                                      <p:to>
                                        <p:strVal val="visible"/>
                                      </p:to>
                                    </p:set>
                                    <p:anim calcmode="lin" valueType="num">
                                      <p:cBhvr additive="base">
                                        <p:cTn id="45" dur="1000" fill="hold">
                                          <p:stCondLst>
                                            <p:cond delay="0"/>
                                          </p:stCondLst>
                                        </p:cTn>
                                        <p:tgtEl>
                                          <p:spTgt spid="1301"/>
                                        </p:tgtEl>
                                        <p:attrNameLst>
                                          <p:attrName>ppt_x</p:attrName>
                                        </p:attrNameLst>
                                      </p:cBhvr>
                                      <p:tavLst>
                                        <p:tav tm="0">
                                          <p:val>
                                            <p:strVal val="#ppt_x"/>
                                          </p:val>
                                        </p:tav>
                                        <p:tav tm="100000">
                                          <p:val>
                                            <p:strVal val="#ppt_x"/>
                                          </p:val>
                                        </p:tav>
                                      </p:tavLst>
                                    </p:anim>
                                    <p:anim calcmode="lin" valueType="num">
                                      <p:cBhvr additive="base">
                                        <p:cTn id="46" dur="1000" fill="hold">
                                          <p:stCondLst>
                                            <p:cond delay="0"/>
                                          </p:stCondLst>
                                        </p:cTn>
                                        <p:tgtEl>
                                          <p:spTgt spid="1301"/>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51" dur="1" fill="hold">
                                          <p:stCondLst>
                                            <p:cond delay="0"/>
                                          </p:stCondLst>
                                        </p:cTn>
                                        <p:tgtEl>
                                          <p:spTgt spid="1309"/>
                                        </p:tgtEl>
                                        <p:attrNameLst>
                                          <p:attrName>style.visibility</p:attrName>
                                        </p:attrNameLst>
                                      </p:cBhvr>
                                      <p:to>
                                        <p:strVal val="visible"/>
                                      </p:to>
                                    </p:set>
                                    <p:anim calcmode="lin" valueType="num">
                                      <p:cBhvr additive="base">
                                        <p:cTn id="49" dur="1000" fill="hold">
                                          <p:stCondLst>
                                            <p:cond delay="0"/>
                                          </p:stCondLst>
                                        </p:cTn>
                                        <p:tgtEl>
                                          <p:spTgt spid="1309"/>
                                        </p:tgtEl>
                                        <p:attrNameLst>
                                          <p:attrName>ppt_x</p:attrName>
                                        </p:attrNameLst>
                                      </p:cBhvr>
                                      <p:tavLst>
                                        <p:tav tm="0">
                                          <p:val>
                                            <p:strVal val="#ppt_x"/>
                                          </p:val>
                                        </p:tav>
                                        <p:tav tm="100000">
                                          <p:val>
                                            <p:strVal val="#ppt_x"/>
                                          </p:val>
                                        </p:tav>
                                      </p:tavLst>
                                    </p:anim>
                                    <p:anim calcmode="lin" valueType="num">
                                      <p:cBhvr additive="base">
                                        <p:cTn id="50" dur="1000" fill="hold">
                                          <p:stCondLst>
                                            <p:cond delay="0"/>
                                          </p:stCondLst>
                                        </p:cTn>
                                        <p:tgtEl>
                                          <p:spTgt spid="1309"/>
                                        </p:tgtEl>
                                        <p:attrNameLst>
                                          <p:attrName>ppt_y</p:attrName>
                                        </p:attrNameLst>
                                      </p:cBhvr>
                                      <p:tavLst>
                                        <p:tav tm="0">
                                          <p:val>
                                            <p:strVal val="1+#ppt_h/2"/>
                                          </p:val>
                                        </p:tav>
                                        <p:tav tm="100000">
                                          <p:val>
                                            <p:strVal val="#ppt_y"/>
                                          </p:val>
                                        </p:tav>
                                      </p:tavLst>
                                    </p:anim>
                                  </p:childTnLst>
                                </p:cTn>
                              </p:par>
                            </p:childTnLst>
                          </p:cTn>
                        </p:par>
                        <p:par>
                          <p:cTn id="52" fill="hold">
                            <p:stCondLst>
                              <p:cond delay="1000"/>
                            </p:stCondLst>
                            <p:childTnLst>
                              <p:par>
                                <p:cTn id="53" presetID="1" presetClass="entr" presetSubtype="0" fill="hold" nodeType="afterEffect">
                                  <p:stCondLst>
                                    <p:cond delay="0"/>
                                  </p:stCondLst>
                                  <p:childTnLst>
                                    <p:set>
                                      <p:cBhvr>
                                        <p:cTn id="54" fill="hold">
                                          <p:stCondLst>
                                            <p:cond delay="0"/>
                                          </p:stCondLst>
                                        </p:cTn>
                                        <p:tgtEl>
                                          <p:spTgt spid="130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60" dur="1" fill="hold">
                                          <p:stCondLst>
                                            <p:cond delay="0"/>
                                          </p:stCondLst>
                                        </p:cTn>
                                        <p:tgtEl>
                                          <p:spTgt spid="1310"/>
                                        </p:tgtEl>
                                        <p:attrNameLst>
                                          <p:attrName>style.visibility</p:attrName>
                                        </p:attrNameLst>
                                      </p:cBhvr>
                                      <p:to>
                                        <p:strVal val="visible"/>
                                      </p:to>
                                    </p:set>
                                    <p:anim calcmode="lin" valueType="num">
                                      <p:cBhvr additive="base">
                                        <p:cTn id="58" dur="1000" fill="hold">
                                          <p:stCondLst>
                                            <p:cond delay="0"/>
                                          </p:stCondLst>
                                        </p:cTn>
                                        <p:tgtEl>
                                          <p:spTgt spid="1310"/>
                                        </p:tgtEl>
                                        <p:attrNameLst>
                                          <p:attrName>ppt_x</p:attrName>
                                        </p:attrNameLst>
                                      </p:cBhvr>
                                      <p:tavLst>
                                        <p:tav tm="0">
                                          <p:val>
                                            <p:strVal val="#ppt_x"/>
                                          </p:val>
                                        </p:tav>
                                        <p:tav tm="100000">
                                          <p:val>
                                            <p:strVal val="#ppt_x"/>
                                          </p:val>
                                        </p:tav>
                                      </p:tavLst>
                                    </p:anim>
                                    <p:anim calcmode="lin" valueType="num">
                                      <p:cBhvr additive="base">
                                        <p:cTn id="59" dur="1000" fill="hold">
                                          <p:stCondLst>
                                            <p:cond delay="0"/>
                                          </p:stCondLst>
                                        </p:cTn>
                                        <p:tgtEl>
                                          <p:spTgt spid="1310"/>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4" dur="1" fill="hold">
                                          <p:stCondLst>
                                            <p:cond delay="0"/>
                                          </p:stCondLst>
                                        </p:cTn>
                                        <p:tgtEl>
                                          <p:spTgt spid="1303"/>
                                        </p:tgtEl>
                                        <p:attrNameLst>
                                          <p:attrName>style.visibility</p:attrName>
                                        </p:attrNameLst>
                                      </p:cBhvr>
                                      <p:to>
                                        <p:strVal val="visible"/>
                                      </p:to>
                                    </p:set>
                                    <p:anim calcmode="lin" valueType="num">
                                      <p:cBhvr additive="base">
                                        <p:cTn id="62" dur="1000" fill="hold">
                                          <p:stCondLst>
                                            <p:cond delay="0"/>
                                          </p:stCondLst>
                                        </p:cTn>
                                        <p:tgtEl>
                                          <p:spTgt spid="1303"/>
                                        </p:tgtEl>
                                        <p:attrNameLst>
                                          <p:attrName>ppt_x</p:attrName>
                                        </p:attrNameLst>
                                      </p:cBhvr>
                                      <p:tavLst>
                                        <p:tav tm="0">
                                          <p:val>
                                            <p:strVal val="#ppt_x"/>
                                          </p:val>
                                        </p:tav>
                                        <p:tav tm="100000">
                                          <p:val>
                                            <p:strVal val="#ppt_x"/>
                                          </p:val>
                                        </p:tav>
                                      </p:tavLst>
                                    </p:anim>
                                    <p:anim calcmode="lin" valueType="num">
                                      <p:cBhvr additive="base">
                                        <p:cTn id="63" dur="1000" fill="hold">
                                          <p:stCondLst>
                                            <p:cond delay="0"/>
                                          </p:stCondLst>
                                        </p:cTn>
                                        <p:tgtEl>
                                          <p:spTgt spid="1303"/>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8" dur="1" fill="hold">
                                          <p:stCondLst>
                                            <p:cond delay="0"/>
                                          </p:stCondLst>
                                        </p:cTn>
                                        <p:tgtEl>
                                          <p:spTgt spid="1304"/>
                                        </p:tgtEl>
                                        <p:attrNameLst>
                                          <p:attrName>style.visibility</p:attrName>
                                        </p:attrNameLst>
                                      </p:cBhvr>
                                      <p:to>
                                        <p:strVal val="visible"/>
                                      </p:to>
                                    </p:set>
                                    <p:anim calcmode="lin" valueType="num">
                                      <p:cBhvr additive="base">
                                        <p:cTn id="66" dur="1000" fill="hold">
                                          <p:stCondLst>
                                            <p:cond delay="0"/>
                                          </p:stCondLst>
                                        </p:cTn>
                                        <p:tgtEl>
                                          <p:spTgt spid="1304"/>
                                        </p:tgtEl>
                                        <p:attrNameLst>
                                          <p:attrName>ppt_x</p:attrName>
                                        </p:attrNameLst>
                                      </p:cBhvr>
                                      <p:tavLst>
                                        <p:tav tm="0">
                                          <p:val>
                                            <p:strVal val="#ppt_x"/>
                                          </p:val>
                                        </p:tav>
                                        <p:tav tm="100000">
                                          <p:val>
                                            <p:strVal val="#ppt_x"/>
                                          </p:val>
                                        </p:tav>
                                      </p:tavLst>
                                    </p:anim>
                                    <p:anim calcmode="lin" valueType="num">
                                      <p:cBhvr additive="base">
                                        <p:cTn id="67" dur="1000" fill="hold">
                                          <p:stCondLst>
                                            <p:cond delay="0"/>
                                          </p:stCondLst>
                                        </p:cTn>
                                        <p:tgtEl>
                                          <p:spTgt spid="1304"/>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2" dur="1" fill="hold">
                                          <p:stCondLst>
                                            <p:cond delay="0"/>
                                          </p:stCondLst>
                                        </p:cTn>
                                        <p:tgtEl>
                                          <p:spTgt spid="1305"/>
                                        </p:tgtEl>
                                        <p:attrNameLst>
                                          <p:attrName>style.visibility</p:attrName>
                                        </p:attrNameLst>
                                      </p:cBhvr>
                                      <p:to>
                                        <p:strVal val="visible"/>
                                      </p:to>
                                    </p:set>
                                    <p:anim calcmode="lin" valueType="num">
                                      <p:cBhvr additive="base">
                                        <p:cTn id="70" dur="1000" fill="hold">
                                          <p:stCondLst>
                                            <p:cond delay="0"/>
                                          </p:stCondLst>
                                        </p:cTn>
                                        <p:tgtEl>
                                          <p:spTgt spid="1305"/>
                                        </p:tgtEl>
                                        <p:attrNameLst>
                                          <p:attrName>ppt_x</p:attrName>
                                        </p:attrNameLst>
                                      </p:cBhvr>
                                      <p:tavLst>
                                        <p:tav tm="0">
                                          <p:val>
                                            <p:strVal val="#ppt_x"/>
                                          </p:val>
                                        </p:tav>
                                        <p:tav tm="100000">
                                          <p:val>
                                            <p:strVal val="#ppt_x"/>
                                          </p:val>
                                        </p:tav>
                                      </p:tavLst>
                                    </p:anim>
                                    <p:anim calcmode="lin" valueType="num">
                                      <p:cBhvr additive="base">
                                        <p:cTn id="71" dur="1000" fill="hold">
                                          <p:stCondLst>
                                            <p:cond delay="0"/>
                                          </p:stCondLst>
                                        </p:cTn>
                                        <p:tgtEl>
                                          <p:spTgt spid="1305"/>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6" dur="1" fill="hold">
                                          <p:stCondLst>
                                            <p:cond delay="0"/>
                                          </p:stCondLst>
                                        </p:cTn>
                                        <p:tgtEl>
                                          <p:spTgt spid="1306"/>
                                        </p:tgtEl>
                                        <p:attrNameLst>
                                          <p:attrName>style.visibility</p:attrName>
                                        </p:attrNameLst>
                                      </p:cBhvr>
                                      <p:to>
                                        <p:strVal val="visible"/>
                                      </p:to>
                                    </p:set>
                                    <p:anim calcmode="lin" valueType="num">
                                      <p:cBhvr additive="base">
                                        <p:cTn id="74" dur="1000" fill="hold">
                                          <p:stCondLst>
                                            <p:cond delay="0"/>
                                          </p:stCondLst>
                                        </p:cTn>
                                        <p:tgtEl>
                                          <p:spTgt spid="1306"/>
                                        </p:tgtEl>
                                        <p:attrNameLst>
                                          <p:attrName>ppt_x</p:attrName>
                                        </p:attrNameLst>
                                      </p:cBhvr>
                                      <p:tavLst>
                                        <p:tav tm="0">
                                          <p:val>
                                            <p:strVal val="#ppt_x"/>
                                          </p:val>
                                        </p:tav>
                                        <p:tav tm="100000">
                                          <p:val>
                                            <p:strVal val="#ppt_x"/>
                                          </p:val>
                                        </p:tav>
                                      </p:tavLst>
                                    </p:anim>
                                    <p:anim calcmode="lin" valueType="num">
                                      <p:cBhvr additive="base">
                                        <p:cTn id="75" dur="1000" fill="hold">
                                          <p:stCondLst>
                                            <p:cond delay="0"/>
                                          </p:stCondLst>
                                        </p:cTn>
                                        <p:tgtEl>
                                          <p:spTgt spid="13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5" grpId="0" autoUpdateAnimBg="0"/>
      <p:bldP spid="1299" grpId="0" autoUpdateAnimBg="0"/>
      <p:bldP spid="1296" grpId="0" autoUpdateAnimBg="0"/>
      <p:bldP spid="1300" grpId="0" autoUpdateAnimBg="0"/>
      <p:bldP spid="1310" grpId="0" animBg="1" autoUpdateAnimBg="0"/>
    </p:bld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atMod val="130000"/>
              </a:schemeClr>
            </a:gs>
            <a:gs pos="100000">
              <a:schemeClr val="phClr">
                <a:tint val="5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l" t="t" r="r" b="b"/>
          <a:pathLst/>
        </a:custGeom>
      </a:spPr>
      <a:bodyPr vertOverflow="overflow" horzOverflow="overflow"/>
      <a:lstStyle/>
      <a:style>
        <a:lnRef idx="1">
          <a:schemeClr val="accent1"/>
        </a:lnRef>
        <a:fillRef idx="3">
          <a:schemeClr val="accent1"/>
        </a:fillRef>
        <a:effectRef idx="2">
          <a:schemeClr val="accent1"/>
        </a:effectRef>
        <a:fontRef idx="minor">
          <a:schemeClr val="lt1"/>
        </a:fontRef>
      </a:style>
    </a:spDef>
    <a:lnDef>
      <a:spPr>
        <a:custGeom>
          <a:avLst/>
          <a:gdLst/>
          <a:ahLst/>
          <a:cxnLst/>
          <a:rect l="l" t="t" r="r" b="b"/>
          <a:pathLst/>
        </a:custGeom>
      </a:spPr>
      <a:bodyPr vertOverflow="overflow" horzOverflow="overflow"/>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vt="http://schemas.openxmlformats.org/officeDocument/2006/docPropsVTypes" xmlns="http://schemas.openxmlformats.org/officeDocument/2006/extended-properties">
  <TotalTime>1574</TotalTime>
  <Words>484</Words>
  <Application>JUST Focus</Application>
  <Paragraphs>117</Paragraph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16</vt:i4>
      </vt:variant>
    </vt:vector>
  </HeadingPairs>
  <TitlesOfParts>
    <vt:vector size="24" baseType="lpstr">
      <vt:lpstr>Arial</vt:lpstr>
      <vt:lpstr>Calibri</vt:lpstr>
      <vt:lpstr>MS PGothic</vt:lpstr>
      <vt:lpstr>ＭＳ Ｐゴシック</vt:lpstr>
      <vt:lpstr>ＭＳ ゴシック</vt:lpstr>
      <vt:lpstr>Yu Gothic</vt:lpstr>
      <vt:lpstr>Yu Gothic Light</vt:lpstr>
      <vt:lpstr>ホワイト</vt:lpstr>
      <vt:lpstr>PowerPoint プレゼンテーション</vt:lpstr>
      <vt:lpstr>PowerPoint プレゼンテーション</vt:lpstr>
      <vt:lpstr>内容</vt:lpstr>
      <vt:lpstr>どう思う？</vt:lpstr>
      <vt:lpstr>PowerPoint プレゼンテーション</vt:lpstr>
      <vt:lpstr>やまもとくんは………</vt:lpstr>
      <vt:lpstr>PowerPoint プレゼンテーション</vt:lpstr>
      <vt:lpstr>いずみさんは ゆいさんの画像を送った</vt:lpstr>
      <vt:lpstr>いずみさんはゆいさんの画像を送った</vt:lpstr>
      <vt:lpstr>法律のはなし</vt:lpstr>
      <vt:lpstr>法律のおはなし</vt:lpstr>
      <vt:lpstr>よく考えて！</vt:lpstr>
      <vt:lpstr>SNS(無料通話アプリ)の特徴</vt:lpstr>
      <vt:lpstr>人は自分の友に秘密を話すが、 その人にもまた友がいるのだ。</vt:lpstr>
      <vt:lpstr>姿は見えない　→　たくさんの人が！</vt:lpstr>
      <vt:lpstr>PowerPoint プレゼンテーション</vt:lpstr>
    </vt:vector>
  </TitlesOfParts>
  <LinksUpToDate>false</LinksUpToDate>
  <SharedDoc>false</SharedDoc>
  <HyperlinksChanged>false</HyperlinksChanged>
  <AppVersion>3.3.2</AppVersion>
  <PresentationFormat>ユーザー設定</PresentationFormat>
  <Slides>22</Slides>
  <Notes>22</Notes>
  <HiddenSlides>0</HiddenSlides>
  <MMClips>0</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プレゼンテーション</dc:title>
  <dc:creator>小寺祐生</dc:creator>
  <cp:lastModifiedBy>346283</cp:lastModifiedBy>
  <dcterms:created xsi:type="dcterms:W3CDTF">2017-12-01T01:11:01Z</dcterms:created>
  <dcterms:modified xsi:type="dcterms:W3CDTF">2018-04-02T00:06:00Z</dcterms:modified>
  <cp:revision>129</cp:revision>
</cp:coreProperties>
</file>

<file path=docProps/custom.xml><?xml version="1.0" encoding="utf-8"?>
<Properties xmlns:vt="http://schemas.openxmlformats.org/officeDocument/2006/docPropsVTypes" xmlns="http://schemas.openxmlformats.org/officeDocument/2006/custom-properties"/>
</file>