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png" ContentType="image/png"/>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Types>
</file>

<file path=_rels/.rels>&#65279;<?xml version="1.0" encoding="utf-8"?><Relationships xmlns="http://schemas.openxmlformats.org/package/2006/relationships"><Relationship Type="http://schemas.openxmlformats.org/package/2006/relationships/metadata/thumbnail" Target="docProps/thumbnail.jpeg" Id="rId2" /><Relationship Type="http://schemas.openxmlformats.org/package/2006/relationships/metadata/core-properties" Target="docProps/core.xml" Id="rId3" /><Relationship Type="http://schemas.openxmlformats.org/officeDocument/2006/relationships/extended-properties" Target="docProps/app.xml" Id="rId4" /><Relationship Type="http://schemas.openxmlformats.org/officeDocument/2006/relationships/custom-properties" Target="docProps/custom.xml" Id="rId5" /><Relationship Type="http://schemas.openxmlformats.org/officeDocument/2006/relationships/officeDocument" Target="ppt/presentation.xml" Id="rId1" /></Relationships>
</file>

<file path=ppt/presentation.xml><?xml version="1.0" encoding="utf-8"?>
<p:presentation xmlns:a="http://schemas.openxmlformats.org/drawingml/2006/main" xmlns:r="http://schemas.openxmlformats.org/officeDocument/2006/relationships" xmlns:p="http://schemas.openxmlformats.org/presentationml/2006/main" firstSlideNum="1" saveSubsetFonts="1">
  <p:sldMasterIdLst>
    <p:sldMasterId id="2147483660" r:id="rId2"/>
  </p:sldMasterIdLst>
  <p:notesMasterIdLst>
    <p:notesMasterId r:id="rId3"/>
  </p:notesMasterIdLst>
  <p:handoutMasterIdLst>
    <p:handoutMasterId r:id="rId4"/>
  </p:handoutMasterIdLst>
  <p:sldIdLst>
    <p:sldId id="603" r:id="rId5"/>
    <p:sldId id="606" r:id="rId6"/>
    <p:sldId id="607" r:id="rId7"/>
    <p:sldId id="608" r:id="rId8"/>
    <p:sldId id="609" r:id="rId9"/>
    <p:sldId id="610" r:id="rId10"/>
    <p:sldId id="611" r:id="rId11"/>
    <p:sldId id="572" r:id="rId12"/>
    <p:sldId id="604" r:id="rId13"/>
    <p:sldId id="589" r:id="rId14"/>
    <p:sldId id="568" r:id="rId15"/>
    <p:sldId id="569" r:id="rId16"/>
    <p:sldId id="605" r:id="rId17"/>
    <p:sldId id="602" r:id="rId18"/>
    <p:sldId id="571" r:id="rId19"/>
    <p:sldId id="570" r:id="rId20"/>
    <p:sldId id="579" r:id="rId21"/>
  </p:sldIdLst>
  <p:sldSz cx="9144000" cy="5143500" type="screen16x9"/>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restored">
    <p:restoredLeft sz="7610"/>
    <p:restoredTop sz="65588"/>
  </p:normalViewPr>
  <p:slideViewPr>
    <p:cSldViewPr>
      <p:cViewPr varScale="1">
        <p:scale>
          <a:sx n="36" d="100"/>
          <a:sy n="36" d="100"/>
        </p:scale>
        <p:origin x="-1734" y="-78"/>
      </p:cViewPr>
      <p:guideLst>
        <p:guide orient="horz" pos="1620"/>
        <p:guide pos="2880"/>
      </p:guideLst>
    </p:cSldViewPr>
  </p:slideViewPr>
  <p:notesTextViewPr>
    <p:cViewPr>
      <p:scale>
        <a:sx n="1" d="1"/>
        <a:sy n="1" d="1"/>
      </p:scale>
      <p:origin x="0" y="0"/>
    </p:cViewPr>
  </p:notesTextViewPr>
  <p:notesViewPr>
    <p:cSldViewPr>
      <p:cViewPr varScale="1">
        <p:scale>
          <a:sx n="73" d="100"/>
          <a:sy n="73" d="100"/>
        </p:scale>
        <p:origin x="-1080" y="-84"/>
      </p:cViewPr>
      <p:guideLst>
        <p:guide orient="horz" pos="2160"/>
        <p:guide pos="2880"/>
      </p:guideLst>
    </p:cSldViewPr>
  </p:notesViewPr>
  <p:gridSpacing cx="36004" cy="36004"/>
</p:viewPr>
</file>

<file path=ppt/_rels/presentation.xml.rels>&#65279;<?xml version="1.0" encoding="utf-8"?><Relationships xmlns="http://schemas.openxmlformats.org/package/2006/relationships"><Relationship Type="http://schemas.openxmlformats.org/officeDocument/2006/relationships/theme" Target="theme/theme1.xml" Id="rId1" /><Relationship Type="http://schemas.openxmlformats.org/officeDocument/2006/relationships/slideMaster" Target="slideMasters/slideMaster1.xml" Id="rId2" /><Relationship Type="http://schemas.openxmlformats.org/officeDocument/2006/relationships/notesMaster" Target="notesMasters/notesMaster1.xml" Id="rId3" /><Relationship Type="http://schemas.openxmlformats.org/officeDocument/2006/relationships/handoutMaster" Target="handoutMasters/handoutMaster1.xml" Id="rId4" /><Relationship Type="http://schemas.openxmlformats.org/officeDocument/2006/relationships/slide" Target="slides/slide1.xml" Id="rId5" /><Relationship Type="http://schemas.openxmlformats.org/officeDocument/2006/relationships/slide" Target="slides/slide2.xml" Id="rId6" /><Relationship Type="http://schemas.openxmlformats.org/officeDocument/2006/relationships/slide" Target="slides/slide3.xml" Id="rId7" /><Relationship Type="http://schemas.openxmlformats.org/officeDocument/2006/relationships/slide" Target="slides/slide4.xml" Id="rId8" /><Relationship Type="http://schemas.openxmlformats.org/officeDocument/2006/relationships/slide" Target="slides/slide5.xml" Id="rId9" /><Relationship Type="http://schemas.openxmlformats.org/officeDocument/2006/relationships/slide" Target="slides/slide6.xml" Id="rId10" /><Relationship Type="http://schemas.openxmlformats.org/officeDocument/2006/relationships/slide" Target="slides/slide7.xml" Id="rId11" /><Relationship Type="http://schemas.openxmlformats.org/officeDocument/2006/relationships/slide" Target="slides/slide8.xml" Id="rId12" /><Relationship Type="http://schemas.openxmlformats.org/officeDocument/2006/relationships/slide" Target="slides/slide9.xml" Id="rId13" /><Relationship Type="http://schemas.openxmlformats.org/officeDocument/2006/relationships/slide" Target="slides/slide10.xml" Id="rId14" /><Relationship Type="http://schemas.openxmlformats.org/officeDocument/2006/relationships/slide" Target="slides/slide11.xml" Id="rId15" /><Relationship Type="http://schemas.openxmlformats.org/officeDocument/2006/relationships/slide" Target="slides/slide12.xml" Id="rId16" /><Relationship Type="http://schemas.openxmlformats.org/officeDocument/2006/relationships/slide" Target="slides/slide13.xml" Id="rId17" /><Relationship Type="http://schemas.openxmlformats.org/officeDocument/2006/relationships/slide" Target="slides/slide14.xml" Id="rId18" /><Relationship Type="http://schemas.openxmlformats.org/officeDocument/2006/relationships/slide" Target="slides/slide15.xml" Id="rId19" /><Relationship Type="http://schemas.openxmlformats.org/officeDocument/2006/relationships/slide" Target="slides/slide16.xml" Id="rId20" /><Relationship Type="http://schemas.openxmlformats.org/officeDocument/2006/relationships/slide" Target="slides/slide17.xml" Id="rId21" /><Relationship Type="http://schemas.openxmlformats.org/officeDocument/2006/relationships/presProps" Target="presProps.xml" Id="rId22" /><Relationship Type="http://schemas.openxmlformats.org/officeDocument/2006/relationships/viewProps" Target="viewProps.xml" Id="rId23" /><Relationship Type="http://schemas.openxmlformats.org/officeDocument/2006/relationships/tableStyles" Target="tableStyles.xml" Id="rId24" /></Relationships>
</file>

<file path=ppt/handoutMasters/_rels/handoutMaster1.xml.rels>&#65279;<?xml version="1.0" encoding="utf-8"?><Relationships xmlns="http://schemas.openxmlformats.org/package/2006/relationships"><Relationship Type="http://schemas.openxmlformats.org/officeDocument/2006/relationships/theme" Target="../theme/theme3.xml" Id="rId1"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18"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19"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9EFFF0-29BD-4FE4-AA32-41D1110306B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Relationships xmlns="http://schemas.openxmlformats.org/package/2006/relationships"><Relationship Type="http://schemas.openxmlformats.org/officeDocument/2006/relationships/theme" Targe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11"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12"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13"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14"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15"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16"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slides/slide1.xml" Id="rId1" /><Relationship Type="http://schemas.openxmlformats.org/officeDocument/2006/relationships/notesMaster" Target="../notesMasters/notesMaster1.xml" Id="rId2" /></Relationships>
</file>

<file path=ppt/notesSlides/_rels/notesSlide10.xml.rels>&#65279;<?xml version="1.0" encoding="utf-8"?><Relationships xmlns="http://schemas.openxmlformats.org/package/2006/relationships"><Relationship Type="http://schemas.openxmlformats.org/officeDocument/2006/relationships/slide" Target="../slides/slide10.xml" Id="rId1" /><Relationship Type="http://schemas.openxmlformats.org/officeDocument/2006/relationships/notesMaster" Target="../notesMasters/notesMaster1.xml" Id="rId2" /></Relationships>
</file>

<file path=ppt/notesSlides/_rels/notesSlide11.xml.rels>&#65279;<?xml version="1.0" encoding="utf-8"?><Relationships xmlns="http://schemas.openxmlformats.org/package/2006/relationships"><Relationship Type="http://schemas.openxmlformats.org/officeDocument/2006/relationships/slide" Target="../slides/slide11.xml" Id="rId1" /><Relationship Type="http://schemas.openxmlformats.org/officeDocument/2006/relationships/notesMaster" Target="../notesMasters/notesMaster1.xml" Id="rId2" /></Relationships>
</file>

<file path=ppt/notesSlides/_rels/notesSlide12.xml.rels>&#65279;<?xml version="1.0" encoding="utf-8"?><Relationships xmlns="http://schemas.openxmlformats.org/package/2006/relationships"><Relationship Type="http://schemas.openxmlformats.org/officeDocument/2006/relationships/slide" Target="../slides/slide12.xml" Id="rId1" /><Relationship Type="http://schemas.openxmlformats.org/officeDocument/2006/relationships/notesMaster" Target="../notesMasters/notesMaster1.xml" Id="rId2" /></Relationships>
</file>

<file path=ppt/notesSlides/_rels/notesSlide13.xml.rels>&#65279;<?xml version="1.0" encoding="utf-8"?><Relationships xmlns="http://schemas.openxmlformats.org/package/2006/relationships"><Relationship Type="http://schemas.openxmlformats.org/officeDocument/2006/relationships/slide" Target="../slides/slide13.xml" Id="rId1" /><Relationship Type="http://schemas.openxmlformats.org/officeDocument/2006/relationships/notesMaster" Target="../notesMasters/notesMaster1.xml" Id="rId2" /></Relationships>
</file>

<file path=ppt/notesSlides/_rels/notesSlide14.xml.rels>&#65279;<?xml version="1.0" encoding="utf-8"?><Relationships xmlns="http://schemas.openxmlformats.org/package/2006/relationships"><Relationship Type="http://schemas.openxmlformats.org/officeDocument/2006/relationships/slide" Target="../slides/slide14.xml" Id="rId1" /><Relationship Type="http://schemas.openxmlformats.org/officeDocument/2006/relationships/notesMaster" Target="../notesMasters/notesMaster1.xml" Id="rId2" /></Relationships>
</file>

<file path=ppt/notesSlides/_rels/notesSlide15.xml.rels>&#65279;<?xml version="1.0" encoding="utf-8"?><Relationships xmlns="http://schemas.openxmlformats.org/package/2006/relationships"><Relationship Type="http://schemas.openxmlformats.org/officeDocument/2006/relationships/slide" Target="../slides/slide15.xml" Id="rId1" /><Relationship Type="http://schemas.openxmlformats.org/officeDocument/2006/relationships/notesMaster" Target="../notesMasters/notesMaster1.xml" Id="rId2" /></Relationships>
</file>

<file path=ppt/notesSlides/_rels/notesSlide16.xml.rels>&#65279;<?xml version="1.0" encoding="utf-8"?><Relationships xmlns="http://schemas.openxmlformats.org/package/2006/relationships"><Relationship Type="http://schemas.openxmlformats.org/officeDocument/2006/relationships/slide" Target="../slides/slide16.xml" Id="rId1" /><Relationship Type="http://schemas.openxmlformats.org/officeDocument/2006/relationships/notesMaster" Target="../notesMasters/notesMaster1.xml" Id="rId2" /></Relationships>
</file>

<file path=ppt/notesSlides/_rels/notesSlide17.xml.rels>&#65279;<?xml version="1.0" encoding="utf-8"?><Relationships xmlns="http://schemas.openxmlformats.org/package/2006/relationships"><Relationship Type="http://schemas.openxmlformats.org/officeDocument/2006/relationships/slide" Target="../slides/slide17.xml" Id="rId1" /><Relationship Type="http://schemas.openxmlformats.org/officeDocument/2006/relationships/notesMaster" Target="../notesMasters/notesMaster1.xml" Id="rId2" /></Relationships>
</file>

<file path=ppt/notesSlides/_rels/notesSlide2.xml.rels>&#65279;<?xml version="1.0" encoding="utf-8"?><Relationships xmlns="http://schemas.openxmlformats.org/package/2006/relationships"><Relationship Type="http://schemas.openxmlformats.org/officeDocument/2006/relationships/slide" Target="../slides/slide2.xml" Id="rId1" /><Relationship Type="http://schemas.openxmlformats.org/officeDocument/2006/relationships/notesMaster" Target="../notesMasters/notesMaster1.xml" Id="rId2" /></Relationships>
</file>

<file path=ppt/notesSlides/_rels/notesSlide3.xml.rels>&#65279;<?xml version="1.0" encoding="utf-8"?><Relationships xmlns="http://schemas.openxmlformats.org/package/2006/relationships"><Relationship Type="http://schemas.openxmlformats.org/officeDocument/2006/relationships/slide" Target="../slides/slide3.xml" Id="rId1" /><Relationship Type="http://schemas.openxmlformats.org/officeDocument/2006/relationships/notesMaster" Target="../notesMasters/notesMaster1.xml" Id="rId2" /></Relationships>
</file>

<file path=ppt/notesSlides/_rels/notesSlide4.xml.rels>&#65279;<?xml version="1.0" encoding="utf-8"?><Relationships xmlns="http://schemas.openxmlformats.org/package/2006/relationships"><Relationship Type="http://schemas.openxmlformats.org/officeDocument/2006/relationships/slide" Target="../slides/slide4.xml" Id="rId1" /><Relationship Type="http://schemas.openxmlformats.org/officeDocument/2006/relationships/notesMaster" Target="../notesMasters/notesMaster1.xml" Id="rId2" /></Relationships>
</file>

<file path=ppt/notesSlides/_rels/notesSlide5.xml.rels>&#65279;<?xml version="1.0" encoding="utf-8"?><Relationships xmlns="http://schemas.openxmlformats.org/package/2006/relationships"><Relationship Type="http://schemas.openxmlformats.org/officeDocument/2006/relationships/slide" Target="../slides/slide5.xml" Id="rId1" /><Relationship Type="http://schemas.openxmlformats.org/officeDocument/2006/relationships/notesMaster" Target="../notesMasters/notesMaster1.xml" Id="rId2" /></Relationships>
</file>

<file path=ppt/notesSlides/_rels/notesSlide6.xml.rels>&#65279;<?xml version="1.0" encoding="utf-8"?><Relationships xmlns="http://schemas.openxmlformats.org/package/2006/relationships"><Relationship Type="http://schemas.openxmlformats.org/officeDocument/2006/relationships/slide" Target="../slides/slide6.xml" Id="rId1" /><Relationship Type="http://schemas.openxmlformats.org/officeDocument/2006/relationships/notesMaster" Target="../notesMasters/notesMaster1.xml" Id="rId2" /></Relationships>
</file>

<file path=ppt/notesSlides/_rels/notesSlide7.xml.rels>&#65279;<?xml version="1.0" encoding="utf-8"?><Relationships xmlns="http://schemas.openxmlformats.org/package/2006/relationships"><Relationship Type="http://schemas.openxmlformats.org/officeDocument/2006/relationships/slide" Target="../slides/slide7.xml" Id="rId1" /><Relationship Type="http://schemas.openxmlformats.org/officeDocument/2006/relationships/notesMaster" Target="../notesMasters/notesMaster1.xml" Id="rId2" /></Relationships>
</file>

<file path=ppt/notesSlides/_rels/notesSlide8.xml.rels>&#65279;<?xml version="1.0" encoding="utf-8"?><Relationships xmlns="http://schemas.openxmlformats.org/package/2006/relationships"><Relationship Type="http://schemas.openxmlformats.org/officeDocument/2006/relationships/slide" Target="../slides/slide8.xml" Id="rId1" /><Relationship Type="http://schemas.openxmlformats.org/officeDocument/2006/relationships/notesMaster" Target="../notesMasters/notesMaster1.xml" Id="rId2" /></Relationships>
</file>

<file path=ppt/notesSlides/_rels/notesSlide9.xml.rels>&#65279;<?xml version="1.0" encoding="utf-8"?><Relationships xmlns="http://schemas.openxmlformats.org/package/2006/relationships"><Relationship Type="http://schemas.openxmlformats.org/officeDocument/2006/relationships/slide" Target="../slides/slide9.xml" Id="rId1" /><Relationship Type="http://schemas.openxmlformats.org/officeDocument/2006/relationships/notesMaster" Target="../notesMasters/notesMaster1.xml" Id="rId2"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25" name="四角形 25"/>
          <p:cNvSpPr>
            <a:spLocks noGrp="1" noRot="1" noChangeAspect="1"/>
          </p:cNvSpPr>
          <p:nvPr>
            <p:ph type="sldImg" idx="2"/>
          </p:nvPr>
        </p:nvSpPr>
        <p:spPr>
          <a:prstGeom prst="rect">
            <a:avLst/>
          </a:prstGeom>
        </p:spPr>
        <p:txBody>
          <a:bodyPr/>
          <a:p>
            <a:endParaRPr kumimoji="1" lang="ja-JP" altLang="en-US"/>
          </a:p>
        </p:txBody>
      </p:sp>
      <p:sp>
        <p:nvSpPr>
          <p:cNvPr id="1126" name="四角形 26"/>
          <p:cNvSpPr>
            <a:spLocks noGrp="1"/>
          </p:cNvSpPr>
          <p:nvPr>
            <p:ph type="body" sz="quarter" idx="3"/>
          </p:nvPr>
        </p:nvSpPr>
        <p:spPr>
          <a:prstGeom prst="rect">
            <a:avLst/>
          </a:prstGeom>
        </p:spPr>
        <p:txBody>
          <a:bodyPr/>
          <a:p>
            <a:endParaRPr kumimoji="1" lang="ja-JP" altLang="en-US"/>
          </a:p>
          <a:p>
            <a:r>
              <a:rPr kumimoji="1" lang="ja-JP" altLang="en-US"/>
              <a:t>（今日、学習するめあてや内容を説明する）</a:t>
            </a:r>
            <a:endParaRPr kumimoji="1" lang="ja-JP" altLang="en-US"/>
          </a:p>
          <a:p>
            <a:endParaRPr kumimoji="1" lang="ja-JP" altLang="en-US"/>
          </a:p>
          <a:p>
            <a:endParaRPr kumimoji="1" lang="ja-JP" altLang="en-US"/>
          </a:p>
          <a:p>
            <a:endParaRPr kumimoji="1" lang="ja-JP" altLang="en-US"/>
          </a:p>
          <a:p>
            <a:endParaRPr kumimoji="1" lang="ja-JP" altLang="en-US"/>
          </a:p>
          <a:p>
            <a:endParaRPr kumimoji="1" lang="ja-JP" altLang="en-US"/>
          </a:p>
          <a:p>
            <a:endParaRPr kumimoji="1" lang="ja-JP" altLang="en-US"/>
          </a:p>
          <a:p>
            <a:endParaRPr kumimoji="1" lang="ja-JP" altLang="en-US"/>
          </a:p>
        </p:txBody>
      </p:sp>
      <p:sp>
        <p:nvSpPr>
          <p:cNvPr id="1127" name="四角形 2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32B43D-CDA7-5944-9E63-004B885F55C2}"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07" name="四角形 223"/>
          <p:cNvSpPr>
            <a:spLocks noGrp="1" noRot="1" noChangeAspect="1"/>
          </p:cNvSpPr>
          <p:nvPr>
            <p:ph type="sldImg" idx="2"/>
          </p:nvPr>
        </p:nvSpPr>
        <p:spPr>
          <a:prstGeom prst="rect">
            <a:avLst/>
          </a:prstGeom>
        </p:spPr>
        <p:txBody>
          <a:bodyPr/>
          <a:p>
            <a:endParaRPr kumimoji="1" lang="ja-JP" altLang="en-US"/>
          </a:p>
        </p:txBody>
      </p:sp>
      <p:sp>
        <p:nvSpPr>
          <p:cNvPr id="1208" name="四角形 224"/>
          <p:cNvSpPr>
            <a:spLocks noGrp="1"/>
          </p:cNvSpPr>
          <p:nvPr>
            <p:ph type="body" sz="quarter" idx="3"/>
          </p:nvPr>
        </p:nvSpPr>
        <p:spPr>
          <a:prstGeom prst="rect">
            <a:avLst/>
          </a:prstGeom>
        </p:spPr>
        <p:txBody>
          <a:bodyPr/>
          <a:p>
            <a:r>
              <a:rPr kumimoji="1" lang="ja-JP" altLang="en-US"/>
              <a:t>（仲良しグループのSNS上の会話）　※会話のカンニングペーパーを変更してもよい。</a:t>
            </a:r>
            <a:endParaRPr kumimoji="1" lang="ja-JP" altLang="en-US"/>
          </a:p>
          <a:p>
            <a:endParaRPr kumimoji="1" lang="ja-JP" altLang="en-US"/>
          </a:p>
          <a:p>
            <a:r>
              <a:rPr kumimoji="1" lang="ja-JP" altLang="en-US" dirty="0" smtClean="0"/>
              <a:t>（順にセリフを読む）</a:t>
            </a:r>
          </a:p>
          <a:p>
            <a:endParaRPr kumimoji="1" lang="ja-JP" altLang="en-US" dirty="0" smtClean="0"/>
          </a:p>
          <a:p>
            <a:endParaRPr kumimoji="1" lang="ja-JP" altLang="en-US"/>
          </a:p>
        </p:txBody>
      </p:sp>
      <p:sp>
        <p:nvSpPr>
          <p:cNvPr id="1209" name="四角形 22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17" name="スライド イメージ プレースホルダー 1"/>
          <p:cNvSpPr>
            <a:spLocks noGrp="1" noRot="1" noChangeAspect="1"/>
          </p:cNvSpPr>
          <p:nvPr>
            <p:ph type="sldImg"/>
          </p:nvPr>
        </p:nvSpPr>
        <p:spPr/>
      </p:sp>
      <p:sp>
        <p:nvSpPr>
          <p:cNvPr id="1218" name="ノート プレースホルダー 2"/>
          <p:cNvSpPr>
            <a:spLocks noGrp="1"/>
          </p:cNvSpPr>
          <p:nvPr>
            <p:ph type="body" idx="1"/>
          </p:nvPr>
        </p:nvSpPr>
        <p:spPr/>
        <p:txBody>
          <a:bodyPr/>
          <a:lstStyle/>
          <a:p>
            <a:r>
              <a:rPr kumimoji="1" lang="ja-JP" altLang="en-US" dirty="0" smtClean="0"/>
              <a:t>（書き込んでいる人がどういう目的で書き込んでいるかを考える）</a:t>
            </a:r>
            <a:endParaRPr kumimoji="1" lang="en-US" altLang="ja-JP" dirty="0" smtClean="0"/>
          </a:p>
          <a:p>
            <a:endParaRPr kumimoji="1" lang="ja-JP" altLang="en-US" dirty="0" smtClean="0"/>
          </a:p>
          <a:p>
            <a:r>
              <a:rPr kumimoji="1" lang="ja-JP" altLang="en-US" dirty="0" smtClean="0"/>
              <a:t>（読む）</a:t>
            </a:r>
            <a:endParaRPr kumimoji="1" lang="ja-JP" altLang="en-US" dirty="0" smtClean="0"/>
          </a:p>
          <a:p>
            <a:endParaRPr kumimoji="1" lang="en-US" altLang="ja-JP" dirty="0" smtClean="0"/>
          </a:p>
          <a:p>
            <a:r>
              <a:rPr kumimoji="1" lang="ja-JP" altLang="en-US"/>
              <a:t>（事実かどうか分からない情報をうのみにして同調し、書き込みをすると他者を傷つけ、加害者となり、いじめに発展してしまう可能性があること</a:t>
            </a:r>
            <a:endParaRPr kumimoji="1" lang="ja-JP" altLang="en-US" dirty="0" smtClean="0"/>
          </a:p>
          <a:p>
            <a:r>
              <a:rPr kumimoji="1" lang="ja-JP" altLang="en-US"/>
              <a:t>やひいては自分を傷つけてしまう結果になってしまうことを伝える）</a:t>
            </a:r>
            <a:endParaRPr kumimoji="1" lang="ja-JP" altLang="en-US"/>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参考：注意点</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en-US" altLang="ja-JP" dirty="0" smtClean="0"/>
              <a:t>Twitter</a:t>
            </a:r>
            <a:r>
              <a:rPr kumimoji="1" lang="ja-JP" altLang="en-US" dirty="0" smtClean="0"/>
              <a:t>などの世界中の人と交流できる</a:t>
            </a:r>
            <a:r>
              <a:rPr kumimoji="1" lang="en-US" altLang="ja-JP" dirty="0" smtClean="0"/>
              <a:t>SNS</a:t>
            </a:r>
            <a:r>
              <a:rPr kumimoji="1" lang="ja-JP" altLang="en-US" dirty="0" smtClean="0"/>
              <a:t>なら）</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知らない人に対しても発信していることを考えて発信すること</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（情報が不足しているため、少数のつぶやきが全体の話だと誤解する）</a:t>
            </a:r>
          </a:p>
          <a:p>
            <a:endParaRPr kumimoji="1" lang="ja-JP" altLang="en-US" dirty="0"/>
          </a:p>
        </p:txBody>
      </p:sp>
      <p:sp>
        <p:nvSpPr>
          <p:cNvPr id="1219" name="スライド番号プレースホルダー 3"/>
          <p:cNvSpPr>
            <a:spLocks noGrp="1"/>
          </p:cNvSpPr>
          <p:nvPr>
            <p:ph type="sldNum" sz="quarter" idx="10"/>
          </p:nvPr>
        </p:nvSpPr>
        <p:spPr/>
        <p:txBody>
          <a:bodyPr/>
          <a:lstStyle/>
          <a:p>
            <a:fld id="{EC1C099A-DF5F-F047-BE1E-724F5EBF94E6}" type="slidenum">
              <a:rPr kumimoji="1" lang="ja-JP" altLang="en-US" smtClean="0"/>
              <a:t>5</a:t>
            </a:fld>
            <a:endParaRPr kumimoji="1" lang="ja-JP" altLang="en-US"/>
          </a:p>
        </p:txBody>
      </p:sp>
    </p:spTree>
    <p:extLst>
      <p:ext uri="{BB962C8B-B14F-4D97-AF65-F5344CB8AC3E}">
        <p14:creationId xmlns:p14="http://schemas.microsoft.com/office/powerpoint/2010/main" val="2120382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8" name="スライド イメージ プレースホルダー 1"/>
          <p:cNvSpPr>
            <a:spLocks noGrp="1" noRot="1" noChangeAspect="1"/>
          </p:cNvSpPr>
          <p:nvPr>
            <p:ph type="sldImg"/>
          </p:nvPr>
        </p:nvSpPr>
        <p:spPr/>
      </p:sp>
      <p:sp>
        <p:nvSpPr>
          <p:cNvPr id="1229" name="ノート プレースホルダー 2"/>
          <p:cNvSpPr>
            <a:spLocks noGrp="1"/>
          </p:cNvSpPr>
          <p:nvPr>
            <p:ph type="body" idx="1"/>
          </p:nvPr>
        </p:nvSpPr>
        <p:spPr/>
        <p:txBody>
          <a:bodyPr/>
          <a:lstStyle/>
          <a:p>
            <a:r>
              <a:rPr kumimoji="1" lang="ja-JP" altLang="en-US" dirty="0" smtClean="0"/>
              <a:t>（順にセリフを読む）</a:t>
            </a:r>
          </a:p>
          <a:p>
            <a:endParaRPr kumimoji="1" lang="ja-JP" altLang="en-US" dirty="0" smtClean="0"/>
          </a:p>
          <a:p>
            <a:r>
              <a:rPr kumimoji="1" lang="ja-JP" altLang="en-US" dirty="0" smtClean="0"/>
              <a:t>『あきなさんの書き込んだことについてどう思いますか。』</a:t>
            </a:r>
          </a:p>
          <a:p>
            <a:r>
              <a:rPr kumimoji="1" lang="ja-JP" altLang="en-US" dirty="0" smtClean="0"/>
              <a:t>（問いかける）</a:t>
            </a:r>
          </a:p>
          <a:p>
            <a:endParaRPr kumimoji="1" lang="ja-JP" altLang="en-US" dirty="0" smtClean="0"/>
          </a:p>
          <a:p>
            <a:r>
              <a:rPr kumimoji="1" lang="ja-JP" altLang="en-US" dirty="0" smtClean="0"/>
              <a:t>『レイさんとほのかさんの書き込みについてどう思いますか。』</a:t>
            </a:r>
            <a:endParaRPr kumimoji="1" lang="ja-JP" altLang="en-US" dirty="0" smtClean="0"/>
          </a:p>
          <a:p>
            <a:r>
              <a:rPr kumimoji="1" lang="ja-JP" altLang="en-US" dirty="0" smtClean="0"/>
              <a:t>（問いかける）</a:t>
            </a: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endParaRPr kumimoji="1" lang="ja-JP" altLang="en-US" dirty="0"/>
          </a:p>
        </p:txBody>
      </p:sp>
      <p:sp>
        <p:nvSpPr>
          <p:cNvPr id="1230" name="スライド番号プレースホルダー 3"/>
          <p:cNvSpPr>
            <a:spLocks noGrp="1"/>
          </p:cNvSpPr>
          <p:nvPr>
            <p:ph type="sldNum" sz="quarter" idx="10"/>
          </p:nvPr>
        </p:nvSpPr>
        <p:spPr/>
        <p:txBody>
          <a:bodyPr/>
          <a:lstStyle/>
          <a:p>
            <a:fld id="{EC1C099A-DF5F-F047-BE1E-724F5EBF94E6}" type="slidenum">
              <a:rPr kumimoji="1" lang="ja-JP" altLang="en-US" smtClean="0"/>
              <a:t>6</a:t>
            </a:fld>
            <a:endParaRPr kumimoji="1" lang="ja-JP" altLang="en-US"/>
          </a:p>
        </p:txBody>
      </p:sp>
    </p:spTree>
    <p:extLst>
      <p:ext uri="{BB962C8B-B14F-4D97-AF65-F5344CB8AC3E}">
        <p14:creationId xmlns:p14="http://schemas.microsoft.com/office/powerpoint/2010/main" val="1986403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35" name="スライド イメージ プレースホルダー 1"/>
          <p:cNvSpPr>
            <a:spLocks noGrp="1" noRot="1" noChangeAspect="1"/>
          </p:cNvSpPr>
          <p:nvPr>
            <p:ph type="sldImg"/>
          </p:nvPr>
        </p:nvSpPr>
        <p:spPr/>
      </p:sp>
      <p:sp>
        <p:nvSpPr>
          <p:cNvPr id="1236" name="ノート プレースホルダー 2"/>
          <p:cNvSpPr>
            <a:spLocks noGrp="1"/>
          </p:cNvSpPr>
          <p:nvPr>
            <p:ph type="body" idx="1"/>
          </p:nvPr>
        </p:nvSpPr>
        <p:spPr/>
        <p:txBody>
          <a:bodyPr/>
          <a:lstStyle/>
          <a:p>
            <a:r>
              <a:rPr kumimoji="1" lang="ja-JP" altLang="en-US" dirty="0" smtClean="0"/>
              <a:t>『自分も相手も被害者、加害者にならないためには、その情報が事実であるかしっかり判断することが大事。</a:t>
            </a:r>
            <a:r>
              <a:rPr kumimoji="1" lang="ja-JP" altLang="en-US" smtClean="0"/>
              <a:t>』</a:t>
            </a:r>
            <a:endParaRPr kumimoji="1" lang="ja-JP" altLang="en-US" dirty="0" smtClean="0"/>
          </a:p>
          <a:p>
            <a:r>
              <a:rPr kumimoji="1" lang="ja-JP" altLang="en-US" smtClean="0"/>
              <a:t>『書き込むことで、誰も傷つく人がいないかどうか判断して書き込むことが大事。』</a:t>
            </a:r>
            <a:endParaRPr kumimoji="1" lang="ja-JP" altLang="en-US" smtClean="0"/>
          </a:p>
        </p:txBody>
      </p:sp>
      <p:sp>
        <p:nvSpPr>
          <p:cNvPr id="1237" name="スライド番号プレースホルダー 3"/>
          <p:cNvSpPr>
            <a:spLocks noGrp="1"/>
          </p:cNvSpPr>
          <p:nvPr>
            <p:ph type="sldNum" sz="quarter" idx="10"/>
          </p:nvPr>
        </p:nvSpPr>
        <p:spPr/>
        <p:txBody>
          <a:bodyPr/>
          <a:lstStyle/>
          <a:p>
            <a:fld id="{FD32B43D-CDA7-5944-9E63-004B885F55C2}" type="slidenum">
              <a:rPr kumimoji="1" lang="ja-JP" altLang="en-US" smtClean="0"/>
              <a:t>3</a:t>
            </a:fld>
            <a:endParaRPr kumimoji="1" lang="ja-JP" altLang="en-US"/>
          </a:p>
        </p:txBody>
      </p:sp>
    </p:spTree>
    <p:extLst>
      <p:ext uri="{BB962C8B-B14F-4D97-AF65-F5344CB8AC3E}">
        <p14:creationId xmlns:p14="http://schemas.microsoft.com/office/powerpoint/2010/main" val="2066793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47" name="四角形 223"/>
          <p:cNvSpPr>
            <a:spLocks noGrp="1" noRot="1" noChangeAspect="1"/>
          </p:cNvSpPr>
          <p:nvPr>
            <p:ph type="sldImg" idx="2"/>
          </p:nvPr>
        </p:nvSpPr>
        <p:spPr>
          <a:prstGeom prst="rect">
            <a:avLst/>
          </a:prstGeom>
        </p:spPr>
        <p:txBody>
          <a:bodyPr/>
          <a:p>
            <a:endParaRPr kumimoji="1" lang="ja-JP" altLang="en-US"/>
          </a:p>
        </p:txBody>
      </p:sp>
      <p:sp>
        <p:nvSpPr>
          <p:cNvPr id="1248" name="四角形 224"/>
          <p:cNvSpPr>
            <a:spLocks noGrp="1"/>
          </p:cNvSpPr>
          <p:nvPr>
            <p:ph type="body" sz="quarter" idx="3"/>
          </p:nvPr>
        </p:nvSpPr>
        <p:spPr>
          <a:prstGeom prst="rect">
            <a:avLst/>
          </a:prstGeom>
        </p:spPr>
        <p:txBody>
          <a:bodyPr/>
          <a:p>
            <a:r>
              <a:rPr kumimoji="1" lang="ja-JP" altLang="en-US"/>
              <a:t>（実際に、ほのかさんの立場にたって考える。）　</a:t>
            </a:r>
            <a:endParaRPr kumimoji="1" lang="ja-JP" altLang="en-US"/>
          </a:p>
          <a:p>
            <a:r>
              <a:rPr kumimoji="1" lang="ja-JP" altLang="en-US"/>
              <a:t>※スライドをコピーしたワークシート等を準備し、実際に書き込むことでより主体的に考え、「自分なら」という意識を高める。</a:t>
            </a:r>
            <a:endParaRPr kumimoji="1" lang="ja-JP" altLang="en-US"/>
          </a:p>
          <a:p>
            <a:endParaRPr kumimoji="1" lang="ja-JP" altLang="en-US"/>
          </a:p>
          <a:p>
            <a:r>
              <a:rPr kumimoji="1" lang="ja-JP" altLang="en-US"/>
              <a:t>（個人思考後、グループ活動等を行い、全体で共有する。）　</a:t>
            </a:r>
            <a:endParaRPr kumimoji="1" lang="ja-JP" altLang="en-US"/>
          </a:p>
        </p:txBody>
      </p:sp>
      <p:sp>
        <p:nvSpPr>
          <p:cNvPr id="1249" name="四角形 22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56" name="スライド イメージ プレースホルダー 1"/>
          <p:cNvSpPr>
            <a:spLocks noGrp="1" noRot="1" noChangeAspect="1"/>
          </p:cNvSpPr>
          <p:nvPr>
            <p:ph type="sldImg"/>
          </p:nvPr>
        </p:nvSpPr>
        <p:spPr/>
      </p:sp>
      <p:sp>
        <p:nvSpPr>
          <p:cNvPr id="1257" name="ノート プレースホルダー 2"/>
          <p:cNvSpPr>
            <a:spLocks noGrp="1"/>
          </p:cNvSpPr>
          <p:nvPr>
            <p:ph type="body" idx="1"/>
          </p:nvPr>
        </p:nvSpPr>
        <p:spPr/>
        <p:txBody>
          <a:bodyPr/>
          <a:lstStyle/>
          <a:p>
            <a:r>
              <a:rPr kumimoji="1" lang="ja-JP" altLang="en-US" dirty="0" smtClean="0"/>
              <a:t>（読む）</a:t>
            </a:r>
            <a:endParaRPr kumimoji="1" lang="ja-JP" altLang="en-US" dirty="0" smtClean="0"/>
          </a:p>
          <a:p>
            <a:endParaRPr kumimoji="1" lang="ja-JP" altLang="en-US" dirty="0" smtClean="0"/>
          </a:p>
          <a:p>
            <a:r>
              <a:rPr kumimoji="1" lang="ja-JP" altLang="en-US" dirty="0" smtClean="0"/>
              <a:t>『自分が被害者になったときだけでなく、自分の書き込みで誰かを傷つけているか不安になった時、</a:t>
            </a:r>
            <a:endParaRPr kumimoji="1" lang="ja-JP" altLang="en-US" dirty="0"/>
          </a:p>
          <a:p>
            <a:r>
              <a:rPr kumimoji="1" lang="ja-JP" altLang="en-US" dirty="0" smtClean="0"/>
              <a:t>周囲でいじめられていると思うような人がいても相談してよい。</a:t>
            </a:r>
            <a:r>
              <a:rPr kumimoji="1" lang="ja-JP" altLang="en-US" dirty="0" smtClean="0"/>
              <a:t>一人で抱え込まないで、相談をしよう。』</a:t>
            </a:r>
          </a:p>
        </p:txBody>
      </p:sp>
      <p:sp>
        <p:nvSpPr>
          <p:cNvPr id="1258" name="スライド番号プレースホルダー 3"/>
          <p:cNvSpPr>
            <a:spLocks noGrp="1"/>
          </p:cNvSpPr>
          <p:nvPr>
            <p:ph type="sldNum" sz="quarter" idx="10"/>
          </p:nvPr>
        </p:nvSpPr>
        <p:spPr/>
        <p:txBody>
          <a:bodyPr/>
          <a:lstStyle/>
          <a:p>
            <a:fld id="{FD32B43D-CDA7-5944-9E63-004B885F55C2}" type="slidenum">
              <a:rPr kumimoji="1" lang="ja-JP" altLang="en-US" smtClean="0"/>
              <a:t>8</a:t>
            </a:fld>
            <a:endParaRPr kumimoji="1" lang="ja-JP" altLang="en-US"/>
          </a:p>
        </p:txBody>
      </p:sp>
    </p:spTree>
    <p:extLst>
      <p:ext uri="{BB962C8B-B14F-4D97-AF65-F5344CB8AC3E}">
        <p14:creationId xmlns:p14="http://schemas.microsoft.com/office/powerpoint/2010/main" val="193983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68" name="スライド イメージ プレースホルダー 1"/>
          <p:cNvSpPr>
            <a:spLocks noGrp="1" noRot="1" noChangeAspect="1"/>
          </p:cNvSpPr>
          <p:nvPr>
            <p:ph type="sldImg"/>
          </p:nvPr>
        </p:nvSpPr>
        <p:spPr/>
      </p:sp>
      <p:sp>
        <p:nvSpPr>
          <p:cNvPr id="1269" name="ノート プレースホルダー 2"/>
          <p:cNvSpPr>
            <a:spLocks noGrp="1"/>
          </p:cNvSpPr>
          <p:nvPr>
            <p:ph type="body" idx="1"/>
          </p:nvPr>
        </p:nvSpPr>
        <p:spPr/>
        <p:txBody>
          <a:bodyPr/>
          <a:lstStyle/>
          <a:p>
            <a:r>
              <a:rPr kumimoji="1" lang="ja-JP" altLang="en-US" dirty="0"/>
              <a:t>（読む）</a:t>
            </a:r>
            <a:endParaRPr kumimoji="1" lang="ja-JP" altLang="en-US" dirty="0"/>
          </a:p>
        </p:txBody>
      </p:sp>
      <p:sp>
        <p:nvSpPr>
          <p:cNvPr id="1270" name="スライド番号プレースホルダー 3"/>
          <p:cNvSpPr>
            <a:spLocks noGrp="1"/>
          </p:cNvSpPr>
          <p:nvPr>
            <p:ph type="sldNum" sz="quarter" idx="10"/>
          </p:nvPr>
        </p:nvSpPr>
        <p:spPr/>
        <p:txBody>
          <a:bodyPr/>
          <a:lstStyle/>
          <a:p>
            <a:fld id="{FD32B43D-CDA7-5944-9E63-004B885F55C2}" type="slidenum">
              <a:rPr kumimoji="1" lang="ja-JP" altLang="en-US" smtClean="0"/>
              <a:t>7</a:t>
            </a:fld>
            <a:endParaRPr kumimoji="1" lang="ja-JP" altLang="en-US"/>
          </a:p>
        </p:txBody>
      </p:sp>
    </p:spTree>
    <p:extLst>
      <p:ext uri="{BB962C8B-B14F-4D97-AF65-F5344CB8AC3E}">
        <p14:creationId xmlns:p14="http://schemas.microsoft.com/office/powerpoint/2010/main" val="1779809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76" name="四角形 123"/>
          <p:cNvSpPr>
            <a:spLocks noGrp="1" noRot="1" noChangeAspect="1"/>
          </p:cNvSpPr>
          <p:nvPr>
            <p:ph type="sldImg" idx="2"/>
          </p:nvPr>
        </p:nvSpPr>
        <p:spPr>
          <a:prstGeom prst="rect">
            <a:avLst/>
          </a:prstGeom>
        </p:spPr>
        <p:txBody>
          <a:bodyPr/>
          <a:p>
            <a:endParaRPr kumimoji="1" lang="ja-JP" altLang="en-US"/>
          </a:p>
        </p:txBody>
      </p:sp>
      <p:sp>
        <p:nvSpPr>
          <p:cNvPr id="1277" name="四角形 124"/>
          <p:cNvSpPr>
            <a:spLocks noGrp="1"/>
          </p:cNvSpPr>
          <p:nvPr>
            <p:ph type="body" sz="quarter" idx="3"/>
          </p:nvPr>
        </p:nvSpPr>
        <p:spPr>
          <a:prstGeom prst="rect">
            <a:avLst/>
          </a:prstGeom>
        </p:spPr>
        <p:txBody>
          <a:bodyPr/>
          <a:p>
            <a:endParaRPr kumimoji="1" lang="ja-JP" altLang="en-US"/>
          </a:p>
        </p:txBody>
      </p:sp>
      <p:sp>
        <p:nvSpPr>
          <p:cNvPr id="1278" name="四角形 12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6" name="スライド イメージ プレースホルダー 1"/>
          <p:cNvSpPr>
            <a:spLocks noGrp="1" noRot="1" noChangeAspect="1"/>
          </p:cNvSpPr>
          <p:nvPr>
            <p:ph type="sldImg"/>
          </p:nvPr>
        </p:nvSpPr>
        <p:spPr/>
      </p:sp>
      <p:sp>
        <p:nvSpPr>
          <p:cNvPr id="1137" name="ノート プレースホルダー 2"/>
          <p:cNvSpPr>
            <a:spLocks noGrp="1"/>
          </p:cNvSpPr>
          <p:nvPr>
            <p:ph type="body" idx="1"/>
          </p:nvPr>
        </p:nvSpPr>
        <p:spPr/>
        <p:txBody>
          <a:bodyPr/>
          <a:lstStyle/>
          <a:p>
            <a:r>
              <a:rPr kumimoji="1" lang="ja-JP" altLang="en-US" dirty="0" smtClean="0"/>
              <a:t>（コーンポタージュ事件について説明する）</a:t>
            </a:r>
            <a:endParaRPr kumimoji="1" lang="ja-JP" altLang="en-US" dirty="0" smtClean="0"/>
          </a:p>
          <a:p>
            <a:endParaRPr kumimoji="1" lang="ja-JP" altLang="en-US" dirty="0" smtClean="0"/>
          </a:p>
          <a:p>
            <a:endParaRPr kumimoji="1" lang="ja-JP" altLang="en-US" dirty="0" smtClean="0"/>
          </a:p>
          <a:p>
            <a:r>
              <a:rPr kumimoji="1" lang="ja-JP" altLang="en-US" dirty="0" smtClean="0"/>
              <a:t>【コーンポタージュ事件（書き込みで世間を騒がせた事件）の説明】</a:t>
            </a:r>
            <a:endParaRPr kumimoji="1" lang="ja-JP" altLang="en-US" dirty="0" smtClean="0"/>
          </a:p>
          <a:p>
            <a:endParaRPr kumimoji="1" lang="ja-JP" altLang="en-US" dirty="0" smtClean="0"/>
          </a:p>
          <a:p>
            <a:r>
              <a:rPr kumimoji="1" lang="ja-JP" altLang="en-US" dirty="0" smtClean="0"/>
              <a:t>２０１７年１０月末頃</a:t>
            </a:r>
          </a:p>
          <a:p>
            <a:r>
              <a:rPr kumimoji="1" lang="ja-JP" altLang="en-US" dirty="0" smtClean="0"/>
              <a:t>コーンポタージュ（缶入りスープ）が変色していたとSNS（ツイッター）に載せられていた。</a:t>
            </a:r>
          </a:p>
          <a:p>
            <a:r>
              <a:rPr kumimoji="1" lang="ja-JP" altLang="en-US" dirty="0" smtClean="0"/>
              <a:t>当時は写真もあり、黒く濁った液体が撮されていた。</a:t>
            </a:r>
          </a:p>
          <a:p>
            <a:endParaRPr kumimoji="1" lang="ja-JP" altLang="en-US" dirty="0" smtClean="0"/>
          </a:p>
          <a:p>
            <a:r>
              <a:rPr kumimoji="1" lang="ja-JP" altLang="en-US" dirty="0" smtClean="0"/>
              <a:t>（ツイッターの内容）</a:t>
            </a:r>
          </a:p>
          <a:p>
            <a:r>
              <a:rPr kumimoji="1" lang="ja-JP" altLang="en-US" dirty="0" smtClean="0"/>
              <a:t>・コンビニの保温コーナーで売られていた缶入りスープ</a:t>
            </a:r>
          </a:p>
          <a:p>
            <a:r>
              <a:rPr kumimoji="1" lang="ja-JP" altLang="en-US" dirty="0" smtClean="0"/>
              <a:t>・缶入りスープの賞味期限は２０１８年８月</a:t>
            </a:r>
          </a:p>
          <a:p>
            <a:r>
              <a:rPr kumimoji="1" lang="ja-JP" altLang="en-US" dirty="0" smtClean="0"/>
              <a:t>・一人の男性が購入をして飲んだところ、腐った味がした。</a:t>
            </a:r>
          </a:p>
          <a:p>
            <a:r>
              <a:rPr kumimoji="1" lang="ja-JP" altLang="en-US" dirty="0" smtClean="0"/>
              <a:t>・床へ出してみたら、黒い液体が出てきた。</a:t>
            </a:r>
          </a:p>
          <a:p>
            <a:r>
              <a:rPr kumimoji="1" lang="ja-JP" altLang="en-US" dirty="0" smtClean="0"/>
              <a:t>その他、缶入りスープの缶（手で持っている）と床へ黒い液体が広がっている写真（缶も一緒に撮っている）が載っていた。</a:t>
            </a:r>
          </a:p>
          <a:p/>
          <a:p>
            <a:r>
              <a:rPr lang="ja-JP" altLang="en-US"/>
              <a:t>（コーンポタージュ事件の説明後）</a:t>
            </a:r>
          </a:p>
          <a:p>
            <a:endParaRPr lang="ja-JP" altLang="en-US"/>
          </a:p>
          <a:p>
            <a:r>
              <a:rPr lang="ja-JP" altLang="en-US"/>
              <a:t>『みんなは、この情報をインターネットで知ったら、どう思いますか？』</a:t>
            </a:r>
            <a:endParaRPr lang="ja-JP" altLang="en-US"/>
          </a:p>
          <a:p>
            <a:r>
              <a:rPr lang="ja-JP" altLang="en-US"/>
              <a:t>（問いかける）</a:t>
            </a:r>
            <a:endParaRPr lang="ja-JP" altLang="en-US"/>
          </a:p>
          <a:p>
            <a:endParaRPr kumimoji="1" lang="ja-JP" altLang="en-US" dirty="0" smtClean="0"/>
          </a:p>
          <a:p>
            <a:r>
              <a:rPr kumimoji="1" lang="ja-JP" altLang="en-US" dirty="0" smtClean="0"/>
              <a:t>『実際には、これをSNSで見た人は、ありえない。おまえはだまして世間に注目してもらおうとしている。などと、</a:t>
            </a:r>
          </a:p>
          <a:p>
            <a:r>
              <a:rPr kumimoji="1" lang="ja-JP" altLang="en-US" dirty="0" smtClean="0"/>
              <a:t>暴言だけでなく、この人の住所もネットに晒しました。』</a:t>
            </a:r>
            <a:endParaRPr kumimoji="1" lang="ja-JP" altLang="en-US" dirty="0" smtClean="0"/>
          </a:p>
          <a:p>
            <a:endParaRPr kumimoji="1" lang="ja-JP" altLang="en-US" dirty="0" smtClean="0"/>
          </a:p>
          <a:p>
            <a:r>
              <a:rPr kumimoji="1" lang="ja-JP" altLang="en-US" dirty="0" smtClean="0"/>
              <a:t>『みんななら、どんな行動をするかな？』</a:t>
            </a:r>
          </a:p>
          <a:p/>
          <a:p>
            <a:endParaRPr kumimoji="1" lang="ja-JP" altLang="en-US" dirty="0" smtClean="0"/>
          </a:p>
          <a:p>
            <a:endParaRPr kumimoji="1" lang="ja-JP" altLang="en-US" dirty="0" smtClean="0"/>
          </a:p>
          <a:p>
            <a:endParaRPr kumimoji="1" lang="en-US" altLang="ja-JP" dirty="0" smtClean="0"/>
          </a:p>
          <a:p>
            <a:endParaRPr kumimoji="1" lang="ja-JP" altLang="en-US" dirty="0" smtClean="0"/>
          </a:p>
        </p:txBody>
      </p:sp>
      <p:sp>
        <p:nvSpPr>
          <p:cNvPr id="1138" name="スライド番号プレースホルダー 3"/>
          <p:cNvSpPr>
            <a:spLocks noGrp="1"/>
          </p:cNvSpPr>
          <p:nvPr>
            <p:ph type="sldNum" sz="quarter" idx="10"/>
          </p:nvPr>
        </p:nvSpPr>
        <p:spPr/>
        <p:txBody>
          <a:bodyPr/>
          <a:lstStyle/>
          <a:p>
            <a:fld id="{EC1C099A-DF5F-F047-BE1E-724F5EBF94E6}" type="slidenum">
              <a:rPr kumimoji="1" lang="ja-JP" altLang="en-US" smtClean="0"/>
              <a:t>2</a:t>
            </a:fld>
            <a:endParaRPr kumimoji="1" lang="ja-JP" altLang="en-US"/>
          </a:p>
        </p:txBody>
      </p:sp>
    </p:spTree>
    <p:extLst>
      <p:ext uri="{BB962C8B-B14F-4D97-AF65-F5344CB8AC3E}">
        <p14:creationId xmlns:p14="http://schemas.microsoft.com/office/powerpoint/2010/main" val="192298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44" name="スライド イメージ プレースホルダー 1"/>
          <p:cNvSpPr>
            <a:spLocks noGrp="1" noRot="1" noChangeAspect="1"/>
          </p:cNvSpPr>
          <p:nvPr>
            <p:ph type="sldImg"/>
          </p:nvPr>
        </p:nvSpPr>
        <p:spPr/>
      </p:sp>
      <p:sp>
        <p:nvSpPr>
          <p:cNvPr id="1145" name="ノート プレースホルダー 2"/>
          <p:cNvSpPr>
            <a:spLocks noGrp="1"/>
          </p:cNvSpPr>
          <p:nvPr>
            <p:ph type="body" idx="1"/>
          </p:nvPr>
        </p:nvSpPr>
        <p:spPr/>
        <p:txBody>
          <a:bodyPr/>
          <a:lstStyle/>
          <a:p>
            <a:r>
              <a:rPr kumimoji="1" lang="ja-JP" altLang="en-US" dirty="0" smtClean="0"/>
              <a:t>『その後、これはデマではないと判明。つまり事実。』</a:t>
            </a:r>
          </a:p>
          <a:p>
            <a:r>
              <a:rPr kumimoji="1" lang="ja-JP" altLang="en-US" dirty="0" smtClean="0"/>
              <a:t>その缶入りスープを置いていたコンビニが謝罪を公開。飲料メーカーは自宅まで行って謝罪。』</a:t>
            </a:r>
          </a:p>
          <a:p>
            <a:endParaRPr kumimoji="1" lang="ja-JP" altLang="en-US" dirty="0" smtClean="0"/>
          </a:p>
          <a:p>
            <a:r>
              <a:rPr kumimoji="1" lang="ja-JP" altLang="en-US" dirty="0" smtClean="0"/>
              <a:t>（しかし・・・のあとを読む）</a:t>
            </a:r>
          </a:p>
          <a:p>
            <a:endParaRPr kumimoji="1" lang="ja-JP" altLang="en-US" dirty="0" smtClean="0"/>
          </a:p>
          <a:p>
            <a:r>
              <a:rPr kumimoji="1" lang="ja-JP" altLang="en-US" dirty="0" smtClean="0"/>
              <a:t>『この事件で誰が傷ついたり、被害を受けたりしたと思いますか。</a:t>
            </a:r>
            <a:r>
              <a:rPr kumimoji="1" lang="ja-JP" altLang="en-US" dirty="0" smtClean="0"/>
              <a:t>』</a:t>
            </a:r>
            <a:endParaRPr kumimoji="1" lang="ja-JP" altLang="en-US" dirty="0" smtClean="0"/>
          </a:p>
          <a:p>
            <a:r>
              <a:rPr kumimoji="1" lang="ja-JP" altLang="en-US" dirty="0" smtClean="0"/>
              <a:t>（問いかける）</a:t>
            </a:r>
            <a:endParaRPr kumimoji="1" lang="ja-JP" altLang="en-US" dirty="0" smtClean="0"/>
          </a:p>
          <a:p>
            <a:endParaRPr kumimoji="1" lang="ja-JP" altLang="en-US" dirty="0" smtClean="0"/>
          </a:p>
          <a:p>
            <a:r>
              <a:rPr kumimoji="1" lang="ja-JP" altLang="en-US" dirty="0" smtClean="0"/>
              <a:t>→・ツイッターに載せた人（SNSで世間に傷つけられた）</a:t>
            </a:r>
          </a:p>
          <a:p>
            <a:r>
              <a:rPr kumimoji="1" lang="ja-JP" altLang="en-US" dirty="0" smtClean="0"/>
              <a:t>　 ・全国の人（全国の商品が変色をしていると誤解した）</a:t>
            </a:r>
          </a:p>
          <a:p>
            <a:r>
              <a:rPr kumimoji="1" lang="ja-JP" altLang="en-US" dirty="0" smtClean="0"/>
              <a:t>　 ・飲料メーカー（全国の商品が変色していると捉えられ、大きな損失）</a:t>
            </a:r>
            <a:endParaRPr kumimoji="1" lang="en-US" altLang="ja-JP" dirty="0" smtClean="0"/>
          </a:p>
          <a:p>
            <a:r>
              <a:rPr kumimoji="1" lang="ja-JP" altLang="en-US" dirty="0" smtClean="0"/>
              <a:t>　 ・コンビニ（そんな商品を売っていたと全国から叩かれる）</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p>
          <a:p>
            <a:r>
              <a:rPr kumimoji="1" lang="ja-JP" altLang="en-US" dirty="0" smtClean="0"/>
              <a:t>『最初にコーンポタージュの写真をSNS上に書き込んだ人は、もしかしたら食べて被害がでないようにと</a:t>
            </a:r>
            <a:endParaRPr kumimoji="1" lang="en-US" altLang="ja-JP" dirty="0" smtClean="0"/>
          </a:p>
          <a:p>
            <a:r>
              <a:rPr kumimoji="1" lang="ja-JP" altLang="en-US" dirty="0" smtClean="0"/>
              <a:t>思って書き込んだかもしれません。しかし、不確かで少ない情報を信じて、たくさんの人が書き込んだこと</a:t>
            </a:r>
            <a:endParaRPr kumimoji="1" lang="ja-JP" altLang="en-US" dirty="0" smtClean="0"/>
          </a:p>
          <a:p>
            <a:r>
              <a:rPr kumimoji="1" lang="ja-JP" altLang="en-US" dirty="0" smtClean="0"/>
              <a:t>で多くの人が傷つくことになってしまいました。』</a:t>
            </a:r>
            <a:endParaRPr kumimoji="1" lang="ja-JP" altLang="en-US" dirty="0" smtClean="0"/>
          </a:p>
          <a:p>
            <a:endParaRPr kumimoji="1" lang="ja-JP" altLang="en-US" dirty="0" smtClean="0"/>
          </a:p>
          <a:p>
            <a:endParaRPr kumimoji="1" lang="ja-JP" altLang="en-US" dirty="0" smtClean="0"/>
          </a:p>
          <a:p>
            <a:r>
              <a:rPr kumimoji="1" lang="ja-JP" altLang="en-US" dirty="0" smtClean="0"/>
              <a:t>（不確かな情報をもとにインターネットやSNS上に書き込むことの危険性をあらわした事例）</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smtClean="0"/>
          </a:p>
        </p:txBody>
      </p:sp>
      <p:sp>
        <p:nvSpPr>
          <p:cNvPr id="1146" name="スライド番号プレースホルダー 3"/>
          <p:cNvSpPr>
            <a:spLocks noGrp="1"/>
          </p:cNvSpPr>
          <p:nvPr>
            <p:ph type="sldNum" sz="quarter" idx="10"/>
          </p:nvPr>
        </p:nvSpPr>
        <p:spPr/>
        <p:txBody>
          <a:bodyPr/>
          <a:lstStyle/>
          <a:p>
            <a:fld id="{EC1C099A-DF5F-F047-BE1E-724F5EBF94E6}" type="slidenum">
              <a:rPr kumimoji="1" lang="ja-JP" altLang="en-US" smtClean="0"/>
              <a:t>3</a:t>
            </a:fld>
            <a:endParaRPr kumimoji="1" lang="ja-JP" altLang="en-US"/>
          </a:p>
        </p:txBody>
      </p:sp>
    </p:spTree>
    <p:extLst>
      <p:ext uri="{BB962C8B-B14F-4D97-AF65-F5344CB8AC3E}">
        <p14:creationId xmlns:p14="http://schemas.microsoft.com/office/powerpoint/2010/main" val="199395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4" name="スライド イメージ プレースホルダー 1"/>
          <p:cNvSpPr>
            <a:spLocks noGrp="1" noRot="1" noChangeAspect="1"/>
          </p:cNvSpPr>
          <p:nvPr>
            <p:ph type="sldImg"/>
          </p:nvPr>
        </p:nvSpPr>
        <p:spPr/>
      </p:sp>
      <p:sp>
        <p:nvSpPr>
          <p:cNvPr id="1155" name="ノート プレースホルダー 2"/>
          <p:cNvSpPr>
            <a:spLocks noGrp="1"/>
          </p:cNvSpPr>
          <p:nvPr>
            <p:ph type="body" idx="1"/>
          </p:nvPr>
        </p:nvSpPr>
        <p:spPr/>
        <p:txBody>
          <a:bodyPr/>
          <a:lstStyle/>
          <a:p>
            <a:r>
              <a:rPr kumimoji="1" lang="ja-JP" altLang="en-US" dirty="0" smtClean="0"/>
              <a:t>（読む）</a:t>
            </a:r>
          </a:p>
          <a:p>
            <a:endParaRPr kumimoji="1" lang="ja-JP" altLang="en-US" dirty="0" smtClean="0"/>
          </a:p>
          <a:p>
            <a:r>
              <a:rPr kumimoji="1" lang="ja-JP" altLang="en-US" dirty="0" smtClean="0"/>
              <a:t>『書き込むことで自分が意図していなくても他者を傷つけ、加害者になってしまうこともある。』</a:t>
            </a:r>
            <a:endParaRPr kumimoji="1" lang="ja-JP" altLang="en-US" dirty="0" smtClean="0"/>
          </a:p>
        </p:txBody>
      </p:sp>
      <p:sp>
        <p:nvSpPr>
          <p:cNvPr id="1156" name="スライド番号プレースホルダー 3"/>
          <p:cNvSpPr>
            <a:spLocks noGrp="1"/>
          </p:cNvSpPr>
          <p:nvPr>
            <p:ph type="sldNum" sz="quarter" idx="10"/>
          </p:nvPr>
        </p:nvSpPr>
        <p:spPr/>
        <p:txBody>
          <a:bodyPr/>
          <a:lstStyle/>
          <a:p>
            <a:fld id="{EC1C099A-DF5F-F047-BE1E-724F5EBF94E6}" type="slidenum">
              <a:rPr kumimoji="1" lang="ja-JP" altLang="en-US" smtClean="0"/>
              <a:t>4</a:t>
            </a:fld>
            <a:endParaRPr kumimoji="1" lang="ja-JP" altLang="en-US"/>
          </a:p>
        </p:txBody>
      </p:sp>
    </p:spTree>
    <p:extLst>
      <p:ext uri="{BB962C8B-B14F-4D97-AF65-F5344CB8AC3E}">
        <p14:creationId xmlns:p14="http://schemas.microsoft.com/office/powerpoint/2010/main" val="88946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64" name="スライド イメージ プレースホルダー 1"/>
          <p:cNvSpPr>
            <a:spLocks noGrp="1" noRot="1" noChangeAspect="1"/>
          </p:cNvSpPr>
          <p:nvPr>
            <p:ph type="sldImg"/>
          </p:nvPr>
        </p:nvSpPr>
        <p:spPr/>
      </p:sp>
      <p:sp>
        <p:nvSpPr>
          <p:cNvPr id="1165" name="ノート プレースホルダー 2"/>
          <p:cNvSpPr>
            <a:spLocks noGrp="1"/>
          </p:cNvSpPr>
          <p:nvPr>
            <p:ph type="body" idx="1"/>
          </p:nvPr>
        </p:nvSpPr>
        <p:spPr/>
        <p:txBody>
          <a:bodyPr/>
          <a:lstStyle/>
          <a:p>
            <a:r>
              <a:rPr kumimoji="1" lang="ja-JP" altLang="en-US" dirty="0" smtClean="0"/>
              <a:t>（読む）</a:t>
            </a:r>
          </a:p>
          <a:p>
            <a:endParaRPr kumimoji="1" lang="ja-JP" altLang="en-US" dirty="0" smtClean="0"/>
          </a:p>
          <a:p>
            <a:r>
              <a:rPr kumimoji="1" lang="ja-JP" altLang="en-US" dirty="0" smtClean="0"/>
              <a:t>『書き込むことで自分が被害者になることもある。』</a:t>
            </a:r>
            <a:endParaRPr kumimoji="1" lang="ja-JP" altLang="en-US" dirty="0" smtClean="0"/>
          </a:p>
        </p:txBody>
      </p:sp>
      <p:sp>
        <p:nvSpPr>
          <p:cNvPr id="1166" name="スライド番号プレースホルダー 3"/>
          <p:cNvSpPr>
            <a:spLocks noGrp="1"/>
          </p:cNvSpPr>
          <p:nvPr>
            <p:ph type="sldNum" sz="quarter" idx="10"/>
          </p:nvPr>
        </p:nvSpPr>
        <p:spPr/>
        <p:txBody>
          <a:bodyPr/>
          <a:lstStyle/>
          <a:p>
            <a:fld id="{EC1C099A-DF5F-F047-BE1E-724F5EBF94E6}" type="slidenum">
              <a:rPr kumimoji="1" lang="ja-JP" altLang="en-US" smtClean="0"/>
              <a:t>13</a:t>
            </a:fld>
            <a:endParaRPr kumimoji="1" lang="ja-JP" altLang="en-US"/>
          </a:p>
        </p:txBody>
      </p:sp>
    </p:spTree>
    <p:extLst>
      <p:ext uri="{BB962C8B-B14F-4D97-AF65-F5344CB8AC3E}">
        <p14:creationId xmlns:p14="http://schemas.microsoft.com/office/powerpoint/2010/main" val="293935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72" name="四角形 123"/>
          <p:cNvSpPr>
            <a:spLocks noGrp="1" noRot="1" noChangeAspect="1"/>
          </p:cNvSpPr>
          <p:nvPr>
            <p:ph type="sldImg" idx="2"/>
          </p:nvPr>
        </p:nvSpPr>
        <p:spPr>
          <a:prstGeom prst="rect">
            <a:avLst/>
          </a:prstGeom>
        </p:spPr>
        <p:txBody>
          <a:bodyPr/>
          <a:p>
            <a:endParaRPr kumimoji="1" lang="ja-JP" altLang="en-US"/>
          </a:p>
        </p:txBody>
      </p:sp>
      <p:sp>
        <p:nvSpPr>
          <p:cNvPr id="1173" name="四角形 124"/>
          <p:cNvSpPr>
            <a:spLocks noGrp="1"/>
          </p:cNvSpPr>
          <p:nvPr>
            <p:ph type="body" sz="quarter" idx="3"/>
          </p:nvPr>
        </p:nvSpPr>
        <p:spPr>
          <a:prstGeom prst="rect">
            <a:avLst/>
          </a:prstGeom>
        </p:spPr>
        <p:txBody>
          <a:bodyPr/>
          <a:p>
            <a:r>
              <a:rPr kumimoji="1" lang="ja-JP" altLang="en-US"/>
              <a:t>『インターネットやSNS上の書き込みで自分が傷ついたり、人を傷つけた経験はないですか？』</a:t>
            </a:r>
            <a:endParaRPr kumimoji="1" lang="ja-JP" altLang="en-US"/>
          </a:p>
        </p:txBody>
      </p:sp>
      <p:sp>
        <p:nvSpPr>
          <p:cNvPr id="1174" name="四角形 12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80" name="四角形 216"/>
          <p:cNvSpPr>
            <a:spLocks noGrp="1" noRot="1" noChangeAspect="1"/>
          </p:cNvSpPr>
          <p:nvPr>
            <p:ph type="sldImg" idx="2"/>
          </p:nvPr>
        </p:nvSpPr>
        <p:spPr>
          <a:prstGeom prst="rect">
            <a:avLst/>
          </a:prstGeom>
        </p:spPr>
        <p:txBody>
          <a:bodyPr/>
          <a:p>
            <a:endParaRPr kumimoji="1" lang="ja-JP" altLang="en-US"/>
          </a:p>
        </p:txBody>
      </p:sp>
      <p:sp>
        <p:nvSpPr>
          <p:cNvPr id="1181" name="四角形 217"/>
          <p:cNvSpPr>
            <a:spLocks noGrp="1"/>
          </p:cNvSpPr>
          <p:nvPr>
            <p:ph type="body" sz="quarter" idx="3"/>
          </p:nvPr>
        </p:nvSpPr>
        <p:spPr>
          <a:prstGeom prst="rect">
            <a:avLst/>
          </a:prstGeom>
        </p:spPr>
        <p:txBody>
          <a:bodyPr/>
          <a:p>
            <a:r>
              <a:rPr kumimoji="1" lang="ja-JP" altLang="en-US"/>
              <a:t>『インターネットやSNS上に書き込む時は、被害者にも、加害者にもならないために</a:t>
            </a:r>
            <a:endParaRPr kumimoji="1" lang="ja-JP" altLang="en-US"/>
          </a:p>
          <a:p>
            <a:r>
              <a:rPr kumimoji="1" lang="ja-JP" altLang="en-US"/>
              <a:t>、書き込む前に確認。発信前にまた確認が大切ですね。』</a:t>
            </a:r>
            <a:endParaRPr kumimoji="1" lang="ja-JP" altLang="en-US"/>
          </a:p>
          <a:p>
            <a:endParaRPr kumimoji="1" lang="ja-JP" altLang="en-US"/>
          </a:p>
          <a:p>
            <a:r>
              <a:rPr kumimoji="1" lang="ja-JP" altLang="en-US"/>
              <a:t>『あなたの文書は、世界に拡散していきます。うそや間違いも後から消すことはできません。』</a:t>
            </a:r>
            <a:endParaRPr kumimoji="1" lang="ja-JP" altLang="en-US"/>
          </a:p>
          <a:p>
            <a:endParaRPr kumimoji="1" lang="ja-JP" altLang="en-US"/>
          </a:p>
          <a:p>
            <a:endParaRPr kumimoji="1" lang="ja-JP" altLang="en-US"/>
          </a:p>
          <a:p>
            <a:endParaRPr kumimoji="1" lang="ja-JP" altLang="en-US"/>
          </a:p>
          <a:p>
            <a:endParaRPr kumimoji="1" lang="ja-JP" altLang="en-US"/>
          </a:p>
          <a:p>
            <a:endParaRPr kumimoji="1" lang="ja-JP" altLang="en-US"/>
          </a:p>
          <a:p>
            <a:endParaRPr kumimoji="1" lang="ja-JP" altLang="en-US"/>
          </a:p>
          <a:p>
            <a:endParaRPr kumimoji="1" lang="ja-JP" altLang="en-US"/>
          </a:p>
          <a:p>
            <a:endParaRPr kumimoji="1" lang="ja-JP" altLang="en-US"/>
          </a:p>
        </p:txBody>
      </p:sp>
      <p:sp>
        <p:nvSpPr>
          <p:cNvPr id="1182" name="四角形 21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87" name="スライド イメージ プレースホルダー 1"/>
          <p:cNvSpPr>
            <a:spLocks noGrp="1" noRot="1" noChangeAspect="1"/>
          </p:cNvSpPr>
          <p:nvPr>
            <p:ph type="sldImg"/>
          </p:nvPr>
        </p:nvSpPr>
        <p:spPr/>
      </p:sp>
      <p:sp>
        <p:nvSpPr>
          <p:cNvPr id="1188" name="ノート プレースホルダー 2"/>
          <p:cNvSpPr>
            <a:spLocks noGrp="1"/>
          </p:cNvSpPr>
          <p:nvPr>
            <p:ph type="body" idx="1"/>
          </p:nvPr>
        </p:nvSpPr>
        <p:spPr/>
        <p:txBody>
          <a:bodyPr/>
          <a:lstStyle/>
          <a:p>
            <a:r>
              <a:rPr kumimoji="1" lang="ja-JP" altLang="en-US" dirty="0" smtClean="0"/>
              <a:t>『みんなは、友達とSNS上で会話する時などは、どうですか？』</a:t>
            </a:r>
            <a:endParaRPr kumimoji="1" lang="ja-JP" altLang="en-US" dirty="0" smtClean="0"/>
          </a:p>
        </p:txBody>
      </p:sp>
      <p:sp>
        <p:nvSpPr>
          <p:cNvPr id="1189" name="スライド番号プレースホルダー 3"/>
          <p:cNvSpPr>
            <a:spLocks noGrp="1"/>
          </p:cNvSpPr>
          <p:nvPr>
            <p:ph type="sldNum" sz="quarter" idx="10"/>
          </p:nvPr>
        </p:nvSpPr>
        <p:spPr/>
        <p:txBody>
          <a:bodyPr/>
          <a:lstStyle/>
          <a:p>
            <a:fld id="{EC1C099A-DF5F-F047-BE1E-724F5EBF94E6}" type="slidenum">
              <a:rPr kumimoji="1" lang="ja-JP" altLang="en-US" smtClean="0"/>
              <a:t>9</a:t>
            </a:fld>
            <a:endParaRPr kumimoji="1" lang="ja-JP" altLang="en-US"/>
          </a:p>
        </p:txBody>
      </p:sp>
    </p:spTree>
    <p:extLst>
      <p:ext uri="{BB962C8B-B14F-4D97-AF65-F5344CB8AC3E}">
        <p14:creationId xmlns:p14="http://schemas.microsoft.com/office/powerpoint/2010/main" val="204749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6" name="スライド イメージ プレースホルダー 1"/>
          <p:cNvSpPr>
            <a:spLocks noGrp="1" noRot="1" noChangeAspect="1"/>
          </p:cNvSpPr>
          <p:nvPr>
            <p:ph type="sldImg"/>
          </p:nvPr>
        </p:nvSpPr>
        <p:spPr/>
      </p:sp>
      <p:sp>
        <p:nvSpPr>
          <p:cNvPr id="1197" name="ノート プレースホルダー 2"/>
          <p:cNvSpPr>
            <a:spLocks noGrp="1"/>
          </p:cNvSpPr>
          <p:nvPr>
            <p:ph type="body" idx="1"/>
          </p:nvPr>
        </p:nvSpPr>
        <p:spPr/>
        <p:txBody>
          <a:bodyPr/>
          <a:lstStyle/>
          <a:p>
            <a:r>
              <a:rPr kumimoji="1" lang="ja-JP" altLang="en-US" dirty="0" smtClean="0"/>
              <a:t>（読む）</a:t>
            </a:r>
          </a:p>
          <a:p>
            <a:endParaRPr kumimoji="1" lang="ja-JP" altLang="en-US" dirty="0" smtClean="0"/>
          </a:p>
          <a:p>
            <a:r>
              <a:rPr kumimoji="1" lang="ja-JP" altLang="en-US" dirty="0" smtClean="0"/>
              <a:t>『SNSはいつでも気軽・・・・。』</a:t>
            </a:r>
            <a:endParaRPr kumimoji="1" lang="ja-JP" altLang="en-US" dirty="0" smtClean="0"/>
          </a:p>
          <a:p>
            <a:r>
              <a:rPr kumimoji="1" lang="ja-JP" altLang="en-US" dirty="0" smtClean="0"/>
              <a:t>『情報を簡単に・・・・。』</a:t>
            </a:r>
            <a:endParaRPr kumimoji="1" lang="ja-JP" altLang="en-US" dirty="0" smtClean="0"/>
          </a:p>
          <a:p>
            <a:endParaRPr kumimoji="1" lang="ja-JP" altLang="en-US" dirty="0" smtClean="0"/>
          </a:p>
          <a:p>
            <a:r>
              <a:rPr kumimoji="1" lang="ja-JP" altLang="en-US" dirty="0" smtClean="0"/>
              <a:t>『しかし、簡単に会話や情報を広げることができるなら</a:t>
            </a:r>
          </a:p>
          <a:p>
            <a:r>
              <a:rPr kumimoji="1" lang="ja-JP" altLang="en-US" dirty="0" smtClean="0"/>
              <a:t>それは、いじめに発展してしまう可能性があるかもしれません。』</a:t>
            </a:r>
          </a:p>
          <a:p>
            <a:endParaRPr kumimoji="1" lang="ja-JP" altLang="en-US" dirty="0" smtClean="0"/>
          </a:p>
          <a:p>
            <a:endParaRPr kumimoji="1" lang="ja-JP" altLang="en-US" dirty="0"/>
          </a:p>
        </p:txBody>
      </p:sp>
      <p:sp>
        <p:nvSpPr>
          <p:cNvPr id="1198" name="スライド番号プレースホルダー 3"/>
          <p:cNvSpPr>
            <a:spLocks noGrp="1"/>
          </p:cNvSpPr>
          <p:nvPr>
            <p:ph type="sldNum" sz="quarter" idx="10"/>
          </p:nvPr>
        </p:nvSpPr>
        <p:spPr/>
        <p:txBody>
          <a:bodyPr/>
          <a:lstStyle/>
          <a:p>
            <a:fld id="{EC1C099A-DF5F-F047-BE1E-724F5EBF94E6}" type="slidenum">
              <a:rPr kumimoji="1" lang="ja-JP" altLang="en-US" smtClean="0"/>
              <a:t>2</a:t>
            </a:fld>
            <a:endParaRPr kumimoji="1" lang="ja-JP" altLang="en-US"/>
          </a:p>
        </p:txBody>
      </p:sp>
    </p:spTree>
    <p:extLst>
      <p:ext uri="{BB962C8B-B14F-4D97-AF65-F5344CB8AC3E}">
        <p14:creationId xmlns:p14="http://schemas.microsoft.com/office/powerpoint/2010/main" val="2879550"/>
      </p:ext>
    </p:extLst>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0.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2.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3.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4.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5.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6.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7.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5.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8.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9.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457200" y="1239602"/>
            <a:ext cx="8229600" cy="1008112"/>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457200" y="2319722"/>
            <a:ext cx="8229600" cy="1728192"/>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457200" y="1302610"/>
            <a:ext cx="8229600" cy="3177352"/>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6629400" y="205979"/>
            <a:ext cx="2057400" cy="4273983"/>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457200" y="205979"/>
            <a:ext cx="6019800" cy="427398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タイトルと、図表または組織図">
    <p:spTree>
      <p:nvGrpSpPr>
        <p:cNvPr id="0" name=""/>
        <p:cNvGrpSpPr/>
        <p:nvPr/>
      </p:nvGrpSpPr>
      <p:grpSpPr>
        <a:xfrm>
          <a:off x="0" y="0"/>
          <a:ext cx="0" cy="0"/>
          <a:chOff x="0" y="0"/>
          <a:chExt cx="0" cy="0"/>
        </a:xfrm>
      </p:grpSpPr>
      <p:sp>
        <p:nvSpPr>
          <p:cNvPr id="1105" name="タイトル 1"/>
          <p:cNvSpPr>
            <a:spLocks noGrp="1"/>
          </p:cNvSpPr>
          <p:nvPr>
            <p:ph type="title"/>
          </p:nvPr>
        </p:nvSpPr>
        <p:spPr>
          <a:xfrm>
            <a:off x="609600" y="228600"/>
            <a:ext cx="7772400" cy="857250"/>
          </a:xfrm>
        </p:spPr>
        <p:txBody>
          <a:bodyPr/>
          <a:lstStyle/>
          <a:p>
            <a:r>
              <a:rPr lang="ja-JP" altLang="en-US" smtClean="0"/>
              <a:t>マスタ タイトルの書式設定</a:t>
            </a:r>
            <a:endParaRPr lang="ja-JP" altLang="en-US"/>
          </a:p>
        </p:txBody>
      </p:sp>
      <p:sp>
        <p:nvSpPr>
          <p:cNvPr id="1106" name="SmartArt プレースホルダ 2"/>
          <p:cNvSpPr>
            <a:spLocks noGrp="1"/>
          </p:cNvSpPr>
          <p:nvPr>
            <p:ph type="dgm" idx="1"/>
          </p:nvPr>
        </p:nvSpPr>
        <p:spPr>
          <a:xfrm>
            <a:off x="838200" y="1428750"/>
            <a:ext cx="7772400" cy="3086100"/>
          </a:xfrm>
        </p:spPr>
        <p:txBody>
          <a:bodyPr/>
          <a:lstStyle/>
          <a:p>
            <a:pPr lvl="0"/>
            <a:endParaRPr lang="ja-JP" altLang="en-US" noProof="0" smtClean="0"/>
          </a:p>
        </p:txBody>
      </p:sp>
      <p:sp>
        <p:nvSpPr>
          <p:cNvPr id="1107" name="Rectangle 65"/>
          <p:cNvSpPr>
            <a:spLocks noGrp="1" noChangeArrowheads="1"/>
          </p:cNvSpPr>
          <p:nvPr>
            <p:ph type="dt" sz="half" idx="10"/>
          </p:nvPr>
        </p:nvSpPr>
        <p:spPr/>
        <p:txBody>
          <a:bodyPr/>
          <a:lstStyle>
            <a:lvl1pPr>
              <a:defRPr>
                <a:solidFill>
                  <a:prstClr val="white">
                    <a:tint val="75000"/>
                  </a:prstClr>
                </a:solidFill>
              </a:defRPr>
            </a:lvl1pPr>
          </a:lstStyle>
          <a:p>
            <a:pPr>
              <a:defRPr/>
            </a:pPr>
            <a:fld id="{A7C029E2-C4EB-4148-A040-CC953FB2385B}" type="datetime1">
              <a:rPr lang="ja-JP" altLang="en-US"/>
              <a:pPr>
                <a:defRPr/>
              </a:pPr>
              <a:t>2018/7/6</a:t>
            </a:fld>
            <a:endParaRPr lang="en-US" altLang="ja-JP"/>
          </a:p>
        </p:txBody>
      </p:sp>
      <p:sp>
        <p:nvSpPr>
          <p:cNvPr id="1108" name="Rectangle 66"/>
          <p:cNvSpPr>
            <a:spLocks noGrp="1" noChangeArrowheads="1"/>
          </p:cNvSpPr>
          <p:nvPr>
            <p:ph type="ftr" sz="quarter" idx="11"/>
          </p:nvPr>
        </p:nvSpPr>
        <p:spPr/>
        <p:txBody>
          <a:bodyPr/>
          <a:lstStyle>
            <a:lvl1pPr>
              <a:defRPr>
                <a:solidFill>
                  <a:prstClr val="white">
                    <a:tint val="75000"/>
                  </a:prstClr>
                </a:solidFill>
              </a:defRPr>
            </a:lvl1pPr>
          </a:lstStyle>
          <a:p>
            <a:pPr>
              <a:defRPr/>
            </a:pPr>
            <a:endParaRPr lang="en-US" altLang="ja-JP"/>
          </a:p>
        </p:txBody>
      </p:sp>
      <p:sp>
        <p:nvSpPr>
          <p:cNvPr id="1109" name="Rectangle 67"/>
          <p:cNvSpPr>
            <a:spLocks noGrp="1" noChangeArrowheads="1"/>
          </p:cNvSpPr>
          <p:nvPr>
            <p:ph type="sldNum" sz="quarter" idx="12"/>
          </p:nvPr>
        </p:nvSpPr>
        <p:spPr/>
        <p:txBody>
          <a:bodyPr/>
          <a:lstStyle>
            <a:lvl1pPr>
              <a:defRPr/>
            </a:lvl1pPr>
          </a:lstStyle>
          <a:p>
            <a:pPr>
              <a:defRPr/>
            </a:pPr>
            <a:fld id="{59291954-D1E8-48B8-B7EA-3080D14B1EE6}"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457200" y="1302610"/>
            <a:ext cx="8229600" cy="321100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2015/3/10</a:t>
            </a:fld>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457200" y="2211710"/>
            <a:ext cx="8229600" cy="792088"/>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457200" y="888562"/>
            <a:ext cx="8229600" cy="1323148"/>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457200" y="1302611"/>
            <a:ext cx="3970784" cy="31773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4680012" y="1302611"/>
            <a:ext cx="4006788" cy="31773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kumimoji="1" lang="ja-JP" altLang="en-US" smtClean="0"/>
              <a:t>2015/6/24</a:t>
            </a:fld>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457200" y="1151335"/>
            <a:ext cx="397078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457200" y="1631156"/>
            <a:ext cx="3970784" cy="284880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4716016" y="1151335"/>
            <a:ext cx="397078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4716016" y="1631156"/>
            <a:ext cx="3970784" cy="284880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457201" y="204787"/>
            <a:ext cx="3008313" cy="871538"/>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3635896" y="204789"/>
            <a:ext cx="4727438" cy="4231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457202" y="1275606"/>
            <a:ext cx="3008312" cy="32043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792288" y="3516855"/>
            <a:ext cx="5486400" cy="425054"/>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1792288" y="159482"/>
            <a:ext cx="5486400" cy="32841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792288" y="3975907"/>
            <a:ext cx="5486400" cy="5040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slideLayouts/slideLayout1.xml" Id="rId1" /><Relationship Type="http://schemas.openxmlformats.org/officeDocument/2006/relationships/slideLayout" Target="../slideLayouts/slideLayout2.xml" Id="rId2" /><Relationship Type="http://schemas.openxmlformats.org/officeDocument/2006/relationships/slideLayout" Target="../slideLayouts/slideLayout3.xml" Id="rId3" /><Relationship Type="http://schemas.openxmlformats.org/officeDocument/2006/relationships/slideLayout" Target="../slideLayouts/slideLayout4.xml" Id="rId4" /><Relationship Type="http://schemas.openxmlformats.org/officeDocument/2006/relationships/slideLayout" Target="../slideLayouts/slideLayout5.xml" Id="rId5" /><Relationship Type="http://schemas.openxmlformats.org/officeDocument/2006/relationships/slideLayout" Target="../slideLayouts/slideLayout6.xml" Id="rId6" /><Relationship Type="http://schemas.openxmlformats.org/officeDocument/2006/relationships/slideLayout" Target="../slideLayouts/slideLayout7.xml" Id="rId7" /><Relationship Type="http://schemas.openxmlformats.org/officeDocument/2006/relationships/slideLayout" Target="../slideLayouts/slideLayout8.xml" Id="rId8" /><Relationship Type="http://schemas.openxmlformats.org/officeDocument/2006/relationships/slideLayout" Target="../slideLayouts/slideLayout9.xml" Id="rId9" /><Relationship Type="http://schemas.openxmlformats.org/officeDocument/2006/relationships/slideLayout" Target="../slideLayouts/slideLayout10.xml" Id="rId10" /><Relationship Type="http://schemas.openxmlformats.org/officeDocument/2006/relationships/slideLayout" Target="../slideLayouts/slideLayout11.xml" Id="rId11" /><Relationship Type="http://schemas.openxmlformats.org/officeDocument/2006/relationships/slideLayout" Target="../slideLayouts/slideLayout12.xml" Id="rId12" /><Relationship Type="http://schemas.openxmlformats.org/officeDocument/2006/relationships/slideLayout" Target="../slideLayouts/slideLayout13.xml" Id="rId13" /><Relationship Type="http://schemas.openxmlformats.org/officeDocument/2006/relationships/slideLayout" Target="../slideLayouts/slideLayout14.xml" Id="rId14" /><Relationship Type="http://schemas.openxmlformats.org/officeDocument/2006/relationships/slideLayout" Target="../slideLayouts/slideLayout15.xml" Id="rId15" /><Relationship Type="http://schemas.openxmlformats.org/officeDocument/2006/relationships/slideLayout" Target="../slideLayouts/slideLayout16.xml" Id="rId16" /><Relationship Type="http://schemas.openxmlformats.org/officeDocument/2006/relationships/slideLayout" Target="../slideLayouts/slideLayout17.xml" Id="rId17" /><Relationship Type="http://schemas.openxmlformats.org/officeDocument/2006/relationships/theme" Target="../theme/theme1.xml" Id="rId18"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2519772" y="4677984"/>
            <a:ext cx="4104456" cy="273844"/>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457200" y="313990"/>
            <a:ext cx="8229600" cy="745592"/>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457200" y="1302610"/>
            <a:ext cx="8229600" cy="3211004"/>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457200" y="4677984"/>
            <a:ext cx="1882552" cy="273844"/>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2015/3/10</a:t>
            </a:fld>
            <a:endParaRPr lang="ja-JP" altLang="en-US" dirty="0"/>
          </a:p>
        </p:txBody>
      </p:sp>
      <p:sp>
        <p:nvSpPr>
          <p:cNvPr id="1029" name="スライド番号プレースホルダー 5"/>
          <p:cNvSpPr>
            <a:spLocks noGrp="1"/>
          </p:cNvSpPr>
          <p:nvPr>
            <p:ph type="sldNum" sz="quarter" idx="4"/>
          </p:nvPr>
        </p:nvSpPr>
        <p:spPr>
          <a:xfrm>
            <a:off x="6768244" y="4677984"/>
            <a:ext cx="1918556" cy="273844"/>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8" r:id="rId12"/>
    <p:sldLayoutId id="2147483679" r:id="rId13"/>
    <p:sldLayoutId id="2147483680" r:id="rId14"/>
    <p:sldLayoutId id="2147483681" r:id="rId15"/>
    <p:sldLayoutId id="2147483682" r:id="rId16"/>
    <p:sldLayoutId id="2147483683" r:id="rId17"/>
  </p:sldLayoutIdLs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slideLayouts/slideLayout1.xml" Id="rId1" /><Relationship Type="http://schemas.openxmlformats.org/officeDocument/2006/relationships/notesSlide" Target="../notesSlides/notesSlide1.xml" Id="rId2" /></Relationships>
</file>

<file path=ppt/slides/_rels/slide10.xml.rels>&#65279;<?xml version="1.0" encoding="utf-8"?><Relationships xmlns="http://schemas.openxmlformats.org/package/2006/relationships"><Relationship Type="http://schemas.openxmlformats.org/officeDocument/2006/relationships/image" Target="../media/image2.png" Id="rId1" /><Relationship Type="http://schemas.openxmlformats.org/officeDocument/2006/relationships/image" Target="../media/image3.jpeg" Id="rId2" /><Relationship Type="http://schemas.openxmlformats.org/officeDocument/2006/relationships/image" Target="../media/image4.png" Id="rId3" /><Relationship Type="http://schemas.openxmlformats.org/officeDocument/2006/relationships/slideLayout" Target="../slideLayouts/slideLayout2.xml" Id="rId4" /><Relationship Type="http://schemas.openxmlformats.org/officeDocument/2006/relationships/notesSlide" Target="../notesSlides/notesSlide10.xml" Id="rId5" /></Relationships>
</file>

<file path=ppt/slides/_rels/slide11.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11.xml" Id="rId2" /></Relationships>
</file>

<file path=ppt/slides/_rels/slide12.xml.rels>&#65279;<?xml version="1.0" encoding="utf-8"?><Relationships xmlns="http://schemas.openxmlformats.org/package/2006/relationships"><Relationship Type="http://schemas.openxmlformats.org/officeDocument/2006/relationships/image" Target="../media/image5.jpeg" Id="rId1" /><Relationship Type="http://schemas.openxmlformats.org/officeDocument/2006/relationships/image" Target="../media/image6.png" Id="rId2" /><Relationship Type="http://schemas.openxmlformats.org/officeDocument/2006/relationships/image" Target="../media/image7.png" Id="rId3" /><Relationship Type="http://schemas.openxmlformats.org/officeDocument/2006/relationships/slideLayout" Target="../slideLayouts/slideLayout2.xml" Id="rId4" /><Relationship Type="http://schemas.openxmlformats.org/officeDocument/2006/relationships/notesSlide" Target="../notesSlides/notesSlide12.xml" Id="rId5" /></Relationships>
</file>

<file path=ppt/slides/_rels/slide13.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13.xml" Id="rId2" /></Relationships>
</file>

<file path=ppt/slides/_rels/slide14.xml.rels>&#65279;<?xml version="1.0" encoding="utf-8"?><Relationships xmlns="http://schemas.openxmlformats.org/package/2006/relationships"><Relationship Type="http://schemas.openxmlformats.org/officeDocument/2006/relationships/image" Target="../media/image2.png" Id="rId1" /><Relationship Type="http://schemas.openxmlformats.org/officeDocument/2006/relationships/image" Target="../media/image3.jpeg" Id="rId2" /><Relationship Type="http://schemas.openxmlformats.org/officeDocument/2006/relationships/image" Target="../media/image8.png" Id="rId3" /><Relationship Type="http://schemas.openxmlformats.org/officeDocument/2006/relationships/slideLayout" Target="../slideLayouts/slideLayout2.xml" Id="rId4" /><Relationship Type="http://schemas.openxmlformats.org/officeDocument/2006/relationships/notesSlide" Target="../notesSlides/notesSlide14.xml" Id="rId5" /></Relationships>
</file>

<file path=ppt/slides/_rels/slide15.xml.rels>&#65279;<?xml version="1.0" encoding="utf-8"?><Relationships xmlns="http://schemas.openxmlformats.org/package/2006/relationships"><Relationship Type="http://schemas.openxmlformats.org/officeDocument/2006/relationships/slideLayout" Target="../slideLayouts/slideLayout7.xml" Id="rId1" /><Relationship Type="http://schemas.openxmlformats.org/officeDocument/2006/relationships/notesSlide" Target="../notesSlides/notesSlide15.xml" Id="rId2" /></Relationships>
</file>

<file path=ppt/slides/_rels/slide16.xml.rels>&#65279;<?xml version="1.0" encoding="utf-8"?><Relationships xmlns="http://schemas.openxmlformats.org/package/2006/relationships"><Relationship Type="http://schemas.openxmlformats.org/officeDocument/2006/relationships/image" Target="../media/image9.png" Id="rId1" /><Relationship Type="http://schemas.openxmlformats.org/officeDocument/2006/relationships/slideLayout" Target="../slideLayouts/slideLayout9.xml" Id="rId2" /><Relationship Type="http://schemas.openxmlformats.org/officeDocument/2006/relationships/notesSlide" Target="../notesSlides/notesSlide16.xml" Id="rId3" /></Relationships>
</file>

<file path=ppt/slides/_rels/slide17.xml.rels>&#65279;<?xml version="1.0" encoding="utf-8"?><Relationships xmlns="http://schemas.openxmlformats.org/package/2006/relationships"><Relationship Type="http://schemas.openxmlformats.org/officeDocument/2006/relationships/image" Target="../media/image10.jpeg" Id="rId1" /><Relationship Type="http://schemas.openxmlformats.org/officeDocument/2006/relationships/slideLayout" Target="../slideLayouts/slideLayout7.xml" Id="rId2" /><Relationship Type="http://schemas.openxmlformats.org/officeDocument/2006/relationships/notesSlide" Target="../notesSlides/notesSlide17.xml" Id="rId3" /></Relationships>
</file>

<file path=ppt/slides/_rels/slide2.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2.xml" Id="rId2" /></Relationships>
</file>

<file path=ppt/slides/_rels/slide3.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3.xml" Id="rId2" /></Relationships>
</file>

<file path=ppt/slides/_rels/slide4.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4.xml" Id="rId2" /></Relationships>
</file>

<file path=ppt/slides/_rels/slide5.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5.xml" Id="rId2" /></Relationships>
</file>

<file path=ppt/slides/_rels/slide6.xml.rels>&#65279;<?xml version="1.0" encoding="utf-8"?><Relationships xmlns="http://schemas.openxmlformats.org/package/2006/relationships"><Relationship Type="http://schemas.openxmlformats.org/officeDocument/2006/relationships/image" Target="../media/image1.png" Id="rId1" /><Relationship Type="http://schemas.openxmlformats.org/officeDocument/2006/relationships/slideLayout" Target="../slideLayouts/slideLayout2.xml" Id="rId2" /><Relationship Type="http://schemas.openxmlformats.org/officeDocument/2006/relationships/notesSlide" Target="../notesSlides/notesSlide6.xml" Id="rId3" /></Relationships>
</file>

<file path=ppt/slides/_rels/slide7.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7.xml" Id="rId2" /></Relationships>
</file>

<file path=ppt/slides/_rels/slide8.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8.xml" Id="rId2" /></Relationships>
</file>

<file path=ppt/slides/_rels/slide9.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9.xml" Id="rId2"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1" name="テキスト ボックス 4"/>
          <p:cNvSpPr txBox="1"/>
          <p:nvPr/>
        </p:nvSpPr>
        <p:spPr>
          <a:xfrm>
            <a:off x="900000" y="1347750"/>
            <a:ext cx="7300562" cy="991910"/>
          </a:xfrm>
          <a:prstGeom prst="rect">
            <a:avLst/>
          </a:prstGeom>
          <a:noFill/>
        </p:spPr>
        <p:txBody>
          <a:bodyPr wrap="square" lIns="68580" tIns="34290" rIns="68580" bIns="34290" rtlCol="0">
            <a:spAutoFit/>
          </a:bodyPr>
          <a:lstStyle/>
          <a:p>
            <a:r>
              <a:rPr lang="ja-JP" altLang="en-US" sz="6000" b="1" dirty="0" smtClean="0">
                <a:latin typeface="HG丸ｺﾞｼｯｸM-PRO"/>
                <a:ea typeface="HG丸ｺﾞｼｯｸM-PRO"/>
                <a:cs typeface="MS PGothic" charset="-128"/>
              </a:rPr>
              <a:t>間違った情報の</a:t>
            </a:r>
            <a:r>
              <a:rPr lang="ja-JP" altLang="en-US" sz="6000" b="1" dirty="0" smtClean="0">
                <a:solidFill>
                  <a:srgbClr val="FF0000"/>
                </a:solidFill>
                <a:latin typeface="HG丸ｺﾞｼｯｸM-PRO"/>
                <a:ea typeface="HG丸ｺﾞｼｯｸM-PRO"/>
                <a:cs typeface="MS PGothic" charset="-128"/>
              </a:rPr>
              <a:t>拡散</a:t>
            </a:r>
            <a:endParaRPr kumimoji="1" lang="ja-JP" altLang="en-US" sz="6000" b="1" dirty="0">
              <a:solidFill>
                <a:srgbClr val="FF0000"/>
              </a:solidFill>
              <a:latin typeface="HG丸ｺﾞｼｯｸM-PRO"/>
              <a:ea typeface="HG丸ｺﾞｼｯｸM-PRO"/>
              <a:cs typeface="MS PGothic" charset="-128"/>
            </a:endParaRPr>
          </a:p>
        </p:txBody>
      </p:sp>
      <p:sp>
        <p:nvSpPr>
          <p:cNvPr id="1122" name="テキスト ボックス 5"/>
          <p:cNvSpPr txBox="1"/>
          <p:nvPr/>
        </p:nvSpPr>
        <p:spPr>
          <a:xfrm>
            <a:off x="443753" y="177654"/>
            <a:ext cx="4636790" cy="576411"/>
          </a:xfrm>
          <a:prstGeom prst="rect">
            <a:avLst/>
          </a:prstGeom>
          <a:noFill/>
        </p:spPr>
        <p:txBody>
          <a:bodyPr wrap="none" lIns="68580" tIns="34290" rIns="68580" bIns="34290" rtlCol="0">
            <a:spAutoFit/>
          </a:bodyPr>
          <a:lstStyle/>
          <a:p>
            <a:r>
              <a:rPr kumimoji="1" lang="ja-JP" altLang="en-US" sz="3300" b="1" dirty="0" smtClean="0">
                <a:solidFill>
                  <a:srgbClr val="0070C0"/>
                </a:solidFill>
                <a:latin typeface="HG丸ｺﾞｼｯｸM-PRO"/>
                <a:ea typeface="HG丸ｺﾞｼｯｸM-PRO"/>
                <a:cs typeface="MS PGothic" charset="-128"/>
              </a:rPr>
              <a:t>SNSの落とし穴</a:t>
            </a:r>
            <a:r>
              <a:rPr kumimoji="1" lang="en-US" altLang="ja-JP" sz="3300" b="1" dirty="0" smtClean="0">
                <a:solidFill>
                  <a:srgbClr val="0070C0"/>
                </a:solidFill>
                <a:latin typeface="HG丸ｺﾞｼｯｸM-PRO"/>
                <a:ea typeface="HG丸ｺﾞｼｯｸM-PRO"/>
                <a:cs typeface="MS PGothic" charset="-128"/>
              </a:rPr>
              <a:t> </a:t>
            </a:r>
            <a:r>
              <a:rPr kumimoji="1" lang="ja-JP" altLang="en-US" sz="3300" b="1" dirty="0" smtClean="0">
                <a:solidFill>
                  <a:srgbClr val="0070C0"/>
                </a:solidFill>
                <a:latin typeface="HG丸ｺﾞｼｯｸM-PRO"/>
                <a:ea typeface="HG丸ｺﾞｼｯｸM-PRO"/>
                <a:cs typeface="MS PGothic" charset="-128"/>
              </a:rPr>
              <a:t>その３</a:t>
            </a:r>
            <a:endParaRPr kumimoji="1" lang="ja-JP" altLang="en-US" sz="3300" b="1" dirty="0">
              <a:solidFill>
                <a:srgbClr val="0070C0"/>
              </a:solidFill>
              <a:latin typeface="HG丸ｺﾞｼｯｸM-PRO"/>
              <a:ea typeface="HG丸ｺﾞｼｯｸM-PRO"/>
              <a:cs typeface="MS PGothic" charset="-128"/>
            </a:endParaRPr>
          </a:p>
        </p:txBody>
      </p:sp>
      <p:sp>
        <p:nvSpPr>
          <p:cNvPr id="1123" name="サブタイトル 213"/>
          <p:cNvSpPr>
            <a:spLocks noGrp="1"/>
          </p:cNvSpPr>
          <p:nvPr>
            <p:ph type="subTitle" idx="1"/>
          </p:nvPr>
        </p:nvSpPr>
        <p:spPr>
          <a:xfrm>
            <a:off x="3753512" y="3361133"/>
            <a:ext cx="5238091" cy="1650689"/>
          </a:xfrm>
          <a:ln>
            <a:solidFill>
              <a:schemeClr val="tx2"/>
            </a:solidFill>
          </a:ln>
        </p:spPr>
        <p:txBody>
          <a:bodyPr lIns="68580" tIns="34290" rIns="68580" bIns="34290" anchor="ctr">
            <a:normAutofit/>
          </a:bodyPr>
          <a:lstStyle/>
          <a:p>
            <a:r>
              <a:rPr kumimoji="1" lang="ja-JP" altLang="en-US" sz="2700" b="1" dirty="0">
                <a:solidFill>
                  <a:schemeClr val="tx1"/>
                </a:solidFill>
                <a:latin typeface="HG丸ｺﾞｼｯｸM-PRO"/>
                <a:ea typeface="HG丸ｺﾞｼｯｸM-PRO"/>
              </a:rPr>
              <a:t>高知県ネット教材作成委員会</a:t>
            </a:r>
            <a:endParaRPr sz="2700" b="1">
              <a:latin typeface="HG丸ｺﾞｼｯｸM-PRO"/>
              <a:ea typeface="HG丸ｺﾞｼｯｸM-PRO"/>
            </a:endParaRPr>
          </a:p>
          <a:p>
            <a:r>
              <a:rPr kumimoji="1" lang="ja-JP" altLang="en-US" sz="2100" dirty="0">
                <a:solidFill>
                  <a:schemeClr val="tx1"/>
                </a:solidFill>
                <a:latin typeface="HG丸ｺﾞｼｯｸM-PRO"/>
                <a:ea typeface="HG丸ｺﾞｼｯｸM-PRO"/>
              </a:rPr>
              <a:t>高知工科大学ボランティアCy</a:t>
            </a:r>
            <a:r>
              <a:rPr kumimoji="1" lang="en-US" altLang="ja-JP" sz="2100" dirty="0" err="1">
                <a:solidFill>
                  <a:schemeClr val="tx1"/>
                </a:solidFill>
                <a:latin typeface="HG丸ｺﾞｼｯｸM-PRO"/>
                <a:ea typeface="HG丸ｺﾞｼｯｸM-PRO"/>
              </a:rPr>
              <a:t>kut</a:t>
            </a:r>
            <a:endParaRPr kumimoji="1" lang="ja-JP" altLang="en-US" sz="2100" dirty="0">
              <a:solidFill>
                <a:schemeClr val="tx1"/>
              </a:solidFill>
              <a:latin typeface="HG丸ｺﾞｼｯｸM-PRO"/>
              <a:ea typeface="HG丸ｺﾞｼｯｸM-PRO"/>
            </a:endParaRPr>
          </a:p>
          <a:p>
            <a:r>
              <a:rPr kumimoji="1" lang="ja-JP" altLang="en-US" sz="2100" dirty="0">
                <a:solidFill>
                  <a:schemeClr val="tx1"/>
                </a:solidFill>
                <a:latin typeface="HG丸ｺﾞｼｯｸM-PRO"/>
                <a:ea typeface="HG丸ｺﾞｼｯｸM-PRO"/>
              </a:rPr>
              <a:t>高知県警察少年サポートセンター</a:t>
            </a:r>
            <a:endParaRPr sz="2100">
              <a:latin typeface="HG丸ｺﾞｼｯｸM-PRO"/>
              <a:ea typeface="HG丸ｺﾞｼｯｸM-PRO"/>
            </a:endParaRPr>
          </a:p>
          <a:p>
            <a:r>
              <a:rPr kumimoji="1" lang="ja-JP" altLang="en-US" sz="2100" dirty="0">
                <a:solidFill>
                  <a:schemeClr val="tx1"/>
                </a:solidFill>
                <a:latin typeface="HG丸ｺﾞｼｯｸM-PRO"/>
                <a:ea typeface="HG丸ｺﾞｼｯｸM-PRO"/>
              </a:rPr>
              <a:t>高知県教育委員会人権教育課</a:t>
            </a:r>
            <a:endParaRPr sz="2100">
              <a:latin typeface="HG丸ｺﾞｼｯｸM-PRO"/>
              <a:ea typeface="HG丸ｺﾞｼｯｸM-PRO"/>
            </a:endParaRPr>
          </a:p>
        </p:txBody>
      </p:sp>
    </p:spTree>
    <p:extLst>
      <p:ext uri="{BB962C8B-B14F-4D97-AF65-F5344CB8AC3E}">
        <p14:creationId xmlns:p14="http://schemas.microsoft.com/office/powerpoint/2010/main" val="1412309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0" name="四角形吹き出し 16"/>
          <p:cNvSpPr/>
          <p:nvPr/>
        </p:nvSpPr>
        <p:spPr>
          <a:xfrm>
            <a:off x="417443" y="1048295"/>
            <a:ext cx="5025935" cy="4095206"/>
          </a:xfrm>
          <a:prstGeom prst="wedgeRectCallout">
            <a:avLst>
              <a:gd name="adj1" fmla="val 86288"/>
              <a:gd name="adj2" fmla="val 9520"/>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a:p>
        </p:txBody>
      </p:sp>
      <p:pic>
        <p:nvPicPr>
          <p:cNvPr id="1201" name="図 17"/>
          <p:cNvPicPr>
            <a:picLocks noChangeAspect="1"/>
          </p:cNvPicPr>
          <p:nvPr/>
        </p:nvPicPr>
        <p:blipFill>
          <a:blip r:embed="rId1"/>
          <a:stretch>
            <a:fillRect/>
          </a:stretch>
        </p:blipFill>
        <p:spPr>
          <a:xfrm>
            <a:off x="6529778" y="2820488"/>
            <a:ext cx="2331834" cy="2215243"/>
          </a:xfrm>
          <a:prstGeom prst="rect">
            <a:avLst/>
          </a:prstGeom>
        </p:spPr>
      </p:pic>
      <p:pic>
        <p:nvPicPr>
          <p:cNvPr id="1202" name="コンテンツ プレースホルダー 3"/>
          <p:cNvPicPr>
            <a:picLocks noChangeAspect="1"/>
          </p:cNvPicPr>
          <p:nvPr/>
        </p:nvPicPr>
        <p:blipFill>
          <a:blip r:embed="rId2"/>
          <a:stretch>
            <a:fillRect/>
          </a:stretch>
        </p:blipFill>
        <p:spPr>
          <a:xfrm>
            <a:off x="128796" y="142875"/>
            <a:ext cx="5654586" cy="5000625"/>
          </a:xfrm>
          <a:prstGeom prst="rect">
            <a:avLst/>
          </a:prstGeom>
        </p:spPr>
      </p:pic>
      <p:sp>
        <p:nvSpPr>
          <p:cNvPr id="1203" name="スライド番号プレースホルダー 4"/>
          <p:cNvSpPr>
            <a:spLocks noGrp="1"/>
          </p:cNvSpPr>
          <p:nvPr>
            <p:ph type="sldNum" sz="quarter" idx="12"/>
          </p:nvPr>
        </p:nvSpPr>
        <p:spPr/>
        <p:txBody>
          <a:bodyPr/>
          <a:lstStyle/>
          <a:p>
            <a:fld id="{83B67A27-73C2-424E-BF58-30741D36557A}" type="slidenum">
              <a:rPr kumimoji="1" lang="ja-JP" altLang="en-US" smtClean="0"/>
              <a:t>10</a:t>
            </a:fld>
            <a:endParaRPr kumimoji="1" lang="ja-JP" altLang="en-US"/>
          </a:p>
        </p:txBody>
      </p:sp>
      <p:pic>
        <p:nvPicPr>
          <p:cNvPr id="1204" name="オブジェクト 117"/>
          <p:cNvPicPr>
            <a:picLocks noChangeAspect="1"/>
          </p:cNvPicPr>
          <p:nvPr/>
        </p:nvPicPr>
        <p:blipFill>
          <a:blip r:embed="rId3"/>
          <a:srcRect l="25587" t="24869" r="22354" b="13094"/>
          <a:stretch>
            <a:fillRect/>
          </a:stretch>
        </p:blipFill>
        <p:spPr>
          <a:xfrm>
            <a:off x="113294" y="841363"/>
            <a:ext cx="5634234" cy="3761664"/>
          </a:xfrm>
          <a:prstGeom prst="rect">
            <a:avLst/>
          </a:prstGeom>
        </p:spPr>
      </p:pic>
      <p:sp>
        <p:nvSpPr>
          <p:cNvPr id="1205" name="乗算記号 118"/>
          <p:cNvSpPr/>
          <p:nvPr/>
        </p:nvSpPr>
        <p:spPr>
          <a:xfrm>
            <a:off x="128796" y="618456"/>
            <a:ext cx="5418993" cy="440406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a:p>
        </p:txBody>
      </p:sp>
    </p:spTree>
    <p:extLst>
      <p:ext uri="{BB962C8B-B14F-4D97-AF65-F5344CB8AC3E}">
        <p14:creationId xmlns:p14="http://schemas.microsoft.com/office/powerpoint/2010/main" val="136976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8" dur="1" fill="hold">
                                          <p:stCondLst>
                                            <p:cond delay="0"/>
                                          </p:stCondLst>
                                        </p:cTn>
                                        <p:tgtEl>
                                          <p:spTgt spid="1205"/>
                                        </p:tgtEl>
                                        <p:attrNameLst>
                                          <p:attrName>style.visibility</p:attrName>
                                        </p:attrNameLst>
                                      </p:cBhvr>
                                      <p:to>
                                        <p:strVal val="visible"/>
                                      </p:to>
                                    </p:set>
                                    <p:anim calcmode="lin" valueType="num">
                                      <p:cBhvr additive="base">
                                        <p:cTn id="6" dur="500" fill="hold"/>
                                        <p:tgtEl>
                                          <p:spTgt spid="1205"/>
                                        </p:tgtEl>
                                        <p:attrNameLst>
                                          <p:attrName>ppt_x</p:attrName>
                                        </p:attrNameLst>
                                      </p:cBhvr>
                                      <p:tavLst>
                                        <p:tav tm="0">
                                          <p:val>
                                            <p:strVal val="#ppt_x"/>
                                          </p:val>
                                        </p:tav>
                                        <p:tav tm="100000">
                                          <p:val>
                                            <p:strVal val="#ppt_x"/>
                                          </p:val>
                                        </p:tav>
                                      </p:tavLst>
                                    </p:anim>
                                    <p:anim calcmode="lin" valueType="num">
                                      <p:cBhvr additive="base">
                                        <p:cTn id="7" dur="500" fill="hold"/>
                                        <p:tgtEl>
                                          <p:spTgt spid="1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11" name="コンテンツ プレースホルダー 1"/>
          <p:cNvSpPr>
            <a:spLocks noGrp="1"/>
          </p:cNvSpPr>
          <p:nvPr>
            <p:ph idx="1"/>
          </p:nvPr>
        </p:nvSpPr>
        <p:spPr>
          <a:xfrm>
            <a:off x="208278" y="339877"/>
            <a:ext cx="8738028" cy="937508"/>
          </a:xfrm>
        </p:spPr>
        <p:txBody>
          <a:bodyPr lIns="68580" tIns="34290" rIns="68580" bIns="34290">
            <a:normAutofit lnSpcReduction="10000"/>
          </a:bodyPr>
          <a:lstStyle/>
          <a:p>
            <a:pPr marL="0" indent="0">
              <a:lnSpc>
                <a:spcPct val="150000"/>
              </a:lnSpc>
              <a:buNone/>
            </a:pPr>
            <a:r>
              <a:rPr kumimoji="1" lang="ja-JP" altLang="en-US" sz="3900" b="1" dirty="0" smtClean="0">
                <a:latin typeface="HG丸ｺﾞｼｯｸM-PRO"/>
                <a:ea typeface="HG丸ｺﾞｼｯｸM-PRO"/>
              </a:rPr>
              <a:t>・冗談で書き込んでいるかもしれない</a:t>
            </a:r>
            <a:endParaRPr lang="en-US" altLang="ja-JP" sz="3900" b="1" dirty="0" smtClean="0">
              <a:latin typeface="HG丸ｺﾞｼｯｸM-PRO"/>
              <a:ea typeface="HG丸ｺﾞｼｯｸM-PRO"/>
            </a:endParaRPr>
          </a:p>
          <a:p>
            <a:pPr marL="0" indent="0">
              <a:lnSpc>
                <a:spcPct val="150000"/>
              </a:lnSpc>
              <a:buNone/>
            </a:pPr>
            <a:endParaRPr kumimoji="1" lang="ja-JP" altLang="en-US" sz="3900" b="1" dirty="0" smtClean="0">
              <a:latin typeface="HG丸ｺﾞｼｯｸM-PRO"/>
              <a:ea typeface="HG丸ｺﾞｼｯｸM-PRO"/>
            </a:endParaRPr>
          </a:p>
          <a:p>
            <a:pPr>
              <a:lnSpc>
                <a:spcPct val="150000"/>
              </a:lnSpc>
            </a:pPr>
            <a:endParaRPr kumimoji="1" lang="en-US" altLang="ja-JP" sz="3300" dirty="0" smtClean="0"/>
          </a:p>
        </p:txBody>
      </p:sp>
      <p:sp>
        <p:nvSpPr>
          <p:cNvPr id="1212" name="下矢印 8"/>
          <p:cNvSpPr/>
          <p:nvPr/>
        </p:nvSpPr>
        <p:spPr>
          <a:xfrm>
            <a:off x="3936477" y="2435678"/>
            <a:ext cx="1317812" cy="753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a:p>
        </p:txBody>
      </p:sp>
      <p:sp>
        <p:nvSpPr>
          <p:cNvPr id="1213" name="正方形/長方形 9"/>
          <p:cNvSpPr/>
          <p:nvPr/>
        </p:nvSpPr>
        <p:spPr>
          <a:xfrm>
            <a:off x="401954" y="3313689"/>
            <a:ext cx="8350674" cy="1453574"/>
          </a:xfrm>
          <a:prstGeom prst="rect">
            <a:avLst/>
          </a:prstGeom>
        </p:spPr>
        <p:txBody>
          <a:bodyPr wrap="square" lIns="68580" tIns="34290" rIns="68580" bIns="34290">
            <a:spAutoFit/>
          </a:bodyPr>
          <a:lstStyle/>
          <a:p>
            <a:r>
              <a:rPr lang="ja-JP" altLang="en-US" sz="4500" b="1" dirty="0" smtClean="0">
                <a:latin typeface="HG丸ｺﾞｼｯｸM-PRO"/>
                <a:ea typeface="HG丸ｺﾞｼｯｸM-PRO"/>
              </a:rPr>
              <a:t>事実かそうでないかを</a:t>
            </a:r>
            <a:endParaRPr lang="ja-JP" altLang="en-US" sz="4500" b="1" dirty="0">
              <a:latin typeface="HG丸ｺﾞｼｯｸM-PRO"/>
              <a:ea typeface="HG丸ｺﾞｼｯｸM-PRO"/>
            </a:endParaRPr>
          </a:p>
          <a:p>
            <a:r>
              <a:rPr lang="ja-JP" altLang="en-US" sz="4500" b="1" dirty="0" smtClean="0">
                <a:latin typeface="HG丸ｺﾞｼｯｸM-PRO"/>
                <a:ea typeface="HG丸ｺﾞｼｯｸM-PRO"/>
              </a:rPr>
              <a:t>　　　　　読み取ることが大切</a:t>
            </a:r>
          </a:p>
        </p:txBody>
      </p:sp>
      <p:sp>
        <p:nvSpPr>
          <p:cNvPr id="1214" name="スライド番号プレースホルダー 2"/>
          <p:cNvSpPr>
            <a:spLocks noGrp="1"/>
          </p:cNvSpPr>
          <p:nvPr>
            <p:ph type="sldNum" sz="quarter" idx="12"/>
          </p:nvPr>
        </p:nvSpPr>
        <p:spPr/>
        <p:txBody>
          <a:bodyPr/>
          <a:lstStyle/>
          <a:p>
            <a:fld id="{83B67A27-73C2-424E-BF58-30741D36557A}" type="slidenum">
              <a:rPr kumimoji="1" lang="ja-JP" altLang="en-US" smtClean="0"/>
              <a:t>11</a:t>
            </a:fld>
            <a:endParaRPr kumimoji="1" lang="ja-JP" altLang="en-US"/>
          </a:p>
        </p:txBody>
      </p:sp>
      <p:sp>
        <p:nvSpPr>
          <p:cNvPr id="1215" name="コンテンツ プレースホルダー 220"/>
          <p:cNvSpPr/>
          <p:nvPr/>
        </p:nvSpPr>
        <p:spPr>
          <a:xfrm>
            <a:off x="208278" y="1277385"/>
            <a:ext cx="8738028" cy="972599"/>
          </a:xfrm>
          <a:prstGeom prst="rect">
            <a:avLst/>
          </a:prstGeom>
        </p:spPr>
        <p:txBody>
          <a:bodyPr lIns="68580" tIns="34290" rIns="68580" bIns="34290">
            <a:normAutofit fontScale="92500"/>
          </a:bodyPr>
          <a:lst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a:lstStyle>
          <a:p>
            <a:pPr marL="0" indent="0">
              <a:lnSpc>
                <a:spcPct val="150000"/>
              </a:lnSpc>
              <a:buNone/>
            </a:pPr>
            <a:r>
              <a:rPr kumimoji="1" lang="ja-JP" altLang="en-US" sz="3900" b="1" dirty="0" smtClean="0">
                <a:latin typeface="HG丸ｺﾞｼｯｸM-PRO"/>
                <a:ea typeface="HG丸ｺﾞｼｯｸM-PRO"/>
              </a:rPr>
              <a:t>・</a:t>
            </a:r>
            <a:r>
              <a:rPr lang="ja-JP" altLang="en-US" sz="3900" b="1" dirty="0" smtClean="0">
                <a:solidFill>
                  <a:srgbClr val="C00000"/>
                </a:solidFill>
                <a:latin typeface="HG丸ｺﾞｼｯｸM-PRO"/>
                <a:ea typeface="HG丸ｺﾞｼｯｸM-PRO"/>
              </a:rPr>
              <a:t>勘違い</a:t>
            </a:r>
            <a:r>
              <a:rPr lang="ja-JP" altLang="en-US" sz="3900" b="1" dirty="0" smtClean="0">
                <a:latin typeface="HG丸ｺﾞｼｯｸM-PRO"/>
                <a:ea typeface="HG丸ｺﾞｼｯｸM-PRO"/>
              </a:rPr>
              <a:t>で書き込んでいるかもしれない</a:t>
            </a:r>
            <a:endParaRPr kumimoji="1" lang="ja-JP" altLang="en-US" sz="3900" b="1" dirty="0" smtClean="0">
              <a:latin typeface="HG丸ｺﾞｼｯｸM-PRO"/>
              <a:ea typeface="HG丸ｺﾞｼｯｸM-PRO"/>
            </a:endParaRPr>
          </a:p>
          <a:p>
            <a:pPr>
              <a:lnSpc>
                <a:spcPct val="150000"/>
              </a:lnSpc>
            </a:pPr>
            <a:endParaRPr kumimoji="1" lang="en-US" altLang="ja-JP" sz="3300" dirty="0" smtClean="0"/>
          </a:p>
        </p:txBody>
      </p:sp>
    </p:spTree>
    <p:extLst>
      <p:ext uri="{BB962C8B-B14F-4D97-AF65-F5344CB8AC3E}">
        <p14:creationId xmlns:p14="http://schemas.microsoft.com/office/powerpoint/2010/main" val="65611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8" dur="1" fill="hold">
                                          <p:stCondLst>
                                            <p:cond delay="0"/>
                                          </p:stCondLst>
                                        </p:cTn>
                                        <p:tgtEl>
                                          <p:spTgt spid="1211"/>
                                        </p:tgtEl>
                                        <p:attrNameLst>
                                          <p:attrName>style.visibility</p:attrName>
                                        </p:attrNameLst>
                                      </p:cBhvr>
                                      <p:to>
                                        <p:strVal val="visible"/>
                                      </p:to>
                                    </p:set>
                                    <p:anim calcmode="lin" valueType="num">
                                      <p:cBhvr additive="base">
                                        <p:cTn id="6" dur="500" fill="hold"/>
                                        <p:tgtEl>
                                          <p:spTgt spid="1211"/>
                                        </p:tgtEl>
                                        <p:attrNameLst>
                                          <p:attrName>ppt_x</p:attrName>
                                        </p:attrNameLst>
                                      </p:cBhvr>
                                      <p:tavLst>
                                        <p:tav tm="0">
                                          <p:val>
                                            <p:strVal val="#ppt_x"/>
                                          </p:val>
                                        </p:tav>
                                        <p:tav tm="100000">
                                          <p:val>
                                            <p:strVal val="#ppt_x"/>
                                          </p:val>
                                        </p:tav>
                                      </p:tavLst>
                                    </p:anim>
                                    <p:anim calcmode="lin" valueType="num">
                                      <p:cBhvr additive="base">
                                        <p:cTn id="7" dur="500" fill="hold"/>
                                        <p:tgtEl>
                                          <p:spTgt spid="12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4" dur="1" fill="hold">
                                          <p:stCondLst>
                                            <p:cond delay="0"/>
                                          </p:stCondLst>
                                        </p:cTn>
                                        <p:tgtEl>
                                          <p:spTgt spid="1215"/>
                                        </p:tgtEl>
                                        <p:attrNameLst>
                                          <p:attrName>style.visibility</p:attrName>
                                        </p:attrNameLst>
                                      </p:cBhvr>
                                      <p:to>
                                        <p:strVal val="visible"/>
                                      </p:to>
                                    </p:set>
                                    <p:anim calcmode="lin" valueType="num">
                                      <p:cBhvr additive="base">
                                        <p:cTn id="12" dur="500" fill="hold"/>
                                        <p:tgtEl>
                                          <p:spTgt spid="1215"/>
                                        </p:tgtEl>
                                        <p:attrNameLst>
                                          <p:attrName>ppt_x</p:attrName>
                                        </p:attrNameLst>
                                      </p:cBhvr>
                                      <p:tavLst>
                                        <p:tav tm="0">
                                          <p:val>
                                            <p:strVal val="#ppt_x"/>
                                          </p:val>
                                        </p:tav>
                                        <p:tav tm="100000">
                                          <p:val>
                                            <p:strVal val="#ppt_x"/>
                                          </p:val>
                                        </p:tav>
                                      </p:tavLst>
                                    </p:anim>
                                    <p:anim calcmode="lin" valueType="num">
                                      <p:cBhvr additive="base">
                                        <p:cTn id="13" dur="500" fill="hold"/>
                                        <p:tgtEl>
                                          <p:spTgt spid="12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9" dur="1" fill="hold">
                                          <p:stCondLst>
                                            <p:cond delay="0"/>
                                          </p:stCondLst>
                                        </p:cTn>
                                        <p:tgtEl>
                                          <p:spTgt spid="1212"/>
                                        </p:tgtEl>
                                        <p:attrNameLst>
                                          <p:attrName>style.visibility</p:attrName>
                                        </p:attrNameLst>
                                      </p:cBhvr>
                                      <p:to>
                                        <p:strVal val="visible"/>
                                      </p:to>
                                    </p:set>
                                    <p:animEffect transition="in" filter="wipe(down)">
                                      <p:cBhvr>
                                        <p:cTn id="18" dur="500"/>
                                        <p:tgtEl>
                                          <p:spTgt spid="12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4" dur="1" fill="hold">
                                          <p:stCondLst>
                                            <p:cond delay="0"/>
                                          </p:stCondLst>
                                        </p:cTn>
                                        <p:tgtEl>
                                          <p:spTgt spid="1213"/>
                                        </p:tgtEl>
                                        <p:attrNameLst>
                                          <p:attrName>style.visibility</p:attrName>
                                        </p:attrNameLst>
                                      </p:cBhvr>
                                      <p:to>
                                        <p:strVal val="visible"/>
                                      </p:to>
                                    </p:set>
                                    <p:animEffect transition="in" filter="circle(in)">
                                      <p:cBhvr>
                                        <p:cTn id="23" dur="2000"/>
                                        <p:tgtEl>
                                          <p:spTgt spid="1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 grpId="0" animBg="1" autoUpdateAnimBg="0"/>
      <p:bldP spid="1215" grpId="0" animBg="1" autoUpdateAnimBg="0"/>
      <p:bldP spid="1212" grpId="0" animBg="1" autoUpdateAnimBg="0"/>
      <p:bldP spid="121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21" name="図 228"/>
          <p:cNvPicPr>
            <a:picLocks noChangeAspect="1"/>
          </p:cNvPicPr>
          <p:nvPr/>
        </p:nvPicPr>
        <p:blipFill>
          <a:blip r:embed="rId1"/>
          <a:stretch>
            <a:fillRect/>
          </a:stretch>
        </p:blipFill>
        <p:spPr>
          <a:xfrm>
            <a:off x="417472" y="489482"/>
            <a:ext cx="5223609" cy="4188695"/>
          </a:xfrm>
          <a:prstGeom prst="rect">
            <a:avLst/>
          </a:prstGeom>
        </p:spPr>
      </p:pic>
      <p:sp>
        <p:nvSpPr>
          <p:cNvPr id="1222" name="四角形吹き出し 10"/>
          <p:cNvSpPr/>
          <p:nvPr/>
        </p:nvSpPr>
        <p:spPr>
          <a:xfrm>
            <a:off x="417443" y="1224996"/>
            <a:ext cx="5223638" cy="2848391"/>
          </a:xfrm>
          <a:prstGeom prst="wedgeRectCallout">
            <a:avLst>
              <a:gd name="adj1" fmla="val 86288"/>
              <a:gd name="adj2" fmla="val 9520"/>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a:p>
        </p:txBody>
      </p:sp>
      <p:pic>
        <p:nvPicPr>
          <p:cNvPr id="1223" name="図 11"/>
          <p:cNvPicPr>
            <a:picLocks noChangeAspect="1"/>
          </p:cNvPicPr>
          <p:nvPr/>
        </p:nvPicPr>
        <p:blipFill>
          <a:blip r:embed="rId2"/>
          <a:stretch>
            <a:fillRect/>
          </a:stretch>
        </p:blipFill>
        <p:spPr>
          <a:xfrm>
            <a:off x="6529778" y="2820488"/>
            <a:ext cx="2331834" cy="2215243"/>
          </a:xfrm>
          <a:prstGeom prst="rect">
            <a:avLst/>
          </a:prstGeom>
        </p:spPr>
      </p:pic>
      <p:sp>
        <p:nvSpPr>
          <p:cNvPr id="1224" name="スライド番号プレースホルダー 1"/>
          <p:cNvSpPr>
            <a:spLocks noGrp="1"/>
          </p:cNvSpPr>
          <p:nvPr>
            <p:ph type="sldNum" sz="quarter" idx="12"/>
          </p:nvPr>
        </p:nvSpPr>
        <p:spPr/>
        <p:txBody>
          <a:bodyPr/>
          <a:lstStyle/>
          <a:p>
            <a:fld id="{83B67A27-73C2-424E-BF58-30741D36557A}" type="slidenum">
              <a:rPr kumimoji="1" lang="ja-JP" altLang="en-US" smtClean="0"/>
              <a:t>12</a:t>
            </a:fld>
            <a:endParaRPr kumimoji="1" lang="ja-JP" altLang="en-US"/>
          </a:p>
        </p:txBody>
      </p:sp>
      <p:pic>
        <p:nvPicPr>
          <p:cNvPr id="1225" name="オブジェクト 232"/>
          <p:cNvPicPr>
            <a:picLocks noChangeAspect="1"/>
          </p:cNvPicPr>
          <p:nvPr/>
        </p:nvPicPr>
        <p:blipFill>
          <a:blip r:embed="rId3"/>
          <a:srcRect l="24394" t="26665" r="26749" b="22253"/>
          <a:stretch>
            <a:fillRect/>
          </a:stretch>
        </p:blipFill>
        <p:spPr>
          <a:xfrm>
            <a:off x="417805" y="1226956"/>
            <a:ext cx="5229225" cy="2920602"/>
          </a:xfrm>
          <a:prstGeom prst="rect">
            <a:avLst/>
          </a:prstGeom>
        </p:spPr>
      </p:pic>
      <p:sp>
        <p:nvSpPr>
          <p:cNvPr id="1226" name="乗算記号 233"/>
          <p:cNvSpPr/>
          <p:nvPr/>
        </p:nvSpPr>
        <p:spPr>
          <a:xfrm>
            <a:off x="222088" y="547763"/>
            <a:ext cx="5418993" cy="440406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a:p>
        </p:txBody>
      </p:sp>
    </p:spTree>
    <p:extLst>
      <p:ext uri="{BB962C8B-B14F-4D97-AF65-F5344CB8AC3E}">
        <p14:creationId xmlns:p14="http://schemas.microsoft.com/office/powerpoint/2010/main" val="192949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8" dur="1" fill="hold">
                                          <p:stCondLst>
                                            <p:cond delay="0"/>
                                          </p:stCondLst>
                                        </p:cTn>
                                        <p:tgtEl>
                                          <p:spTgt spid="1226"/>
                                        </p:tgtEl>
                                        <p:attrNameLst>
                                          <p:attrName>style.visibility</p:attrName>
                                        </p:attrNameLst>
                                      </p:cBhvr>
                                      <p:to>
                                        <p:strVal val="visible"/>
                                      </p:to>
                                    </p:set>
                                    <p:anim calcmode="lin" valueType="num">
                                      <p:cBhvr additive="base">
                                        <p:cTn id="6" dur="500" fill="hold"/>
                                        <p:tgtEl>
                                          <p:spTgt spid="1226"/>
                                        </p:tgtEl>
                                        <p:attrNameLst>
                                          <p:attrName>ppt_x</p:attrName>
                                        </p:attrNameLst>
                                      </p:cBhvr>
                                      <p:tavLst>
                                        <p:tav tm="0">
                                          <p:val>
                                            <p:strVal val="#ppt_x"/>
                                          </p:val>
                                        </p:tav>
                                        <p:tav tm="100000">
                                          <p:val>
                                            <p:strVal val="#ppt_x"/>
                                          </p:val>
                                        </p:tav>
                                      </p:tavLst>
                                    </p:anim>
                                    <p:anim calcmode="lin" valueType="num">
                                      <p:cBhvr additive="base">
                                        <p:cTn id="7" dur="500" fill="hold"/>
                                        <p:tgtEl>
                                          <p:spTgt spid="1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32" name="コンテンツ プレースホルダー 2"/>
          <p:cNvSpPr>
            <a:spLocks noGrp="1"/>
          </p:cNvSpPr>
          <p:nvPr>
            <p:ph idx="1"/>
          </p:nvPr>
        </p:nvSpPr>
        <p:spPr>
          <a:xfrm>
            <a:off x="264369" y="786997"/>
            <a:ext cx="8616106" cy="4164832"/>
          </a:xfrm>
        </p:spPr>
        <p:txBody>
          <a:bodyPr lIns="68580" tIns="34290" rIns="68580" bIns="34290">
            <a:normAutofit/>
          </a:bodyPr>
          <a:lstStyle/>
          <a:p>
            <a:pPr marL="0" indent="0" algn="ctr">
              <a:lnSpc>
                <a:spcPct val="100000"/>
              </a:lnSpc>
              <a:buNone/>
            </a:pPr>
            <a:r>
              <a:rPr kumimoji="1" lang="en-US" altLang="ja-JP" sz="6000" b="1" dirty="0" smtClean="0">
                <a:solidFill>
                  <a:srgbClr val="002060"/>
                </a:solidFill>
                <a:latin typeface="HG丸ｺﾞｼｯｸM-PRO"/>
                <a:ea typeface="HG丸ｺﾞｼｯｸM-PRO"/>
              </a:rPr>
              <a:t>SNS</a:t>
            </a:r>
            <a:r>
              <a:rPr kumimoji="1" lang="ja-JP" altLang="en-US" sz="6000" b="1" dirty="0" smtClean="0">
                <a:solidFill>
                  <a:srgbClr val="002060"/>
                </a:solidFill>
                <a:latin typeface="HG丸ｺﾞｼｯｸM-PRO"/>
                <a:ea typeface="HG丸ｺﾞｼｯｸM-PRO"/>
              </a:rPr>
              <a:t>を使うときは</a:t>
            </a:r>
            <a:endParaRPr lang="en-US" altLang="ja-JP" sz="6000" b="1" dirty="0" smtClean="0">
              <a:solidFill>
                <a:srgbClr val="002060"/>
              </a:solidFill>
              <a:latin typeface="HG丸ｺﾞｼｯｸM-PRO"/>
              <a:ea typeface="HG丸ｺﾞｼｯｸM-PRO"/>
            </a:endParaRPr>
          </a:p>
          <a:p>
            <a:pPr marL="0" indent="0">
              <a:lnSpc>
                <a:spcPct val="100000"/>
              </a:lnSpc>
              <a:buNone/>
            </a:pPr>
            <a:r>
              <a:rPr kumimoji="1" lang="ja-JP" altLang="en-US" sz="1600" b="1" dirty="0" smtClean="0">
                <a:latin typeface="HG丸ｺﾞｼｯｸM-PRO"/>
                <a:ea typeface="HG丸ｺﾞｼｯｸM-PRO"/>
              </a:rPr>
              <a:t>　</a:t>
            </a:r>
          </a:p>
          <a:p>
            <a:pPr marL="0" indent="0" algn="ctr">
              <a:lnSpc>
                <a:spcPct val="100000"/>
              </a:lnSpc>
              <a:buNone/>
            </a:pPr>
            <a:r>
              <a:rPr lang="ja-JP" altLang="en-US" sz="5000" b="1" dirty="0" smtClean="0">
                <a:latin typeface="HG丸ｺﾞｼｯｸM-PRO"/>
                <a:ea typeface="HG丸ｺﾞｼｯｸM-PRO"/>
              </a:rPr>
              <a:t>読むとき、書き込むときに</a:t>
            </a:r>
            <a:endParaRPr kumimoji="1" lang="ja-JP" altLang="en-US" sz="3600" b="1" dirty="0" smtClean="0">
              <a:latin typeface="HG丸ｺﾞｼｯｸM-PRO"/>
              <a:ea typeface="HG丸ｺﾞｼｯｸM-PRO"/>
            </a:endParaRPr>
          </a:p>
          <a:p>
            <a:pPr marL="0" indent="0" algn="ctr">
              <a:lnSpc>
                <a:spcPct val="100000"/>
              </a:lnSpc>
              <a:buNone/>
            </a:pPr>
            <a:r>
              <a:rPr lang="ja-JP" altLang="en-US" sz="1500" b="1" dirty="0" smtClean="0">
                <a:latin typeface="HG丸ｺﾞｼｯｸM-PRO"/>
                <a:ea typeface="HG丸ｺﾞｼｯｸM-PRO"/>
              </a:rPr>
              <a:t>　　</a:t>
            </a:r>
            <a:endParaRPr lang="en-US" altLang="ja-JP" sz="1500" b="1" dirty="0" smtClean="0">
              <a:latin typeface="HG丸ｺﾞｼｯｸM-PRO"/>
              <a:ea typeface="HG丸ｺﾞｼｯｸM-PRO"/>
            </a:endParaRPr>
          </a:p>
          <a:p>
            <a:pPr marL="0" indent="0" algn="ctr">
              <a:lnSpc>
                <a:spcPct val="100000"/>
              </a:lnSpc>
              <a:buNone/>
            </a:pPr>
            <a:r>
              <a:rPr lang="ja-JP" altLang="en-US" sz="5000" b="1" dirty="0" smtClean="0">
                <a:solidFill>
                  <a:srgbClr val="FF0000"/>
                </a:solidFill>
                <a:latin typeface="HG丸ｺﾞｼｯｸM-PRO"/>
                <a:ea typeface="HG丸ｺﾞｼｯｸM-PRO"/>
              </a:rPr>
              <a:t>気をつける</a:t>
            </a:r>
            <a:endParaRPr lang="en-US" altLang="ja-JP" sz="5000" b="1" dirty="0">
              <a:solidFill>
                <a:srgbClr val="FF0000"/>
              </a:solidFill>
              <a:latin typeface="HG丸ｺﾞｼｯｸM-PRO"/>
              <a:ea typeface="HG丸ｺﾞｼｯｸM-PRO"/>
            </a:endParaRPr>
          </a:p>
        </p:txBody>
      </p:sp>
      <p:sp>
        <p:nvSpPr>
          <p:cNvPr id="1233" name="スライド番号プレースホルダー 1"/>
          <p:cNvSpPr>
            <a:spLocks noGrp="1"/>
          </p:cNvSpPr>
          <p:nvPr>
            <p:ph type="sldNum" sz="quarter" idx="12"/>
          </p:nvPr>
        </p:nvSpPr>
        <p:spPr/>
        <p:txBody>
          <a:bodyPr/>
          <a:lstStyle/>
          <a:p>
            <a:fld id="{83B67A27-73C2-424E-BF58-30741D36557A}" type="slidenum">
              <a:rPr kumimoji="1" lang="ja-JP" altLang="en-US" smtClean="0"/>
              <a:t>13</a:t>
            </a:fld>
            <a:endParaRPr kumimoji="1" lang="ja-JP" altLang="en-US"/>
          </a:p>
        </p:txBody>
      </p:sp>
    </p:spTree>
    <p:extLst>
      <p:ext uri="{BB962C8B-B14F-4D97-AF65-F5344CB8AC3E}">
        <p14:creationId xmlns:p14="http://schemas.microsoft.com/office/powerpoint/2010/main" val="1151956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39" name="四角形吹き出し 16"/>
          <p:cNvSpPr/>
          <p:nvPr/>
        </p:nvSpPr>
        <p:spPr>
          <a:xfrm>
            <a:off x="417443" y="1048295"/>
            <a:ext cx="5025935" cy="3903533"/>
          </a:xfrm>
          <a:prstGeom prst="wedgeRectCallout">
            <a:avLst>
              <a:gd name="adj1" fmla="val 86288"/>
              <a:gd name="adj2" fmla="val 9520"/>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a:p>
        </p:txBody>
      </p:sp>
      <p:pic>
        <p:nvPicPr>
          <p:cNvPr id="1240" name="図 17"/>
          <p:cNvPicPr>
            <a:picLocks noChangeAspect="1"/>
          </p:cNvPicPr>
          <p:nvPr/>
        </p:nvPicPr>
        <p:blipFill>
          <a:blip r:embed="rId1"/>
          <a:stretch>
            <a:fillRect/>
          </a:stretch>
        </p:blipFill>
        <p:spPr>
          <a:xfrm>
            <a:off x="6529778" y="2820488"/>
            <a:ext cx="2331834" cy="2215243"/>
          </a:xfrm>
          <a:prstGeom prst="rect">
            <a:avLst/>
          </a:prstGeom>
        </p:spPr>
      </p:pic>
      <p:pic>
        <p:nvPicPr>
          <p:cNvPr id="1241" name="コンテンツ プレースホルダー 3"/>
          <p:cNvPicPr>
            <a:picLocks noChangeAspect="1"/>
          </p:cNvPicPr>
          <p:nvPr/>
        </p:nvPicPr>
        <p:blipFill>
          <a:blip r:embed="rId2"/>
          <a:stretch>
            <a:fillRect/>
          </a:stretch>
        </p:blipFill>
        <p:spPr>
          <a:xfrm>
            <a:off x="128796" y="143010"/>
            <a:ext cx="5654586" cy="4886903"/>
          </a:xfrm>
          <a:prstGeom prst="rect">
            <a:avLst/>
          </a:prstGeom>
        </p:spPr>
      </p:pic>
      <p:sp>
        <p:nvSpPr>
          <p:cNvPr id="1242" name="スライド番号プレースホルダー 4"/>
          <p:cNvSpPr>
            <a:spLocks noGrp="1"/>
          </p:cNvSpPr>
          <p:nvPr>
            <p:ph type="sldNum" sz="quarter" idx="12"/>
          </p:nvPr>
        </p:nvSpPr>
        <p:spPr/>
        <p:txBody>
          <a:bodyPr/>
          <a:lstStyle/>
          <a:p>
            <a:fld id="{83B67A27-73C2-424E-BF58-30741D36557A}" type="slidenum">
              <a:rPr kumimoji="1" lang="ja-JP" altLang="en-US" smtClean="0"/>
              <a:t>14</a:t>
            </a:fld>
            <a:endParaRPr kumimoji="1" lang="ja-JP" altLang="en-US"/>
          </a:p>
        </p:txBody>
      </p:sp>
      <p:pic>
        <p:nvPicPr>
          <p:cNvPr id="1243" name="オブジェクト 222"/>
          <p:cNvPicPr>
            <a:picLocks noChangeAspect="1"/>
          </p:cNvPicPr>
          <p:nvPr/>
        </p:nvPicPr>
        <p:blipFill>
          <a:blip r:embed="rId3"/>
          <a:srcRect l="23811" t="26961" r="26634" b="22253"/>
          <a:stretch>
            <a:fillRect/>
          </a:stretch>
        </p:blipFill>
        <p:spPr>
          <a:xfrm>
            <a:off x="128796" y="839165"/>
            <a:ext cx="5674565" cy="3606906"/>
          </a:xfrm>
          <a:prstGeom prst="rect">
            <a:avLst/>
          </a:prstGeom>
        </p:spPr>
      </p:pic>
      <p:sp>
        <p:nvSpPr>
          <p:cNvPr id="1244" name="図形 223"/>
          <p:cNvSpPr/>
          <p:nvPr/>
        </p:nvSpPr>
        <p:spPr>
          <a:xfrm>
            <a:off x="927506" y="3883429"/>
            <a:ext cx="2828177" cy="555109"/>
          </a:xfrm>
          <a:prstGeom prst="roundRect">
            <a:avLst>
              <a:gd name="adj" fmla="val 50000"/>
            </a:avLst>
          </a:prstGeom>
          <a:noFill/>
          <a:ln w="5715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245" name="図形 224"/>
          <p:cNvSpPr/>
          <p:nvPr/>
        </p:nvSpPr>
        <p:spPr>
          <a:xfrm>
            <a:off x="5004000" y="839165"/>
            <a:ext cx="3857612" cy="3975741"/>
          </a:xfrm>
          <a:prstGeom prst="wedgeRoundRectCallout">
            <a:avLst>
              <a:gd name="adj1" fmla="val -82849"/>
              <a:gd name="adj2" fmla="val 31944"/>
              <a:gd name="adj3" fmla="val 16667"/>
            </a:avLst>
          </a:prstGeom>
          <a:solidFill>
            <a:schemeClr val="bg1"/>
          </a:solidFill>
          <a:ln w="57150" cap="flat" cmpd="sng"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2800">
                <a:solidFill>
                  <a:schemeClr val="tx1"/>
                </a:solidFill>
                <a:latin typeface="AR丸ゴシック体E"/>
                <a:ea typeface="AR丸ゴシック体E"/>
                <a:cs typeface="+mn-lt"/>
              </a:rPr>
              <a:t>あなたが『ほのか』さんの立場だった場合、どのようなメッセージを書けばいいと思いますか？</a:t>
            </a:r>
            <a:endParaRPr lang="ja-JP" altLang="en-US" sz="2800">
              <a:solidFill>
                <a:schemeClr val="tx1"/>
              </a:solidFill>
              <a:latin typeface="AR丸ゴシック体E"/>
              <a:ea typeface="AR丸ゴシック体E"/>
              <a:cs typeface="+mn-lt"/>
            </a:endParaRPr>
          </a:p>
          <a:p>
            <a:pPr algn="l">
              <a:defRPr lang="ja-JP" altLang="en-US"/>
            </a:pPr>
            <a:r>
              <a:rPr lang="ja-JP" altLang="en-US" sz="2800">
                <a:solidFill>
                  <a:schemeClr val="tx1"/>
                </a:solidFill>
                <a:latin typeface="AR丸ゴシック体E"/>
                <a:ea typeface="AR丸ゴシック体E"/>
                <a:cs typeface="+mn-lt"/>
              </a:rPr>
              <a:t>友だちや</a:t>
            </a:r>
            <a:r>
              <a:rPr lang="ja-JP" altLang="en-US" sz="2800">
                <a:solidFill>
                  <a:schemeClr val="tx1"/>
                </a:solidFill>
                <a:latin typeface="AR丸ゴシック体E"/>
                <a:ea typeface="AR丸ゴシック体E"/>
                <a:cs typeface="+mn-lt"/>
              </a:rPr>
              <a:t>おうちの</a:t>
            </a:r>
            <a:r>
              <a:rPr lang="ja-JP" altLang="en-US" sz="2800">
                <a:solidFill>
                  <a:schemeClr val="tx1"/>
                </a:solidFill>
                <a:latin typeface="AR丸ゴシック体E"/>
                <a:ea typeface="AR丸ゴシック体E"/>
                <a:cs typeface="+mn-lt"/>
              </a:rPr>
              <a:t>人とも話して</a:t>
            </a:r>
            <a:r>
              <a:rPr lang="ja-JP" altLang="en-US" sz="2800">
                <a:solidFill>
                  <a:schemeClr val="tx1"/>
                </a:solidFill>
                <a:latin typeface="AR丸ゴシック体E"/>
                <a:ea typeface="AR丸ゴシック体E"/>
                <a:cs typeface="+mn-lt"/>
              </a:rPr>
              <a:t>みましょう</a:t>
            </a:r>
            <a:r>
              <a:rPr lang="ja-JP" altLang="en-US" sz="2800">
                <a:solidFill>
                  <a:schemeClr val="tx1"/>
                </a:solidFill>
                <a:latin typeface="AR丸ゴシック体E"/>
                <a:ea typeface="AR丸ゴシック体E"/>
                <a:cs typeface="+mn-lt"/>
              </a:rPr>
              <a:t>。</a:t>
            </a:r>
            <a:endParaRPr lang="ja-JP" altLang="en-US" sz="2800">
              <a:solidFill>
                <a:schemeClr val="tx1"/>
              </a:solidFill>
              <a:latin typeface="AR丸ゴシック体E"/>
              <a:ea typeface="AR丸ゴシック体E"/>
              <a:cs typeface="+mn-lt"/>
            </a:endParaRPr>
          </a:p>
        </p:txBody>
      </p:sp>
    </p:spTree>
    <p:extLst>
      <p:ext uri="{BB962C8B-B14F-4D97-AF65-F5344CB8AC3E}">
        <p14:creationId xmlns:p14="http://schemas.microsoft.com/office/powerpoint/2010/main" val="136976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7" dur="1" fill="hold">
                                          <p:stCondLst>
                                            <p:cond delay="0"/>
                                          </p:stCondLst>
                                        </p:cTn>
                                        <p:tgtEl>
                                          <p:spTgt spid="1244"/>
                                        </p:tgtEl>
                                        <p:attrNameLst>
                                          <p:attrName>style.visibility</p:attrName>
                                        </p:attrNameLst>
                                      </p:cBhvr>
                                      <p:to>
                                        <p:strVal val="visible"/>
                                      </p:to>
                                    </p:set>
                                    <p:animEffect transition="in" filter="barn(inVertical)">
                                      <p:cBhvr>
                                        <p:cTn id="6" dur="500"/>
                                        <p:tgtEl>
                                          <p:spTgt spid="124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4" dur="1" fill="hold">
                                          <p:stCondLst>
                                            <p:cond delay="0"/>
                                          </p:stCondLst>
                                        </p:cTn>
                                        <p:tgtEl>
                                          <p:spTgt spid="1245"/>
                                        </p:tgtEl>
                                        <p:attrNameLst>
                                          <p:attrName>style.visibility</p:attrName>
                                        </p:attrNameLst>
                                      </p:cBhvr>
                                      <p:to>
                                        <p:strVal val="visible"/>
                                      </p:to>
                                    </p:set>
                                    <p:animEffect transition="in" filter="fade">
                                      <p:cBhvr>
                                        <p:cTn id="13" dur="1000"/>
                                        <p:tgtEl>
                                          <p:spTgt spid="1245"/>
                                        </p:tgtEl>
                                      </p:cBhvr>
                                    </p:animEffect>
                                    <p:anim calcmode="lin" valueType="num">
                                      <p:cBhvr>
                                        <p:cTn id="11" dur="1000" fill="hold"/>
                                        <p:tgtEl>
                                          <p:spTgt spid="1245"/>
                                        </p:tgtEl>
                                        <p:attrNameLst>
                                          <p:attrName>ppt_x</p:attrName>
                                        </p:attrNameLst>
                                      </p:cBhvr>
                                      <p:tavLst>
                                        <p:tav tm="0">
                                          <p:val>
                                            <p:strVal val="#ppt_x"/>
                                          </p:val>
                                        </p:tav>
                                        <p:tav tm="100000">
                                          <p:val>
                                            <p:strVal val="#ppt_x"/>
                                          </p:val>
                                        </p:tav>
                                      </p:tavLst>
                                    </p:anim>
                                    <p:anim calcmode="lin" valueType="num">
                                      <p:cBhvr>
                                        <p:cTn id="12" dur="1000" fill="hold"/>
                                        <p:tgtEl>
                                          <p:spTgt spid="1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 grpId="0" animBg="1" autoUpdateAnimBg="0"/>
      <p:bldP spid="124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51" name="正方形/長方形 8"/>
          <p:cNvSpPr/>
          <p:nvPr/>
        </p:nvSpPr>
        <p:spPr>
          <a:xfrm>
            <a:off x="318335" y="838886"/>
            <a:ext cx="8515685" cy="838021"/>
          </a:xfrm>
          <a:prstGeom prst="rect">
            <a:avLst/>
          </a:prstGeom>
        </p:spPr>
        <p:txBody>
          <a:bodyPr wrap="square" lIns="68580" tIns="34290" rIns="68580" bIns="34290">
            <a:spAutoFit/>
          </a:bodyPr>
          <a:lstStyle/>
          <a:p>
            <a:pPr algn="ctr"/>
            <a:r>
              <a:rPr lang="ja-JP" altLang="en-US" sz="5000" b="1" dirty="0" smtClean="0">
                <a:latin typeface="HG丸ｺﾞｼｯｸM-PRO"/>
                <a:ea typeface="HG丸ｺﾞｼｯｸM-PRO"/>
              </a:rPr>
              <a:t>困ったときには</a:t>
            </a:r>
            <a:r>
              <a:rPr lang="en-US" altLang="ja-JP" sz="5000" b="1" dirty="0" smtClean="0">
                <a:latin typeface="HG丸ｺﾞｼｯｸM-PRO"/>
                <a:ea typeface="HG丸ｺﾞｼｯｸM-PRO"/>
              </a:rPr>
              <a:t>‥</a:t>
            </a:r>
            <a:endParaRPr sz="5000" dirty="0">
              <a:latin typeface="HG丸ｺﾞｼｯｸM-PRO"/>
              <a:ea typeface="HG丸ｺﾞｼｯｸM-PRO"/>
            </a:endParaRPr>
          </a:p>
        </p:txBody>
      </p:sp>
      <p:sp>
        <p:nvSpPr>
          <p:cNvPr id="1252" name="下矢印 1"/>
          <p:cNvSpPr/>
          <p:nvPr/>
        </p:nvSpPr>
        <p:spPr>
          <a:xfrm>
            <a:off x="3333165" y="2157596"/>
            <a:ext cx="2486025" cy="11734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a:p>
        </p:txBody>
      </p:sp>
      <p:sp>
        <p:nvSpPr>
          <p:cNvPr id="1253" name="正方形/長方形 3"/>
          <p:cNvSpPr/>
          <p:nvPr/>
        </p:nvSpPr>
        <p:spPr>
          <a:xfrm>
            <a:off x="604783" y="3694043"/>
            <a:ext cx="7942791" cy="561023"/>
          </a:xfrm>
          <a:prstGeom prst="rect">
            <a:avLst/>
          </a:prstGeom>
        </p:spPr>
        <p:txBody>
          <a:bodyPr wrap="square" lIns="68580" tIns="34290" rIns="68580" bIns="34290">
            <a:spAutoFit/>
          </a:bodyPr>
          <a:lstStyle/>
          <a:p>
            <a:pPr algn="ctr"/>
            <a:r>
              <a:rPr lang="ja-JP" altLang="en-US" sz="3200" b="1" dirty="0" smtClean="0">
                <a:solidFill>
                  <a:srgbClr val="FF0000"/>
                </a:solidFill>
                <a:latin typeface="HG丸ｺﾞｼｯｸM-PRO"/>
                <a:ea typeface="HG丸ｺﾞｼｯｸM-PRO"/>
              </a:rPr>
              <a:t>家族、先生、警察へ相談だ！！</a:t>
            </a:r>
            <a:endParaRPr lang="en-US" altLang="ja-JP" sz="3200" b="1" dirty="0" smtClean="0">
              <a:solidFill>
                <a:srgbClr val="FF0000"/>
              </a:solidFill>
              <a:latin typeface="HG丸ｺﾞｼｯｸM-PRO"/>
              <a:ea typeface="HG丸ｺﾞｼｯｸM-PRO"/>
            </a:endParaRPr>
          </a:p>
        </p:txBody>
      </p:sp>
      <p:sp>
        <p:nvSpPr>
          <p:cNvPr id="1254" name="スライド番号プレースホルダー 2"/>
          <p:cNvSpPr>
            <a:spLocks noGrp="1"/>
          </p:cNvSpPr>
          <p:nvPr>
            <p:ph type="sldNum" sz="quarter" idx="12"/>
          </p:nvPr>
        </p:nvSpPr>
        <p:spPr/>
        <p:txBody>
          <a:bodyPr/>
          <a:lstStyle/>
          <a:p>
            <a:fld id="{83B67A27-73C2-424E-BF58-30741D36557A}" type="slidenum">
              <a:rPr kumimoji="1" lang="ja-JP" altLang="en-US" smtClean="0"/>
              <a:t>15</a:t>
            </a:fld>
            <a:endParaRPr kumimoji="1" lang="ja-JP" altLang="en-US"/>
          </a:p>
        </p:txBody>
      </p:sp>
    </p:spTree>
    <p:extLst>
      <p:ext uri="{BB962C8B-B14F-4D97-AF65-F5344CB8AC3E}">
        <p14:creationId xmlns:p14="http://schemas.microsoft.com/office/powerpoint/2010/main" val="25956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8" dur="1" fill="hold">
                                          <p:stCondLst>
                                            <p:cond delay="0"/>
                                          </p:stCondLst>
                                        </p:cTn>
                                        <p:tgtEl>
                                          <p:spTgt spid="1252"/>
                                        </p:tgtEl>
                                        <p:attrNameLst>
                                          <p:attrName>style.visibility</p:attrName>
                                        </p:attrNameLst>
                                      </p:cBhvr>
                                      <p:to>
                                        <p:strVal val="visible"/>
                                      </p:to>
                                    </p:set>
                                    <p:anim calcmode="lin" valueType="num">
                                      <p:cBhvr additive="base">
                                        <p:cTn id="6" dur="500" fill="hold"/>
                                        <p:tgtEl>
                                          <p:spTgt spid="1252"/>
                                        </p:tgtEl>
                                        <p:attrNameLst>
                                          <p:attrName>ppt_x</p:attrName>
                                        </p:attrNameLst>
                                      </p:cBhvr>
                                      <p:tavLst>
                                        <p:tav tm="0">
                                          <p:val>
                                            <p:strVal val="#ppt_x"/>
                                          </p:val>
                                        </p:tav>
                                        <p:tav tm="100000">
                                          <p:val>
                                            <p:strVal val="#ppt_x"/>
                                          </p:val>
                                        </p:tav>
                                      </p:tavLst>
                                    </p:anim>
                                    <p:anim calcmode="lin" valueType="num">
                                      <p:cBhvr additive="base">
                                        <p:cTn id="7" dur="500" fill="hold"/>
                                        <p:tgtEl>
                                          <p:spTgt spid="125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3" dur="1" fill="hold">
                                          <p:stCondLst>
                                            <p:cond delay="0"/>
                                          </p:stCondLst>
                                        </p:cTn>
                                        <p:tgtEl>
                                          <p:spTgt spid="1253"/>
                                        </p:tgtEl>
                                        <p:attrNameLst>
                                          <p:attrName>style.visibility</p:attrName>
                                        </p:attrNameLst>
                                      </p:cBhvr>
                                      <p:to>
                                        <p:strVal val="visible"/>
                                      </p:to>
                                    </p:set>
                                    <p:animEffect transition="in" filter="barn(inVertical)">
                                      <p:cBhvr>
                                        <p:cTn id="12" dur="500"/>
                                        <p:tgtEl>
                                          <p:spTgt spid="1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 grpId="0" animBg="1" autoUpdateAnimBg="0"/>
      <p:bldP spid="125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60" name="図 7"/>
          <p:cNvPicPr>
            <a:picLocks noChangeAspect="1"/>
          </p:cNvPicPr>
          <p:nvPr/>
        </p:nvPicPr>
        <p:blipFill>
          <a:blip r:embed="rId1">
            <a:lum bright="70000" contrast="-70000"/>
          </a:blip>
          <a:srcRect l="30400"/>
          <a:stretch>
            <a:fillRect/>
          </a:stretch>
        </p:blipFill>
        <p:spPr>
          <a:xfrm>
            <a:off x="5229627" y="62690"/>
            <a:ext cx="3899855" cy="5042916"/>
          </a:xfrm>
          <a:prstGeom prst="rect">
            <a:avLst/>
          </a:prstGeom>
          <a:effectLst>
            <a:softEdge rad="317500"/>
          </a:effectLst>
        </p:spPr>
      </p:pic>
      <p:sp>
        <p:nvSpPr>
          <p:cNvPr id="1261" name="テキスト ボックス 4"/>
          <p:cNvSpPr txBox="1"/>
          <p:nvPr/>
        </p:nvSpPr>
        <p:spPr>
          <a:xfrm>
            <a:off x="645220" y="438959"/>
            <a:ext cx="3175753" cy="761078"/>
          </a:xfrm>
          <a:prstGeom prst="rect">
            <a:avLst/>
          </a:prstGeom>
          <a:noFill/>
        </p:spPr>
        <p:txBody>
          <a:bodyPr wrap="square" lIns="68580" tIns="34290" rIns="68580" bIns="34290" rtlCol="0">
            <a:spAutoFit/>
          </a:bodyPr>
          <a:lstStyle/>
          <a:p>
            <a:r>
              <a:rPr kumimoji="1" lang="ja-JP" altLang="en-US" sz="4500" b="1" dirty="0" smtClean="0">
                <a:latin typeface="HG丸ｺﾞｼｯｸM-PRO"/>
                <a:ea typeface="HG丸ｺﾞｼｯｸM-PRO"/>
                <a:cs typeface="MS PGothic" charset="-128"/>
              </a:rPr>
              <a:t>もしも</a:t>
            </a:r>
            <a:r>
              <a:rPr lang="mr-IN" altLang="ja-JP" sz="4500" b="1" dirty="0" smtClean="0">
                <a:latin typeface="HG丸ｺﾞｼｯｸM-PRO"/>
                <a:ea typeface="HG丸ｺﾞｼｯｸM-PRO"/>
                <a:cs typeface="MS PGothic" charset="-128"/>
              </a:rPr>
              <a:t>…</a:t>
            </a:r>
            <a:endParaRPr kumimoji="1" lang="ja-JP" altLang="en-US" sz="4500" b="1" dirty="0">
              <a:latin typeface="HG丸ｺﾞｼｯｸM-PRO"/>
              <a:ea typeface="HG丸ｺﾞｼｯｸM-PRO"/>
              <a:cs typeface="MS PGothic" charset="-128"/>
            </a:endParaRPr>
          </a:p>
        </p:txBody>
      </p:sp>
      <p:sp>
        <p:nvSpPr>
          <p:cNvPr id="1262" name="テキスト ボックス 2"/>
          <p:cNvSpPr txBox="1"/>
          <p:nvPr/>
        </p:nvSpPr>
        <p:spPr>
          <a:xfrm>
            <a:off x="645220" y="1560763"/>
            <a:ext cx="5938428" cy="699522"/>
          </a:xfrm>
          <a:prstGeom prst="rect">
            <a:avLst/>
          </a:prstGeom>
          <a:noFill/>
        </p:spPr>
        <p:txBody>
          <a:bodyPr wrap="none" lIns="68580" tIns="34290" rIns="68580" bIns="34290" rtlCol="0">
            <a:spAutoFit/>
          </a:bodyPr>
          <a:lstStyle/>
          <a:p>
            <a:r>
              <a:rPr kumimoji="1" lang="ja-JP" altLang="en-US" sz="4100" b="1" dirty="0" smtClean="0">
                <a:latin typeface="HG丸ｺﾞｼｯｸM-PRO"/>
                <a:ea typeface="HG丸ｺﾞｼｯｸM-PRO"/>
                <a:cs typeface="MS PGothic" charset="-128"/>
              </a:rPr>
              <a:t>いじめで苦しんでいたら</a:t>
            </a:r>
            <a:endParaRPr kumimoji="1" lang="ja-JP" altLang="en-US" sz="4100" b="1" dirty="0">
              <a:latin typeface="HG丸ｺﾞｼｯｸM-PRO"/>
              <a:ea typeface="HG丸ｺﾞｼｯｸM-PRO"/>
              <a:cs typeface="MS PGothic" charset="-128"/>
            </a:endParaRPr>
          </a:p>
        </p:txBody>
      </p:sp>
      <p:sp>
        <p:nvSpPr>
          <p:cNvPr id="1263" name="テキスト ボックス 3"/>
          <p:cNvSpPr txBox="1"/>
          <p:nvPr/>
        </p:nvSpPr>
        <p:spPr>
          <a:xfrm>
            <a:off x="3371260" y="2252591"/>
            <a:ext cx="4356264" cy="699522"/>
          </a:xfrm>
          <a:prstGeom prst="rect">
            <a:avLst/>
          </a:prstGeom>
          <a:noFill/>
        </p:spPr>
        <p:txBody>
          <a:bodyPr wrap="none" lIns="68580" tIns="34290" rIns="68580" bIns="34290" rtlCol="0">
            <a:spAutoFit/>
          </a:bodyPr>
          <a:lstStyle/>
          <a:p>
            <a:r>
              <a:rPr lang="ja-JP" altLang="en-US" sz="4100" b="1" smtClean="0">
                <a:latin typeface="HG丸ｺﾞｼｯｸM-PRO"/>
                <a:ea typeface="HG丸ｺﾞｼｯｸM-PRO"/>
                <a:cs typeface="MS PGothic" charset="-128"/>
              </a:rPr>
              <a:t>だれかにたよろう</a:t>
            </a:r>
            <a:endParaRPr kumimoji="1" lang="ja-JP" altLang="en-US" sz="4100" b="1" dirty="0">
              <a:latin typeface="HG丸ｺﾞｼｯｸM-PRO"/>
              <a:ea typeface="HG丸ｺﾞｼｯｸM-PRO"/>
              <a:cs typeface="MS PGothic" charset="-128"/>
            </a:endParaRPr>
          </a:p>
        </p:txBody>
      </p:sp>
      <p:sp>
        <p:nvSpPr>
          <p:cNvPr id="1264" name="テキスト ボックス 5"/>
          <p:cNvSpPr txBox="1"/>
          <p:nvPr/>
        </p:nvSpPr>
        <p:spPr>
          <a:xfrm>
            <a:off x="645221" y="3167531"/>
            <a:ext cx="5876712" cy="691828"/>
          </a:xfrm>
          <a:prstGeom prst="rect">
            <a:avLst/>
          </a:prstGeom>
          <a:noFill/>
        </p:spPr>
        <p:txBody>
          <a:bodyPr wrap="none" lIns="68580" tIns="34290" rIns="68580" bIns="34290" rtlCol="0">
            <a:spAutoFit/>
          </a:bodyPr>
          <a:lstStyle/>
          <a:p>
            <a:r>
              <a:rPr kumimoji="1" lang="ja-JP" altLang="en-US" sz="4100" b="1" dirty="0" smtClean="0">
                <a:latin typeface="HG丸ｺﾞｼｯｸM-PRO"/>
                <a:ea typeface="HG丸ｺﾞｼｯｸM-PRO"/>
                <a:cs typeface="MS PGothic" charset="-128"/>
              </a:rPr>
              <a:t>いじめをしてしまったら</a:t>
            </a:r>
            <a:endParaRPr kumimoji="1" lang="ja-JP" altLang="en-US" sz="4100" b="1" dirty="0">
              <a:latin typeface="HG丸ｺﾞｼｯｸM-PRO"/>
              <a:ea typeface="HG丸ｺﾞｼｯｸM-PRO"/>
              <a:cs typeface="MS PGothic" charset="-128"/>
            </a:endParaRPr>
          </a:p>
        </p:txBody>
      </p:sp>
      <p:sp>
        <p:nvSpPr>
          <p:cNvPr id="1265" name="テキスト ボックス 6"/>
          <p:cNvSpPr txBox="1"/>
          <p:nvPr/>
        </p:nvSpPr>
        <p:spPr>
          <a:xfrm>
            <a:off x="3371259" y="3859359"/>
            <a:ext cx="4356264" cy="699522"/>
          </a:xfrm>
          <a:prstGeom prst="rect">
            <a:avLst/>
          </a:prstGeom>
          <a:noFill/>
        </p:spPr>
        <p:txBody>
          <a:bodyPr wrap="none" lIns="68580" tIns="34290" rIns="68580" bIns="34290" rtlCol="0">
            <a:spAutoFit/>
          </a:bodyPr>
          <a:lstStyle/>
          <a:p>
            <a:r>
              <a:rPr lang="ja-JP" altLang="en-US" sz="4100" b="1" dirty="0" smtClean="0">
                <a:latin typeface="HG丸ｺﾞｼｯｸM-PRO"/>
                <a:ea typeface="HG丸ｺﾞｼｯｸM-PRO"/>
                <a:cs typeface="MS PGothic" charset="-128"/>
              </a:rPr>
              <a:t>すぐにあやまろう</a:t>
            </a:r>
            <a:endParaRPr kumimoji="1" lang="ja-JP" altLang="en-US" sz="4100" b="1" dirty="0">
              <a:latin typeface="HG丸ｺﾞｼｯｸM-PRO"/>
              <a:ea typeface="HG丸ｺﾞｼｯｸM-PRO"/>
              <a:cs typeface="MS PGothic" charset="-128"/>
            </a:endParaRPr>
          </a:p>
        </p:txBody>
      </p:sp>
      <p:sp>
        <p:nvSpPr>
          <p:cNvPr id="1266" name="スライド番号プレースホルダー 1"/>
          <p:cNvSpPr>
            <a:spLocks noGrp="1"/>
          </p:cNvSpPr>
          <p:nvPr>
            <p:ph type="sldNum" sz="quarter" idx="12"/>
          </p:nvPr>
        </p:nvSpPr>
        <p:spPr/>
        <p:txBody>
          <a:bodyPr/>
          <a:lstStyle/>
          <a:p>
            <a:fld id="{83B67A27-73C2-424E-BF58-30741D36557A}" type="slidenum">
              <a:rPr kumimoji="1" lang="ja-JP" altLang="en-US" smtClean="0"/>
              <a:t>16</a:t>
            </a:fld>
            <a:endParaRPr kumimoji="1" lang="ja-JP" altLang="en-US"/>
          </a:p>
        </p:txBody>
      </p:sp>
    </p:spTree>
    <p:extLst>
      <p:ext uri="{BB962C8B-B14F-4D97-AF65-F5344CB8AC3E}">
        <p14:creationId xmlns:p14="http://schemas.microsoft.com/office/powerpoint/2010/main" val="100332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7" dur="1" fill="hold">
                                          <p:stCondLst>
                                            <p:cond delay="0"/>
                                          </p:stCondLst>
                                        </p:cTn>
                                        <p:tgtEl>
                                          <p:spTgt spid="1262"/>
                                        </p:tgtEl>
                                        <p:attrNameLst>
                                          <p:attrName>style.visibility</p:attrName>
                                        </p:attrNameLst>
                                      </p:cBhvr>
                                      <p:to>
                                        <p:strVal val="visible"/>
                                      </p:to>
                                    </p:set>
                                    <p:animEffect transition="in" filter="barn(inVertical)">
                                      <p:cBhvr>
                                        <p:cTn id="6" dur="500"/>
                                        <p:tgtEl>
                                          <p:spTgt spid="126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2" dur="1" fill="hold">
                                          <p:stCondLst>
                                            <p:cond delay="0"/>
                                          </p:stCondLst>
                                        </p:cTn>
                                        <p:tgtEl>
                                          <p:spTgt spid="1263"/>
                                        </p:tgtEl>
                                        <p:attrNameLst>
                                          <p:attrName>style.visibility</p:attrName>
                                        </p:attrNameLst>
                                      </p:cBhvr>
                                      <p:to>
                                        <p:strVal val="visible"/>
                                      </p:to>
                                    </p:set>
                                    <p:animEffect transition="in" filter="circle(in)">
                                      <p:cBhvr>
                                        <p:cTn id="11" dur="2000"/>
                                        <p:tgtEl>
                                          <p:spTgt spid="126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7" dur="1" fill="hold">
                                          <p:stCondLst>
                                            <p:cond delay="0"/>
                                          </p:stCondLst>
                                        </p:cTn>
                                        <p:tgtEl>
                                          <p:spTgt spid="1264"/>
                                        </p:tgtEl>
                                        <p:attrNameLst>
                                          <p:attrName>style.visibility</p:attrName>
                                        </p:attrNameLst>
                                      </p:cBhvr>
                                      <p:to>
                                        <p:strVal val="visible"/>
                                      </p:to>
                                    </p:set>
                                    <p:animEffect transition="in" filter="barn(inVertical)">
                                      <p:cBhvr>
                                        <p:cTn id="16" dur="500"/>
                                        <p:tgtEl>
                                          <p:spTgt spid="126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2" dur="1" fill="hold">
                                          <p:stCondLst>
                                            <p:cond delay="0"/>
                                          </p:stCondLst>
                                        </p:cTn>
                                        <p:tgtEl>
                                          <p:spTgt spid="1265"/>
                                        </p:tgtEl>
                                        <p:attrNameLst>
                                          <p:attrName>style.visibility</p:attrName>
                                        </p:attrNameLst>
                                      </p:cBhvr>
                                      <p:to>
                                        <p:strVal val="visible"/>
                                      </p:to>
                                    </p:set>
                                    <p:animEffect transition="in" filter="circle(in)">
                                      <p:cBhvr>
                                        <p:cTn id="21" dur="2000"/>
                                        <p:tgtEl>
                                          <p:spTgt spid="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 grpId="0" animBg="1" autoUpdateAnimBg="0"/>
      <p:bldP spid="1263" grpId="0" animBg="1" autoUpdateAnimBg="0"/>
      <p:bldP spid="1264" grpId="0" animBg="1" autoUpdateAnimBg="0"/>
      <p:bldP spid="1265"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72" name="図 1"/>
          <p:cNvPicPr>
            <a:picLocks noChangeAspect="1"/>
          </p:cNvPicPr>
          <p:nvPr/>
        </p:nvPicPr>
        <p:blipFill>
          <a:blip r:embed="rId1"/>
          <a:stretch>
            <a:fillRect/>
          </a:stretch>
        </p:blipFill>
        <p:spPr>
          <a:xfrm>
            <a:off x="5227601" y="335536"/>
            <a:ext cx="3804152" cy="4568650"/>
          </a:xfrm>
          <a:prstGeom prst="rect">
            <a:avLst/>
          </a:prstGeom>
        </p:spPr>
      </p:pic>
      <p:sp>
        <p:nvSpPr>
          <p:cNvPr id="1273" name="テキスト ボックス 2"/>
          <p:cNvSpPr txBox="1"/>
          <p:nvPr/>
        </p:nvSpPr>
        <p:spPr>
          <a:xfrm>
            <a:off x="293762" y="2233430"/>
            <a:ext cx="6316223" cy="1453574"/>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4500" b="1" u="none" strike="noStrike" kern="0" cap="none" spc="0" normalizeH="0" baseline="0" noProof="0" dirty="0">
                <a:ln>
                  <a:noFill/>
                </a:ln>
                <a:solidFill>
                  <a:schemeClr val="tx1">
                    <a:lumMod val="65000"/>
                    <a:lumOff val="35000"/>
                  </a:schemeClr>
                </a:solidFill>
                <a:effectLst/>
                <a:uLnTx/>
                <a:uFillTx/>
                <a:latin typeface="HG丸ｺﾞｼｯｸM-PRO"/>
                <a:ea typeface="HG丸ｺﾞｼｯｸM-PRO"/>
                <a:cs typeface="Yu Gothic" charset="-128"/>
              </a:rPr>
              <a:t>正しい使い方で</a:t>
            </a:r>
            <a:endParaRPr kumimoji="0" lang="en-US" altLang="ja-JP" sz="4500" b="1" u="none" strike="noStrike" kern="0" cap="none" spc="0" normalizeH="0" baseline="0" noProof="0" dirty="0">
              <a:ln>
                <a:noFill/>
              </a:ln>
              <a:solidFill>
                <a:schemeClr val="tx1">
                  <a:lumMod val="65000"/>
                  <a:lumOff val="35000"/>
                </a:schemeClr>
              </a:solidFill>
              <a:effectLst/>
              <a:uLnTx/>
              <a:uFillTx/>
              <a:latin typeface="HG丸ｺﾞｼｯｸM-PRO"/>
              <a:ea typeface="HG丸ｺﾞｼｯｸM-PRO"/>
              <a:cs typeface="Yu Gothic"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4500" b="1" u="none" strike="noStrike" kern="0" cap="none" spc="0" normalizeH="0" baseline="0" noProof="0" dirty="0">
                <a:ln>
                  <a:noFill/>
                </a:ln>
                <a:solidFill>
                  <a:schemeClr val="tx1">
                    <a:lumMod val="65000"/>
                    <a:lumOff val="35000"/>
                  </a:schemeClr>
                </a:solidFill>
                <a:effectLst/>
                <a:uLnTx/>
                <a:uFillTx/>
                <a:latin typeface="HG丸ｺﾞｼｯｸM-PRO"/>
                <a:ea typeface="HG丸ｺﾞｼｯｸM-PRO"/>
                <a:cs typeface="Yu Gothic" charset="-128"/>
              </a:rPr>
              <a:t>みんなで楽しもう！</a:t>
            </a:r>
            <a:endParaRPr kumimoji="0" lang="en-US" altLang="ja-JP" sz="4500" b="1" u="none" strike="noStrike" kern="0" cap="none" spc="0" normalizeH="0" baseline="0" noProof="0" dirty="0">
              <a:ln>
                <a:noFill/>
              </a:ln>
              <a:solidFill>
                <a:schemeClr val="tx1">
                  <a:lumMod val="65000"/>
                  <a:lumOff val="35000"/>
                </a:schemeClr>
              </a:solidFill>
              <a:effectLst/>
              <a:uLnTx/>
              <a:uFillTx/>
              <a:latin typeface="HG丸ｺﾞｼｯｸM-PRO"/>
              <a:ea typeface="HG丸ｺﾞｼｯｸM-PRO"/>
              <a:cs typeface="Yu Gothic" charset="-128"/>
            </a:endParaRPr>
          </a:p>
        </p:txBody>
      </p:sp>
      <p:sp>
        <p:nvSpPr>
          <p:cNvPr id="1274" name="スライド番号プレースホルダー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059AB3-5BA3-4810-BA75-890FF6DEB5E6}" type="slidenum">
              <a:rPr kumimoji="1" lang="ja-JP" altLang="en-US" sz="14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1" lang="ja-JP" altLang="en-US" sz="1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67448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9" name="テキスト ボックス 7"/>
          <p:cNvSpPr txBox="1"/>
          <p:nvPr/>
        </p:nvSpPr>
        <p:spPr>
          <a:xfrm>
            <a:off x="331684" y="3373644"/>
            <a:ext cx="8543421" cy="1730573"/>
          </a:xfrm>
          <a:prstGeom prst="rect">
            <a:avLst/>
          </a:prstGeom>
          <a:noFill/>
        </p:spPr>
        <p:txBody>
          <a:bodyPr wrap="square" lIns="68580" tIns="34290" rIns="68580" bIns="34290" rtlCol="0">
            <a:spAutoFit/>
          </a:bodyPr>
          <a:lstStyle/>
          <a:p>
            <a:r>
              <a:rPr lang="ja-JP" altLang="en-US" sz="3600" b="1" dirty="0" smtClean="0">
                <a:latin typeface="HG丸ｺﾞｼｯｸM-PRO"/>
                <a:ea typeface="HG丸ｺﾞｼｯｸM-PRO"/>
              </a:rPr>
              <a:t>無闇に情報を拡散</a:t>
            </a:r>
            <a:endParaRPr lang="en-US" altLang="ja-JP" sz="3600" b="1" dirty="0">
              <a:latin typeface="HG丸ｺﾞｼｯｸM-PRO"/>
              <a:ea typeface="HG丸ｺﾞｼｯｸM-PRO"/>
            </a:endParaRPr>
          </a:p>
          <a:p>
            <a:r>
              <a:rPr kumimoji="1" lang="ja-JP" altLang="en-US" sz="3600" b="1" dirty="0" smtClean="0">
                <a:solidFill>
                  <a:srgbClr val="FF0000"/>
                </a:solidFill>
                <a:latin typeface="HG丸ｺﾞｼｯｸM-PRO"/>
                <a:ea typeface="HG丸ｺﾞｼｯｸM-PRO"/>
              </a:rPr>
              <a:t>暴言が書き込まれたり</a:t>
            </a:r>
            <a:r>
              <a:rPr lang="ja-JP" altLang="en-US" sz="3600" b="1" dirty="0" smtClean="0">
                <a:solidFill>
                  <a:srgbClr val="FF0000"/>
                </a:solidFill>
                <a:latin typeface="HG丸ｺﾞｼｯｸM-PRO"/>
                <a:ea typeface="HG丸ｺﾞｼｯｸM-PRO"/>
              </a:rPr>
              <a:t>や</a:t>
            </a:r>
            <a:r>
              <a:rPr kumimoji="1" lang="ja-JP" altLang="en-US" sz="3600" b="1" dirty="0" smtClean="0">
                <a:solidFill>
                  <a:srgbClr val="FF0000"/>
                </a:solidFill>
                <a:latin typeface="HG丸ｺﾞｼｯｸM-PRO"/>
                <a:ea typeface="HG丸ｺﾞｼｯｸM-PRO"/>
              </a:rPr>
              <a:t>住所を</a:t>
            </a:r>
            <a:r>
              <a:rPr kumimoji="1" lang="ja-JP" altLang="en-US" sz="3600" b="1" dirty="0" smtClean="0">
                <a:solidFill>
                  <a:srgbClr val="FF0000"/>
                </a:solidFill>
                <a:latin typeface="HG丸ｺﾞｼｯｸM-PRO"/>
                <a:ea typeface="HG丸ｺﾞｼｯｸM-PRO"/>
              </a:rPr>
              <a:t>さらされたりした</a:t>
            </a:r>
            <a:endParaRPr kumimoji="1" lang="en-US" altLang="ja-JP" sz="3600" b="1" dirty="0" smtClean="0">
              <a:solidFill>
                <a:srgbClr val="FF0000"/>
              </a:solidFill>
              <a:latin typeface="HG丸ｺﾞｼｯｸM-PRO"/>
              <a:ea typeface="HG丸ｺﾞｼｯｸM-PRO"/>
            </a:endParaRPr>
          </a:p>
        </p:txBody>
      </p:sp>
      <p:sp>
        <p:nvSpPr>
          <p:cNvPr id="1130" name="タイトル 9"/>
          <p:cNvSpPr>
            <a:spLocks noGrp="1"/>
          </p:cNvSpPr>
          <p:nvPr>
            <p:ph type="title"/>
          </p:nvPr>
        </p:nvSpPr>
        <p:spPr>
          <a:xfrm>
            <a:off x="329966" y="0"/>
            <a:ext cx="8539715" cy="994172"/>
          </a:xfrm>
        </p:spPr>
        <p:txBody>
          <a:bodyPr lIns="68580" tIns="34290" rIns="68580" bIns="34290">
            <a:normAutofit/>
          </a:bodyPr>
          <a:lstStyle/>
          <a:p>
            <a:pPr algn="ctr"/>
            <a:r>
              <a:rPr kumimoji="1" lang="ja-JP" altLang="en-US" sz="5000" b="1" dirty="0" smtClean="0">
                <a:solidFill>
                  <a:srgbClr val="002060"/>
                </a:solidFill>
                <a:latin typeface="HG丸ｺﾞｼｯｸM-PRO"/>
                <a:ea typeface="HG丸ｺﾞｼｯｸM-PRO"/>
              </a:rPr>
              <a:t>コーンポタージュ事件</a:t>
            </a:r>
            <a:endParaRPr kumimoji="1" lang="ja-JP" altLang="en-US" sz="5000" b="1" dirty="0">
              <a:solidFill>
                <a:srgbClr val="002060"/>
              </a:solidFill>
              <a:latin typeface="HG丸ｺﾞｼｯｸM-PRO"/>
              <a:ea typeface="HG丸ｺﾞｼｯｸM-PRO"/>
            </a:endParaRPr>
          </a:p>
        </p:txBody>
      </p:sp>
      <p:sp>
        <p:nvSpPr>
          <p:cNvPr id="1131" name="コンテンツ プレースホルダー 10"/>
          <p:cNvSpPr>
            <a:spLocks noGrp="1"/>
          </p:cNvSpPr>
          <p:nvPr>
            <p:ph idx="1"/>
          </p:nvPr>
        </p:nvSpPr>
        <p:spPr>
          <a:xfrm>
            <a:off x="772302" y="1201864"/>
            <a:ext cx="7739045" cy="1270096"/>
          </a:xfrm>
        </p:spPr>
        <p:txBody>
          <a:bodyPr lIns="68580" tIns="34290" rIns="68580" bIns="34290">
            <a:normAutofit lnSpcReduction="10000"/>
          </a:bodyPr>
          <a:lstStyle/>
          <a:p>
            <a:pPr marL="0" indent="0">
              <a:buNone/>
            </a:pPr>
            <a:r>
              <a:rPr kumimoji="1" lang="ja-JP" altLang="en-US" sz="3600" b="1" dirty="0" smtClean="0">
                <a:latin typeface="HG丸ｺﾞｼｯｸM-PRO"/>
                <a:ea typeface="HG丸ｺﾞｼｯｸM-PRO"/>
              </a:rPr>
              <a:t>コーンポタージュが変色して</a:t>
            </a:r>
            <a:r>
              <a:rPr kumimoji="1" lang="ja-JP" altLang="en-US" sz="3600" b="1" dirty="0" smtClean="0">
                <a:latin typeface="HG丸ｺﾞｼｯｸM-PRO"/>
                <a:ea typeface="HG丸ｺﾞｼｯｸM-PRO"/>
              </a:rPr>
              <a:t>いた</a:t>
            </a:r>
            <a:endParaRPr kumimoji="1" lang="en-US" altLang="ja-JP" sz="3600" b="1" dirty="0" smtClean="0">
              <a:latin typeface="HG丸ｺﾞｼｯｸM-PRO"/>
              <a:ea typeface="HG丸ｺﾞｼｯｸM-PRO"/>
            </a:endParaRPr>
          </a:p>
          <a:p>
            <a:pPr marL="0" indent="0">
              <a:buNone/>
            </a:pPr>
            <a:r>
              <a:rPr kumimoji="1" lang="ja-JP" altLang="en-US" sz="3600" b="1" dirty="0" smtClean="0">
                <a:latin typeface="HG丸ｺﾞｼｯｸM-PRO"/>
                <a:ea typeface="HG丸ｺﾞｼｯｸM-PRO"/>
              </a:rPr>
              <a:t>ツイッターで</a:t>
            </a:r>
            <a:r>
              <a:rPr kumimoji="1" lang="ja-JP" altLang="en-US" sz="3600" b="1" dirty="0" smtClean="0">
                <a:solidFill>
                  <a:srgbClr val="FF0000"/>
                </a:solidFill>
                <a:latin typeface="HG丸ｺﾞｼｯｸM-PRO"/>
                <a:ea typeface="HG丸ｺﾞｼｯｸM-PRO"/>
              </a:rPr>
              <a:t>写真を載せた</a:t>
            </a:r>
            <a:endParaRPr kumimoji="1" lang="ja-JP" altLang="en-US" sz="3600" b="1" dirty="0">
              <a:solidFill>
                <a:srgbClr val="FF0000"/>
              </a:solidFill>
              <a:latin typeface="HG丸ｺﾞｼｯｸM-PRO"/>
              <a:ea typeface="HG丸ｺﾞｼｯｸM-PRO"/>
            </a:endParaRPr>
          </a:p>
        </p:txBody>
      </p:sp>
      <p:sp>
        <p:nvSpPr>
          <p:cNvPr id="1132" name="下矢印 11"/>
          <p:cNvSpPr/>
          <p:nvPr/>
        </p:nvSpPr>
        <p:spPr>
          <a:xfrm>
            <a:off x="2844000" y="2471960"/>
            <a:ext cx="1317812" cy="7378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a:p>
        </p:txBody>
      </p:sp>
      <p:sp>
        <p:nvSpPr>
          <p:cNvPr id="1133" name="スライド番号プレースホルダー 1"/>
          <p:cNvSpPr>
            <a:spLocks noGrp="1"/>
          </p:cNvSpPr>
          <p:nvPr>
            <p:ph type="sldNum" sz="quarter" idx="12"/>
          </p:nvPr>
        </p:nvSpPr>
        <p:spPr/>
        <p:txBody>
          <a:bodyPr/>
          <a:lstStyle/>
          <a:p>
            <a:fld id="{83B67A27-73C2-424E-BF58-30741D36557A}" type="slidenum">
              <a:rPr kumimoji="1" lang="ja-JP" altLang="en-US" smtClean="0"/>
              <a:t>2</a:t>
            </a:fld>
            <a:endParaRPr kumimoji="1" lang="ja-JP" altLang="en-US" dirty="0"/>
          </a:p>
        </p:txBody>
      </p:sp>
      <p:sp>
        <p:nvSpPr>
          <p:cNvPr id="1134" name="図形 152"/>
          <p:cNvSpPr/>
          <p:nvPr/>
        </p:nvSpPr>
        <p:spPr>
          <a:xfrm>
            <a:off x="5004000" y="2471960"/>
            <a:ext cx="2592000" cy="1152000"/>
          </a:xfrm>
          <a:prstGeom prst="wedgeEllipseCallout">
            <a:avLst>
              <a:gd name="adj1" fmla="val -56599"/>
              <a:gd name="adj2" fmla="val 818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2000">
                <a:solidFill>
                  <a:schemeClr val="tx1"/>
                </a:solidFill>
                <a:latin typeface="AR P丸ゴシック体E"/>
                <a:ea typeface="AR P丸ゴシック体E"/>
              </a:rPr>
              <a:t>うそついてまで注目されたいのね！</a:t>
            </a:r>
            <a:endParaRPr lang="ja-JP" altLang="en-US" sz="2000">
              <a:solidFill>
                <a:schemeClr val="tx1"/>
              </a:solidFill>
              <a:latin typeface="AR P丸ゴシック体E"/>
              <a:ea typeface="AR P丸ゴシック体E"/>
            </a:endParaRPr>
          </a:p>
        </p:txBody>
      </p:sp>
    </p:spTree>
    <p:extLst>
      <p:ext uri="{BB962C8B-B14F-4D97-AF65-F5344CB8AC3E}">
        <p14:creationId xmlns:p14="http://schemas.microsoft.com/office/powerpoint/2010/main" val="69711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8" dur="1" fill="hold">
                                          <p:stCondLst>
                                            <p:cond delay="0"/>
                                          </p:stCondLst>
                                        </p:cTn>
                                        <p:tgtEl>
                                          <p:spTgt spid="1131"/>
                                        </p:tgtEl>
                                        <p:attrNameLst>
                                          <p:attrName>style.visibility</p:attrName>
                                        </p:attrNameLst>
                                      </p:cBhvr>
                                      <p:to>
                                        <p:strVal val="visible"/>
                                      </p:to>
                                    </p:set>
                                    <p:anim calcmode="lin" valueType="num">
                                      <p:cBhvr additive="base">
                                        <p:cTn id="6" dur="500" fill="hold"/>
                                        <p:tgtEl>
                                          <p:spTgt spid="1131"/>
                                        </p:tgtEl>
                                        <p:attrNameLst>
                                          <p:attrName>ppt_x</p:attrName>
                                        </p:attrNameLst>
                                      </p:cBhvr>
                                      <p:tavLst>
                                        <p:tav tm="0">
                                          <p:val>
                                            <p:strVal val="#ppt_x"/>
                                          </p:val>
                                        </p:tav>
                                        <p:tav tm="100000">
                                          <p:val>
                                            <p:strVal val="#ppt_x"/>
                                          </p:val>
                                        </p:tav>
                                      </p:tavLst>
                                    </p:anim>
                                    <p:anim calcmode="lin" valueType="num">
                                      <p:cBhvr additive="base">
                                        <p:cTn id="7" dur="500" fill="hold"/>
                                        <p:tgtEl>
                                          <p:spTgt spid="11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3" dur="1" fill="hold">
                                          <p:stCondLst>
                                            <p:cond delay="0"/>
                                          </p:stCondLst>
                                        </p:cTn>
                                        <p:tgtEl>
                                          <p:spTgt spid="1132"/>
                                        </p:tgtEl>
                                        <p:attrNameLst>
                                          <p:attrName>style.visibility</p:attrName>
                                        </p:attrNameLst>
                                      </p:cBhvr>
                                      <p:to>
                                        <p:strVal val="visible"/>
                                      </p:to>
                                    </p:set>
                                    <p:animEffect transition="in" filter="wipe(down)">
                                      <p:cBhvr>
                                        <p:cTn id="12" dur="500"/>
                                        <p:tgtEl>
                                          <p:spTgt spid="113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8" dur="1" fill="hold">
                                          <p:stCondLst>
                                            <p:cond delay="0"/>
                                          </p:stCondLst>
                                        </p:cTn>
                                        <p:tgtEl>
                                          <p:spTgt spid="1129"/>
                                        </p:tgtEl>
                                        <p:attrNameLst>
                                          <p:attrName>style.visibility</p:attrName>
                                        </p:attrNameLst>
                                      </p:cBhvr>
                                      <p:to>
                                        <p:strVal val="visible"/>
                                      </p:to>
                                    </p:set>
                                    <p:animEffect transition="in" filter="circle(in)">
                                      <p:cBhvr>
                                        <p:cTn id="17" dur="2000"/>
                                        <p:tgtEl>
                                          <p:spTgt spid="112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3" dur="1" fill="hold">
                                          <p:stCondLst>
                                            <p:cond delay="0"/>
                                          </p:stCondLst>
                                        </p:cTn>
                                        <p:tgtEl>
                                          <p:spTgt spid="1134"/>
                                        </p:tgtEl>
                                        <p:attrNameLst>
                                          <p:attrName>style.visibility</p:attrName>
                                        </p:attrNameLst>
                                      </p:cBhvr>
                                      <p:to>
                                        <p:strVal val="visible"/>
                                      </p:to>
                                    </p:set>
                                    <p:animEffect transition="in" filter="wipe(down)">
                                      <p:cBhvr>
                                        <p:cTn id="22" dur="500"/>
                                        <p:tgtEl>
                                          <p:spTgt spid="1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 grpId="0" animBg="1" autoUpdateAnimBg="0"/>
      <p:bldP spid="1132" grpId="0" animBg="1" autoUpdateAnimBg="0"/>
      <p:bldP spid="1129" grpId="0" animBg="1" autoUpdateAnimBg="0"/>
      <p:bldP spid="113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40" name="コンテンツ プレースホルダー 1"/>
          <p:cNvSpPr>
            <a:spLocks noGrp="1"/>
          </p:cNvSpPr>
          <p:nvPr>
            <p:ph idx="1"/>
          </p:nvPr>
        </p:nvSpPr>
        <p:spPr>
          <a:xfrm>
            <a:off x="644114" y="995345"/>
            <a:ext cx="8266599" cy="4051868"/>
          </a:xfrm>
        </p:spPr>
        <p:txBody>
          <a:bodyPr lIns="68580" tIns="34290" rIns="68580" bIns="34290">
            <a:normAutofit lnSpcReduction="10000"/>
          </a:bodyPr>
          <a:lstStyle/>
          <a:p>
            <a:pPr marL="0" indent="0">
              <a:buNone/>
            </a:pPr>
            <a:r>
              <a:rPr lang="ja-JP" altLang="en-US" sz="4100" b="1" dirty="0" smtClean="0">
                <a:solidFill>
                  <a:schemeClr val="tx1"/>
                </a:solidFill>
                <a:latin typeface="HG丸ｺﾞｼｯｸM-PRO"/>
                <a:ea typeface="HG丸ｺﾞｼｯｸM-PRO"/>
              </a:rPr>
              <a:t>その後、</a:t>
            </a:r>
            <a:r>
              <a:rPr lang="ja-JP" altLang="en-US" sz="4100" b="1" dirty="0" smtClean="0">
                <a:solidFill>
                  <a:srgbClr val="FF0000"/>
                </a:solidFill>
                <a:latin typeface="HG丸ｺﾞｼｯｸM-PRO"/>
                <a:ea typeface="HG丸ｺﾞｼｯｸM-PRO"/>
              </a:rPr>
              <a:t>デマではない</a:t>
            </a:r>
            <a:r>
              <a:rPr lang="ja-JP" altLang="en-US" sz="4100" b="1" dirty="0" smtClean="0">
                <a:latin typeface="HG丸ｺﾞｼｯｸM-PRO"/>
                <a:ea typeface="HG丸ｺﾞｼｯｸM-PRO"/>
              </a:rPr>
              <a:t>と判明！</a:t>
            </a:r>
            <a:endParaRPr lang="en-US" altLang="ja-JP" sz="4100" b="1" dirty="0" smtClean="0">
              <a:latin typeface="HG丸ｺﾞｼｯｸM-PRO"/>
              <a:ea typeface="HG丸ｺﾞｼｯｸM-PRO"/>
            </a:endParaRPr>
          </a:p>
          <a:p>
            <a:pPr marL="0" indent="0">
              <a:buNone/>
            </a:pPr>
            <a:r>
              <a:rPr kumimoji="1" lang="ja-JP" altLang="en-US" sz="1500" b="1" dirty="0">
                <a:latin typeface="HG丸ｺﾞｼｯｸM-PRO"/>
                <a:ea typeface="HG丸ｺﾞｼｯｸM-PRO"/>
              </a:rPr>
              <a:t>　</a:t>
            </a:r>
            <a:endParaRPr kumimoji="1" lang="en-US" altLang="ja-JP" sz="1500" b="1" dirty="0">
              <a:latin typeface="HG丸ｺﾞｼｯｸM-PRO"/>
              <a:ea typeface="HG丸ｺﾞｼｯｸM-PRO"/>
            </a:endParaRPr>
          </a:p>
          <a:p>
            <a:pPr marL="0" indent="0">
              <a:buNone/>
            </a:pPr>
            <a:r>
              <a:rPr lang="ja-JP" altLang="en-US" sz="3600" b="1" dirty="0" smtClean="0">
                <a:latin typeface="HG丸ｺﾞｼｯｸM-PRO"/>
                <a:ea typeface="HG丸ｺﾞｼｯｸM-PRO"/>
              </a:rPr>
              <a:t>しかし</a:t>
            </a:r>
            <a:r>
              <a:rPr lang="en-US" altLang="ja-JP" sz="3600" b="1" dirty="0" smtClean="0">
                <a:latin typeface="HG丸ｺﾞｼｯｸM-PRO"/>
                <a:ea typeface="HG丸ｺﾞｼｯｸM-PRO"/>
              </a:rPr>
              <a:t>…</a:t>
            </a:r>
          </a:p>
          <a:p>
            <a:pPr marL="0" indent="0">
              <a:buNone/>
            </a:pPr>
            <a:r>
              <a:rPr lang="ja-JP" altLang="en-US" sz="1500" b="1" dirty="0" smtClean="0">
                <a:latin typeface="HG丸ｺﾞｼｯｸM-PRO"/>
                <a:ea typeface="HG丸ｺﾞｼｯｸM-PRO"/>
              </a:rPr>
              <a:t>　</a:t>
            </a:r>
          </a:p>
          <a:p>
            <a:pPr marL="0" indent="0">
              <a:buNone/>
            </a:pPr>
            <a:r>
              <a:rPr lang="ja-JP" altLang="en-US" sz="3600" b="1" dirty="0" smtClean="0">
                <a:latin typeface="HG丸ｺﾞｼｯｸM-PRO"/>
                <a:ea typeface="HG丸ｺﾞｼｯｸM-PRO"/>
              </a:rPr>
              <a:t>　実さいは</a:t>
            </a:r>
            <a:r>
              <a:rPr lang="ja-JP" altLang="en-US" sz="3600" b="1" dirty="0" smtClean="0">
                <a:solidFill>
                  <a:srgbClr val="FF0000"/>
                </a:solidFill>
                <a:latin typeface="HG丸ｺﾞｼｯｸM-PRO"/>
                <a:ea typeface="HG丸ｺﾞｼｯｸM-PRO"/>
              </a:rPr>
              <a:t>一部の</a:t>
            </a:r>
            <a:r>
              <a:rPr lang="ja-JP" altLang="en-US" sz="3600" b="1" dirty="0" smtClean="0">
                <a:solidFill>
                  <a:srgbClr val="FF0000"/>
                </a:solidFill>
                <a:latin typeface="HG丸ｺﾞｼｯｸM-PRO"/>
                <a:ea typeface="HG丸ｺﾞｼｯｸM-PRO"/>
              </a:rPr>
              <a:t>店</a:t>
            </a:r>
            <a:r>
              <a:rPr lang="ja-JP" altLang="en-US" sz="3600" b="1" dirty="0" smtClean="0">
                <a:latin typeface="HG丸ｺﾞｼｯｸM-PRO"/>
                <a:ea typeface="HG丸ｺﾞｼｯｸM-PRO"/>
              </a:rPr>
              <a:t>だけで変色</a:t>
            </a:r>
            <a:endParaRPr lang="en-US" altLang="ja-JP" sz="3600" b="1" dirty="0" smtClean="0">
              <a:latin typeface="HG丸ｺﾞｼｯｸM-PRO"/>
              <a:ea typeface="HG丸ｺﾞｼｯｸM-PRO"/>
            </a:endParaRPr>
          </a:p>
          <a:p>
            <a:pPr marL="0" indent="0">
              <a:buNone/>
            </a:pPr>
            <a:r>
              <a:rPr lang="ja-JP" altLang="en-US" sz="1500" b="1" dirty="0" smtClean="0">
                <a:latin typeface="HG丸ｺﾞｼｯｸM-PRO"/>
                <a:ea typeface="HG丸ｺﾞｼｯｸM-PRO"/>
              </a:rPr>
              <a:t>　</a:t>
            </a:r>
          </a:p>
          <a:p>
            <a:pPr marL="0" indent="0">
              <a:buNone/>
            </a:pPr>
            <a:r>
              <a:rPr lang="ja-JP" altLang="en-US" sz="3600" b="1" dirty="0" smtClean="0">
                <a:latin typeface="HG丸ｺﾞｼｯｸM-PRO"/>
                <a:ea typeface="HG丸ｺﾞｼｯｸM-PRO"/>
              </a:rPr>
              <a:t>　書きこみでは全国の商品が変色して　</a:t>
            </a:r>
          </a:p>
          <a:p>
            <a:pPr marL="0" indent="0">
              <a:buNone/>
            </a:pPr>
            <a:r>
              <a:rPr lang="ja-JP" altLang="en-US" sz="3600" b="1" dirty="0" smtClean="0">
                <a:latin typeface="HG丸ｺﾞｼｯｸM-PRO"/>
                <a:ea typeface="HG丸ｺﾞｼｯｸM-PRO"/>
              </a:rPr>
              <a:t>　いると、</a:t>
            </a:r>
            <a:r>
              <a:rPr lang="ja-JP" altLang="en-US" sz="3600" b="1" dirty="0" smtClean="0">
                <a:solidFill>
                  <a:srgbClr val="FF0000"/>
                </a:solidFill>
                <a:latin typeface="HG丸ｺﾞｼｯｸM-PRO"/>
                <a:ea typeface="HG丸ｺﾞｼｯｸM-PRO"/>
              </a:rPr>
              <a:t>誤解する</a:t>
            </a:r>
            <a:r>
              <a:rPr lang="ja-JP" altLang="en-US" sz="3600" b="1" dirty="0" smtClean="0">
                <a:latin typeface="HG丸ｺﾞｼｯｸM-PRO"/>
                <a:ea typeface="HG丸ｺﾞｼｯｸM-PRO"/>
              </a:rPr>
              <a:t>内容だった。</a:t>
            </a:r>
          </a:p>
          <a:p>
            <a:pPr marL="0" indent="0">
              <a:buNone/>
            </a:pPr>
            <a:endParaRPr lang="en-US" altLang="ja-JP" sz="2700" dirty="0" smtClean="0"/>
          </a:p>
        </p:txBody>
      </p:sp>
      <p:sp>
        <p:nvSpPr>
          <p:cNvPr id="1141" name="スライド番号プレースホルダー 2"/>
          <p:cNvSpPr>
            <a:spLocks noGrp="1"/>
          </p:cNvSpPr>
          <p:nvPr>
            <p:ph type="sldNum" sz="quarter" idx="12"/>
          </p:nvPr>
        </p:nvSpPr>
        <p:spPr/>
        <p:txBody>
          <a:bodyPr/>
          <a:lstStyle/>
          <a:p>
            <a:fld id="{83B67A27-73C2-424E-BF58-30741D36557A}" type="slidenum">
              <a:rPr kumimoji="1" lang="ja-JP" altLang="en-US" smtClean="0"/>
              <a:t>3</a:t>
            </a:fld>
            <a:endParaRPr kumimoji="1" lang="ja-JP" altLang="en-US"/>
          </a:p>
        </p:txBody>
      </p:sp>
      <p:sp>
        <p:nvSpPr>
          <p:cNvPr id="1142" name="タイトル 98"/>
          <p:cNvSpPr>
            <a:spLocks noGrp="1"/>
          </p:cNvSpPr>
          <p:nvPr>
            <p:ph type="title"/>
          </p:nvPr>
        </p:nvSpPr>
        <p:spPr>
          <a:xfrm>
            <a:off x="329966" y="0"/>
            <a:ext cx="8580747" cy="994172"/>
          </a:xfrm>
        </p:spPr>
        <p:txBody>
          <a:bodyPr lIns="68580" tIns="34290" rIns="68580" bIns="34290">
            <a:normAutofit/>
          </a:bodyPr>
          <a:lstStyle/>
          <a:p>
            <a:pPr algn="ctr"/>
            <a:r>
              <a:rPr kumimoji="1" lang="ja-JP" altLang="en-US" sz="5000" b="1" dirty="0" smtClean="0">
                <a:solidFill>
                  <a:srgbClr val="002060"/>
                </a:solidFill>
                <a:latin typeface="HG丸ｺﾞｼｯｸM-PRO"/>
                <a:ea typeface="HG丸ｺﾞｼｯｸM-PRO"/>
              </a:rPr>
              <a:t>コーンポタージュ事件</a:t>
            </a:r>
            <a:endParaRPr kumimoji="1" lang="ja-JP" altLang="en-US" sz="5000" b="1" dirty="0">
              <a:solidFill>
                <a:srgbClr val="002060"/>
              </a:solidFill>
              <a:latin typeface="HG丸ｺﾞｼｯｸM-PRO"/>
              <a:ea typeface="HG丸ｺﾞｼｯｸM-PRO"/>
            </a:endParaRPr>
          </a:p>
        </p:txBody>
      </p:sp>
    </p:spTree>
    <p:extLst>
      <p:ext uri="{BB962C8B-B14F-4D97-AF65-F5344CB8AC3E}">
        <p14:creationId xmlns:p14="http://schemas.microsoft.com/office/powerpoint/2010/main" val="207323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7" dur="1" fill="hold">
                                          <p:stCondLst>
                                            <p:cond delay="0"/>
                                          </p:stCondLst>
                                        </p:cTn>
                                        <p:tgtEl>
                                          <p:spTgt spid="1140">
                                            <p:txEl>
                                              <p:pRg st="0" end="0"/>
                                            </p:txEl>
                                          </p:spTgt>
                                        </p:tgtEl>
                                        <p:attrNameLst>
                                          <p:attrName>style.visibility</p:attrName>
                                        </p:attrNameLst>
                                      </p:cBhvr>
                                      <p:to>
                                        <p:strVal val="visible"/>
                                      </p:to>
                                    </p:set>
                                    <p:animEffect transition="in" filter="barn(inVertical)">
                                      <p:cBhvr>
                                        <p:cTn id="6" dur="500"/>
                                        <p:tgtEl>
                                          <p:spTgt spid="1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2" dur="1" fill="hold">
                                          <p:stCondLst>
                                            <p:cond delay="0"/>
                                          </p:stCondLst>
                                        </p:cTn>
                                        <p:tgtEl>
                                          <p:spTgt spid="1140">
                                            <p:txEl>
                                              <p:pRg st="4" end="4"/>
                                            </p:txEl>
                                          </p:spTgt>
                                        </p:tgtEl>
                                        <p:attrNameLst>
                                          <p:attrName>style.visibility</p:attrName>
                                        </p:attrNameLst>
                                      </p:cBhvr>
                                      <p:to>
                                        <p:strVal val="visible"/>
                                      </p:to>
                                    </p:set>
                                    <p:animEffect transition="in" filter="wipe(left)">
                                      <p:cBhvr>
                                        <p:cTn id="11" dur="500"/>
                                        <p:tgtEl>
                                          <p:spTgt spid="1140">
                                            <p:txEl>
                                              <p:pRg st="4" end="4"/>
                                            </p:txEl>
                                          </p:spTgt>
                                        </p:tgtEl>
                                      </p:cBhvr>
                                    </p:animEffect>
                                  </p:childTnLst>
                                </p:cTn>
                              </p:par>
                              <p:par>
                                <p:cTn id="13" presetID="6" presetClass="entr" presetSubtype="16" fill="hold" nodeType="withEffect">
                                  <p:stCondLst>
                                    <p:cond delay="0"/>
                                  </p:stCondLst>
                                  <p:childTnLst>
                                    <p:set>
                                      <p:cBhvr>
                                        <p:cTn id="15" dur="1" fill="hold">
                                          <p:stCondLst>
                                            <p:cond delay="0"/>
                                          </p:stCondLst>
                                        </p:cTn>
                                        <p:tgtEl>
                                          <p:spTgt spid="1140">
                                            <p:txEl>
                                              <p:pRg st="5" end="5"/>
                                            </p:txEl>
                                          </p:spTgt>
                                        </p:tgtEl>
                                        <p:attrNameLst>
                                          <p:attrName>style.visibility</p:attrName>
                                        </p:attrNameLst>
                                      </p:cBhvr>
                                      <p:to>
                                        <p:strVal val="visible"/>
                                      </p:to>
                                    </p:set>
                                    <p:animEffect transition="in" filter="circle(in)">
                                      <p:cBhvr>
                                        <p:cTn id="14" dur="2000"/>
                                        <p:tgtEl>
                                          <p:spTgt spid="1140">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20" dur="1" fill="hold">
                                          <p:stCondLst>
                                            <p:cond delay="0"/>
                                          </p:stCondLst>
                                        </p:cTn>
                                        <p:tgtEl>
                                          <p:spTgt spid="1140">
                                            <p:txEl>
                                              <p:pRg st="6" end="6"/>
                                            </p:txEl>
                                          </p:spTgt>
                                        </p:tgtEl>
                                        <p:attrNameLst>
                                          <p:attrName>style.visibility</p:attrName>
                                        </p:attrNameLst>
                                      </p:cBhvr>
                                      <p:to>
                                        <p:strVal val="visible"/>
                                      </p:to>
                                    </p:set>
                                    <p:animEffect transition="in" filter="wipe(left)">
                                      <p:cBhvr>
                                        <p:cTn id="19" dur="500"/>
                                        <p:tgtEl>
                                          <p:spTgt spid="1140">
                                            <p:txEl>
                                              <p:pRg st="6" end="6"/>
                                            </p:txEl>
                                          </p:spTgt>
                                        </p:tgtEl>
                                      </p:cBhvr>
                                    </p:animEffect>
                                  </p:childTnLst>
                                </p:cTn>
                              </p:par>
                              <p:par>
                                <p:cTn id="21" presetID="22" presetClass="entr" presetSubtype="8" fill="hold" nodeType="withEffect">
                                  <p:stCondLst>
                                    <p:cond delay="0"/>
                                  </p:stCondLst>
                                  <p:childTnLst>
                                    <p:set>
                                      <p:cBhvr>
                                        <p:cTn id="23" dur="1" fill="hold">
                                          <p:stCondLst>
                                            <p:cond delay="0"/>
                                          </p:stCondLst>
                                        </p:cTn>
                                        <p:tgtEl>
                                          <p:spTgt spid="1140">
                                            <p:txEl>
                                              <p:pRg st="7" end="7"/>
                                            </p:txEl>
                                          </p:spTgt>
                                        </p:tgtEl>
                                        <p:attrNameLst>
                                          <p:attrName>style.visibility</p:attrName>
                                        </p:attrNameLst>
                                      </p:cBhvr>
                                      <p:to>
                                        <p:strVal val="visible"/>
                                      </p:to>
                                    </p:set>
                                    <p:animEffect transition="in" filter="wipe(left)">
                                      <p:cBhvr>
                                        <p:cTn id="22" dur="500"/>
                                        <p:tgtEl>
                                          <p:spTgt spid="11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48" name="コンテンツ プレースホルダー 1"/>
          <p:cNvSpPr>
            <a:spLocks noGrp="1"/>
          </p:cNvSpPr>
          <p:nvPr>
            <p:ph idx="1"/>
          </p:nvPr>
        </p:nvSpPr>
        <p:spPr>
          <a:xfrm>
            <a:off x="921990" y="2950512"/>
            <a:ext cx="7886700" cy="1727472"/>
          </a:xfrm>
        </p:spPr>
        <p:txBody>
          <a:bodyPr lIns="68580" tIns="34290" rIns="68580" bIns="34290">
            <a:normAutofit fontScale="70000" lnSpcReduction="20000"/>
          </a:bodyPr>
          <a:lstStyle/>
          <a:p>
            <a:pPr>
              <a:lnSpc>
                <a:spcPct val="150000"/>
              </a:lnSpc>
            </a:pPr>
            <a:r>
              <a:rPr lang="ja-JP" altLang="en-US" sz="5176" b="1" dirty="0" smtClean="0">
                <a:latin typeface="HG丸ｺﾞｼｯｸM-PRO"/>
                <a:ea typeface="HG丸ｺﾞｼｯｸM-PRO"/>
              </a:rPr>
              <a:t>傷つけるかも</a:t>
            </a:r>
            <a:endParaRPr lang="en-US" altLang="ja-JP" sz="5176" b="1" dirty="0" smtClean="0">
              <a:latin typeface="HG丸ｺﾞｼｯｸM-PRO"/>
              <a:ea typeface="HG丸ｺﾞｼｯｸM-PRO"/>
            </a:endParaRPr>
          </a:p>
          <a:p>
            <a:pPr>
              <a:lnSpc>
                <a:spcPct val="150000"/>
              </a:lnSpc>
            </a:pPr>
            <a:r>
              <a:rPr lang="ja-JP" altLang="en-US" sz="5176" b="1" dirty="0" smtClean="0">
                <a:latin typeface="HG丸ｺﾞｼｯｸM-PRO"/>
                <a:ea typeface="HG丸ｺﾞｼｯｸM-PRO"/>
              </a:rPr>
              <a:t>弁償しなくちゃいけないかも</a:t>
            </a:r>
            <a:endParaRPr kumimoji="1" lang="en-US" altLang="ja-JP" sz="5176" dirty="0" smtClean="0"/>
          </a:p>
        </p:txBody>
      </p:sp>
      <p:sp>
        <p:nvSpPr>
          <p:cNvPr id="1149" name="正方形/長方形 9"/>
          <p:cNvSpPr/>
          <p:nvPr/>
        </p:nvSpPr>
        <p:spPr>
          <a:xfrm>
            <a:off x="259080" y="357408"/>
            <a:ext cx="8549609" cy="838021"/>
          </a:xfrm>
          <a:prstGeom prst="rect">
            <a:avLst/>
          </a:prstGeom>
        </p:spPr>
        <p:txBody>
          <a:bodyPr wrap="square" lIns="68580" tIns="34290" rIns="68580" bIns="34290">
            <a:spAutoFit/>
          </a:bodyPr>
          <a:lstStyle/>
          <a:p>
            <a:pPr algn="ctr"/>
            <a:r>
              <a:rPr lang="ja-JP" altLang="en-US" sz="5000" b="1" dirty="0" smtClean="0">
                <a:latin typeface="HG丸ｺﾞｼｯｸM-PRO"/>
                <a:ea typeface="HG丸ｺﾞｼｯｸM-PRO"/>
              </a:rPr>
              <a:t>書き込むこと</a:t>
            </a:r>
            <a:r>
              <a:rPr lang="ja-JP" altLang="en-US" sz="5000" b="1" dirty="0" smtClean="0">
                <a:latin typeface="HG丸ｺﾞｼｯｸM-PRO"/>
                <a:ea typeface="HG丸ｺﾞｼｯｸM-PRO"/>
              </a:rPr>
              <a:t>で</a:t>
            </a:r>
            <a:r>
              <a:rPr lang="en-US" altLang="ja-JP" sz="5000" b="1" dirty="0" smtClean="0">
                <a:latin typeface="HG丸ｺﾞｼｯｸM-PRO"/>
                <a:ea typeface="HG丸ｺﾞｼｯｸM-PRO"/>
              </a:rPr>
              <a:t>‥</a:t>
            </a:r>
            <a:endParaRPr lang="ja-JP" altLang="en-US" sz="5000" b="1" dirty="0">
              <a:solidFill>
                <a:srgbClr val="FF0000"/>
              </a:solidFill>
              <a:latin typeface="HG丸ｺﾞｼｯｸM-PRO"/>
              <a:ea typeface="HG丸ｺﾞｼｯｸM-PRO"/>
            </a:endParaRPr>
          </a:p>
        </p:txBody>
      </p:sp>
      <p:sp>
        <p:nvSpPr>
          <p:cNvPr id="1150" name="スライド番号プレースホルダー 2"/>
          <p:cNvSpPr>
            <a:spLocks noGrp="1"/>
          </p:cNvSpPr>
          <p:nvPr>
            <p:ph type="sldNum" sz="quarter" idx="12"/>
          </p:nvPr>
        </p:nvSpPr>
        <p:spPr/>
        <p:txBody>
          <a:bodyPr/>
          <a:lstStyle/>
          <a:p>
            <a:fld id="{83B67A27-73C2-424E-BF58-30741D36557A}" type="slidenum">
              <a:rPr kumimoji="1" lang="ja-JP" altLang="en-US" smtClean="0"/>
              <a:t>4</a:t>
            </a:fld>
            <a:endParaRPr kumimoji="1" lang="ja-JP" altLang="en-US"/>
          </a:p>
        </p:txBody>
      </p:sp>
      <p:sp>
        <p:nvSpPr>
          <p:cNvPr id="1151" name="図形 120"/>
          <p:cNvSpPr/>
          <p:nvPr/>
        </p:nvSpPr>
        <p:spPr>
          <a:xfrm>
            <a:off x="811530" y="1715843"/>
            <a:ext cx="1254253" cy="774427"/>
          </a:xfrm>
          <a:prstGeom prst="wedgeRoundRectCallout">
            <a:avLst>
              <a:gd name="adj1" fmla="val 27486"/>
              <a:gd name="adj2" fmla="val 3298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3200" b="1">
                <a:solidFill>
                  <a:schemeClr val="tx1"/>
                </a:solidFill>
                <a:latin typeface="HG丸ｺﾞｼｯｸM-PRO"/>
                <a:ea typeface="HG丸ｺﾞｼｯｸM-PRO"/>
              </a:rPr>
              <a:t>相手</a:t>
            </a:r>
            <a:endParaRPr lang="ja-JP" altLang="en-US" sz="3200" b="1">
              <a:solidFill>
                <a:schemeClr val="tx1"/>
              </a:solidFill>
              <a:latin typeface="HG丸ｺﾞｼｯｸM-PRO"/>
              <a:ea typeface="HG丸ｺﾞｼｯｸM-PRO"/>
            </a:endParaRPr>
          </a:p>
        </p:txBody>
      </p:sp>
      <p:sp>
        <p:nvSpPr>
          <p:cNvPr id="1152" name="下矢印 124"/>
          <p:cNvSpPr/>
          <p:nvPr/>
        </p:nvSpPr>
        <p:spPr>
          <a:xfrm>
            <a:off x="3502906" y="1752463"/>
            <a:ext cx="1317812" cy="7378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a:p>
        </p:txBody>
      </p:sp>
    </p:spTree>
    <p:extLst>
      <p:ext uri="{BB962C8B-B14F-4D97-AF65-F5344CB8AC3E}">
        <p14:creationId xmlns:p14="http://schemas.microsoft.com/office/powerpoint/2010/main" val="87453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8" dur="1" fill="hold">
                                          <p:stCondLst>
                                            <p:cond delay="0"/>
                                          </p:stCondLst>
                                        </p:cTn>
                                        <p:tgtEl>
                                          <p:spTgt spid="1152"/>
                                        </p:tgtEl>
                                        <p:attrNameLst>
                                          <p:attrName>style.visibility</p:attrName>
                                        </p:attrNameLst>
                                      </p:cBhvr>
                                      <p:to>
                                        <p:strVal val="visible"/>
                                      </p:to>
                                    </p:set>
                                    <p:anim calcmode="lin" valueType="num">
                                      <p:cBhvr additive="base">
                                        <p:cTn id="6" dur="500" fill="hold"/>
                                        <p:tgtEl>
                                          <p:spTgt spid="1152"/>
                                        </p:tgtEl>
                                        <p:attrNameLst>
                                          <p:attrName>ppt_x</p:attrName>
                                        </p:attrNameLst>
                                      </p:cBhvr>
                                      <p:tavLst>
                                        <p:tav tm="0">
                                          <p:val>
                                            <p:strVal val="#ppt_x"/>
                                          </p:val>
                                        </p:tav>
                                        <p:tav tm="100000">
                                          <p:val>
                                            <p:strVal val="#ppt_x"/>
                                          </p:val>
                                        </p:tav>
                                      </p:tavLst>
                                    </p:anim>
                                    <p:anim calcmode="lin" valueType="num">
                                      <p:cBhvr additive="base">
                                        <p:cTn id="7" dur="500" fill="hold"/>
                                        <p:tgtEl>
                                          <p:spTgt spid="115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3" dur="1" fill="hold">
                                          <p:stCondLst>
                                            <p:cond delay="0"/>
                                          </p:stCondLst>
                                        </p:cTn>
                                        <p:tgtEl>
                                          <p:spTgt spid="1151"/>
                                        </p:tgtEl>
                                        <p:attrNameLst>
                                          <p:attrName>style.visibility</p:attrName>
                                        </p:attrNameLst>
                                      </p:cBhvr>
                                      <p:to>
                                        <p:strVal val="visible"/>
                                      </p:to>
                                    </p:set>
                                    <p:animEffect transition="in" filter="fade">
                                      <p:cBhvr>
                                        <p:cTn id="12" dur="500"/>
                                        <p:tgtEl>
                                          <p:spTgt spid="115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8" dur="1" fill="hold">
                                          <p:stCondLst>
                                            <p:cond delay="0"/>
                                          </p:stCondLst>
                                        </p:cTn>
                                        <p:tgtEl>
                                          <p:spTgt spid="1148">
                                            <p:txEl>
                                              <p:pRg st="0" end="0"/>
                                            </p:txEl>
                                          </p:spTgt>
                                        </p:tgtEl>
                                        <p:attrNameLst>
                                          <p:attrName>style.visibility</p:attrName>
                                        </p:attrNameLst>
                                      </p:cBhvr>
                                      <p:to>
                                        <p:strVal val="visible"/>
                                      </p:to>
                                    </p:set>
                                    <p:animEffect transition="in" filter="wipe(left)">
                                      <p:cBhvr>
                                        <p:cTn id="17" dur="500"/>
                                        <p:tgtEl>
                                          <p:spTgt spid="114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3" dur="1" fill="hold">
                                          <p:stCondLst>
                                            <p:cond delay="0"/>
                                          </p:stCondLst>
                                        </p:cTn>
                                        <p:tgtEl>
                                          <p:spTgt spid="1148">
                                            <p:txEl>
                                              <p:pRg st="1" end="1"/>
                                            </p:txEl>
                                          </p:spTgt>
                                        </p:tgtEl>
                                        <p:attrNameLst>
                                          <p:attrName>style.visibility</p:attrName>
                                        </p:attrNameLst>
                                      </p:cBhvr>
                                      <p:to>
                                        <p:strVal val="visible"/>
                                      </p:to>
                                    </p:set>
                                    <p:animEffect transition="in" filter="wipe(left)">
                                      <p:cBhvr>
                                        <p:cTn id="22" dur="500"/>
                                        <p:tgtEl>
                                          <p:spTgt spid="11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2" grpId="0" animBg="1" autoUpdateAnimBg="0"/>
      <p:bldP spid="1151"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8" name="コンテンツ プレースホルダー 1"/>
          <p:cNvSpPr>
            <a:spLocks noGrp="1"/>
          </p:cNvSpPr>
          <p:nvPr>
            <p:ph idx="1"/>
          </p:nvPr>
        </p:nvSpPr>
        <p:spPr>
          <a:xfrm>
            <a:off x="1021098" y="2566711"/>
            <a:ext cx="7300361" cy="2383916"/>
          </a:xfrm>
        </p:spPr>
        <p:txBody>
          <a:bodyPr lIns="68580" tIns="34290" rIns="68580" bIns="34290">
            <a:normAutofit fontScale="55000" lnSpcReduction="20000"/>
          </a:bodyPr>
          <a:lstStyle/>
          <a:p>
            <a:pPr>
              <a:lnSpc>
                <a:spcPct val="150000"/>
              </a:lnSpc>
            </a:pPr>
            <a:r>
              <a:rPr lang="ja-JP" altLang="en-US" sz="6285" b="1" dirty="0" smtClean="0">
                <a:latin typeface="HG丸ｺﾞｼｯｸM-PRO"/>
                <a:ea typeface="HG丸ｺﾞｼｯｸM-PRO"/>
              </a:rPr>
              <a:t>悪者にされるかも</a:t>
            </a:r>
            <a:endParaRPr lang="en-US" altLang="ja-JP" sz="6285" b="1" dirty="0" smtClean="0">
              <a:latin typeface="HG丸ｺﾞｼｯｸM-PRO"/>
              <a:ea typeface="HG丸ｺﾞｼｯｸM-PRO"/>
            </a:endParaRPr>
          </a:p>
          <a:p>
            <a:pPr>
              <a:lnSpc>
                <a:spcPct val="150000"/>
              </a:lnSpc>
            </a:pPr>
            <a:r>
              <a:rPr lang="ja-JP" altLang="en-US" sz="6285" b="1" dirty="0" smtClean="0">
                <a:latin typeface="HG丸ｺﾞｼｯｸM-PRO"/>
                <a:ea typeface="HG丸ｺﾞｼｯｸM-PRO"/>
              </a:rPr>
              <a:t>住所が知られるかも</a:t>
            </a:r>
            <a:endParaRPr lang="en-US" altLang="ja-JP" sz="6285" b="1" dirty="0" smtClean="0">
              <a:latin typeface="HG丸ｺﾞｼｯｸM-PRO"/>
              <a:ea typeface="HG丸ｺﾞｼｯｸM-PRO"/>
            </a:endParaRPr>
          </a:p>
          <a:p>
            <a:pPr>
              <a:lnSpc>
                <a:spcPct val="150000"/>
              </a:lnSpc>
            </a:pPr>
            <a:r>
              <a:rPr lang="ja-JP" altLang="en-US" sz="6285" b="1" dirty="0" smtClean="0">
                <a:latin typeface="HG丸ｺﾞｼｯｸM-PRO"/>
                <a:ea typeface="HG丸ｺﾞｼｯｸM-PRO"/>
              </a:rPr>
              <a:t>嫌がらせをされるかも</a:t>
            </a:r>
            <a:endParaRPr kumimoji="1" lang="en-US" altLang="ja-JP" sz="6285" dirty="0" smtClean="0"/>
          </a:p>
        </p:txBody>
      </p:sp>
      <p:sp>
        <p:nvSpPr>
          <p:cNvPr id="1159" name="正方形/長方形 9"/>
          <p:cNvSpPr/>
          <p:nvPr/>
        </p:nvSpPr>
        <p:spPr>
          <a:xfrm>
            <a:off x="259080" y="357408"/>
            <a:ext cx="8549609" cy="838021"/>
          </a:xfrm>
          <a:prstGeom prst="rect">
            <a:avLst/>
          </a:prstGeom>
        </p:spPr>
        <p:txBody>
          <a:bodyPr wrap="square" lIns="68580" tIns="34290" rIns="68580" bIns="34290">
            <a:spAutoFit/>
          </a:bodyPr>
          <a:lstStyle/>
          <a:p>
            <a:pPr algn="ctr"/>
            <a:r>
              <a:rPr lang="ja-JP" altLang="en-US" sz="5000" b="1" dirty="0" smtClean="0">
                <a:latin typeface="HG丸ｺﾞｼｯｸM-PRO"/>
                <a:ea typeface="HG丸ｺﾞｼｯｸM-PRO"/>
              </a:rPr>
              <a:t>書き込むこと</a:t>
            </a:r>
            <a:r>
              <a:rPr lang="ja-JP" altLang="en-US" sz="5000" b="1" dirty="0" smtClean="0">
                <a:latin typeface="HG丸ｺﾞｼｯｸM-PRO"/>
                <a:ea typeface="HG丸ｺﾞｼｯｸM-PRO"/>
              </a:rPr>
              <a:t>で</a:t>
            </a:r>
            <a:r>
              <a:rPr lang="en-US" altLang="ja-JP" sz="5000" b="1" dirty="0" smtClean="0">
                <a:latin typeface="HG丸ｺﾞｼｯｸM-PRO"/>
                <a:ea typeface="HG丸ｺﾞｼｯｸM-PRO"/>
              </a:rPr>
              <a:t>‥</a:t>
            </a:r>
            <a:endParaRPr lang="ja-JP" altLang="en-US" sz="5000" b="1" dirty="0">
              <a:solidFill>
                <a:srgbClr val="FF0000"/>
              </a:solidFill>
              <a:latin typeface="HG丸ｺﾞｼｯｸM-PRO"/>
              <a:ea typeface="HG丸ｺﾞｼｯｸM-PRO"/>
            </a:endParaRPr>
          </a:p>
        </p:txBody>
      </p:sp>
      <p:sp>
        <p:nvSpPr>
          <p:cNvPr id="1160" name="スライド番号プレースホルダー 2"/>
          <p:cNvSpPr>
            <a:spLocks noGrp="1"/>
          </p:cNvSpPr>
          <p:nvPr>
            <p:ph type="sldNum" sz="quarter" idx="12"/>
          </p:nvPr>
        </p:nvSpPr>
        <p:spPr/>
        <p:txBody>
          <a:bodyPr/>
          <a:lstStyle/>
          <a:p>
            <a:fld id="{83B67A27-73C2-424E-BF58-30741D36557A}" type="slidenum">
              <a:rPr kumimoji="1" lang="ja-JP" altLang="en-US" smtClean="0"/>
              <a:t>5</a:t>
            </a:fld>
            <a:endParaRPr kumimoji="1" lang="ja-JP" altLang="en-US"/>
          </a:p>
        </p:txBody>
      </p:sp>
      <p:sp>
        <p:nvSpPr>
          <p:cNvPr id="1161" name="図形 122"/>
          <p:cNvSpPr/>
          <p:nvPr/>
        </p:nvSpPr>
        <p:spPr>
          <a:xfrm>
            <a:off x="900000" y="1650403"/>
            <a:ext cx="1254253" cy="774427"/>
          </a:xfrm>
          <a:prstGeom prst="wedgeRoundRectCallout">
            <a:avLst>
              <a:gd name="adj1" fmla="val 26374"/>
              <a:gd name="adj2" fmla="val 3665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3200" b="1">
                <a:solidFill>
                  <a:schemeClr val="tx1"/>
                </a:solidFill>
                <a:latin typeface="HG丸ｺﾞｼｯｸM-PRO"/>
                <a:ea typeface="HG丸ｺﾞｼｯｸM-PRO"/>
              </a:rPr>
              <a:t>自分</a:t>
            </a:r>
            <a:endParaRPr lang="ja-JP" altLang="en-US" sz="3200" b="1">
              <a:solidFill>
                <a:schemeClr val="tx1"/>
              </a:solidFill>
              <a:latin typeface="HG丸ｺﾞｼｯｸM-PRO"/>
              <a:ea typeface="HG丸ｺﾞｼｯｸM-PRO"/>
            </a:endParaRPr>
          </a:p>
        </p:txBody>
      </p:sp>
      <p:sp>
        <p:nvSpPr>
          <p:cNvPr id="1162" name="下矢印 125"/>
          <p:cNvSpPr/>
          <p:nvPr/>
        </p:nvSpPr>
        <p:spPr>
          <a:xfrm>
            <a:off x="3502906" y="1687023"/>
            <a:ext cx="1317812" cy="7378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a:p>
        </p:txBody>
      </p:sp>
    </p:spTree>
    <p:extLst>
      <p:ext uri="{BB962C8B-B14F-4D97-AF65-F5344CB8AC3E}">
        <p14:creationId xmlns:p14="http://schemas.microsoft.com/office/powerpoint/2010/main" val="264067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8" dur="1" fill="hold">
                                          <p:stCondLst>
                                            <p:cond delay="0"/>
                                          </p:stCondLst>
                                        </p:cTn>
                                        <p:tgtEl>
                                          <p:spTgt spid="1162"/>
                                        </p:tgtEl>
                                        <p:attrNameLst>
                                          <p:attrName>style.visibility</p:attrName>
                                        </p:attrNameLst>
                                      </p:cBhvr>
                                      <p:to>
                                        <p:strVal val="visible"/>
                                      </p:to>
                                    </p:set>
                                    <p:anim calcmode="lin" valueType="num">
                                      <p:cBhvr additive="base">
                                        <p:cTn id="6" dur="500" fill="hold"/>
                                        <p:tgtEl>
                                          <p:spTgt spid="1162"/>
                                        </p:tgtEl>
                                        <p:attrNameLst>
                                          <p:attrName>ppt_x</p:attrName>
                                        </p:attrNameLst>
                                      </p:cBhvr>
                                      <p:tavLst>
                                        <p:tav tm="0">
                                          <p:val>
                                            <p:strVal val="#ppt_x"/>
                                          </p:val>
                                        </p:tav>
                                        <p:tav tm="100000">
                                          <p:val>
                                            <p:strVal val="#ppt_x"/>
                                          </p:val>
                                        </p:tav>
                                      </p:tavLst>
                                    </p:anim>
                                    <p:anim calcmode="lin" valueType="num">
                                      <p:cBhvr additive="base">
                                        <p:cTn id="7" dur="500" fill="hold"/>
                                        <p:tgtEl>
                                          <p:spTgt spid="116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3" dur="1" fill="hold">
                                          <p:stCondLst>
                                            <p:cond delay="0"/>
                                          </p:stCondLst>
                                        </p:cTn>
                                        <p:tgtEl>
                                          <p:spTgt spid="1161"/>
                                        </p:tgtEl>
                                        <p:attrNameLst>
                                          <p:attrName>style.visibility</p:attrName>
                                        </p:attrNameLst>
                                      </p:cBhvr>
                                      <p:to>
                                        <p:strVal val="visible"/>
                                      </p:to>
                                    </p:set>
                                    <p:animEffect transition="in" filter="fade">
                                      <p:cBhvr>
                                        <p:cTn id="12" dur="500"/>
                                        <p:tgtEl>
                                          <p:spTgt spid="116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8" dur="1" fill="hold">
                                          <p:stCondLst>
                                            <p:cond delay="0"/>
                                          </p:stCondLst>
                                        </p:cTn>
                                        <p:tgtEl>
                                          <p:spTgt spid="1158">
                                            <p:txEl>
                                              <p:pRg st="0" end="0"/>
                                            </p:txEl>
                                          </p:spTgt>
                                        </p:tgtEl>
                                        <p:attrNameLst>
                                          <p:attrName>style.visibility</p:attrName>
                                        </p:attrNameLst>
                                      </p:cBhvr>
                                      <p:to>
                                        <p:strVal val="visible"/>
                                      </p:to>
                                    </p:set>
                                    <p:animEffect transition="in" filter="wipe(left)">
                                      <p:cBhvr>
                                        <p:cTn id="17" dur="500"/>
                                        <p:tgtEl>
                                          <p:spTgt spid="115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3" dur="1" fill="hold">
                                          <p:stCondLst>
                                            <p:cond delay="0"/>
                                          </p:stCondLst>
                                        </p:cTn>
                                        <p:tgtEl>
                                          <p:spTgt spid="1158">
                                            <p:txEl>
                                              <p:pRg st="1" end="1"/>
                                            </p:txEl>
                                          </p:spTgt>
                                        </p:tgtEl>
                                        <p:attrNameLst>
                                          <p:attrName>style.visibility</p:attrName>
                                        </p:attrNameLst>
                                      </p:cBhvr>
                                      <p:to>
                                        <p:strVal val="visible"/>
                                      </p:to>
                                    </p:set>
                                    <p:animEffect transition="in" filter="wipe(left)">
                                      <p:cBhvr>
                                        <p:cTn id="22" dur="500"/>
                                        <p:tgtEl>
                                          <p:spTgt spid="115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8" dur="1" fill="hold">
                                          <p:stCondLst>
                                            <p:cond delay="0"/>
                                          </p:stCondLst>
                                        </p:cTn>
                                        <p:tgtEl>
                                          <p:spTgt spid="1158">
                                            <p:txEl>
                                              <p:pRg st="2" end="2"/>
                                            </p:txEl>
                                          </p:spTgt>
                                        </p:tgtEl>
                                        <p:attrNameLst>
                                          <p:attrName>style.visibility</p:attrName>
                                        </p:attrNameLst>
                                      </p:cBhvr>
                                      <p:to>
                                        <p:strVal val="visible"/>
                                      </p:to>
                                    </p:set>
                                    <p:animEffect transition="in" filter="wipe(left)">
                                      <p:cBhvr>
                                        <p:cTn id="27" dur="500"/>
                                        <p:tgtEl>
                                          <p:spTgt spid="1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2" grpId="0" animBg="1" autoUpdateAnimBg="0"/>
      <p:bldP spid="1161"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68" name="タイトル 1"/>
          <p:cNvSpPr>
            <a:spLocks noGrp="1"/>
          </p:cNvSpPr>
          <p:nvPr>
            <p:ph type="title"/>
          </p:nvPr>
        </p:nvSpPr>
        <p:spPr>
          <a:xfrm>
            <a:off x="279143" y="632717"/>
            <a:ext cx="8585715" cy="994172"/>
          </a:xfrm>
        </p:spPr>
        <p:txBody>
          <a:bodyPr lIns="68580" tIns="34290" rIns="68580" bIns="34290">
            <a:noAutofit/>
          </a:bodyPr>
          <a:lstStyle/>
          <a:p>
            <a:pPr lvl="0"/>
            <a:r>
              <a:rPr lang="ja-JP" altLang="en-US" sz="5000" b="1" dirty="0">
                <a:solidFill>
                  <a:srgbClr val="FF0000"/>
                </a:solidFill>
                <a:latin typeface="HG丸ｺﾞｼｯｸM-PRO"/>
                <a:ea typeface="HG丸ｺﾞｼｯｸM-PRO"/>
              </a:rPr>
              <a:t>自分の身にも同じこと</a:t>
            </a:r>
            <a:r>
              <a:rPr lang="ja-JP" altLang="en-US" sz="5000" b="1" dirty="0" smtClean="0">
                <a:solidFill>
                  <a:srgbClr val="FF0000"/>
                </a:solidFill>
                <a:latin typeface="HG丸ｺﾞｼｯｸM-PRO"/>
                <a:ea typeface="HG丸ｺﾞｼｯｸM-PRO"/>
              </a:rPr>
              <a:t>が！？</a:t>
            </a:r>
            <a:endParaRPr kumimoji="1" lang="ja-JP" altLang="en-US" sz="5000" dirty="0">
              <a:solidFill>
                <a:srgbClr val="FF0000"/>
              </a:solidFill>
              <a:latin typeface="HG丸ｺﾞｼｯｸM-PRO"/>
              <a:ea typeface="HG丸ｺﾞｼｯｸM-PRO"/>
            </a:endParaRPr>
          </a:p>
        </p:txBody>
      </p:sp>
      <p:pic>
        <p:nvPicPr>
          <p:cNvPr id="1169" name="コンテンツ プレースホルダー 2"/>
          <p:cNvPicPr>
            <a:picLocks noChangeAspect="1"/>
          </p:cNvPicPr>
          <p:nvPr/>
        </p:nvPicPr>
        <p:blipFill>
          <a:blip r:embed="rId1"/>
          <a:stretch>
            <a:fillRect/>
          </a:stretch>
        </p:blipFill>
        <p:spPr>
          <a:xfrm>
            <a:off x="2815067" y="1626890"/>
            <a:ext cx="3513866" cy="3263504"/>
          </a:xfrm>
          <a:prstGeom prst="rect">
            <a:avLst/>
          </a:prstGeom>
        </p:spPr>
      </p:pic>
      <p:sp>
        <p:nvSpPr>
          <p:cNvPr id="1170" name="スライド番号プレースホルダー 2"/>
          <p:cNvSpPr>
            <a:spLocks noGrp="1"/>
          </p:cNvSpPr>
          <p:nvPr>
            <p:ph type="sldNum" sz="quarter" idx="12"/>
          </p:nvPr>
        </p:nvSpPr>
        <p:spPr/>
        <p:txBody>
          <a:bodyPr/>
          <a:lstStyle/>
          <a:p>
            <a:fld id="{83B67A27-73C2-424E-BF58-30741D36557A}" type="slidenum">
              <a:rPr kumimoji="1" lang="ja-JP" altLang="en-US" smtClean="0"/>
              <a:t>6</a:t>
            </a:fld>
            <a:endParaRPr kumimoji="1" lang="ja-JP" altLang="en-US"/>
          </a:p>
        </p:txBody>
      </p:sp>
    </p:spTree>
    <p:extLst>
      <p:ext uri="{BB962C8B-B14F-4D97-AF65-F5344CB8AC3E}">
        <p14:creationId xmlns:p14="http://schemas.microsoft.com/office/powerpoint/2010/main" val="563495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6" name="スライド番号プレースホルダー 2"/>
          <p:cNvSpPr>
            <a:spLocks noGrp="1"/>
          </p:cNvSpPr>
          <p:nvPr>
            <p:ph type="sldNum" sz="quarter" idx="12"/>
          </p:nvPr>
        </p:nvSpPr>
        <p:spPr/>
        <p:txBody>
          <a:bodyPr/>
          <a:lstStyle/>
          <a:p>
            <a:fld id="{83B67A27-73C2-424E-BF58-30741D36557A}" type="slidenum">
              <a:rPr kumimoji="1" lang="ja-JP" altLang="en-US" smtClean="0"/>
              <a:t>7</a:t>
            </a:fld>
            <a:endParaRPr kumimoji="1" lang="ja-JP" altLang="en-US"/>
          </a:p>
        </p:txBody>
      </p:sp>
      <p:sp>
        <p:nvSpPr>
          <p:cNvPr id="1177" name="テキスト 219"/>
          <p:cNvSpPr txBox="1"/>
          <p:nvPr/>
        </p:nvSpPr>
        <p:spPr>
          <a:xfrm>
            <a:off x="788789" y="1093646"/>
            <a:ext cx="7669340" cy="830104"/>
          </a:xfrm>
          <a:prstGeom prst="rect">
            <a:avLst/>
          </a:prstGeom>
        </p:spPr>
        <p:txBody>
          <a:bodyPr>
            <a:spAutoFit/>
          </a:bodyPr>
          <a:p>
            <a:pPr>
              <a:defRPr lang="ja-JP" altLang="en-US"/>
            </a:pPr>
            <a:r>
              <a:rPr lang="ja-JP" altLang="en-US" sz="4800" b="1" dirty="0" smtClean="0">
                <a:latin typeface="HG丸ｺﾞｼｯｸM-PRO"/>
                <a:ea typeface="HG丸ｺﾞｼｯｸM-PRO"/>
              </a:rPr>
              <a:t>書き込む</a:t>
            </a:r>
            <a:r>
              <a:rPr lang="ja-JP" altLang="en-US" sz="4800" b="1" dirty="0">
                <a:latin typeface="HG丸ｺﾞｼｯｸM-PRO"/>
                <a:ea typeface="HG丸ｺﾞｼｯｸM-PRO"/>
              </a:rPr>
              <a:t>前</a:t>
            </a:r>
            <a:r>
              <a:rPr lang="ja-JP" altLang="en-US" sz="4800" b="1" dirty="0" smtClean="0">
                <a:latin typeface="HG丸ｺﾞｼｯｸM-PRO"/>
                <a:ea typeface="HG丸ｺﾞｼｯｸM-PRO"/>
              </a:rPr>
              <a:t>に</a:t>
            </a:r>
            <a:r>
              <a:rPr lang="ja-JP" altLang="en-US" sz="4800" b="1" dirty="0" smtClean="0">
                <a:solidFill>
                  <a:srgbClr val="FF0000"/>
                </a:solidFill>
                <a:latin typeface="HG丸ｺﾞｼｯｸM-PRO"/>
                <a:ea typeface="HG丸ｺﾞｼｯｸM-PRO"/>
              </a:rPr>
              <a:t>確認！</a:t>
            </a:r>
            <a:endParaRPr lang="ja-JP" altLang="en-US" sz="4800"/>
          </a:p>
        </p:txBody>
      </p:sp>
      <p:sp>
        <p:nvSpPr>
          <p:cNvPr id="1178" name="テキスト 220"/>
          <p:cNvSpPr txBox="1"/>
          <p:nvPr/>
        </p:nvSpPr>
        <p:spPr>
          <a:xfrm>
            <a:off x="788789" y="2715750"/>
            <a:ext cx="7680909" cy="830104"/>
          </a:xfrm>
          <a:prstGeom prst="rect">
            <a:avLst/>
          </a:prstGeom>
        </p:spPr>
        <p:txBody>
          <a:bodyPr wrap="square">
            <a:spAutoFit/>
          </a:bodyPr>
          <a:p>
            <a:pPr>
              <a:defRPr lang="ja-JP" altLang="en-US"/>
            </a:pPr>
            <a:r>
              <a:rPr lang="ja-JP" altLang="en-US" sz="4800" b="1" dirty="0" smtClean="0">
                <a:latin typeface="HG丸ｺﾞｼｯｸM-PRO"/>
                <a:ea typeface="HG丸ｺﾞｼｯｸM-PRO"/>
              </a:rPr>
              <a:t>発信前に、また</a:t>
            </a:r>
            <a:r>
              <a:rPr lang="ja-JP" altLang="en-US" sz="4800" b="1" dirty="0" smtClean="0">
                <a:solidFill>
                  <a:srgbClr val="FF0000"/>
                </a:solidFill>
                <a:latin typeface="HG丸ｺﾞｼｯｸM-PRO"/>
                <a:ea typeface="HG丸ｺﾞｼｯｸM-PRO"/>
              </a:rPr>
              <a:t>確認</a:t>
            </a:r>
            <a:r>
              <a:rPr lang="ja-JP" altLang="en-US" sz="4800" b="1" dirty="0" smtClean="0">
                <a:solidFill>
                  <a:srgbClr val="FF0000"/>
                </a:solidFill>
                <a:latin typeface="HG丸ｺﾞｼｯｸM-PRO"/>
                <a:ea typeface="HG丸ｺﾞｼｯｸM-PRO"/>
              </a:rPr>
              <a:t>！</a:t>
            </a:r>
            <a:endParaRPr lang="ja-JP" altLang="en-US" sz="4800"/>
          </a:p>
        </p:txBody>
      </p:sp>
    </p:spTree>
    <p:extLst>
      <p:ext uri="{BB962C8B-B14F-4D97-AF65-F5344CB8AC3E}">
        <p14:creationId xmlns:p14="http://schemas.microsoft.com/office/powerpoint/2010/main" val="178994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84" name="タイトル 9"/>
          <p:cNvSpPr>
            <a:spLocks noGrp="1"/>
          </p:cNvSpPr>
          <p:nvPr>
            <p:ph type="title"/>
          </p:nvPr>
        </p:nvSpPr>
        <p:spPr>
          <a:xfrm>
            <a:off x="329965" y="432353"/>
            <a:ext cx="8510891" cy="4334910"/>
          </a:xfrm>
        </p:spPr>
        <p:txBody>
          <a:bodyPr lIns="68580" tIns="34290" rIns="68580" bIns="34290">
            <a:normAutofit/>
          </a:bodyPr>
          <a:lstStyle/>
          <a:p>
            <a:pPr algn="ctr"/>
            <a:r>
              <a:rPr lang="ja-JP" altLang="en-US" sz="1500" b="1" dirty="0" smtClean="0">
                <a:solidFill>
                  <a:srgbClr val="002060"/>
                </a:solidFill>
                <a:latin typeface="HG丸ｺﾞｼｯｸM-PRO"/>
                <a:ea typeface="HG丸ｺﾞｼｯｸM-PRO"/>
              </a:rPr>
              <a:t>　</a:t>
            </a:r>
            <a:br>
              <a:rPr lang="en-US" altLang="ja-JP" sz="5000" b="1" dirty="0" smtClean="0">
                <a:solidFill>
                  <a:srgbClr val="002060"/>
                </a:solidFill>
                <a:latin typeface="HG丸ｺﾞｼｯｸM-PRO"/>
                <a:ea typeface="HG丸ｺﾞｼｯｸM-PRO"/>
              </a:rPr>
            </a:br>
            <a:r>
              <a:rPr kumimoji="1" lang="ja-JP" altLang="en-US" sz="5000" b="1" dirty="0">
                <a:solidFill>
                  <a:srgbClr val="002060"/>
                </a:solidFill>
                <a:latin typeface="HG丸ｺﾞｼｯｸM-PRO"/>
                <a:ea typeface="HG丸ｺﾞｼｯｸM-PRO"/>
              </a:rPr>
              <a:t>友達とのＳＮＳでは</a:t>
            </a:r>
            <a:endParaRPr kumimoji="1" lang="ja-JP" altLang="en-US" sz="5000" b="1" dirty="0">
              <a:solidFill>
                <a:srgbClr val="002060"/>
              </a:solidFill>
              <a:latin typeface="HG丸ｺﾞｼｯｸM-PRO"/>
              <a:ea typeface="HG丸ｺﾞｼｯｸM-PRO"/>
            </a:endParaRPr>
          </a:p>
          <a:p>
            <a:pPr algn="ctr"/>
            <a:r>
              <a:rPr kumimoji="1" lang="ja-JP" altLang="en-US" sz="5000" b="1" dirty="0">
                <a:solidFill>
                  <a:srgbClr val="002060"/>
                </a:solidFill>
                <a:latin typeface="HG丸ｺﾞｼｯｸM-PRO"/>
                <a:ea typeface="HG丸ｺﾞｼｯｸM-PRO"/>
              </a:rPr>
              <a:t>どうだろう･･･</a:t>
            </a:r>
            <a:endParaRPr kumimoji="1" lang="ja-JP" altLang="en-US" sz="5000" b="1" dirty="0">
              <a:solidFill>
                <a:srgbClr val="002060"/>
              </a:solidFill>
              <a:latin typeface="HG丸ｺﾞｼｯｸM-PRO"/>
              <a:ea typeface="HG丸ｺﾞｼｯｸM-PRO"/>
            </a:endParaRPr>
          </a:p>
        </p:txBody>
      </p:sp>
      <p:sp>
        <p:nvSpPr>
          <p:cNvPr id="1185" name="スライド番号プレースホルダー 1"/>
          <p:cNvSpPr>
            <a:spLocks noGrp="1"/>
          </p:cNvSpPr>
          <p:nvPr>
            <p:ph type="sldNum" sz="quarter" idx="12"/>
          </p:nvPr>
        </p:nvSpPr>
        <p:spPr/>
        <p:txBody>
          <a:bodyPr/>
          <a:lstStyle/>
          <a:p>
            <a:fld id="{83B67A27-73C2-424E-BF58-30741D36557A}" type="slidenum">
              <a:rPr kumimoji="1" lang="ja-JP" altLang="en-US" smtClean="0"/>
              <a:t>8</a:t>
            </a:fld>
            <a:endParaRPr kumimoji="1" lang="ja-JP" altLang="en-US" dirty="0"/>
          </a:p>
        </p:txBody>
      </p:sp>
    </p:spTree>
    <p:extLst>
      <p:ext uri="{BB962C8B-B14F-4D97-AF65-F5344CB8AC3E}">
        <p14:creationId xmlns:p14="http://schemas.microsoft.com/office/powerpoint/2010/main" val="403196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1" name="コンテンツ プレースホルダー 2"/>
          <p:cNvSpPr>
            <a:spLocks noGrp="1"/>
          </p:cNvSpPr>
          <p:nvPr>
            <p:ph idx="1"/>
          </p:nvPr>
        </p:nvSpPr>
        <p:spPr>
          <a:xfrm>
            <a:off x="138470" y="308122"/>
            <a:ext cx="8867069" cy="3094936"/>
          </a:xfrm>
        </p:spPr>
        <p:txBody>
          <a:bodyPr lIns="68580" tIns="34290" rIns="68580" bIns="34290">
            <a:normAutofit fontScale="92500"/>
          </a:bodyPr>
          <a:lstStyle/>
          <a:p>
            <a:pPr>
              <a:lnSpc>
                <a:spcPct val="150000"/>
              </a:lnSpc>
            </a:pPr>
            <a:r>
              <a:rPr lang="en-US" altLang="ja-JP" sz="3600" b="1" dirty="0" smtClean="0">
                <a:latin typeface="HG丸ｺﾞｼｯｸM-PRO"/>
                <a:ea typeface="HG丸ｺﾞｼｯｸM-PRO"/>
              </a:rPr>
              <a:t>SNS</a:t>
            </a:r>
            <a:r>
              <a:rPr kumimoji="1" lang="ja-JP" altLang="en-US" sz="3600" b="1" dirty="0" smtClean="0">
                <a:latin typeface="HG丸ｺﾞｼｯｸM-PRO"/>
                <a:ea typeface="HG丸ｺﾞｼｯｸM-PRO"/>
              </a:rPr>
              <a:t>はいつでも気軽に友だちと話すことができる</a:t>
            </a:r>
            <a:endParaRPr lang="en-US" altLang="ja-JP" sz="3600" b="1" dirty="0" smtClean="0">
              <a:latin typeface="HG丸ｺﾞｼｯｸM-PRO"/>
              <a:ea typeface="HG丸ｺﾞｼｯｸM-PRO"/>
            </a:endParaRPr>
          </a:p>
          <a:p>
            <a:pPr marL="0" indent="0">
              <a:lnSpc>
                <a:spcPct val="150000"/>
              </a:lnSpc>
              <a:buNone/>
            </a:pPr>
            <a:r>
              <a:rPr kumimoji="1" lang="ja-JP" altLang="en-US" sz="800" b="1" dirty="0" smtClean="0">
                <a:latin typeface="HG丸ｺﾞｼｯｸM-PRO"/>
                <a:ea typeface="HG丸ｺﾞｼｯｸM-PRO"/>
              </a:rPr>
              <a:t>　</a:t>
            </a:r>
          </a:p>
          <a:p>
            <a:pPr>
              <a:lnSpc>
                <a:spcPct val="150000"/>
              </a:lnSpc>
            </a:pPr>
            <a:r>
              <a:rPr lang="ja-JP" altLang="en-US" sz="3600" b="1" dirty="0" smtClean="0">
                <a:latin typeface="HG丸ｺﾞｼｯｸM-PRO"/>
                <a:ea typeface="HG丸ｺﾞｼｯｸM-PRO"/>
              </a:rPr>
              <a:t>情報を簡単にみんなへ伝えることができる</a:t>
            </a:r>
            <a:endParaRPr kumimoji="1" lang="en-US" altLang="ja-JP" sz="3600" dirty="0" smtClean="0"/>
          </a:p>
        </p:txBody>
      </p:sp>
      <p:sp>
        <p:nvSpPr>
          <p:cNvPr id="1192" name="正方形/長方形 4"/>
          <p:cNvSpPr/>
          <p:nvPr/>
        </p:nvSpPr>
        <p:spPr>
          <a:xfrm>
            <a:off x="682666" y="4073858"/>
            <a:ext cx="7778675" cy="745688"/>
          </a:xfrm>
          <a:prstGeom prst="rect">
            <a:avLst/>
          </a:prstGeom>
        </p:spPr>
        <p:txBody>
          <a:bodyPr wrap="none" lIns="68580" tIns="34290" rIns="68580" bIns="34290">
            <a:spAutoFit/>
          </a:bodyPr>
          <a:lstStyle/>
          <a:p>
            <a:pPr algn="ctr"/>
            <a:r>
              <a:rPr lang="ja-JP" altLang="en-US" sz="4400" b="1" dirty="0" smtClean="0">
                <a:solidFill>
                  <a:srgbClr val="FF0000"/>
                </a:solidFill>
                <a:latin typeface="HG丸ｺﾞｼｯｸM-PRO"/>
                <a:ea typeface="HG丸ｺﾞｼｯｸM-PRO"/>
              </a:rPr>
              <a:t>いじめに発展するかも･･･！？</a:t>
            </a:r>
            <a:endParaRPr lang="ja-JP" altLang="en-US" sz="4400" b="1" dirty="0">
              <a:solidFill>
                <a:srgbClr val="FF0000"/>
              </a:solidFill>
              <a:latin typeface="HG丸ｺﾞｼｯｸM-PRO"/>
              <a:ea typeface="HG丸ｺﾞｼｯｸM-PRO"/>
            </a:endParaRPr>
          </a:p>
        </p:txBody>
      </p:sp>
      <p:sp>
        <p:nvSpPr>
          <p:cNvPr id="1193" name="下矢印 3"/>
          <p:cNvSpPr/>
          <p:nvPr/>
        </p:nvSpPr>
        <p:spPr>
          <a:xfrm>
            <a:off x="3625796" y="3404073"/>
            <a:ext cx="1605610" cy="6177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a:p>
        </p:txBody>
      </p:sp>
      <p:sp>
        <p:nvSpPr>
          <p:cNvPr id="1194" name="スライド番号プレースホルダー 5"/>
          <p:cNvSpPr>
            <a:spLocks noGrp="1"/>
          </p:cNvSpPr>
          <p:nvPr>
            <p:ph type="sldNum" sz="quarter" idx="12"/>
          </p:nvPr>
        </p:nvSpPr>
        <p:spPr/>
        <p:txBody>
          <a:bodyPr/>
          <a:lstStyle/>
          <a:p>
            <a:fld id="{83B67A27-73C2-424E-BF58-30741D36557A}" type="slidenum">
              <a:rPr kumimoji="1" lang="ja-JP" altLang="en-US" smtClean="0"/>
              <a:t>9</a:t>
            </a:fld>
            <a:endParaRPr kumimoji="1" lang="ja-JP" altLang="en-US"/>
          </a:p>
        </p:txBody>
      </p:sp>
    </p:spTree>
    <p:extLst>
      <p:ext uri="{BB962C8B-B14F-4D97-AF65-F5344CB8AC3E}">
        <p14:creationId xmlns:p14="http://schemas.microsoft.com/office/powerpoint/2010/main" val="21373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7" dur="1" fill="hold">
                                          <p:stCondLst>
                                            <p:cond delay="0"/>
                                          </p:stCondLst>
                                        </p:cTn>
                                        <p:tgtEl>
                                          <p:spTgt spid="1191">
                                            <p:txEl>
                                              <p:pRg st="0" end="0"/>
                                            </p:txEl>
                                          </p:spTgt>
                                        </p:tgtEl>
                                        <p:attrNameLst>
                                          <p:attrName>style.visibility</p:attrName>
                                        </p:attrNameLst>
                                      </p:cBhvr>
                                      <p:to>
                                        <p:strVal val="visible"/>
                                      </p:to>
                                    </p:set>
                                    <p:animEffect transition="in" filter="fade">
                                      <p:cBhvr>
                                        <p:cTn id="6" dur="500"/>
                                        <p:tgtEl>
                                          <p:spTgt spid="11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2" dur="1" fill="hold">
                                          <p:stCondLst>
                                            <p:cond delay="0"/>
                                          </p:stCondLst>
                                        </p:cTn>
                                        <p:tgtEl>
                                          <p:spTgt spid="1191">
                                            <p:txEl>
                                              <p:pRg st="2" end="2"/>
                                            </p:txEl>
                                          </p:spTgt>
                                        </p:tgtEl>
                                        <p:attrNameLst>
                                          <p:attrName>style.visibility</p:attrName>
                                        </p:attrNameLst>
                                      </p:cBhvr>
                                      <p:to>
                                        <p:strVal val="visible"/>
                                      </p:to>
                                    </p:set>
                                    <p:animEffect transition="in" filter="fade">
                                      <p:cBhvr>
                                        <p:cTn id="11" dur="500"/>
                                        <p:tgtEl>
                                          <p:spTgt spid="11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8" dur="1" fill="hold">
                                          <p:stCondLst>
                                            <p:cond delay="0"/>
                                          </p:stCondLst>
                                        </p:cTn>
                                        <p:tgtEl>
                                          <p:spTgt spid="1193"/>
                                        </p:tgtEl>
                                        <p:attrNameLst>
                                          <p:attrName>style.visibility</p:attrName>
                                        </p:attrNameLst>
                                      </p:cBhvr>
                                      <p:to>
                                        <p:strVal val="visible"/>
                                      </p:to>
                                    </p:set>
                                    <p:anim calcmode="lin" valueType="num">
                                      <p:cBhvr additive="base">
                                        <p:cTn id="16" dur="500" fill="hold"/>
                                        <p:tgtEl>
                                          <p:spTgt spid="1193"/>
                                        </p:tgtEl>
                                        <p:attrNameLst>
                                          <p:attrName>ppt_x</p:attrName>
                                        </p:attrNameLst>
                                      </p:cBhvr>
                                      <p:tavLst>
                                        <p:tav tm="0">
                                          <p:val>
                                            <p:strVal val="#ppt_x"/>
                                          </p:val>
                                        </p:tav>
                                        <p:tav tm="100000">
                                          <p:val>
                                            <p:strVal val="#ppt_x"/>
                                          </p:val>
                                        </p:tav>
                                      </p:tavLst>
                                    </p:anim>
                                    <p:anim calcmode="lin" valueType="num">
                                      <p:cBhvr additive="base">
                                        <p:cTn id="17" dur="500" fill="hold"/>
                                        <p:tgtEl>
                                          <p:spTgt spid="1193"/>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3" dur="1" fill="hold">
                                          <p:stCondLst>
                                            <p:cond delay="0"/>
                                          </p:stCondLst>
                                        </p:cTn>
                                        <p:tgtEl>
                                          <p:spTgt spid="1192">
                                            <p:txEl>
                                              <p:pRg st="0" end="0"/>
                                            </p:txEl>
                                          </p:spTgt>
                                        </p:tgtEl>
                                        <p:attrNameLst>
                                          <p:attrName>style.visibility</p:attrName>
                                        </p:attrNameLst>
                                      </p:cBhvr>
                                      <p:to>
                                        <p:strVal val="visible"/>
                                      </p:to>
                                    </p:set>
                                    <p:animEffect transition="in" filter="circle(in)">
                                      <p:cBhvr>
                                        <p:cTn id="22" dur="2000"/>
                                        <p:tgtEl>
                                          <p:spTgt spid="11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3" grpId="0" animBg="1" autoUpdateAnimBg="0"/>
    </p:bldLst>
  </p:timing>
</p:sld>
</file>

<file path=ppt/theme/theme1.xml><?xml version="1.0" encoding="utf-8"?>
<a:theme xmlns:a="http://schemas.openxmlformats.org/drawingml/2006/main" name="標準">
  <a:themeElements>
    <a:clrScheme name="Focu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Focus">
  <a:themeElements>
    <a:clrScheme name="Focu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Focus">
  <a:themeElements>
    <a:clrScheme name="Focu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Application>JUST Focus</Application>
  <AppVersion>4.0.3</AppVersion>
  <PresentationFormat>ユーザー設定</PresentationFormat>
  <Slides>17</Slides>
  <Notes>17</Note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374211</dc:creator>
  <cp:lastModifiedBy>381598</cp:lastModifiedBy>
  <dcterms:created xsi:type="dcterms:W3CDTF">2018-06-12T11:37:22Z</dcterms:created>
  <dcterms:modified xsi:type="dcterms:W3CDTF">2019-03-14T08:35:04Z</dcterms:modified>
  <cp:revision>90</cp:revision>
</cp:coreProperties>
</file>

<file path=docProps/custom.xml><?xml version="1.0" encoding="utf-8"?>
<Properties xmlns:vt="http://schemas.openxmlformats.org/officeDocument/2006/docPropsVTypes" xmlns="http://schemas.openxmlformats.org/officeDocument/2006/custom-properties"/>
</file>