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14.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3"/>
  </p:notesMasterIdLst>
  <p:sldIdLst>
    <p:sldId id="256" r:id="rId4"/>
    <p:sldId id="257" r:id="rId5"/>
    <p:sldId id="260" r:id="rId6"/>
    <p:sldId id="261" r:id="rId7"/>
    <p:sldId id="262" r:id="rId8"/>
    <p:sldId id="263" r:id="rId9"/>
    <p:sldId id="264" r:id="rId10"/>
    <p:sldId id="265" r:id="rId11"/>
    <p:sldId id="266" r:id="rId12"/>
    <p:sldId id="267" r:id="rId13"/>
    <p:sldId id="258" r:id="rId14"/>
    <p:sldId id="268" r:id="rId15"/>
    <p:sldId id="270" r:id="rId16"/>
    <p:sldId id="259" r:id="rId17"/>
    <p:sldId id="269"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restored">
    <p:restoredLeft sz="16521"/>
    <p:restoredTop sz="69643"/>
  </p:normalViewPr>
  <p:slideViewPr>
    <p:cSldViewPr snapToGrid="0" snapToObjects="1">
      <p:cViewPr varScale="1">
        <p:scale>
          <a:sx n="50" d="100"/>
          <a:sy n="50" d="100"/>
        </p:scale>
        <p:origin x="-190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slide" Target="slides/slide1.xml" Id="rId4" /><Relationship Type="http://schemas.openxmlformats.org/officeDocument/2006/relationships/slide" Target="slides/slide2.xml" Id="rId5" /><Relationship Type="http://schemas.openxmlformats.org/officeDocument/2006/relationships/slide" Target="slides/slide3.xml" Id="rId6" /><Relationship Type="http://schemas.openxmlformats.org/officeDocument/2006/relationships/slide" Target="slides/slide4.xml" Id="rId7" /><Relationship Type="http://schemas.openxmlformats.org/officeDocument/2006/relationships/slide" Target="slides/slide5.xml" Id="rId8" /><Relationship Type="http://schemas.openxmlformats.org/officeDocument/2006/relationships/slide" Target="slides/slide6.xml" Id="rId9" /><Relationship Type="http://schemas.openxmlformats.org/officeDocument/2006/relationships/slide" Target="slides/slide7.xml" Id="rId10" /><Relationship Type="http://schemas.openxmlformats.org/officeDocument/2006/relationships/slide" Target="slides/slide8.xml" Id="rId11" /><Relationship Type="http://schemas.openxmlformats.org/officeDocument/2006/relationships/slide" Target="slides/slide9.xml" Id="rId12" /><Relationship Type="http://schemas.openxmlformats.org/officeDocument/2006/relationships/slide" Target="slides/slide10.xml" Id="rId13" /><Relationship Type="http://schemas.openxmlformats.org/officeDocument/2006/relationships/slide" Target="slides/slide11.xml" Id="rId14" /><Relationship Type="http://schemas.openxmlformats.org/officeDocument/2006/relationships/slide" Target="slides/slide12.xml" Id="rId15" /><Relationship Type="http://schemas.openxmlformats.org/officeDocument/2006/relationships/slide" Target="slides/slide13.xml" Id="rId16" /><Relationship Type="http://schemas.openxmlformats.org/officeDocument/2006/relationships/slide" Target="slides/slide14.xml" Id="rId17" /><Relationship Type="http://schemas.openxmlformats.org/officeDocument/2006/relationships/slide" Target="slides/slide15.xml" Id="rId18" /><Relationship Type="http://schemas.openxmlformats.org/officeDocument/2006/relationships/presProps" Target="presProps.xml" Id="rId19" /><Relationship Type="http://schemas.openxmlformats.org/officeDocument/2006/relationships/viewProps" Target="viewProps.xml" Id="rId20" /><Relationship Type="http://schemas.openxmlformats.org/officeDocument/2006/relationships/tableStyles" Target="tableStyles.xml" Id="rId21" /></Relationships>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D2B32-A2B1-1543-94BB-B17226364560}" type="datetimeFigureOut">
              <a:rPr kumimoji="1" lang="ja-JP" altLang="en-US" smtClean="0"/>
              <a:t>2018/3/28</a:t>
            </a:fld>
            <a:endParaRPr kumimoji="1" lang="ja-JP" altLang="en-US"/>
          </a:p>
        </p:txBody>
      </p:sp>
      <p:sp>
        <p:nvSpPr>
          <p:cNvPr id="1102"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189D3-D634-A64F-97BA-B394E20FB95C}" type="slidenum">
              <a:rPr kumimoji="1" lang="ja-JP" altLang="en-US" smtClean="0"/>
              <a:t>‹#›</a:t>
            </a:fld>
            <a:endParaRPr kumimoji="1" lang="ja-JP" altLang="en-US"/>
          </a:p>
        </p:txBody>
      </p:sp>
    </p:spTree>
    <p:extLst>
      <p:ext uri="{BB962C8B-B14F-4D97-AF65-F5344CB8AC3E}">
        <p14:creationId xmlns:p14="http://schemas.microsoft.com/office/powerpoint/2010/main" val="17602095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2.xml" Id="rId1" /><Relationship Type="http://schemas.openxmlformats.org/officeDocument/2006/relationships/notesMaster" Target="../notesMasters/notesMaster1.xml" Id="rId2" /></Relationships>
</file>

<file path=ppt/notesSlides/_rels/notesSlide10.xml.rels>&#65279;<?xml version="1.0" encoding="utf-8"?><Relationships xmlns="http://schemas.openxmlformats.org/package/2006/relationships"><Relationship Type="http://schemas.openxmlformats.org/officeDocument/2006/relationships/slide" Target="../slides/slide11.xml" Id="rId1" /><Relationship Type="http://schemas.openxmlformats.org/officeDocument/2006/relationships/notesMaster" Target="../notesMasters/notesMaster1.xml" Id="rId2" /></Relationships>
</file>

<file path=ppt/notesSlides/_rels/notesSlide11.xml.rels>&#65279;<?xml version="1.0" encoding="utf-8"?><Relationships xmlns="http://schemas.openxmlformats.org/package/2006/relationships"><Relationship Type="http://schemas.openxmlformats.org/officeDocument/2006/relationships/slide" Target="../slides/slide12.xml" Id="rId1" /><Relationship Type="http://schemas.openxmlformats.org/officeDocument/2006/relationships/notesMaster" Target="../notesMasters/notesMaster1.xml" Id="rId2" /></Relationships>
</file>

<file path=ppt/notesSlides/_rels/notesSlide12.xml.rels>&#65279;<?xml version="1.0" encoding="utf-8"?><Relationships xmlns="http://schemas.openxmlformats.org/package/2006/relationships"><Relationship Type="http://schemas.openxmlformats.org/officeDocument/2006/relationships/slide" Target="../slides/slide13.xml" Id="rId1" /><Relationship Type="http://schemas.openxmlformats.org/officeDocument/2006/relationships/notesMaster" Target="../notesMasters/notesMaster1.xml" Id="rId2" /></Relationships>
</file>

<file path=ppt/notesSlides/_rels/notesSlide13.xml.rels>&#65279;<?xml version="1.0" encoding="utf-8"?><Relationships xmlns="http://schemas.openxmlformats.org/package/2006/relationships"><Relationship Type="http://schemas.openxmlformats.org/officeDocument/2006/relationships/slide" Target="../slides/slide14.xml" Id="rId1" /><Relationship Type="http://schemas.openxmlformats.org/officeDocument/2006/relationships/notesMaster" Target="../notesMasters/notesMaster1.xml" Id="rId2" /></Relationships>
</file>

<file path=ppt/notesSlides/_rels/notesSlide14.xml.rels>&#65279;<?xml version="1.0" encoding="utf-8"?><Relationships xmlns="http://schemas.openxmlformats.org/package/2006/relationships"><Relationship Type="http://schemas.openxmlformats.org/officeDocument/2006/relationships/slide" Target="../slides/slide15.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3.xml" Id="rId1" /><Relationship Type="http://schemas.openxmlformats.org/officeDocument/2006/relationships/notesMaster" Target="../notesMasters/notesMaster1.xml" Id="rId2" /></Relationships>
</file>

<file path=ppt/notesSlides/_rels/notesSlide3.xml.rels>&#65279;<?xml version="1.0" encoding="utf-8"?><Relationships xmlns="http://schemas.openxmlformats.org/package/2006/relationships"><Relationship Type="http://schemas.openxmlformats.org/officeDocument/2006/relationships/slide" Target="../slides/slide4.xml" Id="rId1" /><Relationship Type="http://schemas.openxmlformats.org/officeDocument/2006/relationships/notesMaster" Target="../notesMasters/notesMaster1.xml" Id="rId2" /></Relationships>
</file>

<file path=ppt/notesSlides/_rels/notesSlide4.xml.rels>&#65279;<?xml version="1.0" encoding="utf-8"?><Relationships xmlns="http://schemas.openxmlformats.org/package/2006/relationships"><Relationship Type="http://schemas.openxmlformats.org/officeDocument/2006/relationships/slide" Target="../slides/slide5.xml" Id="rId1" /><Relationship Type="http://schemas.openxmlformats.org/officeDocument/2006/relationships/notesMaster" Target="../notesMasters/notesMaster1.xml" Id="rId2" /></Relationships>
</file>

<file path=ppt/notesSlides/_rels/notesSlide5.xml.rels>&#65279;<?xml version="1.0" encoding="utf-8"?><Relationships xmlns="http://schemas.openxmlformats.org/package/2006/relationships"><Relationship Type="http://schemas.openxmlformats.org/officeDocument/2006/relationships/slide" Target="../slides/slide6.xml" Id="rId1" /><Relationship Type="http://schemas.openxmlformats.org/officeDocument/2006/relationships/notesMaster" Target="../notesMasters/notesMaster1.xml" Id="rId2" /></Relationships>
</file>

<file path=ppt/notesSlides/_rels/notesSlide6.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_rels/notesSlide7.xml.rels>&#65279;<?xml version="1.0" encoding="utf-8"?><Relationships xmlns="http://schemas.openxmlformats.org/package/2006/relationships"><Relationship Type="http://schemas.openxmlformats.org/officeDocument/2006/relationships/slide" Target="../slides/slide8.xml" Id="rId1" /><Relationship Type="http://schemas.openxmlformats.org/officeDocument/2006/relationships/notesMaster" Target="../notesMasters/notesMaster1.xml" Id="rId2" /></Relationships>
</file>

<file path=ppt/notesSlides/_rels/notesSlide8.xml.rels>&#65279;<?xml version="1.0" encoding="utf-8"?><Relationships xmlns="http://schemas.openxmlformats.org/package/2006/relationships"><Relationship Type="http://schemas.openxmlformats.org/officeDocument/2006/relationships/slide" Target="../slides/slide9.xml" Id="rId1" /><Relationship Type="http://schemas.openxmlformats.org/officeDocument/2006/relationships/notesMaster" Target="../notesMasters/notesMaster1.xml" Id="rId2" /></Relationships>
</file>

<file path=ppt/notesSlides/_rels/notesSlide9.xml.rels>&#65279;<?xml version="1.0" encoding="utf-8"?><Relationships xmlns="http://schemas.openxmlformats.org/package/2006/relationships"><Relationship Type="http://schemas.openxmlformats.org/officeDocument/2006/relationships/slide" Target="../slides/slide10.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3" name="スライド イメージ プレースホルダー 1"/>
          <p:cNvSpPr>
            <a:spLocks noGrp="1" noRot="1" noChangeAspect="1"/>
          </p:cNvSpPr>
          <p:nvPr>
            <p:ph type="sldImg"/>
          </p:nvPr>
        </p:nvSpPr>
        <p:spPr/>
      </p:sp>
      <p:sp>
        <p:nvSpPr>
          <p:cNvPr id="1114" name="ノート プレースホルダー 2"/>
          <p:cNvSpPr>
            <a:spLocks noGrp="1"/>
          </p:cNvSpPr>
          <p:nvPr>
            <p:ph type="body" idx="1"/>
          </p:nvPr>
        </p:nvSpPr>
        <p:spPr/>
        <p:txBody>
          <a:bodyPr/>
          <a:lstStyle/>
          <a:p>
            <a:r>
              <a:rPr kumimoji="1" lang="ja-JP" altLang="en-US" dirty="0"/>
              <a:t>画面を読む</a:t>
            </a:r>
            <a:endParaRPr kumimoji="1" lang="ja-JP" altLang="en-US" dirty="0"/>
          </a:p>
          <a:p>
            <a:endParaRPr kumimoji="1" lang="ja-JP" altLang="en-US" dirty="0"/>
          </a:p>
          <a:p>
            <a:r>
              <a:rPr kumimoji="1" lang="ja-JP" altLang="en-US" dirty="0"/>
              <a:t>インターネット上だけでしか読めないマンガとは別に、本屋さんで売られている雑誌や単行本や漫画が読めるサイトが存在している。</a:t>
            </a:r>
            <a:endParaRPr kumimoji="1" lang="en-US" altLang="ja-JP" dirty="0"/>
          </a:p>
        </p:txBody>
      </p:sp>
      <p:sp>
        <p:nvSpPr>
          <p:cNvPr id="1115" name="スライド番号プレースホルダー 3"/>
          <p:cNvSpPr>
            <a:spLocks noGrp="1"/>
          </p:cNvSpPr>
          <p:nvPr>
            <p:ph type="sldNum" sz="quarter" idx="10"/>
          </p:nvPr>
        </p:nvSpPr>
        <p:spPr/>
        <p:txBody>
          <a:bodyPr/>
          <a:lstStyle/>
          <a:p>
            <a:fld id="{468189D3-D634-A64F-97BA-B394E20FB95C}" type="slidenum">
              <a:rPr kumimoji="1" lang="ja-JP" altLang="en-US" smtClean="0"/>
              <a:t>2</a:t>
            </a:fld>
            <a:endParaRPr kumimoji="1" lang="ja-JP" altLang="en-US"/>
          </a:p>
        </p:txBody>
      </p:sp>
    </p:spTree>
    <p:extLst>
      <p:ext uri="{BB962C8B-B14F-4D97-AF65-F5344CB8AC3E}">
        <p14:creationId xmlns:p14="http://schemas.microsoft.com/office/powerpoint/2010/main" val="179140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8" name="スライド イメージ プレースホルダー 1"/>
          <p:cNvSpPr>
            <a:spLocks noGrp="1" noRot="1" noChangeAspect="1"/>
          </p:cNvSpPr>
          <p:nvPr>
            <p:ph type="sldImg"/>
          </p:nvPr>
        </p:nvSpPr>
        <p:spPr/>
      </p:sp>
      <p:sp>
        <p:nvSpPr>
          <p:cNvPr id="1179"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画面を読む</a:t>
            </a:r>
            <a:endParaRPr lang="ja-JP"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ダウンロードする行為は私的使用目的の複製とならない</a:t>
            </a:r>
            <a:endParaRPr lang="en-US" altLang="ja-JP" dirty="0"/>
          </a:p>
          <a:p>
            <a:endParaRPr kumimoji="1" lang="ja-JP" altLang="en-US" dirty="0"/>
          </a:p>
        </p:txBody>
      </p:sp>
      <p:sp>
        <p:nvSpPr>
          <p:cNvPr id="1180" name="スライド番号プレースホルダー 3"/>
          <p:cNvSpPr>
            <a:spLocks noGrp="1"/>
          </p:cNvSpPr>
          <p:nvPr>
            <p:ph type="sldNum" sz="quarter" idx="10"/>
          </p:nvPr>
        </p:nvSpPr>
        <p:spPr/>
        <p:txBody>
          <a:bodyPr/>
          <a:lstStyle/>
          <a:p>
            <a:fld id="{468189D3-D634-A64F-97BA-B394E20FB95C}" type="slidenum">
              <a:rPr kumimoji="1" lang="ja-JP" altLang="en-US" smtClean="0"/>
              <a:t>11</a:t>
            </a:fld>
            <a:endParaRPr kumimoji="1" lang="ja-JP" altLang="en-US"/>
          </a:p>
        </p:txBody>
      </p:sp>
    </p:spTree>
    <p:extLst>
      <p:ext uri="{BB962C8B-B14F-4D97-AF65-F5344CB8AC3E}">
        <p14:creationId xmlns:p14="http://schemas.microsoft.com/office/powerpoint/2010/main" val="363574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8" name="四角形 76"/>
          <p:cNvSpPr>
            <a:spLocks noGrp="1" noRot="1" noChangeAspect="1"/>
          </p:cNvSpPr>
          <p:nvPr>
            <p:ph type="sldImg" idx="2"/>
          </p:nvPr>
        </p:nvSpPr>
        <p:spPr>
          <a:prstGeom prst="rect">
            <a:avLst/>
          </a:prstGeom>
        </p:spPr>
        <p:txBody>
          <a:bodyPr/>
          <a:p>
            <a:endParaRPr kumimoji="1" lang="ja-JP" altLang="en-US"/>
          </a:p>
        </p:txBody>
      </p:sp>
      <p:sp>
        <p:nvSpPr>
          <p:cNvPr id="1189" name="四角形 77"/>
          <p:cNvSpPr>
            <a:spLocks noGrp="1"/>
          </p:cNvSpPr>
          <p:nvPr>
            <p:ph type="body" sz="quarter" idx="3"/>
          </p:nvPr>
        </p:nvSpPr>
        <p:spPr>
          <a:prstGeom prst="rect">
            <a:avLst/>
          </a:prstGeom>
        </p:spPr>
        <p:txBody>
          <a:bodyPr/>
          <a:p>
            <a:r>
              <a:rPr kumimoji="1" lang="ja-JP" altLang="en-US"/>
              <a:t>画面を読む</a:t>
            </a:r>
            <a:endParaRPr kumimoji="1" lang="ja-JP" altLang="en-US"/>
          </a:p>
          <a:p>
            <a:endParaRPr kumimoji="1" lang="ja-JP" altLang="en-US"/>
          </a:p>
          <a:p>
            <a:r>
              <a:rPr kumimoji="1" lang="ja-JP" altLang="en-US"/>
              <a:t>わがままな行為が、人の生活を奪っていることになります。</a:t>
            </a:r>
            <a:endParaRPr kumimoji="1" lang="ja-JP" altLang="en-US"/>
          </a:p>
        </p:txBody>
      </p:sp>
      <p:sp>
        <p:nvSpPr>
          <p:cNvPr id="1190" name="四角形 7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68189D3-D634-A64F-97BA-B394E20FB95C}" type="slidenum">
              <a:rPr kumimoji="1" lang="ja-JP" altLang="en-US" smtClean="0"/>
              <a:t>‹#›</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6" name="スライド イメージ プレースホルダー 1"/>
          <p:cNvSpPr>
            <a:spLocks noGrp="1" noRot="1" noChangeAspect="1"/>
          </p:cNvSpPr>
          <p:nvPr>
            <p:ph type="sldImg"/>
          </p:nvPr>
        </p:nvSpPr>
        <p:spPr/>
      </p:sp>
      <p:sp>
        <p:nvSpPr>
          <p:cNvPr id="1197"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画面を読む</a:t>
            </a:r>
            <a:endParaRPr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ダウンロードしないで読めるサイトも、作家の収入にならないのもです。</a:t>
            </a:r>
            <a:endParaRPr kumimoji="1" lang="ja-JP" alt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違法ではなく、作家の収入になるサイトもあります。</a:t>
            </a:r>
            <a:endParaRPr lang="ja-JP" altLang="en-US" dirty="0"/>
          </a:p>
        </p:txBody>
      </p:sp>
      <p:sp>
        <p:nvSpPr>
          <p:cNvPr id="1198" name="スライド番号プレースホルダー 3"/>
          <p:cNvSpPr>
            <a:spLocks noGrp="1"/>
          </p:cNvSpPr>
          <p:nvPr>
            <p:ph type="sldNum" sz="quarter" idx="10"/>
          </p:nvPr>
        </p:nvSpPr>
        <p:spPr/>
        <p:txBody>
          <a:bodyPr/>
          <a:lstStyle/>
          <a:p>
            <a:fld id="{468189D3-D634-A64F-97BA-B394E20FB95C}" type="slidenum">
              <a:rPr kumimoji="1" lang="ja-JP" altLang="en-US" smtClean="0"/>
              <a:t>13</a:t>
            </a:fld>
            <a:endParaRPr kumimoji="1" lang="ja-JP" altLang="en-US"/>
          </a:p>
        </p:txBody>
      </p:sp>
    </p:spTree>
    <p:extLst>
      <p:ext uri="{BB962C8B-B14F-4D97-AF65-F5344CB8AC3E}">
        <p14:creationId xmlns:p14="http://schemas.microsoft.com/office/powerpoint/2010/main" val="336941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3" name="スライド イメージ プレースホルダー 1"/>
          <p:cNvSpPr>
            <a:spLocks noGrp="1" noRot="1" noChangeAspect="1"/>
          </p:cNvSpPr>
          <p:nvPr>
            <p:ph type="sldImg"/>
          </p:nvPr>
        </p:nvSpPr>
        <p:spPr/>
      </p:sp>
      <p:sp>
        <p:nvSpPr>
          <p:cNvPr id="1204" name="ノート プレースホルダー 2"/>
          <p:cNvSpPr>
            <a:spLocks noGrp="1"/>
          </p:cNvSpPr>
          <p:nvPr>
            <p:ph type="body" idx="1"/>
          </p:nvPr>
        </p:nvSpPr>
        <p:spPr/>
        <p:txBody>
          <a:bodyPr/>
          <a:lstStyle/>
          <a:p>
            <a:r>
              <a:rPr kumimoji="1" lang="ja-JP" altLang="en-US" dirty="0" smtClean="0"/>
              <a:t>インターネット上</a:t>
            </a:r>
            <a:r>
              <a:rPr kumimoji="1" lang="ja-JP" altLang="en-US" dirty="0"/>
              <a:t>に</a:t>
            </a:r>
            <a:r>
              <a:rPr kumimoji="1" lang="ja-JP" altLang="en-US" dirty="0" smtClean="0"/>
              <a:t>無料で掲載する</a:t>
            </a:r>
            <a:r>
              <a:rPr kumimoji="1" lang="ja-JP" altLang="en-US" dirty="0"/>
              <a:t>形式の</a:t>
            </a:r>
            <a:r>
              <a:rPr kumimoji="1" lang="ja-JP" altLang="en-US" dirty="0" smtClean="0"/>
              <a:t>雑誌や漫画も</a:t>
            </a:r>
            <a:r>
              <a:rPr kumimoji="1" lang="ja-JP" altLang="en-US" dirty="0"/>
              <a:t>たくさん</a:t>
            </a:r>
            <a:r>
              <a:rPr kumimoji="1" lang="ja-JP" altLang="en-US" dirty="0" smtClean="0"/>
              <a:t>あり、待てば</a:t>
            </a:r>
            <a:r>
              <a:rPr kumimoji="1" lang="ja-JP" altLang="en-US" dirty="0"/>
              <a:t>無料で読めるアプリも</a:t>
            </a:r>
            <a:r>
              <a:rPr kumimoji="1" lang="ja-JP" altLang="en-US" dirty="0" smtClean="0"/>
              <a:t>あります。</a:t>
            </a:r>
            <a:endParaRPr kumimoji="1" lang="en-US" altLang="ja-JP" dirty="0" smtClean="0"/>
          </a:p>
          <a:p>
            <a:r>
              <a:rPr kumimoji="1" lang="ja-JP" altLang="en-US" dirty="0" smtClean="0"/>
              <a:t>ただし、見分けること</a:t>
            </a:r>
            <a:r>
              <a:rPr kumimoji="1" lang="ja-JP" altLang="en-US" dirty="0"/>
              <a:t>が</a:t>
            </a:r>
            <a:r>
              <a:rPr kumimoji="1" lang="ja-JP" altLang="en-US" dirty="0" smtClean="0"/>
              <a:t>難しいです</a:t>
            </a:r>
            <a:r>
              <a:rPr kumimoji="1" lang="ja-JP" altLang="en-US" dirty="0" smtClean="0"/>
              <a:t>。</a:t>
            </a:r>
            <a:endParaRPr kumimoji="1" lang="en-US" altLang="ja-JP" dirty="0" smtClean="0"/>
          </a:p>
          <a:p>
            <a:r>
              <a:rPr kumimoji="1" lang="ja-JP" altLang="en-US" dirty="0" smtClean="0"/>
              <a:t>広告費などによって運営</a:t>
            </a:r>
            <a:r>
              <a:rPr kumimoji="1" lang="ja-JP" altLang="en-US" dirty="0"/>
              <a:t>を</a:t>
            </a:r>
            <a:r>
              <a:rPr kumimoji="1" lang="ja-JP" altLang="en-US" dirty="0" smtClean="0"/>
              <a:t>してる会社のサイトはあります。</a:t>
            </a:r>
            <a:endParaRPr kumimoji="1" lang="en-US" altLang="ja-JP" dirty="0" smtClean="0"/>
          </a:p>
          <a:p>
            <a:r>
              <a:rPr kumimoji="1" lang="ja-JP" altLang="en-US" dirty="0" smtClean="0"/>
              <a:t>「</a:t>
            </a:r>
            <a:r>
              <a:rPr kumimoji="1" lang="ja-JP" altLang="en-US" dirty="0"/>
              <a:t>理由もなく無料で読み</a:t>
            </a:r>
            <a:r>
              <a:rPr kumimoji="1" lang="ja-JP" altLang="en-US" dirty="0" smtClean="0"/>
              <a:t>放題」</a:t>
            </a:r>
            <a:r>
              <a:rPr kumimoji="1" lang="ja-JP" altLang="en-US" dirty="0"/>
              <a:t>というもの</a:t>
            </a:r>
            <a:r>
              <a:rPr kumimoji="1" lang="ja-JP" altLang="en-US" dirty="0" smtClean="0"/>
              <a:t>は信用しないでください。</a:t>
            </a:r>
            <a:endParaRPr kumimoji="1" lang="ja-JP" altLang="en-US" dirty="0"/>
          </a:p>
        </p:txBody>
      </p:sp>
      <p:sp>
        <p:nvSpPr>
          <p:cNvPr id="1205" name="スライド番号プレースホルダー 3"/>
          <p:cNvSpPr>
            <a:spLocks noGrp="1"/>
          </p:cNvSpPr>
          <p:nvPr>
            <p:ph type="sldNum" sz="quarter" idx="10"/>
          </p:nvPr>
        </p:nvSpPr>
        <p:spPr/>
        <p:txBody>
          <a:bodyPr/>
          <a:lstStyle/>
          <a:p>
            <a:fld id="{468189D3-D634-A64F-97BA-B394E20FB95C}" type="slidenum">
              <a:rPr kumimoji="1" lang="ja-JP" altLang="en-US" smtClean="0"/>
              <a:t>14</a:t>
            </a:fld>
            <a:endParaRPr kumimoji="1" lang="ja-JP" altLang="en-US"/>
          </a:p>
        </p:txBody>
      </p:sp>
    </p:spTree>
    <p:extLst>
      <p:ext uri="{BB962C8B-B14F-4D97-AF65-F5344CB8AC3E}">
        <p14:creationId xmlns:p14="http://schemas.microsoft.com/office/powerpoint/2010/main" val="360817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0" name="スライド イメージ プレースホルダー 1"/>
          <p:cNvSpPr>
            <a:spLocks noGrp="1" noRot="1" noChangeAspect="1"/>
          </p:cNvSpPr>
          <p:nvPr>
            <p:ph type="sldImg"/>
          </p:nvPr>
        </p:nvSpPr>
        <p:spPr/>
      </p:sp>
      <p:sp>
        <p:nvSpPr>
          <p:cNvPr id="1211" name="ノート プレースホルダー 2"/>
          <p:cNvSpPr>
            <a:spLocks noGrp="1"/>
          </p:cNvSpPr>
          <p:nvPr>
            <p:ph type="body" idx="1"/>
          </p:nvPr>
        </p:nvSpPr>
        <p:spPr/>
        <p:txBody>
          <a:bodyPr/>
          <a:lstStyle/>
          <a:p>
            <a:r>
              <a:rPr kumimoji="1" lang="ja-JP" altLang="en-US" dirty="0"/>
              <a:t>画面を読む</a:t>
            </a:r>
            <a:endParaRPr kumimoji="1" lang="ja-JP" altLang="en-US" dirty="0"/>
          </a:p>
        </p:txBody>
      </p:sp>
      <p:sp>
        <p:nvSpPr>
          <p:cNvPr id="1212" name="スライド番号プレースホルダー 3"/>
          <p:cNvSpPr>
            <a:spLocks noGrp="1"/>
          </p:cNvSpPr>
          <p:nvPr>
            <p:ph type="sldNum" sz="quarter" idx="10"/>
          </p:nvPr>
        </p:nvSpPr>
        <p:spPr/>
        <p:txBody>
          <a:bodyPr/>
          <a:lstStyle/>
          <a:p>
            <a:fld id="{468189D3-D634-A64F-97BA-B394E20FB95C}" type="slidenum">
              <a:rPr kumimoji="1" lang="ja-JP" altLang="en-US" smtClean="0"/>
              <a:t>15</a:t>
            </a:fld>
            <a:endParaRPr kumimoji="1" lang="ja-JP" altLang="en-US"/>
          </a:p>
        </p:txBody>
      </p:sp>
    </p:spTree>
    <p:extLst>
      <p:ext uri="{BB962C8B-B14F-4D97-AF65-F5344CB8AC3E}">
        <p14:creationId xmlns:p14="http://schemas.microsoft.com/office/powerpoint/2010/main" val="196732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0" name="スライド イメージ プレースホルダー 1"/>
          <p:cNvSpPr>
            <a:spLocks noGrp="1" noRot="1" noChangeAspect="1"/>
          </p:cNvSpPr>
          <p:nvPr>
            <p:ph type="sldImg"/>
          </p:nvPr>
        </p:nvSpPr>
        <p:spPr/>
      </p:sp>
      <p:sp>
        <p:nvSpPr>
          <p:cNvPr id="1121" name="ノート プレースホルダー 2"/>
          <p:cNvSpPr>
            <a:spLocks noGrp="1"/>
          </p:cNvSpPr>
          <p:nvPr>
            <p:ph type="body" idx="1"/>
          </p:nvPr>
        </p:nvSpPr>
        <p:spPr/>
        <p:txBody>
          <a:bodyPr/>
          <a:lstStyle/>
          <a:p>
            <a:r>
              <a:rPr kumimoji="1" lang="ja-JP" altLang="en-US" dirty="0"/>
              <a:t>画面を読む</a:t>
            </a:r>
            <a:endParaRPr kumimoji="1" lang="ja-JP" altLang="en-US" dirty="0"/>
          </a:p>
          <a:p>
            <a:endParaRPr kumimoji="1" lang="ja-JP" altLang="en-US" dirty="0"/>
          </a:p>
          <a:p>
            <a:r>
              <a:rPr kumimoji="1" lang="ja-JP" altLang="en-US" dirty="0"/>
              <a:t>漫画家、出版社、本屋さんの売り上げがなくなる。</a:t>
            </a:r>
            <a:endParaRPr kumimoji="1" lang="en-US" altLang="ja-JP" dirty="0"/>
          </a:p>
          <a:p>
            <a:r>
              <a:rPr kumimoji="1" lang="ja-JP" altLang="en-US" dirty="0"/>
              <a:t>漫画家の収入や次の漫画を描くやる気がなくなる。</a:t>
            </a:r>
            <a:endParaRPr kumimoji="1" lang="en-US" altLang="ja-JP" dirty="0"/>
          </a:p>
        </p:txBody>
      </p:sp>
      <p:sp>
        <p:nvSpPr>
          <p:cNvPr id="1122" name="スライド番号プレースホルダー 3"/>
          <p:cNvSpPr>
            <a:spLocks noGrp="1"/>
          </p:cNvSpPr>
          <p:nvPr>
            <p:ph type="sldNum" sz="quarter" idx="10"/>
          </p:nvPr>
        </p:nvSpPr>
        <p:spPr/>
        <p:txBody>
          <a:bodyPr/>
          <a:lstStyle/>
          <a:p>
            <a:fld id="{468189D3-D634-A64F-97BA-B394E20FB95C}" type="slidenum">
              <a:rPr kumimoji="1" lang="ja-JP" altLang="en-US" smtClean="0"/>
              <a:t>3</a:t>
            </a:fld>
            <a:endParaRPr kumimoji="1" lang="ja-JP" altLang="en-US"/>
          </a:p>
        </p:txBody>
      </p:sp>
    </p:spTree>
    <p:extLst>
      <p:ext uri="{BB962C8B-B14F-4D97-AF65-F5344CB8AC3E}">
        <p14:creationId xmlns:p14="http://schemas.microsoft.com/office/powerpoint/2010/main" val="209716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7" name="スライド イメージ プレースホルダー 1"/>
          <p:cNvSpPr>
            <a:spLocks noGrp="1" noRot="1" noChangeAspect="1"/>
          </p:cNvSpPr>
          <p:nvPr>
            <p:ph type="sldImg"/>
          </p:nvPr>
        </p:nvSpPr>
        <p:spPr/>
      </p:sp>
      <p:sp>
        <p:nvSpPr>
          <p:cNvPr id="1128" name="ノート プレースホルダー 2"/>
          <p:cNvSpPr>
            <a:spLocks noGrp="1"/>
          </p:cNvSpPr>
          <p:nvPr>
            <p:ph type="body" idx="1"/>
          </p:nvPr>
        </p:nvSpPr>
        <p:spPr/>
        <p:txBody>
          <a:bodyPr/>
          <a:lstStyle/>
          <a:p>
            <a:r>
              <a:rPr kumimoji="1" lang="ja-JP" altLang="en-US" dirty="0"/>
              <a:t>画面を読む</a:t>
            </a:r>
            <a:endParaRPr kumimoji="1" lang="ja-JP" altLang="en-US" dirty="0"/>
          </a:p>
          <a:p>
            <a:endParaRPr kumimoji="1" lang="ja-JP" altLang="en-US" dirty="0"/>
          </a:p>
          <a:p>
            <a:r>
              <a:rPr kumimoji="1" lang="ja-JP" altLang="en-US" dirty="0"/>
              <a:t>漫画を描いている、漫画家やそれに関わる人たちのことを考えていません。</a:t>
            </a:r>
            <a:endParaRPr kumimoji="1" lang="ja-JP" altLang="en-US" dirty="0"/>
          </a:p>
          <a:p>
            <a:endParaRPr kumimoji="1" lang="ja-JP" altLang="en-US" dirty="0"/>
          </a:p>
        </p:txBody>
      </p:sp>
      <p:sp>
        <p:nvSpPr>
          <p:cNvPr id="1129" name="スライド番号プレースホルダー 3"/>
          <p:cNvSpPr>
            <a:spLocks noGrp="1"/>
          </p:cNvSpPr>
          <p:nvPr>
            <p:ph type="sldNum" sz="quarter" idx="10"/>
          </p:nvPr>
        </p:nvSpPr>
        <p:spPr/>
        <p:txBody>
          <a:bodyPr/>
          <a:lstStyle/>
          <a:p>
            <a:fld id="{468189D3-D634-A64F-97BA-B394E20FB95C}" type="slidenum">
              <a:rPr kumimoji="1" lang="ja-JP" altLang="en-US" smtClean="0"/>
              <a:t>4</a:t>
            </a:fld>
            <a:endParaRPr kumimoji="1" lang="ja-JP" altLang="en-US"/>
          </a:p>
        </p:txBody>
      </p:sp>
    </p:spTree>
    <p:extLst>
      <p:ext uri="{BB962C8B-B14F-4D97-AF65-F5344CB8AC3E}">
        <p14:creationId xmlns:p14="http://schemas.microsoft.com/office/powerpoint/2010/main" val="161918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4" name="スライド イメージ プレースホルダー 1"/>
          <p:cNvSpPr>
            <a:spLocks noGrp="1" noRot="1" noChangeAspect="1"/>
          </p:cNvSpPr>
          <p:nvPr>
            <p:ph type="sldImg"/>
          </p:nvPr>
        </p:nvSpPr>
        <p:spPr/>
      </p:sp>
      <p:sp>
        <p:nvSpPr>
          <p:cNvPr id="1135" name="ノート プレースホルダー 2"/>
          <p:cNvSpPr>
            <a:spLocks noGrp="1"/>
          </p:cNvSpPr>
          <p:nvPr>
            <p:ph type="body" idx="1"/>
          </p:nvPr>
        </p:nvSpPr>
        <p:spPr/>
        <p:txBody>
          <a:bodyPr/>
          <a:lstStyle/>
          <a:p>
            <a:r>
              <a:rPr kumimoji="1" lang="ja-JP" altLang="en-US" dirty="0"/>
              <a:t>画面を読む</a:t>
            </a:r>
            <a:endParaRPr kumimoji="1" lang="ja-JP" altLang="en-US" dirty="0"/>
          </a:p>
          <a:p>
            <a:endParaRPr kumimoji="1" lang="ja-JP" altLang="en-US" dirty="0"/>
          </a:p>
          <a:p>
            <a:r>
              <a:rPr kumimoji="1" lang="ja-JP" altLang="en-US" dirty="0"/>
              <a:t>サイトを作ってアクセスしてくれるだけでお金稼ぎができるから。</a:t>
            </a:r>
            <a:endParaRPr kumimoji="1" lang="en-US" altLang="ja-JP" dirty="0"/>
          </a:p>
          <a:p>
            <a:endParaRPr kumimoji="1" lang="en-US" altLang="ja-JP" dirty="0"/>
          </a:p>
          <a:p>
            <a:r>
              <a:rPr kumimoji="1" lang="ja-JP" altLang="en-US" dirty="0"/>
              <a:t>言い分：</a:t>
            </a:r>
            <a:r>
              <a:rPr kumimoji="1" lang="ja-JP" altLang="en-US" dirty="0" smtClean="0"/>
              <a:t>日本では違法</a:t>
            </a:r>
            <a:r>
              <a:rPr kumimoji="1" lang="ja-JP" altLang="en-US" dirty="0"/>
              <a:t>になる行為も日本の法律の届かないところ（海外）でやればセーフ</a:t>
            </a:r>
            <a:endParaRPr kumimoji="1" lang="en-US" altLang="ja-JP" dirty="0"/>
          </a:p>
          <a:p>
            <a:r>
              <a:rPr kumimoji="1" lang="ja-JP" altLang="en-US" dirty="0" smtClean="0"/>
              <a:t>　　　　　　サイト</a:t>
            </a:r>
            <a:r>
              <a:rPr kumimoji="1" lang="ja-JP" altLang="en-US" dirty="0"/>
              <a:t>も日本で運営してないから違法じゃないよ</a:t>
            </a:r>
          </a:p>
        </p:txBody>
      </p:sp>
      <p:sp>
        <p:nvSpPr>
          <p:cNvPr id="1136" name="スライド番号プレースホルダー 3"/>
          <p:cNvSpPr>
            <a:spLocks noGrp="1"/>
          </p:cNvSpPr>
          <p:nvPr>
            <p:ph type="sldNum" sz="quarter" idx="10"/>
          </p:nvPr>
        </p:nvSpPr>
        <p:spPr/>
        <p:txBody>
          <a:bodyPr/>
          <a:lstStyle/>
          <a:p>
            <a:fld id="{468189D3-D634-A64F-97BA-B394E20FB95C}" type="slidenum">
              <a:rPr kumimoji="1" lang="ja-JP" altLang="en-US" smtClean="0"/>
              <a:t>5</a:t>
            </a:fld>
            <a:endParaRPr kumimoji="1" lang="ja-JP" altLang="en-US"/>
          </a:p>
        </p:txBody>
      </p:sp>
    </p:spTree>
    <p:extLst>
      <p:ext uri="{BB962C8B-B14F-4D97-AF65-F5344CB8AC3E}">
        <p14:creationId xmlns:p14="http://schemas.microsoft.com/office/powerpoint/2010/main" val="72404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0" name="スライド イメージ プレースホルダー 1"/>
          <p:cNvSpPr>
            <a:spLocks noGrp="1" noRot="1" noChangeAspect="1"/>
          </p:cNvSpPr>
          <p:nvPr>
            <p:ph type="sldImg"/>
          </p:nvPr>
        </p:nvSpPr>
        <p:spPr/>
      </p:sp>
      <p:sp>
        <p:nvSpPr>
          <p:cNvPr id="1141" name="ノート プレースホルダー 2"/>
          <p:cNvSpPr>
            <a:spLocks noGrp="1"/>
          </p:cNvSpPr>
          <p:nvPr>
            <p:ph type="body" idx="1"/>
          </p:nvPr>
        </p:nvSpPr>
        <p:spPr/>
        <p:txBody>
          <a:bodyPr/>
          <a:lstStyle/>
          <a:p>
            <a:r>
              <a:rPr kumimoji="1" lang="ja-JP" altLang="en-US" dirty="0"/>
              <a:t>画面を読む</a:t>
            </a:r>
            <a:endParaRPr kumimoji="1" lang="ja-JP" altLang="en-US" dirty="0"/>
          </a:p>
          <a:p>
            <a:endParaRPr kumimoji="1" lang="ja-JP" altLang="en-US" dirty="0"/>
          </a:p>
          <a:p>
            <a:r>
              <a:rPr kumimoji="1" lang="ja-JP" altLang="en-US" dirty="0"/>
              <a:t>これから本ができるまでを振り返っていきます。</a:t>
            </a:r>
          </a:p>
        </p:txBody>
      </p:sp>
      <p:sp>
        <p:nvSpPr>
          <p:cNvPr id="1142" name="スライド番号プレースホルダー 3"/>
          <p:cNvSpPr>
            <a:spLocks noGrp="1"/>
          </p:cNvSpPr>
          <p:nvPr>
            <p:ph type="sldNum" sz="quarter" idx="10"/>
          </p:nvPr>
        </p:nvSpPr>
        <p:spPr/>
        <p:txBody>
          <a:bodyPr/>
          <a:lstStyle/>
          <a:p>
            <a:fld id="{468189D3-D634-A64F-97BA-B394E20FB95C}" type="slidenum">
              <a:rPr kumimoji="1" lang="ja-JP" altLang="en-US" smtClean="0"/>
              <a:t>6</a:t>
            </a:fld>
            <a:endParaRPr kumimoji="1" lang="ja-JP" altLang="en-US"/>
          </a:p>
        </p:txBody>
      </p:sp>
    </p:spTree>
    <p:extLst>
      <p:ext uri="{BB962C8B-B14F-4D97-AF65-F5344CB8AC3E}">
        <p14:creationId xmlns:p14="http://schemas.microsoft.com/office/powerpoint/2010/main" val="360387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7" name="スライド イメージ プレースホルダー 1"/>
          <p:cNvSpPr>
            <a:spLocks noGrp="1" noRot="1" noChangeAspect="1"/>
          </p:cNvSpPr>
          <p:nvPr>
            <p:ph type="sldImg"/>
          </p:nvPr>
        </p:nvSpPr>
        <p:spPr/>
      </p:sp>
      <p:sp>
        <p:nvSpPr>
          <p:cNvPr id="1148" name="ノート プレースホルダー 2"/>
          <p:cNvSpPr>
            <a:spLocks noGrp="1"/>
          </p:cNvSpPr>
          <p:nvPr>
            <p:ph type="body" idx="1"/>
          </p:nvPr>
        </p:nvSpPr>
        <p:spPr/>
        <p:txBody>
          <a:bodyPr/>
          <a:lstStyle/>
          <a:p>
            <a:r>
              <a:rPr kumimoji="1" lang="ja-JP" altLang="en-US" dirty="0" smtClean="0"/>
              <a:t>画面を読む</a:t>
            </a:r>
            <a:endParaRPr kumimoji="1" lang="ja-JP" altLang="en-US" dirty="0" smtClean="0"/>
          </a:p>
          <a:p>
            <a:endParaRPr kumimoji="1" lang="ja-JP" altLang="en-US" dirty="0" smtClean="0"/>
          </a:p>
          <a:p>
            <a:r>
              <a:rPr kumimoji="1" lang="ja-JP" altLang="en-US" dirty="0" smtClean="0"/>
              <a:t>個人出版の場合（漫画の著者がお客様となって、出版会社に出版を依頼すること）</a:t>
            </a:r>
            <a:endParaRPr kumimoji="1" lang="en-US" altLang="ja-JP" dirty="0" smtClean="0"/>
          </a:p>
          <a:p>
            <a:r>
              <a:rPr kumimoji="1" lang="ja-JP" altLang="en-US" dirty="0" smtClean="0"/>
              <a:t>漫画</a:t>
            </a:r>
            <a:r>
              <a:rPr kumimoji="1" lang="ja-JP" altLang="en-US" dirty="0"/>
              <a:t>１冊分の原稿を作るだけでも膨大な時間と労力がかかって</a:t>
            </a:r>
            <a:r>
              <a:rPr kumimoji="1" lang="ja-JP" altLang="en-US" dirty="0" smtClean="0"/>
              <a:t>います。</a:t>
            </a:r>
            <a:endParaRPr kumimoji="1" lang="en-US" altLang="ja-JP" dirty="0"/>
          </a:p>
          <a:p>
            <a:r>
              <a:rPr kumimoji="1" lang="ja-JP" altLang="en-US" dirty="0"/>
              <a:t>原稿が出来上がってから</a:t>
            </a:r>
            <a:r>
              <a:rPr kumimoji="1" lang="ja-JP" altLang="en-US" dirty="0" smtClean="0"/>
              <a:t>も出版の手続きなどに膨大</a:t>
            </a:r>
            <a:r>
              <a:rPr kumimoji="1" lang="ja-JP" altLang="en-US" dirty="0"/>
              <a:t>な労力とお金が</a:t>
            </a:r>
            <a:r>
              <a:rPr kumimoji="1" lang="ja-JP" altLang="en-US" dirty="0" smtClean="0"/>
              <a:t>かかります。</a:t>
            </a:r>
            <a:endParaRPr kumimoji="1" lang="ja-JP" altLang="en-US" dirty="0"/>
          </a:p>
        </p:txBody>
      </p:sp>
      <p:sp>
        <p:nvSpPr>
          <p:cNvPr id="1149" name="スライド番号プレースホルダー 3"/>
          <p:cNvSpPr>
            <a:spLocks noGrp="1"/>
          </p:cNvSpPr>
          <p:nvPr>
            <p:ph type="sldNum" sz="quarter" idx="10"/>
          </p:nvPr>
        </p:nvSpPr>
        <p:spPr/>
        <p:txBody>
          <a:bodyPr/>
          <a:lstStyle/>
          <a:p>
            <a:fld id="{468189D3-D634-A64F-97BA-B394E20FB95C}" type="slidenum">
              <a:rPr kumimoji="1" lang="ja-JP" altLang="en-US" smtClean="0"/>
              <a:t>7</a:t>
            </a:fld>
            <a:endParaRPr kumimoji="1" lang="ja-JP" altLang="en-US"/>
          </a:p>
        </p:txBody>
      </p:sp>
    </p:spTree>
    <p:extLst>
      <p:ext uri="{BB962C8B-B14F-4D97-AF65-F5344CB8AC3E}">
        <p14:creationId xmlns:p14="http://schemas.microsoft.com/office/powerpoint/2010/main" val="240366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54" name="四角形 76"/>
          <p:cNvSpPr>
            <a:spLocks noGrp="1" noRot="1" noChangeAspect="1"/>
          </p:cNvSpPr>
          <p:nvPr>
            <p:ph type="sldImg" idx="2"/>
          </p:nvPr>
        </p:nvSpPr>
        <p:spPr>
          <a:prstGeom prst="rect">
            <a:avLst/>
          </a:prstGeom>
        </p:spPr>
        <p:txBody>
          <a:bodyPr/>
          <a:p>
            <a:endParaRPr kumimoji="1" lang="ja-JP" altLang="en-US"/>
          </a:p>
        </p:txBody>
      </p:sp>
      <p:sp>
        <p:nvSpPr>
          <p:cNvPr id="1155" name="四角形 77"/>
          <p:cNvSpPr>
            <a:spLocks noGrp="1"/>
          </p:cNvSpPr>
          <p:nvPr>
            <p:ph type="body" sz="quarter" idx="3"/>
          </p:nvPr>
        </p:nvSpPr>
        <p:spPr>
          <a:prstGeom prst="rect">
            <a:avLst/>
          </a:prstGeom>
        </p:spPr>
        <p:txBody>
          <a:bodyPr/>
          <a:p>
            <a:r>
              <a:rPr kumimoji="1" lang="ja-JP" altLang="en-US"/>
              <a:t>画面を読む</a:t>
            </a:r>
            <a:endParaRPr kumimoji="1" lang="ja-JP" altLang="en-US"/>
          </a:p>
        </p:txBody>
      </p:sp>
      <p:sp>
        <p:nvSpPr>
          <p:cNvPr id="1156" name="四角形 7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68189D3-D634-A64F-97BA-B394E20FB95C}" type="slidenum">
              <a:rPr kumimoji="1" lang="ja-JP" altLang="en-US" smtClean="0"/>
              <a:t>‹#›</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3" name="スライド イメージ プレースホルダー 1"/>
          <p:cNvSpPr>
            <a:spLocks noGrp="1" noRot="1" noChangeAspect="1"/>
          </p:cNvSpPr>
          <p:nvPr>
            <p:ph type="sldImg"/>
          </p:nvPr>
        </p:nvSpPr>
        <p:spPr/>
      </p:sp>
      <p:sp>
        <p:nvSpPr>
          <p:cNvPr id="1164" name="ノート プレースホルダー 2"/>
          <p:cNvSpPr>
            <a:spLocks noGrp="1"/>
          </p:cNvSpPr>
          <p:nvPr>
            <p:ph type="body" idx="1"/>
          </p:nvPr>
        </p:nvSpPr>
        <p:spPr/>
        <p:txBody>
          <a:bodyPr/>
          <a:lstStyle/>
          <a:p>
            <a:r>
              <a:rPr kumimoji="1" lang="ja-JP" altLang="en-US" dirty="0" smtClean="0"/>
              <a:t>画面を読む</a:t>
            </a:r>
            <a:endParaRPr kumimoji="1" lang="ja-JP" altLang="en-US" dirty="0" smtClean="0"/>
          </a:p>
          <a:p>
            <a:endParaRPr kumimoji="1" lang="ja-JP" altLang="en-US" dirty="0" smtClean="0"/>
          </a:p>
          <a:p>
            <a:r>
              <a:rPr kumimoji="1" lang="ja-JP" altLang="en-US" dirty="0" smtClean="0"/>
              <a:t>面倒</a:t>
            </a:r>
            <a:r>
              <a:rPr kumimoji="1" lang="ja-JP" altLang="en-US" dirty="0"/>
              <a:t>をみる編集さんやデザイナーさん等多くの人の手を借りてようやく一冊の</a:t>
            </a:r>
            <a:r>
              <a:rPr kumimoji="1" lang="ja-JP" altLang="en-US" dirty="0" smtClean="0"/>
              <a:t>単行本が出来上がります。</a:t>
            </a:r>
            <a:endParaRPr kumimoji="1" lang="en-US" altLang="ja-JP" dirty="0" smtClean="0"/>
          </a:p>
          <a:p>
            <a:r>
              <a:rPr kumimoji="1" lang="ja-JP" altLang="en-US" dirty="0" smtClean="0"/>
              <a:t>その本が売れないと作家（著者）の収入が無くなります。</a:t>
            </a:r>
            <a:endParaRPr kumimoji="1" lang="en-US" altLang="ja-JP" dirty="0" smtClean="0"/>
          </a:p>
          <a:p>
            <a:r>
              <a:rPr kumimoji="1" lang="ja-JP" altLang="en-US" dirty="0" smtClean="0"/>
              <a:t>収入がないと、編集さんやデザイナーさんに支払うお金もありません。</a:t>
            </a:r>
            <a:endParaRPr kumimoji="1" lang="en-US" altLang="ja-JP" dirty="0" smtClean="0"/>
          </a:p>
          <a:p>
            <a:r>
              <a:rPr kumimoji="1" lang="ja-JP" altLang="en-US" dirty="0" smtClean="0"/>
              <a:t>次の作品を作るモチベーションもお金もありません。</a:t>
            </a:r>
            <a:endParaRPr kumimoji="1" lang="en-US" altLang="ja-JP" dirty="0" smtClean="0"/>
          </a:p>
          <a:p>
            <a:r>
              <a:rPr kumimoji="1" lang="ja-JP" altLang="en-US" dirty="0" smtClean="0"/>
              <a:t>商業漫画は出版社が出版にかかる費用を支払います。本が売れないと出版社は赤字になり、著者との</a:t>
            </a:r>
            <a:r>
              <a:rPr kumimoji="1" lang="ja-JP" altLang="en-US" dirty="0" smtClean="0"/>
              <a:t>契約を切られます。</a:t>
            </a:r>
            <a:endParaRPr kumimoji="1" lang="en-US" altLang="ja-JP" dirty="0"/>
          </a:p>
        </p:txBody>
      </p:sp>
      <p:sp>
        <p:nvSpPr>
          <p:cNvPr id="1165" name="スライド番号プレースホルダー 3"/>
          <p:cNvSpPr>
            <a:spLocks noGrp="1"/>
          </p:cNvSpPr>
          <p:nvPr>
            <p:ph type="sldNum" sz="quarter" idx="10"/>
          </p:nvPr>
        </p:nvSpPr>
        <p:spPr/>
        <p:txBody>
          <a:bodyPr/>
          <a:lstStyle/>
          <a:p>
            <a:fld id="{468189D3-D634-A64F-97BA-B394E20FB95C}" type="slidenum">
              <a:rPr kumimoji="1" lang="ja-JP" altLang="en-US" smtClean="0"/>
              <a:t>9</a:t>
            </a:fld>
            <a:endParaRPr kumimoji="1" lang="ja-JP" altLang="en-US"/>
          </a:p>
        </p:txBody>
      </p:sp>
    </p:spTree>
    <p:extLst>
      <p:ext uri="{BB962C8B-B14F-4D97-AF65-F5344CB8AC3E}">
        <p14:creationId xmlns:p14="http://schemas.microsoft.com/office/powerpoint/2010/main" val="26340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69" name="四角形 73"/>
          <p:cNvSpPr>
            <a:spLocks noGrp="1" noRot="1" noChangeAspect="1"/>
          </p:cNvSpPr>
          <p:nvPr>
            <p:ph type="sldImg" idx="2"/>
          </p:nvPr>
        </p:nvSpPr>
        <p:spPr>
          <a:prstGeom prst="rect">
            <a:avLst/>
          </a:prstGeom>
        </p:spPr>
        <p:txBody>
          <a:bodyPr/>
          <a:p>
            <a:endParaRPr kumimoji="1" lang="ja-JP" altLang="en-US"/>
          </a:p>
        </p:txBody>
      </p:sp>
      <p:sp>
        <p:nvSpPr>
          <p:cNvPr id="1170" name="四角形 74"/>
          <p:cNvSpPr>
            <a:spLocks noGrp="1"/>
          </p:cNvSpPr>
          <p:nvPr>
            <p:ph type="body" sz="quarter" idx="3"/>
          </p:nvPr>
        </p:nvSpPr>
        <p:spPr>
          <a:prstGeom prst="rect">
            <a:avLst/>
          </a:prstGeom>
        </p:spPr>
        <p:txBody>
          <a:bodyPr/>
          <a:p>
            <a:r>
              <a:rPr kumimoji="1" lang="ja-JP" altLang="en-US"/>
              <a:t>画面を読む</a:t>
            </a:r>
            <a:endParaRPr kumimoji="1" lang="ja-JP" altLang="en-US"/>
          </a:p>
        </p:txBody>
      </p:sp>
      <p:sp>
        <p:nvSpPr>
          <p:cNvPr id="1171" name="四角形 7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68189D3-D634-A64F-97BA-B394E20FB95C}" type="slidenum">
              <a:rPr kumimoji="1" lang="ja-JP" altLang="en-US" smtClean="0"/>
              <a:t>‹#›</a:t>
            </a:fld>
            <a:endParaRPr kumimoji="1" lang="ja-JP" altLang="en-US"/>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139560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47256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384818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20947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327215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316994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057"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159477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141332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340721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414063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1082"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DCDB26E5-0D19-4149-93FF-C047CE833C65}" type="datetimeFigureOut">
              <a:rPr kumimoji="1" lang="ja-JP" altLang="en-US" smtClean="0"/>
              <a:t>2018/3/28</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3574250955"/>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theme" Targe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B26E5-0D19-4149-93FF-C047CE833C65}" type="datetimeFigureOut">
              <a:rPr kumimoji="1" lang="ja-JP" altLang="en-US" smtClean="0"/>
              <a:t>2018/3/28</a:t>
            </a:fld>
            <a:endParaRPr kumimoji="1" lang="ja-JP" altLang="en-US"/>
          </a:p>
        </p:txBody>
      </p:sp>
      <p:sp>
        <p:nvSpPr>
          <p:cNvPr id="1028"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F1139-1868-2D49-AAEB-3A2611E2BB46}" type="slidenum">
              <a:rPr kumimoji="1" lang="ja-JP" altLang="en-US" smtClean="0"/>
              <a:t>‹#›</a:t>
            </a:fld>
            <a:endParaRPr kumimoji="1" lang="ja-JP" altLang="en-US"/>
          </a:p>
        </p:txBody>
      </p:sp>
    </p:spTree>
    <p:extLst>
      <p:ext uri="{BB962C8B-B14F-4D97-AF65-F5344CB8AC3E}">
        <p14:creationId xmlns:p14="http://schemas.microsoft.com/office/powerpoint/2010/main" val="280202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9.xml" Id="rId2" /></Relationships>
</file>

<file path=ppt/slides/_rels/slide11.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0.xml" Id="rId2" /></Relationships>
</file>

<file path=ppt/slides/_rels/slide12.xml.rels>&#65279;<?xml version="1.0" encoding="utf-8"?><Relationships xmlns="http://schemas.openxmlformats.org/package/2006/relationships"><Relationship Type="http://schemas.openxmlformats.org/officeDocument/2006/relationships/image" Target="../media/image4.png" Id="rId1" /><Relationship Type="http://schemas.openxmlformats.org/officeDocument/2006/relationships/slideLayout" Target="../slideLayouts/slideLayout2.xml" Id="rId2" /><Relationship Type="http://schemas.openxmlformats.org/officeDocument/2006/relationships/notesSlide" Target="../notesSlides/notesSlide11.xml" Id="rId3" /></Relationships>
</file>

<file path=ppt/slides/_rels/slide13.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2.xml" Id="rId2" /></Relationships>
</file>

<file path=ppt/slides/_rels/slide14.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3.xml" Id="rId2" /></Relationships>
</file>

<file path=ppt/slides/_rels/slide15.xml.rels>&#65279;<?xml version="1.0" encoding="utf-8"?><Relationships xmlns="http://schemas.openxmlformats.org/package/2006/relationships"><Relationship Type="http://schemas.openxmlformats.org/officeDocument/2006/relationships/image" Target="../media/image5.png" Id="rId1" /><Relationship Type="http://schemas.openxmlformats.org/officeDocument/2006/relationships/slideLayout" Target="../slideLayouts/slideLayout2.xml" Id="rId2" /><Relationship Type="http://schemas.openxmlformats.org/officeDocument/2006/relationships/notesSlide" Target="../notesSlides/notesSlide14.xml" Id="rId3"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xml" Id="rId2" /></Relationships>
</file>

<file path=ppt/slides/_rels/slide3.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slideLayout" Target="../slideLayouts/slideLayout2.xml" Id="rId2" /><Relationship Type="http://schemas.openxmlformats.org/officeDocument/2006/relationships/notesSlide" Target="../notesSlides/notesSlide2.xml" Id="rId3" /></Relationships>
</file>

<file path=ppt/slides/_rels/slide4.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3.xml" Id="rId2" /></Relationships>
</file>

<file path=ppt/slides/_rels/slide5.xml.rels>&#65279;<?xml version="1.0" encoding="utf-8"?><Relationships xmlns="http://schemas.openxmlformats.org/package/2006/relationships"><Relationship Type="http://schemas.openxmlformats.org/officeDocument/2006/relationships/image" Target="../media/image2.jpeg" Id="rId1" /><Relationship Type="http://schemas.openxmlformats.org/officeDocument/2006/relationships/slideLayout" Target="../slideLayouts/slideLayout2.xml" Id="rId2" /><Relationship Type="http://schemas.openxmlformats.org/officeDocument/2006/relationships/notesSlide" Target="../notesSlides/notesSlide4.xml" Id="rId3" /></Relationships>
</file>

<file path=ppt/slides/_rels/slide6.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5.xml" Id="rId2" /></Relationships>
</file>

<file path=ppt/slides/_rels/slide7.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6.xml" Id="rId2" /></Relationships>
</file>

<file path=ppt/slides/_rels/slide8.xml.rels>&#65279;<?xml version="1.0" encoding="utf-8"?><Relationships xmlns="http://schemas.openxmlformats.org/package/2006/relationships"><Relationship Type="http://schemas.openxmlformats.org/officeDocument/2006/relationships/image" Target="../media/image3.png" Id="rId1" /><Relationship Type="http://schemas.openxmlformats.org/officeDocument/2006/relationships/slideLayout" Target="../slideLayouts/slideLayout2.xml" Id="rId2" /><Relationship Type="http://schemas.openxmlformats.org/officeDocument/2006/relationships/notesSlide" Target="../notesSlides/notesSlide7.xml" Id="rId3" /></Relationships>
</file>

<file path=ppt/slides/_rels/slide9.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8.xml" Id="rId2"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タイトル 1"/>
          <p:cNvSpPr>
            <a:spLocks noGrp="1"/>
          </p:cNvSpPr>
          <p:nvPr>
            <p:ph type="ctrTitle"/>
          </p:nvPr>
        </p:nvSpPr>
        <p:spPr>
          <a:xfrm>
            <a:off x="209849" y="191009"/>
            <a:ext cx="8676893" cy="3707015"/>
          </a:xfrm>
        </p:spPr>
        <p:txBody>
          <a:bodyPr>
            <a:normAutofit fontScale="90000"/>
          </a:bodyPr>
          <a:lstStyle/>
          <a:p>
            <a:r>
              <a:rPr lang="en-US" altLang="en-US" sz="6000" b="1" dirty="0" err="1">
                <a:latin typeface="HG丸ｺﾞｼｯｸM-PRO"/>
                <a:ea typeface="HG丸ｺﾞｼｯｸM-PRO"/>
              </a:rPr>
              <a:t>著作権と違法ダウンロード</a:t>
            </a:r>
            <a:endParaRPr kumimoji="1" lang="ja-JP" altLang="en-US" sz="6000" b="1" dirty="0">
              <a:latin typeface="HG丸ｺﾞｼｯｸM-PRO"/>
              <a:ea typeface="HG丸ｺﾞｼｯｸM-PRO"/>
            </a:endParaRPr>
          </a:p>
          <a:p>
            <a:r>
              <a:rPr lang="ja-JP" altLang="en-US" sz="4000" b="1" dirty="0" err="1">
                <a:latin typeface="HG丸ｺﾞｼｯｸM-PRO"/>
                <a:ea typeface="HG丸ｺﾞｼｯｸM-PRO"/>
              </a:rPr>
              <a:t>　</a:t>
            </a:r>
            <a:endParaRPr lang="en-US" altLang="en-US" sz="4000" b="1" dirty="0" err="1">
              <a:latin typeface="HG丸ｺﾞｼｯｸM-PRO"/>
              <a:ea typeface="HG丸ｺﾞｼｯｸM-PRO"/>
            </a:endParaRPr>
          </a:p>
          <a:p>
            <a:r>
              <a:rPr lang="en-US" altLang="en-US" sz="5333" b="1" dirty="0" err="1">
                <a:latin typeface="HG丸ｺﾞｼｯｸM-PRO"/>
                <a:ea typeface="HG丸ｺﾞｼｯｸM-PRO"/>
              </a:rPr>
              <a:t>そのダウンロード</a:t>
            </a:r>
            <a:r>
              <a:rPr lang="en-US" altLang="en-US" sz="5333" b="1" dirty="0" err="1">
                <a:solidFill>
                  <a:srgbClr val="FF0000"/>
                </a:solidFill>
                <a:latin typeface="HG丸ｺﾞｼｯｸM-PRO"/>
                <a:ea typeface="HG丸ｺﾞｼｯｸM-PRO"/>
              </a:rPr>
              <a:t>違法です！</a:t>
            </a:r>
            <a:endParaRPr sz="5333" b="1">
              <a:latin typeface="HG丸ｺﾞｼｯｸM-PRO"/>
              <a:ea typeface="HG丸ｺﾞｼｯｸM-PRO"/>
            </a:endParaRPr>
          </a:p>
        </p:txBody>
      </p:sp>
      <p:sp>
        <p:nvSpPr>
          <p:cNvPr id="1108" name="サブタイトル 2"/>
          <p:cNvSpPr>
            <a:spLocks noGrp="1"/>
          </p:cNvSpPr>
          <p:nvPr>
            <p:ph type="subTitle" idx="1"/>
          </p:nvPr>
        </p:nvSpPr>
        <p:spPr>
          <a:xfrm>
            <a:off x="2485736" y="4111546"/>
            <a:ext cx="6400800" cy="2324174"/>
          </a:xfrm>
          <a:ln>
            <a:solidFill>
              <a:schemeClr val="tx1"/>
            </a:solidFill>
          </a:ln>
        </p:spPr>
        <p:txBody>
          <a:bodyPr>
            <a:normAutofit/>
          </a:bodyPr>
          <a:lstStyle/>
          <a:p>
            <a:r>
              <a:rPr kumimoji="1" lang="ja-JP" altLang="en-US" sz="3600" b="1" dirty="0">
                <a:solidFill>
                  <a:schemeClr val="tx1"/>
                </a:solidFill>
                <a:latin typeface="HG丸ｺﾞｼｯｸM-PRO"/>
                <a:ea typeface="HG丸ｺﾞｼｯｸM-PRO"/>
              </a:rPr>
              <a:t>高知県ネット教材作成委員会</a:t>
            </a:r>
            <a:endParaRPr sz="3600" b="1">
              <a:latin typeface="HG丸ｺﾞｼｯｸM-PRO"/>
              <a:ea typeface="HG丸ｺﾞｼｯｸM-PRO"/>
            </a:endParaRPr>
          </a:p>
          <a:p>
            <a:r>
              <a:rPr kumimoji="1" lang="ja-JP" altLang="en-US" sz="2800" b="1" dirty="0">
                <a:solidFill>
                  <a:schemeClr val="tx1"/>
                </a:solidFill>
                <a:latin typeface="HG丸ｺﾞｼｯｸM-PRO"/>
                <a:ea typeface="HG丸ｺﾞｼｯｸM-PRO"/>
              </a:rPr>
              <a:t>高知工科大学ボランティアＣｙ</a:t>
            </a:r>
            <a:r>
              <a:rPr kumimoji="1" lang="en-US" altLang="ja-JP" sz="2800" b="1" dirty="0" err="1">
                <a:solidFill>
                  <a:schemeClr val="tx1"/>
                </a:solidFill>
                <a:latin typeface="HG丸ｺﾞｼｯｸM-PRO"/>
                <a:ea typeface="HG丸ｺﾞｼｯｸM-PRO"/>
              </a:rPr>
              <a:t>kut</a:t>
            </a:r>
            <a:endParaRPr kumimoji="1" lang="ja-JP" altLang="en-US" sz="2800" b="1" dirty="0">
              <a:solidFill>
                <a:schemeClr val="tx1"/>
              </a:solidFill>
              <a:latin typeface="HG丸ｺﾞｼｯｸM-PRO"/>
              <a:ea typeface="HG丸ｺﾞｼｯｸM-PRO"/>
            </a:endParaRPr>
          </a:p>
          <a:p>
            <a:r>
              <a:rPr kumimoji="1" lang="ja-JP" altLang="en-US" sz="2800" b="1" dirty="0">
                <a:solidFill>
                  <a:schemeClr val="tx1"/>
                </a:solidFill>
                <a:latin typeface="HG丸ｺﾞｼｯｸM-PRO"/>
                <a:ea typeface="HG丸ｺﾞｼｯｸM-PRO"/>
              </a:rPr>
              <a:t>高知県警察少年サポートセンター</a:t>
            </a:r>
            <a:endParaRPr sz="2800" b="1">
              <a:latin typeface="HG丸ｺﾞｼｯｸM-PRO"/>
              <a:ea typeface="HG丸ｺﾞｼｯｸM-PRO"/>
            </a:endParaRPr>
          </a:p>
          <a:p>
            <a:r>
              <a:rPr kumimoji="1" lang="ja-JP" altLang="en-US" sz="2800" b="1" dirty="0">
                <a:solidFill>
                  <a:schemeClr val="tx1"/>
                </a:solidFill>
                <a:latin typeface="HG丸ｺﾞｼｯｸM-PRO"/>
                <a:ea typeface="HG丸ｺﾞｼｯｸM-PRO"/>
              </a:rPr>
              <a:t>高知県教育委員会人権教育課</a:t>
            </a:r>
            <a:endParaRPr sz="2800" b="1">
              <a:latin typeface="HG丸ｺﾞｼｯｸM-PRO"/>
              <a:ea typeface="HG丸ｺﾞｼｯｸM-PRO"/>
            </a:endParaRPr>
          </a:p>
        </p:txBody>
      </p:sp>
      <p:sp>
        <p:nvSpPr>
          <p:cNvPr id="1109" name="テキスト ボックス 3"/>
          <p:cNvSpPr txBox="1"/>
          <p:nvPr/>
        </p:nvSpPr>
        <p:spPr>
          <a:xfrm>
            <a:off x="2156367" y="5088967"/>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870976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7" name="コンテンツ プレースホルダー 2"/>
          <p:cNvSpPr>
            <a:spLocks noGrp="1"/>
          </p:cNvSpPr>
          <p:nvPr>
            <p:ph idx="1"/>
          </p:nvPr>
        </p:nvSpPr>
        <p:spPr>
          <a:xfrm>
            <a:off x="611223" y="598245"/>
            <a:ext cx="7921554" cy="5768846"/>
          </a:xfrm>
        </p:spPr>
        <p:txBody>
          <a:bodyPr>
            <a:normAutofit/>
          </a:bodyPr>
          <a:lstStyle/>
          <a:p>
            <a:pPr marL="0" indent="0">
              <a:buNone/>
            </a:pPr>
            <a:r>
              <a:rPr lang="ja-JP" altLang="en-US" sz="4800" b="1" dirty="0">
                <a:latin typeface="HG丸ｺﾞｼｯｸM-PRO"/>
                <a:ea typeface="HG丸ｺﾞｼｯｸM-PRO"/>
              </a:rPr>
              <a:t>１</a:t>
            </a:r>
            <a:r>
              <a:rPr lang="ja-JP" altLang="en-US" sz="4800" b="1" dirty="0" smtClean="0">
                <a:latin typeface="HG丸ｺﾞｼｯｸM-PRO"/>
                <a:ea typeface="HG丸ｺﾞｼｯｸM-PRO"/>
              </a:rPr>
              <a:t>巻</a:t>
            </a:r>
            <a:r>
              <a:rPr lang="ja-JP" altLang="en-US" sz="4800" b="1" dirty="0">
                <a:latin typeface="HG丸ｺﾞｼｯｸM-PRO"/>
                <a:ea typeface="HG丸ｺﾞｼｯｸM-PRO"/>
              </a:rPr>
              <a:t>が売れない</a:t>
            </a:r>
            <a:r>
              <a:rPr lang="ja-JP" altLang="en-US" sz="4800" b="1" dirty="0" smtClean="0">
                <a:latin typeface="HG丸ｺﾞｼｯｸM-PRO"/>
                <a:ea typeface="HG丸ｺﾞｼｯｸM-PRO"/>
              </a:rPr>
              <a:t>と</a:t>
            </a:r>
            <a:endParaRPr lang="en-US" altLang="ja-JP" sz="4800" b="1" dirty="0" smtClean="0">
              <a:latin typeface="HG丸ｺﾞｼｯｸM-PRO"/>
              <a:ea typeface="HG丸ｺﾞｼｯｸM-PRO"/>
            </a:endParaRPr>
          </a:p>
          <a:p>
            <a:pPr marL="0" indent="0">
              <a:buNone/>
            </a:pPr>
            <a:r>
              <a:rPr lang="ja-JP" altLang="en-US" sz="4800" b="1" dirty="0">
                <a:latin typeface="HG丸ｺﾞｼｯｸM-PRO"/>
                <a:ea typeface="HG丸ｺﾞｼｯｸM-PRO"/>
              </a:rPr>
              <a:t>　　　　　２</a:t>
            </a:r>
            <a:r>
              <a:rPr lang="ja-JP" altLang="en-US" sz="4800" b="1" dirty="0" smtClean="0">
                <a:latin typeface="HG丸ｺﾞｼｯｸM-PRO"/>
                <a:ea typeface="HG丸ｺﾞｼｯｸM-PRO"/>
              </a:rPr>
              <a:t>巻</a:t>
            </a:r>
            <a:r>
              <a:rPr lang="ja-JP" altLang="en-US" sz="4800" b="1" dirty="0">
                <a:latin typeface="HG丸ｺﾞｼｯｸM-PRO"/>
                <a:ea typeface="HG丸ｺﾞｼｯｸM-PRO"/>
              </a:rPr>
              <a:t>が</a:t>
            </a:r>
            <a:r>
              <a:rPr lang="ja-JP" altLang="en-US" sz="4800" b="1" dirty="0" smtClean="0">
                <a:latin typeface="HG丸ｺﾞｼｯｸM-PRO"/>
                <a:ea typeface="HG丸ｺﾞｼｯｸM-PRO"/>
              </a:rPr>
              <a:t>出ない</a:t>
            </a:r>
          </a:p>
          <a:p>
            <a:pPr marL="0" indent="0">
              <a:buNone/>
            </a:pPr>
            <a:r>
              <a:rPr kumimoji="1" lang="ja-JP" altLang="en-US" sz="2000" b="1" dirty="0" smtClean="0">
                <a:latin typeface="HG丸ｺﾞｼｯｸM-PRO"/>
                <a:ea typeface="HG丸ｺﾞｼｯｸM-PRO"/>
              </a:rPr>
              <a:t>　</a:t>
            </a:r>
          </a:p>
          <a:p>
            <a:pPr marL="0" indent="0">
              <a:buNone/>
            </a:pPr>
            <a:r>
              <a:rPr kumimoji="1" lang="ja-JP" altLang="en-US" sz="4800" b="1" dirty="0" smtClean="0">
                <a:latin typeface="HG丸ｺﾞｼｯｸM-PRO"/>
                <a:ea typeface="HG丸ｺﾞｼｯｸM-PRO"/>
              </a:rPr>
              <a:t>２巻が売れないと</a:t>
            </a:r>
            <a:endParaRPr kumimoji="1" lang="en-US" altLang="ja-JP" sz="4800" b="1" dirty="0" smtClean="0">
              <a:latin typeface="HG丸ｺﾞｼｯｸM-PRO"/>
              <a:ea typeface="HG丸ｺﾞｼｯｸM-PRO"/>
            </a:endParaRPr>
          </a:p>
          <a:p>
            <a:pPr marL="0" indent="0">
              <a:buNone/>
            </a:pPr>
            <a:r>
              <a:rPr kumimoji="1" lang="ja-JP" altLang="en-US" sz="4800" b="1" dirty="0" smtClean="0">
                <a:latin typeface="HG丸ｺﾞｼｯｸM-PRO"/>
                <a:ea typeface="HG丸ｺﾞｼｯｸM-PRO"/>
              </a:rPr>
              <a:t>　　　　　３巻が出ない</a:t>
            </a:r>
          </a:p>
          <a:p>
            <a:pPr marL="0" indent="0">
              <a:buNone/>
            </a:pPr>
            <a:r>
              <a:rPr lang="ja-JP" altLang="en-US" sz="2000" b="1" dirty="0" smtClean="0">
                <a:latin typeface="HG丸ｺﾞｼｯｸM-PRO"/>
                <a:ea typeface="HG丸ｺﾞｼｯｸM-PRO"/>
              </a:rPr>
              <a:t>　</a:t>
            </a:r>
          </a:p>
          <a:p>
            <a:pPr marL="0" indent="0">
              <a:buNone/>
            </a:pPr>
            <a:r>
              <a:rPr lang="ja-JP" altLang="en-US" sz="4800" b="1" dirty="0" smtClean="0">
                <a:latin typeface="HG丸ｺﾞｼｯｸM-PRO"/>
                <a:ea typeface="HG丸ｺﾞｼｯｸM-PRO"/>
              </a:rPr>
              <a:t>３巻</a:t>
            </a:r>
            <a:r>
              <a:rPr lang="ja-JP" altLang="en-US" sz="4800" b="1" dirty="0">
                <a:latin typeface="HG丸ｺﾞｼｯｸM-PRO"/>
                <a:ea typeface="HG丸ｺﾞｼｯｸM-PRO"/>
              </a:rPr>
              <a:t>が売れないと</a:t>
            </a:r>
            <a:r>
              <a:rPr lang="ja-JP" altLang="en-US" sz="4800" b="1" dirty="0" smtClean="0">
                <a:latin typeface="HG丸ｺﾞｼｯｸM-PRO"/>
                <a:ea typeface="HG丸ｺﾞｼｯｸM-PRO"/>
              </a:rPr>
              <a:t>・・・</a:t>
            </a:r>
            <a:endParaRPr kumimoji="1" lang="ja-JP" altLang="en-US" sz="4800" b="1" dirty="0">
              <a:latin typeface="HG丸ｺﾞｼｯｸM-PRO"/>
              <a:ea typeface="HG丸ｺﾞｼｯｸM-PRO"/>
            </a:endParaRPr>
          </a:p>
        </p:txBody>
      </p:sp>
    </p:spTree>
    <p:extLst>
      <p:ext uri="{BB962C8B-B14F-4D97-AF65-F5344CB8AC3E}">
        <p14:creationId xmlns:p14="http://schemas.microsoft.com/office/powerpoint/2010/main" val="364242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3" name="タイトル 1"/>
          <p:cNvSpPr>
            <a:spLocks noGrp="1"/>
          </p:cNvSpPr>
          <p:nvPr>
            <p:ph type="title"/>
          </p:nvPr>
        </p:nvSpPr>
        <p:spPr>
          <a:xfrm>
            <a:off x="440870" y="116619"/>
            <a:ext cx="8229600" cy="958974"/>
          </a:xfrm>
        </p:spPr>
        <p:txBody>
          <a:bodyPr>
            <a:normAutofit/>
          </a:bodyPr>
          <a:lstStyle/>
          <a:p>
            <a:r>
              <a:rPr kumimoji="1" lang="ja-JP" altLang="en-US" b="1" u="none" dirty="0">
                <a:solidFill>
                  <a:srgbClr val="002060"/>
                </a:solidFill>
                <a:latin typeface="HG丸ｺﾞｼｯｸM-PRO"/>
                <a:ea typeface="HG丸ｺﾞｼｯｸM-PRO"/>
              </a:rPr>
              <a:t>法律の話</a:t>
            </a:r>
            <a:endParaRPr b="1" u="none">
              <a:solidFill>
                <a:srgbClr val="002060"/>
              </a:solidFill>
              <a:latin typeface="HG丸ｺﾞｼｯｸM-PRO"/>
              <a:ea typeface="HG丸ｺﾞｼｯｸM-PRO"/>
            </a:endParaRPr>
          </a:p>
        </p:txBody>
      </p:sp>
      <p:sp>
        <p:nvSpPr>
          <p:cNvPr id="1174" name="コンテンツ プレースホルダー 2"/>
          <p:cNvSpPr>
            <a:spLocks noGrp="1"/>
          </p:cNvSpPr>
          <p:nvPr>
            <p:ph idx="1"/>
          </p:nvPr>
        </p:nvSpPr>
        <p:spPr>
          <a:xfrm>
            <a:off x="217712" y="1074867"/>
            <a:ext cx="8675915" cy="5581390"/>
          </a:xfrm>
        </p:spPr>
        <p:txBody>
          <a:bodyPr>
            <a:normAutofit/>
          </a:bodyPr>
          <a:lstStyle/>
          <a:p>
            <a:pPr marL="0" indent="0">
              <a:buNone/>
            </a:pPr>
            <a:r>
              <a:rPr kumimoji="1" lang="ja-JP" altLang="en-US" sz="3200" b="1" dirty="0" smtClean="0">
                <a:latin typeface="HG丸ｺﾞｼｯｸM-PRO"/>
                <a:ea typeface="HG丸ｺﾞｼｯｸM-PRO"/>
              </a:rPr>
              <a:t>他人の作成物を作成者の許諾なく勝手にインターネット</a:t>
            </a:r>
            <a:r>
              <a:rPr lang="ja-JP" altLang="en-US" sz="3200" b="1" dirty="0" smtClean="0">
                <a:latin typeface="HG丸ｺﾞｼｯｸM-PRO"/>
                <a:ea typeface="HG丸ｺﾞｼｯｸM-PRO"/>
              </a:rPr>
              <a:t>上に</a:t>
            </a:r>
            <a:r>
              <a:rPr kumimoji="1" lang="ja-JP" altLang="en-US" sz="3200" b="1" dirty="0" smtClean="0">
                <a:latin typeface="HG丸ｺﾞｼｯｸM-PRO"/>
                <a:ea typeface="HG丸ｺﾞｼｯｸM-PRO"/>
              </a:rPr>
              <a:t>アップロード（公開）する</a:t>
            </a:r>
            <a:r>
              <a:rPr kumimoji="1" lang="ja-JP" altLang="en-US" sz="3200" b="1" dirty="0">
                <a:latin typeface="HG丸ｺﾞｼｯｸM-PRO"/>
                <a:ea typeface="HG丸ｺﾞｼｯｸM-PRO"/>
              </a:rPr>
              <a:t>ことは、著作権の侵害</a:t>
            </a:r>
            <a:endParaRPr kumimoji="1" lang="en-US" altLang="ja-JP" sz="3200" b="1" dirty="0">
              <a:latin typeface="HG丸ｺﾞｼｯｸM-PRO"/>
              <a:ea typeface="HG丸ｺﾞｼｯｸM-PRO"/>
            </a:endParaRPr>
          </a:p>
          <a:p>
            <a:pPr marL="0" indent="0">
              <a:buNone/>
            </a:pPr>
            <a:endParaRPr kumimoji="1" lang="en-US" altLang="ja-JP" sz="2800" dirty="0" smtClean="0"/>
          </a:p>
          <a:p>
            <a:pPr marL="0" indent="0">
              <a:buNone/>
            </a:pPr>
            <a:endParaRPr kumimoji="1" lang="en-US" altLang="ja-JP" sz="2800" dirty="0" smtClean="0"/>
          </a:p>
          <a:p>
            <a:pPr marL="0" indent="0">
              <a:buNone/>
            </a:pPr>
            <a:endParaRPr kumimoji="1" lang="en-US" altLang="ja-JP" sz="2800" dirty="0" smtClean="0"/>
          </a:p>
          <a:p>
            <a:pPr marL="0" indent="0">
              <a:buNone/>
            </a:pPr>
            <a:r>
              <a:rPr lang="ja-JP" altLang="en-US" sz="3200" b="1" dirty="0" smtClean="0">
                <a:latin typeface="HG丸ｺﾞｼｯｸM-PRO"/>
                <a:ea typeface="HG丸ｺﾞｼｯｸM-PRO"/>
              </a:rPr>
              <a:t>違法にアップロードされたモノと</a:t>
            </a:r>
            <a:r>
              <a:rPr lang="ja-JP" altLang="en-US" sz="3200" b="1" dirty="0">
                <a:latin typeface="HG丸ｺﾞｼｯｸM-PRO"/>
                <a:ea typeface="HG丸ｺﾞｼｯｸM-PRO"/>
              </a:rPr>
              <a:t>知りながらダウンロードする</a:t>
            </a:r>
            <a:r>
              <a:rPr lang="ja-JP" altLang="en-US" sz="3200" b="1" dirty="0" smtClean="0">
                <a:latin typeface="HG丸ｺﾞｼｯｸM-PRO"/>
                <a:ea typeface="HG丸ｺﾞｼｯｸM-PRO"/>
              </a:rPr>
              <a:t>行為は違法</a:t>
            </a:r>
            <a:endParaRPr lang="en-US" altLang="ja-JP" sz="3200" b="1" dirty="0">
              <a:latin typeface="HG丸ｺﾞｼｯｸM-PRO"/>
              <a:ea typeface="HG丸ｺﾞｼｯｸM-PRO"/>
            </a:endParaRPr>
          </a:p>
        </p:txBody>
      </p:sp>
      <p:sp>
        <p:nvSpPr>
          <p:cNvPr id="1175" name="タイトル 1"/>
          <p:cNvSpPr txBox="1"/>
          <p:nvPr/>
        </p:nvSpPr>
        <p:spPr>
          <a:xfrm>
            <a:off x="266697" y="2727297"/>
            <a:ext cx="8501743" cy="1143000"/>
          </a:xfrm>
          <a:prstGeom prst="rect">
            <a:avLst/>
          </a:prstGeom>
          <a:ln w="3810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rgbClr val="FF0000"/>
                </a:solidFill>
                <a:latin typeface="HG丸ｺﾞｼｯｸM-PRO"/>
                <a:ea typeface="HG丸ｺﾞｼｯｸM-PRO"/>
              </a:rPr>
              <a:t>１</a:t>
            </a:r>
            <a:r>
              <a:rPr lang="ja-JP" altLang="en-US" sz="3600" b="1" dirty="0">
                <a:solidFill>
                  <a:srgbClr val="FF0000"/>
                </a:solidFill>
                <a:latin typeface="HG丸ｺﾞｼｯｸM-PRO"/>
                <a:ea typeface="HG丸ｺﾞｼｯｸM-PRO"/>
              </a:rPr>
              <a:t>０</a:t>
            </a:r>
            <a:r>
              <a:rPr lang="ja-JP" altLang="en-US" sz="3600" b="1" dirty="0" smtClean="0">
                <a:solidFill>
                  <a:srgbClr val="FF0000"/>
                </a:solidFill>
                <a:latin typeface="HG丸ｺﾞｼｯｸM-PRO"/>
                <a:ea typeface="HG丸ｺﾞｼｯｸM-PRO"/>
              </a:rPr>
              <a:t>年</a:t>
            </a:r>
            <a:r>
              <a:rPr lang="ja-JP" altLang="en-US" sz="3600" b="1" dirty="0">
                <a:solidFill>
                  <a:srgbClr val="FF0000"/>
                </a:solidFill>
                <a:latin typeface="HG丸ｺﾞｼｯｸM-PRO"/>
                <a:ea typeface="HG丸ｺﾞｼｯｸM-PRO"/>
              </a:rPr>
              <a:t>以下の</a:t>
            </a:r>
            <a:r>
              <a:rPr lang="ja-JP" altLang="en-US" sz="3600" b="1" dirty="0" smtClean="0">
                <a:solidFill>
                  <a:srgbClr val="FF0000"/>
                </a:solidFill>
                <a:latin typeface="HG丸ｺﾞｼｯｸM-PRO"/>
                <a:ea typeface="HG丸ｺﾞｼｯｸM-PRO"/>
              </a:rPr>
              <a:t>懲役</a:t>
            </a:r>
            <a:r>
              <a:rPr lang="ja-JP" altLang="en-US" sz="3600" b="1" dirty="0">
                <a:latin typeface="HG丸ｺﾞｼｯｸM-PRO"/>
                <a:ea typeface="HG丸ｺﾞｼｯｸM-PRO"/>
              </a:rPr>
              <a:t>，</a:t>
            </a:r>
            <a:r>
              <a:rPr lang="ja-JP" altLang="en-US" sz="3600" b="1" dirty="0" smtClean="0">
                <a:latin typeface="HG丸ｺﾞｼｯｸM-PRO"/>
                <a:ea typeface="HG丸ｺﾞｼｯｸM-PRO"/>
              </a:rPr>
              <a:t>もしくは</a:t>
            </a:r>
            <a:r>
              <a:rPr lang="ja-JP" altLang="en-US" sz="3600" b="1" dirty="0" smtClean="0">
                <a:solidFill>
                  <a:srgbClr val="FF0000"/>
                </a:solidFill>
                <a:latin typeface="HG丸ｺﾞｼｯｸM-PRO"/>
                <a:ea typeface="HG丸ｺﾞｼｯｸM-PRO"/>
              </a:rPr>
              <a:t>１００</a:t>
            </a:r>
            <a:r>
              <a:rPr lang="ja-JP" altLang="en-US" sz="3600" b="1" dirty="0">
                <a:solidFill>
                  <a:srgbClr val="FF0000"/>
                </a:solidFill>
                <a:latin typeface="HG丸ｺﾞｼｯｸM-PRO"/>
                <a:ea typeface="HG丸ｺﾞｼｯｸM-PRO"/>
              </a:rPr>
              <a:t>０</a:t>
            </a:r>
            <a:r>
              <a:rPr lang="ja-JP" altLang="en-US" sz="3600" b="1" dirty="0" smtClean="0">
                <a:solidFill>
                  <a:srgbClr val="FF0000"/>
                </a:solidFill>
                <a:latin typeface="HG丸ｺﾞｼｯｸM-PRO"/>
                <a:ea typeface="HG丸ｺﾞｼｯｸM-PRO"/>
              </a:rPr>
              <a:t>万</a:t>
            </a:r>
            <a:r>
              <a:rPr lang="ja-JP" altLang="en-US" sz="3600" b="1" dirty="0">
                <a:solidFill>
                  <a:srgbClr val="FF0000"/>
                </a:solidFill>
                <a:latin typeface="HG丸ｺﾞｼｯｸM-PRO"/>
                <a:ea typeface="HG丸ｺﾞｼｯｸM-PRO"/>
              </a:rPr>
              <a:t>以下の</a:t>
            </a:r>
            <a:r>
              <a:rPr lang="ja-JP" altLang="en-US" sz="3600" b="1" dirty="0" smtClean="0">
                <a:solidFill>
                  <a:srgbClr val="FF0000"/>
                </a:solidFill>
                <a:latin typeface="HG丸ｺﾞｼｯｸM-PRO"/>
                <a:ea typeface="HG丸ｺﾞｼｯｸM-PRO"/>
              </a:rPr>
              <a:t>罰金</a:t>
            </a:r>
            <a:r>
              <a:rPr lang="ja-JP" altLang="en-US" sz="3600" b="1" dirty="0" smtClean="0">
                <a:latin typeface="HG丸ｺﾞｼｯｸM-PRO"/>
                <a:ea typeface="HG丸ｺﾞｼｯｸM-PRO"/>
              </a:rPr>
              <a:t>，または</a:t>
            </a:r>
            <a:r>
              <a:rPr lang="ja-JP" altLang="en-US" sz="3600" b="1" dirty="0">
                <a:latin typeface="HG丸ｺﾞｼｯｸM-PRO"/>
                <a:ea typeface="HG丸ｺﾞｼｯｸM-PRO"/>
              </a:rPr>
              <a:t>その</a:t>
            </a:r>
            <a:r>
              <a:rPr lang="ja-JP" altLang="en-US" sz="3600" b="1" dirty="0">
                <a:solidFill>
                  <a:srgbClr val="FF0000"/>
                </a:solidFill>
                <a:latin typeface="HG丸ｺﾞｼｯｸM-PRO"/>
                <a:ea typeface="HG丸ｺﾞｼｯｸM-PRO"/>
              </a:rPr>
              <a:t>両方</a:t>
            </a:r>
            <a:endParaRPr lang="en-US" altLang="ja-JP" sz="3600" b="1" dirty="0">
              <a:solidFill>
                <a:srgbClr val="FF0000"/>
              </a:solidFill>
              <a:latin typeface="HG丸ｺﾞｼｯｸM-PRO"/>
              <a:ea typeface="HG丸ｺﾞｼｯｸM-PRO"/>
            </a:endParaRPr>
          </a:p>
        </p:txBody>
      </p:sp>
      <p:sp>
        <p:nvSpPr>
          <p:cNvPr id="1176" name="タイトル 1"/>
          <p:cNvSpPr txBox="1"/>
          <p:nvPr/>
        </p:nvSpPr>
        <p:spPr>
          <a:xfrm>
            <a:off x="304799" y="5337906"/>
            <a:ext cx="8501743" cy="1143000"/>
          </a:xfrm>
          <a:prstGeom prst="rect">
            <a:avLst/>
          </a:prstGeom>
          <a:ln w="3810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rgbClr val="FF0000"/>
                </a:solidFill>
                <a:latin typeface="HG丸ｺﾞｼｯｸM-PRO"/>
                <a:ea typeface="HG丸ｺﾞｼｯｸM-PRO"/>
              </a:rPr>
              <a:t>２年以下の懲役</a:t>
            </a:r>
            <a:r>
              <a:rPr lang="ja-JP" altLang="en-US" sz="3600" b="1" dirty="0" smtClean="0">
                <a:solidFill>
                  <a:schemeClr val="tx1"/>
                </a:solidFill>
                <a:latin typeface="HG丸ｺﾞｼｯｸM-PRO"/>
                <a:ea typeface="HG丸ｺﾞｼｯｸM-PRO"/>
              </a:rPr>
              <a:t>，もしくは</a:t>
            </a:r>
            <a:r>
              <a:rPr lang="ja-JP" altLang="en-US" sz="3600" b="1" dirty="0" smtClean="0">
                <a:solidFill>
                  <a:srgbClr val="FF0000"/>
                </a:solidFill>
                <a:latin typeface="HG丸ｺﾞｼｯｸM-PRO"/>
                <a:ea typeface="HG丸ｺﾞｼｯｸM-PRO"/>
              </a:rPr>
              <a:t>２００万以下の罰金</a:t>
            </a:r>
            <a:r>
              <a:rPr lang="ja-JP" altLang="en-US" sz="3600" b="1" dirty="0" smtClean="0">
                <a:solidFill>
                  <a:schemeClr val="tx1"/>
                </a:solidFill>
                <a:latin typeface="HG丸ｺﾞｼｯｸM-PRO"/>
                <a:ea typeface="HG丸ｺﾞｼｯｸM-PRO"/>
              </a:rPr>
              <a:t>，またはその</a:t>
            </a:r>
            <a:r>
              <a:rPr lang="ja-JP" altLang="en-US" sz="3600" b="1" dirty="0" smtClean="0">
                <a:solidFill>
                  <a:srgbClr val="FF0000"/>
                </a:solidFill>
                <a:latin typeface="HG丸ｺﾞｼｯｸM-PRO"/>
                <a:ea typeface="HG丸ｺﾞｼｯｸM-PRO"/>
              </a:rPr>
              <a:t>両方</a:t>
            </a:r>
            <a:endParaRPr lang="en-US" altLang="ja-JP" sz="3200" dirty="0">
              <a:solidFill>
                <a:srgbClr val="FF0000"/>
              </a:solidFill>
            </a:endParaRPr>
          </a:p>
        </p:txBody>
      </p:sp>
    </p:spTree>
    <p:extLst>
      <p:ext uri="{BB962C8B-B14F-4D97-AF65-F5344CB8AC3E}">
        <p14:creationId xmlns:p14="http://schemas.microsoft.com/office/powerpoint/2010/main" val="363091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82" name="図 2"/>
          <p:cNvPicPr>
            <a:picLocks noChangeAspect="1"/>
          </p:cNvPicPr>
          <p:nvPr/>
        </p:nvPicPr>
        <p:blipFill>
          <a:blip r:embed="rId1"/>
          <a:stretch>
            <a:fillRect/>
          </a:stretch>
        </p:blipFill>
        <p:spPr>
          <a:xfrm>
            <a:off x="0" y="4339380"/>
            <a:ext cx="4135006" cy="2325939"/>
          </a:xfrm>
          <a:prstGeom prst="rect">
            <a:avLst/>
          </a:prstGeom>
        </p:spPr>
      </p:pic>
      <p:sp>
        <p:nvSpPr>
          <p:cNvPr id="1186" name="コンテンツ プレースホルダー 2"/>
          <p:cNvSpPr>
            <a:spLocks noGrp="1"/>
          </p:cNvSpPr>
          <p:nvPr>
            <p:ph idx="1"/>
          </p:nvPr>
        </p:nvSpPr>
        <p:spPr>
          <a:xfrm>
            <a:off x="448763" y="619905"/>
            <a:ext cx="8579849" cy="5723181"/>
          </a:xfrm>
        </p:spPr>
        <p:txBody>
          <a:bodyPr>
            <a:normAutofit/>
          </a:bodyPr>
          <a:lstStyle/>
          <a:p>
            <a:pPr marL="0" indent="0" algn="l">
              <a:buNone/>
            </a:pPr>
            <a:r>
              <a:rPr kumimoji="1" lang="ja-JP" altLang="en-US" sz="4400" b="1" dirty="0" smtClean="0">
                <a:solidFill>
                  <a:srgbClr val="FF0000"/>
                </a:solidFill>
                <a:latin typeface="HG丸ｺﾞｼｯｸM-PRO"/>
                <a:ea typeface="HG丸ｺﾞｼｯｸM-PRO"/>
              </a:rPr>
              <a:t>違法</a:t>
            </a:r>
            <a:r>
              <a:rPr lang="ja-JP" altLang="en-US" sz="4400" b="1" dirty="0">
                <a:solidFill>
                  <a:srgbClr val="FF0000"/>
                </a:solidFill>
                <a:latin typeface="HG丸ｺﾞｼｯｸM-PRO"/>
                <a:ea typeface="HG丸ｺﾞｼｯｸM-PRO"/>
              </a:rPr>
              <a:t>ダウンロード</a:t>
            </a:r>
            <a:r>
              <a:rPr kumimoji="1" lang="ja-JP" altLang="en-US" sz="4400" b="1" dirty="0" smtClean="0">
                <a:solidFill>
                  <a:srgbClr val="002060"/>
                </a:solidFill>
                <a:latin typeface="HG丸ｺﾞｼｯｸM-PRO"/>
                <a:ea typeface="HG丸ｺﾞｼｯｸM-PRO"/>
              </a:rPr>
              <a:t>は</a:t>
            </a:r>
            <a:endParaRPr kumimoji="1" lang="en-US" altLang="ja-JP" sz="4400" b="1" dirty="0">
              <a:solidFill>
                <a:srgbClr val="002060"/>
              </a:solidFill>
              <a:latin typeface="HG丸ｺﾞｼｯｸM-PRO"/>
              <a:ea typeface="HG丸ｺﾞｼｯｸM-PRO"/>
            </a:endParaRPr>
          </a:p>
          <a:p>
            <a:pPr marL="0" indent="0" algn="l">
              <a:buNone/>
            </a:pPr>
            <a:r>
              <a:rPr kumimoji="1" lang="ja-JP" altLang="en-US" sz="4400" b="1" dirty="0" smtClean="0">
                <a:solidFill>
                  <a:srgbClr val="002060"/>
                </a:solidFill>
                <a:latin typeface="HG丸ｺﾞｼｯｸM-PRO"/>
                <a:ea typeface="HG丸ｺﾞｼｯｸM-PRO"/>
              </a:rPr>
              <a:t>本屋で </a:t>
            </a:r>
            <a:r>
              <a:rPr kumimoji="1" lang="ja-JP" altLang="en-US" sz="6600" b="1" dirty="0" smtClean="0">
                <a:solidFill>
                  <a:srgbClr val="FF0000"/>
                </a:solidFill>
                <a:latin typeface="HG丸ｺﾞｼｯｸM-PRO"/>
                <a:ea typeface="HG丸ｺﾞｼｯｸM-PRO"/>
              </a:rPr>
              <a:t>万引き </a:t>
            </a:r>
            <a:r>
              <a:rPr kumimoji="1" lang="ja-JP" altLang="en-US" sz="4400" b="1" dirty="0" smtClean="0">
                <a:solidFill>
                  <a:srgbClr val="002060"/>
                </a:solidFill>
                <a:latin typeface="HG丸ｺﾞｼｯｸM-PRO"/>
                <a:ea typeface="HG丸ｺﾞｼｯｸM-PRO"/>
              </a:rPr>
              <a:t>と同じ。</a:t>
            </a:r>
            <a:br>
              <a:rPr kumimoji="1" lang="en-US" altLang="ja-JP" sz="4400" b="1" dirty="0">
                <a:latin typeface="HG丸ｺﾞｼｯｸM-PRO"/>
                <a:ea typeface="HG丸ｺﾞｼｯｸM-PRO"/>
              </a:rPr>
            </a:br>
            <a:r>
              <a:rPr kumimoji="1" lang="ja-JP" altLang="en-US" sz="2000" b="1" dirty="0">
                <a:latin typeface="HG丸ｺﾞｼｯｸM-PRO"/>
                <a:ea typeface="HG丸ｺﾞｼｯｸM-PRO"/>
              </a:rPr>
              <a:t>　</a:t>
            </a:r>
            <a:endParaRPr kumimoji="1" lang="ja-JP" altLang="en-US" sz="4400" b="1" dirty="0">
              <a:latin typeface="HG丸ｺﾞｼｯｸM-PRO"/>
              <a:ea typeface="HG丸ｺﾞｼｯｸM-PRO"/>
            </a:endParaRPr>
          </a:p>
          <a:p>
            <a:pPr marL="0" indent="0" algn="ctr">
              <a:buNone/>
            </a:pPr>
            <a:r>
              <a:rPr kumimoji="1" lang="en-US" altLang="ja-JP" sz="4400" b="1" dirty="0">
                <a:latin typeface="HG丸ｺﾞｼｯｸM-PRO"/>
                <a:ea typeface="HG丸ｺﾞｼｯｸM-PRO"/>
              </a:rPr>
              <a:t>　　</a:t>
            </a:r>
            <a:r>
              <a:rPr kumimoji="1" lang="ja-JP" altLang="en-US" sz="4000" b="1" dirty="0">
                <a:latin typeface="HG丸ｺﾞｼｯｸM-PRO"/>
                <a:ea typeface="HG丸ｺﾞｼｯｸM-PRO"/>
              </a:rPr>
              <a:t>お金を払って読みましょう。</a:t>
            </a:r>
            <a:br>
              <a:rPr kumimoji="1" lang="en-US" altLang="ja-JP" sz="4400" b="1" dirty="0">
                <a:latin typeface="HG丸ｺﾞｼｯｸM-PRO"/>
                <a:ea typeface="HG丸ｺﾞｼｯｸM-PRO"/>
              </a:rPr>
            </a:br>
            <a:br>
              <a:rPr kumimoji="1" lang="en-US" altLang="ja-JP" sz="4400" b="1" dirty="0">
                <a:latin typeface="HG丸ｺﾞｼｯｸM-PRO"/>
                <a:ea typeface="HG丸ｺﾞｼｯｸM-PRO"/>
              </a:rPr>
            </a:br>
            <a:r>
              <a:rPr lang="ja-JP" altLang="en-US" sz="4400" b="1" dirty="0">
                <a:latin typeface="HG丸ｺﾞｼｯｸM-PRO"/>
                <a:ea typeface="HG丸ｺﾞｼｯｸM-PRO"/>
              </a:rPr>
              <a:t>　　　　</a:t>
            </a:r>
            <a:endParaRPr kumimoji="1" lang="en-US" altLang="ja-JP" sz="4400" b="1" dirty="0">
              <a:latin typeface="HG丸ｺﾞｼｯｸM-PRO"/>
              <a:ea typeface="HG丸ｺﾞｼｯｸM-PRO"/>
            </a:endParaRPr>
          </a:p>
        </p:txBody>
      </p:sp>
    </p:spTree>
    <p:extLst>
      <p:ext uri="{BB962C8B-B14F-4D97-AF65-F5344CB8AC3E}">
        <p14:creationId xmlns:p14="http://schemas.microsoft.com/office/powerpoint/2010/main" val="240513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2" name="タイトル 1"/>
          <p:cNvSpPr>
            <a:spLocks noGrp="1"/>
          </p:cNvSpPr>
          <p:nvPr>
            <p:ph type="title"/>
          </p:nvPr>
        </p:nvSpPr>
        <p:spPr>
          <a:xfrm>
            <a:off x="440870" y="226977"/>
            <a:ext cx="8229600" cy="1113091"/>
          </a:xfrm>
        </p:spPr>
        <p:txBody>
          <a:bodyPr>
            <a:normAutofit/>
          </a:bodyPr>
          <a:lstStyle/>
          <a:p>
            <a:r>
              <a:rPr kumimoji="1" lang="ja-JP" altLang="en-US" b="1" u="none" dirty="0" smtClean="0">
                <a:solidFill>
                  <a:srgbClr val="002060"/>
                </a:solidFill>
                <a:latin typeface="HG丸ｺﾞｼｯｸM-PRO"/>
                <a:ea typeface="HG丸ｺﾞｼｯｸM-PRO"/>
              </a:rPr>
              <a:t>今は違法ではなくても</a:t>
            </a:r>
            <a:endParaRPr b="1" u="none" dirty="0">
              <a:solidFill>
                <a:srgbClr val="002060"/>
              </a:solidFill>
              <a:latin typeface="HG丸ｺﾞｼｯｸM-PRO"/>
              <a:ea typeface="HG丸ｺﾞｼｯｸM-PRO"/>
            </a:endParaRPr>
          </a:p>
        </p:txBody>
      </p:sp>
      <p:sp>
        <p:nvSpPr>
          <p:cNvPr id="1193" name="コンテンツ プレースホルダー 2"/>
          <p:cNvSpPr>
            <a:spLocks noGrp="1"/>
          </p:cNvSpPr>
          <p:nvPr>
            <p:ph idx="1"/>
          </p:nvPr>
        </p:nvSpPr>
        <p:spPr>
          <a:xfrm>
            <a:off x="217697" y="1345709"/>
            <a:ext cx="8702782" cy="5121543"/>
          </a:xfrm>
        </p:spPr>
        <p:txBody>
          <a:bodyPr>
            <a:normAutofit/>
          </a:bodyPr>
          <a:lstStyle/>
          <a:p>
            <a:pPr marL="0" indent="0">
              <a:buNone/>
            </a:pPr>
            <a:r>
              <a:rPr lang="ja-JP" altLang="en-US" sz="3200" b="1" dirty="0" smtClean="0">
                <a:latin typeface="HG丸ｺﾞｼｯｸM-PRO"/>
                <a:ea typeface="HG丸ｺﾞｼｯｸM-PRO"/>
              </a:rPr>
              <a:t>違法</a:t>
            </a:r>
            <a:r>
              <a:rPr lang="ja-JP" altLang="en-US" sz="3200" b="1" dirty="0" smtClean="0">
                <a:latin typeface="HG丸ｺﾞｼｯｸM-PRO"/>
                <a:ea typeface="HG丸ｺﾞｼｯｸM-PRO"/>
              </a:rPr>
              <a:t>にアップロードされたモノと</a:t>
            </a:r>
            <a:r>
              <a:rPr lang="ja-JP" altLang="en-US" sz="3200" b="1" dirty="0">
                <a:latin typeface="HG丸ｺﾞｼｯｸM-PRO"/>
                <a:ea typeface="HG丸ｺﾞｼｯｸM-PRO"/>
              </a:rPr>
              <a:t>知りながら</a:t>
            </a:r>
            <a:endParaRPr lang="en-US" altLang="ja-JP" sz="3200" b="1" dirty="0" smtClean="0">
              <a:latin typeface="HG丸ｺﾞｼｯｸM-PRO"/>
              <a:ea typeface="HG丸ｺﾞｼｯｸM-PRO"/>
            </a:endParaRPr>
          </a:p>
          <a:p>
            <a:pPr marL="0" indent="0">
              <a:buNone/>
            </a:pPr>
            <a:r>
              <a:rPr lang="ja-JP" altLang="en-US" sz="3200" b="1" dirty="0">
                <a:latin typeface="HG丸ｺﾞｼｯｸM-PRO"/>
                <a:ea typeface="HG丸ｺﾞｼｯｸM-PRO"/>
              </a:rPr>
              <a:t>ダウンロードする</a:t>
            </a:r>
            <a:r>
              <a:rPr lang="ja-JP" altLang="en-US" sz="3200" b="1" dirty="0" smtClean="0">
                <a:latin typeface="HG丸ｺﾞｼｯｸM-PRO"/>
                <a:ea typeface="HG丸ｺﾞｼｯｸM-PRO"/>
              </a:rPr>
              <a:t>行為は違法</a:t>
            </a:r>
            <a:endParaRPr lang="ja-JP" altLang="en-US" sz="3200" b="1" dirty="0">
              <a:latin typeface="HG丸ｺﾞｼｯｸM-PRO"/>
              <a:ea typeface="HG丸ｺﾞｼｯｸM-PRO"/>
            </a:endParaRPr>
          </a:p>
          <a:p>
            <a:pPr marL="0" indent="0">
              <a:buNone/>
            </a:pPr>
            <a:endParaRPr lang="ja-JP" altLang="en-US" sz="3200" b="1" dirty="0" smtClean="0">
              <a:latin typeface="HG丸ｺﾞｼｯｸM-PRO"/>
              <a:ea typeface="HG丸ｺﾞｼｯｸM-PRO"/>
            </a:endParaRPr>
          </a:p>
          <a:p>
            <a:pPr marL="0" indent="0">
              <a:buNone/>
            </a:pPr>
            <a:endParaRPr lang="en-US" altLang="ja-JP" b="1" dirty="0">
              <a:latin typeface="HG丸ｺﾞｼｯｸM-PRO"/>
              <a:ea typeface="HG丸ｺﾞｼｯｸM-PRO"/>
            </a:endParaRPr>
          </a:p>
          <a:p>
            <a:pPr marL="0" indent="0">
              <a:buNone/>
            </a:pPr>
            <a:r>
              <a:rPr lang="ja-JP" altLang="en-US" sz="3800" b="1" dirty="0" smtClean="0">
                <a:latin typeface="HG丸ｺﾞｼｯｸM-PRO"/>
                <a:ea typeface="HG丸ｺﾞｼｯｸM-PRO"/>
              </a:rPr>
              <a:t>ダウンロードしないで読める</a:t>
            </a:r>
            <a:r>
              <a:rPr lang="ja-JP" altLang="en-US" sz="3800" b="1" dirty="0" smtClean="0">
                <a:latin typeface="HG丸ｺﾞｼｯｸM-PRO"/>
                <a:ea typeface="HG丸ｺﾞｼｯｸM-PRO"/>
              </a:rPr>
              <a:t>サイトも</a:t>
            </a:r>
            <a:r>
              <a:rPr lang="ja-JP" altLang="en-US" sz="3800" b="1" dirty="0" smtClean="0">
                <a:latin typeface="HG丸ｺﾞｼｯｸM-PRO"/>
                <a:ea typeface="HG丸ｺﾞｼｯｸM-PRO"/>
              </a:rPr>
              <a:t>作家を苦しめています</a:t>
            </a:r>
            <a:endParaRPr lang="ja-JP" altLang="en-US" sz="3800" b="1" dirty="0" smtClean="0">
              <a:latin typeface="HG丸ｺﾞｼｯｸM-PRO"/>
              <a:ea typeface="HG丸ｺﾞｼｯｸM-PRO"/>
            </a:endParaRPr>
          </a:p>
          <a:p>
            <a:pPr marL="0" indent="0">
              <a:buNone/>
            </a:pPr>
            <a:r>
              <a:rPr lang="ja-JP" altLang="en-US" sz="2000" b="1" dirty="0">
                <a:latin typeface="HG丸ｺﾞｼｯｸM-PRO"/>
                <a:ea typeface="HG丸ｺﾞｼｯｸM-PRO"/>
              </a:rPr>
              <a:t>　</a:t>
            </a:r>
            <a:endParaRPr lang="en-US" altLang="ja-JP" sz="2000" b="1" dirty="0">
              <a:latin typeface="HG丸ｺﾞｼｯｸM-PRO"/>
              <a:ea typeface="HG丸ｺﾞｼｯｸM-PRO"/>
            </a:endParaRPr>
          </a:p>
          <a:p>
            <a:pPr marL="0" indent="0">
              <a:buNone/>
            </a:pPr>
            <a:r>
              <a:rPr lang="ja-JP" altLang="en-US" sz="4400" b="1" dirty="0" smtClean="0">
                <a:solidFill>
                  <a:srgbClr val="0070C0"/>
                </a:solidFill>
                <a:latin typeface="HG丸ｺﾞｼｯｸM-PRO"/>
                <a:ea typeface="HG丸ｺﾞｼｯｸM-PRO"/>
              </a:rPr>
              <a:t>モラルのあるサイトを利用しよう</a:t>
            </a:r>
            <a:endParaRPr lang="en-US" altLang="ja-JP" sz="4400" b="1" dirty="0">
              <a:solidFill>
                <a:srgbClr val="0070C0"/>
              </a:solidFill>
              <a:latin typeface="HG丸ｺﾞｼｯｸM-PRO"/>
              <a:ea typeface="HG丸ｺﾞｼｯｸM-PRO"/>
            </a:endParaRPr>
          </a:p>
        </p:txBody>
      </p:sp>
      <p:sp>
        <p:nvSpPr>
          <p:cNvPr id="1194" name="図形 79"/>
          <p:cNvSpPr/>
          <p:nvPr/>
        </p:nvSpPr>
        <p:spPr>
          <a:xfrm>
            <a:off x="4015920" y="2762250"/>
            <a:ext cx="1079500" cy="730250"/>
          </a:xfrm>
          <a:prstGeom prst="downArrow">
            <a:avLst/>
          </a:prstGeom>
          <a:solidFill>
            <a:srgbClr val="FF0000"/>
          </a:solidFill>
          <a:ln w="9525" cap="flat" cmpd="sng" algn="ctr">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vertOverflow="overflow" horzOverflow="overflow"/>
          <a:p>
            <a:pPr/>
          </a:p>
        </p:txBody>
      </p:sp>
    </p:spTree>
    <p:extLst>
      <p:ext uri="{BB962C8B-B14F-4D97-AF65-F5344CB8AC3E}">
        <p14:creationId xmlns:p14="http://schemas.microsoft.com/office/powerpoint/2010/main" val="4218768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0" name="タイトル 1"/>
          <p:cNvSpPr>
            <a:spLocks noGrp="1"/>
          </p:cNvSpPr>
          <p:nvPr>
            <p:ph type="title"/>
          </p:nvPr>
        </p:nvSpPr>
        <p:spPr>
          <a:xfrm>
            <a:off x="457200" y="276358"/>
            <a:ext cx="8229600" cy="1095242"/>
          </a:xfrm>
        </p:spPr>
        <p:txBody>
          <a:bodyPr>
            <a:normAutofit/>
          </a:bodyPr>
          <a:lstStyle/>
          <a:p>
            <a:r>
              <a:rPr lang="ja-JP" altLang="en-US" b="1" dirty="0" smtClean="0">
                <a:solidFill>
                  <a:srgbClr val="002060"/>
                </a:solidFill>
                <a:latin typeface="HG丸ｺﾞｼｯｸM-PRO"/>
                <a:ea typeface="HG丸ｺﾞｼｯｸM-PRO"/>
              </a:rPr>
              <a:t>合法的な</a:t>
            </a:r>
            <a:r>
              <a:rPr kumimoji="1" lang="ja-JP" altLang="en-US" b="1" dirty="0" smtClean="0">
                <a:solidFill>
                  <a:srgbClr val="002060"/>
                </a:solidFill>
                <a:latin typeface="HG丸ｺﾞｼｯｸM-PRO"/>
                <a:ea typeface="HG丸ｺﾞｼｯｸM-PRO"/>
              </a:rPr>
              <a:t>無料の漫画サイト</a:t>
            </a:r>
            <a:endParaRPr kumimoji="1" lang="ja-JP" altLang="en-US" b="1" dirty="0">
              <a:solidFill>
                <a:srgbClr val="002060"/>
              </a:solidFill>
              <a:latin typeface="HG丸ｺﾞｼｯｸM-PRO"/>
              <a:ea typeface="HG丸ｺﾞｼｯｸM-PRO"/>
            </a:endParaRPr>
          </a:p>
        </p:txBody>
      </p:sp>
      <p:sp>
        <p:nvSpPr>
          <p:cNvPr id="1201" name="コンテンツ プレースホルダー 2"/>
          <p:cNvSpPr>
            <a:spLocks noGrp="1"/>
          </p:cNvSpPr>
          <p:nvPr>
            <p:ph idx="1"/>
          </p:nvPr>
        </p:nvSpPr>
        <p:spPr>
          <a:xfrm>
            <a:off x="602442" y="2082870"/>
            <a:ext cx="8084304" cy="3956656"/>
          </a:xfrm>
        </p:spPr>
        <p:txBody>
          <a:bodyPr>
            <a:normAutofit fontScale="92500" lnSpcReduction="10000"/>
          </a:bodyPr>
          <a:lstStyle/>
          <a:p>
            <a:r>
              <a:rPr lang="ja-JP" altLang="en-US" sz="5400" b="1" dirty="0">
                <a:solidFill>
                  <a:srgbClr val="0070C0"/>
                </a:solidFill>
                <a:latin typeface="HG丸ｺﾞｼｯｸM-PRO"/>
                <a:ea typeface="HG丸ｺﾞｼｯｸM-PRO"/>
              </a:rPr>
              <a:t>青空文庫</a:t>
            </a:r>
            <a:endParaRPr lang="en-US" altLang="ja-JP" sz="5400" b="1" dirty="0">
              <a:solidFill>
                <a:srgbClr val="0070C0"/>
              </a:solidFill>
              <a:latin typeface="HG丸ｺﾞｼｯｸM-PRO"/>
              <a:ea typeface="HG丸ｺﾞｼｯｸM-PRO"/>
            </a:endParaRPr>
          </a:p>
          <a:p>
            <a:pPr marL="0" indent="0">
              <a:buNone/>
            </a:pPr>
            <a:r>
              <a:rPr kumimoji="1" lang="ja-JP" altLang="en-US" sz="2352" b="1" dirty="0">
                <a:solidFill>
                  <a:srgbClr val="0070C0"/>
                </a:solidFill>
                <a:latin typeface="HG丸ｺﾞｼｯｸM-PRO"/>
                <a:ea typeface="HG丸ｺﾞｼｯｸM-PRO"/>
              </a:rPr>
              <a:t>　</a:t>
            </a:r>
          </a:p>
          <a:p>
            <a:r>
              <a:rPr kumimoji="1" lang="ja-JP" altLang="en-US" sz="5400" b="1" dirty="0">
                <a:solidFill>
                  <a:srgbClr val="0070C0"/>
                </a:solidFill>
                <a:latin typeface="HG丸ｺﾞｼｯｸM-PRO"/>
                <a:ea typeface="HG丸ｺﾞｼｯｸM-PRO"/>
              </a:rPr>
              <a:t>マンガ図書館Ｚ　</a:t>
            </a:r>
            <a:r>
              <a:rPr kumimoji="1" lang="en-US" altLang="ja-JP" sz="5400" b="1" dirty="0">
                <a:solidFill>
                  <a:srgbClr val="0070C0"/>
                </a:solidFill>
                <a:latin typeface="HG丸ｺﾞｼｯｸM-PRO"/>
                <a:ea typeface="HG丸ｺﾞｼｯｸM-PRO"/>
              </a:rPr>
              <a:t> </a:t>
            </a:r>
            <a:r>
              <a:rPr kumimoji="1" lang="ja-JP" altLang="en-US" sz="5400" b="1" dirty="0">
                <a:solidFill>
                  <a:srgbClr val="0070C0"/>
                </a:solidFill>
                <a:latin typeface="HG丸ｺﾞｼｯｸM-PRO"/>
                <a:ea typeface="HG丸ｺﾞｼｯｸM-PRO"/>
              </a:rPr>
              <a:t>等</a:t>
            </a:r>
            <a:endParaRPr kumimoji="1" lang="en-US" altLang="ja-JP" sz="5400" b="1" dirty="0">
              <a:solidFill>
                <a:srgbClr val="0070C0"/>
              </a:solidFill>
              <a:latin typeface="HG丸ｺﾞｼｯｸM-PRO"/>
              <a:ea typeface="HG丸ｺﾞｼｯｸM-PRO"/>
            </a:endParaRPr>
          </a:p>
          <a:p>
            <a:pPr marL="0" indent="0">
              <a:buNone/>
            </a:pPr>
            <a:r>
              <a:rPr lang="ja-JP" altLang="en-US" sz="2162" dirty="0"/>
              <a:t>　</a:t>
            </a:r>
            <a:endParaRPr lang="en-US" altLang="ja-JP" sz="2162" dirty="0"/>
          </a:p>
          <a:p>
            <a:pPr marL="0" indent="0">
              <a:buNone/>
            </a:pPr>
            <a:r>
              <a:rPr lang="ja-JP" altLang="en-US" sz="4800" b="1" dirty="0">
                <a:latin typeface="HG丸ｺﾞｼｯｸM-PRO"/>
                <a:ea typeface="HG丸ｺﾞｼｯｸM-PRO"/>
              </a:rPr>
              <a:t>広告費が作家さんの収益になるシステム</a:t>
            </a:r>
            <a:endParaRPr lang="en-US" altLang="ja-JP" sz="4800" b="1" dirty="0">
              <a:latin typeface="HG丸ｺﾞｼｯｸM-PRO"/>
              <a:ea typeface="HG丸ｺﾞｼｯｸM-PRO"/>
            </a:endParaRPr>
          </a:p>
        </p:txBody>
      </p:sp>
    </p:spTree>
    <p:extLst>
      <p:ext uri="{BB962C8B-B14F-4D97-AF65-F5344CB8AC3E}">
        <p14:creationId xmlns:p14="http://schemas.microsoft.com/office/powerpoint/2010/main" val="1161820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07" name="Picture 4" descr="関連画像"/>
          <p:cNvPicPr>
            <a:picLocks noChangeAspect="1" noChangeArrowheads="1"/>
          </p:cNvPicPr>
          <p:nvPr/>
        </p:nvPicPr>
        <p:blipFill>
          <a:blip r:embed="rId1"/>
          <a:stretch>
            <a:fillRect/>
          </a:stretch>
        </p:blipFill>
        <p:spPr>
          <a:xfrm>
            <a:off x="5689373" y="3835785"/>
            <a:ext cx="2997427" cy="2727168"/>
          </a:xfrm>
          <a:prstGeom prst="rect">
            <a:avLst/>
          </a:prstGeom>
          <a:noFill/>
        </p:spPr>
      </p:pic>
      <p:sp>
        <p:nvSpPr>
          <p:cNvPr id="1208" name="タイトル 1"/>
          <p:cNvSpPr>
            <a:spLocks noGrp="1"/>
          </p:cNvSpPr>
          <p:nvPr>
            <p:ph type="title"/>
          </p:nvPr>
        </p:nvSpPr>
        <p:spPr>
          <a:xfrm>
            <a:off x="377795" y="174632"/>
            <a:ext cx="8309035" cy="4413250"/>
          </a:xfrm>
        </p:spPr>
        <p:txBody>
          <a:bodyPr>
            <a:noAutofit/>
          </a:bodyPr>
          <a:lstStyle/>
          <a:p>
            <a:pPr algn="l"/>
            <a:r>
              <a:rPr lang="ja-JP" altLang="en-US" sz="6600" b="0" dirty="0" smtClean="0">
                <a:latin typeface="AR勘亭流H"/>
                <a:ea typeface="AR勘亭流H"/>
                <a:cs typeface="Arial Unicode MS"/>
              </a:rPr>
              <a:t>違法にアップロードされたモノの</a:t>
            </a:r>
            <a:br>
              <a:rPr lang="en-US" altLang="ja-JP" sz="6600" b="0" dirty="0" smtClean="0">
                <a:latin typeface="AR勘亭流H"/>
                <a:ea typeface="AR勘亭流H"/>
                <a:cs typeface="Arial Unicode MS"/>
              </a:rPr>
            </a:br>
            <a:r>
              <a:rPr lang="ja-JP" altLang="en-US" sz="6600" b="0" dirty="0" smtClean="0">
                <a:latin typeface="AR勘亭流H"/>
                <a:ea typeface="AR勘亭流H"/>
                <a:cs typeface="Arial Unicode MS"/>
              </a:rPr>
              <a:t>ダウンロードは</a:t>
            </a:r>
            <a:endParaRPr kumimoji="1" lang="ja-JP" altLang="en-US" sz="6600" b="0" dirty="0">
              <a:latin typeface="AR勘亭流H"/>
              <a:ea typeface="AR勘亭流H"/>
              <a:cs typeface="Arial Unicode MS"/>
            </a:endParaRPr>
          </a:p>
          <a:p>
            <a:pPr algn="l"/>
            <a:r>
              <a:rPr lang="ja-JP" altLang="en-US" sz="6600" b="0" dirty="0" smtClean="0">
                <a:latin typeface="AR勘亭流H"/>
                <a:ea typeface="AR勘亭流H"/>
                <a:cs typeface="Arial Unicode MS"/>
              </a:rPr>
              <a:t>やめましょう</a:t>
            </a:r>
          </a:p>
        </p:txBody>
      </p:sp>
    </p:spTree>
    <p:extLst>
      <p:ext uri="{BB962C8B-B14F-4D97-AF65-F5344CB8AC3E}">
        <p14:creationId xmlns:p14="http://schemas.microsoft.com/office/powerpoint/2010/main" val="308024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1" name="タイトル 1"/>
          <p:cNvSpPr>
            <a:spLocks noGrp="1"/>
          </p:cNvSpPr>
          <p:nvPr>
            <p:ph type="title"/>
          </p:nvPr>
        </p:nvSpPr>
        <p:spPr>
          <a:xfrm>
            <a:off x="600243" y="592913"/>
            <a:ext cx="8036823" cy="4640513"/>
          </a:xfrm>
        </p:spPr>
        <p:txBody>
          <a:bodyPr>
            <a:normAutofit/>
          </a:bodyPr>
          <a:lstStyle/>
          <a:p>
            <a:pPr algn="l"/>
            <a:r>
              <a:rPr kumimoji="1" lang="ja-JP" altLang="en-US" sz="6600" b="1" dirty="0">
                <a:latin typeface="HG丸ｺﾞｼｯｸM-PRO"/>
                <a:ea typeface="HG丸ｺﾞｼｯｸM-PRO"/>
              </a:rPr>
              <a:t>漫画を</a:t>
            </a:r>
            <a:r>
              <a:rPr kumimoji="1" lang="ja-JP" altLang="en-US" sz="6600" b="1" dirty="0">
                <a:solidFill>
                  <a:srgbClr val="FF0000"/>
                </a:solidFill>
                <a:latin typeface="HG丸ｺﾞｼｯｸM-PRO"/>
                <a:ea typeface="HG丸ｺﾞｼｯｸM-PRO"/>
              </a:rPr>
              <a:t>無料</a:t>
            </a:r>
            <a:r>
              <a:rPr kumimoji="1" lang="ja-JP" altLang="en-US" sz="6600" b="1" dirty="0">
                <a:solidFill>
                  <a:schemeClr val="tx1"/>
                </a:solidFill>
                <a:latin typeface="HG丸ｺﾞｼｯｸM-PRO"/>
                <a:ea typeface="HG丸ｺﾞｼｯｸM-PRO"/>
              </a:rPr>
              <a:t>で読める</a:t>
            </a:r>
            <a:endParaRPr sz="6600" b="1">
              <a:latin typeface="HG丸ｺﾞｼｯｸM-PRO"/>
              <a:ea typeface="HG丸ｺﾞｼｯｸM-PRO"/>
            </a:endParaRPr>
          </a:p>
          <a:p>
            <a:pPr algn="l"/>
            <a:r>
              <a:rPr kumimoji="1" lang="ja-JP" altLang="en-US" sz="6600" b="1" dirty="0">
                <a:solidFill>
                  <a:schemeClr val="tx1"/>
                </a:solidFill>
                <a:latin typeface="HG丸ｺﾞｼｯｸM-PRO"/>
                <a:ea typeface="HG丸ｺﾞｼｯｸM-PRO"/>
              </a:rPr>
              <a:t>サイト</a:t>
            </a:r>
            <a:r>
              <a:rPr kumimoji="1" lang="ja-JP" altLang="en-US" sz="6600" b="1" dirty="0">
                <a:latin typeface="HG丸ｺﾞｼｯｸM-PRO"/>
                <a:ea typeface="HG丸ｺﾞｼｯｸM-PRO"/>
              </a:rPr>
              <a:t>を知っていますか？</a:t>
            </a:r>
          </a:p>
        </p:txBody>
      </p:sp>
    </p:spTree>
    <p:extLst>
      <p:ext uri="{BB962C8B-B14F-4D97-AF65-F5344CB8AC3E}">
        <p14:creationId xmlns:p14="http://schemas.microsoft.com/office/powerpoint/2010/main" val="73334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7" name="タイトル 1"/>
          <p:cNvSpPr>
            <a:spLocks noGrp="1"/>
          </p:cNvSpPr>
          <p:nvPr>
            <p:ph type="title"/>
          </p:nvPr>
        </p:nvSpPr>
        <p:spPr>
          <a:xfrm>
            <a:off x="331507" y="285069"/>
            <a:ext cx="8480986" cy="4985534"/>
          </a:xfrm>
        </p:spPr>
        <p:txBody>
          <a:bodyPr>
            <a:normAutofit fontScale="90000"/>
          </a:bodyPr>
          <a:lstStyle/>
          <a:p>
            <a:pPr algn="l"/>
            <a:r>
              <a:rPr kumimoji="1" lang="ja-JP" altLang="en-US" sz="6000" b="1" dirty="0">
                <a:solidFill>
                  <a:srgbClr val="002060"/>
                </a:solidFill>
                <a:latin typeface="HG丸ｺﾞｼｯｸM-PRO"/>
                <a:ea typeface="HG丸ｺﾞｼｯｸM-PRO"/>
              </a:rPr>
              <a:t>全部の漫画が、</a:t>
            </a:r>
            <a:r>
              <a:rPr kumimoji="1" lang="ja-JP" altLang="en-US" sz="6000" b="1" dirty="0">
                <a:solidFill>
                  <a:srgbClr val="FF0000"/>
                </a:solidFill>
                <a:latin typeface="HG丸ｺﾞｼｯｸM-PRO"/>
                <a:ea typeface="HG丸ｺﾞｼｯｸM-PRO"/>
              </a:rPr>
              <a:t>勝手に</a:t>
            </a:r>
            <a:endParaRPr sz="6000" b="1">
              <a:latin typeface="HG丸ｺﾞｼｯｸM-PRO"/>
              <a:ea typeface="HG丸ｺﾞｼｯｸM-PRO"/>
            </a:endParaRPr>
          </a:p>
          <a:p>
            <a:pPr algn="l"/>
            <a:r>
              <a:rPr kumimoji="1" lang="ja-JP" altLang="en-US" sz="6000" b="1" dirty="0">
                <a:solidFill>
                  <a:srgbClr val="FF0000"/>
                </a:solidFill>
                <a:latin typeface="HG丸ｺﾞｼｯｸM-PRO"/>
                <a:ea typeface="HG丸ｺﾞｼｯｸM-PRO"/>
              </a:rPr>
              <a:t>タダで配られたら･･･。</a:t>
            </a:r>
            <a:br>
              <a:rPr kumimoji="1" lang="en-US" altLang="ja-JP" sz="6000" b="1" dirty="0">
                <a:latin typeface="HG丸ｺﾞｼｯｸM-PRO"/>
                <a:ea typeface="HG丸ｺﾞｼｯｸM-PRO"/>
              </a:rPr>
            </a:br>
            <a:r>
              <a:rPr kumimoji="1" lang="ja-JP" altLang="en-US" sz="2222" b="1" dirty="0">
                <a:latin typeface="HG丸ｺﾞｼｯｸM-PRO"/>
                <a:ea typeface="HG丸ｺﾞｼｯｸM-PRO"/>
              </a:rPr>
              <a:t>　</a:t>
            </a:r>
            <a:endParaRPr kumimoji="1" lang="ja-JP" altLang="en-US" sz="2222" b="1" dirty="0">
              <a:solidFill>
                <a:srgbClr val="FF0000"/>
              </a:solidFill>
              <a:latin typeface="HG丸ｺﾞｼｯｸM-PRO"/>
              <a:ea typeface="HG丸ｺﾞｼｯｸM-PRO"/>
            </a:endParaRPr>
          </a:p>
          <a:p>
            <a:pPr algn="l"/>
            <a:r>
              <a:rPr kumimoji="1" lang="ja-JP" altLang="en-US" sz="6000" b="1" dirty="0">
                <a:latin typeface="HG丸ｺﾞｼｯｸM-PRO"/>
                <a:ea typeface="HG丸ｺﾞｼｯｸM-PRO"/>
              </a:rPr>
              <a:t>漫画を作ってお金を稼いでいる人達はどうなる？</a:t>
            </a:r>
            <a:endParaRPr kumimoji="1" lang="en-US" altLang="ja-JP" sz="6000" b="1" dirty="0">
              <a:latin typeface="HG丸ｺﾞｼｯｸM-PRO"/>
              <a:ea typeface="HG丸ｺﾞｼｯｸM-PRO"/>
            </a:endParaRPr>
          </a:p>
        </p:txBody>
      </p:sp>
      <p:pic>
        <p:nvPicPr>
          <p:cNvPr id="1118" name="Picture 2" descr="「疑問 イラスト」の画像検索結果"/>
          <p:cNvPicPr>
            <a:picLocks noChangeAspect="1" noChangeArrowheads="1"/>
          </p:cNvPicPr>
          <p:nvPr/>
        </p:nvPicPr>
        <p:blipFill>
          <a:blip r:embed="rId1"/>
          <a:stretch>
            <a:fillRect/>
          </a:stretch>
        </p:blipFill>
        <p:spPr>
          <a:xfrm rot="21243230">
            <a:off x="6743634" y="4366290"/>
            <a:ext cx="1957400" cy="2253510"/>
          </a:xfrm>
          <a:prstGeom prst="rect">
            <a:avLst/>
          </a:prstGeom>
          <a:noFill/>
        </p:spPr>
      </p:pic>
    </p:spTree>
    <p:extLst>
      <p:ext uri="{BB962C8B-B14F-4D97-AF65-F5344CB8AC3E}">
        <p14:creationId xmlns:p14="http://schemas.microsoft.com/office/powerpoint/2010/main" val="422378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4" name="タイトル 1"/>
          <p:cNvSpPr>
            <a:spLocks noGrp="1"/>
          </p:cNvSpPr>
          <p:nvPr>
            <p:ph type="title"/>
          </p:nvPr>
        </p:nvSpPr>
        <p:spPr>
          <a:xfrm>
            <a:off x="311040" y="278671"/>
            <a:ext cx="8556468" cy="1729455"/>
          </a:xfrm>
        </p:spPr>
        <p:txBody>
          <a:bodyPr>
            <a:noAutofit/>
          </a:bodyPr>
          <a:lstStyle/>
          <a:p>
            <a:pPr algn="l"/>
            <a:r>
              <a:rPr kumimoji="1" lang="ja-JP" altLang="en-US" sz="5400" b="1" dirty="0">
                <a:solidFill>
                  <a:srgbClr val="002060"/>
                </a:solidFill>
                <a:latin typeface="HG丸ｺﾞｼｯｸM-PRO"/>
                <a:ea typeface="HG丸ｺﾞｼｯｸM-PRO"/>
              </a:rPr>
              <a:t>無料でアップしているのはどんな人？</a:t>
            </a:r>
            <a:endParaRPr b="1">
              <a:solidFill>
                <a:srgbClr val="002060"/>
              </a:solidFill>
              <a:latin typeface="HG丸ｺﾞｼｯｸM-PRO"/>
              <a:ea typeface="HG丸ｺﾞｼｯｸM-PRO"/>
            </a:endParaRPr>
          </a:p>
        </p:txBody>
      </p:sp>
      <p:sp>
        <p:nvSpPr>
          <p:cNvPr id="1125" name="コンテンツ プレースホルダー 2"/>
          <p:cNvSpPr>
            <a:spLocks noGrp="1"/>
          </p:cNvSpPr>
          <p:nvPr>
            <p:ph idx="1"/>
          </p:nvPr>
        </p:nvSpPr>
        <p:spPr>
          <a:xfrm>
            <a:off x="141128" y="2379934"/>
            <a:ext cx="8955828" cy="4058567"/>
          </a:xfrm>
        </p:spPr>
        <p:txBody>
          <a:bodyPr>
            <a:normAutofit/>
          </a:bodyPr>
          <a:lstStyle/>
          <a:p>
            <a:r>
              <a:rPr kumimoji="1" lang="ja-JP" altLang="en-US" sz="5400" b="1" dirty="0">
                <a:latin typeface="HG丸ｺﾞｼｯｸM-PRO"/>
                <a:ea typeface="HG丸ｺﾞｼｯｸM-PRO"/>
              </a:rPr>
              <a:t>漫画を作ることには関わっていない人</a:t>
            </a:r>
            <a:endParaRPr kumimoji="1" lang="en-US" altLang="ja-JP" sz="5400" b="1" dirty="0">
              <a:latin typeface="HG丸ｺﾞｼｯｸM-PRO"/>
              <a:ea typeface="HG丸ｺﾞｼｯｸM-PRO"/>
            </a:endParaRPr>
          </a:p>
          <a:p>
            <a:pPr marL="0" indent="0">
              <a:buNone/>
            </a:pPr>
            <a:r>
              <a:rPr kumimoji="1" lang="ja-JP" altLang="en-US" sz="2000" b="1" dirty="0">
                <a:latin typeface="HG丸ｺﾞｼｯｸM-PRO"/>
                <a:ea typeface="HG丸ｺﾞｼｯｸM-PRO"/>
              </a:rPr>
              <a:t>　</a:t>
            </a:r>
            <a:endParaRPr kumimoji="1" lang="en-US" altLang="ja-JP" sz="2000" b="1" dirty="0">
              <a:latin typeface="HG丸ｺﾞｼｯｸM-PRO"/>
              <a:ea typeface="HG丸ｺﾞｼｯｸM-PRO"/>
            </a:endParaRPr>
          </a:p>
          <a:p>
            <a:r>
              <a:rPr lang="ja-JP" altLang="en-US" sz="5400" b="1" dirty="0">
                <a:latin typeface="HG丸ｺﾞｼｯｸM-PRO"/>
                <a:ea typeface="HG丸ｺﾞｼｯｸM-PRO"/>
              </a:rPr>
              <a:t>作った人達が</a:t>
            </a:r>
            <a:r>
              <a:rPr lang="ja-JP" altLang="en-US" sz="5400" b="1" dirty="0">
                <a:solidFill>
                  <a:srgbClr val="FF0000"/>
                </a:solidFill>
                <a:latin typeface="HG丸ｺﾞｼｯｸM-PRO"/>
                <a:ea typeface="HG丸ｺﾞｼｯｸM-PRO"/>
              </a:rPr>
              <a:t>「やめて」</a:t>
            </a:r>
            <a:r>
              <a:rPr lang="ja-JP" altLang="en-US" sz="5400" b="1" dirty="0">
                <a:latin typeface="HG丸ｺﾞｼｯｸM-PRO"/>
                <a:ea typeface="HG丸ｺﾞｼｯｸM-PRO"/>
              </a:rPr>
              <a:t>と言ってもやめてくれない人</a:t>
            </a:r>
            <a:endParaRPr sz="5400" b="1">
              <a:latin typeface="HG丸ｺﾞｼｯｸM-PRO"/>
              <a:ea typeface="HG丸ｺﾞｼｯｸM-PRO"/>
            </a:endParaRPr>
          </a:p>
        </p:txBody>
      </p:sp>
    </p:spTree>
    <p:extLst>
      <p:ext uri="{BB962C8B-B14F-4D97-AF65-F5344CB8AC3E}">
        <p14:creationId xmlns:p14="http://schemas.microsoft.com/office/powerpoint/2010/main" val="2087426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1" name="コンテンツ プレースホルダー 2"/>
          <p:cNvSpPr>
            <a:spLocks noGrp="1"/>
          </p:cNvSpPr>
          <p:nvPr>
            <p:ph idx="1"/>
          </p:nvPr>
        </p:nvSpPr>
        <p:spPr>
          <a:xfrm>
            <a:off x="53744" y="1935905"/>
            <a:ext cx="9036511" cy="1087531"/>
          </a:xfrm>
        </p:spPr>
        <p:txBody>
          <a:bodyPr>
            <a:normAutofit fontScale="92500"/>
          </a:bodyPr>
          <a:lstStyle/>
          <a:p>
            <a:pPr marL="0" indent="0" algn="ctr">
              <a:buNone/>
            </a:pPr>
            <a:r>
              <a:rPr kumimoji="1" lang="ja-JP" altLang="en-US" sz="6000" b="1" dirty="0">
                <a:solidFill>
                  <a:srgbClr val="002060"/>
                </a:solidFill>
                <a:latin typeface="HG丸ｺﾞｼｯｸM-PRO"/>
                <a:ea typeface="HG丸ｺﾞｼｯｸM-PRO"/>
              </a:rPr>
              <a:t>なんでやめてくれないの？</a:t>
            </a:r>
            <a:endParaRPr b="1">
              <a:solidFill>
                <a:srgbClr val="002060"/>
              </a:solidFill>
              <a:latin typeface="HG丸ｺﾞｼｯｸM-PRO"/>
              <a:ea typeface="HG丸ｺﾞｼｯｸM-PRO"/>
            </a:endParaRPr>
          </a:p>
        </p:txBody>
      </p:sp>
      <p:pic>
        <p:nvPicPr>
          <p:cNvPr id="1132" name="Picture 2" descr="関連画像"/>
          <p:cNvPicPr>
            <a:picLocks noChangeAspect="1" noChangeArrowheads="1"/>
          </p:cNvPicPr>
          <p:nvPr/>
        </p:nvPicPr>
        <p:blipFill>
          <a:blip r:embed="rId1"/>
          <a:stretch>
            <a:fillRect/>
          </a:stretch>
        </p:blipFill>
        <p:spPr>
          <a:xfrm>
            <a:off x="5565774" y="3709228"/>
            <a:ext cx="3447597" cy="2970291"/>
          </a:xfrm>
          <a:prstGeom prst="rect">
            <a:avLst/>
          </a:prstGeom>
          <a:noFill/>
        </p:spPr>
      </p:pic>
    </p:spTree>
    <p:extLst>
      <p:ext uri="{BB962C8B-B14F-4D97-AF65-F5344CB8AC3E}">
        <p14:creationId xmlns:p14="http://schemas.microsoft.com/office/powerpoint/2010/main" val="841228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8" name="タイトル 1"/>
          <p:cNvSpPr>
            <a:spLocks noGrp="1"/>
          </p:cNvSpPr>
          <p:nvPr>
            <p:ph type="title"/>
          </p:nvPr>
        </p:nvSpPr>
        <p:spPr>
          <a:xfrm>
            <a:off x="457200" y="1643362"/>
            <a:ext cx="8229600" cy="2174875"/>
          </a:xfrm>
        </p:spPr>
        <p:txBody>
          <a:bodyPr>
            <a:noAutofit/>
          </a:bodyPr>
          <a:lstStyle/>
          <a:p>
            <a:r>
              <a:rPr kumimoji="1" lang="ja-JP" altLang="en-US" sz="4800" b="1" dirty="0">
                <a:solidFill>
                  <a:srgbClr val="002060"/>
                </a:solidFill>
                <a:latin typeface="HG丸ｺﾞｼｯｸM-PRO"/>
                <a:ea typeface="HG丸ｺﾞｼｯｸM-PRO"/>
              </a:rPr>
              <a:t>制作物にお金を</a:t>
            </a:r>
            <a:r>
              <a:rPr kumimoji="1" lang="ja-JP" altLang="en-US" sz="4800" b="1" dirty="0">
                <a:solidFill>
                  <a:srgbClr val="FF0000"/>
                </a:solidFill>
                <a:latin typeface="HG丸ｺﾞｼｯｸM-PRO"/>
                <a:ea typeface="HG丸ｺﾞｼｯｸM-PRO"/>
              </a:rPr>
              <a:t>払わない</a:t>
            </a:r>
            <a:r>
              <a:rPr kumimoji="1" lang="ja-JP" altLang="en-US" sz="4800" b="1" dirty="0">
                <a:solidFill>
                  <a:srgbClr val="002060"/>
                </a:solidFill>
                <a:latin typeface="HG丸ｺﾞｼｯｸM-PRO"/>
                <a:ea typeface="HG丸ｺﾞｼｯｸM-PRO"/>
              </a:rPr>
              <a:t>って</a:t>
            </a:r>
            <a:br>
              <a:rPr kumimoji="1" lang="en-US" altLang="ja-JP" sz="4800" b="1" dirty="0">
                <a:solidFill>
                  <a:srgbClr val="002060"/>
                </a:solidFill>
                <a:latin typeface="HG丸ｺﾞｼｯｸM-PRO"/>
                <a:ea typeface="HG丸ｺﾞｼｯｸM-PRO"/>
              </a:rPr>
            </a:br>
            <a:r>
              <a:rPr kumimoji="1" lang="ja-JP" altLang="en-US" sz="4800" b="1" dirty="0">
                <a:solidFill>
                  <a:srgbClr val="002060"/>
                </a:solidFill>
                <a:latin typeface="HG丸ｺﾞｼｯｸM-PRO"/>
                <a:ea typeface="HG丸ｺﾞｼｯｸM-PRO"/>
              </a:rPr>
              <a:t>どういうこと？</a:t>
            </a:r>
            <a:endParaRPr b="1">
              <a:solidFill>
                <a:srgbClr val="002060"/>
              </a:solidFill>
              <a:latin typeface="HG丸ｺﾞｼｯｸM-PRO"/>
              <a:ea typeface="HG丸ｺﾞｼｯｸM-PRO"/>
            </a:endParaRPr>
          </a:p>
        </p:txBody>
      </p:sp>
    </p:spTree>
    <p:extLst>
      <p:ext uri="{BB962C8B-B14F-4D97-AF65-F5344CB8AC3E}">
        <p14:creationId xmlns:p14="http://schemas.microsoft.com/office/powerpoint/2010/main" val="388417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4" name="タイトル 1"/>
          <p:cNvSpPr>
            <a:spLocks noGrp="1"/>
          </p:cNvSpPr>
          <p:nvPr>
            <p:ph type="title"/>
          </p:nvPr>
        </p:nvSpPr>
        <p:spPr>
          <a:xfrm>
            <a:off x="457200" y="274673"/>
            <a:ext cx="8229600" cy="1352282"/>
          </a:xfrm>
        </p:spPr>
        <p:txBody>
          <a:bodyPr>
            <a:normAutofit fontScale="90000"/>
          </a:bodyPr>
          <a:lstStyle/>
          <a:p>
            <a:r>
              <a:rPr kumimoji="1" lang="ja-JP" altLang="en-US" sz="6000" b="1" dirty="0">
                <a:solidFill>
                  <a:srgbClr val="002060"/>
                </a:solidFill>
                <a:latin typeface="HG丸ｺﾞｼｯｸM-PRO"/>
                <a:ea typeface="HG丸ｺﾞｼｯｸM-PRO"/>
              </a:rPr>
              <a:t>本ができるまで</a:t>
            </a:r>
            <a:endParaRPr kumimoji="1" lang="ja-JP" altLang="en-US" b="1" dirty="0">
              <a:solidFill>
                <a:srgbClr val="002060"/>
              </a:solidFill>
              <a:latin typeface="HG丸ｺﾞｼｯｸM-PRO"/>
              <a:ea typeface="HG丸ｺﾞｼｯｸM-PRO"/>
            </a:endParaRPr>
          </a:p>
          <a:p>
            <a:r>
              <a:rPr kumimoji="1" lang="ja-JP" altLang="en-US" b="1" dirty="0">
                <a:solidFill>
                  <a:srgbClr val="002060"/>
                </a:solidFill>
                <a:latin typeface="HG丸ｺﾞｼｯｸM-PRO"/>
                <a:ea typeface="HG丸ｺﾞｼｯｸM-PRO"/>
              </a:rPr>
              <a:t>（個人出版の場合）</a:t>
            </a:r>
            <a:endParaRPr b="1">
              <a:solidFill>
                <a:srgbClr val="002060"/>
              </a:solidFill>
              <a:latin typeface="HG丸ｺﾞｼｯｸM-PRO"/>
              <a:ea typeface="HG丸ｺﾞｼｯｸM-PRO"/>
            </a:endParaRPr>
          </a:p>
        </p:txBody>
      </p:sp>
      <p:sp>
        <p:nvSpPr>
          <p:cNvPr id="1145" name="コンテンツ プレースホルダー 2"/>
          <p:cNvSpPr>
            <a:spLocks noGrp="1"/>
          </p:cNvSpPr>
          <p:nvPr>
            <p:ph idx="1"/>
          </p:nvPr>
        </p:nvSpPr>
        <p:spPr>
          <a:xfrm>
            <a:off x="949462" y="1761640"/>
            <a:ext cx="7260477" cy="4525963"/>
          </a:xfrm>
        </p:spPr>
        <p:txBody>
          <a:bodyPr>
            <a:normAutofit/>
          </a:bodyPr>
          <a:lstStyle/>
          <a:p>
            <a:pPr marL="742950" indent="-742950">
              <a:lnSpc>
                <a:spcPct val="150000"/>
              </a:lnSpc>
              <a:buFont typeface="+mj-lt"/>
              <a:buAutoNum type="arabicPeriod"/>
            </a:pPr>
            <a:r>
              <a:rPr kumimoji="1" lang="ja-JP" altLang="en-US" sz="4400" b="1" dirty="0">
                <a:solidFill>
                  <a:schemeClr val="tx1"/>
                </a:solidFill>
                <a:latin typeface="HG丸ｺﾞｼｯｸM-PRO"/>
                <a:ea typeface="HG丸ｺﾞｼｯｸM-PRO"/>
              </a:rPr>
              <a:t>原稿を描く</a:t>
            </a:r>
            <a:endParaRPr kumimoji="1" lang="en-US" altLang="ja-JP" sz="4400" b="1" dirty="0">
              <a:solidFill>
                <a:schemeClr val="tx1"/>
              </a:solidFill>
              <a:latin typeface="HG丸ｺﾞｼｯｸM-PRO"/>
              <a:ea typeface="HG丸ｺﾞｼｯｸM-PRO"/>
            </a:endParaRPr>
          </a:p>
          <a:p>
            <a:pPr marL="742950" indent="-742950">
              <a:lnSpc>
                <a:spcPct val="150000"/>
              </a:lnSpc>
              <a:buFont typeface="+mj-lt"/>
              <a:buAutoNum type="arabicPeriod"/>
            </a:pPr>
            <a:r>
              <a:rPr lang="ja-JP" altLang="en-US" sz="4400" b="1" dirty="0">
                <a:solidFill>
                  <a:schemeClr val="tx1"/>
                </a:solidFill>
                <a:latin typeface="HG丸ｺﾞｼｯｸM-PRO"/>
                <a:ea typeface="HG丸ｺﾞｼｯｸM-PRO"/>
              </a:rPr>
              <a:t>印刷所に発注</a:t>
            </a:r>
            <a:endParaRPr lang="en-US" altLang="ja-JP" sz="4400" b="1" dirty="0">
              <a:solidFill>
                <a:schemeClr val="tx1"/>
              </a:solidFill>
              <a:latin typeface="HG丸ｺﾞｼｯｸM-PRO"/>
              <a:ea typeface="HG丸ｺﾞｼｯｸM-PRO"/>
            </a:endParaRPr>
          </a:p>
          <a:p>
            <a:pPr marL="742950" indent="-742950">
              <a:lnSpc>
                <a:spcPct val="150000"/>
              </a:lnSpc>
              <a:buFont typeface="+mj-lt"/>
              <a:buAutoNum type="arabicPeriod"/>
            </a:pPr>
            <a:r>
              <a:rPr lang="ja-JP" altLang="en-US" sz="4400" b="1" dirty="0">
                <a:solidFill>
                  <a:schemeClr val="tx1"/>
                </a:solidFill>
                <a:latin typeface="HG丸ｺﾞｼｯｸM-PRO"/>
                <a:ea typeface="HG丸ｺﾞｼｯｸM-PRO"/>
              </a:rPr>
              <a:t>荷物の運搬</a:t>
            </a:r>
            <a:endParaRPr lang="en-US" altLang="ja-JP" sz="4400" b="1" dirty="0">
              <a:solidFill>
                <a:schemeClr val="tx1"/>
              </a:solidFill>
              <a:latin typeface="HG丸ｺﾞｼｯｸM-PRO"/>
              <a:ea typeface="HG丸ｺﾞｼｯｸM-PRO"/>
            </a:endParaRPr>
          </a:p>
          <a:p>
            <a:pPr marL="742950" indent="-742950">
              <a:lnSpc>
                <a:spcPct val="150000"/>
              </a:lnSpc>
              <a:buFont typeface="+mj-lt"/>
              <a:buAutoNum type="arabicPeriod"/>
            </a:pPr>
            <a:r>
              <a:rPr lang="ja-JP" altLang="en-US" sz="4400" b="1" dirty="0" smtClean="0">
                <a:solidFill>
                  <a:schemeClr val="tx1"/>
                </a:solidFill>
                <a:latin typeface="HG丸ｺﾞｼｯｸM-PRO"/>
                <a:ea typeface="HG丸ｺﾞｼｯｸM-PRO"/>
              </a:rPr>
              <a:t>販売</a:t>
            </a:r>
            <a:r>
              <a:rPr lang="ja-JP" altLang="en-US" sz="4400" b="1" dirty="0">
                <a:solidFill>
                  <a:schemeClr val="tx1"/>
                </a:solidFill>
                <a:latin typeface="HG丸ｺﾞｼｯｸM-PRO"/>
                <a:ea typeface="HG丸ｺﾞｼｯｸM-PRO"/>
              </a:rPr>
              <a:t>の</a:t>
            </a:r>
            <a:r>
              <a:rPr kumimoji="1" lang="ja-JP" altLang="en-US" sz="4400" b="1" dirty="0" smtClean="0">
                <a:solidFill>
                  <a:schemeClr val="tx1"/>
                </a:solidFill>
                <a:latin typeface="HG丸ｺﾞｼｯｸM-PRO"/>
                <a:ea typeface="HG丸ｺﾞｼｯｸM-PRO"/>
              </a:rPr>
              <a:t>手続き</a:t>
            </a:r>
            <a:endParaRPr kumimoji="1" lang="ja-JP" altLang="en-US" sz="4400" b="1" dirty="0">
              <a:solidFill>
                <a:schemeClr val="tx1"/>
              </a:solidFill>
              <a:latin typeface="HG丸ｺﾞｼｯｸM-PRO"/>
              <a:ea typeface="HG丸ｺﾞｼｯｸM-PRO"/>
            </a:endParaRPr>
          </a:p>
        </p:txBody>
      </p:sp>
    </p:spTree>
    <p:extLst>
      <p:ext uri="{BB962C8B-B14F-4D97-AF65-F5344CB8AC3E}">
        <p14:creationId xmlns:p14="http://schemas.microsoft.com/office/powerpoint/2010/main" val="158238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1" name="タイトル 1"/>
          <p:cNvSpPr>
            <a:spLocks noGrp="1"/>
          </p:cNvSpPr>
          <p:nvPr>
            <p:ph type="title"/>
          </p:nvPr>
        </p:nvSpPr>
        <p:spPr>
          <a:xfrm>
            <a:off x="457200" y="735961"/>
            <a:ext cx="8229600" cy="2669125"/>
          </a:xfrm>
        </p:spPr>
        <p:txBody>
          <a:bodyPr>
            <a:normAutofit fontScale="90000"/>
          </a:bodyPr>
          <a:lstStyle/>
          <a:p>
            <a:pPr algn="l"/>
            <a:r>
              <a:rPr kumimoji="1" lang="ja-JP" altLang="en-US" sz="7333" b="1" dirty="0">
                <a:latin typeface="HG丸ｺﾞｼｯｸM-PRO"/>
                <a:ea typeface="HG丸ｺﾞｼｯｸM-PRO"/>
              </a:rPr>
              <a:t>もし・・</a:t>
            </a:r>
            <a:endParaRPr sz="7333" b="1">
              <a:latin typeface="HG丸ｺﾞｼｯｸM-PRO"/>
              <a:ea typeface="HG丸ｺﾞｼｯｸM-PRO"/>
            </a:endParaRPr>
          </a:p>
          <a:p>
            <a:pPr algn="l"/>
            <a:r>
              <a:rPr kumimoji="1" lang="ja-JP" altLang="en-US" sz="7333" b="1" dirty="0">
                <a:latin typeface="HG丸ｺﾞｼｯｸM-PRO"/>
                <a:ea typeface="HG丸ｺﾞｼｯｸM-PRO"/>
              </a:rPr>
              <a:t>売れなかったら・・</a:t>
            </a:r>
          </a:p>
        </p:txBody>
      </p:sp>
      <p:pic>
        <p:nvPicPr>
          <p:cNvPr id="1152" name="Picture 4" descr="「泣く イラスト」の画像検索結果"/>
          <p:cNvPicPr>
            <a:picLocks noChangeAspect="1" noChangeArrowheads="1"/>
          </p:cNvPicPr>
          <p:nvPr/>
        </p:nvPicPr>
        <p:blipFill>
          <a:blip r:embed="rId1"/>
          <a:stretch>
            <a:fillRect/>
          </a:stretch>
        </p:blipFill>
        <p:spPr>
          <a:xfrm>
            <a:off x="0" y="3399375"/>
            <a:ext cx="2732314" cy="3458625"/>
          </a:xfrm>
          <a:prstGeom prst="rect">
            <a:avLst/>
          </a:prstGeom>
          <a:noFill/>
        </p:spPr>
      </p:pic>
    </p:spTree>
    <p:extLst>
      <p:ext uri="{BB962C8B-B14F-4D97-AF65-F5344CB8AC3E}">
        <p14:creationId xmlns:p14="http://schemas.microsoft.com/office/powerpoint/2010/main" val="2872471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8" name="タイトル 1"/>
          <p:cNvSpPr>
            <a:spLocks noGrp="1"/>
          </p:cNvSpPr>
          <p:nvPr>
            <p:ph type="title"/>
          </p:nvPr>
        </p:nvSpPr>
        <p:spPr>
          <a:xfrm>
            <a:off x="457771" y="141509"/>
            <a:ext cx="8230903" cy="1143000"/>
          </a:xfrm>
        </p:spPr>
        <p:txBody>
          <a:bodyPr>
            <a:normAutofit/>
          </a:bodyPr>
          <a:lstStyle/>
          <a:p>
            <a:r>
              <a:rPr kumimoji="1" lang="ja-JP" altLang="en-US" sz="5400" b="1" dirty="0">
                <a:solidFill>
                  <a:srgbClr val="FF0000"/>
                </a:solidFill>
                <a:latin typeface="HG丸ｺﾞｼｯｸM-PRO"/>
                <a:ea typeface="HG丸ｺﾞｼｯｸM-PRO"/>
              </a:rPr>
              <a:t>作家の収入がなくなる。</a:t>
            </a:r>
            <a:endParaRPr sz="5400" b="1">
              <a:latin typeface="HG丸ｺﾞｼｯｸM-PRO"/>
              <a:ea typeface="HG丸ｺﾞｼｯｸM-PRO"/>
            </a:endParaRPr>
          </a:p>
        </p:txBody>
      </p:sp>
      <p:sp>
        <p:nvSpPr>
          <p:cNvPr id="1159" name="コンテンツ プレースホルダー 2"/>
          <p:cNvSpPr>
            <a:spLocks noGrp="1"/>
          </p:cNvSpPr>
          <p:nvPr>
            <p:ph idx="1"/>
          </p:nvPr>
        </p:nvSpPr>
        <p:spPr>
          <a:xfrm>
            <a:off x="1295116" y="1284509"/>
            <a:ext cx="7092482" cy="3568756"/>
          </a:xfrm>
        </p:spPr>
        <p:txBody>
          <a:bodyPr>
            <a:normAutofit fontScale="92500"/>
          </a:bodyPr>
          <a:lstStyle/>
          <a:p>
            <a:pPr>
              <a:lnSpc>
                <a:spcPct val="170000"/>
              </a:lnSpc>
            </a:pPr>
            <a:r>
              <a:rPr kumimoji="1" lang="ja-JP" altLang="en-US" sz="4400" b="1" dirty="0">
                <a:latin typeface="HG丸ｺﾞｼｯｸM-PRO"/>
                <a:ea typeface="HG丸ｺﾞｼｯｸM-PRO"/>
              </a:rPr>
              <a:t>モチベーションの低下</a:t>
            </a:r>
          </a:p>
          <a:p>
            <a:pPr>
              <a:lnSpc>
                <a:spcPct val="170000"/>
              </a:lnSpc>
            </a:pPr>
            <a:r>
              <a:rPr lang="ja-JP" altLang="en-US" sz="4400" b="1" dirty="0">
                <a:latin typeface="HG丸ｺﾞｼｯｸM-PRO"/>
                <a:ea typeface="HG丸ｺﾞｼｯｸM-PRO"/>
              </a:rPr>
              <a:t>制作費用を回収できない</a:t>
            </a:r>
            <a:endParaRPr kumimoji="1" lang="ja-JP" altLang="en-US" sz="4400" b="1" dirty="0">
              <a:latin typeface="HG丸ｺﾞｼｯｸM-PRO"/>
              <a:ea typeface="HG丸ｺﾞｼｯｸM-PRO"/>
            </a:endParaRPr>
          </a:p>
          <a:p>
            <a:pPr>
              <a:lnSpc>
                <a:spcPct val="170000"/>
              </a:lnSpc>
            </a:pPr>
            <a:r>
              <a:rPr lang="ja-JP" altLang="en-US" sz="4400" b="1" dirty="0">
                <a:latin typeface="HG丸ｺﾞｼｯｸM-PRO"/>
                <a:ea typeface="HG丸ｺﾞｼｯｸM-PRO"/>
              </a:rPr>
              <a:t>次の作品に取りかかれない</a:t>
            </a:r>
            <a:endParaRPr sz="4400" b="1">
              <a:latin typeface="HG丸ｺﾞｼｯｸM-PRO"/>
              <a:ea typeface="HG丸ｺﾞｼｯｸM-PRO"/>
            </a:endParaRPr>
          </a:p>
        </p:txBody>
      </p:sp>
      <p:sp>
        <p:nvSpPr>
          <p:cNvPr id="1160" name="テキスト ボックス 4"/>
          <p:cNvSpPr txBox="1"/>
          <p:nvPr/>
        </p:nvSpPr>
        <p:spPr>
          <a:xfrm>
            <a:off x="932014" y="4853668"/>
            <a:ext cx="7283029" cy="922437"/>
          </a:xfrm>
          <a:prstGeom prst="rect">
            <a:avLst/>
          </a:prstGeom>
          <a:noFill/>
        </p:spPr>
        <p:txBody>
          <a:bodyPr wrap="square" rtlCol="0">
            <a:spAutoFit/>
          </a:bodyPr>
          <a:lstStyle/>
          <a:p>
            <a:r>
              <a:rPr kumimoji="1" lang="ja-JP" altLang="en-US" sz="5400" b="1" u="sng" dirty="0">
                <a:solidFill>
                  <a:srgbClr val="FF0000"/>
                </a:solidFill>
                <a:latin typeface="HG丸ｺﾞｼｯｸM-PRO"/>
                <a:ea typeface="HG丸ｺﾞｼｯｸM-PRO"/>
              </a:rPr>
              <a:t>新刊は永遠に出ません</a:t>
            </a:r>
            <a:endParaRPr>
              <a:solidFill>
                <a:srgbClr val="FF0000"/>
              </a:solidFill>
              <a:latin typeface="HG丸ｺﾞｼｯｸM-PRO"/>
              <a:ea typeface="HG丸ｺﾞｼｯｸM-PRO"/>
            </a:endParaRPr>
          </a:p>
        </p:txBody>
      </p:sp>
      <p:sp>
        <p:nvSpPr>
          <p:cNvPr id="1161" name="テキスト ボックス 8"/>
          <p:cNvSpPr txBox="1"/>
          <p:nvPr/>
        </p:nvSpPr>
        <p:spPr>
          <a:xfrm>
            <a:off x="938797" y="6032936"/>
            <a:ext cx="6224368" cy="706993"/>
          </a:xfrm>
          <a:prstGeom prst="rect">
            <a:avLst/>
          </a:prstGeom>
          <a:noFill/>
        </p:spPr>
        <p:txBody>
          <a:bodyPr wrap="square" rtlCol="0">
            <a:spAutoFit/>
          </a:bodyPr>
          <a:lstStyle/>
          <a:p>
            <a:r>
              <a:rPr kumimoji="1" lang="ja-JP" altLang="en-US" sz="4000" b="1" dirty="0">
                <a:latin typeface="HG丸ｺﾞｼｯｸM-PRO"/>
                <a:ea typeface="HG丸ｺﾞｼｯｸM-PRO"/>
              </a:rPr>
              <a:t>商業漫画の場合はさらに</a:t>
            </a:r>
            <a:r>
              <a:rPr kumimoji="1" lang="en-US" altLang="ja-JP" sz="4000" b="1" dirty="0">
                <a:latin typeface="HG丸ｺﾞｼｯｸM-PRO"/>
                <a:ea typeface="HG丸ｺﾞｼｯｸM-PRO"/>
              </a:rPr>
              <a:t>..</a:t>
            </a:r>
            <a:endParaRPr kumimoji="1" lang="ja-JP" altLang="en-US" sz="4000" b="1" dirty="0">
              <a:latin typeface="HG丸ｺﾞｼｯｸM-PRO"/>
              <a:ea typeface="HG丸ｺﾞｼｯｸM-PRO"/>
            </a:endParaRPr>
          </a:p>
        </p:txBody>
      </p:sp>
    </p:spTree>
    <p:extLst>
      <p:ext uri="{BB962C8B-B14F-4D97-AF65-F5344CB8AC3E}">
        <p14:creationId xmlns:p14="http://schemas.microsoft.com/office/powerpoint/2010/main" val="279950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vt="http://schemas.openxmlformats.org/officeDocument/2006/docPropsVTypes" xmlns="http://schemas.openxmlformats.org/officeDocument/2006/extended-properties">
  <TotalTime>2340</TotalTime>
  <Words>638</Words>
  <Application>JUST Focus</Application>
  <Paragraphs>98</Paragraph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Arial Unicode MS</vt:lpstr>
      <vt:lpstr>AR勘亭流H</vt:lpstr>
      <vt:lpstr>HG丸ｺﾞｼｯｸM-PRO</vt:lpstr>
      <vt:lpstr>ＭＳ Ｐゴシック</vt:lpstr>
      <vt:lpstr>Arial</vt:lpstr>
      <vt:lpstr>Calibri</vt:lpstr>
      <vt:lpstr>ホワイト</vt:lpstr>
      <vt:lpstr>そのダウンロード 　　違法です！</vt:lpstr>
      <vt:lpstr>漫画を無料で読める サイトを知っていますか？</vt:lpstr>
      <vt:lpstr>全部の漫画が、勝手に タダで配られたら･･･。 　 漫画を作ってお金を稼いでいる人達はどうなる？</vt:lpstr>
      <vt:lpstr>無料でアップしているのはどんな人？</vt:lpstr>
      <vt:lpstr>PowerPoint プレゼンテーション</vt:lpstr>
      <vt:lpstr>制作物にお金を払わないって どういうこと？</vt:lpstr>
      <vt:lpstr>本ができるまで （個人出版の場合）</vt:lpstr>
      <vt:lpstr>もし・・ 売れなかったら・・</vt:lpstr>
      <vt:lpstr>作家の収入がなくなる。</vt:lpstr>
      <vt:lpstr>PowerPoint プレゼンテーション</vt:lpstr>
      <vt:lpstr>法律の話</vt:lpstr>
      <vt:lpstr>PowerPoint プレゼンテーション</vt:lpstr>
      <vt:lpstr>いまは違法ではなくても</vt:lpstr>
      <vt:lpstr>合法的な無料の漫画サイト</vt:lpstr>
      <vt:lpstr>違法にアップロードされたモノの ダウンロードは やめましょう</vt:lpstr>
    </vt:vector>
  </TitlesOfParts>
  <LinksUpToDate>false</LinksUpToDate>
  <SharedDoc>false</SharedDoc>
  <HyperlinksChanged>false</HyperlinksChanged>
  <AppVersion>3.3.2</AppVersion>
  <PresentationFormat>ユーザー設定</PresentationFormat>
  <Slides>15</Slides>
  <Notes>14</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クリエイター</dc:title>
  <dc:creator>宮永</dc:creator>
  <cp:lastModifiedBy>346283</cp:lastModifiedBy>
  <dcterms:created xsi:type="dcterms:W3CDTF">2018-01-24T05:22:00Z</dcterms:created>
  <dcterms:modified xsi:type="dcterms:W3CDTF">2018-04-02T00:56:00Z</dcterms:modified>
  <cp:revision>55</cp:revision>
</cp:coreProperties>
</file>

<file path=docProps/custom.xml><?xml version="1.0" encoding="utf-8"?>
<Properties xmlns:vt="http://schemas.openxmlformats.org/officeDocument/2006/docPropsVTypes" xmlns="http://schemas.openxmlformats.org/officeDocument/2006/custom-properties"/>
</file>