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0"/>
    <p:restoredTop sz="94660"/>
  </p:normalViewPr>
  <p:slideViewPr>
    <p:cSldViewPr snapToGrid="0">
      <p:cViewPr varScale="1">
        <p:scale>
          <a:sx n="71" d="100"/>
          <a:sy n="71" d="100"/>
        </p:scale>
        <p:origin x="-16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36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0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88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67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3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77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86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84245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Layout" Target="../slideLayouts/slideLayout7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Relationship Id="rId7" Type="http://schemas.openxmlformats.org/officeDocument/2006/relationships/image" Target="../media/image9.png" /><Relationship Id="rId8" Type="http://schemas.openxmlformats.org/officeDocument/2006/relationships/image" Target="../media/image10.jpeg" /><Relationship Id="rId9" Type="http://schemas.openxmlformats.org/officeDocument/2006/relationships/slideLayout" Target="../slideLayouts/slideLayout7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1.jpeg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Relationship Id="rId8" Type="http://schemas.openxmlformats.org/officeDocument/2006/relationships/slideLayout" Target="../slideLayouts/slideLayout7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18.jpeg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png" /><Relationship Id="rId7" Type="http://schemas.openxmlformats.org/officeDocument/2006/relationships/slideLayout" Target="../slideLayouts/slideLayout7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24.jpeg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slideLayout" Target="../slideLayouts/slideLayout7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image" Target="../media/image29.pn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Relationship Id="rId6" Type="http://schemas.openxmlformats.org/officeDocument/2006/relationships/image" Target="../media/image33.jpeg" /><Relationship Id="rId7" Type="http://schemas.openxmlformats.org/officeDocument/2006/relationships/slideLayout" Target="../slideLayouts/slideLayout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34.jpeg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slideLayout" Target="../slideLayouts/slideLayout7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39.jpeg" /><Relationship Id="rId2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3" y="0"/>
            <a:ext cx="961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3" y="0"/>
            <a:ext cx="961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図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7138" y="2660568"/>
            <a:ext cx="2371725" cy="2333625"/>
          </a:xfrm>
          <a:prstGeom prst="rect">
            <a:avLst/>
          </a:prstGeom>
        </p:spPr>
      </p:pic>
      <p:pic>
        <p:nvPicPr>
          <p:cNvPr id="1112" name="図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515" y="2686050"/>
            <a:ext cx="2352675" cy="2314575"/>
          </a:xfrm>
          <a:prstGeom prst="rect">
            <a:avLst/>
          </a:prstGeom>
        </p:spPr>
      </p:pic>
      <p:pic>
        <p:nvPicPr>
          <p:cNvPr id="1113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88" y="2651043"/>
            <a:ext cx="2343150" cy="2352675"/>
          </a:xfrm>
          <a:prstGeom prst="rect">
            <a:avLst/>
          </a:prstGeom>
        </p:spPr>
      </p:pic>
      <p:pic>
        <p:nvPicPr>
          <p:cNvPr id="1114" name="図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5289662"/>
            <a:ext cx="6057900" cy="866775"/>
          </a:xfrm>
          <a:prstGeom prst="rect">
            <a:avLst/>
          </a:prstGeom>
        </p:spPr>
      </p:pic>
      <p:pic>
        <p:nvPicPr>
          <p:cNvPr id="1115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1" y="5000625"/>
            <a:ext cx="1028700" cy="1419225"/>
          </a:xfrm>
          <a:prstGeom prst="rect">
            <a:avLst/>
          </a:prstGeom>
        </p:spPr>
      </p:pic>
      <p:pic>
        <p:nvPicPr>
          <p:cNvPr id="1116" name="図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0" y="0"/>
            <a:ext cx="9639300" cy="2533650"/>
          </a:xfrm>
          <a:prstGeom prst="rect">
            <a:avLst/>
          </a:prstGeom>
        </p:spPr>
      </p:pic>
      <p:grpSp>
        <p:nvGrpSpPr>
          <p:cNvPr id="1117" name="グループ 46"/>
          <p:cNvGrpSpPr/>
          <p:nvPr/>
        </p:nvGrpSpPr>
        <p:grpSpPr>
          <a:xfrm>
            <a:off x="6439479" y="2657393"/>
            <a:ext cx="2339975" cy="2339975"/>
            <a:chOff x="6439479" y="2683099"/>
            <a:chExt cx="2339975" cy="2339975"/>
          </a:xfrm>
        </p:grpSpPr>
        <p:sp>
          <p:nvSpPr>
            <p:cNvPr id="1118" name="楕円 44"/>
            <p:cNvSpPr/>
            <p:nvPr/>
          </p:nvSpPr>
          <p:spPr>
            <a:xfrm>
              <a:off x="6439479" y="2683099"/>
              <a:ext cx="2339975" cy="2339975"/>
            </a:xfrm>
            <a:prstGeom prst="ellipse">
              <a:avLst/>
            </a:prstGeom>
            <a:solidFill>
              <a:srgbClr val="FFE6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119" name="図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9826" y="3285253"/>
              <a:ext cx="1548130" cy="1003734"/>
            </a:xfrm>
            <a:prstGeom prst="rect">
              <a:avLst/>
            </a:prstGeom>
          </p:spPr>
        </p:pic>
      </p:grpSp>
      <p:pic>
        <p:nvPicPr>
          <p:cNvPr id="1120" name="図 50"/>
          <p:cNvPicPr>
            <a:picLocks noChangeAspect="1"/>
          </p:cNvPicPr>
          <p:nvPr/>
        </p:nvPicPr>
        <p:blipFill>
          <a:blip r:embed="rId8"/>
          <a:srcRect b="65140"/>
          <a:stretch>
            <a:fillRect/>
          </a:stretch>
        </p:blipFill>
        <p:spPr>
          <a:xfrm>
            <a:off x="101376" y="0"/>
            <a:ext cx="9703248" cy="23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図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296" y="2158016"/>
            <a:ext cx="1838325" cy="1790700"/>
          </a:xfrm>
          <a:prstGeom prst="rect">
            <a:avLst/>
          </a:prstGeom>
        </p:spPr>
      </p:pic>
      <p:pic>
        <p:nvPicPr>
          <p:cNvPr id="112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142" y="2158016"/>
            <a:ext cx="1828800" cy="1790700"/>
          </a:xfrm>
          <a:prstGeom prst="rect">
            <a:avLst/>
          </a:prstGeom>
        </p:spPr>
      </p:pic>
      <p:pic>
        <p:nvPicPr>
          <p:cNvPr id="112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075829"/>
            <a:ext cx="3667125" cy="2543175"/>
          </a:xfrm>
          <a:prstGeom prst="rect">
            <a:avLst/>
          </a:prstGeom>
        </p:spPr>
      </p:pic>
      <p:pic>
        <p:nvPicPr>
          <p:cNvPr id="112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971" y="1032659"/>
            <a:ext cx="2619375" cy="714375"/>
          </a:xfrm>
          <a:prstGeom prst="rect">
            <a:avLst/>
          </a:prstGeom>
        </p:spPr>
      </p:pic>
      <p:pic>
        <p:nvPicPr>
          <p:cNvPr id="1126" name="図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96" y="594977"/>
            <a:ext cx="1438275" cy="1428750"/>
          </a:xfrm>
          <a:prstGeom prst="rect">
            <a:avLst/>
          </a:prstGeom>
        </p:spPr>
      </p:pic>
      <p:pic>
        <p:nvPicPr>
          <p:cNvPr id="1127" name="図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151" y="594977"/>
            <a:ext cx="1552575" cy="1428750"/>
          </a:xfrm>
          <a:prstGeom prst="rect">
            <a:avLst/>
          </a:prstGeom>
        </p:spPr>
      </p:pic>
      <p:pic>
        <p:nvPicPr>
          <p:cNvPr id="1128" name="図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425" y="2117632"/>
            <a:ext cx="23431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図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6245" y="4643438"/>
            <a:ext cx="1152525" cy="1647825"/>
          </a:xfrm>
          <a:prstGeom prst="rect">
            <a:avLst/>
          </a:prstGeom>
        </p:spPr>
      </p:pic>
      <p:pic>
        <p:nvPicPr>
          <p:cNvPr id="1131" name="図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9" y="5352447"/>
            <a:ext cx="7429500" cy="714375"/>
          </a:xfrm>
          <a:prstGeom prst="rect">
            <a:avLst/>
          </a:prstGeom>
        </p:spPr>
      </p:pic>
      <p:pic>
        <p:nvPicPr>
          <p:cNvPr id="113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740066"/>
            <a:ext cx="8020050" cy="923925"/>
          </a:xfrm>
          <a:prstGeom prst="rect">
            <a:avLst/>
          </a:prstGeom>
        </p:spPr>
      </p:pic>
      <p:pic>
        <p:nvPicPr>
          <p:cNvPr id="113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32" y="2221032"/>
            <a:ext cx="2371725" cy="2362200"/>
          </a:xfrm>
          <a:prstGeom prst="rect">
            <a:avLst/>
          </a:prstGeom>
        </p:spPr>
      </p:pic>
      <p:pic>
        <p:nvPicPr>
          <p:cNvPr id="1134" name="図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2225795"/>
            <a:ext cx="2381250" cy="2352675"/>
          </a:xfrm>
          <a:prstGeom prst="rect">
            <a:avLst/>
          </a:prstGeom>
        </p:spPr>
      </p:pic>
      <p:pic>
        <p:nvPicPr>
          <p:cNvPr id="1135" name="図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889" y="2208769"/>
            <a:ext cx="2447925" cy="23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図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776" y="704851"/>
            <a:ext cx="5038725" cy="1704975"/>
          </a:xfrm>
          <a:prstGeom prst="rect">
            <a:avLst/>
          </a:prstGeom>
        </p:spPr>
      </p:pic>
      <p:pic>
        <p:nvPicPr>
          <p:cNvPr id="1138" name="図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2757889"/>
            <a:ext cx="2114550" cy="3381375"/>
          </a:xfrm>
          <a:prstGeom prst="rect">
            <a:avLst/>
          </a:prstGeom>
        </p:spPr>
      </p:pic>
      <p:pic>
        <p:nvPicPr>
          <p:cNvPr id="1139" name="図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11" y="704851"/>
            <a:ext cx="2200275" cy="2219325"/>
          </a:xfrm>
          <a:prstGeom prst="rect">
            <a:avLst/>
          </a:prstGeom>
        </p:spPr>
      </p:pic>
      <p:pic>
        <p:nvPicPr>
          <p:cNvPr id="1140" name="図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1557338"/>
            <a:ext cx="24193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図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2804" y="2384912"/>
            <a:ext cx="2952115" cy="2952115"/>
          </a:xfrm>
          <a:prstGeom prst="rect">
            <a:avLst/>
          </a:prstGeom>
        </p:spPr>
      </p:pic>
      <p:pic>
        <p:nvPicPr>
          <p:cNvPr id="1143" name="図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21" y="1401448"/>
            <a:ext cx="2411730" cy="2411730"/>
          </a:xfrm>
          <a:prstGeom prst="rect">
            <a:avLst/>
          </a:prstGeom>
        </p:spPr>
      </p:pic>
      <p:pic>
        <p:nvPicPr>
          <p:cNvPr id="1144" name="図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84" y="1347789"/>
            <a:ext cx="2411730" cy="2411730"/>
          </a:xfrm>
          <a:prstGeom prst="rect">
            <a:avLst/>
          </a:prstGeom>
        </p:spPr>
      </p:pic>
      <p:pic>
        <p:nvPicPr>
          <p:cNvPr id="1145" name="図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21" y="4043805"/>
            <a:ext cx="2411730" cy="2411730"/>
          </a:xfrm>
          <a:prstGeom prst="rect">
            <a:avLst/>
          </a:prstGeom>
        </p:spPr>
      </p:pic>
      <p:pic>
        <p:nvPicPr>
          <p:cNvPr id="1146" name="図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84" y="4043805"/>
            <a:ext cx="2411730" cy="2411730"/>
          </a:xfrm>
          <a:prstGeom prst="rect">
            <a:avLst/>
          </a:prstGeom>
        </p:spPr>
      </p:pic>
      <p:pic>
        <p:nvPicPr>
          <p:cNvPr id="1147" name="図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714" y="444523"/>
            <a:ext cx="39719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図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2799" y="888775"/>
            <a:ext cx="3952875" cy="1638300"/>
          </a:xfrm>
          <a:prstGeom prst="rect">
            <a:avLst/>
          </a:prstGeom>
        </p:spPr>
      </p:pic>
      <p:pic>
        <p:nvPicPr>
          <p:cNvPr id="1150" name="図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1" y="2688055"/>
            <a:ext cx="2000250" cy="3238500"/>
          </a:xfrm>
          <a:prstGeom prst="rect">
            <a:avLst/>
          </a:prstGeom>
        </p:spPr>
      </p:pic>
      <p:pic>
        <p:nvPicPr>
          <p:cNvPr id="1151" name="図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848" y="2688055"/>
            <a:ext cx="2981325" cy="3286125"/>
          </a:xfrm>
          <a:prstGeom prst="rect">
            <a:avLst/>
          </a:prstGeom>
        </p:spPr>
      </p:pic>
      <p:pic>
        <p:nvPicPr>
          <p:cNvPr id="1152" name="図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412" y="2738438"/>
            <a:ext cx="2095500" cy="3019425"/>
          </a:xfrm>
          <a:prstGeom prst="rect">
            <a:avLst/>
          </a:prstGeom>
        </p:spPr>
      </p:pic>
      <p:pic>
        <p:nvPicPr>
          <p:cNvPr id="1153" name="図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35" y="842895"/>
            <a:ext cx="40290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3" y="0"/>
            <a:ext cx="961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3</TotalTime>
  <Words>0</Words>
  <Application>JUST Focus</Application>
  <Paragraphs>0</Paragraph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4.1.2</AppVersion>
  <PresentationFormat>ユーザー設定</PresentationFormat>
  <Slides>9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Mana</dc:creator>
  <cp:lastModifiedBy>298137</cp:lastModifiedBy>
  <dcterms:created xsi:type="dcterms:W3CDTF">2019-12-04T07:05:41Z</dcterms:created>
  <dcterms:modified xsi:type="dcterms:W3CDTF">2020-02-28T00:39:54Z</dcterms:modified>
  <cp:revision>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