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2"/>
    <p:restoredTop sz="94660"/>
  </p:normalViewPr>
  <p:slideViewPr>
    <p:cSldViewPr snapToGrid="0">
      <p:cViewPr varScale="0">
        <p:scale>
          <a:sx n="86" d="100"/>
          <a:sy n="86" d="100"/>
        </p:scale>
        <p:origin x="-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36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03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88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67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9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3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77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86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14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84245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AF1E-9E77-4330-A076-A1338AC1D898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1C330-295D-4C42-94C5-4F921F881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47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Layout" Target="../slideLayouts/slideLayout7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slideLayout" Target="../slideLayouts/slideLayout7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image" Target="../media/image7.jpeg" /><Relationship Id="rId3" Type="http://schemas.openxmlformats.org/officeDocument/2006/relationships/image" Target="../media/image2.jpeg" /><Relationship Id="rId4" Type="http://schemas.openxmlformats.org/officeDocument/2006/relationships/image" Target="../media/image5.jpeg" /><Relationship Id="rId5" Type="http://schemas.openxmlformats.org/officeDocument/2006/relationships/slideLayout" Target="../slideLayouts/slideLayout7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image" Target="../media/image9.png" /><Relationship Id="rId3" Type="http://schemas.openxmlformats.org/officeDocument/2006/relationships/image" Target="../media/image10.jpe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slideLayout" Target="../slideLayouts/slideLayout7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14.jpeg" /><Relationship Id="rId2" Type="http://schemas.openxmlformats.org/officeDocument/2006/relationships/image" Target="../media/image15.jpeg" /><Relationship Id="rId3" Type="http://schemas.openxmlformats.org/officeDocument/2006/relationships/slideLayout" Target="../slideLayouts/slideLayout7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16.jpeg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slideLayout" Target="../slideLayouts/slideLayout7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20.jpeg" /><Relationship Id="rId2" Type="http://schemas.openxmlformats.org/officeDocument/2006/relationships/slideLayout" Target="../slideLayouts/slideLayout7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image" Target="../media/image21.jpeg" /><Relationship Id="rId2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図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13" y="0"/>
            <a:ext cx="9615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2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図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4657" y="3017211"/>
            <a:ext cx="2085975" cy="3105150"/>
          </a:xfrm>
          <a:prstGeom prst="rect">
            <a:avLst/>
          </a:prstGeom>
        </p:spPr>
      </p:pic>
      <p:pic>
        <p:nvPicPr>
          <p:cNvPr id="1110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72" y="870800"/>
            <a:ext cx="3762375" cy="2152650"/>
          </a:xfrm>
          <a:prstGeom prst="rect">
            <a:avLst/>
          </a:prstGeom>
        </p:spPr>
      </p:pic>
      <p:pic>
        <p:nvPicPr>
          <p:cNvPr id="1111" name="図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619" y="1366100"/>
            <a:ext cx="3571875" cy="1657350"/>
          </a:xfrm>
          <a:prstGeom prst="rect">
            <a:avLst/>
          </a:prstGeom>
        </p:spPr>
      </p:pic>
      <p:pic>
        <p:nvPicPr>
          <p:cNvPr id="111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619" y="2855286"/>
            <a:ext cx="20478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図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849268"/>
            <a:ext cx="3867150" cy="2200275"/>
          </a:xfrm>
          <a:prstGeom prst="rect">
            <a:avLst/>
          </a:prstGeom>
        </p:spPr>
      </p:pic>
      <p:pic>
        <p:nvPicPr>
          <p:cNvPr id="1115" name="図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00" y="849268"/>
            <a:ext cx="3267075" cy="2181225"/>
          </a:xfrm>
          <a:prstGeom prst="rect">
            <a:avLst/>
          </a:prstGeom>
        </p:spPr>
      </p:pic>
      <p:pic>
        <p:nvPicPr>
          <p:cNvPr id="1116" name="図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57" y="3017211"/>
            <a:ext cx="2085975" cy="3105150"/>
          </a:xfrm>
          <a:prstGeom prst="rect">
            <a:avLst/>
          </a:prstGeom>
        </p:spPr>
      </p:pic>
      <p:pic>
        <p:nvPicPr>
          <p:cNvPr id="1117" name="図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619" y="2855286"/>
            <a:ext cx="20478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図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777" y="2661697"/>
            <a:ext cx="3420110" cy="3420110"/>
          </a:xfrm>
          <a:prstGeom prst="rect">
            <a:avLst/>
          </a:prstGeom>
        </p:spPr>
      </p:pic>
      <p:pic>
        <p:nvPicPr>
          <p:cNvPr id="1120" name="図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59" y="1865637"/>
            <a:ext cx="1565236" cy="1548130"/>
          </a:xfrm>
          <a:prstGeom prst="rect">
            <a:avLst/>
          </a:prstGeom>
        </p:spPr>
      </p:pic>
      <p:pic>
        <p:nvPicPr>
          <p:cNvPr id="1121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4" y="888978"/>
            <a:ext cx="7629525" cy="733425"/>
          </a:xfrm>
          <a:prstGeom prst="rect">
            <a:avLst/>
          </a:prstGeom>
        </p:spPr>
      </p:pic>
      <p:pic>
        <p:nvPicPr>
          <p:cNvPr id="1122" name="図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5" y="2804572"/>
            <a:ext cx="2988310" cy="2988310"/>
          </a:xfrm>
          <a:prstGeom prst="rect">
            <a:avLst/>
          </a:prstGeom>
        </p:spPr>
      </p:pic>
      <p:pic>
        <p:nvPicPr>
          <p:cNvPr id="1123" name="図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7751" y="2692744"/>
            <a:ext cx="5184140" cy="3172762"/>
          </a:xfrm>
          <a:prstGeom prst="rect">
            <a:avLst/>
          </a:prstGeom>
        </p:spPr>
      </p:pic>
      <p:pic>
        <p:nvPicPr>
          <p:cNvPr id="1124" name="図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3637" y="1844365"/>
            <a:ext cx="1528640" cy="15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図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9751" y="985839"/>
            <a:ext cx="4343400" cy="4886325"/>
          </a:xfrm>
          <a:prstGeom prst="rect">
            <a:avLst/>
          </a:prstGeom>
        </p:spPr>
      </p:pic>
      <p:pic>
        <p:nvPicPr>
          <p:cNvPr id="1127" name="図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393" y="1123951"/>
            <a:ext cx="24669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図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826531"/>
            <a:ext cx="3505200" cy="3914775"/>
          </a:xfrm>
          <a:prstGeom prst="rect">
            <a:avLst/>
          </a:prstGeom>
        </p:spPr>
      </p:pic>
      <p:pic>
        <p:nvPicPr>
          <p:cNvPr id="1130" name="図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722" y="855105"/>
            <a:ext cx="3133725" cy="3886200"/>
          </a:xfrm>
          <a:prstGeom prst="rect">
            <a:avLst/>
          </a:prstGeom>
        </p:spPr>
      </p:pic>
      <p:pic>
        <p:nvPicPr>
          <p:cNvPr id="1131" name="図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85" y="5038591"/>
            <a:ext cx="6038850" cy="1181100"/>
          </a:xfrm>
          <a:prstGeom prst="rect">
            <a:avLst/>
          </a:prstGeom>
        </p:spPr>
      </p:pic>
      <p:pic>
        <p:nvPicPr>
          <p:cNvPr id="1132" name="図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137" y="4839439"/>
            <a:ext cx="10668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5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図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13" y="0"/>
            <a:ext cx="9615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8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13" y="0"/>
            <a:ext cx="9615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8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TotalTime>5</TotalTime>
  <Words>0</Words>
  <Application>JUST Focus</Application>
  <Paragraphs>0</Paragraph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4.1.2</AppVersion>
  <PresentationFormat>ユーザー設定</PresentationFormat>
  <Slides>8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Mana</dc:creator>
  <cp:lastModifiedBy>298137</cp:lastModifiedBy>
  <dcterms:created xsi:type="dcterms:W3CDTF">2019-12-04T07:05:41Z</dcterms:created>
  <dcterms:modified xsi:type="dcterms:W3CDTF">2020-02-28T00:41:36Z</dcterms:modified>
  <cp:revision>9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