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?><Relationships xmlns="http://schemas.openxmlformats.org/package/2006/relationships"><Relationship Id="rId2" Type="http://schemas.openxmlformats.org/package/2006/relationships/metadata/thumbnail" Target="docProps/thumbnail.jpeg" /><Relationship Id="rId3" Type="http://schemas.openxmlformats.org/package/2006/relationships/metadata/core-properties" Target="docProps/core.xml" /><Relationship Id="rId4" Type="http://schemas.openxmlformats.org/officeDocument/2006/relationships/extended-properties" Target="docProps/app.xml" /><Relationship Id="rId5" Type="http://schemas.openxmlformats.org/officeDocument/2006/relationships/custom-properties" Target="docProps/custom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"/>
  </p:notesMasterIdLst>
  <p:handoutMasterIdLst>
    <p:handoutMasterId r:id="rId4"/>
  </p:handoutMasterIdLst>
  <p:sldIdLst>
    <p:sldId id="256" r:id="rId5"/>
    <p:sldId id="257" r:id="rId6"/>
    <p:sldId id="273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94"/>
    <p:restoredTop sz="94660"/>
  </p:normalViewPr>
  <p:slideViewPr>
    <p:cSldViewPr snapToGrid="0">
      <p:cViewPr varScale="0">
        <p:scale>
          <a:sx n="80" d="100"/>
          <a:sy n="80" d="100"/>
        </p:scale>
        <p:origin x="-7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theme" Target="theme/theme1.xml" /><Relationship Id="rId2" Type="http://schemas.openxmlformats.org/officeDocument/2006/relationships/slideMaster" Target="slideMasters/slideMaster1.xml" /><Relationship Id="rId3" Type="http://schemas.openxmlformats.org/officeDocument/2006/relationships/notesMaster" Target="notesMasters/notesMaster1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presProps" Target="presProps.xml" /><Relationship Id="rId23" Type="http://schemas.openxmlformats.org/officeDocument/2006/relationships/viewProps" Target="viewProps.xml" /><Relationship Id="rId24" Type="http://schemas.openxmlformats.org/officeDocument/2006/relationships/tableStyles" Target="tableStyles.xml" /></Relationships>
</file>

<file path=ppt/handoutMasters/_rels/handoutMaster1.xml.rels><?xml version="1.0" encoding="UTF-8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8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6495F-6063-4993-A734-166D669CB266}" type="datetimeFigureOut">
              <a:rPr kumimoji="1" lang="ja-JP" altLang="en-US" smtClean="0"/>
              <a:t>2020/2/28</a:t>
            </a:fld>
            <a:endParaRPr kumimoji="1" lang="ja-JP" altLang="en-US"/>
          </a:p>
        </p:txBody>
      </p:sp>
      <p:sp>
        <p:nvSpPr>
          <p:cNvPr id="1109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10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EFFF0-29BD-4FE4-AA32-41D1110306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06EA9-14B5-4F31-95CC-6AD91D20700D}" type="datetimeFigureOut">
              <a:rPr kumimoji="1" lang="ja-JP" altLang="en-US" smtClean="0"/>
              <a:t>2015/2/5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07EA6-0398-4990-8029-A74DB74122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364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03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884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367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19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263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777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86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5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14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842454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4AF1E-9E77-4330-A076-A1338AC1D898}" type="datetimeFigureOut">
              <a:rPr kumimoji="1" lang="ja-JP" altLang="en-US" smtClean="0"/>
              <a:t>2019/12/4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1C330-295D-4C42-94C5-4F921F88188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47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1.jpeg" /><Relationship Id="rId2" Type="http://schemas.openxmlformats.org/officeDocument/2006/relationships/slideLayout" Target="../slideLayouts/slideLayout7.xml" 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image" Target="../media/image34.png" /><Relationship Id="rId2" Type="http://schemas.openxmlformats.org/officeDocument/2006/relationships/image" Target="../media/image35.png" /><Relationship Id="rId3" Type="http://schemas.openxmlformats.org/officeDocument/2006/relationships/image" Target="../media/image36.png" /><Relationship Id="rId4" Type="http://schemas.openxmlformats.org/officeDocument/2006/relationships/image" Target="../media/image37.png" /><Relationship Id="rId5" Type="http://schemas.openxmlformats.org/officeDocument/2006/relationships/slideLayout" Target="../slideLayouts/slideLayout7.xml" 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image" Target="../media/image38.png" /><Relationship Id="rId2" Type="http://schemas.openxmlformats.org/officeDocument/2006/relationships/image" Target="../media/image39.png" /><Relationship Id="rId3" Type="http://schemas.openxmlformats.org/officeDocument/2006/relationships/slideLayout" Target="../slideLayouts/slideLayout7.xml" 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image" Target="../media/image40.jpeg" /><Relationship Id="rId2" Type="http://schemas.openxmlformats.org/officeDocument/2006/relationships/slideLayout" Target="../slideLayouts/slideLayout7.xml" 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image" Target="../media/image41.jpeg" /><Relationship Id="rId2" Type="http://schemas.openxmlformats.org/officeDocument/2006/relationships/image" Target="../media/image42.png" /><Relationship Id="rId3" Type="http://schemas.openxmlformats.org/officeDocument/2006/relationships/image" Target="../media/image43.png" /><Relationship Id="rId4" Type="http://schemas.openxmlformats.org/officeDocument/2006/relationships/image" Target="../media/image44.png" /><Relationship Id="rId5" Type="http://schemas.openxmlformats.org/officeDocument/2006/relationships/image" Target="../media/image45.png" /><Relationship Id="rId6" Type="http://schemas.openxmlformats.org/officeDocument/2006/relationships/slideLayout" Target="../slideLayouts/slideLayout7.xml" 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image" Target="../media/image46.png" /><Relationship Id="rId2" Type="http://schemas.openxmlformats.org/officeDocument/2006/relationships/image" Target="../media/image47.png" /><Relationship Id="rId3" Type="http://schemas.openxmlformats.org/officeDocument/2006/relationships/image" Target="../media/image48.png" /><Relationship Id="rId4" Type="http://schemas.openxmlformats.org/officeDocument/2006/relationships/slideLayout" Target="../slideLayouts/slideLayout7.xml" 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image" Target="../media/image49.png" /><Relationship Id="rId2" Type="http://schemas.openxmlformats.org/officeDocument/2006/relationships/image" Target="../media/image50.png" /><Relationship Id="rId3" Type="http://schemas.openxmlformats.org/officeDocument/2006/relationships/image" Target="../media/image46.png" /><Relationship Id="rId4" Type="http://schemas.openxmlformats.org/officeDocument/2006/relationships/slideLayout" Target="../slideLayouts/slideLayout7.xml" 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image" Target="../media/image51.png" /><Relationship Id="rId2" Type="http://schemas.openxmlformats.org/officeDocument/2006/relationships/image" Target="../media/image52.png" /><Relationship Id="rId3" Type="http://schemas.openxmlformats.org/officeDocument/2006/relationships/image" Target="../media/image53.png" /><Relationship Id="rId4" Type="http://schemas.openxmlformats.org/officeDocument/2006/relationships/image" Target="../media/image54.png" /><Relationship Id="rId5" Type="http://schemas.openxmlformats.org/officeDocument/2006/relationships/slideLayout" Target="../slideLayouts/slideLayout7.xml" 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image" Target="../media/image55.jpeg" /><Relationship Id="rId2" Type="http://schemas.openxmlformats.org/officeDocument/2006/relationships/slideLayout" Target="../slideLayouts/slideLayout7.xml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image" Target="../media/image2.jpeg" /><Relationship Id="rId2" Type="http://schemas.openxmlformats.org/officeDocument/2006/relationships/image" Target="../media/image3.jpeg" /><Relationship Id="rId3" Type="http://schemas.openxmlformats.org/officeDocument/2006/relationships/image" Target="../media/image4.jpeg" /><Relationship Id="rId4" Type="http://schemas.openxmlformats.org/officeDocument/2006/relationships/image" Target="../media/image5.jpeg" /><Relationship Id="rId5" Type="http://schemas.openxmlformats.org/officeDocument/2006/relationships/image" Target="../media/image6.jpeg" /><Relationship Id="rId6" Type="http://schemas.openxmlformats.org/officeDocument/2006/relationships/image" Target="../media/image7.png" /><Relationship Id="rId7" Type="http://schemas.openxmlformats.org/officeDocument/2006/relationships/slideLayout" Target="../slideLayouts/slideLayout7.xml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image" Target="../media/image8.png" /><Relationship Id="rId2" Type="http://schemas.openxmlformats.org/officeDocument/2006/relationships/image" Target="../media/image9.png" /><Relationship Id="rId3" Type="http://schemas.openxmlformats.org/officeDocument/2006/relationships/image" Target="../media/image10.png" /><Relationship Id="rId4" Type="http://schemas.openxmlformats.org/officeDocument/2006/relationships/image" Target="../media/image11.png" /><Relationship Id="rId5" Type="http://schemas.openxmlformats.org/officeDocument/2006/relationships/image" Target="../media/image12.png" /><Relationship Id="rId6" Type="http://schemas.openxmlformats.org/officeDocument/2006/relationships/image" Target="../media/image13.png" /><Relationship Id="rId7" Type="http://schemas.openxmlformats.org/officeDocument/2006/relationships/image" Target="../media/image14.png" /><Relationship Id="rId8" Type="http://schemas.openxmlformats.org/officeDocument/2006/relationships/slideLayout" Target="../slideLayouts/slideLayout7.xml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image" Target="../media/image8.png" /><Relationship Id="rId2" Type="http://schemas.openxmlformats.org/officeDocument/2006/relationships/image" Target="../media/image9.png" /><Relationship Id="rId3" Type="http://schemas.openxmlformats.org/officeDocument/2006/relationships/image" Target="../media/image10.png" /><Relationship Id="rId4" Type="http://schemas.openxmlformats.org/officeDocument/2006/relationships/image" Target="../media/image11.png" /><Relationship Id="rId5" Type="http://schemas.openxmlformats.org/officeDocument/2006/relationships/image" Target="../media/image15.png" /><Relationship Id="rId6" Type="http://schemas.openxmlformats.org/officeDocument/2006/relationships/image" Target="../media/image12.png" /><Relationship Id="rId7" Type="http://schemas.openxmlformats.org/officeDocument/2006/relationships/image" Target="../media/image13.png" /><Relationship Id="rId8" Type="http://schemas.openxmlformats.org/officeDocument/2006/relationships/image" Target="../media/image16.png" /><Relationship Id="rId9" Type="http://schemas.openxmlformats.org/officeDocument/2006/relationships/slideLayout" Target="../slideLayouts/slideLayout7.xml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image" Target="../media/image17.png" /><Relationship Id="rId2" Type="http://schemas.openxmlformats.org/officeDocument/2006/relationships/image" Target="../media/image18.png" /><Relationship Id="rId3" Type="http://schemas.openxmlformats.org/officeDocument/2006/relationships/image" Target="../media/image19.png" /><Relationship Id="rId4" Type="http://schemas.openxmlformats.org/officeDocument/2006/relationships/image" Target="../media/image20.png" /><Relationship Id="rId5" Type="http://schemas.openxmlformats.org/officeDocument/2006/relationships/image" Target="../media/image21.png" /><Relationship Id="rId6" Type="http://schemas.openxmlformats.org/officeDocument/2006/relationships/slideLayout" Target="../slideLayouts/slideLayout7.xml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image" Target="../media/image22.png" /><Relationship Id="rId2" Type="http://schemas.openxmlformats.org/officeDocument/2006/relationships/image" Target="../media/image23.png" /><Relationship Id="rId3" Type="http://schemas.openxmlformats.org/officeDocument/2006/relationships/image" Target="../media/image24.png" /><Relationship Id="rId4" Type="http://schemas.openxmlformats.org/officeDocument/2006/relationships/slideLayout" Target="../slideLayouts/slideLayout7.xml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image" Target="../media/image25.jpeg" /><Relationship Id="rId2" Type="http://schemas.openxmlformats.org/officeDocument/2006/relationships/image" Target="../media/image26.png" /><Relationship Id="rId3" Type="http://schemas.openxmlformats.org/officeDocument/2006/relationships/image" Target="../media/image27.png" /><Relationship Id="rId4" Type="http://schemas.openxmlformats.org/officeDocument/2006/relationships/image" Target="../media/image28.png" /><Relationship Id="rId5" Type="http://schemas.openxmlformats.org/officeDocument/2006/relationships/image" Target="../media/image29.png" /><Relationship Id="rId6" Type="http://schemas.openxmlformats.org/officeDocument/2006/relationships/slideLayout" Target="../slideLayouts/slideLayout7.xml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image" Target="../media/image30.png" /><Relationship Id="rId2" Type="http://schemas.openxmlformats.org/officeDocument/2006/relationships/image" Target="../media/image26.png" /><Relationship Id="rId3" Type="http://schemas.openxmlformats.org/officeDocument/2006/relationships/image" Target="../media/image28.png" /><Relationship Id="rId4" Type="http://schemas.openxmlformats.org/officeDocument/2006/relationships/slideLayout" Target="../slideLayouts/slideLayout7.xml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image" Target="../media/image31.jpeg" /><Relationship Id="rId2" Type="http://schemas.openxmlformats.org/officeDocument/2006/relationships/image" Target="../media/image32.png" /><Relationship Id="rId3" Type="http://schemas.openxmlformats.org/officeDocument/2006/relationships/image" Target="../media/image33.png" /><Relationship Id="rId4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図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3" y="0"/>
            <a:ext cx="961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21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図 1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2545" y="3609976"/>
            <a:ext cx="3780154" cy="2681078"/>
          </a:xfrm>
          <a:prstGeom prst="rect">
            <a:avLst/>
          </a:prstGeom>
        </p:spPr>
      </p:pic>
      <p:pic>
        <p:nvPicPr>
          <p:cNvPr id="1170" name="図 1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9" y="578644"/>
            <a:ext cx="3780154" cy="2681078"/>
          </a:xfrm>
          <a:prstGeom prst="rect">
            <a:avLst/>
          </a:prstGeom>
        </p:spPr>
      </p:pic>
      <p:pic>
        <p:nvPicPr>
          <p:cNvPr id="1171" name="図 1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543" y="566737"/>
            <a:ext cx="3780154" cy="2681078"/>
          </a:xfrm>
          <a:prstGeom prst="rect">
            <a:avLst/>
          </a:prstGeom>
        </p:spPr>
      </p:pic>
      <p:pic>
        <p:nvPicPr>
          <p:cNvPr id="1172" name="図 1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82" y="3586162"/>
            <a:ext cx="3780154" cy="2681078"/>
          </a:xfrm>
          <a:prstGeom prst="rect">
            <a:avLst/>
          </a:prstGeom>
        </p:spPr>
      </p:pic>
      <p:sp>
        <p:nvSpPr>
          <p:cNvPr id="1173" name="テキスト ボックス 276"/>
          <p:cNvSpPr txBox="1"/>
          <p:nvPr/>
        </p:nvSpPr>
        <p:spPr>
          <a:xfrm>
            <a:off x="5607629" y="2370087"/>
            <a:ext cx="3075733" cy="83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 smtClean="0">
                <a:solidFill>
                  <a:srgbClr val="FF0000"/>
                </a:solidFill>
                <a:latin typeface="AR丸ゴシック体E"/>
                <a:ea typeface="AR丸ゴシック体E"/>
              </a:rPr>
              <a:t>契約成立</a:t>
            </a:r>
            <a:endParaRPr kumimoji="1" lang="ja-JP" altLang="en-US" sz="4800" b="1" dirty="0">
              <a:solidFill>
                <a:srgbClr val="FF0000"/>
              </a:solidFill>
              <a:latin typeface="AR丸ゴシック体E"/>
              <a:ea typeface="AR丸ゴシック体E"/>
            </a:endParaRPr>
          </a:p>
        </p:txBody>
      </p:sp>
    </p:spTree>
    <p:extLst>
      <p:ext uri="{BB962C8B-B14F-4D97-AF65-F5344CB8AC3E}">
        <p14:creationId xmlns:p14="http://schemas.microsoft.com/office/powerpoint/2010/main" val="377844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図 1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7614" y="2552421"/>
            <a:ext cx="4895850" cy="3176829"/>
          </a:xfrm>
          <a:prstGeom prst="rect">
            <a:avLst/>
          </a:prstGeom>
        </p:spPr>
      </p:pic>
      <p:pic>
        <p:nvPicPr>
          <p:cNvPr id="1176" name="図 1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04" y="928050"/>
            <a:ext cx="5723890" cy="10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図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3" y="0"/>
            <a:ext cx="961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09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図 1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6942" y="538163"/>
            <a:ext cx="2915920" cy="5806485"/>
          </a:xfrm>
          <a:prstGeom prst="rect">
            <a:avLst/>
          </a:prstGeom>
        </p:spPr>
      </p:pic>
      <p:pic>
        <p:nvPicPr>
          <p:cNvPr id="1181" name="図 1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562" y="2756106"/>
            <a:ext cx="3060065" cy="434769"/>
          </a:xfrm>
          <a:prstGeom prst="rect">
            <a:avLst/>
          </a:prstGeom>
        </p:spPr>
      </p:pic>
      <p:pic>
        <p:nvPicPr>
          <p:cNvPr id="1182" name="図 1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004" y="5467339"/>
            <a:ext cx="2915920" cy="443358"/>
          </a:xfrm>
          <a:prstGeom prst="rect">
            <a:avLst/>
          </a:prstGeom>
        </p:spPr>
      </p:pic>
      <p:pic>
        <p:nvPicPr>
          <p:cNvPr id="1183" name="図 1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269" y="1314726"/>
            <a:ext cx="2592070" cy="439047"/>
          </a:xfrm>
          <a:prstGeom prst="rect">
            <a:avLst/>
          </a:prstGeom>
        </p:spPr>
      </p:pic>
      <p:pic>
        <p:nvPicPr>
          <p:cNvPr id="1184" name="図 1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837" y="720554"/>
            <a:ext cx="2268220" cy="4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" dur="50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図 19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2614" y="2884585"/>
            <a:ext cx="5133536" cy="3204210"/>
          </a:xfrm>
          <a:prstGeom prst="rect">
            <a:avLst/>
          </a:prstGeom>
        </p:spPr>
      </p:pic>
      <p:pic>
        <p:nvPicPr>
          <p:cNvPr id="1187" name="図 1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42" y="886484"/>
            <a:ext cx="3996054" cy="2115557"/>
          </a:xfrm>
          <a:prstGeom prst="rect">
            <a:avLst/>
          </a:prstGeom>
        </p:spPr>
      </p:pic>
      <p:pic>
        <p:nvPicPr>
          <p:cNvPr id="1188" name="図 1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91" y="871169"/>
            <a:ext cx="3636010" cy="213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図 2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0805" y="1471902"/>
            <a:ext cx="2339975" cy="1557114"/>
          </a:xfrm>
          <a:prstGeom prst="rect">
            <a:avLst/>
          </a:prstGeom>
        </p:spPr>
      </p:pic>
      <p:pic>
        <p:nvPicPr>
          <p:cNvPr id="1191" name="図 2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33" y="864700"/>
            <a:ext cx="3564254" cy="2164316"/>
          </a:xfrm>
          <a:prstGeom prst="rect">
            <a:avLst/>
          </a:prstGeom>
        </p:spPr>
      </p:pic>
      <p:pic>
        <p:nvPicPr>
          <p:cNvPr id="1192" name="図 2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232" y="2894110"/>
            <a:ext cx="5133536" cy="32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3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図 2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2543" y="552450"/>
            <a:ext cx="7308215" cy="1227848"/>
          </a:xfrm>
          <a:prstGeom prst="rect">
            <a:avLst/>
          </a:prstGeom>
        </p:spPr>
      </p:pic>
      <p:pic>
        <p:nvPicPr>
          <p:cNvPr id="1195" name="図 2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639" y="2085974"/>
            <a:ext cx="4932045" cy="3200315"/>
          </a:xfrm>
          <a:prstGeom prst="rect">
            <a:avLst/>
          </a:prstGeom>
        </p:spPr>
      </p:pic>
      <p:pic>
        <p:nvPicPr>
          <p:cNvPr id="1196" name="図 2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44" y="4048669"/>
            <a:ext cx="3636010" cy="2133807"/>
          </a:xfrm>
          <a:prstGeom prst="rect">
            <a:avLst/>
          </a:prstGeom>
        </p:spPr>
      </p:pic>
      <p:pic>
        <p:nvPicPr>
          <p:cNvPr id="1197" name="図 2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221" y="4505340"/>
            <a:ext cx="4104004" cy="164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4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図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3" y="0"/>
            <a:ext cx="961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21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図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19396" y="1827535"/>
            <a:ext cx="1752600" cy="1190625"/>
          </a:xfrm>
          <a:prstGeom prst="rect">
            <a:avLst/>
          </a:prstGeom>
        </p:spPr>
      </p:pic>
      <p:pic>
        <p:nvPicPr>
          <p:cNvPr id="1115" name="図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771" y="4955012"/>
            <a:ext cx="990600" cy="1428750"/>
          </a:xfrm>
          <a:prstGeom prst="rect">
            <a:avLst/>
          </a:prstGeom>
        </p:spPr>
      </p:pic>
      <p:pic>
        <p:nvPicPr>
          <p:cNvPr id="1116" name="図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95" y="1235844"/>
            <a:ext cx="3181350" cy="1676400"/>
          </a:xfrm>
          <a:prstGeom prst="rect">
            <a:avLst/>
          </a:prstGeom>
        </p:spPr>
      </p:pic>
      <p:pic>
        <p:nvPicPr>
          <p:cNvPr id="1117" name="図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198" y="2744807"/>
            <a:ext cx="4981575" cy="3267075"/>
          </a:xfrm>
          <a:prstGeom prst="rect">
            <a:avLst/>
          </a:prstGeom>
        </p:spPr>
      </p:pic>
      <p:pic>
        <p:nvPicPr>
          <p:cNvPr id="1118" name="図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772" y="5107412"/>
            <a:ext cx="5334000" cy="1123950"/>
          </a:xfrm>
          <a:prstGeom prst="rect">
            <a:avLst/>
          </a:prstGeom>
        </p:spPr>
      </p:pic>
      <p:sp>
        <p:nvSpPr>
          <p:cNvPr id="1119" name="テキスト ボックス 32"/>
          <p:cNvSpPr txBox="1"/>
          <p:nvPr/>
        </p:nvSpPr>
        <p:spPr>
          <a:xfrm>
            <a:off x="715265" y="504792"/>
            <a:ext cx="8793977" cy="522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latin typeface="游ゴシック"/>
                <a:ea typeface="游ゴシック"/>
              </a:rPr>
              <a:t>これは契約でしょうか？</a:t>
            </a:r>
            <a:endParaRPr kumimoji="1" lang="ja-JP" altLang="en-US" sz="2800" b="1" dirty="0">
              <a:latin typeface="游ゴシック"/>
              <a:ea typeface="游ゴシック"/>
            </a:endParaRPr>
          </a:p>
        </p:txBody>
      </p:sp>
      <p:pic>
        <p:nvPicPr>
          <p:cNvPr id="1120" name="図 1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926" y="2615037"/>
            <a:ext cx="2484120" cy="24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7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" name="図 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2692" y="1003497"/>
            <a:ext cx="2555875" cy="2318908"/>
          </a:xfrm>
          <a:prstGeom prst="rect">
            <a:avLst/>
          </a:prstGeom>
        </p:spPr>
      </p:pic>
      <p:pic>
        <p:nvPicPr>
          <p:cNvPr id="1123" name="図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358" y="3471588"/>
            <a:ext cx="2555875" cy="2318908"/>
          </a:xfrm>
          <a:prstGeom prst="rect">
            <a:avLst/>
          </a:prstGeom>
        </p:spPr>
      </p:pic>
      <p:pic>
        <p:nvPicPr>
          <p:cNvPr id="1124" name="図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358" y="1003497"/>
            <a:ext cx="2555875" cy="2318908"/>
          </a:xfrm>
          <a:prstGeom prst="rect">
            <a:avLst/>
          </a:prstGeom>
        </p:spPr>
      </p:pic>
      <p:pic>
        <p:nvPicPr>
          <p:cNvPr id="1125" name="図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92" y="3471588"/>
            <a:ext cx="2555875" cy="2318908"/>
          </a:xfrm>
          <a:prstGeom prst="rect">
            <a:avLst/>
          </a:prstGeom>
        </p:spPr>
      </p:pic>
      <p:pic>
        <p:nvPicPr>
          <p:cNvPr id="1126" name="図 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160" y="1003497"/>
            <a:ext cx="2555875" cy="2318908"/>
          </a:xfrm>
          <a:prstGeom prst="rect">
            <a:avLst/>
          </a:prstGeom>
        </p:spPr>
      </p:pic>
      <p:pic>
        <p:nvPicPr>
          <p:cNvPr id="1127" name="図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160" y="3422292"/>
            <a:ext cx="2555875" cy="2318908"/>
          </a:xfrm>
          <a:prstGeom prst="rect">
            <a:avLst/>
          </a:prstGeom>
        </p:spPr>
      </p:pic>
      <p:pic>
        <p:nvPicPr>
          <p:cNvPr id="1128" name="図 1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429" y="130008"/>
            <a:ext cx="7668259" cy="87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85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図 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2692" y="932061"/>
            <a:ext cx="2555875" cy="2318908"/>
          </a:xfrm>
          <a:prstGeom prst="rect">
            <a:avLst/>
          </a:prstGeom>
        </p:spPr>
      </p:pic>
      <p:pic>
        <p:nvPicPr>
          <p:cNvPr id="1131" name="図 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358" y="3328716"/>
            <a:ext cx="2555875" cy="2318908"/>
          </a:xfrm>
          <a:prstGeom prst="rect">
            <a:avLst/>
          </a:prstGeom>
        </p:spPr>
      </p:pic>
      <p:pic>
        <p:nvPicPr>
          <p:cNvPr id="1132" name="図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358" y="932061"/>
            <a:ext cx="2555875" cy="2318908"/>
          </a:xfrm>
          <a:prstGeom prst="rect">
            <a:avLst/>
          </a:prstGeom>
        </p:spPr>
      </p:pic>
      <p:pic>
        <p:nvPicPr>
          <p:cNvPr id="1133" name="図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92" y="3328716"/>
            <a:ext cx="2555875" cy="2318908"/>
          </a:xfrm>
          <a:prstGeom prst="rect">
            <a:avLst/>
          </a:prstGeom>
        </p:spPr>
      </p:pic>
      <p:pic>
        <p:nvPicPr>
          <p:cNvPr id="1134" name="図 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439" y="1743951"/>
            <a:ext cx="1352550" cy="933450"/>
          </a:xfrm>
          <a:prstGeom prst="rect">
            <a:avLst/>
          </a:prstGeom>
        </p:spPr>
      </p:pic>
      <p:pic>
        <p:nvPicPr>
          <p:cNvPr id="1135" name="図 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160" y="932061"/>
            <a:ext cx="2555875" cy="2318908"/>
          </a:xfrm>
          <a:prstGeom prst="rect">
            <a:avLst/>
          </a:prstGeom>
        </p:spPr>
      </p:pic>
      <p:pic>
        <p:nvPicPr>
          <p:cNvPr id="1136" name="図 9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160" y="3279420"/>
            <a:ext cx="2555875" cy="2318908"/>
          </a:xfrm>
          <a:prstGeom prst="rect">
            <a:avLst/>
          </a:prstGeom>
        </p:spPr>
      </p:pic>
      <p:sp>
        <p:nvSpPr>
          <p:cNvPr id="1137" name="テキスト ボックス 28"/>
          <p:cNvSpPr/>
          <p:nvPr/>
        </p:nvSpPr>
        <p:spPr>
          <a:xfrm>
            <a:off x="755068" y="5730420"/>
            <a:ext cx="8516714" cy="969391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ja-JP" altLang="en-US" sz="1050" b="1" dirty="0" smtClean="0">
                <a:latin typeface="游ゴシック"/>
                <a:ea typeface="游ゴシック"/>
              </a:rPr>
              <a:t>だいきん         しはら　　　　　　　　　　　　　　　　　　　　　　　　　　　　　　　　　　　　　　　　　　　　　　　</a:t>
            </a:r>
            <a:r>
              <a:rPr lang="ja-JP" altLang="en-US" sz="1050" b="1" dirty="0" smtClean="0">
                <a:latin typeface="游ゴシック"/>
                <a:ea typeface="游ゴシック"/>
              </a:rPr>
              <a:t>けいやく</a:t>
            </a:r>
            <a:endParaRPr lang="ja-JP" altLang="en-US" sz="1050" b="1" dirty="0" smtClean="0">
              <a:latin typeface="游ゴシック"/>
              <a:ea typeface="游ゴシック"/>
            </a:endParaRPr>
          </a:p>
          <a:p>
            <a:r>
              <a:rPr lang="ja-JP" altLang="en-US" sz="2200" b="1" dirty="0" smtClean="0">
                <a:latin typeface="游ゴシック"/>
                <a:ea typeface="游ゴシック"/>
              </a:rPr>
              <a:t>代金を</a:t>
            </a:r>
            <a:r>
              <a:rPr lang="ja-JP" altLang="en-US" sz="2200" b="1" dirty="0" smtClean="0">
                <a:latin typeface="游ゴシック"/>
                <a:ea typeface="游ゴシック"/>
              </a:rPr>
              <a:t>支払って「</a:t>
            </a:r>
            <a:r>
              <a:rPr lang="ja-JP" altLang="en-US" sz="2200" b="1" dirty="0" smtClean="0">
                <a:latin typeface="游ゴシック"/>
                <a:ea typeface="游ゴシック"/>
              </a:rPr>
              <a:t>もの」</a:t>
            </a:r>
            <a:r>
              <a:rPr lang="ja-JP" altLang="en-US" sz="2200" b="1" dirty="0" smtClean="0">
                <a:latin typeface="游ゴシック"/>
                <a:ea typeface="游ゴシック"/>
              </a:rPr>
              <a:t>や「サービス」を</a:t>
            </a:r>
            <a:r>
              <a:rPr lang="ja-JP" altLang="en-US" sz="2200" b="1" dirty="0" smtClean="0">
                <a:latin typeface="游ゴシック"/>
                <a:ea typeface="游ゴシック"/>
              </a:rPr>
              <a:t>手に入れる</a:t>
            </a:r>
            <a:r>
              <a:rPr lang="ja-JP" altLang="en-US" sz="2200" b="1" dirty="0" smtClean="0">
                <a:latin typeface="游ゴシック"/>
                <a:ea typeface="游ゴシック"/>
              </a:rPr>
              <a:t>ことは</a:t>
            </a:r>
            <a:r>
              <a:rPr lang="ja-JP" altLang="en-US" sz="2200" b="1" dirty="0" smtClean="0">
                <a:latin typeface="游ゴシック"/>
                <a:ea typeface="游ゴシック"/>
              </a:rPr>
              <a:t>契約</a:t>
            </a:r>
            <a:endParaRPr kumimoji="1" lang="ja-JP" altLang="en-US" sz="2200" b="1" dirty="0">
              <a:latin typeface="游ゴシック"/>
              <a:ea typeface="游ゴシック"/>
            </a:endParaRPr>
          </a:p>
          <a:p>
            <a:r>
              <a:rPr lang="ja-JP" altLang="en-US" sz="2200" b="1" dirty="0" smtClean="0">
                <a:latin typeface="游ゴシック"/>
                <a:ea typeface="游ゴシック"/>
              </a:rPr>
              <a:t>です。</a:t>
            </a:r>
            <a:endParaRPr lang="ja-JP" altLang="en-US" sz="2200" b="1" dirty="0" smtClean="0">
              <a:latin typeface="游ゴシック"/>
              <a:ea typeface="游ゴシック"/>
            </a:endParaRPr>
          </a:p>
        </p:txBody>
      </p:sp>
      <p:pic>
        <p:nvPicPr>
          <p:cNvPr id="1138" name="図 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063" y="1847756"/>
            <a:ext cx="1352550" cy="933450"/>
          </a:xfrm>
          <a:prstGeom prst="rect">
            <a:avLst/>
          </a:prstGeom>
        </p:spPr>
      </p:pic>
      <p:pic>
        <p:nvPicPr>
          <p:cNvPr id="1139" name="図 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215" y="1869918"/>
            <a:ext cx="1352550" cy="933450"/>
          </a:xfrm>
          <a:prstGeom prst="rect">
            <a:avLst/>
          </a:prstGeom>
        </p:spPr>
      </p:pic>
      <p:pic>
        <p:nvPicPr>
          <p:cNvPr id="1140" name="図 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4355" y="4124328"/>
            <a:ext cx="1352550" cy="933450"/>
          </a:xfrm>
          <a:prstGeom prst="rect">
            <a:avLst/>
          </a:prstGeom>
        </p:spPr>
      </p:pic>
      <p:pic>
        <p:nvPicPr>
          <p:cNvPr id="1141" name="図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780" y="4215884"/>
            <a:ext cx="1352550" cy="933450"/>
          </a:xfrm>
          <a:prstGeom prst="rect">
            <a:avLst/>
          </a:prstGeom>
        </p:spPr>
      </p:pic>
      <p:pic>
        <p:nvPicPr>
          <p:cNvPr id="1142" name="図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021" y="4124328"/>
            <a:ext cx="1352550" cy="933450"/>
          </a:xfrm>
          <a:prstGeom prst="rect">
            <a:avLst/>
          </a:prstGeom>
        </p:spPr>
      </p:pic>
      <p:pic>
        <p:nvPicPr>
          <p:cNvPr id="1143" name="図 10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4520" y="139301"/>
            <a:ext cx="6696075" cy="87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8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図 1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012" y="2268541"/>
            <a:ext cx="4895850" cy="3176829"/>
          </a:xfrm>
          <a:prstGeom prst="rect">
            <a:avLst/>
          </a:prstGeom>
        </p:spPr>
      </p:pic>
      <p:pic>
        <p:nvPicPr>
          <p:cNvPr id="1146" name="図 1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66" y="695327"/>
            <a:ext cx="2844165" cy="1647941"/>
          </a:xfrm>
          <a:prstGeom prst="rect">
            <a:avLst/>
          </a:prstGeom>
        </p:spPr>
      </p:pic>
      <p:pic>
        <p:nvPicPr>
          <p:cNvPr id="1147" name="図 1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925" y="695327"/>
            <a:ext cx="2700020" cy="1636625"/>
          </a:xfrm>
          <a:prstGeom prst="rect">
            <a:avLst/>
          </a:prstGeom>
        </p:spPr>
      </p:pic>
      <p:pic>
        <p:nvPicPr>
          <p:cNvPr id="1148" name="図 1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987" y="5185441"/>
            <a:ext cx="5111750" cy="1071026"/>
          </a:xfrm>
          <a:prstGeom prst="rect">
            <a:avLst/>
          </a:prstGeom>
        </p:spPr>
      </p:pic>
      <p:pic>
        <p:nvPicPr>
          <p:cNvPr id="1149" name="図 1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9975" y="4925616"/>
            <a:ext cx="106680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9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図 1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5745" y="601451"/>
            <a:ext cx="3023870" cy="567503"/>
          </a:xfrm>
          <a:prstGeom prst="rect">
            <a:avLst/>
          </a:prstGeom>
        </p:spPr>
      </p:pic>
      <p:pic>
        <p:nvPicPr>
          <p:cNvPr id="1152" name="図 1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844" y="2086590"/>
            <a:ext cx="2888646" cy="3491865"/>
          </a:xfrm>
          <a:prstGeom prst="rect">
            <a:avLst/>
          </a:prstGeom>
        </p:spPr>
      </p:pic>
      <p:pic>
        <p:nvPicPr>
          <p:cNvPr id="1153" name="図 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6" y="2554287"/>
            <a:ext cx="3707765" cy="291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8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図 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987" y="575256"/>
            <a:ext cx="4438650" cy="609600"/>
          </a:xfrm>
          <a:prstGeom prst="rect">
            <a:avLst/>
          </a:prstGeom>
        </p:spPr>
      </p:pic>
      <p:pic>
        <p:nvPicPr>
          <p:cNvPr id="1156" name="図 1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356" y="2257824"/>
            <a:ext cx="4968240" cy="3837536"/>
          </a:xfrm>
          <a:prstGeom prst="rect">
            <a:avLst/>
          </a:prstGeom>
        </p:spPr>
      </p:pic>
      <p:pic>
        <p:nvPicPr>
          <p:cNvPr id="1157" name="図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546" y="1046956"/>
            <a:ext cx="2879725" cy="889325"/>
          </a:xfrm>
          <a:prstGeom prst="rect">
            <a:avLst/>
          </a:prstGeom>
        </p:spPr>
      </p:pic>
      <p:pic>
        <p:nvPicPr>
          <p:cNvPr id="1158" name="図 1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063" y="2698091"/>
            <a:ext cx="2232025" cy="3339585"/>
          </a:xfrm>
          <a:prstGeom prst="rect">
            <a:avLst/>
          </a:prstGeom>
        </p:spPr>
      </p:pic>
      <p:pic>
        <p:nvPicPr>
          <p:cNvPr id="1159" name="図 1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550" y="1695266"/>
            <a:ext cx="3046180" cy="9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図 1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174" y="593065"/>
            <a:ext cx="5723890" cy="1237369"/>
          </a:xfrm>
          <a:prstGeom prst="rect">
            <a:avLst/>
          </a:prstGeom>
        </p:spPr>
      </p:pic>
      <p:pic>
        <p:nvPicPr>
          <p:cNvPr id="1162" name="図 1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356" y="2257824"/>
            <a:ext cx="4968240" cy="3837536"/>
          </a:xfrm>
          <a:prstGeom prst="rect">
            <a:avLst/>
          </a:prstGeom>
        </p:spPr>
      </p:pic>
      <p:pic>
        <p:nvPicPr>
          <p:cNvPr id="1163" name="図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063" y="2698091"/>
            <a:ext cx="2232025" cy="33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7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5" name="図 1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1091" y="1247907"/>
            <a:ext cx="3599815" cy="3599815"/>
          </a:xfrm>
          <a:prstGeom prst="rect">
            <a:avLst/>
          </a:prstGeom>
        </p:spPr>
      </p:pic>
      <p:pic>
        <p:nvPicPr>
          <p:cNvPr id="1166" name="図 1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578644"/>
            <a:ext cx="2555875" cy="564171"/>
          </a:xfrm>
          <a:prstGeom prst="rect">
            <a:avLst/>
          </a:prstGeom>
        </p:spPr>
      </p:pic>
      <p:pic>
        <p:nvPicPr>
          <p:cNvPr id="1167" name="図 1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913" y="2717006"/>
            <a:ext cx="2124075" cy="31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5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">
  <a:themeElements>
    <a:clrScheme name="標準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標準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標準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標準">
  <a:themeElements>
    <a:clrScheme name="標準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標準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標準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TotalTime>6</TotalTime>
  <Words>0</Words>
  <Application>JUST Focus</Application>
  <Paragraphs>0</Paragraph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4.1.2</AppVersion>
  <PresentationFormat>ユーザー設定</PresentationFormat>
  <Slides>17</Slides>
  <Notes>0</Notes>
  <HiddenSlides>0</HiddenSlides>
  <MMClips>0</MMClips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プレゼンテーション</dc:title>
  <dc:creator>Mana</dc:creator>
  <cp:lastModifiedBy>298137</cp:lastModifiedBy>
  <dcterms:created xsi:type="dcterms:W3CDTF">2019-12-04T07:05:41Z</dcterms:created>
  <dcterms:modified xsi:type="dcterms:W3CDTF">2020-02-28T03:53:21Z</dcterms:modified>
  <cp:revision>12</cp:revision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