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?><Relationships xmlns="http://schemas.openxmlformats.org/package/2006/relationships"><Relationship Id="rId2" Type="http://schemas.openxmlformats.org/package/2006/relationships/metadata/thumbnail" Target="docProps/thumbnail.jpeg" /><Relationship Id="rId3" Type="http://schemas.openxmlformats.org/package/2006/relationships/metadata/core-properties" Target="docProps/core.xml" /><Relationship Id="rId4" Type="http://schemas.openxmlformats.org/officeDocument/2006/relationships/extended-properties" Target="docProps/app.xml" /><Relationship Id="rId5" Type="http://schemas.openxmlformats.org/officeDocument/2006/relationships/custom-properties" Target="docProps/custom.xml" /><Relationship Id="rId1" Type="http://schemas.openxmlformats.org/officeDocument/2006/relationships/officeDocument" Target="ppt/presentation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2"/>
  </p:sldMasterIdLst>
  <p:notesMasterIdLst>
    <p:notesMasterId r:id="rId3"/>
  </p:notesMasterIdLst>
  <p:sldIdLst>
    <p:sldId id="256" r:id="rId4"/>
    <p:sldId id="278" r:id="rId5"/>
    <p:sldId id="276" r:id="rId6"/>
    <p:sldId id="283" r:id="rId7"/>
    <p:sldId id="265" r:id="rId8"/>
    <p:sldId id="268" r:id="rId9"/>
    <p:sldId id="284" r:id="rId10"/>
    <p:sldId id="285" r:id="rId11"/>
    <p:sldId id="282" r:id="rId12"/>
    <p:sldId id="272" r:id="rId13"/>
    <p:sldId id="273" r:id="rId14"/>
    <p:sldId id="274" r:id="rId15"/>
    <p:sldId id="275" r:id="rId16"/>
    <p:sldId id="266" r:id="rId17"/>
    <p:sldId id="267" r:id="rId18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438"/>
    <p:restoredTop sz="94660"/>
  </p:normalViewPr>
  <p:slideViewPr>
    <p:cSldViewPr snapToGrid="0">
      <p:cViewPr varScale="1">
        <p:scale>
          <a:sx n="71" d="100"/>
          <a:sy n="71" d="100"/>
        </p:scale>
        <p:origin x="-174" y="-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?><Relationships xmlns="http://schemas.openxmlformats.org/package/2006/relationships"><Relationship Id="rId1" Type="http://schemas.openxmlformats.org/officeDocument/2006/relationships/theme" Target="theme/theme1.xml" /><Relationship Id="rId2" Type="http://schemas.openxmlformats.org/officeDocument/2006/relationships/slideMaster" Target="slideMasters/slideMaster1.xml" /><Relationship Id="rId3" Type="http://schemas.openxmlformats.org/officeDocument/2006/relationships/notesMaster" Target="notesMasters/notesMaster1.xml" /><Relationship Id="rId4" Type="http://schemas.openxmlformats.org/officeDocument/2006/relationships/slide" Target="slides/slide1.xml" /><Relationship Id="rId5" Type="http://schemas.openxmlformats.org/officeDocument/2006/relationships/slide" Target="slides/slide2.xml" /><Relationship Id="rId6" Type="http://schemas.openxmlformats.org/officeDocument/2006/relationships/slide" Target="slides/slide3.xml" /><Relationship Id="rId7" Type="http://schemas.openxmlformats.org/officeDocument/2006/relationships/slide" Target="slides/slide4.xml" /><Relationship Id="rId8" Type="http://schemas.openxmlformats.org/officeDocument/2006/relationships/slide" Target="slides/slide5.xml" /><Relationship Id="rId9" Type="http://schemas.openxmlformats.org/officeDocument/2006/relationships/slide" Target="slides/slide6.xml" /><Relationship Id="rId10" Type="http://schemas.openxmlformats.org/officeDocument/2006/relationships/slide" Target="slides/slide7.xml" /><Relationship Id="rId11" Type="http://schemas.openxmlformats.org/officeDocument/2006/relationships/slide" Target="slides/slide8.xml" /><Relationship Id="rId12" Type="http://schemas.openxmlformats.org/officeDocument/2006/relationships/slide" Target="slides/slide9.xml" /><Relationship Id="rId13" Type="http://schemas.openxmlformats.org/officeDocument/2006/relationships/slide" Target="slides/slide10.xml" /><Relationship Id="rId14" Type="http://schemas.openxmlformats.org/officeDocument/2006/relationships/slide" Target="slides/slide11.xml" /><Relationship Id="rId15" Type="http://schemas.openxmlformats.org/officeDocument/2006/relationships/slide" Target="slides/slide12.xml" /><Relationship Id="rId16" Type="http://schemas.openxmlformats.org/officeDocument/2006/relationships/slide" Target="slides/slide13.xml" /><Relationship Id="rId17" Type="http://schemas.openxmlformats.org/officeDocument/2006/relationships/slide" Target="slides/slide14.xml" /><Relationship Id="rId18" Type="http://schemas.openxmlformats.org/officeDocument/2006/relationships/slide" Target="slides/slide15.xml" /><Relationship Id="rId19" Type="http://schemas.openxmlformats.org/officeDocument/2006/relationships/presProps" Target="presProps.xml" /><Relationship Id="rId20" Type="http://schemas.openxmlformats.org/officeDocument/2006/relationships/viewProps" Target="viewProps.xml" /><Relationship Id="rId21" Type="http://schemas.openxmlformats.org/officeDocument/2006/relationships/tableStyles" Target="tableStyles.xml" /></Relationships>
</file>

<file path=ppt/notesMasters/_rels/notesMaster1.xml.rels><?xml version="1.0" encoding="UTF-8"?>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0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1101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D06EA9-14B5-4F31-95CC-6AD91D20700D}" type="datetimeFigureOut">
              <a:rPr kumimoji="1" lang="ja-JP" altLang="en-US" smtClean="0"/>
              <a:t>2015/2/5</a:t>
            </a:fld>
            <a:endParaRPr kumimoji="1" lang="ja-JP" altLang="en-US"/>
          </a:p>
        </p:txBody>
      </p:sp>
      <p:sp>
        <p:nvSpPr>
          <p:cNvPr id="1102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1103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1104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1105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807EA6-0398-4990-8029-A74DB741225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032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103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4AF1E-9E77-4330-A076-A1338AC1D898}" type="datetimeFigureOut">
              <a:rPr kumimoji="1" lang="ja-JP" altLang="en-US" smtClean="0"/>
              <a:t>2019/12/4</a:t>
            </a:fld>
            <a:endParaRPr kumimoji="1" lang="ja-JP" altLang="en-US"/>
          </a:p>
        </p:txBody>
      </p:sp>
      <p:sp>
        <p:nvSpPr>
          <p:cNvPr id="103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103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1C330-295D-4C42-94C5-4F921F88188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603648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089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109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4AF1E-9E77-4330-A076-A1338AC1D898}" type="datetimeFigureOut">
              <a:rPr kumimoji="1" lang="ja-JP" altLang="en-US" smtClean="0"/>
              <a:t>2019/12/4</a:t>
            </a:fld>
            <a:endParaRPr kumimoji="1" lang="ja-JP" altLang="en-US"/>
          </a:p>
        </p:txBody>
      </p:sp>
      <p:sp>
        <p:nvSpPr>
          <p:cNvPr id="109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109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1C330-295D-4C42-94C5-4F921F88188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680316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4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095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109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4AF1E-9E77-4330-A076-A1338AC1D898}" type="datetimeFigureOut">
              <a:rPr kumimoji="1" lang="ja-JP" altLang="en-US" smtClean="0"/>
              <a:t>2019/12/4</a:t>
            </a:fld>
            <a:endParaRPr kumimoji="1" lang="ja-JP" altLang="en-US"/>
          </a:p>
        </p:txBody>
      </p:sp>
      <p:sp>
        <p:nvSpPr>
          <p:cNvPr id="109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109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1C330-295D-4C42-94C5-4F921F88188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938846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03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103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4AF1E-9E77-4330-A076-A1338AC1D898}" type="datetimeFigureOut">
              <a:rPr kumimoji="1" lang="ja-JP" altLang="en-US" smtClean="0"/>
              <a:t>2019/12/4</a:t>
            </a:fld>
            <a:endParaRPr kumimoji="1" lang="ja-JP" altLang="en-US"/>
          </a:p>
        </p:txBody>
      </p:sp>
      <p:sp>
        <p:nvSpPr>
          <p:cNvPr id="104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104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1C330-295D-4C42-94C5-4F921F88188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536773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3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044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104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4AF1E-9E77-4330-A076-A1338AC1D898}" type="datetimeFigureOut">
              <a:rPr kumimoji="1" lang="ja-JP" altLang="en-US" smtClean="0"/>
              <a:t>2019/12/4</a:t>
            </a:fld>
            <a:endParaRPr kumimoji="1" lang="ja-JP" altLang="en-US"/>
          </a:p>
        </p:txBody>
      </p:sp>
      <p:sp>
        <p:nvSpPr>
          <p:cNvPr id="104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104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1C330-295D-4C42-94C5-4F921F88188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91914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050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1051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105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4AF1E-9E77-4330-A076-A1338AC1D898}" type="datetimeFigureOut">
              <a:rPr kumimoji="1" lang="ja-JP" altLang="en-US" smtClean="0"/>
              <a:t>2019/12/4</a:t>
            </a:fld>
            <a:endParaRPr kumimoji="1" lang="ja-JP" altLang="en-US"/>
          </a:p>
        </p:txBody>
      </p:sp>
      <p:sp>
        <p:nvSpPr>
          <p:cNvPr id="105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105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1C330-295D-4C42-94C5-4F921F88188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026317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6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057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1058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105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1060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1061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4AF1E-9E77-4330-A076-A1338AC1D898}" type="datetimeFigureOut">
              <a:rPr kumimoji="1" lang="ja-JP" altLang="en-US" smtClean="0"/>
              <a:t>2019/12/4</a:t>
            </a:fld>
            <a:endParaRPr kumimoji="1" lang="ja-JP" altLang="en-US"/>
          </a:p>
        </p:txBody>
      </p:sp>
      <p:sp>
        <p:nvSpPr>
          <p:cNvPr id="1062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1063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1C330-295D-4C42-94C5-4F921F88188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977710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066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4AF1E-9E77-4330-A076-A1338AC1D898}" type="datetimeFigureOut">
              <a:rPr kumimoji="1" lang="ja-JP" altLang="en-US" smtClean="0"/>
              <a:t>2019/12/4</a:t>
            </a:fld>
            <a:endParaRPr kumimoji="1" lang="ja-JP" altLang="en-US"/>
          </a:p>
        </p:txBody>
      </p:sp>
      <p:sp>
        <p:nvSpPr>
          <p:cNvPr id="1067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1068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1C330-295D-4C42-94C5-4F921F88188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268688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0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4AF1E-9E77-4330-A076-A1338AC1D898}" type="datetimeFigureOut">
              <a:rPr kumimoji="1" lang="ja-JP" altLang="en-US" smtClean="0"/>
              <a:t>2019/12/4</a:t>
            </a:fld>
            <a:endParaRPr kumimoji="1" lang="ja-JP" altLang="en-US"/>
          </a:p>
        </p:txBody>
      </p:sp>
      <p:sp>
        <p:nvSpPr>
          <p:cNvPr id="1071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1072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1C330-295D-4C42-94C5-4F921F88188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3502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4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075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1076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107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4AF1E-9E77-4330-A076-A1338AC1D898}" type="datetimeFigureOut">
              <a:rPr kumimoji="1" lang="ja-JP" altLang="en-US" smtClean="0"/>
              <a:t>2019/12/4</a:t>
            </a:fld>
            <a:endParaRPr kumimoji="1" lang="ja-JP" altLang="en-US"/>
          </a:p>
        </p:txBody>
      </p:sp>
      <p:sp>
        <p:nvSpPr>
          <p:cNvPr id="107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107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1C330-295D-4C42-94C5-4F921F88188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021456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1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082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1083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1084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4AF1E-9E77-4330-A076-A1338AC1D898}" type="datetimeFigureOut">
              <a:rPr kumimoji="1" lang="ja-JP" altLang="en-US" smtClean="0"/>
              <a:t>2019/12/4</a:t>
            </a:fld>
            <a:endParaRPr kumimoji="1" lang="ja-JP" altLang="en-US"/>
          </a:p>
        </p:txBody>
      </p:sp>
      <p:sp>
        <p:nvSpPr>
          <p:cNvPr id="108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108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1C330-295D-4C42-94C5-4F921F88188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09842454"/>
      </p:ext>
    </p:extLst>
  </p:cSld>
  <p:clrMapOvr>
    <a:masterClrMapping/>
  </p:clrMapOvr>
</p:sldLayout>
</file>

<file path=ppt/slideMasters/_rels/slideMaster1.xml.rels><?xml version="1.0" encoding="UTF-8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7" Type="http://schemas.openxmlformats.org/officeDocument/2006/relationships/slideLayout" Target="../slideLayouts/slideLayout7.xml" /><Relationship Id="rId8" Type="http://schemas.openxmlformats.org/officeDocument/2006/relationships/slideLayout" Target="../slideLayouts/slideLayout8.xml" /><Relationship Id="rId9" Type="http://schemas.openxmlformats.org/officeDocument/2006/relationships/slideLayout" Target="../slideLayouts/slideLayout9.xml" /><Relationship Id="rId10" Type="http://schemas.openxmlformats.org/officeDocument/2006/relationships/slideLayout" Target="../slideLayouts/slideLayout10.xml" /><Relationship Id="rId11" Type="http://schemas.openxmlformats.org/officeDocument/2006/relationships/slideLayout" Target="../slideLayouts/slideLayout11.xml" /><Relationship Id="rId12" Type="http://schemas.openxmlformats.org/officeDocument/2006/relationships/theme" Target="../theme/theme1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026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1027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24AF1E-9E77-4330-A076-A1338AC1D898}" type="datetimeFigureOut">
              <a:rPr kumimoji="1" lang="ja-JP" altLang="en-US" smtClean="0"/>
              <a:t>2019/12/4</a:t>
            </a:fld>
            <a:endParaRPr kumimoji="1" lang="ja-JP" altLang="en-US"/>
          </a:p>
        </p:txBody>
      </p:sp>
      <p:sp>
        <p:nvSpPr>
          <p:cNvPr id="102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102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01C330-295D-4C42-94C5-4F921F88188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194760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?><Relationships xmlns="http://schemas.openxmlformats.org/package/2006/relationships"><Relationship Id="rId1" Type="http://schemas.openxmlformats.org/officeDocument/2006/relationships/image" Target="../media/image1.jpeg" /><Relationship Id="rId2" Type="http://schemas.openxmlformats.org/officeDocument/2006/relationships/slideLayout" Target="../slideLayouts/slideLayout7.xml" /></Relationships>
</file>

<file path=ppt/slides/_rels/slide10.xml.rels><?xml version="1.0" encoding="UTF-8"?><Relationships xmlns="http://schemas.openxmlformats.org/package/2006/relationships"><Relationship Id="rId1" Type="http://schemas.openxmlformats.org/officeDocument/2006/relationships/image" Target="../media/image49.png" /><Relationship Id="rId2" Type="http://schemas.openxmlformats.org/officeDocument/2006/relationships/image" Target="../media/image50.png" /><Relationship Id="rId3" Type="http://schemas.openxmlformats.org/officeDocument/2006/relationships/image" Target="../media/image51.png" /><Relationship Id="rId4" Type="http://schemas.openxmlformats.org/officeDocument/2006/relationships/slideLayout" Target="../slideLayouts/slideLayout7.xml" /></Relationships>
</file>

<file path=ppt/slides/_rels/slide11.xml.rels><?xml version="1.0" encoding="UTF-8"?><Relationships xmlns="http://schemas.openxmlformats.org/package/2006/relationships"><Relationship Id="rId1" Type="http://schemas.openxmlformats.org/officeDocument/2006/relationships/image" Target="../media/image52.png" /><Relationship Id="rId2" Type="http://schemas.openxmlformats.org/officeDocument/2006/relationships/image" Target="../media/image53.png" /><Relationship Id="rId3" Type="http://schemas.openxmlformats.org/officeDocument/2006/relationships/image" Target="../media/image54.png" /><Relationship Id="rId4" Type="http://schemas.openxmlformats.org/officeDocument/2006/relationships/image" Target="../media/image55.png" /><Relationship Id="rId5" Type="http://schemas.openxmlformats.org/officeDocument/2006/relationships/image" Target="../media/image56.png" /><Relationship Id="rId6" Type="http://schemas.openxmlformats.org/officeDocument/2006/relationships/slideLayout" Target="../slideLayouts/slideLayout7.xml" /></Relationships>
</file>

<file path=ppt/slides/_rels/slide12.xml.rels><?xml version="1.0" encoding="UTF-8"?><Relationships xmlns="http://schemas.openxmlformats.org/package/2006/relationships"><Relationship Id="rId1" Type="http://schemas.openxmlformats.org/officeDocument/2006/relationships/image" Target="../media/image57.png" /><Relationship Id="rId2" Type="http://schemas.openxmlformats.org/officeDocument/2006/relationships/image" Target="../media/image58.png" /><Relationship Id="rId3" Type="http://schemas.openxmlformats.org/officeDocument/2006/relationships/image" Target="../media/image59.png" /><Relationship Id="rId4" Type="http://schemas.openxmlformats.org/officeDocument/2006/relationships/image" Target="../media/image60.png" /><Relationship Id="rId5" Type="http://schemas.openxmlformats.org/officeDocument/2006/relationships/image" Target="../media/image61.png" /><Relationship Id="rId6" Type="http://schemas.openxmlformats.org/officeDocument/2006/relationships/image" Target="../media/image62.png" /><Relationship Id="rId7" Type="http://schemas.openxmlformats.org/officeDocument/2006/relationships/image" Target="../media/image63.png" /><Relationship Id="rId8" Type="http://schemas.openxmlformats.org/officeDocument/2006/relationships/image" Target="../media/image64.png" /><Relationship Id="rId9" Type="http://schemas.openxmlformats.org/officeDocument/2006/relationships/image" Target="../media/image65.png" /><Relationship Id="rId10" Type="http://schemas.openxmlformats.org/officeDocument/2006/relationships/image" Target="../media/image66.png" /><Relationship Id="rId11" Type="http://schemas.openxmlformats.org/officeDocument/2006/relationships/slideLayout" Target="../slideLayouts/slideLayout7.xml" /></Relationships>
</file>

<file path=ppt/slides/_rels/slide13.xml.rels><?xml version="1.0" encoding="UTF-8"?><Relationships xmlns="http://schemas.openxmlformats.org/package/2006/relationships"><Relationship Id="rId1" Type="http://schemas.openxmlformats.org/officeDocument/2006/relationships/image" Target="../media/image67.png" /><Relationship Id="rId2" Type="http://schemas.openxmlformats.org/officeDocument/2006/relationships/image" Target="../media/image68.png" /><Relationship Id="rId3" Type="http://schemas.openxmlformats.org/officeDocument/2006/relationships/image" Target="../media/image69.png" /><Relationship Id="rId4" Type="http://schemas.openxmlformats.org/officeDocument/2006/relationships/slideLayout" Target="../slideLayouts/slideLayout7.xml" /></Relationships>
</file>

<file path=ppt/slides/_rels/slide14.xml.rels><?xml version="1.0" encoding="UTF-8"?><Relationships xmlns="http://schemas.openxmlformats.org/package/2006/relationships"><Relationship Id="rId1" Type="http://schemas.openxmlformats.org/officeDocument/2006/relationships/image" Target="../media/image70.jpeg" /><Relationship Id="rId2" Type="http://schemas.openxmlformats.org/officeDocument/2006/relationships/slideLayout" Target="../slideLayouts/slideLayout7.xml" /></Relationships>
</file>

<file path=ppt/slides/_rels/slide15.xml.rels><?xml version="1.0" encoding="UTF-8"?><Relationships xmlns="http://schemas.openxmlformats.org/package/2006/relationships"><Relationship Id="rId1" Type="http://schemas.openxmlformats.org/officeDocument/2006/relationships/image" Target="../media/image71.png" /><Relationship Id="rId2" Type="http://schemas.openxmlformats.org/officeDocument/2006/relationships/image" Target="../media/image72.png" /><Relationship Id="rId3" Type="http://schemas.openxmlformats.org/officeDocument/2006/relationships/image" Target="../media/image73.jpeg" /><Relationship Id="rId4" Type="http://schemas.openxmlformats.org/officeDocument/2006/relationships/slideLayout" Target="../slideLayouts/slideLayout7.xml" /></Relationships>
</file>

<file path=ppt/slides/_rels/slide2.xml.rels><?xml version="1.0" encoding="UTF-8"?><Relationships xmlns="http://schemas.openxmlformats.org/package/2006/relationships"><Relationship Id="rId1" Type="http://schemas.openxmlformats.org/officeDocument/2006/relationships/image" Target="../media/image2.png" /><Relationship Id="rId2" Type="http://schemas.openxmlformats.org/officeDocument/2006/relationships/image" Target="../media/image3.jpeg" /><Relationship Id="rId3" Type="http://schemas.openxmlformats.org/officeDocument/2006/relationships/image" Target="../media/image4.png" /><Relationship Id="rId4" Type="http://schemas.openxmlformats.org/officeDocument/2006/relationships/image" Target="../media/image5.jpeg" /><Relationship Id="rId5" Type="http://schemas.openxmlformats.org/officeDocument/2006/relationships/image" Target="../media/image6.png" /><Relationship Id="rId6" Type="http://schemas.openxmlformats.org/officeDocument/2006/relationships/image" Target="../media/image7.jpeg" /><Relationship Id="rId7" Type="http://schemas.openxmlformats.org/officeDocument/2006/relationships/image" Target="../media/image8.jpeg" /><Relationship Id="rId8" Type="http://schemas.openxmlformats.org/officeDocument/2006/relationships/image" Target="../media/image9.png" /><Relationship Id="rId9" Type="http://schemas.openxmlformats.org/officeDocument/2006/relationships/image" Target="../media/image10.png" /><Relationship Id="rId10" Type="http://schemas.openxmlformats.org/officeDocument/2006/relationships/slideLayout" Target="../slideLayouts/slideLayout7.xml" /></Relationships>
</file>

<file path=ppt/slides/_rels/slide3.xml.rels><?xml version="1.0" encoding="UTF-8"?><Relationships xmlns="http://schemas.openxmlformats.org/package/2006/relationships"><Relationship Id="rId1" Type="http://schemas.openxmlformats.org/officeDocument/2006/relationships/image" Target="../media/image11.jpeg" /><Relationship Id="rId2" Type="http://schemas.openxmlformats.org/officeDocument/2006/relationships/image" Target="../media/image12.jpeg" /><Relationship Id="rId3" Type="http://schemas.openxmlformats.org/officeDocument/2006/relationships/image" Target="../media/image13.png" /><Relationship Id="rId4" Type="http://schemas.openxmlformats.org/officeDocument/2006/relationships/image" Target="../media/image14.jpeg" /><Relationship Id="rId5" Type="http://schemas.openxmlformats.org/officeDocument/2006/relationships/image" Target="../media/image15.jpeg" /><Relationship Id="rId6" Type="http://schemas.openxmlformats.org/officeDocument/2006/relationships/image" Target="../media/image16.jpeg" /><Relationship Id="rId7" Type="http://schemas.openxmlformats.org/officeDocument/2006/relationships/image" Target="../media/image17.png" /><Relationship Id="rId8" Type="http://schemas.openxmlformats.org/officeDocument/2006/relationships/image" Target="../media/image18.png" /><Relationship Id="rId9" Type="http://schemas.openxmlformats.org/officeDocument/2006/relationships/slideLayout" Target="../slideLayouts/slideLayout7.xml" /></Relationships>
</file>

<file path=ppt/slides/_rels/slide4.xml.rels><?xml version="1.0" encoding="UTF-8"?><Relationships xmlns="http://schemas.openxmlformats.org/package/2006/relationships"><Relationship Id="rId1" Type="http://schemas.openxmlformats.org/officeDocument/2006/relationships/image" Target="../media/image19.png" /><Relationship Id="rId2" Type="http://schemas.openxmlformats.org/officeDocument/2006/relationships/image" Target="../media/image20.jpeg" /><Relationship Id="rId3" Type="http://schemas.openxmlformats.org/officeDocument/2006/relationships/image" Target="../media/image21.jpeg" /><Relationship Id="rId4" Type="http://schemas.openxmlformats.org/officeDocument/2006/relationships/image" Target="../media/image22.jpeg" /><Relationship Id="rId5" Type="http://schemas.openxmlformats.org/officeDocument/2006/relationships/image" Target="../media/image23.jpeg" /><Relationship Id="rId6" Type="http://schemas.openxmlformats.org/officeDocument/2006/relationships/image" Target="../media/image24.jpeg" /><Relationship Id="rId7" Type="http://schemas.openxmlformats.org/officeDocument/2006/relationships/image" Target="../media/image25.jpeg" /><Relationship Id="rId8" Type="http://schemas.openxmlformats.org/officeDocument/2006/relationships/slideLayout" Target="../slideLayouts/slideLayout7.xml" /></Relationships>
</file>

<file path=ppt/slides/_rels/slide5.xml.rels><?xml version="1.0" encoding="UTF-8"?><Relationships xmlns="http://schemas.openxmlformats.org/package/2006/relationships"><Relationship Id="rId1" Type="http://schemas.openxmlformats.org/officeDocument/2006/relationships/image" Target="../media/image26.jpeg" /><Relationship Id="rId2" Type="http://schemas.openxmlformats.org/officeDocument/2006/relationships/image" Target="../media/image27.jpeg" /><Relationship Id="rId3" Type="http://schemas.openxmlformats.org/officeDocument/2006/relationships/image" Target="../media/image28.jpeg" /><Relationship Id="rId4" Type="http://schemas.openxmlformats.org/officeDocument/2006/relationships/image" Target="../media/image29.jpeg" /><Relationship Id="rId5" Type="http://schemas.openxmlformats.org/officeDocument/2006/relationships/slideLayout" Target="../slideLayouts/slideLayout7.xml" /></Relationships>
</file>

<file path=ppt/slides/_rels/slide6.xml.rels><?xml version="1.0" encoding="UTF-8"?><Relationships xmlns="http://schemas.openxmlformats.org/package/2006/relationships"><Relationship Id="rId1" Type="http://schemas.openxmlformats.org/officeDocument/2006/relationships/image" Target="../media/image30.png" /><Relationship Id="rId2" Type="http://schemas.openxmlformats.org/officeDocument/2006/relationships/image" Target="../media/image31.png" /><Relationship Id="rId3" Type="http://schemas.openxmlformats.org/officeDocument/2006/relationships/image" Target="../media/image32.png" /><Relationship Id="rId4" Type="http://schemas.openxmlformats.org/officeDocument/2006/relationships/image" Target="../media/image33.png" /><Relationship Id="rId5" Type="http://schemas.openxmlformats.org/officeDocument/2006/relationships/image" Target="../media/image34.png" /><Relationship Id="rId6" Type="http://schemas.openxmlformats.org/officeDocument/2006/relationships/slideLayout" Target="../slideLayouts/slideLayout7.xml" /></Relationships>
</file>

<file path=ppt/slides/_rels/slide7.xml.rels><?xml version="1.0" encoding="UTF-8"?><Relationships xmlns="http://schemas.openxmlformats.org/package/2006/relationships"><Relationship Id="rId1" Type="http://schemas.openxmlformats.org/officeDocument/2006/relationships/image" Target="../media/image35.jpeg" /><Relationship Id="rId2" Type="http://schemas.openxmlformats.org/officeDocument/2006/relationships/image" Target="../media/image36.png" /><Relationship Id="rId3" Type="http://schemas.openxmlformats.org/officeDocument/2006/relationships/image" Target="../media/image37.png" /><Relationship Id="rId4" Type="http://schemas.openxmlformats.org/officeDocument/2006/relationships/image" Target="../media/image38.png" /><Relationship Id="rId5" Type="http://schemas.openxmlformats.org/officeDocument/2006/relationships/image" Target="../media/image39.png" /><Relationship Id="rId6" Type="http://schemas.openxmlformats.org/officeDocument/2006/relationships/image" Target="../media/image40.png" /><Relationship Id="rId7" Type="http://schemas.openxmlformats.org/officeDocument/2006/relationships/slideLayout" Target="../slideLayouts/slideLayout7.xml" /></Relationships>
</file>

<file path=ppt/slides/_rels/slide8.xml.rels><?xml version="1.0" encoding="UTF-8"?><Relationships xmlns="http://schemas.openxmlformats.org/package/2006/relationships"><Relationship Id="rId1" Type="http://schemas.openxmlformats.org/officeDocument/2006/relationships/image" Target="../media/image41.jpeg" /><Relationship Id="rId2" Type="http://schemas.openxmlformats.org/officeDocument/2006/relationships/image" Target="../media/image42.png" /><Relationship Id="rId3" Type="http://schemas.openxmlformats.org/officeDocument/2006/relationships/image" Target="../media/image43.png" /><Relationship Id="rId4" Type="http://schemas.openxmlformats.org/officeDocument/2006/relationships/image" Target="../media/image44.png" /><Relationship Id="rId5" Type="http://schemas.openxmlformats.org/officeDocument/2006/relationships/image" Target="../media/image45.png" /><Relationship Id="rId6" Type="http://schemas.openxmlformats.org/officeDocument/2006/relationships/slideLayout" Target="../slideLayouts/slideLayout7.xml" /></Relationships>
</file>

<file path=ppt/slides/_rels/slide9.xml.rels><?xml version="1.0" encoding="UTF-8"?><Relationships xmlns="http://schemas.openxmlformats.org/package/2006/relationships"><Relationship Id="rId1" Type="http://schemas.openxmlformats.org/officeDocument/2006/relationships/image" Target="../media/image46.jpeg" /><Relationship Id="rId2" Type="http://schemas.openxmlformats.org/officeDocument/2006/relationships/image" Target="../media/image47.jpeg" /><Relationship Id="rId3" Type="http://schemas.openxmlformats.org/officeDocument/2006/relationships/image" Target="../media/image48.jpeg" /><Relationship Id="rId4" Type="http://schemas.openxmlformats.org/officeDocument/2006/relationships/slideLayout" Target="../slideLayouts/slideLayout7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7" name="図 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5413" y="0"/>
            <a:ext cx="96151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8217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4" name="図 13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55106" y="771572"/>
            <a:ext cx="3636010" cy="2125272"/>
          </a:xfrm>
          <a:prstGeom prst="rect">
            <a:avLst/>
          </a:prstGeom>
        </p:spPr>
      </p:pic>
      <p:pic>
        <p:nvPicPr>
          <p:cNvPr id="1165" name="図 13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5925" y="1185595"/>
            <a:ext cx="4211955" cy="1679612"/>
          </a:xfrm>
          <a:prstGeom prst="rect">
            <a:avLst/>
          </a:prstGeom>
        </p:spPr>
      </p:pic>
      <p:pic>
        <p:nvPicPr>
          <p:cNvPr id="1166" name="図 14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3111" y="2810136"/>
            <a:ext cx="5147945" cy="3340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771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8" name="図 14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36726" y="2922362"/>
            <a:ext cx="6588125" cy="3196551"/>
          </a:xfrm>
          <a:prstGeom prst="rect">
            <a:avLst/>
          </a:prstGeom>
        </p:spPr>
      </p:pic>
      <p:pic>
        <p:nvPicPr>
          <p:cNvPr id="1169" name="図 14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7077" y="1345643"/>
            <a:ext cx="1583690" cy="1204617"/>
          </a:xfrm>
          <a:prstGeom prst="rect">
            <a:avLst/>
          </a:prstGeom>
        </p:spPr>
      </p:pic>
      <p:pic>
        <p:nvPicPr>
          <p:cNvPr id="1170" name="図 14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0264" y="4914766"/>
            <a:ext cx="2051685" cy="1293078"/>
          </a:xfrm>
          <a:prstGeom prst="rect">
            <a:avLst/>
          </a:prstGeom>
        </p:spPr>
      </p:pic>
      <p:pic>
        <p:nvPicPr>
          <p:cNvPr id="1171" name="図 14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335" y="403155"/>
            <a:ext cx="1800225" cy="658415"/>
          </a:xfrm>
          <a:prstGeom prst="rect">
            <a:avLst/>
          </a:prstGeom>
        </p:spPr>
      </p:pic>
      <p:pic>
        <p:nvPicPr>
          <p:cNvPr id="1172" name="図 14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6952" y="1048310"/>
            <a:ext cx="3528060" cy="1538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824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" name="図 6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43229" y="1870790"/>
            <a:ext cx="1583690" cy="988759"/>
          </a:xfrm>
          <a:prstGeom prst="rect">
            <a:avLst/>
          </a:prstGeom>
        </p:spPr>
      </p:pic>
      <p:pic>
        <p:nvPicPr>
          <p:cNvPr id="1188" name="図 6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7725" y="3620463"/>
            <a:ext cx="1871980" cy="1183627"/>
          </a:xfrm>
          <a:prstGeom prst="rect">
            <a:avLst/>
          </a:prstGeom>
        </p:spPr>
      </p:pic>
      <p:pic>
        <p:nvPicPr>
          <p:cNvPr id="1189" name="図 6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2800" y="4917111"/>
            <a:ext cx="1943735" cy="1228997"/>
          </a:xfrm>
          <a:prstGeom prst="rect">
            <a:avLst/>
          </a:prstGeom>
        </p:spPr>
      </p:pic>
      <p:pic>
        <p:nvPicPr>
          <p:cNvPr id="1190" name="図 7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3128" y="4663220"/>
            <a:ext cx="3060065" cy="1482888"/>
          </a:xfrm>
          <a:prstGeom prst="rect">
            <a:avLst/>
          </a:prstGeom>
        </p:spPr>
      </p:pic>
      <p:pic>
        <p:nvPicPr>
          <p:cNvPr id="1191" name="図 7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5920" y="4100513"/>
            <a:ext cx="2268220" cy="1993283"/>
          </a:xfrm>
          <a:prstGeom prst="rect">
            <a:avLst/>
          </a:prstGeom>
        </p:spPr>
      </p:pic>
      <p:pic>
        <p:nvPicPr>
          <p:cNvPr id="1192" name="図 7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20824" y="2521836"/>
            <a:ext cx="2555875" cy="1661738"/>
          </a:xfrm>
          <a:prstGeom prst="rect">
            <a:avLst/>
          </a:prstGeom>
        </p:spPr>
      </p:pic>
      <p:pic>
        <p:nvPicPr>
          <p:cNvPr id="1193" name="図 7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39185" y="2240121"/>
            <a:ext cx="3959860" cy="879019"/>
          </a:xfrm>
          <a:prstGeom prst="rect">
            <a:avLst/>
          </a:prstGeom>
        </p:spPr>
      </p:pic>
      <p:pic>
        <p:nvPicPr>
          <p:cNvPr id="1194" name="図 7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67163" y="572218"/>
            <a:ext cx="2047875" cy="1504950"/>
          </a:xfrm>
          <a:prstGeom prst="rect">
            <a:avLst/>
          </a:prstGeom>
        </p:spPr>
      </p:pic>
      <p:pic>
        <p:nvPicPr>
          <p:cNvPr id="1195" name="図 7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62800" y="724128"/>
            <a:ext cx="1908175" cy="1201129"/>
          </a:xfrm>
          <a:prstGeom prst="rect">
            <a:avLst/>
          </a:prstGeom>
        </p:spPr>
      </p:pic>
      <p:pic>
        <p:nvPicPr>
          <p:cNvPr id="1196" name="図 7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5920" y="724128"/>
            <a:ext cx="2232025" cy="634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3603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0" name="図 8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41025" y="1702436"/>
            <a:ext cx="3456304" cy="1174472"/>
          </a:xfrm>
          <a:prstGeom prst="rect">
            <a:avLst/>
          </a:prstGeom>
        </p:spPr>
      </p:pic>
      <p:pic>
        <p:nvPicPr>
          <p:cNvPr id="1201" name="図 8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4783" y="2934845"/>
            <a:ext cx="4895850" cy="3176829"/>
          </a:xfrm>
          <a:prstGeom prst="rect">
            <a:avLst/>
          </a:prstGeom>
        </p:spPr>
      </p:pic>
      <p:pic>
        <p:nvPicPr>
          <p:cNvPr id="1202" name="図 8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958" y="779992"/>
            <a:ext cx="3996054" cy="2115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266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8" name="図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5413" y="0"/>
            <a:ext cx="96151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1877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6" name="図 8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74527" y="558619"/>
            <a:ext cx="6191885" cy="1280501"/>
          </a:xfrm>
          <a:prstGeom prst="rect">
            <a:avLst/>
          </a:prstGeom>
        </p:spPr>
      </p:pic>
      <p:pic>
        <p:nvPicPr>
          <p:cNvPr id="1207" name="図 8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1914" y="2586367"/>
            <a:ext cx="2555875" cy="3524769"/>
          </a:xfrm>
          <a:prstGeom prst="rect">
            <a:avLst/>
          </a:prstGeom>
        </p:spPr>
      </p:pic>
      <p:pic>
        <p:nvPicPr>
          <p:cNvPr id="1208" name="図 8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8926" y="1895476"/>
            <a:ext cx="3131820" cy="4421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4992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" name="図 9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43517" y="1089850"/>
            <a:ext cx="8676005" cy="5359952"/>
          </a:xfrm>
          <a:prstGeom prst="rect">
            <a:avLst/>
          </a:prstGeom>
        </p:spPr>
      </p:pic>
      <p:pic>
        <p:nvPicPr>
          <p:cNvPr id="1109" name="図 6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9573" y="1860752"/>
            <a:ext cx="4558540" cy="3018493"/>
          </a:xfrm>
          <a:prstGeom prst="rect">
            <a:avLst/>
          </a:prstGeom>
        </p:spPr>
      </p:pic>
      <p:pic>
        <p:nvPicPr>
          <p:cNvPr id="1216" name="図 96"/>
          <p:cNvPicPr>
            <a:picLocks noChangeAspect="1"/>
          </p:cNvPicPr>
          <p:nvPr/>
        </p:nvPicPr>
        <p:blipFill>
          <a:blip r:embed="rId3"/>
          <a:srcRect t="-780"/>
          <a:stretch>
            <a:fillRect/>
          </a:stretch>
        </p:blipFill>
        <p:spPr>
          <a:xfrm>
            <a:off x="2192871" y="1349497"/>
            <a:ext cx="5652135" cy="3832025"/>
          </a:xfrm>
          <a:prstGeom prst="rect">
            <a:avLst/>
          </a:prstGeom>
        </p:spPr>
      </p:pic>
      <p:pic>
        <p:nvPicPr>
          <p:cNvPr id="1111" name="図 53"/>
          <p:cNvPicPr>
            <a:picLocks noChangeAspect="1"/>
          </p:cNvPicPr>
          <p:nvPr/>
        </p:nvPicPr>
        <p:blipFill>
          <a:blip r:embed="rId4"/>
          <a:srcRect t="17354"/>
          <a:stretch>
            <a:fillRect/>
          </a:stretch>
        </p:blipFill>
        <p:spPr>
          <a:xfrm>
            <a:off x="3437245" y="1342586"/>
            <a:ext cx="1224280" cy="574380"/>
          </a:xfrm>
          <a:prstGeom prst="rect">
            <a:avLst/>
          </a:prstGeom>
        </p:spPr>
      </p:pic>
      <p:pic>
        <p:nvPicPr>
          <p:cNvPr id="1112" name="図 5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2349" y="1354178"/>
            <a:ext cx="575945" cy="779741"/>
          </a:xfrm>
          <a:prstGeom prst="rect">
            <a:avLst/>
          </a:prstGeom>
        </p:spPr>
      </p:pic>
      <p:pic>
        <p:nvPicPr>
          <p:cNvPr id="1114" name="図 4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0025" y="228370"/>
            <a:ext cx="8715375" cy="581025"/>
          </a:xfrm>
          <a:prstGeom prst="rect">
            <a:avLst/>
          </a:prstGeom>
        </p:spPr>
      </p:pic>
      <p:pic>
        <p:nvPicPr>
          <p:cNvPr id="1115" name="図 4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56813" y="749422"/>
            <a:ext cx="3524250" cy="600075"/>
          </a:xfrm>
          <a:prstGeom prst="rect">
            <a:avLst/>
          </a:prstGeom>
        </p:spPr>
      </p:pic>
      <p:pic>
        <p:nvPicPr>
          <p:cNvPr id="1219" name="図 9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7375" y="412230"/>
            <a:ext cx="1296035" cy="415397"/>
          </a:xfrm>
          <a:prstGeom prst="rect">
            <a:avLst/>
          </a:prstGeom>
        </p:spPr>
      </p:pic>
      <p:pic>
        <p:nvPicPr>
          <p:cNvPr id="1220" name="図 10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06690" y="268615"/>
            <a:ext cx="7092315" cy="394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680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7" name="図 7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632781" y="5165090"/>
            <a:ext cx="1428750" cy="1190625"/>
          </a:xfrm>
          <a:prstGeom prst="rect">
            <a:avLst/>
          </a:prstGeom>
        </p:spPr>
      </p:pic>
      <p:pic>
        <p:nvPicPr>
          <p:cNvPr id="1118" name="図 7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7860" y="572342"/>
            <a:ext cx="6910281" cy="2083634"/>
          </a:xfrm>
          <a:prstGeom prst="rect">
            <a:avLst/>
          </a:prstGeom>
        </p:spPr>
      </p:pic>
      <p:pic>
        <p:nvPicPr>
          <p:cNvPr id="1119" name="図 7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9143" y="5165090"/>
            <a:ext cx="1646620" cy="1374157"/>
          </a:xfrm>
          <a:prstGeom prst="rect">
            <a:avLst/>
          </a:prstGeom>
        </p:spPr>
      </p:pic>
      <p:pic>
        <p:nvPicPr>
          <p:cNvPr id="1120" name="図 7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0883" y="4084003"/>
            <a:ext cx="864235" cy="1552096"/>
          </a:xfrm>
          <a:prstGeom prst="rect">
            <a:avLst/>
          </a:prstGeom>
        </p:spPr>
      </p:pic>
      <p:grpSp>
        <p:nvGrpSpPr>
          <p:cNvPr id="1121" name="グループ 78"/>
          <p:cNvGrpSpPr/>
          <p:nvPr/>
        </p:nvGrpSpPr>
        <p:grpSpPr>
          <a:xfrm>
            <a:off x="1366283" y="2991118"/>
            <a:ext cx="7182800" cy="2070752"/>
            <a:chOff x="1366283" y="2991118"/>
            <a:chExt cx="7182800" cy="2070752"/>
          </a:xfrm>
        </p:grpSpPr>
        <p:grpSp>
          <p:nvGrpSpPr>
            <p:cNvPr id="1122" name="グループ 76"/>
            <p:cNvGrpSpPr/>
            <p:nvPr/>
          </p:nvGrpSpPr>
          <p:grpSpPr>
            <a:xfrm>
              <a:off x="1366283" y="4340785"/>
              <a:ext cx="7182800" cy="721085"/>
              <a:chOff x="1366283" y="4340785"/>
              <a:chExt cx="7182800" cy="721085"/>
            </a:xfrm>
          </p:grpSpPr>
          <p:pic>
            <p:nvPicPr>
              <p:cNvPr id="1123" name="図 73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366283" y="4340785"/>
                <a:ext cx="3168015" cy="644049"/>
              </a:xfrm>
              <a:prstGeom prst="rect">
                <a:avLst/>
              </a:prstGeom>
            </p:spPr>
          </p:pic>
          <p:pic>
            <p:nvPicPr>
              <p:cNvPr id="1124" name="図 74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344873" y="4377638"/>
                <a:ext cx="3204210" cy="684232"/>
              </a:xfrm>
              <a:prstGeom prst="rect">
                <a:avLst/>
              </a:prstGeom>
            </p:spPr>
          </p:pic>
        </p:grpSp>
        <p:pic>
          <p:nvPicPr>
            <p:cNvPr id="1125" name="図 7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711280" y="2991118"/>
              <a:ext cx="1440180" cy="1440180"/>
            </a:xfrm>
            <a:prstGeom prst="rect">
              <a:avLst/>
            </a:prstGeom>
          </p:spPr>
        </p:pic>
        <p:pic>
          <p:nvPicPr>
            <p:cNvPr id="1126" name="図 7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621351" y="2991118"/>
              <a:ext cx="1440180" cy="14401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47587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8" name="図 7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86550" y="5128258"/>
            <a:ext cx="7056120" cy="1176025"/>
          </a:xfrm>
          <a:prstGeom prst="rect">
            <a:avLst/>
          </a:prstGeom>
        </p:spPr>
      </p:pic>
      <p:pic>
        <p:nvPicPr>
          <p:cNvPr id="1129" name="図 3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7138" y="2660568"/>
            <a:ext cx="2371725" cy="2333625"/>
          </a:xfrm>
          <a:prstGeom prst="rect">
            <a:avLst/>
          </a:prstGeom>
        </p:spPr>
      </p:pic>
      <p:pic>
        <p:nvPicPr>
          <p:cNvPr id="1130" name="図 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9515" y="2686050"/>
            <a:ext cx="2352675" cy="2314575"/>
          </a:xfrm>
          <a:prstGeom prst="rect">
            <a:avLst/>
          </a:prstGeom>
        </p:spPr>
      </p:pic>
      <p:pic>
        <p:nvPicPr>
          <p:cNvPr id="1131" name="図 3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1988" y="2651043"/>
            <a:ext cx="2343150" cy="2352675"/>
          </a:xfrm>
          <a:prstGeom prst="rect">
            <a:avLst/>
          </a:prstGeom>
        </p:spPr>
      </p:pic>
      <p:pic>
        <p:nvPicPr>
          <p:cNvPr id="1132" name="図 7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50754" y="4994193"/>
            <a:ext cx="1028700" cy="1419225"/>
          </a:xfrm>
          <a:prstGeom prst="rect">
            <a:avLst/>
          </a:prstGeom>
        </p:spPr>
      </p:pic>
      <p:pic>
        <p:nvPicPr>
          <p:cNvPr id="1133" name="図 6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3237" y="445861"/>
            <a:ext cx="6943725" cy="600075"/>
          </a:xfrm>
          <a:prstGeom prst="rect">
            <a:avLst/>
          </a:prstGeom>
        </p:spPr>
      </p:pic>
      <p:pic>
        <p:nvPicPr>
          <p:cNvPr id="1134" name="図 6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57327" y="1092430"/>
            <a:ext cx="7134225" cy="138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518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" name="図 2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75998" y="1427611"/>
            <a:ext cx="5877498" cy="944254"/>
          </a:xfrm>
          <a:prstGeom prst="rect">
            <a:avLst/>
          </a:prstGeom>
        </p:spPr>
      </p:pic>
      <p:pic>
        <p:nvPicPr>
          <p:cNvPr id="1137" name="図 2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9431" y="2824038"/>
            <a:ext cx="2428853" cy="2526008"/>
          </a:xfrm>
          <a:prstGeom prst="rect">
            <a:avLst/>
          </a:prstGeom>
        </p:spPr>
      </p:pic>
      <p:pic>
        <p:nvPicPr>
          <p:cNvPr id="1138" name="図 2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4532" y="2908677"/>
            <a:ext cx="2371725" cy="2362200"/>
          </a:xfrm>
          <a:prstGeom prst="rect">
            <a:avLst/>
          </a:prstGeom>
        </p:spPr>
      </p:pic>
      <p:pic>
        <p:nvPicPr>
          <p:cNvPr id="1139" name="図 2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7219" y="2909998"/>
            <a:ext cx="2381250" cy="235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778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1" name="図 7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180553" y="472640"/>
            <a:ext cx="3491865" cy="400982"/>
          </a:xfrm>
          <a:prstGeom prst="rect">
            <a:avLst/>
          </a:prstGeom>
        </p:spPr>
      </p:pic>
      <p:pic>
        <p:nvPicPr>
          <p:cNvPr id="1142" name="図 8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7383" y="1049562"/>
            <a:ext cx="3456304" cy="3903093"/>
          </a:xfrm>
          <a:prstGeom prst="rect">
            <a:avLst/>
          </a:prstGeom>
        </p:spPr>
      </p:pic>
      <p:pic>
        <p:nvPicPr>
          <p:cNvPr id="1143" name="図 8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3390" y="5177911"/>
            <a:ext cx="5796280" cy="1129998"/>
          </a:xfrm>
          <a:prstGeom prst="rect">
            <a:avLst/>
          </a:prstGeom>
        </p:spPr>
      </p:pic>
      <p:pic>
        <p:nvPicPr>
          <p:cNvPr id="1144" name="図 8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0825" y="593920"/>
            <a:ext cx="1296035" cy="415397"/>
          </a:xfrm>
          <a:prstGeom prst="rect">
            <a:avLst/>
          </a:prstGeom>
        </p:spPr>
      </p:pic>
      <p:pic>
        <p:nvPicPr>
          <p:cNvPr id="1145" name="図 8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87400" y="5025918"/>
            <a:ext cx="899794" cy="1349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308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7" name="図 115"/>
          <p:cNvPicPr>
            <a:picLocks noChangeAspect="1"/>
          </p:cNvPicPr>
          <p:nvPr/>
        </p:nvPicPr>
        <p:blipFill>
          <a:blip r:embed="rId1"/>
          <a:srcRect b="15808"/>
          <a:stretch>
            <a:fillRect/>
          </a:stretch>
        </p:blipFill>
        <p:spPr>
          <a:xfrm>
            <a:off x="145413" y="0"/>
            <a:ext cx="9615174" cy="5773762"/>
          </a:xfrm>
          <a:prstGeom prst="rect">
            <a:avLst/>
          </a:prstGeom>
        </p:spPr>
      </p:pic>
      <p:pic>
        <p:nvPicPr>
          <p:cNvPr id="1148" name="図 9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4355" y="4347690"/>
            <a:ext cx="1352550" cy="933450"/>
          </a:xfrm>
          <a:prstGeom prst="rect">
            <a:avLst/>
          </a:prstGeom>
        </p:spPr>
      </p:pic>
      <p:pic>
        <p:nvPicPr>
          <p:cNvPr id="1149" name="図 10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826" y="373621"/>
            <a:ext cx="7776209" cy="1034571"/>
          </a:xfrm>
          <a:prstGeom prst="rect">
            <a:avLst/>
          </a:prstGeom>
        </p:spPr>
      </p:pic>
      <p:pic>
        <p:nvPicPr>
          <p:cNvPr id="1150" name="図 10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3995" y="333376"/>
            <a:ext cx="1332230" cy="426998"/>
          </a:xfrm>
          <a:prstGeom prst="rect">
            <a:avLst/>
          </a:prstGeom>
        </p:spPr>
      </p:pic>
      <p:pic>
        <p:nvPicPr>
          <p:cNvPr id="1151" name="図 1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6307" y="5985119"/>
            <a:ext cx="7416165" cy="635675"/>
          </a:xfrm>
          <a:prstGeom prst="rect">
            <a:avLst/>
          </a:prstGeom>
        </p:spPr>
      </p:pic>
      <p:pic>
        <p:nvPicPr>
          <p:cNvPr id="1152" name="図 1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47363" y="5787177"/>
            <a:ext cx="972185" cy="963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185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4" name="図 18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76942" y="538163"/>
            <a:ext cx="2915920" cy="5806485"/>
          </a:xfrm>
          <a:prstGeom prst="rect">
            <a:avLst/>
          </a:prstGeom>
        </p:spPr>
      </p:pic>
      <p:pic>
        <p:nvPicPr>
          <p:cNvPr id="1155" name="図 18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5562" y="2756106"/>
            <a:ext cx="3060065" cy="434769"/>
          </a:xfrm>
          <a:prstGeom prst="rect">
            <a:avLst/>
          </a:prstGeom>
        </p:spPr>
      </p:pic>
      <p:pic>
        <p:nvPicPr>
          <p:cNvPr id="1156" name="図 18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3004" y="5467339"/>
            <a:ext cx="2915920" cy="443358"/>
          </a:xfrm>
          <a:prstGeom prst="rect">
            <a:avLst/>
          </a:prstGeom>
        </p:spPr>
      </p:pic>
      <p:pic>
        <p:nvPicPr>
          <p:cNvPr id="1157" name="図 18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7269" y="1314726"/>
            <a:ext cx="2592070" cy="439047"/>
          </a:xfrm>
          <a:prstGeom prst="rect">
            <a:avLst/>
          </a:prstGeom>
        </p:spPr>
      </p:pic>
      <p:pic>
        <p:nvPicPr>
          <p:cNvPr id="1158" name="図 18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3837" y="720554"/>
            <a:ext cx="2268220" cy="436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19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" dur="500" fill="hold"/>
                                        <p:tgtEl>
                                          <p:spTgt spid="1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0" name="図 2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393775" y="872700"/>
            <a:ext cx="3667125" cy="2143125"/>
          </a:xfrm>
          <a:prstGeom prst="rect">
            <a:avLst/>
          </a:prstGeom>
        </p:spPr>
      </p:pic>
      <p:pic>
        <p:nvPicPr>
          <p:cNvPr id="1161" name="図 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020" y="872700"/>
            <a:ext cx="4029075" cy="2143125"/>
          </a:xfrm>
          <a:prstGeom prst="rect">
            <a:avLst/>
          </a:prstGeom>
        </p:spPr>
      </p:pic>
      <p:pic>
        <p:nvPicPr>
          <p:cNvPr id="1162" name="図 27"/>
          <p:cNvPicPr>
            <a:picLocks noChangeAspect="1"/>
          </p:cNvPicPr>
          <p:nvPr/>
        </p:nvPicPr>
        <p:blipFill>
          <a:blip r:embed="rId3"/>
          <a:srcRect l="-270" t="1282" r="-6"/>
          <a:stretch>
            <a:fillRect/>
          </a:stretch>
        </p:blipFill>
        <p:spPr>
          <a:xfrm>
            <a:off x="2291199" y="2863124"/>
            <a:ext cx="5176001" cy="3234430"/>
          </a:xfrm>
          <a:custGeom>
            <a:avLst/>
            <a:gdLst/>
            <a:ahLst/>
            <a:cxnLst/>
            <a:rect l="l" t="t" r="r" b="b"/>
            <a:pathLst>
              <a:path w="21600" h="21600" extrusionOk="1">
                <a:moveTo>
                  <a:pt x="21600" y="893"/>
                </a:moveTo>
                <a:lnTo>
                  <a:pt x="21600" y="21600"/>
                </a:lnTo>
                <a:lnTo>
                  <a:pt x="56" y="21600"/>
                </a:lnTo>
                <a:lnTo>
                  <a:pt x="0" y="1606"/>
                </a:lnTo>
                <a:lnTo>
                  <a:pt x="18802" y="0"/>
                </a:lnTo>
                <a:cubicBezTo>
                  <a:pt x="19585" y="1428"/>
                  <a:pt x="20667" y="595"/>
                  <a:pt x="21600" y="893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62851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標準">
  <a:themeElements>
    <a:clrScheme name="標準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標準">
      <a:majorFont>
        <a:latin typeface="游ゴシック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標準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docProps/app.xml><?xml version="1.0" encoding="utf-8"?>
<Properties xmlns:vt="http://schemas.openxmlformats.org/officeDocument/2006/docPropsVTypes" xmlns="http://schemas.openxmlformats.org/officeDocument/2006/extended-properties">
  <Template>Office Theme</Template>
  <TotalTime>8</TotalTime>
  <Words>0</Words>
  <Application>JUST Focus</Application>
  <Paragraphs>0</Paragraphs>
  <ScaleCrop>false</ScaleCrop>
  <HeadingPairs>
    <vt:vector size="6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4.1.2</AppVersion>
  <PresentationFormat>ユーザー設定</PresentationFormat>
  <Slides>15</Slides>
  <Notes>0</Notes>
  <HiddenSlides>0</HiddenSlides>
  <MMClips>0</MMClips>
</Properties>
</file>

<file path=docProps/core.xml><?xml version="1.0" encoding="utf-8"?>
<cp:coreProperties xmlns:dc="http://purl.org/dc/elements/1.1/" xmlns:dcterms="http://purl.org/dc/terms/" xmlns:dcmitype="http://purl.org/dc/dcmitype/" xmlns:xsi="http://www.w3.org/2001/XMLSchema-instance" xmlns:cp="http://schemas.openxmlformats.org/package/2006/metadata/core-properties">
  <dc:title>PowerPoint プレゼンテーション</dc:title>
  <dc:creator>Mana</dc:creator>
  <cp:lastModifiedBy>298137</cp:lastModifiedBy>
  <dcterms:created xsi:type="dcterms:W3CDTF">2019-12-04T07:05:41Z</dcterms:created>
  <dcterms:modified xsi:type="dcterms:W3CDTF">2020-02-28T01:53:30Z</dcterms:modified>
  <cp:revision>12</cp:revision>
</cp:coreProperties>
</file>

<file path=docProps/custom.xml><?xml version="1.0" encoding="utf-8"?>
<Properties xmlns:vt="http://schemas.openxmlformats.org/officeDocument/2006/docPropsVTypes" xmlns="http://schemas.openxmlformats.org/officeDocument/2006/custom-properties"/>
</file>