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6" r:id="rId1"/>
  </p:sldMasterIdLst>
  <p:notesMasterIdLst>
    <p:notesMasterId r:id="rId4"/>
  </p:notesMasterIdLst>
  <p:handoutMasterIdLst>
    <p:handoutMasterId r:id="rId5"/>
  </p:handoutMasterIdLst>
  <p:sldIdLst>
    <p:sldId id="280" r:id="rId2"/>
    <p:sldId id="305" r:id="rId3"/>
  </p:sldIdLst>
  <p:sldSz cx="6858000" cy="9144000" type="screen4x3"/>
  <p:notesSz cx="6735763" cy="9866313"/>
  <p:defaultTextStyle>
    <a:defPPr>
      <a:defRPr lang="ja-JP"/>
    </a:defPPr>
    <a:lvl1pPr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84" userDrawn="1">
          <p15:clr>
            <a:srgbClr val="A4A3A4"/>
          </p15:clr>
        </p15:guide>
        <p15:guide id="2" pos="2099" userDrawn="1">
          <p15:clr>
            <a:srgbClr val="A4A3A4"/>
          </p15:clr>
        </p15:guide>
        <p15:guide id="3" orient="horz" pos="3107" userDrawn="1">
          <p15:clr>
            <a:srgbClr val="A4A3A4"/>
          </p15:clr>
        </p15:guide>
        <p15:guide id="4" pos="212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66CC"/>
    <a:srgbClr val="00FFFF"/>
    <a:srgbClr val="009900"/>
    <a:srgbClr val="FF66FF"/>
    <a:srgbClr val="FFFF99"/>
    <a:srgbClr val="FFCCCC"/>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BC89EF96-8CEA-46FF-86C4-4CE0E7609802}" styleName="淡色スタイル 3 - アクセント 1">
    <a:wholeTbl>
      <a:tcTxStyle>
        <a:fontRef idx="minor">
          <a:srgbClr val="00000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438"/>
    <p:restoredTop sz="60644" autoAdjust="0"/>
  </p:normalViewPr>
  <p:slideViewPr>
    <p:cSldViewPr>
      <p:cViewPr>
        <p:scale>
          <a:sx n="100" d="100"/>
          <a:sy n="100" d="100"/>
        </p:scale>
        <p:origin x="1080" y="-828"/>
      </p:cViewPr>
      <p:guideLst>
        <p:guide orient="horz" pos="2160"/>
        <p:guide pos="2880"/>
      </p:guideLst>
    </p:cSldViewPr>
  </p:slideViewPr>
  <p:outlineViewPr>
    <p:cViewPr>
      <p:scale>
        <a:sx n="33" d="100"/>
        <a:sy n="33" d="100"/>
      </p:scale>
      <p:origin x="0" y="1980"/>
    </p:cViewPr>
  </p:outlineViewPr>
  <p:notesTextViewPr>
    <p:cViewPr>
      <p:scale>
        <a:sx n="100" d="100"/>
        <a:sy n="100" d="100"/>
      </p:scale>
      <p:origin x="0" y="0"/>
    </p:cViewPr>
  </p:notesTextViewPr>
  <p:sorterViewPr>
    <p:cViewPr>
      <p:scale>
        <a:sx n="79" d="100"/>
        <a:sy n="79" d="100"/>
      </p:scale>
      <p:origin x="0" y="3096"/>
    </p:cViewPr>
  </p:sorterViewPr>
  <p:notesViewPr>
    <p:cSldViewPr>
      <p:cViewPr varScale="1">
        <p:scale>
          <a:sx n="51" d="100"/>
          <a:sy n="51" d="100"/>
        </p:scale>
        <p:origin x="-2958" y="-96"/>
      </p:cViewPr>
      <p:guideLst>
        <p:guide orient="horz" pos="3084"/>
        <p:guide pos="2099"/>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18" name="ヘッダー プレースホルダ 1"/>
          <p:cNvSpPr>
            <a:spLocks noGrp="1"/>
          </p:cNvSpPr>
          <p:nvPr>
            <p:ph type="hdr" sz="quarter"/>
          </p:nvPr>
        </p:nvSpPr>
        <p:spPr>
          <a:xfrm>
            <a:off x="1" y="1"/>
            <a:ext cx="2919413" cy="493713"/>
          </a:xfrm>
          <a:prstGeom prst="rect">
            <a:avLst/>
          </a:prstGeom>
        </p:spPr>
        <p:txBody>
          <a:bodyPr vert="horz" lIns="91434" tIns="45717" rIns="91434" bIns="45717" rtlCol="0"/>
          <a:lstStyle>
            <a:lvl1pPr algn="l">
              <a:defRPr sz="1200"/>
            </a:lvl1pPr>
          </a:lstStyle>
          <a:p>
            <a:endParaRPr kumimoji="1" lang="ja-JP" altLang="en-US" dirty="0"/>
          </a:p>
        </p:txBody>
      </p:sp>
      <p:sp>
        <p:nvSpPr>
          <p:cNvPr id="1119" name="日付プレースホルダ 2"/>
          <p:cNvSpPr>
            <a:spLocks noGrp="1"/>
          </p:cNvSpPr>
          <p:nvPr>
            <p:ph type="dt" sz="quarter" idx="1"/>
          </p:nvPr>
        </p:nvSpPr>
        <p:spPr>
          <a:xfrm>
            <a:off x="3814763" y="1"/>
            <a:ext cx="2919412" cy="493713"/>
          </a:xfrm>
          <a:prstGeom prst="rect">
            <a:avLst/>
          </a:prstGeom>
        </p:spPr>
        <p:txBody>
          <a:bodyPr vert="horz" lIns="91434" tIns="45717" rIns="91434" bIns="45717" rtlCol="0"/>
          <a:lstStyle>
            <a:lvl1pPr algn="r">
              <a:defRPr sz="1200"/>
            </a:lvl1pPr>
          </a:lstStyle>
          <a:p>
            <a:fld id="{29BB5F25-2F5A-4992-9D04-A683751BF7E2}" type="datetimeFigureOut">
              <a:rPr kumimoji="1" lang="ja-JP" altLang="en-US" smtClean="0"/>
              <a:pPr/>
              <a:t>2020/3/6</a:t>
            </a:fld>
            <a:endParaRPr kumimoji="1" lang="ja-JP" altLang="en-US" dirty="0"/>
          </a:p>
        </p:txBody>
      </p:sp>
      <p:sp>
        <p:nvSpPr>
          <p:cNvPr id="1120" name="フッター プレースホルダ 3"/>
          <p:cNvSpPr>
            <a:spLocks noGrp="1"/>
          </p:cNvSpPr>
          <p:nvPr>
            <p:ph type="ftr" sz="quarter" idx="2"/>
          </p:nvPr>
        </p:nvSpPr>
        <p:spPr>
          <a:xfrm>
            <a:off x="1" y="9371013"/>
            <a:ext cx="2919413" cy="493712"/>
          </a:xfrm>
          <a:prstGeom prst="rect">
            <a:avLst/>
          </a:prstGeom>
        </p:spPr>
        <p:txBody>
          <a:bodyPr vert="horz" lIns="91434" tIns="45717" rIns="91434" bIns="45717" rtlCol="0" anchor="b"/>
          <a:lstStyle>
            <a:lvl1pPr algn="l">
              <a:defRPr sz="1200"/>
            </a:lvl1pPr>
          </a:lstStyle>
          <a:p>
            <a:endParaRPr kumimoji="1" lang="ja-JP" altLang="en-US" dirty="0"/>
          </a:p>
        </p:txBody>
      </p:sp>
      <p:sp>
        <p:nvSpPr>
          <p:cNvPr id="1121" name="スライド番号プレースホルダ 4"/>
          <p:cNvSpPr>
            <a:spLocks noGrp="1"/>
          </p:cNvSpPr>
          <p:nvPr>
            <p:ph type="sldNum" sz="quarter" idx="3"/>
          </p:nvPr>
        </p:nvSpPr>
        <p:spPr>
          <a:xfrm>
            <a:off x="3814763" y="9371013"/>
            <a:ext cx="2919412" cy="493712"/>
          </a:xfrm>
          <a:prstGeom prst="rect">
            <a:avLst/>
          </a:prstGeom>
        </p:spPr>
        <p:txBody>
          <a:bodyPr vert="horz" lIns="91434" tIns="45717" rIns="91434" bIns="45717" rtlCol="0" anchor="b"/>
          <a:lstStyle>
            <a:lvl1pPr algn="r">
              <a:defRPr sz="1200"/>
            </a:lvl1pPr>
          </a:lstStyle>
          <a:p>
            <a:fld id="{9E1EAD9F-93E2-4D0A-9085-F7031CE1074B}"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11" name="ヘッダー プレースホルダ 1"/>
          <p:cNvSpPr>
            <a:spLocks noGrp="1"/>
          </p:cNvSpPr>
          <p:nvPr>
            <p:ph type="hdr" sz="quarter"/>
          </p:nvPr>
        </p:nvSpPr>
        <p:spPr>
          <a:xfrm>
            <a:off x="1" y="1"/>
            <a:ext cx="2919413" cy="493713"/>
          </a:xfrm>
          <a:prstGeom prst="rect">
            <a:avLst/>
          </a:prstGeom>
        </p:spPr>
        <p:txBody>
          <a:bodyPr vert="horz" lIns="91434" tIns="45717" rIns="91434" bIns="45717" rtlCol="0"/>
          <a:lstStyle>
            <a:lvl1pPr algn="l">
              <a:defRPr sz="1200">
                <a:latin typeface="Arial" charset="0"/>
                <a:ea typeface="ＭＳ Ｐゴシック" pitchFamily="50" charset="-128"/>
              </a:defRPr>
            </a:lvl1pPr>
          </a:lstStyle>
          <a:p>
            <a:pPr>
              <a:defRPr/>
            </a:pPr>
            <a:endParaRPr lang="ja-JP" altLang="en-US" dirty="0"/>
          </a:p>
        </p:txBody>
      </p:sp>
      <p:sp>
        <p:nvSpPr>
          <p:cNvPr id="1112" name="日付プレースホルダ 2"/>
          <p:cNvSpPr>
            <a:spLocks noGrp="1"/>
          </p:cNvSpPr>
          <p:nvPr>
            <p:ph type="dt" idx="1"/>
          </p:nvPr>
        </p:nvSpPr>
        <p:spPr>
          <a:xfrm>
            <a:off x="3814763" y="1"/>
            <a:ext cx="2919412" cy="493713"/>
          </a:xfrm>
          <a:prstGeom prst="rect">
            <a:avLst/>
          </a:prstGeom>
        </p:spPr>
        <p:txBody>
          <a:bodyPr vert="horz" lIns="91434" tIns="45717" rIns="91434" bIns="45717" rtlCol="0"/>
          <a:lstStyle>
            <a:lvl1pPr algn="r">
              <a:defRPr sz="1200">
                <a:latin typeface="Arial" charset="0"/>
                <a:ea typeface="ＭＳ Ｐゴシック" pitchFamily="50" charset="-128"/>
              </a:defRPr>
            </a:lvl1pPr>
          </a:lstStyle>
          <a:p>
            <a:pPr>
              <a:defRPr/>
            </a:pPr>
            <a:fld id="{FDD6F070-D4F9-455C-A94A-2A6E2F033717}" type="datetimeFigureOut">
              <a:rPr lang="ja-JP" altLang="en-US"/>
              <a:pPr>
                <a:defRPr/>
              </a:pPr>
              <a:t>2020/3/6</a:t>
            </a:fld>
            <a:endParaRPr lang="ja-JP" altLang="en-US" dirty="0"/>
          </a:p>
        </p:txBody>
      </p:sp>
      <p:sp>
        <p:nvSpPr>
          <p:cNvPr id="1113" name="スライド イメージ プレースホルダ 3"/>
          <p:cNvSpPr>
            <a:spLocks noGrp="1" noRot="1" noChangeAspect="1"/>
          </p:cNvSpPr>
          <p:nvPr>
            <p:ph type="sldImg" idx="2"/>
          </p:nvPr>
        </p:nvSpPr>
        <p:spPr>
          <a:xfrm>
            <a:off x="1981200" y="739775"/>
            <a:ext cx="2773363" cy="3700463"/>
          </a:xfrm>
          <a:prstGeom prst="rect">
            <a:avLst/>
          </a:prstGeom>
          <a:noFill/>
          <a:ln w="12700">
            <a:solidFill>
              <a:prstClr val="black"/>
            </a:solidFill>
          </a:ln>
        </p:spPr>
        <p:txBody>
          <a:bodyPr vert="horz" lIns="91434" tIns="45717" rIns="91434" bIns="45717" rtlCol="0" anchor="ctr"/>
          <a:lstStyle/>
          <a:p>
            <a:pPr lvl="0"/>
            <a:endParaRPr lang="ja-JP" altLang="en-US" noProof="0" dirty="0"/>
          </a:p>
        </p:txBody>
      </p:sp>
      <p:sp>
        <p:nvSpPr>
          <p:cNvPr id="1114" name="ノート プレースホルダ 4"/>
          <p:cNvSpPr>
            <a:spLocks noGrp="1"/>
          </p:cNvSpPr>
          <p:nvPr>
            <p:ph type="body" sz="quarter" idx="3"/>
          </p:nvPr>
        </p:nvSpPr>
        <p:spPr>
          <a:xfrm>
            <a:off x="673101" y="4686300"/>
            <a:ext cx="5389563" cy="4440238"/>
          </a:xfrm>
          <a:prstGeom prst="rect">
            <a:avLst/>
          </a:prstGeom>
        </p:spPr>
        <p:txBody>
          <a:bodyPr vert="horz" lIns="91434" tIns="45717" rIns="91434" bIns="45717"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115" name="フッター プレースホルダ 5"/>
          <p:cNvSpPr>
            <a:spLocks noGrp="1"/>
          </p:cNvSpPr>
          <p:nvPr>
            <p:ph type="ftr" sz="quarter" idx="4"/>
          </p:nvPr>
        </p:nvSpPr>
        <p:spPr>
          <a:xfrm>
            <a:off x="1" y="9371013"/>
            <a:ext cx="2919413" cy="493712"/>
          </a:xfrm>
          <a:prstGeom prst="rect">
            <a:avLst/>
          </a:prstGeom>
        </p:spPr>
        <p:txBody>
          <a:bodyPr vert="horz" lIns="91434" tIns="45717" rIns="91434" bIns="45717" rtlCol="0" anchor="b"/>
          <a:lstStyle>
            <a:lvl1pPr algn="l">
              <a:defRPr sz="1200">
                <a:latin typeface="Arial" charset="0"/>
                <a:ea typeface="ＭＳ Ｐゴシック" pitchFamily="50" charset="-128"/>
              </a:defRPr>
            </a:lvl1pPr>
          </a:lstStyle>
          <a:p>
            <a:pPr>
              <a:defRPr/>
            </a:pPr>
            <a:endParaRPr lang="ja-JP" altLang="en-US" dirty="0"/>
          </a:p>
        </p:txBody>
      </p:sp>
      <p:sp>
        <p:nvSpPr>
          <p:cNvPr id="1116" name="スライド番号プレースホルダ 6"/>
          <p:cNvSpPr>
            <a:spLocks noGrp="1"/>
          </p:cNvSpPr>
          <p:nvPr>
            <p:ph type="sldNum" sz="quarter" idx="5"/>
          </p:nvPr>
        </p:nvSpPr>
        <p:spPr>
          <a:xfrm>
            <a:off x="3814763" y="9371013"/>
            <a:ext cx="2919412" cy="493712"/>
          </a:xfrm>
          <a:prstGeom prst="rect">
            <a:avLst/>
          </a:prstGeom>
        </p:spPr>
        <p:txBody>
          <a:bodyPr vert="horz" lIns="91434" tIns="45717" rIns="91434" bIns="45717" rtlCol="0" anchor="b"/>
          <a:lstStyle>
            <a:lvl1pPr algn="r">
              <a:defRPr sz="1200">
                <a:latin typeface="Arial" charset="0"/>
                <a:ea typeface="ＭＳ Ｐゴシック" pitchFamily="50" charset="-128"/>
              </a:defRPr>
            </a:lvl1pPr>
          </a:lstStyle>
          <a:p>
            <a:pPr>
              <a:defRPr/>
            </a:pPr>
            <a:fld id="{815D5A8C-B34C-4782-92A2-3C5734CA1D9E}"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 name="四角形 680"/>
          <p:cNvSpPr>
            <a:spLocks noGrp="1" noRot="1" noChangeAspect="1"/>
          </p:cNvSpPr>
          <p:nvPr>
            <p:ph type="sldImg" idx="2"/>
          </p:nvPr>
        </p:nvSpPr>
        <p:spPr>
          <a:xfrm>
            <a:off x="1981200" y="739775"/>
            <a:ext cx="2773363" cy="3700463"/>
          </a:xfrm>
          <a:prstGeom prst="rect">
            <a:avLst/>
          </a:prstGeom>
        </p:spPr>
        <p:txBody>
          <a:bodyPr/>
          <a:lstStyle/>
          <a:p>
            <a:endParaRPr kumimoji="1" lang="ja-JP" altLang="en-US"/>
          </a:p>
        </p:txBody>
      </p:sp>
      <p:sp>
        <p:nvSpPr>
          <p:cNvPr id="1129" name="四角形 681"/>
          <p:cNvSpPr>
            <a:spLocks noGrp="1"/>
          </p:cNvSpPr>
          <p:nvPr>
            <p:ph type="body" sz="quarter" idx="3"/>
          </p:nvPr>
        </p:nvSpPr>
        <p:spPr>
          <a:prstGeom prst="rect">
            <a:avLst/>
          </a:prstGeom>
        </p:spPr>
        <p:txBody>
          <a:bodyPr/>
          <a:lstStyle/>
          <a:p>
            <a:endParaRPr kumimoji="1" lang="ja-JP" altLang="en-US"/>
          </a:p>
        </p:txBody>
      </p:sp>
      <p:sp>
        <p:nvSpPr>
          <p:cNvPr id="1130" name="四角形 682"/>
          <p:cNvSpPr>
            <a:spLocks noGrp="1"/>
          </p:cNvSpPr>
          <p:nvPr>
            <p:ph type="sldNum" sz="quarter" idx="5"/>
          </p:nvPr>
        </p:nvSpPr>
        <p:spPr>
          <a:prstGeom prst="rect">
            <a:avLst/>
          </a:prstGeom>
        </p:spPr>
        <p:txBody>
          <a:bodyPr vert="horz" lIns="91434" tIns="45717" rIns="91434" bIns="45717" rtlCol="0" anchor="b"/>
          <a:lstStyle>
            <a:lvl1pPr algn="r">
              <a:defRPr sz="1200">
                <a:latin typeface="Arial" charset="0"/>
                <a:ea typeface="ＭＳ Ｐゴシック" pitchFamily="50" charset="-128"/>
              </a:defRPr>
            </a:lvl1pPr>
          </a:lstStyle>
          <a:p>
            <a:pPr>
              <a:defRPr/>
            </a:pPr>
            <a:fld id="{815D5A8C-B34C-4782-92A2-3C5734CA1D9E}" type="slidenum">
              <a:rPr lang="ja-JP" altLang="en-US"/>
              <a:pPr>
                <a:defRPr/>
              </a:pPr>
              <a:t>1</a:t>
            </a:fld>
            <a:endParaRPr lang="ja-JP"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342900" y="2203737"/>
            <a:ext cx="6172200" cy="1792199"/>
          </a:xfrm>
        </p:spPr>
        <p:txBody>
          <a:bodyPr/>
          <a:lstStyle>
            <a:lvl1pPr>
              <a:defRPr b="0"/>
            </a:lvl1pPr>
          </a:lstStyle>
          <a:p>
            <a:r>
              <a:rPr kumimoji="1" lang="ja-JP" altLang="en-US" smtClean="0"/>
              <a:t>マスター タイトルの書式設定</a:t>
            </a:r>
            <a:endParaRPr kumimoji="1" lang="ja-JP" altLang="en-US" dirty="0"/>
          </a:p>
        </p:txBody>
      </p:sp>
      <p:sp>
        <p:nvSpPr>
          <p:cNvPr id="1032" name="サブタイトル 2"/>
          <p:cNvSpPr>
            <a:spLocks noGrp="1"/>
          </p:cNvSpPr>
          <p:nvPr>
            <p:ph type="subTitle" idx="1"/>
          </p:nvPr>
        </p:nvSpPr>
        <p:spPr>
          <a:xfrm>
            <a:off x="342900" y="4123950"/>
            <a:ext cx="6172200" cy="3072341"/>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dirty="0"/>
          </a:p>
        </p:txBody>
      </p:sp>
      <p:sp>
        <p:nvSpPr>
          <p:cNvPr id="1033" name="日付プレースホルダー 3"/>
          <p:cNvSpPr>
            <a:spLocks noGrp="1"/>
          </p:cNvSpPr>
          <p:nvPr>
            <p:ph type="dt" sz="half" idx="10"/>
          </p:nvPr>
        </p:nvSpPr>
        <p:spPr/>
        <p:txBody>
          <a:bodyPr/>
          <a:lstStyle/>
          <a:p>
            <a:fld id="{3E220A51-F8EA-429A-8E6F-F02BE74E28F7}" type="datetimeFigureOut">
              <a:rPr kumimoji="1" lang="ja-JP" altLang="en-US" smtClean="0"/>
              <a:t>2020/3/6</a:t>
            </a:fld>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89" name="縦書きテキスト プレースホルダー 2"/>
          <p:cNvSpPr>
            <a:spLocks noGrp="1"/>
          </p:cNvSpPr>
          <p:nvPr>
            <p:ph type="body" orient="vert" idx="1"/>
          </p:nvPr>
        </p:nvSpPr>
        <p:spPr>
          <a:xfrm>
            <a:off x="342900" y="2315751"/>
            <a:ext cx="6172200" cy="5648626"/>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0" name="日付プレースホルダー 3"/>
          <p:cNvSpPr>
            <a:spLocks noGrp="1"/>
          </p:cNvSpPr>
          <p:nvPr>
            <p:ph type="dt" sz="half" idx="10"/>
          </p:nvPr>
        </p:nvSpPr>
        <p:spPr/>
        <p:txBody>
          <a:bodyPr/>
          <a:lstStyle/>
          <a:p>
            <a:fld id="{3E220A51-F8EA-429A-8E6F-F02BE74E28F7}" type="datetimeFigureOut">
              <a:rPr kumimoji="1" lang="ja-JP" altLang="en-US" smtClean="0"/>
              <a:t>2020/3/6</a:t>
            </a:fld>
            <a:endParaRPr kumimoji="1" lang="ja-JP" altLang="en-US"/>
          </a:p>
        </p:txBody>
      </p:sp>
      <p:sp>
        <p:nvSpPr>
          <p:cNvPr id="1091" name="フッター プレースホルダー 4"/>
          <p:cNvSpPr>
            <a:spLocks noGrp="1"/>
          </p:cNvSpPr>
          <p:nvPr>
            <p:ph type="ftr" sz="quarter" idx="11"/>
          </p:nvPr>
        </p:nvSpPr>
        <p:spPr/>
        <p:txBody>
          <a:bodyPr/>
          <a:lstStyle/>
          <a:p>
            <a:endParaRPr kumimoji="1" lang="ja-JP" altLang="en-US"/>
          </a:p>
        </p:txBody>
      </p:sp>
      <p:sp>
        <p:nvSpPr>
          <p:cNvPr id="1092"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4972050" y="366185"/>
            <a:ext cx="1543050" cy="7598192"/>
          </a:xfrm>
        </p:spPr>
        <p:txBody>
          <a:bodyPr vert="eaVert"/>
          <a:lstStyle/>
          <a:p>
            <a:r>
              <a:rPr kumimoji="1" lang="ja-JP" altLang="en-US" smtClean="0"/>
              <a:t>マスター タイトルの書式設定</a:t>
            </a:r>
            <a:endParaRPr kumimoji="1" lang="ja-JP" altLang="en-US" dirty="0"/>
          </a:p>
        </p:txBody>
      </p:sp>
      <p:sp>
        <p:nvSpPr>
          <p:cNvPr id="1095" name="縦書きテキスト プレースホルダー 2"/>
          <p:cNvSpPr>
            <a:spLocks noGrp="1"/>
          </p:cNvSpPr>
          <p:nvPr>
            <p:ph type="body" orient="vert" idx="1"/>
          </p:nvPr>
        </p:nvSpPr>
        <p:spPr>
          <a:xfrm>
            <a:off x="342900" y="366185"/>
            <a:ext cx="4514850" cy="7598192"/>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6" name="日付プレースホルダー 3"/>
          <p:cNvSpPr>
            <a:spLocks noGrp="1"/>
          </p:cNvSpPr>
          <p:nvPr>
            <p:ph type="dt" sz="half" idx="10"/>
          </p:nvPr>
        </p:nvSpPr>
        <p:spPr/>
        <p:txBody>
          <a:bodyPr/>
          <a:lstStyle/>
          <a:p>
            <a:fld id="{3E220A51-F8EA-429A-8E6F-F02BE74E28F7}" type="datetimeFigureOut">
              <a:rPr kumimoji="1" lang="ja-JP" altLang="en-US" smtClean="0"/>
              <a:t>2020/3/6</a:t>
            </a:fld>
            <a:endParaRPr kumimoji="1" lang="ja-JP" altLang="en-US" dirty="0"/>
          </a:p>
        </p:txBody>
      </p:sp>
      <p:sp>
        <p:nvSpPr>
          <p:cNvPr id="1097" name="フッター プレースホルダー 4"/>
          <p:cNvSpPr>
            <a:spLocks noGrp="1"/>
          </p:cNvSpPr>
          <p:nvPr>
            <p:ph type="ftr" sz="quarter" idx="11"/>
          </p:nvPr>
        </p:nvSpPr>
        <p:spPr/>
        <p:txBody>
          <a:bodyPr/>
          <a:lstStyle/>
          <a:p>
            <a:endParaRPr kumimoji="1" lang="ja-JP" altLang="en-US"/>
          </a:p>
        </p:txBody>
      </p:sp>
      <p:sp>
        <p:nvSpPr>
          <p:cNvPr id="1098"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セクション見出し">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2_セクション見出し">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3_セクション見出し">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4_セクション見出し">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5_セクション見出し">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6_セクション見出し">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9_セクション見出し">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userDrawn="1">
  <p:cSld name="7_セクション見出し">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38" name="コンテンツ プレースホルダー 2"/>
          <p:cNvSpPr>
            <a:spLocks noGrp="1"/>
          </p:cNvSpPr>
          <p:nvPr>
            <p:ph idx="1"/>
          </p:nvPr>
        </p:nvSpPr>
        <p:spPr>
          <a:xfrm>
            <a:off x="342900" y="2315751"/>
            <a:ext cx="6172200" cy="570845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39" name="日付プレースホルダー 3"/>
          <p:cNvSpPr>
            <a:spLocks noGrp="1"/>
          </p:cNvSpPr>
          <p:nvPr>
            <p:ph type="dt" sz="half" idx="10"/>
          </p:nvPr>
        </p:nvSpPr>
        <p:spPr/>
        <p:txBody>
          <a:bodyPr/>
          <a:lstStyle>
            <a:lvl1pPr>
              <a:defRPr>
                <a:solidFill>
                  <a:schemeClr val="tx1"/>
                </a:solidFill>
              </a:defRPr>
            </a:lvl1pPr>
          </a:lstStyle>
          <a:p>
            <a:fld id="{3E220A51-F8EA-429A-8E6F-F02BE74E28F7}" type="datetimeFigureOut">
              <a:rPr lang="ja-JP" altLang="en-US" smtClean="0"/>
              <a:pPr/>
              <a:t>2020/3/6</a:t>
            </a:fld>
            <a:endParaRPr lang="ja-JP" altLang="en-US" dirty="0"/>
          </a:p>
        </p:txBody>
      </p:sp>
      <p:sp>
        <p:nvSpPr>
          <p:cNvPr id="1040" name="フッター プレースホルダー 4"/>
          <p:cNvSpPr>
            <a:spLocks noGrp="1"/>
          </p:cNvSpPr>
          <p:nvPr>
            <p:ph type="ftr" sz="quarter" idx="11"/>
          </p:nvPr>
        </p:nvSpPr>
        <p:spPr/>
        <p:txBody>
          <a:bodyPr/>
          <a:lstStyle>
            <a:lvl1pPr>
              <a:defRPr>
                <a:solidFill>
                  <a:schemeClr val="tx1"/>
                </a:solidFill>
              </a:defRPr>
            </a:lvl1pPr>
          </a:lstStyle>
          <a:p>
            <a:endParaRPr lang="ja-JP" altLang="en-US" dirty="0"/>
          </a:p>
        </p:txBody>
      </p:sp>
      <p:sp>
        <p:nvSpPr>
          <p:cNvPr id="1041"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a:t>
            </a:fld>
            <a:endParaRPr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userDrawn="1">
  <p:cSld name="8_セクション見出し">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userDrawn="1">
  <p:cSld name="10_セクション見出し">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userDrawn="1">
  <p:cSld name="11_セクション見出し">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342900" y="3931929"/>
            <a:ext cx="6172200" cy="1408156"/>
          </a:xfrm>
        </p:spPr>
        <p:txBody>
          <a:bodyPr anchor="t"/>
          <a:lstStyle>
            <a:lvl1pPr algn="ctr">
              <a:defRPr sz="4000" b="0" cap="all"/>
            </a:lvl1pPr>
          </a:lstStyle>
          <a:p>
            <a:r>
              <a:rPr kumimoji="1" lang="ja-JP" altLang="en-US" smtClean="0"/>
              <a:t>マスター タイトルの書式設定</a:t>
            </a:r>
            <a:endParaRPr kumimoji="1" lang="ja-JP" altLang="en-US" dirty="0"/>
          </a:p>
        </p:txBody>
      </p:sp>
      <p:sp>
        <p:nvSpPr>
          <p:cNvPr id="1044" name="テキスト プレースホルダー 2"/>
          <p:cNvSpPr>
            <a:spLocks noGrp="1"/>
          </p:cNvSpPr>
          <p:nvPr>
            <p:ph type="body" idx="1"/>
          </p:nvPr>
        </p:nvSpPr>
        <p:spPr>
          <a:xfrm>
            <a:off x="342900" y="1579666"/>
            <a:ext cx="6172200" cy="2352263"/>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1045" name="日付プレースホルダー 3"/>
          <p:cNvSpPr>
            <a:spLocks noGrp="1"/>
          </p:cNvSpPr>
          <p:nvPr>
            <p:ph type="dt" sz="half" idx="10"/>
          </p:nvPr>
        </p:nvSpPr>
        <p:spPr/>
        <p:txBody>
          <a:bodyPr/>
          <a:lstStyle/>
          <a:p>
            <a:fld id="{3E220A51-F8EA-429A-8E6F-F02BE74E28F7}" type="datetimeFigureOut">
              <a:rPr kumimoji="1" lang="ja-JP" altLang="en-US" smtClean="0"/>
              <a:t>2020/3/6</a:t>
            </a:fld>
            <a:endParaRPr kumimoji="1" lang="ja-JP" altLang="en-US"/>
          </a:p>
        </p:txBody>
      </p:sp>
      <p:sp>
        <p:nvSpPr>
          <p:cNvPr id="1046" name="フッター プレースホルダー 4"/>
          <p:cNvSpPr>
            <a:spLocks noGrp="1"/>
          </p:cNvSpPr>
          <p:nvPr>
            <p:ph type="ftr" sz="quarter" idx="11"/>
          </p:nvPr>
        </p:nvSpPr>
        <p:spPr/>
        <p:txBody>
          <a:bodyPr/>
          <a:lstStyle/>
          <a:p>
            <a:endParaRPr kumimoji="1" lang="ja-JP" altLang="en-US"/>
          </a:p>
        </p:txBody>
      </p:sp>
      <p:sp>
        <p:nvSpPr>
          <p:cNvPr id="1047"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50" name="コンテンツ プレースホルダー 2"/>
          <p:cNvSpPr>
            <a:spLocks noGrp="1"/>
          </p:cNvSpPr>
          <p:nvPr>
            <p:ph sz="half" idx="1"/>
          </p:nvPr>
        </p:nvSpPr>
        <p:spPr>
          <a:xfrm>
            <a:off x="342900" y="2315753"/>
            <a:ext cx="2978088" cy="564862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1" name="コンテンツ プレースホルダー 3"/>
          <p:cNvSpPr>
            <a:spLocks noGrp="1"/>
          </p:cNvSpPr>
          <p:nvPr>
            <p:ph sz="half" idx="2"/>
          </p:nvPr>
        </p:nvSpPr>
        <p:spPr>
          <a:xfrm>
            <a:off x="3510009" y="2315753"/>
            <a:ext cx="3005091" cy="564862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2" name="日付プレースホルダー 4"/>
          <p:cNvSpPr>
            <a:spLocks noGrp="1"/>
          </p:cNvSpPr>
          <p:nvPr>
            <p:ph type="dt" sz="half" idx="10"/>
          </p:nvPr>
        </p:nvSpPr>
        <p:spPr/>
        <p:txBody>
          <a:bodyPr/>
          <a:lstStyle/>
          <a:p>
            <a:fld id="{3E220A51-F8EA-429A-8E6F-F02BE74E28F7}" type="datetimeFigureOut">
              <a:rPr kumimoji="1" lang="ja-JP" altLang="en-US" smtClean="0"/>
              <a:t>2020/3/6</a:t>
            </a:fld>
            <a:endParaRPr kumimoji="1" lang="ja-JP" altLang="en-US" dirty="0"/>
          </a:p>
        </p:txBody>
      </p:sp>
      <p:sp>
        <p:nvSpPr>
          <p:cNvPr id="1053" name="フッター プレースホルダー 5"/>
          <p:cNvSpPr>
            <a:spLocks noGrp="1"/>
          </p:cNvSpPr>
          <p:nvPr>
            <p:ph type="ftr" sz="quarter" idx="11"/>
          </p:nvPr>
        </p:nvSpPr>
        <p:spPr/>
        <p:txBody>
          <a:bodyPr/>
          <a:lstStyle/>
          <a:p>
            <a:endParaRPr kumimoji="1" lang="ja-JP" altLang="en-US"/>
          </a:p>
        </p:txBody>
      </p:sp>
      <p:sp>
        <p:nvSpPr>
          <p:cNvPr id="1054"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dirty="0"/>
          </a:p>
        </p:txBody>
      </p:sp>
      <p:sp>
        <p:nvSpPr>
          <p:cNvPr id="1057" name="テキスト プレースホルダー 2"/>
          <p:cNvSpPr>
            <a:spLocks noGrp="1"/>
          </p:cNvSpPr>
          <p:nvPr>
            <p:ph type="body" idx="1"/>
          </p:nvPr>
        </p:nvSpPr>
        <p:spPr>
          <a:xfrm>
            <a:off x="342900" y="2046818"/>
            <a:ext cx="2978088" cy="85301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58" name="コンテンツ プレースホルダー 3"/>
          <p:cNvSpPr>
            <a:spLocks noGrp="1"/>
          </p:cNvSpPr>
          <p:nvPr>
            <p:ph sz="half" idx="2"/>
          </p:nvPr>
        </p:nvSpPr>
        <p:spPr>
          <a:xfrm>
            <a:off x="342900" y="2899833"/>
            <a:ext cx="2978088" cy="5064544"/>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9" name="テキスト プレースホルダー 4"/>
          <p:cNvSpPr>
            <a:spLocks noGrp="1"/>
          </p:cNvSpPr>
          <p:nvPr>
            <p:ph type="body" sz="quarter" idx="3"/>
          </p:nvPr>
        </p:nvSpPr>
        <p:spPr>
          <a:xfrm>
            <a:off x="3537012" y="2046818"/>
            <a:ext cx="2978088" cy="85301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60" name="コンテンツ プレースホルダー 5"/>
          <p:cNvSpPr>
            <a:spLocks noGrp="1"/>
          </p:cNvSpPr>
          <p:nvPr>
            <p:ph sz="quarter" idx="4"/>
          </p:nvPr>
        </p:nvSpPr>
        <p:spPr>
          <a:xfrm>
            <a:off x="3537012" y="2899833"/>
            <a:ext cx="2978088" cy="5064544"/>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61" name="日付プレースホルダー 6"/>
          <p:cNvSpPr>
            <a:spLocks noGrp="1"/>
          </p:cNvSpPr>
          <p:nvPr>
            <p:ph type="dt" sz="half" idx="10"/>
          </p:nvPr>
        </p:nvSpPr>
        <p:spPr/>
        <p:txBody>
          <a:bodyPr/>
          <a:lstStyle/>
          <a:p>
            <a:fld id="{3E220A51-F8EA-429A-8E6F-F02BE74E28F7}" type="datetimeFigureOut">
              <a:rPr kumimoji="1" lang="ja-JP" altLang="en-US" smtClean="0"/>
              <a:t>2020/3/6</a:t>
            </a:fld>
            <a:endParaRPr kumimoji="1" lang="ja-JP" altLang="en-US"/>
          </a:p>
        </p:txBody>
      </p:sp>
      <p:sp>
        <p:nvSpPr>
          <p:cNvPr id="1062" name="フッター プレースホルダー 7"/>
          <p:cNvSpPr>
            <a:spLocks noGrp="1"/>
          </p:cNvSpPr>
          <p:nvPr>
            <p:ph type="ftr" sz="quarter" idx="11"/>
          </p:nvPr>
        </p:nvSpPr>
        <p:spPr/>
        <p:txBody>
          <a:bodyPr/>
          <a:lstStyle/>
          <a:p>
            <a:endParaRPr kumimoji="1" lang="ja-JP" altLang="en-US"/>
          </a:p>
        </p:txBody>
      </p:sp>
      <p:sp>
        <p:nvSpPr>
          <p:cNvPr id="1063" name="スライド番号プレースホルダー 8"/>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66" name="日付プレースホルダー 2"/>
          <p:cNvSpPr>
            <a:spLocks noGrp="1"/>
          </p:cNvSpPr>
          <p:nvPr>
            <p:ph type="dt" sz="half" idx="10"/>
          </p:nvPr>
        </p:nvSpPr>
        <p:spPr/>
        <p:txBody>
          <a:bodyPr/>
          <a:lstStyle/>
          <a:p>
            <a:fld id="{3E220A51-F8EA-429A-8E6F-F02BE74E28F7}" type="datetimeFigureOut">
              <a:rPr kumimoji="1" lang="ja-JP" altLang="en-US" smtClean="0"/>
              <a:t>2020/3/6</a:t>
            </a:fld>
            <a:endParaRPr kumimoji="1" lang="ja-JP" altLang="en-US"/>
          </a:p>
        </p:txBody>
      </p:sp>
      <p:sp>
        <p:nvSpPr>
          <p:cNvPr id="1067" name="フッター プレースホルダー 3"/>
          <p:cNvSpPr>
            <a:spLocks noGrp="1"/>
          </p:cNvSpPr>
          <p:nvPr>
            <p:ph type="ftr" sz="quarter" idx="11"/>
          </p:nvPr>
        </p:nvSpPr>
        <p:spPr/>
        <p:txBody>
          <a:bodyPr/>
          <a:lstStyle/>
          <a:p>
            <a:endParaRPr kumimoji="1" lang="ja-JP" altLang="en-US"/>
          </a:p>
        </p:txBody>
      </p:sp>
      <p:sp>
        <p:nvSpPr>
          <p:cNvPr id="1068" name="スライド番号プレースホルダー 4"/>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日付プレースホルダー 1"/>
          <p:cNvSpPr>
            <a:spLocks noGrp="1"/>
          </p:cNvSpPr>
          <p:nvPr>
            <p:ph type="dt" sz="half" idx="10"/>
          </p:nvPr>
        </p:nvSpPr>
        <p:spPr/>
        <p:txBody>
          <a:bodyPr/>
          <a:lstStyle/>
          <a:p>
            <a:fld id="{3E220A51-F8EA-429A-8E6F-F02BE74E28F7}" type="datetimeFigureOut">
              <a:rPr kumimoji="1" lang="ja-JP" altLang="en-US" smtClean="0"/>
              <a:t>2020/3/6</a:t>
            </a:fld>
            <a:endParaRPr kumimoji="1" lang="ja-JP" altLang="en-US"/>
          </a:p>
        </p:txBody>
      </p:sp>
      <p:sp>
        <p:nvSpPr>
          <p:cNvPr id="1071" name="フッター プレースホルダー 2"/>
          <p:cNvSpPr>
            <a:spLocks noGrp="1"/>
          </p:cNvSpPr>
          <p:nvPr>
            <p:ph type="ftr" sz="quarter" idx="11"/>
          </p:nvPr>
        </p:nvSpPr>
        <p:spPr/>
        <p:txBody>
          <a:bodyPr/>
          <a:lstStyle/>
          <a:p>
            <a:endParaRPr kumimoji="1" lang="ja-JP" altLang="en-US"/>
          </a:p>
        </p:txBody>
      </p:sp>
      <p:sp>
        <p:nvSpPr>
          <p:cNvPr id="1072" name="スライド番号プレースホルダー 3"/>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342901" y="364066"/>
            <a:ext cx="2256235" cy="1549401"/>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75" name="コンテンツ プレースホルダー 2"/>
          <p:cNvSpPr>
            <a:spLocks noGrp="1"/>
          </p:cNvSpPr>
          <p:nvPr>
            <p:ph idx="1"/>
          </p:nvPr>
        </p:nvSpPr>
        <p:spPr>
          <a:xfrm>
            <a:off x="2726922" y="364069"/>
            <a:ext cx="3545579" cy="752311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76" name="テキスト プレースホルダー 3"/>
          <p:cNvSpPr>
            <a:spLocks noGrp="1"/>
          </p:cNvSpPr>
          <p:nvPr>
            <p:ph type="body" sz="half" idx="2"/>
          </p:nvPr>
        </p:nvSpPr>
        <p:spPr>
          <a:xfrm>
            <a:off x="342902" y="2267744"/>
            <a:ext cx="2256234" cy="569663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77" name="日付プレースホルダー 4"/>
          <p:cNvSpPr>
            <a:spLocks noGrp="1"/>
          </p:cNvSpPr>
          <p:nvPr>
            <p:ph type="dt" sz="half" idx="10"/>
          </p:nvPr>
        </p:nvSpPr>
        <p:spPr/>
        <p:txBody>
          <a:bodyPr/>
          <a:lstStyle/>
          <a:p>
            <a:fld id="{3E220A51-F8EA-429A-8E6F-F02BE74E28F7}" type="datetimeFigureOut">
              <a:rPr kumimoji="1" lang="ja-JP" altLang="en-US" smtClean="0"/>
              <a:t>2020/3/6</a:t>
            </a:fld>
            <a:endParaRPr kumimoji="1" lang="ja-JP" altLang="en-US"/>
          </a:p>
        </p:txBody>
      </p:sp>
      <p:sp>
        <p:nvSpPr>
          <p:cNvPr id="1078" name="フッター プレースホルダー 5"/>
          <p:cNvSpPr>
            <a:spLocks noGrp="1"/>
          </p:cNvSpPr>
          <p:nvPr>
            <p:ph type="ftr" sz="quarter" idx="11"/>
          </p:nvPr>
        </p:nvSpPr>
        <p:spPr/>
        <p:txBody>
          <a:bodyPr/>
          <a:lstStyle/>
          <a:p>
            <a:endParaRPr kumimoji="1" lang="ja-JP" altLang="en-US"/>
          </a:p>
        </p:txBody>
      </p:sp>
      <p:sp>
        <p:nvSpPr>
          <p:cNvPr id="1079"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344216" y="6252187"/>
            <a:ext cx="4114800" cy="755652"/>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82" name="図プレースホルダー 2"/>
          <p:cNvSpPr>
            <a:spLocks noGrp="1"/>
          </p:cNvSpPr>
          <p:nvPr>
            <p:ph type="pic" idx="1"/>
          </p:nvPr>
        </p:nvSpPr>
        <p:spPr>
          <a:xfrm>
            <a:off x="1344216" y="283524"/>
            <a:ext cx="4114800" cy="583843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dirty="0"/>
          </a:p>
        </p:txBody>
      </p:sp>
      <p:sp>
        <p:nvSpPr>
          <p:cNvPr id="1083" name="テキスト プレースホルダー 3"/>
          <p:cNvSpPr>
            <a:spLocks noGrp="1"/>
          </p:cNvSpPr>
          <p:nvPr>
            <p:ph type="body" sz="half" idx="2"/>
          </p:nvPr>
        </p:nvSpPr>
        <p:spPr>
          <a:xfrm>
            <a:off x="1344216" y="7068279"/>
            <a:ext cx="4114800" cy="896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84" name="日付プレースホルダー 4"/>
          <p:cNvSpPr>
            <a:spLocks noGrp="1"/>
          </p:cNvSpPr>
          <p:nvPr>
            <p:ph type="dt" sz="half" idx="10"/>
          </p:nvPr>
        </p:nvSpPr>
        <p:spPr/>
        <p:txBody>
          <a:bodyPr/>
          <a:lstStyle/>
          <a:p>
            <a:fld id="{3E220A51-F8EA-429A-8E6F-F02BE74E28F7}" type="datetimeFigureOut">
              <a:rPr kumimoji="1" lang="ja-JP" altLang="en-US" smtClean="0"/>
              <a:t>2020/3/6</a:t>
            </a:fld>
            <a:endParaRPr kumimoji="1" lang="ja-JP" altLang="en-US"/>
          </a:p>
        </p:txBody>
      </p:sp>
      <p:sp>
        <p:nvSpPr>
          <p:cNvPr id="1085" name="フッター プレースホルダー 5"/>
          <p:cNvSpPr>
            <a:spLocks noGrp="1"/>
          </p:cNvSpPr>
          <p:nvPr>
            <p:ph type="ftr" sz="quarter" idx="11"/>
          </p:nvPr>
        </p:nvSpPr>
        <p:spPr/>
        <p:txBody>
          <a:bodyPr/>
          <a:lstStyle/>
          <a:p>
            <a:endParaRPr kumimoji="1" lang="ja-JP" altLang="en-US"/>
          </a:p>
        </p:txBody>
      </p:sp>
      <p:sp>
        <p:nvSpPr>
          <p:cNvPr id="1086"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フッター プレースホルダー 4"/>
          <p:cNvSpPr>
            <a:spLocks noGrp="1"/>
          </p:cNvSpPr>
          <p:nvPr>
            <p:ph type="ftr" sz="quarter" idx="3"/>
          </p:nvPr>
        </p:nvSpPr>
        <p:spPr>
          <a:xfrm>
            <a:off x="1889829" y="8316416"/>
            <a:ext cx="3078342" cy="486834"/>
          </a:xfrm>
          <a:prstGeom prst="rect">
            <a:avLst/>
          </a:prstGeom>
        </p:spPr>
        <p:txBody>
          <a:bodyPr vert="horz" lIns="91440" tIns="45720" rIns="91440" bIns="45720" rtlCol="0" anchor="ctr"/>
          <a:lstStyle>
            <a:lvl1pPr algn="ctr">
              <a:defRPr sz="1200">
                <a:solidFill>
                  <a:schemeClr val="tx1"/>
                </a:solidFill>
                <a:latin typeface="+mn-ea"/>
                <a:ea typeface="+mn-ea"/>
              </a:defRPr>
            </a:lvl1pPr>
          </a:lstStyle>
          <a:p>
            <a:endParaRPr lang="ja-JP" altLang="en-US" dirty="0"/>
          </a:p>
        </p:txBody>
      </p:sp>
      <p:sp>
        <p:nvSpPr>
          <p:cNvPr id="1026" name="タイトル プレースホルダー 1"/>
          <p:cNvSpPr>
            <a:spLocks noGrp="1"/>
          </p:cNvSpPr>
          <p:nvPr>
            <p:ph type="title"/>
          </p:nvPr>
        </p:nvSpPr>
        <p:spPr>
          <a:xfrm>
            <a:off x="342900" y="558204"/>
            <a:ext cx="6172200" cy="1325497"/>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1027" name="テキスト プレースホルダー 2"/>
          <p:cNvSpPr>
            <a:spLocks noGrp="1"/>
          </p:cNvSpPr>
          <p:nvPr>
            <p:ph type="body" idx="1"/>
          </p:nvPr>
        </p:nvSpPr>
        <p:spPr>
          <a:xfrm>
            <a:off x="342900" y="2315751"/>
            <a:ext cx="6172200" cy="5708452"/>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en-US" altLang="ja-JP" dirty="0" smtClean="0"/>
          </a:p>
          <a:p>
            <a:pPr lvl="5"/>
            <a:r>
              <a:rPr kumimoji="1" lang="ja-JP" altLang="en-US" dirty="0" smtClean="0"/>
              <a:t>第 </a:t>
            </a:r>
            <a:r>
              <a:rPr kumimoji="1" lang="en-US" altLang="ja-JP" dirty="0" smtClean="0"/>
              <a:t>6 </a:t>
            </a:r>
            <a:r>
              <a:rPr kumimoji="1" lang="ja-JP" altLang="en-US" dirty="0" smtClean="0"/>
              <a:t>レベル</a:t>
            </a:r>
          </a:p>
          <a:p>
            <a:pPr lvl="6"/>
            <a:r>
              <a:rPr kumimoji="1" lang="ja-JP" altLang="en-US" dirty="0" smtClean="0"/>
              <a:t>第 </a:t>
            </a:r>
            <a:r>
              <a:rPr kumimoji="1" lang="en-US" altLang="ja-JP" dirty="0" smtClean="0"/>
              <a:t>7 </a:t>
            </a:r>
            <a:r>
              <a:rPr kumimoji="1" lang="ja-JP" altLang="en-US" dirty="0" smtClean="0"/>
              <a:t>レベル</a:t>
            </a:r>
          </a:p>
          <a:p>
            <a:pPr lvl="7"/>
            <a:r>
              <a:rPr kumimoji="1" lang="ja-JP" altLang="en-US" dirty="0" smtClean="0"/>
              <a:t>第 </a:t>
            </a:r>
            <a:r>
              <a:rPr kumimoji="1" lang="en-US" altLang="ja-JP" dirty="0" smtClean="0"/>
              <a:t>8 </a:t>
            </a:r>
            <a:r>
              <a:rPr kumimoji="1" lang="ja-JP" altLang="en-US" dirty="0" smtClean="0"/>
              <a:t>レベル</a:t>
            </a:r>
          </a:p>
          <a:p>
            <a:pPr lvl="8"/>
            <a:r>
              <a:rPr kumimoji="1" lang="ja-JP" altLang="en-US" dirty="0" smtClean="0"/>
              <a:t>第 </a:t>
            </a:r>
            <a:r>
              <a:rPr kumimoji="1" lang="en-US" altLang="ja-JP" dirty="0" smtClean="0"/>
              <a:t>9 </a:t>
            </a:r>
            <a:r>
              <a:rPr kumimoji="1" lang="ja-JP" altLang="en-US" dirty="0" smtClean="0"/>
              <a:t>レベル</a:t>
            </a:r>
          </a:p>
        </p:txBody>
      </p:sp>
      <p:sp>
        <p:nvSpPr>
          <p:cNvPr id="1028" name="日付プレースホルダー 3"/>
          <p:cNvSpPr>
            <a:spLocks noGrp="1"/>
          </p:cNvSpPr>
          <p:nvPr>
            <p:ph type="dt" sz="half" idx="2"/>
          </p:nvPr>
        </p:nvSpPr>
        <p:spPr>
          <a:xfrm>
            <a:off x="342900" y="8316416"/>
            <a:ext cx="1411914" cy="486834"/>
          </a:xfrm>
          <a:prstGeom prst="rect">
            <a:avLst/>
          </a:prstGeom>
        </p:spPr>
        <p:txBody>
          <a:bodyPr vert="horz" lIns="91440" tIns="45720" rIns="91440" bIns="45720" rtlCol="0" anchor="ctr"/>
          <a:lstStyle>
            <a:lvl1pPr algn="l">
              <a:defRPr sz="1200">
                <a:solidFill>
                  <a:schemeClr val="tx1"/>
                </a:solidFill>
                <a:latin typeface="+mn-lt"/>
                <a:ea typeface="+mn-ea"/>
              </a:defRPr>
            </a:lvl1pPr>
          </a:lstStyle>
          <a:p>
            <a:fld id="{3E220A51-F8EA-429A-8E6F-F02BE74E28F7}" type="datetimeFigureOut">
              <a:rPr lang="ja-JP" altLang="en-US" smtClean="0"/>
              <a:pPr/>
              <a:t>2020/3/6</a:t>
            </a:fld>
            <a:endParaRPr lang="ja-JP" altLang="en-US" dirty="0"/>
          </a:p>
        </p:txBody>
      </p:sp>
      <p:sp>
        <p:nvSpPr>
          <p:cNvPr id="1029" name="スライド番号プレースホルダー 5"/>
          <p:cNvSpPr>
            <a:spLocks noGrp="1"/>
          </p:cNvSpPr>
          <p:nvPr>
            <p:ph type="sldNum" sz="quarter" idx="4"/>
          </p:nvPr>
        </p:nvSpPr>
        <p:spPr>
          <a:xfrm>
            <a:off x="5076183" y="8316416"/>
            <a:ext cx="1438917" cy="486834"/>
          </a:xfrm>
          <a:prstGeom prst="rect">
            <a:avLst/>
          </a:prstGeom>
        </p:spPr>
        <p:txBody>
          <a:bodyPr vert="horz" lIns="91440" tIns="45720" rIns="91440" bIns="45720" rtlCol="0" anchor="ctr"/>
          <a:lstStyle>
            <a:lvl1pPr algn="r">
              <a:defRPr sz="1200">
                <a:solidFill>
                  <a:schemeClr val="tx1"/>
                </a:solidFill>
                <a:latin typeface="+mn-lt"/>
                <a:ea typeface="+mn-ea"/>
              </a:defRPr>
            </a:lvl1pPr>
          </a:lstStyle>
          <a:p>
            <a:fld id="{2C9400E4-C46D-48FA-AEA0-ED136F70A0E5}"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887" r:id="rId1"/>
    <p:sldLayoutId id="2147483888" r:id="rId2"/>
    <p:sldLayoutId id="2147483889" r:id="rId3"/>
    <p:sldLayoutId id="2147483890" r:id="rId4"/>
    <p:sldLayoutId id="2147483891" r:id="rId5"/>
    <p:sldLayoutId id="2147483892" r:id="rId6"/>
    <p:sldLayoutId id="2147483893" r:id="rId7"/>
    <p:sldLayoutId id="2147483894" r:id="rId8"/>
    <p:sldLayoutId id="2147483895" r:id="rId9"/>
    <p:sldLayoutId id="2147483896" r:id="rId10"/>
    <p:sldLayoutId id="2147483897" r:id="rId11"/>
    <p:sldLayoutId id="2147483898" r:id="rId12"/>
    <p:sldLayoutId id="2147483899" r:id="rId13"/>
    <p:sldLayoutId id="2147483900" r:id="rId14"/>
    <p:sldLayoutId id="2147483901" r:id="rId15"/>
    <p:sldLayoutId id="2147483902" r:id="rId16"/>
    <p:sldLayoutId id="2147483903" r:id="rId17"/>
    <p:sldLayoutId id="2147483904" r:id="rId18"/>
    <p:sldLayoutId id="2147483905" r:id="rId19"/>
    <p:sldLayoutId id="2147483906" r:id="rId20"/>
    <p:sldLayoutId id="2147483907" r:id="rId21"/>
    <p:sldLayoutId id="2147483908" r:id="rId22"/>
  </p:sldLayoutIdLst>
  <p:txStyles>
    <p:title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3" name="四角形 678"/>
          <p:cNvSpPr>
            <a:spLocks noGrp="1"/>
          </p:cNvSpPr>
          <p:nvPr>
            <p:ph type="title"/>
          </p:nvPr>
        </p:nvSpPr>
        <p:spPr>
          <a:xfrm>
            <a:off x="326444" y="197936"/>
            <a:ext cx="6188656" cy="413624"/>
          </a:xfrm>
          <a:prstGeom prst="rect">
            <a:avLst/>
          </a:prstGeom>
        </p:spPr>
        <p:txBody>
          <a:bodyPr>
            <a:normAutofit fontScale="90000"/>
          </a:bodyPr>
          <a:lstStyle/>
          <a:p>
            <a:r>
              <a:rPr kumimoji="1" lang="ja-JP" altLang="en-US" sz="1800" spc="-150" dirty="0" smtClean="0"/>
              <a:t>事例３</a:t>
            </a:r>
            <a:r>
              <a:rPr kumimoji="1" lang="ja-JP" altLang="en-US" sz="1800" spc="-150" dirty="0"/>
              <a:t>　</a:t>
            </a:r>
            <a:r>
              <a:rPr kumimoji="1" lang="ja-JP" altLang="en-US" sz="1800" spc="-150" dirty="0" smtClean="0"/>
              <a:t>文部科学省の「いじめ対策に係る事例集」を活用した事例</a:t>
            </a:r>
            <a:r>
              <a:rPr kumimoji="1" lang="en-US" altLang="ja-JP" sz="1400" dirty="0" smtClean="0"/>
              <a:t/>
            </a:r>
            <a:br>
              <a:rPr kumimoji="1" lang="en-US" altLang="ja-JP" sz="1400" dirty="0" smtClean="0"/>
            </a:br>
            <a:r>
              <a:rPr kumimoji="1" lang="ja-JP" altLang="en-US" sz="1600" dirty="0" smtClean="0"/>
              <a:t>　　　　</a:t>
            </a:r>
            <a:r>
              <a:rPr kumimoji="1" lang="ja-JP" altLang="en-US" sz="1300" spc="-150" dirty="0" smtClean="0"/>
              <a:t>（明らかに法のいじめに該当するので、いじめとして扱うべきもの等の具体例）</a:t>
            </a:r>
            <a:r>
              <a:rPr kumimoji="1" lang="ja-JP" altLang="en-US" sz="1600" dirty="0" smtClean="0"/>
              <a:t>　　</a:t>
            </a:r>
            <a:endParaRPr kumimoji="1" lang="ja-JP" altLang="en-US" sz="1200" dirty="0"/>
          </a:p>
        </p:txBody>
      </p:sp>
      <p:graphicFrame>
        <p:nvGraphicFramePr>
          <p:cNvPr id="1124" name="四角形 679"/>
          <p:cNvGraphicFramePr>
            <a:graphicFrameLocks noGrp="1"/>
          </p:cNvGraphicFramePr>
          <p:nvPr>
            <p:ph idx="1"/>
            <p:extLst>
              <p:ext uri="{D42A27DB-BD31-4B8C-83A1-F6EECF244321}">
                <p14:modId xmlns:p14="http://schemas.microsoft.com/office/powerpoint/2010/main" val="570389863"/>
              </p:ext>
            </p:extLst>
          </p:nvPr>
        </p:nvGraphicFramePr>
        <p:xfrm>
          <a:off x="342900" y="611560"/>
          <a:ext cx="6172200" cy="3528439"/>
        </p:xfrm>
        <a:graphic>
          <a:graphicData uri="http://schemas.openxmlformats.org/drawingml/2006/table">
            <a:tbl>
              <a:tblPr firstRow="1" bandRow="1">
                <a:tableStyleId>{5DA37D80-6434-44D0-A028-1B22A696006F}</a:tableStyleId>
              </a:tblPr>
              <a:tblGrid>
                <a:gridCol w="6172200">
                  <a:extLst>
                    <a:ext uri="{9D8B030D-6E8A-4147-A177-3AD203B41FA5}">
                      <a16:colId xmlns:a16="http://schemas.microsoft.com/office/drawing/2014/main" val="20000"/>
                    </a:ext>
                  </a:extLst>
                </a:gridCol>
              </a:tblGrid>
              <a:tr h="376645">
                <a:tc>
                  <a:txBody>
                    <a:bodyPr/>
                    <a:lstStyle/>
                    <a:p>
                      <a:r>
                        <a:rPr kumimoji="1" lang="ja-JP" altLang="en-US" sz="1800" dirty="0"/>
                        <a:t>〈事例の概要〉</a:t>
                      </a:r>
                    </a:p>
                  </a:txBody>
                  <a:tcPr/>
                </a:tc>
                <a:extLst>
                  <a:ext uri="{0D108BD9-81ED-4DB2-BD59-A6C34878D82A}">
                    <a16:rowId xmlns:a16="http://schemas.microsoft.com/office/drawing/2014/main" val="10000"/>
                  </a:ext>
                </a:extLst>
              </a:tr>
              <a:tr h="3151794">
                <a:tc>
                  <a:txBody>
                    <a:bodyPr/>
                    <a:lstStyle/>
                    <a:p>
                      <a:pPr algn="l"/>
                      <a:r>
                        <a:rPr kumimoji="1" lang="ja-JP" altLang="en-US" sz="1200" dirty="0" smtClean="0"/>
                        <a:t>　ＢがＡに対し「やらないと痛い目</a:t>
                      </a:r>
                      <a:r>
                        <a:rPr kumimoji="1" lang="ja-JP" altLang="en-US" sz="1200" spc="-150" dirty="0" smtClean="0"/>
                        <a:t>にあうぞ」「先生にはＣ（無関係な生徒）にやらされたと言え」などと強要して、</a:t>
                      </a:r>
                      <a:r>
                        <a:rPr kumimoji="1" lang="ja-JP" altLang="en-US" sz="1200" dirty="0" smtClean="0"/>
                        <a:t>女子生徒の嫌がることや女子生徒への告白を</a:t>
                      </a:r>
                      <a:r>
                        <a:rPr kumimoji="1" lang="ja-JP" altLang="en-US" sz="1200" spc="-150" dirty="0" smtClean="0"/>
                        <a:t>やらせていた。</a:t>
                      </a:r>
                      <a:endParaRPr kumimoji="1" lang="en-US" altLang="ja-JP" sz="1200" spc="-150" dirty="0" smtClean="0"/>
                    </a:p>
                    <a:p>
                      <a:r>
                        <a:rPr kumimoji="1" lang="ja-JP" altLang="en-US" sz="1200" dirty="0" smtClean="0"/>
                        <a:t>　中学校における普段の二人の様子は、主従関係があるようには見えず、普段は一緒に行動していた。周囲には仲良くしているように見え、何もなく過ごしていた。Ａは性格がおとなしく静かなタイプであり、そのことがＢにとってＡは自分の言いなりにできる都合のよい相手だったようである。</a:t>
                      </a:r>
                      <a:endParaRPr kumimoji="1" lang="en-US" altLang="ja-JP" sz="1200" dirty="0" smtClean="0"/>
                    </a:p>
                    <a:p>
                      <a:r>
                        <a:rPr kumimoji="1" lang="ja-JP" altLang="en-US" sz="1200" dirty="0" smtClean="0"/>
                        <a:t>　今回の事案以外にも、同様のケース（ＢがＡに命令すること）が複数あった。違う小学校出身の男子生徒に「アホと言ってこい」、あるいは、違う小学校出身の女子生徒に無差別に「告白してこい」「体を触ってこい」などと、昼休みに廊下で命令していた。</a:t>
                      </a:r>
                      <a:endParaRPr kumimoji="1" lang="en-US" altLang="ja-JP" sz="1200" dirty="0" smtClean="0"/>
                    </a:p>
                    <a:p>
                      <a:r>
                        <a:rPr kumimoji="1" lang="ja-JP" altLang="en-US" sz="1200" dirty="0" smtClean="0"/>
                        <a:t>　Ｂが今回の出来事を起こした動機については、本人曰く特にこれといった理由はなく、ただ楽しかったようである。関係教職員は、違う小学校出身の同級生に、自分の存在をアピールしようとしたのではないか、と見ている。</a:t>
                      </a:r>
                      <a:endParaRPr kumimoji="1" lang="en-US" altLang="ja-JP" sz="1200" dirty="0" smtClean="0"/>
                    </a:p>
                    <a:p>
                      <a:r>
                        <a:rPr kumimoji="1" lang="ja-JP" altLang="en-US" sz="1200" dirty="0" smtClean="0"/>
                        <a:t>　学校は、Ｂ</a:t>
                      </a:r>
                      <a:r>
                        <a:rPr kumimoji="1" lang="ja-JP" altLang="en-US" sz="1200" dirty="0" smtClean="0"/>
                        <a:t>がＡ</a:t>
                      </a:r>
                      <a:r>
                        <a:rPr kumimoji="1" lang="ja-JP" altLang="en-US" sz="1200" dirty="0" smtClean="0"/>
                        <a:t>を自分の弟子として見下して命令していたこと、過去の暴力で支配しようとしたこと、Ａをターゲット</a:t>
                      </a:r>
                      <a:r>
                        <a:rPr kumimoji="1" lang="ja-JP" altLang="en-US" sz="1200" dirty="0" smtClean="0"/>
                        <a:t>にし、長い</a:t>
                      </a:r>
                      <a:r>
                        <a:rPr kumimoji="1" lang="ja-JP" altLang="en-US" sz="1200" dirty="0" smtClean="0"/>
                        <a:t>期間続いていること、Ａが暴力に怯え命令に従っていたこと、やりたくないことをやらされていたこと、いやなことを隠していたことなどの理由からいじめと認知し、事案に対応した。</a:t>
                      </a:r>
                      <a:endParaRPr kumimoji="1" lang="en-US" altLang="ja-JP" sz="1200" dirty="0" smtClean="0"/>
                    </a:p>
                  </a:txBody>
                  <a:tcPr/>
                </a:tc>
                <a:extLst>
                  <a:ext uri="{0D108BD9-81ED-4DB2-BD59-A6C34878D82A}">
                    <a16:rowId xmlns:a16="http://schemas.microsoft.com/office/drawing/2014/main" val="10001"/>
                  </a:ext>
                </a:extLst>
              </a:tr>
            </a:tbl>
          </a:graphicData>
        </a:graphic>
      </p:graphicFrame>
      <p:graphicFrame>
        <p:nvGraphicFramePr>
          <p:cNvPr id="1125" name="四角形 684"/>
          <p:cNvGraphicFramePr/>
          <p:nvPr>
            <p:extLst>
              <p:ext uri="{D42A27DB-BD31-4B8C-83A1-F6EECF244321}">
                <p14:modId xmlns:p14="http://schemas.microsoft.com/office/powerpoint/2010/main" val="3177041201"/>
              </p:ext>
            </p:extLst>
          </p:nvPr>
        </p:nvGraphicFramePr>
        <p:xfrm>
          <a:off x="342900" y="6156000"/>
          <a:ext cx="6172200" cy="2664492"/>
        </p:xfrm>
        <a:graphic>
          <a:graphicData uri="http://schemas.openxmlformats.org/drawingml/2006/table">
            <a:tbl>
              <a:tblPr firstRow="1" bandRow="1">
                <a:tableStyleId>{5DA37D80-6434-44D0-A028-1B22A696006F}</a:tableStyleId>
              </a:tblPr>
              <a:tblGrid>
                <a:gridCol w="1645940">
                  <a:extLst>
                    <a:ext uri="{9D8B030D-6E8A-4147-A177-3AD203B41FA5}">
                      <a16:colId xmlns:a16="http://schemas.microsoft.com/office/drawing/2014/main" val="20000"/>
                    </a:ext>
                  </a:extLst>
                </a:gridCol>
                <a:gridCol w="4526260">
                  <a:extLst>
                    <a:ext uri="{9D8B030D-6E8A-4147-A177-3AD203B41FA5}">
                      <a16:colId xmlns:a16="http://schemas.microsoft.com/office/drawing/2014/main" val="20001"/>
                    </a:ext>
                  </a:extLst>
                </a:gridCol>
              </a:tblGrid>
              <a:tr h="285755">
                <a:tc gridSpan="2">
                  <a:txBody>
                    <a:bodyPr/>
                    <a:lstStyle/>
                    <a:p>
                      <a:r>
                        <a:rPr kumimoji="1" lang="ja-JP" altLang="en-US" sz="1200" dirty="0" smtClean="0"/>
                        <a:t>この後の対応</a:t>
                      </a:r>
                      <a:endParaRPr kumimoji="1" lang="ja-JP" altLang="en-US" sz="1200" dirty="0"/>
                    </a:p>
                  </a:txBody>
                  <a:tcPr>
                    <a:lnB w="12700" cap="flat" cmpd="sng" algn="ctr">
                      <a:solidFill>
                        <a:srgbClr val="000000"/>
                      </a:solidFill>
                      <a:prstDash val="dot"/>
                      <a:round/>
                      <a:headEnd type="none" w="med" len="med"/>
                      <a:tailEnd type="none" w="med" len="med"/>
                    </a:lnB>
                    <a:solidFill>
                      <a:srgbClr val="FFFFBE"/>
                    </a:solidFill>
                  </a:tcPr>
                </a:tc>
                <a:tc hMerge="1">
                  <a:txBody>
                    <a:bodyPr/>
                    <a:lstStyle/>
                    <a:p>
                      <a:endParaRPr kumimoji="1" lang="ja-JP" altLang="en-US" dirty="0"/>
                    </a:p>
                  </a:txBody>
                  <a:tcPr>
                    <a:lnB w="12700" cap="flat" cmpd="sng" algn="ctr">
                      <a:solidFill>
                        <a:srgbClr val="000000"/>
                      </a:solidFill>
                      <a:prstDash val="dot"/>
                      <a:round/>
                      <a:headEnd type="none" w="med" len="med"/>
                      <a:tailEnd type="none" w="med" len="med"/>
                    </a:lnB>
                    <a:solidFill>
                      <a:srgbClr val="FFFFBE"/>
                    </a:solidFill>
                  </a:tcPr>
                </a:tc>
                <a:extLst>
                  <a:ext uri="{0D108BD9-81ED-4DB2-BD59-A6C34878D82A}">
                    <a16:rowId xmlns:a16="http://schemas.microsoft.com/office/drawing/2014/main" val="10000"/>
                  </a:ext>
                </a:extLst>
              </a:tr>
              <a:tr h="285755">
                <a:tc>
                  <a:txBody>
                    <a:bodyPr/>
                    <a:lstStyle/>
                    <a:p>
                      <a:pPr algn="ctr"/>
                      <a:r>
                        <a:rPr kumimoji="1" lang="ja-JP" altLang="en-US" sz="1200" dirty="0"/>
                        <a:t>　対応など</a:t>
                      </a:r>
                    </a:p>
                  </a:txBody>
                  <a:tcPr anchor="ctr">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BE"/>
                    </a:solidFill>
                  </a:tcPr>
                </a:tc>
                <a:tc>
                  <a:txBody>
                    <a:bodyPr/>
                    <a:lstStyle/>
                    <a:p>
                      <a:pPr algn="ctr"/>
                      <a:r>
                        <a:rPr kumimoji="1" lang="ja-JP" altLang="en-US" sz="1200" dirty="0"/>
                        <a:t>　　具体的な内容</a:t>
                      </a:r>
                    </a:p>
                  </a:txBody>
                  <a:tcPr anchor="ctr">
                    <a:lnL w="12700" cap="flat" cmpd="sng" algn="ctr">
                      <a:solidFill>
                        <a:srgbClr val="000000"/>
                      </a:solidFill>
                      <a:prstDash val="dot"/>
                      <a:round/>
                      <a:headEnd type="none" w="med" len="med"/>
                      <a:tailEnd type="none" w="med" len="med"/>
                    </a:lnL>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BE"/>
                    </a:solidFill>
                  </a:tcPr>
                </a:tc>
                <a:extLst>
                  <a:ext uri="{0D108BD9-81ED-4DB2-BD59-A6C34878D82A}">
                    <a16:rowId xmlns:a16="http://schemas.microsoft.com/office/drawing/2014/main" val="10001"/>
                  </a:ext>
                </a:extLst>
              </a:tr>
              <a:tr h="521885">
                <a:tc>
                  <a:txBody>
                    <a:bodyPr/>
                    <a:lstStyle/>
                    <a:p>
                      <a:endParaRPr kumimoji="1" lang="ja-JP" altLang="en-US" sz="1600" dirty="0"/>
                    </a:p>
                  </a:txBody>
                  <a:tcPr>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BE"/>
                    </a:solidFill>
                  </a:tcPr>
                </a:tc>
                <a:tc>
                  <a:txBody>
                    <a:bodyPr/>
                    <a:lstStyle/>
                    <a:p>
                      <a:endParaRPr kumimoji="1" lang="ja-JP" altLang="en-US" sz="1600" dirty="0"/>
                    </a:p>
                  </a:txBody>
                  <a:tcPr>
                    <a:lnL w="12700" cap="flat" cmpd="sng" algn="ctr">
                      <a:solidFill>
                        <a:srgbClr val="000000"/>
                      </a:solidFill>
                      <a:prstDash val="dot"/>
                      <a:round/>
                      <a:headEnd type="none" w="med" len="med"/>
                      <a:tailEnd type="none" w="med" len="med"/>
                    </a:lnL>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BE"/>
                    </a:solidFill>
                  </a:tcPr>
                </a:tc>
                <a:extLst>
                  <a:ext uri="{0D108BD9-81ED-4DB2-BD59-A6C34878D82A}">
                    <a16:rowId xmlns:a16="http://schemas.microsoft.com/office/drawing/2014/main" val="10002"/>
                  </a:ext>
                </a:extLst>
              </a:tr>
              <a:tr h="525069">
                <a:tc>
                  <a:txBody>
                    <a:bodyPr/>
                    <a:lstStyle/>
                    <a:p>
                      <a:endParaRPr kumimoji="1" lang="ja-JP" altLang="en-US" sz="1600" dirty="0"/>
                    </a:p>
                  </a:txBody>
                  <a:tcPr>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BE"/>
                    </a:solidFill>
                  </a:tcPr>
                </a:tc>
                <a:tc>
                  <a:txBody>
                    <a:bodyPr/>
                    <a:lstStyle/>
                    <a:p>
                      <a:endParaRPr kumimoji="1" lang="ja-JP" altLang="en-US" sz="1600" dirty="0"/>
                    </a:p>
                  </a:txBody>
                  <a:tcPr>
                    <a:lnL w="12700" cap="flat" cmpd="sng" algn="ctr">
                      <a:solidFill>
                        <a:srgbClr val="000000"/>
                      </a:solidFill>
                      <a:prstDash val="dot"/>
                      <a:round/>
                      <a:headEnd type="none" w="med" len="med"/>
                      <a:tailEnd type="none" w="med" len="med"/>
                    </a:lnL>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BE"/>
                    </a:solidFill>
                  </a:tcPr>
                </a:tc>
                <a:extLst>
                  <a:ext uri="{0D108BD9-81ED-4DB2-BD59-A6C34878D82A}">
                    <a16:rowId xmlns:a16="http://schemas.microsoft.com/office/drawing/2014/main" val="10003"/>
                  </a:ext>
                </a:extLst>
              </a:tr>
              <a:tr h="525069">
                <a:tc>
                  <a:txBody>
                    <a:bodyPr/>
                    <a:lstStyle/>
                    <a:p>
                      <a:endParaRPr kumimoji="1" lang="ja-JP" altLang="en-US" sz="1600" dirty="0"/>
                    </a:p>
                  </a:txBody>
                  <a:tcPr>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BE"/>
                    </a:solidFill>
                  </a:tcPr>
                </a:tc>
                <a:tc>
                  <a:txBody>
                    <a:bodyPr/>
                    <a:lstStyle/>
                    <a:p>
                      <a:endParaRPr kumimoji="1" lang="ja-JP" altLang="en-US" sz="1600" dirty="0"/>
                    </a:p>
                  </a:txBody>
                  <a:tcPr>
                    <a:lnL w="12700" cap="flat" cmpd="sng" algn="ctr">
                      <a:solidFill>
                        <a:srgbClr val="000000"/>
                      </a:solidFill>
                      <a:prstDash val="dot"/>
                      <a:round/>
                      <a:headEnd type="none" w="med" len="med"/>
                      <a:tailEnd type="none" w="med" len="med"/>
                    </a:lnL>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FFFFBE"/>
                    </a:solidFill>
                  </a:tcPr>
                </a:tc>
                <a:extLst>
                  <a:ext uri="{0D108BD9-81ED-4DB2-BD59-A6C34878D82A}">
                    <a16:rowId xmlns:a16="http://schemas.microsoft.com/office/drawing/2014/main" val="10004"/>
                  </a:ext>
                </a:extLst>
              </a:tr>
              <a:tr h="520959">
                <a:tc>
                  <a:txBody>
                    <a:bodyPr/>
                    <a:lstStyle/>
                    <a:p>
                      <a:endParaRPr kumimoji="1" lang="ja-JP" altLang="en-US" sz="1600" dirty="0"/>
                    </a:p>
                  </a:txBody>
                  <a:tcPr>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solidFill>
                      <a:srgbClr val="FFFFBE"/>
                    </a:solidFill>
                  </a:tcPr>
                </a:tc>
                <a:tc>
                  <a:txBody>
                    <a:bodyPr/>
                    <a:lstStyle/>
                    <a:p>
                      <a:endParaRPr kumimoji="1" lang="en-US" altLang="ja-JP" sz="1600" dirty="0" smtClean="0"/>
                    </a:p>
                  </a:txBody>
                  <a:tcPr>
                    <a:lnL w="12700" cap="flat" cmpd="sng" algn="ctr">
                      <a:solidFill>
                        <a:srgbClr val="000000"/>
                      </a:solidFill>
                      <a:prstDash val="dot"/>
                      <a:round/>
                      <a:headEnd type="none" w="med" len="med"/>
                      <a:tailEnd type="none" w="med" len="med"/>
                    </a:lnL>
                    <a:lnT w="12700" cap="flat" cmpd="sng" algn="ctr">
                      <a:solidFill>
                        <a:srgbClr val="000000"/>
                      </a:solidFill>
                      <a:prstDash val="dot"/>
                      <a:round/>
                      <a:headEnd type="none" w="med" len="med"/>
                      <a:tailEnd type="none" w="med" len="med"/>
                    </a:lnT>
                    <a:solidFill>
                      <a:srgbClr val="FFFFBE"/>
                    </a:solidFill>
                  </a:tcPr>
                </a:tc>
                <a:extLst>
                  <a:ext uri="{0D108BD9-81ED-4DB2-BD59-A6C34878D82A}">
                    <a16:rowId xmlns:a16="http://schemas.microsoft.com/office/drawing/2014/main" val="10005"/>
                  </a:ext>
                </a:extLst>
              </a:tr>
            </a:tbl>
          </a:graphicData>
        </a:graphic>
      </p:graphicFrame>
      <p:graphicFrame>
        <p:nvGraphicFramePr>
          <p:cNvPr id="1126" name="四角形 62"/>
          <p:cNvGraphicFramePr>
            <a:graphicFrameLocks noGrp="1"/>
          </p:cNvGraphicFramePr>
          <p:nvPr>
            <p:extLst>
              <p:ext uri="{D42A27DB-BD31-4B8C-83A1-F6EECF244321}">
                <p14:modId xmlns:p14="http://schemas.microsoft.com/office/powerpoint/2010/main" val="98812352"/>
              </p:ext>
            </p:extLst>
          </p:nvPr>
        </p:nvGraphicFramePr>
        <p:xfrm>
          <a:off x="326444" y="4234320"/>
          <a:ext cx="6188656" cy="1737360"/>
        </p:xfrm>
        <a:graphic>
          <a:graphicData uri="http://schemas.openxmlformats.org/drawingml/2006/table">
            <a:tbl>
              <a:tblPr firstRow="1" bandRow="1">
                <a:tableStyleId>{5DA37D80-6434-44D0-A028-1B22A696006F}</a:tableStyleId>
              </a:tblPr>
              <a:tblGrid>
                <a:gridCol w="6188656">
                  <a:extLst>
                    <a:ext uri="{9D8B030D-6E8A-4147-A177-3AD203B41FA5}">
                      <a16:colId xmlns:a16="http://schemas.microsoft.com/office/drawing/2014/main" val="20000"/>
                    </a:ext>
                  </a:extLst>
                </a:gridCol>
              </a:tblGrid>
              <a:tr h="17281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（補足）</a:t>
                      </a:r>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a:t>
                      </a:r>
                      <a:r>
                        <a:rPr kumimoji="1" lang="ja-JP" altLang="en-US" sz="1200" b="0" dirty="0" smtClean="0"/>
                        <a:t>昼休みに廊下で騒がしく女子生徒が逃げ回っていたのを確認したり、Ａ・Ｂと同じ小</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t>　学校出身</a:t>
                      </a:r>
                      <a:r>
                        <a:rPr kumimoji="1" lang="ja-JP" altLang="en-US" sz="1200" b="0" dirty="0" smtClean="0"/>
                        <a:t>の同級生が</a:t>
                      </a:r>
                      <a:r>
                        <a:rPr kumimoji="1" lang="ja-JP" altLang="en-US" sz="1200" b="0" dirty="0" smtClean="0"/>
                        <a:t>、Ａがいじめられていると担任に相談したため、いじめが発覚。</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t>・担当教員等が、Ａ・Ｂ・Ｃから聴き取りを行い、上記内容を把握した。</a:t>
                      </a:r>
                      <a:endParaRPr kumimoji="1" lang="en-US" altLang="ja-JP" sz="1200"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t>・ＣはＡに対して特別何かを命令したり、いじめたりはしていないとのこと。</a:t>
                      </a:r>
                      <a:endParaRPr kumimoji="1" lang="en-US" altLang="ja-JP" sz="1200"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t>・Ａ・Ｂに事実確認をしていく中で、二人は小学校６年生のときにけんかをし、それ以</a:t>
                      </a:r>
                      <a:endParaRPr kumimoji="1" lang="en-US" altLang="ja-JP" sz="1200"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t>　降、ＢとＡとの主従関係ができ、命令に従わせていたことが判明した。</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t>　小学校では当時「けんか」と判断し、事後の関係性に気付いておらず、小中間の引き</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t>　継ぎも行われていなかった。</a:t>
                      </a:r>
                    </a:p>
                  </a:txBody>
                  <a:tcPr>
                    <a:solidFill>
                      <a:schemeClr val="accent5">
                        <a:lumMod val="20000"/>
                        <a:lumOff val="80000"/>
                      </a:schemeClr>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2" name="四角形 726"/>
          <p:cNvSpPr/>
          <p:nvPr/>
        </p:nvSpPr>
        <p:spPr>
          <a:xfrm>
            <a:off x="621000" y="1043608"/>
            <a:ext cx="360000" cy="3960439"/>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133" name="図形 713"/>
          <p:cNvSpPr>
            <a:spLocks noGrp="1"/>
          </p:cNvSpPr>
          <p:nvPr>
            <p:ph type="title"/>
          </p:nvPr>
        </p:nvSpPr>
        <p:spPr>
          <a:xfrm>
            <a:off x="259650" y="135076"/>
            <a:ext cx="2011569" cy="322710"/>
          </a:xfrm>
          <a:prstGeom prst="roundRect">
            <a:avLst/>
          </a:prstGeom>
        </p:spPr>
        <p:style>
          <a:lnRef idx="1">
            <a:schemeClr val="accent4"/>
          </a:lnRef>
          <a:fillRef idx="2">
            <a:schemeClr val="accent4"/>
          </a:fillRef>
          <a:effectRef idx="1">
            <a:schemeClr val="accent4"/>
          </a:effectRef>
          <a:fontRef idx="minor">
            <a:schemeClr val="dk1"/>
          </a:fontRef>
        </p:style>
        <p:txBody>
          <a:bodyPr>
            <a:normAutofit fontScale="90000"/>
          </a:bodyPr>
          <a:lstStyle/>
          <a:p>
            <a:r>
              <a:rPr kumimoji="1" lang="ja-JP" altLang="en-US" sz="2000" dirty="0"/>
              <a:t>対応例</a:t>
            </a:r>
            <a:endParaRPr kumimoji="1" lang="ja-JP" altLang="en-US" dirty="0"/>
          </a:p>
        </p:txBody>
      </p:sp>
      <p:sp>
        <p:nvSpPr>
          <p:cNvPr id="1134" name="四角形 714"/>
          <p:cNvSpPr>
            <a:spLocks noGrp="1"/>
          </p:cNvSpPr>
          <p:nvPr>
            <p:ph idx="1"/>
          </p:nvPr>
        </p:nvSpPr>
        <p:spPr>
          <a:xfrm>
            <a:off x="1341051" y="539542"/>
            <a:ext cx="5186727" cy="2026718"/>
          </a:xfrm>
          <a:prstGeom prst="rect">
            <a:avLst/>
          </a:prstGeom>
          <a:ln>
            <a:solidFill>
              <a:schemeClr val="tx2"/>
            </a:solidFill>
          </a:ln>
        </p:spPr>
        <p:txBody>
          <a:bodyPr>
            <a:noAutofit/>
          </a:bodyPr>
          <a:lstStyle/>
          <a:p>
            <a:pPr marL="0" indent="0">
              <a:buNone/>
            </a:pPr>
            <a:r>
              <a:rPr kumimoji="1" lang="ja-JP" altLang="en-US" sz="900" dirty="0" smtClean="0">
                <a:latin typeface="+mn-ea"/>
                <a:ea typeface="+mn-ea"/>
              </a:rPr>
              <a:t>○関係する子どもからの聴き取り後</a:t>
            </a:r>
            <a:r>
              <a:rPr kumimoji="1" lang="ja-JP" altLang="en-US" sz="900" dirty="0">
                <a:latin typeface="+mn-ea"/>
                <a:ea typeface="+mn-ea"/>
              </a:rPr>
              <a:t>、「校内いじめ</a:t>
            </a:r>
            <a:r>
              <a:rPr kumimoji="1" lang="ja-JP" altLang="en-US" sz="900" dirty="0" smtClean="0">
                <a:latin typeface="+mn-ea"/>
                <a:ea typeface="+mn-ea"/>
              </a:rPr>
              <a:t>対策組織」で今後</a:t>
            </a:r>
            <a:r>
              <a:rPr kumimoji="1" lang="ja-JP" altLang="en-US" sz="900" dirty="0">
                <a:latin typeface="+mn-ea"/>
                <a:ea typeface="+mn-ea"/>
              </a:rPr>
              <a:t>の方針について</a:t>
            </a:r>
            <a:r>
              <a:rPr kumimoji="1" lang="ja-JP" altLang="en-US" sz="900" dirty="0" smtClean="0">
                <a:latin typeface="+mn-ea"/>
                <a:ea typeface="+mn-ea"/>
              </a:rPr>
              <a:t>検討</a:t>
            </a:r>
            <a:r>
              <a:rPr kumimoji="1" lang="ja-JP" altLang="en-US" sz="900" dirty="0">
                <a:latin typeface="+mn-ea"/>
                <a:ea typeface="+mn-ea"/>
              </a:rPr>
              <a:t>した</a:t>
            </a:r>
            <a:r>
              <a:rPr kumimoji="1" lang="ja-JP" altLang="en-US" sz="900" dirty="0" smtClean="0">
                <a:latin typeface="+mn-ea"/>
                <a:ea typeface="+mn-ea"/>
              </a:rPr>
              <a:t>。</a:t>
            </a:r>
            <a:endParaRPr kumimoji="1" lang="ja-JP" altLang="en-US" sz="900" dirty="0">
              <a:latin typeface="+mn-ea"/>
              <a:ea typeface="+mn-ea"/>
            </a:endParaRPr>
          </a:p>
          <a:p>
            <a:pPr marL="0" indent="0">
              <a:buNone/>
            </a:pPr>
            <a:r>
              <a:rPr kumimoji="1" lang="ja-JP" altLang="en-US" sz="900" dirty="0" smtClean="0">
                <a:latin typeface="+mn-ea"/>
                <a:ea typeface="+mn-ea"/>
              </a:rPr>
              <a:t>・Aに対して今の心情を把握するとともに要望することについて尋ねておくことや、教員が</a:t>
            </a:r>
            <a:r>
              <a:rPr lang="ja-JP" altLang="en-US" sz="900" dirty="0" smtClean="0">
                <a:latin typeface="+mn-ea"/>
                <a:ea typeface="+mn-ea"/>
              </a:rPr>
              <a:t>役割分</a:t>
            </a:r>
          </a:p>
          <a:p>
            <a:pPr marL="0" indent="0">
              <a:buNone/>
            </a:pPr>
            <a:r>
              <a:rPr lang="ja-JP" altLang="en-US" sz="900" dirty="0" smtClean="0">
                <a:latin typeface="+mn-ea"/>
                <a:ea typeface="+mn-ea"/>
              </a:rPr>
              <a:t>　担をしてＢ</a:t>
            </a:r>
            <a:r>
              <a:rPr lang="ja-JP" altLang="en-US" sz="900" dirty="0">
                <a:latin typeface="+mn-ea"/>
                <a:ea typeface="+mn-ea"/>
              </a:rPr>
              <a:t>や周りの子どもとの関係を注意して</a:t>
            </a:r>
            <a:r>
              <a:rPr lang="ja-JP" altLang="en-US" sz="900" dirty="0" smtClean="0">
                <a:latin typeface="+mn-ea"/>
                <a:ea typeface="+mn-ea"/>
              </a:rPr>
              <a:t>見ることを確認した。</a:t>
            </a:r>
          </a:p>
          <a:p>
            <a:pPr marL="0" indent="0">
              <a:buNone/>
            </a:pPr>
            <a:r>
              <a:rPr kumimoji="1" lang="ja-JP" altLang="en-US" sz="900" dirty="0" smtClean="0">
                <a:latin typeface="+mn-ea"/>
                <a:ea typeface="+mn-ea"/>
              </a:rPr>
              <a:t>・Ｂに対しては、自分の行為が相手に苦痛を与える行為であることを理解させ、反省したのちに</a:t>
            </a:r>
            <a:r>
              <a:rPr kumimoji="1" lang="en-US" altLang="ja-JP" sz="900" dirty="0" smtClean="0">
                <a:latin typeface="+mn-ea"/>
                <a:ea typeface="+mn-ea"/>
              </a:rPr>
              <a:t>A</a:t>
            </a:r>
            <a:endParaRPr kumimoji="1" lang="ja-JP" altLang="en-US" sz="900" dirty="0" smtClean="0">
              <a:latin typeface="+mn-ea"/>
              <a:ea typeface="+mn-ea"/>
            </a:endParaRPr>
          </a:p>
          <a:p>
            <a:pPr marL="0" indent="0">
              <a:buNone/>
            </a:pPr>
            <a:r>
              <a:rPr kumimoji="1" lang="en-US" altLang="ja-JP" sz="900" dirty="0" smtClean="0">
                <a:latin typeface="+mn-ea"/>
                <a:ea typeface="+mn-ea"/>
              </a:rPr>
              <a:t>　</a:t>
            </a:r>
            <a:r>
              <a:rPr kumimoji="1" lang="ja-JP" altLang="en-US" sz="900" dirty="0" smtClean="0">
                <a:latin typeface="+mn-ea"/>
                <a:ea typeface="+mn-ea"/>
              </a:rPr>
              <a:t>に対して謝罪の気持ちを伝えさせることにした。</a:t>
            </a:r>
            <a:endParaRPr kumimoji="1" lang="en-US" altLang="ja-JP" sz="900" dirty="0" smtClean="0">
              <a:latin typeface="+mn-ea"/>
              <a:ea typeface="+mn-ea"/>
            </a:endParaRPr>
          </a:p>
          <a:p>
            <a:pPr marL="0" indent="0">
              <a:buNone/>
            </a:pPr>
            <a:r>
              <a:rPr kumimoji="1" lang="ja-JP" altLang="en-US" sz="900" dirty="0" smtClean="0">
                <a:latin typeface="+mn-ea"/>
                <a:ea typeface="+mn-ea"/>
              </a:rPr>
              <a:t>・</a:t>
            </a:r>
            <a:r>
              <a:rPr kumimoji="1" lang="en-US" altLang="ja-JP" sz="900" dirty="0" smtClean="0">
                <a:latin typeface="+mn-ea"/>
                <a:ea typeface="+mn-ea"/>
              </a:rPr>
              <a:t>A</a:t>
            </a:r>
            <a:r>
              <a:rPr kumimoji="1" lang="ja-JP" altLang="en-US" sz="900" dirty="0" smtClean="0">
                <a:latin typeface="+mn-ea"/>
                <a:ea typeface="+mn-ea"/>
              </a:rPr>
              <a:t>の保護者には、明らかになった事実と</a:t>
            </a:r>
            <a:r>
              <a:rPr kumimoji="1" lang="en-US" altLang="ja-JP" sz="900" dirty="0" smtClean="0">
                <a:latin typeface="+mn-ea"/>
                <a:ea typeface="+mn-ea"/>
              </a:rPr>
              <a:t>A</a:t>
            </a:r>
            <a:r>
              <a:rPr kumimoji="1" lang="ja-JP" altLang="en-US" sz="900" dirty="0" smtClean="0">
                <a:latin typeface="+mn-ea"/>
                <a:ea typeface="+mn-ea"/>
              </a:rPr>
              <a:t>の心情、学校の対応方針について伝えることにした。（会の後に連絡）</a:t>
            </a:r>
          </a:p>
          <a:p>
            <a:pPr marL="0" indent="0">
              <a:buNone/>
            </a:pPr>
            <a:r>
              <a:rPr kumimoji="1" lang="ja-JP" altLang="en-US" sz="900" dirty="0" smtClean="0">
                <a:latin typeface="+mn-ea"/>
                <a:ea typeface="+mn-ea"/>
              </a:rPr>
              <a:t>・</a:t>
            </a:r>
            <a:r>
              <a:rPr kumimoji="1" lang="en-US" altLang="ja-JP" sz="900" dirty="0" smtClean="0">
                <a:latin typeface="+mn-ea"/>
                <a:ea typeface="+mn-ea"/>
              </a:rPr>
              <a:t>A</a:t>
            </a:r>
            <a:r>
              <a:rPr kumimoji="1" lang="ja-JP" altLang="en-US" sz="900" dirty="0" smtClean="0">
                <a:latin typeface="+mn-ea"/>
                <a:ea typeface="+mn-ea"/>
              </a:rPr>
              <a:t>・</a:t>
            </a:r>
            <a:r>
              <a:rPr kumimoji="1" lang="en-US" altLang="ja-JP" sz="900" dirty="0" smtClean="0">
                <a:latin typeface="+mn-ea"/>
                <a:ea typeface="+mn-ea"/>
              </a:rPr>
              <a:t>B</a:t>
            </a:r>
            <a:r>
              <a:rPr kumimoji="1" lang="ja-JP" altLang="en-US" sz="900" dirty="0" smtClean="0">
                <a:latin typeface="+mn-ea"/>
                <a:ea typeface="+mn-ea"/>
              </a:rPr>
              <a:t>に指導をした後、関係した子どもにも説明することを確認した。また、今回の事案が主従</a:t>
            </a:r>
            <a:endParaRPr kumimoji="1" lang="en-US" altLang="ja-JP" sz="900" dirty="0" smtClean="0">
              <a:latin typeface="+mn-ea"/>
              <a:ea typeface="+mn-ea"/>
            </a:endParaRPr>
          </a:p>
          <a:p>
            <a:pPr marL="0" indent="0">
              <a:buNone/>
            </a:pPr>
            <a:r>
              <a:rPr kumimoji="1" lang="ja-JP" altLang="en-US" sz="900" dirty="0" smtClean="0">
                <a:latin typeface="+mn-ea"/>
                <a:ea typeface="+mn-ea"/>
              </a:rPr>
              <a:t>　関係であったり、長期間であったりしたため、教職員で役割分担をして指導後も</a:t>
            </a:r>
            <a:r>
              <a:rPr kumimoji="1" lang="en-US" altLang="ja-JP" sz="900" dirty="0" smtClean="0">
                <a:latin typeface="+mn-ea"/>
                <a:ea typeface="+mn-ea"/>
              </a:rPr>
              <a:t>A</a:t>
            </a:r>
            <a:r>
              <a:rPr kumimoji="1" lang="ja-JP" altLang="en-US" sz="900" dirty="0" smtClean="0">
                <a:latin typeface="+mn-ea"/>
                <a:ea typeface="+mn-ea"/>
              </a:rPr>
              <a:t>・</a:t>
            </a:r>
            <a:r>
              <a:rPr kumimoji="1" lang="en-US" altLang="ja-JP" sz="900" dirty="0" smtClean="0">
                <a:latin typeface="+mn-ea"/>
                <a:ea typeface="+mn-ea"/>
              </a:rPr>
              <a:t>B</a:t>
            </a:r>
            <a:r>
              <a:rPr kumimoji="1" lang="ja-JP" altLang="en-US" sz="900" dirty="0" smtClean="0">
                <a:latin typeface="+mn-ea"/>
                <a:ea typeface="+mn-ea"/>
              </a:rPr>
              <a:t>を見守る</a:t>
            </a:r>
            <a:endParaRPr kumimoji="1" lang="en-US" altLang="ja-JP" sz="900" dirty="0" smtClean="0">
              <a:latin typeface="+mn-ea"/>
              <a:ea typeface="+mn-ea"/>
            </a:endParaRPr>
          </a:p>
          <a:p>
            <a:pPr marL="0" indent="0">
              <a:buNone/>
            </a:pPr>
            <a:r>
              <a:rPr kumimoji="1" lang="ja-JP" altLang="en-US" sz="900" dirty="0" smtClean="0">
                <a:latin typeface="+mn-ea"/>
                <a:ea typeface="+mn-ea"/>
              </a:rPr>
              <a:t>　ようにした。</a:t>
            </a:r>
          </a:p>
          <a:p>
            <a:pPr marL="0" indent="0">
              <a:buNone/>
            </a:pPr>
            <a:r>
              <a:rPr kumimoji="1" lang="ja-JP" altLang="en-US" sz="900" dirty="0" smtClean="0">
                <a:latin typeface="+mn-ea"/>
                <a:ea typeface="+mn-ea"/>
              </a:rPr>
              <a:t>・教職員には、クラスの中に周囲には仲良く見えても、実際は主従関係であったり誰かが苦痛に</a:t>
            </a:r>
            <a:endParaRPr kumimoji="1" lang="en-US" altLang="ja-JP" sz="900" dirty="0" smtClean="0">
              <a:latin typeface="+mn-ea"/>
              <a:ea typeface="+mn-ea"/>
            </a:endParaRPr>
          </a:p>
          <a:p>
            <a:pPr marL="0" indent="0">
              <a:buNone/>
            </a:pPr>
            <a:r>
              <a:rPr kumimoji="1" lang="ja-JP" altLang="en-US" sz="900" dirty="0" smtClean="0">
                <a:latin typeface="+mn-ea"/>
                <a:ea typeface="+mn-ea"/>
              </a:rPr>
              <a:t>　感じたりしている場合があるとして、観察することを確認した。</a:t>
            </a:r>
          </a:p>
          <a:p>
            <a:pPr marL="0" indent="0">
              <a:buNone/>
            </a:pPr>
            <a:endParaRPr kumimoji="1" lang="en-US" altLang="ja-JP" sz="900" dirty="0" smtClean="0">
              <a:latin typeface="+mn-ea"/>
              <a:ea typeface="+mn-ea"/>
            </a:endParaRPr>
          </a:p>
        </p:txBody>
      </p:sp>
      <p:sp>
        <p:nvSpPr>
          <p:cNvPr id="1135" name="四角形 719"/>
          <p:cNvSpPr/>
          <p:nvPr/>
        </p:nvSpPr>
        <p:spPr>
          <a:xfrm>
            <a:off x="1341050" y="2625947"/>
            <a:ext cx="5189508" cy="866053"/>
          </a:xfrm>
          <a:prstGeom prst="rect">
            <a:avLst/>
          </a:prstGeom>
          <a:ln>
            <a:solidFill>
              <a:schemeClr val="tx2"/>
            </a:solidFill>
          </a:ln>
        </p:spPr>
        <p:txBody>
          <a:bodyPr>
            <a:noAutofit/>
          </a:bodyPr>
          <a:lst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a:lstStyle>
          <a:p>
            <a:pPr marL="0" indent="0">
              <a:buNone/>
            </a:pPr>
            <a:r>
              <a:rPr kumimoji="1" lang="ja-JP" altLang="en-US" sz="900" dirty="0" smtClean="0">
                <a:latin typeface="+mn-ea"/>
                <a:ea typeface="+mn-ea"/>
              </a:rPr>
              <a:t>・</a:t>
            </a:r>
            <a:r>
              <a:rPr lang="ja-JP" altLang="en-US" sz="900" dirty="0">
                <a:latin typeface="+mn-ea"/>
                <a:ea typeface="+mn-ea"/>
              </a:rPr>
              <a:t>Aに対して今の心情を把握するととも</a:t>
            </a:r>
            <a:r>
              <a:rPr lang="ja-JP" altLang="en-US" sz="900" dirty="0" smtClean="0">
                <a:latin typeface="+mn-ea"/>
                <a:ea typeface="+mn-ea"/>
              </a:rPr>
              <a:t>に何か要望が</a:t>
            </a:r>
            <a:r>
              <a:rPr lang="ja-JP" altLang="en-US" sz="900" dirty="0">
                <a:latin typeface="+mn-ea"/>
                <a:ea typeface="+mn-ea"/>
              </a:rPr>
              <a:t>あるかを聞くこと。また、誰かに相談するこ</a:t>
            </a:r>
          </a:p>
          <a:p>
            <a:pPr marL="0" indent="0">
              <a:buNone/>
            </a:pPr>
            <a:r>
              <a:rPr lang="ja-JP" altLang="en-US" sz="900" dirty="0">
                <a:latin typeface="+mn-ea"/>
                <a:ea typeface="+mn-ea"/>
              </a:rPr>
              <a:t>　と、Ｂとの距離を一定おくことなどを伝えることとした</a:t>
            </a:r>
            <a:r>
              <a:rPr lang="ja-JP" altLang="en-US" sz="900" dirty="0" smtClean="0">
                <a:latin typeface="+mn-ea"/>
                <a:ea typeface="+mn-ea"/>
              </a:rPr>
              <a:t>。</a:t>
            </a:r>
            <a:endParaRPr lang="ja-JP" altLang="en-US" sz="900" dirty="0">
              <a:latin typeface="+mn-ea"/>
              <a:ea typeface="+mn-ea"/>
            </a:endParaRPr>
          </a:p>
          <a:p>
            <a:pPr marL="0" indent="0">
              <a:buNone/>
            </a:pPr>
            <a:r>
              <a:rPr lang="ja-JP" altLang="en-US" sz="900" dirty="0" smtClean="0">
                <a:latin typeface="+mn-ea"/>
                <a:ea typeface="+mn-ea"/>
              </a:rPr>
              <a:t>・</a:t>
            </a:r>
            <a:r>
              <a:rPr lang="ja-JP" altLang="en-US" sz="900" dirty="0">
                <a:latin typeface="+mn-ea"/>
                <a:ea typeface="+mn-ea"/>
              </a:rPr>
              <a:t>Ｂに対しては、見下すような行為ややりたくないことをやらせるようなことは友人同士には成</a:t>
            </a:r>
          </a:p>
          <a:p>
            <a:pPr marL="0" indent="0">
              <a:buNone/>
            </a:pPr>
            <a:r>
              <a:rPr lang="ja-JP" altLang="en-US" sz="900" dirty="0">
                <a:latin typeface="+mn-ea"/>
                <a:ea typeface="+mn-ea"/>
              </a:rPr>
              <a:t>　り立たないこと、ＢにされたことはＡにとって非常につらいことで苦痛であったことを伝え、</a:t>
            </a:r>
          </a:p>
          <a:p>
            <a:pPr marL="0" indent="0">
              <a:buNone/>
            </a:pPr>
            <a:r>
              <a:rPr lang="ja-JP" altLang="en-US" sz="900" dirty="0">
                <a:latin typeface="+mn-ea"/>
                <a:ea typeface="+mn-ea"/>
              </a:rPr>
              <a:t>　Ａに謝罪をしていじめはしないことと友人として接していくことを伝えることにした</a:t>
            </a:r>
            <a:r>
              <a:rPr lang="ja-JP" altLang="en-US" sz="900" dirty="0" smtClean="0">
                <a:latin typeface="+mn-ea"/>
                <a:ea typeface="+mn-ea"/>
              </a:rPr>
              <a:t>。</a:t>
            </a:r>
            <a:r>
              <a:rPr kumimoji="1" lang="ja-JP" altLang="en-US" sz="1081" dirty="0">
                <a:latin typeface="+mn-ea"/>
                <a:ea typeface="+mn-ea"/>
              </a:rPr>
              <a:t>　</a:t>
            </a:r>
            <a:endParaRPr lang="ja-JP" altLang="en-US" sz="900" dirty="0">
              <a:latin typeface="+mn-ea"/>
              <a:ea typeface="+mn-ea"/>
            </a:endParaRPr>
          </a:p>
        </p:txBody>
      </p:sp>
      <p:sp>
        <p:nvSpPr>
          <p:cNvPr id="1136" name="四角形 720"/>
          <p:cNvSpPr/>
          <p:nvPr/>
        </p:nvSpPr>
        <p:spPr>
          <a:xfrm>
            <a:off x="1332000" y="3560354"/>
            <a:ext cx="5186727" cy="794783"/>
          </a:xfrm>
          <a:prstGeom prst="rect">
            <a:avLst/>
          </a:prstGeom>
          <a:ln>
            <a:solidFill>
              <a:schemeClr val="tx2"/>
            </a:solidFill>
          </a:ln>
        </p:spPr>
        <p:txBody>
          <a:bodyPr anchor="ctr" anchorCtr="0">
            <a:noAutofit/>
          </a:bodyPr>
          <a:lst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a:lstStyle>
          <a:p>
            <a:pPr marL="0" indent="0">
              <a:lnSpc>
                <a:spcPts val="600"/>
              </a:lnSpc>
              <a:spcBef>
                <a:spcPts val="600"/>
              </a:spcBef>
              <a:buNone/>
            </a:pPr>
            <a:r>
              <a:rPr kumimoji="1" lang="ja-JP" altLang="en-US" sz="900" dirty="0" smtClean="0">
                <a:latin typeface="+mn-ea"/>
                <a:ea typeface="+mn-ea"/>
              </a:rPr>
              <a:t>・嫌がらせを受けた女子生徒や事案に関係した生徒には、</a:t>
            </a:r>
            <a:r>
              <a:rPr kumimoji="1" lang="en-US" altLang="ja-JP" sz="900" dirty="0" smtClean="0">
                <a:latin typeface="+mn-ea"/>
                <a:ea typeface="+mn-ea"/>
              </a:rPr>
              <a:t>A</a:t>
            </a:r>
            <a:r>
              <a:rPr kumimoji="1" lang="ja-JP" altLang="en-US" sz="900" dirty="0" smtClean="0">
                <a:latin typeface="+mn-ea"/>
                <a:ea typeface="+mn-ea"/>
              </a:rPr>
              <a:t>が行った行為は、</a:t>
            </a:r>
            <a:r>
              <a:rPr kumimoji="1" lang="en-US" altLang="ja-JP" sz="900" dirty="0" smtClean="0">
                <a:latin typeface="+mn-ea"/>
                <a:ea typeface="+mn-ea"/>
              </a:rPr>
              <a:t>A</a:t>
            </a:r>
            <a:r>
              <a:rPr kumimoji="1" lang="ja-JP" altLang="en-US" sz="900" dirty="0" smtClean="0">
                <a:latin typeface="+mn-ea"/>
                <a:ea typeface="+mn-ea"/>
              </a:rPr>
              <a:t>本人の意思では</a:t>
            </a:r>
          </a:p>
          <a:p>
            <a:pPr marL="0" indent="0">
              <a:lnSpc>
                <a:spcPts val="600"/>
              </a:lnSpc>
              <a:spcBef>
                <a:spcPts val="600"/>
              </a:spcBef>
              <a:buNone/>
            </a:pPr>
            <a:r>
              <a:rPr kumimoji="1" lang="ja-JP" altLang="en-US" sz="900" dirty="0" smtClean="0">
                <a:latin typeface="+mn-ea"/>
                <a:ea typeface="+mn-ea"/>
              </a:rPr>
              <a:t>　なく、やらされていた行動であったことや</a:t>
            </a:r>
            <a:r>
              <a:rPr kumimoji="1" lang="en-US" altLang="ja-JP" sz="900" dirty="0" smtClean="0">
                <a:latin typeface="+mn-ea"/>
                <a:ea typeface="+mn-ea"/>
              </a:rPr>
              <a:t>B</a:t>
            </a:r>
            <a:r>
              <a:rPr kumimoji="1" lang="ja-JP" altLang="en-US" sz="900" dirty="0" smtClean="0">
                <a:latin typeface="+mn-ea"/>
                <a:ea typeface="+mn-ea"/>
              </a:rPr>
              <a:t>も反省していることを伝え、今後もクラスの友人と</a:t>
            </a:r>
          </a:p>
          <a:p>
            <a:pPr marL="0" indent="0">
              <a:lnSpc>
                <a:spcPts val="600"/>
              </a:lnSpc>
              <a:spcBef>
                <a:spcPts val="600"/>
              </a:spcBef>
              <a:buNone/>
            </a:pPr>
            <a:r>
              <a:rPr kumimoji="1" lang="ja-JP" altLang="en-US" sz="900" dirty="0" smtClean="0">
                <a:latin typeface="+mn-ea"/>
                <a:ea typeface="+mn-ea"/>
              </a:rPr>
              <a:t>　して過ごすこと</a:t>
            </a:r>
            <a:r>
              <a:rPr kumimoji="1" lang="ja-JP" altLang="en-US" sz="900" smtClean="0">
                <a:latin typeface="+mn-ea"/>
                <a:ea typeface="+mn-ea"/>
              </a:rPr>
              <a:t>を納得するように話した</a:t>
            </a:r>
            <a:r>
              <a:rPr kumimoji="1" lang="ja-JP" altLang="en-US" sz="900" dirty="0" smtClean="0">
                <a:latin typeface="+mn-ea"/>
                <a:ea typeface="+mn-ea"/>
              </a:rPr>
              <a:t>。</a:t>
            </a:r>
          </a:p>
          <a:p>
            <a:pPr marL="0" indent="0">
              <a:lnSpc>
                <a:spcPts val="800"/>
              </a:lnSpc>
              <a:buNone/>
            </a:pPr>
            <a:r>
              <a:rPr kumimoji="1" lang="ja-JP" altLang="en-US" sz="900" dirty="0" smtClean="0">
                <a:latin typeface="+mn-ea"/>
                <a:ea typeface="+mn-ea"/>
              </a:rPr>
              <a:t>・学級の子どもに</a:t>
            </a:r>
            <a:r>
              <a:rPr kumimoji="1" lang="ja-JP" altLang="en-US" sz="900" dirty="0">
                <a:latin typeface="+mn-ea"/>
                <a:ea typeface="+mn-ea"/>
              </a:rPr>
              <a:t>対して</a:t>
            </a:r>
            <a:r>
              <a:rPr kumimoji="1" lang="ja-JP" altLang="en-US" sz="900" dirty="0" smtClean="0">
                <a:latin typeface="+mn-ea"/>
                <a:ea typeface="+mn-ea"/>
              </a:rPr>
              <a:t>、冗談だとしても相手</a:t>
            </a:r>
            <a:r>
              <a:rPr kumimoji="1" lang="ja-JP" altLang="en-US" sz="900" dirty="0">
                <a:latin typeface="+mn-ea"/>
                <a:ea typeface="+mn-ea"/>
              </a:rPr>
              <a:t>が傷つくことが</a:t>
            </a:r>
            <a:r>
              <a:rPr kumimoji="1" lang="ja-JP" altLang="en-US" sz="900" dirty="0" smtClean="0">
                <a:latin typeface="+mn-ea"/>
                <a:ea typeface="+mn-ea"/>
              </a:rPr>
              <a:t>ある</a:t>
            </a:r>
            <a:r>
              <a:rPr kumimoji="1" lang="ja-JP" altLang="en-US" sz="900" dirty="0">
                <a:latin typeface="+mn-ea"/>
                <a:ea typeface="+mn-ea"/>
              </a:rPr>
              <a:t>として</a:t>
            </a:r>
            <a:r>
              <a:rPr kumimoji="1" lang="ja-JP" altLang="en-US" sz="900" dirty="0" smtClean="0">
                <a:latin typeface="+mn-ea"/>
                <a:ea typeface="+mn-ea"/>
              </a:rPr>
              <a:t>、自分がされて嫌</a:t>
            </a:r>
            <a:r>
              <a:rPr kumimoji="1" lang="ja-JP" altLang="en-US" sz="900" dirty="0" err="1" smtClean="0">
                <a:latin typeface="+mn-ea"/>
                <a:ea typeface="+mn-ea"/>
              </a:rPr>
              <a:t>なこ</a:t>
            </a:r>
            <a:endParaRPr kumimoji="1" lang="en-US" altLang="ja-JP" sz="900" dirty="0" smtClean="0">
              <a:latin typeface="+mn-ea"/>
              <a:ea typeface="+mn-ea"/>
            </a:endParaRPr>
          </a:p>
          <a:p>
            <a:pPr marL="0" indent="0">
              <a:lnSpc>
                <a:spcPts val="800"/>
              </a:lnSpc>
              <a:buNone/>
            </a:pPr>
            <a:r>
              <a:rPr kumimoji="1" lang="ja-JP" altLang="en-US" sz="900" dirty="0" smtClean="0">
                <a:latin typeface="+mn-ea"/>
                <a:ea typeface="+mn-ea"/>
              </a:rPr>
              <a:t>　とは、</a:t>
            </a:r>
            <a:r>
              <a:rPr kumimoji="1" lang="ja-JP" altLang="en-US" sz="900" dirty="0">
                <a:latin typeface="+mn-ea"/>
                <a:ea typeface="+mn-ea"/>
              </a:rPr>
              <a:t>しない、</a:t>
            </a:r>
            <a:r>
              <a:rPr kumimoji="1" lang="ja-JP" altLang="en-US" sz="900" dirty="0" smtClean="0">
                <a:latin typeface="+mn-ea"/>
                <a:ea typeface="+mn-ea"/>
              </a:rPr>
              <a:t>言わない</a:t>
            </a:r>
            <a:r>
              <a:rPr kumimoji="1" lang="ja-JP" altLang="en-US" sz="900" dirty="0">
                <a:latin typeface="+mn-ea"/>
                <a:ea typeface="+mn-ea"/>
              </a:rPr>
              <a:t>ことを徹底させた</a:t>
            </a:r>
            <a:r>
              <a:rPr kumimoji="1" lang="ja-JP" altLang="en-US" sz="900" dirty="0" smtClean="0">
                <a:latin typeface="+mn-ea"/>
                <a:ea typeface="+mn-ea"/>
              </a:rPr>
              <a:t>。</a:t>
            </a:r>
          </a:p>
        </p:txBody>
      </p:sp>
      <p:sp>
        <p:nvSpPr>
          <p:cNvPr id="1137" name="四角形 721"/>
          <p:cNvSpPr/>
          <p:nvPr/>
        </p:nvSpPr>
        <p:spPr>
          <a:xfrm>
            <a:off x="1341051" y="4419943"/>
            <a:ext cx="5186727" cy="368057"/>
          </a:xfrm>
          <a:prstGeom prst="rect">
            <a:avLst/>
          </a:prstGeom>
          <a:ln>
            <a:solidFill>
              <a:schemeClr val="tx2"/>
            </a:solidFill>
          </a:ln>
        </p:spPr>
        <p:txBody>
          <a:bodyPr>
            <a:noAutofit/>
          </a:bodyPr>
          <a:lst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a:lstStyle>
          <a:p>
            <a:pPr marL="0" indent="0">
              <a:buNone/>
            </a:pPr>
            <a:r>
              <a:rPr lang="ja-JP" altLang="en-US" sz="900" dirty="0" smtClean="0">
                <a:latin typeface="+mn-ea"/>
                <a:ea typeface="+mn-ea"/>
              </a:rPr>
              <a:t>・学校</a:t>
            </a:r>
            <a:r>
              <a:rPr lang="ja-JP" altLang="en-US" sz="900" dirty="0">
                <a:latin typeface="+mn-ea"/>
                <a:ea typeface="+mn-ea"/>
              </a:rPr>
              <a:t>は、Aの保護者に対し、事実で明らかになったことや今後の学校</a:t>
            </a:r>
            <a:r>
              <a:rPr lang="ja-JP" altLang="en-US" sz="900" dirty="0" smtClean="0">
                <a:latin typeface="+mn-ea"/>
                <a:ea typeface="+mn-ea"/>
              </a:rPr>
              <a:t>の指導</a:t>
            </a:r>
            <a:r>
              <a:rPr lang="ja-JP" altLang="en-US" sz="900" dirty="0">
                <a:latin typeface="+mn-ea"/>
                <a:ea typeface="+mn-ea"/>
              </a:rPr>
              <a:t>方針、Aへの支援に</a:t>
            </a:r>
          </a:p>
          <a:p>
            <a:pPr marL="0" indent="0">
              <a:buNone/>
            </a:pPr>
            <a:r>
              <a:rPr lang="ja-JP" altLang="en-US" sz="900" dirty="0">
                <a:latin typeface="+mn-ea"/>
                <a:ea typeface="+mn-ea"/>
              </a:rPr>
              <a:t>　ついて説明し、保護者から信頼を得るように努めた。</a:t>
            </a:r>
          </a:p>
        </p:txBody>
      </p:sp>
      <p:sp>
        <p:nvSpPr>
          <p:cNvPr id="1138" name="図形 722"/>
          <p:cNvSpPr/>
          <p:nvPr/>
        </p:nvSpPr>
        <p:spPr>
          <a:xfrm>
            <a:off x="259650" y="611560"/>
            <a:ext cx="1014782" cy="515655"/>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bIns="0" anchor="ctr" anchorCtr="0">
            <a:normAutofit fontScale="25000" lnSpcReduction="20000"/>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kumimoji="1" lang="ja-JP" altLang="en-US" sz="5400" dirty="0">
                <a:solidFill>
                  <a:schemeClr val="bg1"/>
                </a:solidFill>
              </a:rPr>
              <a:t>対応方針の決定</a:t>
            </a:r>
            <a:endParaRPr kumimoji="1" lang="ja-JP" altLang="en-US" dirty="0">
              <a:solidFill>
                <a:schemeClr val="bg1"/>
              </a:solidFill>
            </a:endParaRPr>
          </a:p>
        </p:txBody>
      </p:sp>
      <p:sp>
        <p:nvSpPr>
          <p:cNvPr id="1139" name="図形 723"/>
          <p:cNvSpPr/>
          <p:nvPr/>
        </p:nvSpPr>
        <p:spPr>
          <a:xfrm>
            <a:off x="250652" y="2700057"/>
            <a:ext cx="1014782" cy="647943"/>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anchor="ctr" anchorCtr="0">
            <a:normAutofit/>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kumimoji="1" lang="ja-JP" altLang="en-US" sz="1200" dirty="0">
                <a:solidFill>
                  <a:schemeClr val="bg1"/>
                </a:solidFill>
              </a:rPr>
              <a:t>Ａの支援</a:t>
            </a:r>
            <a:r>
              <a:rPr kumimoji="1" lang="ja-JP" altLang="en-US" sz="1200" dirty="0" smtClean="0">
                <a:solidFill>
                  <a:schemeClr val="bg1"/>
                </a:solidFill>
              </a:rPr>
              <a:t>とB</a:t>
            </a:r>
            <a:r>
              <a:rPr kumimoji="1" lang="ja-JP" altLang="en-US" sz="1200" dirty="0">
                <a:solidFill>
                  <a:schemeClr val="bg1"/>
                </a:solidFill>
              </a:rPr>
              <a:t>への指導</a:t>
            </a:r>
          </a:p>
        </p:txBody>
      </p:sp>
      <p:sp>
        <p:nvSpPr>
          <p:cNvPr id="1140" name="図形 724"/>
          <p:cNvSpPr/>
          <p:nvPr/>
        </p:nvSpPr>
        <p:spPr>
          <a:xfrm>
            <a:off x="259650" y="3635784"/>
            <a:ext cx="1014782" cy="504216"/>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anchor="ctr" anchorCtr="0">
            <a:normAutofit fontScale="32500" lnSpcReduction="20000"/>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kumimoji="1" lang="ja-JP" altLang="en-US" dirty="0">
                <a:solidFill>
                  <a:schemeClr val="bg1"/>
                </a:solidFill>
              </a:rPr>
              <a:t>学級への指導</a:t>
            </a:r>
          </a:p>
        </p:txBody>
      </p:sp>
      <p:sp>
        <p:nvSpPr>
          <p:cNvPr id="1141" name="図形 725"/>
          <p:cNvSpPr/>
          <p:nvPr/>
        </p:nvSpPr>
        <p:spPr>
          <a:xfrm>
            <a:off x="293609" y="4356000"/>
            <a:ext cx="1014782" cy="417626"/>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a:normAutofit fontScale="25000" lnSpcReduction="20000"/>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kumimoji="1" lang="ja-JP" altLang="en-US" sz="4800" dirty="0">
                <a:solidFill>
                  <a:schemeClr val="bg1"/>
                </a:solidFill>
              </a:rPr>
              <a:t>学級の保護者へ説明</a:t>
            </a:r>
            <a:endParaRPr kumimoji="1" lang="ja-JP" altLang="en-US" dirty="0">
              <a:solidFill>
                <a:schemeClr val="bg1"/>
              </a:solidFill>
            </a:endParaRPr>
          </a:p>
        </p:txBody>
      </p:sp>
      <p:sp>
        <p:nvSpPr>
          <p:cNvPr id="1142" name="図形 727"/>
          <p:cNvSpPr/>
          <p:nvPr/>
        </p:nvSpPr>
        <p:spPr>
          <a:xfrm>
            <a:off x="188640" y="5329410"/>
            <a:ext cx="2578966" cy="322710"/>
          </a:xfrm>
          <a:prstGeom prst="roundRect">
            <a:avLst/>
          </a:prstGeom>
        </p:spPr>
        <p:style>
          <a:lnRef idx="1">
            <a:schemeClr val="accent4"/>
          </a:lnRef>
          <a:fillRef idx="2">
            <a:schemeClr val="accent4"/>
          </a:fillRef>
          <a:effectRef idx="1">
            <a:schemeClr val="accent4"/>
          </a:effectRef>
          <a:fontRef idx="minor">
            <a:schemeClr val="dk1"/>
          </a:fontRef>
        </p:style>
        <p:txBody>
          <a:bodyPr>
            <a:normAutofit fontScale="25000" lnSpcReduction="20000"/>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kumimoji="1" lang="ja-JP" altLang="en-US" sz="7200"/>
              <a:t>対応のポイント</a:t>
            </a:r>
            <a:endParaRPr kumimoji="1" lang="ja-JP" altLang="en-US"/>
          </a:p>
        </p:txBody>
      </p:sp>
      <p:sp>
        <p:nvSpPr>
          <p:cNvPr id="1143" name="四角形 728"/>
          <p:cNvSpPr/>
          <p:nvPr/>
        </p:nvSpPr>
        <p:spPr>
          <a:xfrm>
            <a:off x="260648" y="5652000"/>
            <a:ext cx="6255405" cy="2158993"/>
          </a:xfrm>
          <a:prstGeom prst="rect">
            <a:avLst/>
          </a:prstGeom>
          <a:ln>
            <a:solidFill>
              <a:schemeClr val="tx2"/>
            </a:solidFill>
          </a:ln>
        </p:spPr>
        <p:txBody>
          <a:bodyPr>
            <a:noAutofit/>
          </a:bodyPr>
          <a:lst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a:lstStyle>
          <a:p>
            <a:pPr marL="0" indent="0" algn="l">
              <a:lnSpc>
                <a:spcPct val="130000"/>
              </a:lnSpc>
              <a:spcBef>
                <a:spcPts val="0"/>
              </a:spcBef>
              <a:buNone/>
            </a:pPr>
            <a:r>
              <a:rPr lang="ja-JP" altLang="en-US" sz="900" dirty="0" smtClean="0">
                <a:latin typeface="+mn-ea"/>
                <a:ea typeface="+mn-ea"/>
              </a:rPr>
              <a:t>○本事例は、一見すると、対等な関係性の下で仲良く過ごしている２人の友人が、実際には加害</a:t>
            </a:r>
            <a:r>
              <a:rPr lang="ja-JP" altLang="en-US" sz="900" dirty="0" err="1" smtClean="0">
                <a:latin typeface="+mn-ea"/>
                <a:ea typeface="+mn-ea"/>
              </a:rPr>
              <a:t>ー</a:t>
            </a:r>
            <a:r>
              <a:rPr lang="ja-JP" altLang="en-US" sz="900" dirty="0" smtClean="0">
                <a:latin typeface="+mn-ea"/>
                <a:ea typeface="+mn-ea"/>
              </a:rPr>
              <a:t>被害の関係（非対称</a:t>
            </a:r>
            <a:endParaRPr lang="en-US" altLang="ja-JP" sz="900" dirty="0" smtClean="0">
              <a:latin typeface="+mn-ea"/>
              <a:ea typeface="+mn-ea"/>
            </a:endParaRPr>
          </a:p>
          <a:p>
            <a:pPr marL="0" indent="0" algn="l">
              <a:lnSpc>
                <a:spcPct val="130000"/>
              </a:lnSpc>
              <a:spcBef>
                <a:spcPts val="0"/>
              </a:spcBef>
              <a:buNone/>
            </a:pPr>
            <a:r>
              <a:rPr lang="ja-JP" altLang="en-US" sz="900" dirty="0" smtClean="0">
                <a:latin typeface="+mn-ea"/>
                <a:ea typeface="+mn-ea"/>
              </a:rPr>
              <a:t>　的な力関係）にあった事案である。「高知県いじめ防止等基本方針」においては、いじめの認知について「けんかや</a:t>
            </a:r>
          </a:p>
          <a:p>
            <a:pPr marL="0" indent="0" algn="l">
              <a:lnSpc>
                <a:spcPct val="130000"/>
              </a:lnSpc>
              <a:spcBef>
                <a:spcPts val="0"/>
              </a:spcBef>
              <a:buNone/>
            </a:pPr>
            <a:r>
              <a:rPr lang="ja-JP" altLang="en-US" sz="900" dirty="0" smtClean="0">
                <a:latin typeface="+mn-ea"/>
                <a:ea typeface="+mn-ea"/>
              </a:rPr>
              <a:t>　ふざけあいであっても、見えない所で被害が発生している場合もあるため、背景にある事情の調査を行い、児童生徒</a:t>
            </a:r>
          </a:p>
          <a:p>
            <a:pPr marL="0" indent="0" algn="l">
              <a:lnSpc>
                <a:spcPct val="130000"/>
              </a:lnSpc>
              <a:spcBef>
                <a:spcPts val="0"/>
              </a:spcBef>
              <a:buNone/>
            </a:pPr>
            <a:r>
              <a:rPr lang="ja-JP" altLang="en-US" sz="900" dirty="0" smtClean="0">
                <a:latin typeface="+mn-ea"/>
                <a:ea typeface="+mn-ea"/>
              </a:rPr>
              <a:t>　の感じる被害性に着目し、いじめに該当するか否かを判断する」としており、子どもの感じる被害性に着目して適切</a:t>
            </a:r>
          </a:p>
          <a:p>
            <a:pPr marL="0" indent="0" algn="l">
              <a:lnSpc>
                <a:spcPct val="130000"/>
              </a:lnSpc>
              <a:spcBef>
                <a:spcPts val="0"/>
              </a:spcBef>
              <a:buNone/>
            </a:pPr>
            <a:r>
              <a:rPr lang="ja-JP" altLang="en-US" sz="900" dirty="0" smtClean="0">
                <a:latin typeface="+mn-ea"/>
                <a:ea typeface="+mn-ea"/>
              </a:rPr>
              <a:t>　に認知することが重要である。</a:t>
            </a:r>
          </a:p>
          <a:p>
            <a:pPr marL="0" indent="0" algn="l">
              <a:lnSpc>
                <a:spcPct val="130000"/>
              </a:lnSpc>
              <a:spcBef>
                <a:spcPts val="0"/>
              </a:spcBef>
              <a:buNone/>
            </a:pPr>
            <a:r>
              <a:rPr lang="ja-JP" altLang="en-US" sz="900" dirty="0" smtClean="0">
                <a:latin typeface="+mn-ea"/>
                <a:ea typeface="+mn-ea"/>
              </a:rPr>
              <a:t>○「見下して命令していたこと」や「Ａをターゲットにし続けたこと、長い期間続いていること」について、教職員は　</a:t>
            </a:r>
            <a:endParaRPr lang="en-US" altLang="ja-JP" sz="900" dirty="0" smtClean="0">
              <a:latin typeface="+mn-ea"/>
              <a:ea typeface="+mn-ea"/>
            </a:endParaRPr>
          </a:p>
          <a:p>
            <a:pPr marL="0" indent="0" algn="l">
              <a:lnSpc>
                <a:spcPct val="130000"/>
              </a:lnSpc>
              <a:spcBef>
                <a:spcPts val="0"/>
              </a:spcBef>
              <a:buNone/>
            </a:pPr>
            <a:r>
              <a:rPr lang="ja-JP" altLang="en-US" sz="900" dirty="0" smtClean="0">
                <a:latin typeface="+mn-ea"/>
                <a:ea typeface="+mn-ea"/>
              </a:rPr>
              <a:t>　このような背景事情にも留意しつつ、適切な支援・指導につなげていくことが重要と考えられる。</a:t>
            </a:r>
          </a:p>
          <a:p>
            <a:pPr marL="0" indent="0" algn="l">
              <a:lnSpc>
                <a:spcPct val="130000"/>
              </a:lnSpc>
              <a:spcBef>
                <a:spcPts val="0"/>
              </a:spcBef>
              <a:buNone/>
            </a:pPr>
            <a:r>
              <a:rPr lang="ja-JP" altLang="en-US" sz="900" dirty="0" smtClean="0">
                <a:latin typeface="+mn-ea"/>
                <a:ea typeface="+mn-ea"/>
              </a:rPr>
              <a:t>○本事例のように、加害者と被害者の関係性に気付きにくい事案の場合は、該当する子どもの表情や様子をきめ細かく</a:t>
            </a:r>
          </a:p>
          <a:p>
            <a:pPr marL="0" indent="0" algn="l">
              <a:lnSpc>
                <a:spcPct val="130000"/>
              </a:lnSpc>
              <a:spcBef>
                <a:spcPts val="0"/>
              </a:spcBef>
              <a:buNone/>
            </a:pPr>
            <a:r>
              <a:rPr lang="ja-JP" altLang="en-US" sz="900" dirty="0" smtClean="0">
                <a:latin typeface="+mn-ea"/>
                <a:ea typeface="+mn-ea"/>
              </a:rPr>
              <a:t>　観察するなどして、注意深く確認する必要がある。この点については、教職員等で役割分担してＡの様子を継続的に</a:t>
            </a:r>
          </a:p>
          <a:p>
            <a:pPr marL="0" indent="0" algn="l">
              <a:lnSpc>
                <a:spcPct val="130000"/>
              </a:lnSpc>
              <a:spcBef>
                <a:spcPts val="0"/>
              </a:spcBef>
              <a:buNone/>
            </a:pPr>
            <a:r>
              <a:rPr lang="ja-JP" altLang="en-US" sz="900" dirty="0" smtClean="0">
                <a:latin typeface="+mn-ea"/>
                <a:ea typeface="+mn-ea"/>
              </a:rPr>
              <a:t>　確認していくことが有効な取組と言える。</a:t>
            </a:r>
          </a:p>
          <a:p>
            <a:pPr marL="0" indent="0" algn="l">
              <a:lnSpc>
                <a:spcPct val="130000"/>
              </a:lnSpc>
              <a:spcBef>
                <a:spcPts val="0"/>
              </a:spcBef>
              <a:buNone/>
            </a:pPr>
            <a:r>
              <a:rPr lang="ja-JP" altLang="en-US" sz="900" dirty="0" smtClean="0">
                <a:latin typeface="+mn-ea"/>
                <a:ea typeface="+mn-ea"/>
              </a:rPr>
              <a:t>○本事例は、小学校から継続したいじめであったことから、こうした機会にいじめの定義や認知</a:t>
            </a:r>
            <a:r>
              <a:rPr lang="ja-JP" altLang="en-US" sz="900" dirty="0" smtClean="0">
                <a:latin typeface="+mn-ea"/>
                <a:ea typeface="+mn-ea"/>
              </a:rPr>
              <a:t>などを小中</a:t>
            </a:r>
            <a:r>
              <a:rPr lang="ja-JP" altLang="en-US" sz="900" dirty="0" smtClean="0">
                <a:latin typeface="+mn-ea"/>
                <a:ea typeface="+mn-ea"/>
              </a:rPr>
              <a:t>の教職員で</a:t>
            </a:r>
          </a:p>
          <a:p>
            <a:pPr marL="0" indent="0" algn="l">
              <a:lnSpc>
                <a:spcPct val="130000"/>
              </a:lnSpc>
              <a:spcBef>
                <a:spcPts val="0"/>
              </a:spcBef>
              <a:buNone/>
            </a:pPr>
            <a:r>
              <a:rPr lang="ja-JP" altLang="en-US" sz="900" dirty="0" smtClean="0">
                <a:latin typeface="+mn-ea"/>
                <a:ea typeface="+mn-ea"/>
              </a:rPr>
              <a:t>　共通理解を図り、連携した取組につなげることができると考える。</a:t>
            </a:r>
          </a:p>
        </p:txBody>
      </p:sp>
      <p:graphicFrame>
        <p:nvGraphicFramePr>
          <p:cNvPr id="1144" name="四角形 685"/>
          <p:cNvGraphicFramePr/>
          <p:nvPr>
            <p:extLst>
              <p:ext uri="{D42A27DB-BD31-4B8C-83A1-F6EECF244321}">
                <p14:modId xmlns:p14="http://schemas.microsoft.com/office/powerpoint/2010/main" val="4040836621"/>
              </p:ext>
            </p:extLst>
          </p:nvPr>
        </p:nvGraphicFramePr>
        <p:xfrm>
          <a:off x="260648" y="7839120"/>
          <a:ext cx="6249940" cy="882491"/>
        </p:xfrm>
        <a:graphic>
          <a:graphicData uri="http://schemas.openxmlformats.org/drawingml/2006/table">
            <a:tbl>
              <a:tblPr firstRow="1" bandRow="1">
                <a:tableStyleId>{5DA37D80-6434-44D0-A028-1B22A696006F}</a:tableStyleId>
              </a:tblPr>
              <a:tblGrid>
                <a:gridCol w="6249940">
                  <a:extLst>
                    <a:ext uri="{9D8B030D-6E8A-4147-A177-3AD203B41FA5}">
                      <a16:colId xmlns:a16="http://schemas.microsoft.com/office/drawing/2014/main" val="20000"/>
                    </a:ext>
                  </a:extLst>
                </a:gridCol>
              </a:tblGrid>
              <a:tr h="318162">
                <a:tc>
                  <a:txBody>
                    <a:bodyPr/>
                    <a:lstStyle/>
                    <a:p>
                      <a:r>
                        <a:rPr kumimoji="1" lang="ja-JP" altLang="en-US" sz="1200" dirty="0"/>
                        <a:t>事例から学んだこと</a:t>
                      </a:r>
                    </a:p>
                  </a:txBody>
                  <a:tcPr>
                    <a:lnB w="12700" cap="flat" cmpd="sng" algn="ctr">
                      <a:solidFill>
                        <a:srgbClr val="000000"/>
                      </a:solidFill>
                      <a:prstDash val="dot"/>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0"/>
                  </a:ext>
                </a:extLst>
              </a:tr>
              <a:tr h="564329">
                <a:tc>
                  <a:txBody>
                    <a:bodyPr/>
                    <a:lstStyle/>
                    <a:p>
                      <a:endParaRPr kumimoji="1" lang="en-US" altLang="ja-JP" sz="1300" dirty="0" smtClean="0"/>
                    </a:p>
                    <a:p>
                      <a:endParaRPr kumimoji="1" lang="en-US" altLang="ja-JP" sz="1300" dirty="0" smtClean="0"/>
                    </a:p>
                  </a:txBody>
                  <a:tcPr>
                    <a:lnT w="12700" cap="flat" cmpd="sng" algn="ctr">
                      <a:solidFill>
                        <a:srgbClr val="000000"/>
                      </a:solidFill>
                      <a:prstDash val="dot"/>
                      <a:round/>
                      <a:headEnd type="none" w="med" len="med"/>
                      <a:tailEnd type="none" w="med" len="med"/>
                    </a:lnT>
                    <a:solidFill>
                      <a:schemeClr val="accent5">
                        <a:lumMod val="20000"/>
                        <a:lumOff val="80000"/>
                      </a:schemeClr>
                    </a:solidFill>
                  </a:tcPr>
                </a:tc>
                <a:extLst>
                  <a:ext uri="{0D108BD9-81ED-4DB2-BD59-A6C34878D82A}">
                    <a16:rowId xmlns:a16="http://schemas.microsoft.com/office/drawing/2014/main" val="10001"/>
                  </a:ext>
                </a:extLst>
              </a:tr>
            </a:tbl>
          </a:graphicData>
        </a:graphic>
      </p:graphicFrame>
      <p:sp>
        <p:nvSpPr>
          <p:cNvPr id="1145" name="四角形 721"/>
          <p:cNvSpPr/>
          <p:nvPr/>
        </p:nvSpPr>
        <p:spPr>
          <a:xfrm>
            <a:off x="1341051" y="4860000"/>
            <a:ext cx="5186727" cy="361010"/>
          </a:xfrm>
          <a:prstGeom prst="rect">
            <a:avLst/>
          </a:prstGeom>
          <a:ln>
            <a:solidFill>
              <a:schemeClr val="tx2"/>
            </a:solidFill>
          </a:ln>
        </p:spPr>
        <p:txBody>
          <a:bodyPr>
            <a:noAutofit/>
          </a:bodyPr>
          <a:lst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a:lstStyle>
          <a:p>
            <a:pPr marL="0" indent="0">
              <a:buNone/>
            </a:pPr>
            <a:r>
              <a:rPr kumimoji="1" lang="ja-JP" altLang="en-US" sz="900" dirty="0" smtClean="0">
                <a:latin typeface="+mn-ea"/>
                <a:ea typeface="+mn-ea"/>
              </a:rPr>
              <a:t>・小中連絡会等で今回の事案について情報提供するとともに、</a:t>
            </a:r>
            <a:r>
              <a:rPr kumimoji="1" lang="en-US" altLang="ja-JP" sz="900" dirty="0" smtClean="0">
                <a:latin typeface="+mn-ea"/>
                <a:ea typeface="+mn-ea"/>
              </a:rPr>
              <a:t>A</a:t>
            </a:r>
            <a:r>
              <a:rPr kumimoji="1" lang="ja-JP" altLang="en-US" sz="900" dirty="0" smtClean="0">
                <a:latin typeface="+mn-ea"/>
                <a:ea typeface="+mn-ea"/>
              </a:rPr>
              <a:t>・</a:t>
            </a:r>
            <a:r>
              <a:rPr kumimoji="1" lang="en-US" altLang="ja-JP" sz="900" dirty="0" smtClean="0">
                <a:latin typeface="+mn-ea"/>
                <a:ea typeface="+mn-ea"/>
              </a:rPr>
              <a:t>B</a:t>
            </a:r>
            <a:r>
              <a:rPr kumimoji="1" lang="ja-JP" altLang="en-US" sz="900" dirty="0" smtClean="0">
                <a:latin typeface="+mn-ea"/>
                <a:ea typeface="+mn-ea"/>
              </a:rPr>
              <a:t>の頑張りについても触れ、生　</a:t>
            </a:r>
          </a:p>
          <a:p>
            <a:pPr marL="0" indent="0">
              <a:buNone/>
            </a:pPr>
            <a:r>
              <a:rPr kumimoji="1" lang="ja-JP" altLang="en-US" sz="900" dirty="0" smtClean="0">
                <a:latin typeface="+mn-ea"/>
                <a:ea typeface="+mn-ea"/>
              </a:rPr>
              <a:t>　徒が安心して学校生活が送られるよう連携していくことを確認した。</a:t>
            </a:r>
          </a:p>
        </p:txBody>
      </p:sp>
      <p:sp>
        <p:nvSpPr>
          <p:cNvPr id="1146" name="図形 725"/>
          <p:cNvSpPr/>
          <p:nvPr/>
        </p:nvSpPr>
        <p:spPr>
          <a:xfrm>
            <a:off x="293609" y="4860000"/>
            <a:ext cx="1014782" cy="417626"/>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anchor="ctr" anchorCtr="0">
            <a:normAutofit fontScale="25000" lnSpcReduction="20000"/>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kumimoji="1" lang="ja-JP" altLang="en-US" dirty="0" smtClean="0">
                <a:solidFill>
                  <a:schemeClr val="bg1"/>
                </a:solidFill>
              </a:rPr>
              <a:t>小学校との連携</a:t>
            </a:r>
            <a:endParaRPr kumimoji="1" lang="ja-JP" altLang="en-US" dirty="0">
              <a:solidFill>
                <a:schemeClr val="bg1"/>
              </a:solidFill>
            </a:endParaRPr>
          </a:p>
        </p:txBody>
      </p:sp>
      <p:sp>
        <p:nvSpPr>
          <p:cNvPr id="1147" name="四角形 721"/>
          <p:cNvSpPr/>
          <p:nvPr/>
        </p:nvSpPr>
        <p:spPr>
          <a:xfrm>
            <a:off x="45824" y="8721612"/>
            <a:ext cx="6697067" cy="422321"/>
          </a:xfrm>
          <a:prstGeom prst="rect">
            <a:avLst/>
          </a:prstGeom>
          <a:ln>
            <a:noFill/>
          </a:ln>
        </p:spPr>
        <p:txBody>
          <a:bodyPr>
            <a:noAutofit/>
          </a:bodyPr>
          <a:lst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a:lstStyle>
          <a:p>
            <a:pPr marL="0" indent="0">
              <a:buNone/>
            </a:pPr>
            <a:r>
              <a:rPr kumimoji="1" lang="en-US" altLang="ja-JP" sz="700" dirty="0" smtClean="0">
                <a:latin typeface="+mn-ea"/>
                <a:ea typeface="+mn-ea"/>
              </a:rPr>
              <a:t>※</a:t>
            </a:r>
            <a:r>
              <a:rPr kumimoji="1" lang="ja-JP" altLang="en-US" sz="700" dirty="0" smtClean="0">
                <a:latin typeface="+mn-ea"/>
                <a:ea typeface="+mn-ea"/>
              </a:rPr>
              <a:t>いじめ対策に係る事例集（文部科学省　平成３０年９月）は、全国から優れていると判断した事例や学校現場において教訓となると判断した事例が載っています。</a:t>
            </a:r>
          </a:p>
          <a:p>
            <a:pPr marL="0" indent="0">
              <a:buNone/>
            </a:pPr>
            <a:r>
              <a:rPr kumimoji="1" lang="ja-JP" altLang="en-US" sz="700" dirty="0" smtClean="0">
                <a:latin typeface="+mn-ea"/>
                <a:ea typeface="+mn-ea"/>
              </a:rPr>
              <a:t>　校内研修等で活用ください。　　文部科学省ホームページｈttps://www.mext.go.jp/a_menu/shotou/seitoshidou/1409466.htm</a:t>
            </a:r>
          </a:p>
          <a:p>
            <a:pPr marL="0" indent="0">
              <a:buNone/>
            </a:pPr>
            <a:endParaRPr kumimoji="1" lang="ja-JP" altLang="en-US" sz="700" dirty="0">
              <a:latin typeface="+mn-ea"/>
              <a:ea typeface="+mn-ea"/>
            </a:endParaRPr>
          </a:p>
        </p:txBody>
      </p:sp>
    </p:spTree>
    <p:extLst>
      <p:ext uri="{BB962C8B-B14F-4D97-AF65-F5344CB8AC3E}">
        <p14:creationId xmlns:p14="http://schemas.microsoft.com/office/powerpoint/2010/main" val="2765148227"/>
      </p:ext>
    </p:extLst>
  </p:cSld>
  <p:clrMapOvr>
    <a:masterClrMapping/>
  </p:clrMapOvr>
</p:sld>
</file>

<file path=ppt/theme/theme1.xml><?xml version="1.0" encoding="utf-8"?>
<a:theme xmlns:a="http://schemas.openxmlformats.org/drawingml/2006/main" name="1_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4083</TotalTime>
  <Words>276</Words>
  <Application>Microsoft Office PowerPoint</Application>
  <PresentationFormat>画面に合わせる (4:3)</PresentationFormat>
  <Paragraphs>67</Paragraphs>
  <Slides>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游ゴシック</vt:lpstr>
      <vt:lpstr>游ゴシック Light</vt:lpstr>
      <vt:lpstr>Arial</vt:lpstr>
      <vt:lpstr>Calibri</vt:lpstr>
      <vt:lpstr>1_標準</vt:lpstr>
      <vt:lpstr>事例３　文部科学省の「いじめ対策に係る事例集」を活用した事例 　　　　（明らかに法のいじめに該当するので、いじめとして扱うべきもの等の具体例）　　</vt:lpstr>
      <vt:lpstr>対応例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人権教育・人権啓発の 現状と課題</dc:title>
  <dc:creator>ioas_user</dc:creator>
  <cp:lastModifiedBy>高知県教育委員会</cp:lastModifiedBy>
  <cp:revision>422</cp:revision>
  <cp:lastPrinted>2020-03-04T08:34:21Z</cp:lastPrinted>
  <dcterms:created xsi:type="dcterms:W3CDTF">2013-05-22T08:27:42Z</dcterms:created>
  <dcterms:modified xsi:type="dcterms:W3CDTF">2020-03-06T14:57:41Z</dcterms:modified>
</cp:coreProperties>
</file>