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?><Relationships xmlns="http://schemas.openxmlformats.org/package/2006/relationships"><Relationship Id="rId2" Type="http://schemas.openxmlformats.org/package/2006/relationships/metadata/thumbnail" Target="docProps/thumbnail.jpeg" /><Relationship Id="rId3" Type="http://schemas.openxmlformats.org/package/2006/relationships/metadata/core-properties" Target="docProps/core.xml" /><Relationship Id="rId4" Type="http://schemas.openxmlformats.org/officeDocument/2006/relationships/extended-properties" Target="docProps/app.xml" /><Relationship Id="rId5" Type="http://schemas.openxmlformats.org/officeDocument/2006/relationships/custom-properties" Target="docProps/custom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  <p:sldMasterId id="2147483660" r:id="rId3"/>
  </p:sldMasterIdLst>
  <p:notesMasterIdLst>
    <p:notesMasterId r:id="rId4"/>
  </p:notesMasterIdLst>
  <p:handoutMasterIdLst>
    <p:handoutMasterId r:id="rId5"/>
  </p:handoutMasterIdLst>
  <p:sldIdLst>
    <p:sldId id="539" r:id="rId6"/>
    <p:sldId id="569" r:id="rId7"/>
    <p:sldId id="538" r:id="rId8"/>
    <p:sldId id="553" r:id="rId9"/>
    <p:sldId id="551" r:id="rId10"/>
    <p:sldId id="549" r:id="rId11"/>
    <p:sldId id="550" r:id="rId12"/>
    <p:sldId id="554" r:id="rId13"/>
    <p:sldId id="555" r:id="rId14"/>
    <p:sldId id="559" r:id="rId15"/>
    <p:sldId id="522" r:id="rId16"/>
    <p:sldId id="564" r:id="rId17"/>
    <p:sldId id="565" r:id="rId18"/>
    <p:sldId id="563" r:id="rId19"/>
    <p:sldId id="568" r:id="rId20"/>
    <p:sldId id="566" r:id="rId21"/>
    <p:sldId id="506" r:id="rId22"/>
    <p:sldId id="567" r:id="rId23"/>
    <p:sldId id="460" r:id="rId24"/>
  </p:sldIdLst>
  <p:sldSz cx="9144000" cy="6858000" type="screen4x3"/>
  <p:notesSz cx="6734175" cy="9864725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22">
          <p15:clr>
            <a:srgbClr val="A4A3A4"/>
          </p15:clr>
        </p15:guide>
        <p15:guide id="2" pos="31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81"/>
    <p:restoredTop sz="67760" autoAdjust="0"/>
  </p:normalViewPr>
  <p:slideViewPr>
    <p:cSldViewPr>
      <p:cViewPr varScale="1">
        <p:scale>
          <a:sx n="47" d="100"/>
          <a:sy n="47" d="100"/>
        </p:scale>
        <p:origin x="-205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2982" y="-72"/>
      </p:cViewPr>
      <p:guideLst>
        <p:guide orient="horz" pos="2122"/>
        <p:guide pos="3108"/>
      </p:guideLst>
    </p:cSldViewPr>
  </p:notesViewPr>
  <p:gridSpacing cx="72008" cy="72008"/>
</p:viewPr>
</file>

<file path=ppt/_rels/presentation.xml.rels><?xml version="1.0" encoding="UTF-8"?><Relationships xmlns="http://schemas.openxmlformats.org/package/2006/relationships"><Relationship Id="rId1" Type="http://schemas.openxmlformats.org/officeDocument/2006/relationships/theme" Target="theme/theme1.xml" /><Relationship Id="rId2" Type="http://schemas.openxmlformats.org/officeDocument/2006/relationships/slideMaster" Target="slideMasters/slideMaster1.xml" /><Relationship Id="rId3" Type="http://schemas.openxmlformats.org/officeDocument/2006/relationships/slideMaster" Target="slideMasters/slideMaster2.xml" /><Relationship Id="rId4" Type="http://schemas.openxmlformats.org/officeDocument/2006/relationships/notesMaster" Target="notesMasters/notesMaster1.xml" /><Relationship Id="rId5" Type="http://schemas.openxmlformats.org/officeDocument/2006/relationships/handoutMaster" Target="handoutMasters/handout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slide" Target="slides/slide12.xml" /><Relationship Id="rId18" Type="http://schemas.openxmlformats.org/officeDocument/2006/relationships/slide" Target="slides/slide13.xml" /><Relationship Id="rId19" Type="http://schemas.openxmlformats.org/officeDocument/2006/relationships/slide" Target="slides/slide14.xml" /><Relationship Id="rId20" Type="http://schemas.openxmlformats.org/officeDocument/2006/relationships/slide" Target="slides/slide15.xml" /><Relationship Id="rId21" Type="http://schemas.openxmlformats.org/officeDocument/2006/relationships/slide" Target="slides/slide16.xml" /><Relationship Id="rId22" Type="http://schemas.openxmlformats.org/officeDocument/2006/relationships/slide" Target="slides/slide17.xml" /><Relationship Id="rId23" Type="http://schemas.openxmlformats.org/officeDocument/2006/relationships/slide" Target="slides/slide18.xml" /><Relationship Id="rId24" Type="http://schemas.openxmlformats.org/officeDocument/2006/relationships/slide" Target="slides/slide19.xml" /><Relationship Id="rId25" Type="http://schemas.openxmlformats.org/officeDocument/2006/relationships/presProps" Target="presProps.xml" /><Relationship Id="rId26" Type="http://schemas.openxmlformats.org/officeDocument/2006/relationships/viewProps" Target="viewProps.xml" /><Relationship Id="rId27" Type="http://schemas.openxmlformats.org/officeDocument/2006/relationships/tableStyles" Target="tableStyles.xml" /></Relationships>
</file>

<file path=ppt/handoutMasters/_rels/handoutMaster1.xml.rels><?xml version="1.0" encoding="UTF-8"?><Relationships xmlns="http://schemas.openxmlformats.org/package/2006/relationships"><Relationship Id="rId1" Type="http://schemas.openxmlformats.org/officeDocument/2006/relationships/theme" Target="../theme/theme4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0" name="ヘッダー プレースホルダ 1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2917825" cy="49371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r>
              <a:rPr lang="ja-JP" altLang="en-US"/>
              <a:t>情報提供①</a:t>
            </a:r>
          </a:p>
        </p:txBody>
      </p:sp>
      <p:sp>
        <p:nvSpPr>
          <p:cNvPr id="1211" name="日付プレースホルダ 2"/>
          <p:cNvSpPr>
            <a:spLocks noGrp="1" noChangeArrowheads="1"/>
          </p:cNvSpPr>
          <p:nvPr>
            <p:ph type="dt" sz="half" idx="1"/>
          </p:nvPr>
        </p:nvSpPr>
        <p:spPr>
          <a:xfrm>
            <a:off x="3816350" y="0"/>
            <a:ext cx="2917825" cy="49371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45490FF-8001-4E7D-ADE4-E980895FF8E0}" type="datetime1">
              <a:rPr lang="ja-JP" altLang="en-US"/>
              <a:pPr>
                <a:defRPr/>
              </a:pPr>
              <a:t>2020/3/16</a:t>
            </a:fld>
            <a:endParaRPr lang="ja-JP" altLang="en-US"/>
          </a:p>
        </p:txBody>
      </p:sp>
      <p:sp>
        <p:nvSpPr>
          <p:cNvPr id="1212" name="フッター プレースホルダ 3"/>
          <p:cNvSpPr>
            <a:spLocks noGrp="1" noChangeArrowheads="1"/>
          </p:cNvSpPr>
          <p:nvPr>
            <p:ph type="ftr" sz="quarter" idx="2"/>
          </p:nvPr>
        </p:nvSpPr>
        <p:spPr>
          <a:xfrm>
            <a:off x="0" y="9371013"/>
            <a:ext cx="2917825" cy="49371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1213" name="スライド番号プレースホルダ 4"/>
          <p:cNvSpPr>
            <a:spLocks noGrp="1" noChangeArrowheads="1"/>
          </p:cNvSpPr>
          <p:nvPr>
            <p:ph type="sldNum" sz="quarter" idx="3"/>
          </p:nvPr>
        </p:nvSpPr>
        <p:spPr>
          <a:xfrm>
            <a:off x="3816350" y="9371013"/>
            <a:ext cx="2917825" cy="49371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367A606-9C53-433B-9234-640027296A1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3" name="ヘッダー プレースホルダ 1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2917825" cy="49371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ja-JP" altLang="en-US"/>
              <a:t>情報提供①</a:t>
            </a:r>
          </a:p>
        </p:txBody>
      </p:sp>
      <p:sp>
        <p:nvSpPr>
          <p:cNvPr id="1204" name="日付プレースホルダ 2"/>
          <p:cNvSpPr>
            <a:spLocks noGrp="1" noChangeArrowheads="1"/>
          </p:cNvSpPr>
          <p:nvPr>
            <p:ph type="dt" sz="half" idx="1"/>
          </p:nvPr>
        </p:nvSpPr>
        <p:spPr>
          <a:xfrm>
            <a:off x="3816350" y="0"/>
            <a:ext cx="2917825" cy="49371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778EDC3-3CF4-4CCF-851A-3ACE9054D0B0}" type="datetime1">
              <a:rPr lang="ja-JP" altLang="en-US"/>
              <a:pPr>
                <a:defRPr/>
              </a:pPr>
              <a:t>2020/3/16</a:t>
            </a:fld>
            <a:endParaRPr lang="ja-JP" altLang="en-US"/>
          </a:p>
        </p:txBody>
      </p:sp>
      <p:sp>
        <p:nvSpPr>
          <p:cNvPr id="1205" name="スライド イメージ プレースホルダ 3"/>
          <p:cNvSpPr>
            <a:spLocks noGrp="1" noRot="1" noChangeAspect="1" noChangeArrowheads="1"/>
          </p:cNvSpPr>
          <p:nvPr>
            <p:ph type="sldImg" idx="2"/>
          </p:nvPr>
        </p:nvSpPr>
        <p:spPr>
          <a:xfrm>
            <a:off x="901700" y="739775"/>
            <a:ext cx="4932363" cy="36988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6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74688" y="4686300"/>
            <a:ext cx="5387975" cy="4441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  <a:endParaRPr lang="ja-JP" altLang="en-US" noProof="0"/>
          </a:p>
        </p:txBody>
      </p:sp>
      <p:sp>
        <p:nvSpPr>
          <p:cNvPr id="1207" name="フッター プレースホルダ 5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9371013"/>
            <a:ext cx="2917825" cy="49371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1208" name="スライド番号プレースホルダ 6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16350" y="9371013"/>
            <a:ext cx="2917825" cy="49371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4AA3A77-E51E-4DF0-8B19-F10DC8C73BE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<?xml version="1.0" encoding="UTF-8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<?xml version="1.0" encoding="UTF-8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2.xml.rels><?xml version="1.0" encoding="UTF-8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3.xml.rels><?xml version="1.0" encoding="UTF-8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4.xml.rels><?xml version="1.0" encoding="UTF-8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15.xml.rels><?xml version="1.0" encoding="UTF-8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16.xml.rels><?xml version="1.0" encoding="UTF-8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17.xml.rels><?xml version="1.0" encoding="UTF-8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18.xml.rels><?xml version="1.0" encoding="UTF-8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_rels/notesSlide19.xml.rels><?xml version="1.0" encoding="UTF-8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_rels/notesSlide2.xml.rels><?xml version="1.0" encoding="UTF-8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<?xml version="1.0" encoding="UTF-8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<?xml version="1.0" encoding="UTF-8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<?xml version="1.0" encoding="UTF-8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<?xml version="1.0" encoding="UTF-8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<?xml version="1.0" encoding="UTF-8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<?xml version="1.0" encoding="UTF-8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<?xml version="1.0" encoding="UTF-8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" name="スライド イメージ プレースホルダ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1" name="ノート プレースホルダ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ja-JP" altLang="en-US" sz="1548" dirty="0" smtClean="0">
                <a:latin typeface="ＭＳ Ｐゴシック"/>
                <a:ea typeface="ＭＳ Ｐゴシック"/>
              </a:rPr>
              <a:t>地域用研修プログラム</a:t>
            </a:r>
            <a:br>
              <a:rPr lang="en-US" altLang="ja-JP" sz="1548" dirty="0" smtClean="0">
                <a:latin typeface="ＭＳ Ｐゴシック"/>
                <a:ea typeface="ＭＳ Ｐゴシック"/>
              </a:rPr>
            </a:br>
            <a:br>
              <a:rPr lang="en-US" altLang="ja-JP" sz="1548" dirty="0" smtClean="0">
                <a:latin typeface="ＭＳ Ｐゴシック"/>
                <a:ea typeface="ＭＳ Ｐゴシック"/>
              </a:rPr>
            </a:br>
            <a:r>
              <a:rPr lang="ja-JP" altLang="en-US" sz="1548" dirty="0" smtClean="0">
                <a:latin typeface="ＭＳ Ｐゴシック"/>
                <a:ea typeface="ＭＳ Ｐゴシック"/>
              </a:rPr>
              <a:t>（２）子どもとのコミュニケーション　について</a:t>
            </a:r>
            <a:endParaRPr lang="ja-JP" altLang="en-US" sz="1548" dirty="0" smtClean="0">
              <a:latin typeface="ＭＳ Ｐゴシック"/>
              <a:ea typeface="ＭＳ Ｐゴシック"/>
            </a:endParaRPr>
          </a:p>
          <a:p>
            <a:endParaRPr lang="ja-JP" altLang="en-US" sz="1548" dirty="0" smtClean="0">
              <a:latin typeface="ＭＳ Ｐゴシック"/>
              <a:ea typeface="ＭＳ Ｐゴシック"/>
            </a:endParaRPr>
          </a:p>
          <a:p>
            <a:r>
              <a:rPr lang="ja-JP" altLang="en-US" sz="1548" dirty="0" smtClean="0">
                <a:latin typeface="ＭＳ Ｐゴシック"/>
                <a:ea typeface="ＭＳ Ｐゴシック"/>
              </a:rPr>
              <a:t>子どもとコミュニケーションの仕方について理解し、子どもと楽しく関われるようにしていきましょう。</a:t>
            </a:r>
            <a:endParaRPr lang="ja-JP" altLang="en-US" sz="1548" dirty="0" smtClean="0">
              <a:latin typeface="ＭＳ Ｐゴシック"/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8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299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rPr>
              <a:t>後出しじゃんけん</a:t>
            </a:r>
            <a:endParaRPr lang="en-US" altLang="ja-JP" sz="1200" dirty="0" smtClean="0">
              <a:latin typeface="Arial" panose="020B0604020202020204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ja-JP" sz="1200" dirty="0" smtClean="0">
              <a:latin typeface="Arial" panose="020B0604020202020204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200" dirty="0" smtClean="0">
                <a:latin typeface="Arial" panose="020B0604020202020204" pitchFamily="34" charset="0"/>
              </a:rPr>
              <a:t>次は、画面の手に負けてください。</a:t>
            </a:r>
          </a:p>
          <a:p>
            <a:pPr eaLnBrk="1" hangingPunct="1">
              <a:spcBef>
                <a:spcPct val="0"/>
              </a:spcBef>
            </a:pPr>
            <a:endParaRPr lang="ja-JP" altLang="en-US" sz="1200" dirty="0" smtClean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ja-JP" altLang="en-US" sz="1200" dirty="0" smtClean="0">
                <a:latin typeface="Arial" panose="020B0604020202020204" pitchFamily="34" charset="0"/>
              </a:rPr>
              <a:t>（やり方は同じ）</a:t>
            </a:r>
          </a:p>
          <a:p>
            <a:endParaRPr kumimoji="1" lang="ja-JP" altLang="en-US" dirty="0"/>
          </a:p>
        </p:txBody>
      </p:sp>
      <p:sp>
        <p:nvSpPr>
          <p:cNvPr id="1300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AA3A77-E51E-4DF0-8B19-F10DC8C73BEE}" type="slidenum">
              <a:rPr lang="ja-JP" altLang="en-US" smtClean="0"/>
              <a:pPr>
                <a:defRPr/>
              </a:pPr>
              <a:t>10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053137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7" name="スライド イメージ プレースホルダ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8" name="ノート プレースホルダ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rPr>
              <a:t>○話しやすい雰囲気づくり</a:t>
            </a:r>
          </a:p>
          <a:p>
            <a:pPr fontAlgn="base"/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rPr>
              <a:t>子どもと気軽に話をするためには、共通の話題を見つけることや一緒にできることをやることです（研修用スライド資</a:t>
            </a:r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rPr>
              <a:t>料に、じゃんけんゲームの活動例がありますので、参考にして</a:t>
            </a:r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rPr>
              <a:t>ください）。</a:t>
            </a:r>
            <a:endParaRPr lang="ja-JP" altLang="en-US" dirty="0" smtClean="0"/>
          </a:p>
          <a:p>
            <a:r>
              <a:rPr kumimoji="1" lang="ja-JP" altLang="en-US" sz="1200" kern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rPr>
              <a:t>また、</a:t>
            </a:r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rPr>
              <a:t>子どもには、笑顔で対応しましょう。子どもとの会話のなかで、頑張りを見つけようとすると子どもも笑顔になるでしょう。</a:t>
            </a:r>
            <a:endParaRPr kumimoji="1" lang="en-US" altLang="ja-JP" sz="1200" kern="1200" dirty="0" smtClean="0">
              <a:solidFill>
                <a:schemeClr val="tx1"/>
              </a:solidFill>
              <a:effectLst/>
              <a:latin typeface="Calibri" panose="020F0502020204030204" pitchFamily="34" charset="0"/>
              <a:ea typeface="ＭＳ Ｐゴシック" panose="020B0600070205080204" pitchFamily="50" charset="-128"/>
              <a:cs typeface="+mn-cs"/>
            </a:endParaRPr>
          </a:p>
          <a:p>
            <a:endParaRPr kumimoji="1" lang="en-US" altLang="ja-JP" sz="1200" kern="1200" dirty="0" smtClean="0">
              <a:solidFill>
                <a:schemeClr val="tx1"/>
              </a:solidFill>
              <a:effectLst/>
              <a:latin typeface="Calibri" panose="020F0502020204030204" pitchFamily="34" charset="0"/>
              <a:ea typeface="ＭＳ Ｐゴシック" panose="020B0600070205080204" pitchFamily="50" charset="-128"/>
              <a:cs typeface="+mn-cs"/>
            </a:endParaRPr>
          </a:p>
          <a:p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rPr>
              <a:t>➀について</a:t>
            </a:r>
          </a:p>
          <a:p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rPr>
              <a:t>・笑顔は、子どもたちの頑張りを見つけようとするとすぐ笑顔になります。</a:t>
            </a:r>
          </a:p>
          <a:p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rPr>
              <a:t>②について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rPr>
              <a:t>・話を聴くときのあいづちは、話を聞いてくれていると子どもはうれしくなります。</a:t>
            </a:r>
            <a:endParaRPr kumimoji="1" lang="en-US" altLang="ja-JP" sz="1200" kern="1200" dirty="0" smtClean="0">
              <a:solidFill>
                <a:schemeClr val="tx1"/>
              </a:solidFill>
              <a:effectLst/>
              <a:latin typeface="Calibri" panose="020F0502020204030204" pitchFamily="34" charset="0"/>
              <a:ea typeface="ＭＳ Ｐゴシック" panose="020B0600070205080204" pitchFamily="50" charset="-128"/>
              <a:cs typeface="+mn-cs"/>
            </a:endParaRPr>
          </a:p>
          <a:p>
            <a:endParaRPr lang="ja-JP" altLang="en-US" dirty="0" smtClean="0"/>
          </a:p>
          <a:p>
            <a:endParaRPr lang="ja-JP" altLang="en-US" dirty="0" smtClean="0"/>
          </a:p>
        </p:txBody>
      </p:sp>
      <p:sp>
        <p:nvSpPr>
          <p:cNvPr id="1309" name="スライド番号プレースホルダ 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8324458C-7DD7-4B4A-B727-DD6F70992501}" type="slidenum">
              <a:rPr lang="ja-JP" altLang="en-US" smtClean="0">
                <a:latin typeface="Calibri" panose="020F0502020204030204" pitchFamily="34" charset="0"/>
              </a:rPr>
              <a:pPr/>
              <a:t>11</a:t>
            </a:fld>
            <a:endParaRPr lang="ja-JP" altLang="en-US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" name="スライド イメージ プレースホルダ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5" name="ノート プレースホルダ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rPr>
              <a:t>○安心感を育みます</a:t>
            </a:r>
          </a:p>
          <a:p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rPr>
              <a:t>➀について</a:t>
            </a:r>
          </a:p>
          <a:p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rPr>
              <a:t>・認められ感が高まり安心します。</a:t>
            </a:r>
          </a:p>
          <a:p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rPr>
              <a:t>②について</a:t>
            </a:r>
          </a:p>
          <a:p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rPr>
              <a:t>・すぐに相談してもよいという気持ちになります。</a:t>
            </a:r>
            <a:endParaRPr lang="ja-JP" altLang="en-US" dirty="0" smtClean="0"/>
          </a:p>
        </p:txBody>
      </p:sp>
      <p:sp>
        <p:nvSpPr>
          <p:cNvPr id="1316" name="スライド番号プレースホルダ 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21D95600-13D6-4754-8A34-03ED4558AED4}" type="slidenum">
              <a:rPr lang="ja-JP" altLang="en-US" smtClean="0">
                <a:latin typeface="Calibri" panose="020F0502020204030204" pitchFamily="34" charset="0"/>
              </a:rPr>
              <a:pPr/>
              <a:t>12</a:t>
            </a:fld>
            <a:endParaRPr lang="ja-JP" altLang="en-US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8" name="スライド イメージ プレースホルダー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9" name="ノート プレースホルダー 2"/>
          <p:cNvSpPr>
            <a:spLocks noGrp="1" noChangeAspect="1" noChangeArrowheads="1"/>
          </p:cNvSpPr>
          <p:nvPr>
            <p:ph type="body" idx="1"/>
          </p:nvPr>
        </p:nvSpPr>
        <p:spPr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rPr>
              <a:t>○２．子どもへの声かけの技</a:t>
            </a:r>
            <a:endParaRPr lang="ja-JP" altLang="en-US" dirty="0" smtClean="0"/>
          </a:p>
          <a:p>
            <a:pPr>
              <a:spcBef>
                <a:spcPct val="0"/>
              </a:spcBef>
            </a:pPr>
            <a:endParaRPr lang="ja-JP" altLang="en-US" dirty="0" smtClean="0"/>
          </a:p>
        </p:txBody>
      </p:sp>
      <p:sp>
        <p:nvSpPr>
          <p:cNvPr id="1330" name="スライド番号プレースホルダー 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6010CC5C-BECC-4061-B4FC-6C9C03D8856F}" type="slidenum">
              <a:rPr lang="ja-JP" altLang="en-US" smtClean="0">
                <a:latin typeface="Calibri" panose="020F0502020204030204" pitchFamily="34" charset="0"/>
              </a:rPr>
              <a:pPr/>
              <a:t>13</a:t>
            </a:fld>
            <a:endParaRPr lang="ja-JP" altLang="en-US" smtClean="0">
              <a:latin typeface="Calibri" panose="020F0502020204030204" pitchFamily="34" charset="0"/>
            </a:endParaRPr>
          </a:p>
        </p:txBody>
      </p:sp>
      <p:sp>
        <p:nvSpPr>
          <p:cNvPr id="1331" name="日付プレースホルダ 4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mtClean="0">
                <a:latin typeface="Calibri" panose="020F0502020204030204" pitchFamily="34" charset="0"/>
              </a:rPr>
              <a:t>2011/9/24</a:t>
            </a:r>
          </a:p>
        </p:txBody>
      </p:sp>
      <p:sp>
        <p:nvSpPr>
          <p:cNvPr id="1332" name="ヘッダー プレースホルダ 5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zh-TW" altLang="en-US" smtClean="0">
                <a:latin typeface="Calibri" panose="020F0502020204030204" pitchFamily="34" charset="0"/>
              </a:rPr>
              <a:t>自然体験活動指導者養成研修②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3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344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rPr>
              <a:t>○子どもへの声かけの技</a:t>
            </a:r>
          </a:p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rPr>
              <a:t> </a:t>
            </a:r>
            <a:endParaRPr kumimoji="1" lang="ja-JP" altLang="ja-JP" sz="1200" kern="1200" dirty="0" smtClean="0">
              <a:solidFill>
                <a:schemeClr val="tx1"/>
              </a:solidFill>
              <a:effectLst/>
              <a:latin typeface="Calibri" panose="020F0502020204030204" pitchFamily="34" charset="0"/>
              <a:ea typeface="ＭＳ Ｐゴシック" panose="020B0600070205080204" pitchFamily="50" charset="-128"/>
              <a:cs typeface="+mn-cs"/>
            </a:endParaRPr>
          </a:p>
          <a:p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rPr>
              <a:t>➀ほめる</a:t>
            </a:r>
            <a:endParaRPr kumimoji="1" lang="en-US" altLang="ja-JP" sz="1200" kern="1200" dirty="0" smtClean="0">
              <a:solidFill>
                <a:schemeClr val="tx1"/>
              </a:solidFill>
              <a:effectLst/>
              <a:latin typeface="Calibri" panose="020F0502020204030204" pitchFamily="34" charset="0"/>
              <a:ea typeface="ＭＳ Ｐゴシック" panose="020B0600070205080204" pitchFamily="50" charset="-128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rPr>
              <a:t>「すごいね」、「ようきたね」、「よう言えたね」など、子どもの頑張りをほめる言葉がけを心がけましょう。</a:t>
            </a:r>
          </a:p>
          <a:p>
            <a:endParaRPr kumimoji="1" lang="ja-JP" altLang="ja-JP" sz="1200" kern="1200" dirty="0" smtClean="0">
              <a:solidFill>
                <a:schemeClr val="tx1"/>
              </a:solidFill>
              <a:effectLst/>
              <a:latin typeface="Calibri" panose="020F0502020204030204" pitchFamily="34" charset="0"/>
              <a:ea typeface="ＭＳ Ｐゴシック" panose="020B0600070205080204" pitchFamily="50" charset="-128"/>
              <a:cs typeface="+mn-cs"/>
            </a:endParaRPr>
          </a:p>
          <a:p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rPr>
              <a:t>②勇気づける</a:t>
            </a:r>
            <a:endParaRPr kumimoji="1" lang="en-US" altLang="ja-JP" sz="1200" kern="1200" dirty="0" smtClean="0">
              <a:solidFill>
                <a:schemeClr val="tx1"/>
              </a:solidFill>
              <a:effectLst/>
              <a:latin typeface="Calibri" panose="020F0502020204030204" pitchFamily="34" charset="0"/>
              <a:ea typeface="ＭＳ Ｐゴシック" panose="020B0600070205080204" pitchFamily="50" charset="-128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rPr>
              <a:t>　「ありがとう」、「うれしい」、「助かった」など感謝などの気持ちを伝えると、子どもは勇気づけられます。</a:t>
            </a:r>
          </a:p>
          <a:p>
            <a:endParaRPr kumimoji="1" lang="ja-JP" altLang="ja-JP" sz="1200" kern="1200" dirty="0" smtClean="0">
              <a:solidFill>
                <a:schemeClr val="tx1"/>
              </a:solidFill>
              <a:effectLst/>
              <a:latin typeface="Calibri" panose="020F0502020204030204" pitchFamily="34" charset="0"/>
              <a:ea typeface="ＭＳ Ｐゴシック" panose="020B0600070205080204" pitchFamily="50" charset="-128"/>
              <a:cs typeface="+mn-cs"/>
            </a:endParaRPr>
          </a:p>
          <a:p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rPr>
              <a:t>③認める。</a:t>
            </a:r>
            <a:endParaRPr kumimoji="1" lang="en-US" altLang="ja-JP" sz="1200" kern="1200" dirty="0" smtClean="0">
              <a:solidFill>
                <a:schemeClr val="tx1"/>
              </a:solidFill>
              <a:effectLst/>
              <a:latin typeface="Calibri" panose="020F0502020204030204" pitchFamily="34" charset="0"/>
              <a:ea typeface="ＭＳ Ｐゴシック" panose="020B0600070205080204" pitchFamily="50" charset="-128"/>
              <a:cs typeface="+mn-cs"/>
            </a:endParaRPr>
          </a:p>
          <a:p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rPr>
              <a:t>子どもは、自分の気持ちや行動を否定されると、安心感をもつことができません。事実（子どもの気持ちや行動）を受け入れる姿勢を持ちましょう。</a:t>
            </a:r>
          </a:p>
          <a:p>
            <a:r>
              <a:rPr kumimoji="1" lang="ja-JP" altLang="en-US" sz="1200" kern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rPr>
              <a:t>この三つは、</a:t>
            </a:r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rPr>
              <a:t>子どもたちのやる気スイッチの言葉です。</a:t>
            </a:r>
          </a:p>
          <a:p>
            <a:endParaRPr kumimoji="1" lang="ja-JP" altLang="en-US" dirty="0"/>
          </a:p>
        </p:txBody>
      </p:sp>
      <p:sp>
        <p:nvSpPr>
          <p:cNvPr id="1345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AA3A77-E51E-4DF0-8B19-F10DC8C73BEE}" type="slidenum">
              <a:rPr lang="ja-JP" altLang="en-US" smtClean="0"/>
              <a:pPr>
                <a:defRPr/>
              </a:pPr>
              <a:t>14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042979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C47EC1DA-FB30-4684-9FD3-E283BE985284}" type="slidenum">
              <a:rPr lang="en-US" altLang="ja-JP" smtClean="0">
                <a:solidFill>
                  <a:srgbClr val="000000"/>
                </a:solidFill>
              </a:rPr>
              <a:pPr/>
              <a:t>15</a:t>
            </a:fld>
            <a:endParaRPr lang="en-US" altLang="ja-JP" smtClean="0">
              <a:solidFill>
                <a:srgbClr val="000000"/>
              </a:solidFill>
            </a:endParaRPr>
          </a:p>
        </p:txBody>
      </p:sp>
      <p:sp>
        <p:nvSpPr>
          <p:cNvPr id="1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/>
        </p:spPr>
      </p:sp>
      <p:sp>
        <p:nvSpPr>
          <p:cNvPr id="13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rPr>
              <a:t>○ほめるときにひと工夫　こんなときは</a:t>
            </a:r>
          </a:p>
          <a:p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rPr>
              <a:t>・「具体的に」、「意味づけをし」、「Ｉ　メッセージ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rPr>
              <a:t>※</a:t>
            </a:r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rPr>
              <a:t>」で伝えるよう少し工夫するだけで、伝わり方が大きく違ってきます。</a:t>
            </a:r>
            <a:endParaRPr kumimoji="1" lang="en-US" altLang="ja-JP" sz="1200" kern="1200" dirty="0" smtClean="0">
              <a:solidFill>
                <a:schemeClr val="tx1"/>
              </a:solidFill>
              <a:effectLst/>
              <a:latin typeface="Calibri" panose="020F0502020204030204" pitchFamily="34" charset="0"/>
              <a:ea typeface="ＭＳ Ｐゴシック" panose="020B0600070205080204" pitchFamily="50" charset="-128"/>
              <a:cs typeface="+mn-cs"/>
            </a:endParaRPr>
          </a:p>
          <a:p>
            <a:endParaRPr kumimoji="1" lang="en-US" altLang="ja-JP" sz="1200" kern="1200" dirty="0" smtClean="0">
              <a:solidFill>
                <a:schemeClr val="tx1"/>
              </a:solidFill>
              <a:effectLst/>
              <a:latin typeface="Calibri" panose="020F0502020204030204" pitchFamily="34" charset="0"/>
              <a:ea typeface="ＭＳ Ｐゴシック" panose="020B0600070205080204" pitchFamily="50" charset="-128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rPr>
              <a:t>※</a:t>
            </a:r>
            <a:r>
              <a:rPr kumimoji="1" lang="ja-JP" altLang="en-US" sz="1200" kern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rPr>
              <a:t>「Ｉ（アイ）　メッセージ」</a:t>
            </a:r>
            <a:endParaRPr kumimoji="1" lang="en-US" altLang="ja-JP" sz="1200" kern="1200" dirty="0" smtClean="0">
              <a:solidFill>
                <a:schemeClr val="tx1"/>
              </a:solidFill>
              <a:effectLst/>
              <a:latin typeface="Calibri" panose="020F0502020204030204" pitchFamily="34" charset="0"/>
              <a:ea typeface="ＭＳ Ｐゴシック" panose="020B0600070205080204" pitchFamily="50" charset="-128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rPr>
              <a:t>「あなたが挨拶してくれて私はうれしかった」など「私（アイ）」を主語にして伝えるメッセージ</a:t>
            </a:r>
          </a:p>
          <a:p>
            <a:endParaRPr lang="ja-JP" altLang="en-US" sz="1600" dirty="0" smtClean="0">
              <a:solidFill>
                <a:srgbClr val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eaLnBrk="1" hangingPunct="1">
              <a:spcBef>
                <a:spcPct val="0"/>
              </a:spcBef>
            </a:pPr>
            <a:endParaRPr lang="en-US" altLang="ja-JP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4" name="スライド イメージ プレースホルダー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5" name="ノート プレースホルダー 2"/>
          <p:cNvSpPr>
            <a:spLocks noGrp="1" noChangeAspect="1" noChangeArrowheads="1"/>
          </p:cNvSpPr>
          <p:nvPr>
            <p:ph type="body" idx="1"/>
          </p:nvPr>
        </p:nvSpPr>
        <p:spPr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ct val="0"/>
              </a:spcBef>
            </a:pPr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rPr>
              <a:t>３．子どもに近づく工夫</a:t>
            </a:r>
            <a:endParaRPr lang="ja-JP" altLang="en-US" dirty="0" smtClean="0"/>
          </a:p>
          <a:p>
            <a:pPr>
              <a:spcBef>
                <a:spcPct val="0"/>
              </a:spcBef>
            </a:pPr>
            <a:endParaRPr lang="ja-JP" altLang="en-US" dirty="0" smtClean="0"/>
          </a:p>
        </p:txBody>
      </p:sp>
      <p:sp>
        <p:nvSpPr>
          <p:cNvPr id="1376" name="スライド番号プレースホルダー 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493A19B7-B0E1-43E7-83B9-34E729977AC0}" type="slidenum">
              <a:rPr lang="ja-JP" altLang="en-US" smtClean="0">
                <a:latin typeface="Calibri" panose="020F0502020204030204" pitchFamily="34" charset="0"/>
              </a:rPr>
              <a:pPr/>
              <a:t>16</a:t>
            </a:fld>
            <a:endParaRPr lang="ja-JP" altLang="en-US" smtClean="0">
              <a:latin typeface="Calibri" panose="020F0502020204030204" pitchFamily="34" charset="0"/>
            </a:endParaRPr>
          </a:p>
        </p:txBody>
      </p:sp>
      <p:sp>
        <p:nvSpPr>
          <p:cNvPr id="1377" name="日付プレースホルダ 4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mtClean="0">
                <a:latin typeface="Calibri" panose="020F0502020204030204" pitchFamily="34" charset="0"/>
              </a:rPr>
              <a:t>2011/9/24</a:t>
            </a:r>
          </a:p>
        </p:txBody>
      </p:sp>
      <p:sp>
        <p:nvSpPr>
          <p:cNvPr id="1378" name="ヘッダー プレースホルダ 5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zh-TW" altLang="en-US" smtClean="0">
                <a:latin typeface="Calibri" panose="020F0502020204030204" pitchFamily="34" charset="0"/>
              </a:rPr>
              <a:t>自然体験活動指導者養成研修②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6" name="スライド イメージ プレースホルダ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7" name="ノート プレースホルダ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rPr>
              <a:t>○こどもに近づく工夫</a:t>
            </a:r>
            <a:endParaRPr kumimoji="1" lang="en-US" altLang="ja-JP" sz="1200" kern="1200" dirty="0" smtClean="0">
              <a:solidFill>
                <a:schemeClr val="tx1"/>
              </a:solidFill>
              <a:effectLst/>
              <a:latin typeface="Calibri" panose="020F0502020204030204" pitchFamily="34" charset="0"/>
              <a:ea typeface="ＭＳ Ｐゴシック" panose="020B0600070205080204" pitchFamily="50" charset="-128"/>
              <a:cs typeface="+mn-cs"/>
            </a:endParaRPr>
          </a:p>
          <a:p>
            <a:endParaRPr kumimoji="1" lang="en-US" altLang="ja-JP" sz="1200" kern="1200" dirty="0" smtClean="0">
              <a:solidFill>
                <a:schemeClr val="tx1"/>
              </a:solidFill>
              <a:effectLst/>
              <a:latin typeface="Calibri" panose="020F0502020204030204" pitchFamily="34" charset="0"/>
              <a:ea typeface="ＭＳ Ｐゴシック" panose="020B0600070205080204" pitchFamily="50" charset="-128"/>
              <a:cs typeface="+mn-cs"/>
            </a:endParaRPr>
          </a:p>
          <a:p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rPr>
              <a:t>子どもと関わるには、教えるばかりでなく、子どもから教えてもらうことも大切な方法です。</a:t>
            </a:r>
            <a:endParaRPr kumimoji="1" lang="en-US" altLang="ja-JP" sz="1200" kern="1200" dirty="0" smtClean="0">
              <a:solidFill>
                <a:schemeClr val="tx1"/>
              </a:solidFill>
              <a:effectLst/>
              <a:latin typeface="Calibri" panose="020F0502020204030204" pitchFamily="34" charset="0"/>
              <a:ea typeface="ＭＳ Ｐゴシック" panose="020B0600070205080204" pitchFamily="50" charset="-128"/>
              <a:cs typeface="+mn-cs"/>
            </a:endParaRPr>
          </a:p>
          <a:p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rPr>
              <a:t>「テレビ」、「マンガ」、「ファッション」、「音楽」、「ゲーム」等、子どもが好きなことについて、ぜひ聴いてみてください</a:t>
            </a:r>
            <a:endParaRPr lang="ja-JP" altLang="en-US" dirty="0" smtClean="0"/>
          </a:p>
        </p:txBody>
      </p:sp>
      <p:sp>
        <p:nvSpPr>
          <p:cNvPr id="1388" name="スライド番号プレースホルダ 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A7ADEDC4-2EED-4CA5-B81A-6678760A5FEE}" type="slidenum">
              <a:rPr lang="ja-JP" altLang="en-US" smtClean="0">
                <a:latin typeface="Calibri" panose="020F0502020204030204" pitchFamily="34" charset="0"/>
              </a:rPr>
              <a:pPr/>
              <a:t>17</a:t>
            </a:fld>
            <a:endParaRPr lang="ja-JP" altLang="en-US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6" name="スライド イメージ プレースホルダ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7" name="ノート プレースホルダ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rPr>
              <a:t>○　おわりに</a:t>
            </a:r>
          </a:p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rPr>
              <a:t> </a:t>
            </a:r>
            <a:endParaRPr kumimoji="1" lang="ja-JP" altLang="ja-JP" sz="1200" kern="1200" dirty="0" smtClean="0">
              <a:solidFill>
                <a:schemeClr val="tx1"/>
              </a:solidFill>
              <a:effectLst/>
              <a:latin typeface="Calibri" panose="020F0502020204030204" pitchFamily="34" charset="0"/>
              <a:ea typeface="ＭＳ Ｐゴシック" panose="020B0600070205080204" pitchFamily="50" charset="-128"/>
              <a:cs typeface="+mn-cs"/>
            </a:endParaRPr>
          </a:p>
          <a:p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rPr>
              <a:t>・最後に子どもたちと関わるときのポイントをお伝えします。</a:t>
            </a:r>
            <a:endParaRPr kumimoji="1" lang="en-US" altLang="ja-JP" sz="1200" kern="1200" dirty="0" smtClean="0">
              <a:solidFill>
                <a:schemeClr val="tx1"/>
              </a:solidFill>
              <a:effectLst/>
              <a:latin typeface="Calibri" panose="020F0502020204030204" pitchFamily="34" charset="0"/>
              <a:ea typeface="ＭＳ Ｐゴシック" panose="020B0600070205080204" pitchFamily="50" charset="-128"/>
              <a:cs typeface="+mn-cs"/>
            </a:endParaRPr>
          </a:p>
          <a:p>
            <a:endParaRPr kumimoji="1" lang="en-US" altLang="ja-JP" sz="1200" kern="1200" dirty="0" smtClean="0">
              <a:solidFill>
                <a:schemeClr val="tx1"/>
              </a:solidFill>
              <a:effectLst/>
              <a:latin typeface="Calibri" panose="020F0502020204030204" pitchFamily="34" charset="0"/>
              <a:ea typeface="ＭＳ Ｐゴシック" panose="020B0600070205080204" pitchFamily="50" charset="-128"/>
              <a:cs typeface="+mn-cs"/>
            </a:endParaRPr>
          </a:p>
          <a:p>
            <a:r>
              <a:rPr kumimoji="1" lang="ja-JP" altLang="en-US" sz="1200" kern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rPr>
              <a:t>（□を読む）</a:t>
            </a:r>
            <a:endParaRPr kumimoji="1" lang="en-US" altLang="ja-JP" sz="1200" kern="1200" dirty="0" smtClean="0">
              <a:solidFill>
                <a:schemeClr val="tx1"/>
              </a:solidFill>
              <a:effectLst/>
              <a:latin typeface="Calibri" panose="020F0502020204030204" pitchFamily="34" charset="0"/>
              <a:ea typeface="ＭＳ Ｐゴシック" panose="020B0600070205080204" pitchFamily="50" charset="-128"/>
              <a:cs typeface="+mn-cs"/>
            </a:endParaRPr>
          </a:p>
          <a:p>
            <a:endParaRPr kumimoji="1" lang="en-US" altLang="ja-JP" sz="1200" kern="1200" dirty="0" smtClean="0">
              <a:solidFill>
                <a:schemeClr val="tx1"/>
              </a:solidFill>
              <a:effectLst/>
              <a:latin typeface="Calibri" panose="020F0502020204030204" pitchFamily="34" charset="0"/>
              <a:ea typeface="ＭＳ Ｐゴシック" panose="020B0600070205080204" pitchFamily="50" charset="-128"/>
              <a:cs typeface="+mn-cs"/>
            </a:endParaRPr>
          </a:p>
          <a:p>
            <a:r>
              <a:rPr kumimoji="1" lang="ja-JP" altLang="en-US" sz="1200" kern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rPr>
              <a:t>以上を心がけて、子どもと話しやすい雰囲気づくりをしていきましょう。</a:t>
            </a:r>
            <a:endParaRPr kumimoji="1" lang="ja-JP" altLang="ja-JP" sz="1200" kern="1200" dirty="0" smtClean="0">
              <a:solidFill>
                <a:schemeClr val="tx1"/>
              </a:solidFill>
              <a:effectLst/>
              <a:latin typeface="Calibri" panose="020F0502020204030204" pitchFamily="34" charset="0"/>
              <a:ea typeface="ＭＳ Ｐゴシック" panose="020B0600070205080204" pitchFamily="50" charset="-128"/>
              <a:cs typeface="+mn-cs"/>
            </a:endParaRPr>
          </a:p>
          <a:p>
            <a:endParaRPr lang="ja-JP" altLang="en-US" dirty="0" smtClean="0"/>
          </a:p>
        </p:txBody>
      </p:sp>
      <p:sp>
        <p:nvSpPr>
          <p:cNvPr id="1398" name="スライド番号プレースホルダ 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AAA5C734-7E46-4E99-8B8A-5C40AD586D5A}" type="slidenum">
              <a:rPr lang="ja-JP" altLang="en-US" smtClean="0">
                <a:latin typeface="Calibri" panose="020F0502020204030204" pitchFamily="34" charset="0"/>
              </a:rPr>
              <a:pPr/>
              <a:t>18</a:t>
            </a:fld>
            <a:endParaRPr lang="ja-JP" altLang="en-US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3" name="スライド イメージ プレースホルダ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4" name="ノート プレースホルダ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ja-JP" altLang="en-US" dirty="0" smtClean="0"/>
          </a:p>
        </p:txBody>
      </p:sp>
      <p:sp>
        <p:nvSpPr>
          <p:cNvPr id="1405" name="日付プレースホルダ 4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22A088E8-62A6-4F52-8B17-A09020104192}" type="datetime1">
              <a:rPr lang="ja-JP" altLang="en-US" smtClean="0">
                <a:latin typeface="Calibri" panose="020F0502020204030204" pitchFamily="34" charset="0"/>
              </a:rPr>
              <a:pPr/>
              <a:t>2020/3/24</a:t>
            </a:fld>
            <a:endParaRPr lang="ja-JP" altLang="en-US" smtClean="0">
              <a:latin typeface="Calibri" panose="020F0502020204030204" pitchFamily="34" charset="0"/>
            </a:endParaRPr>
          </a:p>
        </p:txBody>
      </p:sp>
      <p:sp>
        <p:nvSpPr>
          <p:cNvPr id="1406" name="スライド番号プレースホルダ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8029D72C-F02A-4E97-BE09-FDAE5587C5B0}" type="slidenum">
              <a:rPr lang="ja-JP" altLang="en-US" smtClean="0">
                <a:latin typeface="Calibri" panose="020F0502020204030204" pitchFamily="34" charset="0"/>
              </a:rPr>
              <a:pPr/>
              <a:t>19</a:t>
            </a:fld>
            <a:endParaRPr lang="ja-JP" altLang="en-US" smtClean="0">
              <a:latin typeface="Calibri" panose="020F0502020204030204" pitchFamily="34" charset="0"/>
            </a:endParaRPr>
          </a:p>
        </p:txBody>
      </p:sp>
      <p:sp>
        <p:nvSpPr>
          <p:cNvPr id="1407" name="ヘッダー プレースホルダ 6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ja-JP" altLang="en-US" smtClean="0">
                <a:latin typeface="Calibri" panose="020F0502020204030204" pitchFamily="34" charset="0"/>
              </a:rPr>
              <a:t>情報提供①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6" name="ノート プレースホル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/>
          </a:p>
        </p:txBody>
      </p:sp>
      <p:sp>
        <p:nvSpPr>
          <p:cNvPr id="1227" name="スライド番号プレースホルダ 3"/>
          <p:cNvSpPr>
            <a:spLocks noGrp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881DBD-05F0-4566-92B7-0BE7BA88780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1387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スライド イメージ プレースホルダー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" name="ノート プレースホルダー 2"/>
          <p:cNvSpPr>
            <a:spLocks noGrp="1" noChangeAspect="1" noChangeArrowheads="1"/>
          </p:cNvSpPr>
          <p:nvPr>
            <p:ph type="body" idx="1"/>
          </p:nvPr>
        </p:nvSpPr>
        <p:spPr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rPr>
              <a:t>○１．話しやすい雰囲気づくり</a:t>
            </a:r>
          </a:p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rPr>
              <a:t> </a:t>
            </a:r>
            <a:endParaRPr kumimoji="1" lang="ja-JP" altLang="ja-JP" sz="1200" kern="1200" dirty="0" smtClean="0">
              <a:solidFill>
                <a:schemeClr val="tx1"/>
              </a:solidFill>
              <a:effectLst/>
              <a:latin typeface="Calibri" panose="020F0502020204030204" pitchFamily="34" charset="0"/>
              <a:ea typeface="ＭＳ Ｐゴシック" panose="020B0600070205080204" pitchFamily="50" charset="-128"/>
              <a:cs typeface="+mn-cs"/>
            </a:endParaRPr>
          </a:p>
          <a:p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rPr>
              <a:t>・気軽に話をするためには、共通に話題があることや一緒にできることをやることです。</a:t>
            </a:r>
          </a:p>
          <a:p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rPr>
              <a:t>・子どもと話しやすくするため</a:t>
            </a:r>
            <a:r>
              <a:rPr kumimoji="1" lang="ja-JP" altLang="en-US" sz="1200" kern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rPr>
              <a:t>のゲームとして、</a:t>
            </a:r>
            <a:r>
              <a:rPr kumimoji="1" lang="ja-JP" altLang="ja-JP" sz="1200" kern="120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rPr>
              <a:t>じゃんけん</a:t>
            </a:r>
            <a:r>
              <a:rPr kumimoji="1" lang="ja-JP" altLang="en-US" sz="1200" kern="120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rPr>
              <a:t>ゲーム</a:t>
            </a:r>
            <a:r>
              <a:rPr kumimoji="1" lang="ja-JP" altLang="ja-JP" sz="1200" kern="120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rPr>
              <a:t>を</a:t>
            </a:r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rPr>
              <a:t>紹介します。</a:t>
            </a:r>
          </a:p>
          <a:p>
            <a:pPr>
              <a:spcBef>
                <a:spcPct val="0"/>
              </a:spcBef>
            </a:pPr>
            <a:endParaRPr lang="ja-JP" altLang="en-US" dirty="0" smtClean="0"/>
          </a:p>
          <a:p>
            <a:pPr>
              <a:spcBef>
                <a:spcPct val="0"/>
              </a:spcBef>
            </a:pPr>
            <a:endParaRPr lang="ja-JP" altLang="en-US" dirty="0" smtClean="0"/>
          </a:p>
        </p:txBody>
      </p:sp>
      <p:sp>
        <p:nvSpPr>
          <p:cNvPr id="1240" name="スライド番号プレースホルダー 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30E8B241-F239-4719-9F79-F67BE0D987CA}" type="slidenum">
              <a:rPr lang="ja-JP" altLang="en-US" smtClean="0">
                <a:latin typeface="Calibri" panose="020F0502020204030204" pitchFamily="34" charset="0"/>
              </a:rPr>
              <a:pPr/>
              <a:t>3</a:t>
            </a:fld>
            <a:endParaRPr lang="ja-JP" altLang="en-US" smtClean="0">
              <a:latin typeface="Calibri" panose="020F0502020204030204" pitchFamily="34" charset="0"/>
            </a:endParaRPr>
          </a:p>
        </p:txBody>
      </p:sp>
      <p:sp>
        <p:nvSpPr>
          <p:cNvPr id="1241" name="日付プレースホルダ 4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mtClean="0">
                <a:latin typeface="Calibri" panose="020F0502020204030204" pitchFamily="34" charset="0"/>
              </a:rPr>
              <a:t>2011/9/24</a:t>
            </a:r>
          </a:p>
        </p:txBody>
      </p:sp>
      <p:sp>
        <p:nvSpPr>
          <p:cNvPr id="1242" name="ヘッダー プレースホルダ 5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zh-TW" altLang="en-US" smtClean="0">
                <a:latin typeface="Calibri" panose="020F0502020204030204" pitchFamily="34" charset="0"/>
              </a:rPr>
              <a:t>自然体験活動指導者養成研修②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" name="四角形 0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ja-JP" altLang="en-US" smtClean="0">
                <a:latin typeface="Calibri" panose="020F0502020204030204" pitchFamily="34" charset="0"/>
              </a:rPr>
              <a:t>情報提供①</a:t>
            </a:r>
          </a:p>
        </p:txBody>
      </p:sp>
      <p:sp>
        <p:nvSpPr>
          <p:cNvPr id="1249" name="四角形 0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2E99D058-2443-4F97-B9F5-0DA7127DE2D0}" type="datetime1">
              <a:rPr lang="ja-JP" altLang="en-US" smtClean="0">
                <a:latin typeface="Calibri" panose="020F0502020204030204" pitchFamily="34" charset="0"/>
              </a:rPr>
              <a:pPr/>
              <a:t>2020/3/24</a:t>
            </a:fld>
            <a:endParaRPr lang="ja-JP" altLang="en-US" smtClean="0">
              <a:latin typeface="Calibri" panose="020F0502020204030204" pitchFamily="34" charset="0"/>
            </a:endParaRPr>
          </a:p>
        </p:txBody>
      </p:sp>
      <p:sp>
        <p:nvSpPr>
          <p:cNvPr id="1250" name="四角形 0"/>
          <p:cNvSpPr>
            <a:spLocks noGrp="1" noRot="1" noChangeAspect="1" noChangeArrowheads="1" noTextEdit="1"/>
          </p:cNvSpPr>
          <p:nvPr>
            <p:ph type="sldImg" idx="2"/>
          </p:nvPr>
        </p:nvSpPr>
        <p:spPr>
          <a:noFill/>
          <a:ln>
            <a:noFill/>
          </a:ln>
        </p:spPr>
      </p:sp>
      <p:sp>
        <p:nvSpPr>
          <p:cNvPr id="1251" name="四角形 0"/>
          <p:cNvSpPr>
            <a:spLocks noGrp="1" noChangeArrowheads="1"/>
          </p:cNvSpPr>
          <p:nvPr>
            <p:ph type="body" sz="quarter" idx="3"/>
          </p:nvPr>
        </p:nvSpPr>
        <p:spPr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ja-JP" altLang="en-US" sz="1800" dirty="0" smtClean="0">
                <a:latin typeface="Arial" panose="020B0604020202020204" pitchFamily="34" charset="0"/>
              </a:rPr>
              <a:t>練習</a:t>
            </a:r>
            <a:r>
              <a:rPr lang="ja-JP" altLang="en-US" sz="1800" dirty="0" smtClean="0">
                <a:latin typeface="Arial" panose="020B0604020202020204" pitchFamily="34" charset="0"/>
              </a:rPr>
              <a:t>です。画面にじゃんけんの手が出るので、じゃんけんをしてください。</a:t>
            </a:r>
          </a:p>
          <a:p>
            <a:pPr eaLnBrk="1" hangingPunct="1">
              <a:spcBef>
                <a:spcPct val="0"/>
              </a:spcBef>
            </a:pPr>
            <a:endParaRPr lang="ja-JP" altLang="en-US" sz="1800" dirty="0" smtClean="0">
              <a:latin typeface="Arial" panose="020B0604020202020204" pitchFamily="34" charset="0"/>
            </a:endParaRPr>
          </a:p>
        </p:txBody>
      </p:sp>
      <p:sp>
        <p:nvSpPr>
          <p:cNvPr id="1252" name="四角形 0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90DAAD40-0114-43F4-AFD4-C34147AE88E0}" type="slidenum">
              <a:rPr lang="ja-JP" altLang="en-US" smtClean="0">
                <a:latin typeface="Calibri" panose="020F0502020204030204" pitchFamily="34" charset="0"/>
              </a:rPr>
              <a:pPr/>
              <a:t>4</a:t>
            </a:fld>
            <a:endParaRPr lang="ja-JP" altLang="en-US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" name="四角形 0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ja-JP" altLang="en-US" smtClean="0">
                <a:latin typeface="Calibri" panose="020F0502020204030204" pitchFamily="34" charset="0"/>
              </a:rPr>
              <a:t>情報提供①</a:t>
            </a:r>
          </a:p>
        </p:txBody>
      </p:sp>
      <p:sp>
        <p:nvSpPr>
          <p:cNvPr id="1257" name="四角形 0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30790613-A9C5-4F0D-B2DA-B42A3E35CF45}" type="datetime1">
              <a:rPr lang="ja-JP" altLang="en-US" smtClean="0">
                <a:latin typeface="Calibri" panose="020F0502020204030204" pitchFamily="34" charset="0"/>
              </a:rPr>
              <a:pPr/>
              <a:t>2020/3/24</a:t>
            </a:fld>
            <a:endParaRPr lang="ja-JP" altLang="en-US" smtClean="0">
              <a:latin typeface="Calibri" panose="020F0502020204030204" pitchFamily="34" charset="0"/>
            </a:endParaRPr>
          </a:p>
        </p:txBody>
      </p:sp>
      <p:sp>
        <p:nvSpPr>
          <p:cNvPr id="1258" name="四角形 0"/>
          <p:cNvSpPr>
            <a:spLocks noGrp="1" noRot="1" noChangeAspect="1" noChangeArrowheads="1" noTextEdit="1"/>
          </p:cNvSpPr>
          <p:nvPr>
            <p:ph type="sldImg" idx="2"/>
          </p:nvPr>
        </p:nvSpPr>
        <p:spPr>
          <a:noFill/>
          <a:ln>
            <a:noFill/>
          </a:ln>
        </p:spPr>
      </p:sp>
      <p:sp>
        <p:nvSpPr>
          <p:cNvPr id="1259" name="四角形 0"/>
          <p:cNvSpPr>
            <a:spLocks noGrp="1" noChangeArrowheads="1"/>
          </p:cNvSpPr>
          <p:nvPr>
            <p:ph type="body" sz="quarter" idx="3"/>
          </p:nvPr>
        </p:nvSpPr>
        <p:spPr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</a:p>
        </p:txBody>
      </p:sp>
      <p:sp>
        <p:nvSpPr>
          <p:cNvPr id="1260" name="四角形 0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A6C72BAD-449E-40E5-B123-90460981FC41}" type="slidenum">
              <a:rPr lang="ja-JP" altLang="en-US" smtClean="0">
                <a:latin typeface="Calibri" panose="020F0502020204030204" pitchFamily="34" charset="0"/>
              </a:rPr>
              <a:pPr/>
              <a:t>5</a:t>
            </a:fld>
            <a:endParaRPr lang="ja-JP" altLang="en-US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  <p:sp>
        <p:nvSpPr>
          <p:cNvPr id="1264" name="四角形 151"/>
          <p:cNvSpPr>
            <a:spLocks noGrp="1" noRot="1" noChangeAspect="1" noChangeArrowheads="1"/>
          </p:cNvSpPr>
          <p:nvPr>
            <p:ph type="sldImg" idx="2"/>
          </p:nvPr>
        </p:nvSpPr>
        <p:spPr>
          <a:prstGeom prst="rect">
            <a:avLst/>
          </a:prstGeom>
        </p:spPr>
        <p:txBody>
          <a:bodyPr/>
          <a:p>
            <a:endParaRPr kumimoji="1" lang="ja-JP" altLang="en-US"/>
          </a:p>
        </p:txBody>
      </p:sp>
      <p:sp>
        <p:nvSpPr>
          <p:cNvPr id="1265" name="四角形 152"/>
          <p:cNvSpPr>
            <a:spLocks noGrp="1"/>
          </p:cNvSpPr>
          <p:nvPr>
            <p:ph type="body" sz="quarter" idx="3"/>
          </p:nvPr>
        </p:nvSpPr>
        <p:spPr>
          <a:prstGeom prst="rect">
            <a:avLst/>
          </a:prstGeom>
        </p:spPr>
        <p:txBody>
          <a:bodyPr/>
          <a:p>
            <a:endParaRPr kumimoji="1" lang="ja-JP" altLang="en-US"/>
          </a:p>
        </p:txBody>
      </p:sp>
      <p:sp>
        <p:nvSpPr>
          <p:cNvPr id="1266" name="四角形 153"/>
          <p:cNvSpPr>
            <a:spLocks noGrp="1" noChangeArrowhead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4AA3A77-E51E-4DF0-8B19-F10DC8C73BEE}" type="slidenum">
              <a:rPr lang="ja-JP" altLang="en-US"/>
              <a:pPr>
                <a:defRPr/>
              </a:pPr>
              <a:t>6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  <p:sp>
        <p:nvSpPr>
          <p:cNvPr id="1270" name="四角形 154"/>
          <p:cNvSpPr>
            <a:spLocks noGrp="1" noRot="1" noChangeAspect="1" noChangeArrowheads="1"/>
          </p:cNvSpPr>
          <p:nvPr>
            <p:ph type="sldImg" idx="2"/>
          </p:nvPr>
        </p:nvSpPr>
        <p:spPr>
          <a:prstGeom prst="rect">
            <a:avLst/>
          </a:prstGeom>
        </p:spPr>
        <p:txBody>
          <a:bodyPr/>
          <a:p>
            <a:endParaRPr kumimoji="1" lang="ja-JP" altLang="en-US"/>
          </a:p>
        </p:txBody>
      </p:sp>
      <p:sp>
        <p:nvSpPr>
          <p:cNvPr id="1271" name="四角形 155"/>
          <p:cNvSpPr>
            <a:spLocks noGrp="1"/>
          </p:cNvSpPr>
          <p:nvPr>
            <p:ph type="body" sz="quarter" idx="3"/>
          </p:nvPr>
        </p:nvSpPr>
        <p:spPr>
          <a:prstGeom prst="rect">
            <a:avLst/>
          </a:prstGeom>
        </p:spPr>
        <p:txBody>
          <a:bodyPr/>
          <a:p>
            <a:endParaRPr kumimoji="1" lang="ja-JP" altLang="en-US"/>
          </a:p>
        </p:txBody>
      </p:sp>
      <p:sp>
        <p:nvSpPr>
          <p:cNvPr id="1272" name="四角形 156"/>
          <p:cNvSpPr>
            <a:spLocks noGrp="1" noChangeArrowhead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4AA3A77-E51E-4DF0-8B19-F10DC8C73BEE}" type="slidenum">
              <a:rPr lang="ja-JP" altLang="en-US"/>
              <a:pPr>
                <a:defRPr/>
              </a:pPr>
              <a:t>7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8" name="四角形 0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ja-JP" altLang="en-US" smtClean="0">
                <a:latin typeface="Calibri" panose="020F0502020204030204" pitchFamily="34" charset="0"/>
              </a:rPr>
              <a:t>情報提供①</a:t>
            </a:r>
          </a:p>
        </p:txBody>
      </p:sp>
      <p:sp>
        <p:nvSpPr>
          <p:cNvPr id="1279" name="四角形 0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9F7CCECE-AC3E-43F6-8887-C9B478B1D9C2}" type="datetime1">
              <a:rPr lang="ja-JP" altLang="en-US" smtClean="0">
                <a:latin typeface="Calibri" panose="020F0502020204030204" pitchFamily="34" charset="0"/>
              </a:rPr>
              <a:pPr/>
              <a:t>2020/3/24</a:t>
            </a:fld>
            <a:endParaRPr lang="ja-JP" altLang="en-US" smtClean="0">
              <a:latin typeface="Calibri" panose="020F0502020204030204" pitchFamily="34" charset="0"/>
            </a:endParaRPr>
          </a:p>
        </p:txBody>
      </p:sp>
      <p:sp>
        <p:nvSpPr>
          <p:cNvPr id="1280" name="四角形 0"/>
          <p:cNvSpPr>
            <a:spLocks noGrp="1" noRot="1" noChangeAspect="1" noChangeArrowheads="1" noTextEdit="1"/>
          </p:cNvSpPr>
          <p:nvPr>
            <p:ph type="sldImg" idx="2"/>
          </p:nvPr>
        </p:nvSpPr>
        <p:spPr>
          <a:noFill/>
          <a:ln>
            <a:noFill/>
          </a:ln>
        </p:spPr>
      </p:sp>
      <p:sp>
        <p:nvSpPr>
          <p:cNvPr id="1281" name="四角形 0"/>
          <p:cNvSpPr>
            <a:spLocks noGrp="1" noChangeArrowheads="1"/>
          </p:cNvSpPr>
          <p:nvPr>
            <p:ph type="body" sz="quarter" idx="3"/>
          </p:nvPr>
        </p:nvSpPr>
        <p:spPr>
          <a:noFill/>
        </p:spPr>
        <p:txBody>
          <a:bodyPr wrap="square" numCol="1" anchor="t" anchorCtr="0" compatLnSpc="1">
            <a:prstTxWarp prst="textNoShape">
              <a:avLst/>
            </a:prstTxWarp>
            <a:normAutofit fontScale="85000" lnSpcReduction="10000"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800" dirty="0" smtClean="0">
                <a:latin typeface="Arial" panose="020B0604020202020204" pitchFamily="34" charset="0"/>
              </a:rPr>
              <a:t>※</a:t>
            </a:r>
            <a:r>
              <a:rPr lang="ja-JP" altLang="en-US" sz="1800" dirty="0" smtClean="0">
                <a:latin typeface="Arial" panose="020B0604020202020204" pitchFamily="34" charset="0"/>
              </a:rPr>
              <a:t>この画面のあとに、前のじゃんけんのスライド資料を貼り付けてください。</a:t>
            </a:r>
            <a:endParaRPr lang="en-US" altLang="ja-JP" sz="1800" dirty="0" smtClean="0">
              <a:latin typeface="Arial" panose="020B0604020202020204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ja-JP" sz="1800" dirty="0" smtClean="0">
              <a:latin typeface="Arial" panose="020B0604020202020204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800" dirty="0" smtClean="0">
                <a:latin typeface="Arial" panose="020B0604020202020204" pitchFamily="34" charset="0"/>
              </a:rPr>
              <a:t>では、あいこになってもらいます。</a:t>
            </a:r>
          </a:p>
          <a:p>
            <a:r>
              <a:rPr kumimoji="1" lang="ja-JP" altLang="ja-JP" sz="1800" kern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rPr>
              <a:t>後出しじゃんけんというものです。</a:t>
            </a:r>
          </a:p>
          <a:p>
            <a:r>
              <a:rPr kumimoji="1" lang="ja-JP" altLang="ja-JP" sz="1800" kern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rPr>
              <a:t>➀「じゃんけんぽん」と言って、画面にじゃんけんの手を出します。みなさんはそのあと、「ぽん」といってじゃんけんの手をだしてください。</a:t>
            </a:r>
          </a:p>
          <a:p>
            <a:r>
              <a:rPr kumimoji="1" lang="ja-JP" altLang="ja-JP" sz="1800" kern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rPr>
              <a:t>②みなさんにじゃんけんの手を出してもらうときに、画面の手に対してどんな手を出してもらうか指示しますので、それに合わせて出してください。</a:t>
            </a:r>
          </a:p>
          <a:p>
            <a:r>
              <a:rPr kumimoji="1" lang="ja-JP" altLang="ja-JP" sz="1800" kern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rPr>
              <a:t>③まずは、練習です。画面と同じ手を出して、あいこになってください。</a:t>
            </a:r>
          </a:p>
          <a:p>
            <a:pPr eaLnBrk="1" hangingPunct="1">
              <a:spcBef>
                <a:spcPct val="0"/>
              </a:spcBef>
            </a:pPr>
            <a:r>
              <a:rPr lang="ja-JP" altLang="en-US" sz="1800" dirty="0" smtClean="0">
                <a:latin typeface="Arial" panose="020B0604020202020204" pitchFamily="34" charset="0"/>
              </a:rPr>
              <a:t>「</a:t>
            </a:r>
            <a:r>
              <a:rPr lang="ja-JP" altLang="en-US" sz="1800" dirty="0" smtClean="0">
                <a:latin typeface="Arial" panose="020B0604020202020204" pitchFamily="34" charset="0"/>
              </a:rPr>
              <a:t>じゃんけんぽん」といって、画面にじゃんけんの手を出すので、みなさんはそのあとに、「ぽん」と言って同じじゃんけんの手をしてください。</a:t>
            </a:r>
          </a:p>
          <a:p>
            <a:pPr eaLnBrk="1" hangingPunct="1">
              <a:spcBef>
                <a:spcPct val="0"/>
              </a:spcBef>
            </a:pPr>
            <a:r>
              <a:rPr lang="ja-JP" altLang="en-US" sz="1800" dirty="0" err="1" smtClean="0">
                <a:latin typeface="Arial" panose="020B0604020202020204" pitchFamily="34" charset="0"/>
              </a:rPr>
              <a:t>っで</a:t>
            </a:r>
            <a:r>
              <a:rPr lang="ja-JP" altLang="en-US" sz="1800" dirty="0" smtClean="0">
                <a:latin typeface="Arial" panose="020B0604020202020204" pitchFamily="34" charset="0"/>
              </a:rPr>
              <a:t>はいきます。</a:t>
            </a:r>
          </a:p>
          <a:p>
            <a:pPr eaLnBrk="1" hangingPunct="1">
              <a:spcBef>
                <a:spcPct val="0"/>
              </a:spcBef>
            </a:pPr>
            <a:endParaRPr lang="ja-JP" altLang="en-US" sz="1800" dirty="0" smtClean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ja-JP" altLang="en-US" sz="1800" dirty="0" smtClean="0">
                <a:latin typeface="Arial" panose="020B0604020202020204" pitchFamily="34" charset="0"/>
              </a:rPr>
              <a:t>じゃんけん</a:t>
            </a:r>
          </a:p>
          <a:p>
            <a:pPr eaLnBrk="1" hangingPunct="1">
              <a:spcBef>
                <a:spcPct val="0"/>
              </a:spcBef>
            </a:pPr>
            <a:endParaRPr lang="ja-JP" altLang="en-US" sz="1800" dirty="0" smtClean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ja-JP" altLang="en-US" sz="1800" dirty="0" smtClean="0">
                <a:latin typeface="Arial" panose="020B0604020202020204" pitchFamily="34" charset="0"/>
              </a:rPr>
              <a:t>※掛け声について</a:t>
            </a:r>
          </a:p>
          <a:p>
            <a:pPr eaLnBrk="1" hangingPunct="1">
              <a:spcBef>
                <a:spcPct val="0"/>
              </a:spcBef>
            </a:pPr>
            <a:r>
              <a:rPr lang="ja-JP" altLang="en-US" sz="1800" dirty="0" smtClean="0">
                <a:latin typeface="Arial" panose="020B0604020202020204" pitchFamily="34" charset="0"/>
              </a:rPr>
              <a:t>　　講師→「じゃんけん　ぽん」</a:t>
            </a:r>
          </a:p>
          <a:p>
            <a:pPr eaLnBrk="1" hangingPunct="1">
              <a:spcBef>
                <a:spcPct val="0"/>
              </a:spcBef>
            </a:pPr>
            <a:r>
              <a:rPr lang="ja-JP" altLang="en-US" sz="1800" dirty="0" smtClean="0">
                <a:latin typeface="Arial" panose="020B0604020202020204" pitchFamily="34" charset="0"/>
              </a:rPr>
              <a:t>　　参加者→「ぽん」</a:t>
            </a:r>
          </a:p>
        </p:txBody>
      </p:sp>
      <p:sp>
        <p:nvSpPr>
          <p:cNvPr id="1282" name="四角形 0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2625871B-0A1F-4FA5-A335-81B34EE31D1D}" type="slidenum">
              <a:rPr lang="ja-JP" altLang="en-US" smtClean="0">
                <a:latin typeface="Calibri" panose="020F0502020204030204" pitchFamily="34" charset="0"/>
              </a:rPr>
              <a:pPr/>
              <a:t>8</a:t>
            </a:fld>
            <a:endParaRPr lang="ja-JP" altLang="en-US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8" name="四角形 0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ja-JP" altLang="en-US" smtClean="0">
                <a:latin typeface="Calibri" panose="020F0502020204030204" pitchFamily="34" charset="0"/>
              </a:rPr>
              <a:t>情報提供①</a:t>
            </a:r>
          </a:p>
        </p:txBody>
      </p:sp>
      <p:sp>
        <p:nvSpPr>
          <p:cNvPr id="1289" name="四角形 0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CE095652-0410-4A55-A602-1F5C5DA64D21}" type="datetime1">
              <a:rPr lang="ja-JP" altLang="en-US" smtClean="0">
                <a:latin typeface="Calibri" panose="020F0502020204030204" pitchFamily="34" charset="0"/>
              </a:rPr>
              <a:pPr/>
              <a:t>2020/3/24</a:t>
            </a:fld>
            <a:endParaRPr lang="ja-JP" altLang="en-US" smtClean="0">
              <a:latin typeface="Calibri" panose="020F0502020204030204" pitchFamily="34" charset="0"/>
            </a:endParaRPr>
          </a:p>
        </p:txBody>
      </p:sp>
      <p:sp>
        <p:nvSpPr>
          <p:cNvPr id="1290" name="四角形 0"/>
          <p:cNvSpPr>
            <a:spLocks noGrp="1" noRot="1" noChangeAspect="1" noChangeArrowheads="1" noTextEdit="1"/>
          </p:cNvSpPr>
          <p:nvPr>
            <p:ph type="sldImg" idx="2"/>
          </p:nvPr>
        </p:nvSpPr>
        <p:spPr>
          <a:noFill/>
          <a:ln>
            <a:noFill/>
          </a:ln>
        </p:spPr>
      </p:sp>
      <p:sp>
        <p:nvSpPr>
          <p:cNvPr id="1291" name="四角形 0"/>
          <p:cNvSpPr>
            <a:spLocks noGrp="1" noChangeArrowheads="1"/>
          </p:cNvSpPr>
          <p:nvPr>
            <p:ph type="body" sz="quarter" idx="3"/>
          </p:nvPr>
        </p:nvSpPr>
        <p:spPr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ja-JP" sz="1800" kern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rPr>
              <a:t>後出しじゃんけん</a:t>
            </a:r>
            <a:endParaRPr lang="en-US" altLang="ja-JP" sz="1800" dirty="0" smtClean="0">
              <a:latin typeface="Arial" panose="020B0604020202020204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ja-JP" sz="1800" dirty="0" smtClean="0">
              <a:latin typeface="Arial" panose="020B0604020202020204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800" dirty="0" smtClean="0">
                <a:latin typeface="Arial" panose="020B0604020202020204" pitchFamily="34" charset="0"/>
              </a:rPr>
              <a:t>次</a:t>
            </a:r>
            <a:r>
              <a:rPr lang="ja-JP" altLang="en-US" sz="1800" dirty="0" smtClean="0">
                <a:latin typeface="Arial" panose="020B0604020202020204" pitchFamily="34" charset="0"/>
              </a:rPr>
              <a:t>は</a:t>
            </a:r>
            <a:r>
              <a:rPr lang="ja-JP" altLang="en-US" sz="1800" dirty="0" smtClean="0">
                <a:latin typeface="Arial" panose="020B0604020202020204" pitchFamily="34" charset="0"/>
              </a:rPr>
              <a:t>、画面</a:t>
            </a:r>
            <a:r>
              <a:rPr lang="ja-JP" altLang="en-US" sz="1800" dirty="0" smtClean="0">
                <a:latin typeface="Arial" panose="020B0604020202020204" pitchFamily="34" charset="0"/>
              </a:rPr>
              <a:t>の手に勝ってください。</a:t>
            </a:r>
          </a:p>
          <a:p>
            <a:pPr eaLnBrk="1" hangingPunct="1">
              <a:spcBef>
                <a:spcPct val="0"/>
              </a:spcBef>
            </a:pPr>
            <a:endParaRPr lang="ja-JP" altLang="en-US" sz="1800" dirty="0" smtClean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ja-JP" altLang="en-US" sz="1800" dirty="0" smtClean="0">
                <a:latin typeface="Arial" panose="020B0604020202020204" pitchFamily="34" charset="0"/>
              </a:rPr>
              <a:t>（あとやり方は同じ）</a:t>
            </a:r>
          </a:p>
        </p:txBody>
      </p:sp>
      <p:sp>
        <p:nvSpPr>
          <p:cNvPr id="1292" name="四角形 0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4594F788-6DDE-47D5-9798-F654A05C1705}" type="slidenum">
              <a:rPr lang="ja-JP" altLang="en-US" smtClean="0">
                <a:latin typeface="Calibri" panose="020F0502020204030204" pitchFamily="34" charset="0"/>
              </a:rPr>
              <a:pPr/>
              <a:t>9</a:t>
            </a:fld>
            <a:endParaRPr lang="ja-JP" altLang="en-US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3.xml.rels><?xml version="1.0" encoding="UTF-8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<?xml version="1.0" encoding="UTF-8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<?xml version="1.0" encoding="UTF-8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<?xml version="1.0" encoding="UTF-8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<?xml version="1.0" encoding="UTF-8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<?xml version="1.0" encoding="UTF-8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<?xml version="1.0" encoding="UTF-8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<?xml version="1.0" encoding="UTF-8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<?xml version="1.0" encoding="UTF-8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3.xml.rels><?xml version="1.0" encoding="UTF-8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4.xml.rels><?xml version="1.0" encoding="UTF-8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5.xml.rels><?xml version="1.0" encoding="UTF-8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6.xml.rels><?xml version="1.0" encoding="UTF-8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7.xml.rels><?xml version="1.0" encoding="UTF-8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8.xml.rels><?xml version="1.0" encoding="UTF-8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9.xml.rels><?xml version="1.0" encoding="UTF-8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0.xml.rels><?xml version="1.0" encoding="UTF-8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1.xml.rels><?xml version="1.0" encoding="UTF-8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2.xml.rels><?xml version="1.0" encoding="UTF-8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3.xml.rels><?xml version="1.0" encoding="UTF-8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4.xml.rels><?xml version="1.0" encoding="UTF-8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5.xml.rels><?xml version="1.0" encoding="UTF-8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6.xml.rels><?xml version="1.0" encoding="UTF-8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slideMaster" Target="../slideMasters/slideMaster2.xml" /></Relationships>
</file>

<file path=ppt/slideLayouts/_rels/slideLayout4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1032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1033" name="日付プレースホルダ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AF89B-43D3-4274-847D-12F3682EF164}" type="datetime1">
              <a:rPr lang="ja-JP" altLang="en-US"/>
              <a:pPr>
                <a:defRPr/>
              </a:pPr>
              <a:t>2020/3/16</a:t>
            </a:fld>
            <a:endParaRPr lang="ja-JP" altLang="en-US"/>
          </a:p>
        </p:txBody>
      </p:sp>
      <p:sp>
        <p:nvSpPr>
          <p:cNvPr id="1034" name="フッター プレースホルダ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1035" name="スライド番号プレースホルダ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13B24-0A41-4488-9EF4-2E1915E290E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65790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1089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1090" name="日付プレースホルダ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9FB06-15A7-458E-B94B-32770C0312F8}" type="datetime1">
              <a:rPr lang="ja-JP" altLang="en-US"/>
              <a:pPr>
                <a:defRPr/>
              </a:pPr>
              <a:t>2020/3/16</a:t>
            </a:fld>
            <a:endParaRPr lang="ja-JP" altLang="en-US"/>
          </a:p>
        </p:txBody>
      </p:sp>
      <p:sp>
        <p:nvSpPr>
          <p:cNvPr id="1091" name="フッター プレースホルダ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1092" name="スライド番号プレースホルダ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703976-488E-4942-B0D9-2FBE56A93BD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52850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1095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1096" name="日付プレースホルダ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D2ED7-6C91-464A-8D09-F3198D1DF114}" type="datetime1">
              <a:rPr lang="ja-JP" altLang="en-US"/>
              <a:pPr>
                <a:defRPr/>
              </a:pPr>
              <a:t>2020/3/16</a:t>
            </a:fld>
            <a:endParaRPr lang="ja-JP" altLang="en-US"/>
          </a:p>
        </p:txBody>
      </p:sp>
      <p:sp>
        <p:nvSpPr>
          <p:cNvPr id="1097" name="フッター プレースホルダ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1098" name="スライド番号プレースホルダ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0F6E43-14E1-42FF-9AA6-40FB6C6BC15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65937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1107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1108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5CF5F9-4E21-4FBF-B41F-2ADA355327FB}" type="datetimeFigureOut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2020/3/16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109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110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EC8D5B-2AC9-44FC-989F-897E4327DA43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65361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タイトルとコンテンツ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111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11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05C98A-C56C-4706-A742-4C5F21C18B4F}" type="datetimeFigureOut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2020/3/16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11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11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BD6623-7072-475F-BA73-F6FCF5AFCA9C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58180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119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1120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F50605-D832-4C01-88C7-50BC47B63DF2}" type="datetimeFigureOut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2020/3/16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121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122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1B25B9-FBB0-4650-8DDF-06459E13CB74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59877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つのコンテンツ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1125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126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12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3CB7A9-1404-4E56-97A2-28F95B0A69CD}" type="datetimeFigureOut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2020/3/16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12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12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03441B1-3D33-4288-BBCE-B2FEC0A3D8F1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59695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較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132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1133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134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1135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136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D90686-69D9-43D2-99BA-6CF93F8A3375}" type="datetimeFigureOut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2020/3/16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137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138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99F5E17-962D-429E-9711-E132D684E910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52110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タイトルのみ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1141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4B8860-8CF7-4FA9-B4D0-6D6ED2593083}" type="datetimeFigureOut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2020/3/16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142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143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3F0392-BDA0-472D-AC30-E5359E34ECD2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47433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0A8B36-7D3A-42D0-A8F2-5833732E0FA6}" type="datetimeFigureOut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2020/3/16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14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14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47FC9C-95C1-4671-BF6E-52D14AFDDEC4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04107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150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151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115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64A0AF-59D2-4C4E-B54D-08243131EE0F}" type="datetimeFigureOut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2020/3/16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15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15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81B35F0-F691-4782-994F-D7D5798CA674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6351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1038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1039" name="日付プレースホルダ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018639-77A7-4CB1-B4A8-4649552BCDA4}" type="datetime1">
              <a:rPr lang="ja-JP" altLang="en-US"/>
              <a:pPr>
                <a:defRPr/>
              </a:pPr>
              <a:t>2020/3/16</a:t>
            </a:fld>
            <a:endParaRPr lang="ja-JP" altLang="en-US"/>
          </a:p>
        </p:txBody>
      </p:sp>
      <p:sp>
        <p:nvSpPr>
          <p:cNvPr id="1040" name="フッター プレースホルダ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1041" name="スライド番号プレースホルダ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222653-02FB-4332-A24F-3734040DDC6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511482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6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157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1158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1159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F2AC11-10A5-4BD1-849A-27B6D311102A}" type="datetimeFigureOut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2020/3/16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160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161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B1663A-A377-4CB2-9A6C-27CD60E36751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16620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タイトルと縦書きテキスト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1164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16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AB7EEC-11F6-4124-80BE-D98F6EADA4C9}" type="datetimeFigureOut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2020/3/16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16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16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7B2477-C15F-48B3-B365-BDBB39C05325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25748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縦書きテキスト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1170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171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C3BE1D-8289-4301-990B-E9DD47EDEC61}" type="datetimeFigureOut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2020/3/16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172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173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9EC0E0-017A-437D-9D9D-6B4F3FC058BF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65645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タイトルとコンテンツ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5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628800622"/>
      </p:ext>
    </p:extLst>
  </p:cSld>
  <p:clrMapOvr>
    <a:masterClrMapping/>
  </p:clrMapOvr>
  <p:transition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dgm">
  <p:cSld name="タイトルと、図表または組織図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" name="タイトル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1178" name="SmartArt プレースホルダ 2"/>
          <p:cNvSpPr>
            <a:spLocks noGrp="1"/>
          </p:cNvSpPr>
          <p:nvPr>
            <p:ph type="dgm" idx="1"/>
          </p:nvPr>
        </p:nvSpPr>
        <p:spPr>
          <a:xfrm>
            <a:off x="838200" y="1905000"/>
            <a:ext cx="7772400" cy="4114800"/>
          </a:xfrm>
        </p:spPr>
        <p:txBody>
          <a:bodyPr/>
          <a:lstStyle/>
          <a:p>
            <a:pPr lvl="0"/>
            <a:endParaRPr lang="ja-JP" altLang="en-US" noProof="0"/>
          </a:p>
        </p:txBody>
      </p:sp>
      <p:sp>
        <p:nvSpPr>
          <p:cNvPr id="1179" name="Rectangle 6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>
                    <a:tint val="75000"/>
                  </a:prst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28F3FBB-CBFA-48C4-BC3E-1E6D06DD7D59}" type="datetime1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2020/3/16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180" name="Rectangle 6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white">
                    <a:tint val="75000"/>
                  </a:prst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181" name="Rectangle 6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064731-74C8-46EC-8C07-936AF28A9BD6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02079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セクション見出し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正方形/長方形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93742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セクション見出し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6208486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セクション見出し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9671070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セクション見出し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0082578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セクション見出し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9943584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1044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1045" name="日付プレースホルダ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90B13-6491-4358-A2C3-D88B6906ABA0}" type="datetime1">
              <a:rPr lang="ja-JP" altLang="en-US"/>
              <a:pPr>
                <a:defRPr/>
              </a:pPr>
              <a:t>2020/3/16</a:t>
            </a:fld>
            <a:endParaRPr lang="ja-JP" altLang="en-US"/>
          </a:p>
        </p:txBody>
      </p:sp>
      <p:sp>
        <p:nvSpPr>
          <p:cNvPr id="1046" name="フッター プレースホルダ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1047" name="スライド番号プレースホルダ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74CA0-D694-4288-B415-B0D58D247C8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05864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セクション見出し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6565431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セクション見出し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4862867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セクション見出し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836092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セクション見出し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4755950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セクション見出し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6886597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_セクション見出し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007506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_タイトルとコンテンツ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931351-92F6-47B4-B6FA-08BBE8070DF3}" type="datetimeFigureOut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2020/3/16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19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19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E1BA656-2F84-4DA0-AE18-13749AE773DB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198" name="テキスト プレースホルダー 2"/>
          <p:cNvSpPr>
            <a:spLocks noGrp="1"/>
          </p:cNvSpPr>
          <p:nvPr>
            <p:ph idx="1"/>
          </p:nvPr>
        </p:nvSpPr>
        <p:spPr>
          <a:xfrm>
            <a:off x="446509" y="1600200"/>
            <a:ext cx="8250988" cy="4375914"/>
          </a:xfrm>
          <a:prstGeom prst="rect">
            <a:avLst/>
          </a:prstGeom>
        </p:spPr>
        <p:txBody>
          <a:bodyPr vert="horz" lIns="91424" tIns="45712" rIns="91424" bIns="45712" rtlCol="0">
            <a:normAutofit/>
          </a:bodyPr>
          <a:lstStyle>
            <a:lvl1pPr>
              <a:defRPr sz="28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 dirty="0"/>
          </a:p>
        </p:txBody>
      </p:sp>
      <p:sp>
        <p:nvSpPr>
          <p:cNvPr id="1199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3" y="424711"/>
            <a:ext cx="8229600" cy="653106"/>
          </a:xfrm>
          <a:prstGeom prst="rect">
            <a:avLst/>
          </a:prstGeom>
        </p:spPr>
        <p:txBody>
          <a:bodyPr vert="horz" lIns="91424" tIns="45712" rIns="91424" bIns="45712" rtlCol="0" anchor="ctr">
            <a:noAutofit/>
          </a:bodyPr>
          <a:lstStyle>
            <a:lvl1pPr algn="l">
              <a:defRPr sz="3500" b="1"/>
            </a:lvl1pPr>
          </a:lstStyle>
          <a:p>
            <a:r>
              <a:rPr kumimoji="1" lang="ja-JP" altLang="en-US"/>
              <a:t>マスタ タイトルの書式設定</a:t>
            </a:r>
            <a:endParaRPr kumimoji="1" lang="ja-JP" altLang="en-US" dirty="0"/>
          </a:p>
        </p:txBody>
      </p:sp>
      <p:pic>
        <p:nvPicPr>
          <p:cNvPr id="1200" name="図 2" descr="C:\Users\PD_Fukasawa\Desktop\Back-03.png"/>
          <p:cNvPicPr>
            <a:picLocks noChangeAspect="1" noChangeArrowheads="1"/>
          </p:cNvPicPr>
          <p:nvPr/>
        </p:nvPicPr>
        <p:blipFill>
          <a:blip r:embed="rId1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27940"/>
          <a:stretch>
            <a:fillRect/>
          </a:stretch>
        </p:blipFill>
        <p:spPr>
          <a:xfrm flipH="1">
            <a:off x="0" y="0"/>
            <a:ext cx="6588224" cy="6856560"/>
          </a:xfrm>
          <a:prstGeom prst="rect">
            <a:avLst/>
          </a:prstGeom>
          <a:noFill/>
        </p:spPr>
      </p:pic>
      <p:pic>
        <p:nvPicPr>
          <p:cNvPr id="1201" name="図 2" descr="C:\Users\PD_Fukasawa\Desktop\Back-03.png"/>
          <p:cNvPicPr>
            <a:picLocks noChangeAspect="1" noChangeArrowheads="1"/>
          </p:cNvPicPr>
          <p:nvPr userDrawn="1"/>
        </p:nvPicPr>
        <p:blipFill>
          <a:blip r:embed="rId1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27802" r="44106"/>
          <a:stretch>
            <a:fillRect/>
          </a:stretch>
        </p:blipFill>
        <p:spPr>
          <a:xfrm flipH="1">
            <a:off x="6575527" y="0"/>
            <a:ext cx="2568476" cy="68565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31496206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1050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1051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1052" name="日付プレースホルダ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2A57C-3A28-4281-940C-0EDF1439DF67}" type="datetime1">
              <a:rPr lang="ja-JP" altLang="en-US"/>
              <a:pPr>
                <a:defRPr/>
              </a:pPr>
              <a:t>2020/3/16</a:t>
            </a:fld>
            <a:endParaRPr lang="ja-JP" altLang="en-US"/>
          </a:p>
        </p:txBody>
      </p:sp>
      <p:sp>
        <p:nvSpPr>
          <p:cNvPr id="1053" name="フッター プレースホルダ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1054" name="スライド番号プレースホルダ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6650B9-AE96-4DC3-9D54-F271C26520A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87146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1057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1058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1059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1060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1061" name="日付プレースホルダ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CF213E-396D-427B-B890-B5B7472AEFB9}" type="datetime1">
              <a:rPr lang="ja-JP" altLang="en-US"/>
              <a:pPr>
                <a:defRPr/>
              </a:pPr>
              <a:t>2020/3/16</a:t>
            </a:fld>
            <a:endParaRPr lang="ja-JP" altLang="en-US"/>
          </a:p>
        </p:txBody>
      </p:sp>
      <p:sp>
        <p:nvSpPr>
          <p:cNvPr id="1062" name="フッター プレースホルダ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1063" name="スライド番号プレースホルダ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A219E4-026D-418E-9984-C01A8B35C4D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88574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1066" name="日付プレースホルダ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03CC04-BFF2-4EEE-B2F7-299BC55CD0A1}" type="datetime1">
              <a:rPr lang="ja-JP" altLang="en-US"/>
              <a:pPr>
                <a:defRPr/>
              </a:pPr>
              <a:t>2020/3/16</a:t>
            </a:fld>
            <a:endParaRPr lang="ja-JP" altLang="en-US"/>
          </a:p>
        </p:txBody>
      </p:sp>
      <p:sp>
        <p:nvSpPr>
          <p:cNvPr id="1067" name="フッター プレースホルダ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1068" name="スライド番号プレースホルダ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A48419-ACD0-401A-AAC3-4D32E8D4CA5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76013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日付プレースホルダ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FE66C1-4D71-4C70-86F5-B3C543571170}" type="datetime1">
              <a:rPr lang="ja-JP" altLang="en-US"/>
              <a:pPr>
                <a:defRPr/>
              </a:pPr>
              <a:t>2020/3/16</a:t>
            </a:fld>
            <a:endParaRPr lang="ja-JP" altLang="en-US"/>
          </a:p>
        </p:txBody>
      </p:sp>
      <p:sp>
        <p:nvSpPr>
          <p:cNvPr id="1071" name="フッター プレースホルダ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1072" name="スライド番号プレースホルダ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814BC-DF83-46F3-A811-543F9659DC1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79658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1075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1076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1077" name="日付プレースホルダ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D04F7C-58ED-4BFF-AA5D-684FFFE2F2F1}" type="datetime1">
              <a:rPr lang="ja-JP" altLang="en-US"/>
              <a:pPr>
                <a:defRPr/>
              </a:pPr>
              <a:t>2020/3/16</a:t>
            </a:fld>
            <a:endParaRPr lang="ja-JP" altLang="en-US"/>
          </a:p>
        </p:txBody>
      </p:sp>
      <p:sp>
        <p:nvSpPr>
          <p:cNvPr id="1078" name="フッター プレースホルダ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1079" name="スライド番号プレースホルダ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8CD76-0BFB-4605-8E5A-A6D09F5413C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99966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1082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1083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1084" name="日付プレースホルダ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85C493-5261-469C-A4B4-A6FE1C08B698}" type="datetime1">
              <a:rPr lang="ja-JP" altLang="en-US"/>
              <a:pPr>
                <a:defRPr/>
              </a:pPr>
              <a:t>2020/3/16</a:t>
            </a:fld>
            <a:endParaRPr lang="ja-JP" altLang="en-US"/>
          </a:p>
        </p:txBody>
      </p:sp>
      <p:sp>
        <p:nvSpPr>
          <p:cNvPr id="1085" name="フッター プレースホルダ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1086" name="スライド番号プレースホルダ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CB312B-909C-4AD7-B721-41FAC283E89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66910310"/>
      </p:ext>
    </p:extLst>
  </p:cSld>
  <p:clrMapOvr>
    <a:masterClrMapping/>
  </p:clrMapOvr>
</p:sldLayout>
</file>

<file path=ppt/slideMasters/_rels/slideMaster1.xml.rels><?xml version="1.0" encoding="UTF-8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/Relationships>
</file>

<file path=ppt/slideMasters/_rels/slideMaster2.xml.rels><?xml version="1.0" encoding="UTF-8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14.xml" /><Relationship Id="rId4" Type="http://schemas.openxmlformats.org/officeDocument/2006/relationships/slideLayout" Target="../slideLayouts/slideLayout15.xml" /><Relationship Id="rId5" Type="http://schemas.openxmlformats.org/officeDocument/2006/relationships/slideLayout" Target="../slideLayouts/slideLayout16.xml" /><Relationship Id="rId6" Type="http://schemas.openxmlformats.org/officeDocument/2006/relationships/slideLayout" Target="../slideLayouts/slideLayout17.xml" /><Relationship Id="rId7" Type="http://schemas.openxmlformats.org/officeDocument/2006/relationships/slideLayout" Target="../slideLayouts/slideLayout18.xml" /><Relationship Id="rId8" Type="http://schemas.openxmlformats.org/officeDocument/2006/relationships/slideLayout" Target="../slideLayouts/slideLayout19.xml" /><Relationship Id="rId9" Type="http://schemas.openxmlformats.org/officeDocument/2006/relationships/slideLayout" Target="../slideLayouts/slideLayout20.xml" /><Relationship Id="rId10" Type="http://schemas.openxmlformats.org/officeDocument/2006/relationships/slideLayout" Target="../slideLayouts/slideLayout21.xml" /><Relationship Id="rId11" Type="http://schemas.openxmlformats.org/officeDocument/2006/relationships/slideLayout" Target="../slideLayouts/slideLayout22.xml" /><Relationship Id="rId12" Type="http://schemas.openxmlformats.org/officeDocument/2006/relationships/slideLayout" Target="../slideLayouts/slideLayout23.xml" /><Relationship Id="rId13" Type="http://schemas.openxmlformats.org/officeDocument/2006/relationships/slideLayout" Target="../slideLayouts/slideLayout24.xml" /><Relationship Id="rId14" Type="http://schemas.openxmlformats.org/officeDocument/2006/relationships/slideLayout" Target="../slideLayouts/slideLayout25.xml" /><Relationship Id="rId15" Type="http://schemas.openxmlformats.org/officeDocument/2006/relationships/slideLayout" Target="../slideLayouts/slideLayout26.xml" /><Relationship Id="rId16" Type="http://schemas.openxmlformats.org/officeDocument/2006/relationships/slideLayout" Target="../slideLayouts/slideLayout27.xml" /><Relationship Id="rId17" Type="http://schemas.openxmlformats.org/officeDocument/2006/relationships/slideLayout" Target="../slideLayouts/slideLayout28.xml" /><Relationship Id="rId18" Type="http://schemas.openxmlformats.org/officeDocument/2006/relationships/slideLayout" Target="../slideLayouts/slideLayout29.xml" /><Relationship Id="rId19" Type="http://schemas.openxmlformats.org/officeDocument/2006/relationships/slideLayout" Target="../slideLayouts/slideLayout30.xml" /><Relationship Id="rId20" Type="http://schemas.openxmlformats.org/officeDocument/2006/relationships/slideLayout" Target="../slideLayouts/slideLayout31.xml" /><Relationship Id="rId21" Type="http://schemas.openxmlformats.org/officeDocument/2006/relationships/slideLayout" Target="../slideLayouts/slideLayout32.xml" /><Relationship Id="rId22" Type="http://schemas.openxmlformats.org/officeDocument/2006/relationships/slideLayout" Target="../slideLayouts/slideLayout33.xml" /><Relationship Id="rId23" Type="http://schemas.openxmlformats.org/officeDocument/2006/relationships/slideLayout" Target="../slideLayouts/slideLayout34.xml" /><Relationship Id="rId24" Type="http://schemas.openxmlformats.org/officeDocument/2006/relationships/slideLayout" Target="../slideLayouts/slideLayout35.xml" /><Relationship Id="rId25" Type="http://schemas.openxmlformats.org/officeDocument/2006/relationships/slideLayout" Target="../slideLayouts/slideLayout36.xml" /><Relationship Id="rId26" Type="http://schemas.openxmlformats.org/officeDocument/2006/relationships/theme" Target="../theme/theme2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タイトル プレースホルダ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6" name="テキスト プレースホルダ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7" name="日付プレースホルダ 3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5BE254F-2FEE-48D0-80B1-1C3D56A4824B}" type="datetime1">
              <a:rPr lang="ja-JP" altLang="en-US"/>
              <a:pPr>
                <a:defRPr/>
              </a:pPr>
              <a:t>2020/3/16</a:t>
            </a:fld>
            <a:endParaRPr lang="ja-JP" altLang="en-US"/>
          </a:p>
        </p:txBody>
      </p:sp>
      <p:sp>
        <p:nvSpPr>
          <p:cNvPr id="1028" name="フッター プレースホルダ 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1029" name="スライド番号プレースホルダ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78787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751D23E-0B87-496E-B8C7-A9A1739A446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9" charset="0"/>
          <a:ea typeface="ＭＳ Ｐゴシック" pitchFamily="5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9" charset="0"/>
          <a:ea typeface="ＭＳ Ｐゴシック" pitchFamily="5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9" charset="0"/>
          <a:ea typeface="ＭＳ Ｐゴシック" pitchFamily="5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9" charset="0"/>
          <a:ea typeface="ＭＳ Ｐゴシック" pitchFamily="55" charset="-128"/>
        </a:defRPr>
      </a:lvl5pPr>
      <a:lvl6pPr marL="0" algn="ctr" defTabSz="914400" rtl="0" fontAlgn="auto" latinLnBrk="0">
        <a:lnSpc>
          <a:spcPct val="100000"/>
        </a:lnSpc>
        <a:spcBef>
          <a:spcPct val="0"/>
        </a:spcBef>
        <a:spcAft>
          <a:spcPct val="0"/>
        </a:spcAft>
        <a:defRPr kumimoji="1" sz="4400" b="0" i="0" u="none" baseline="0">
          <a:solidFill>
            <a:schemeClr val="tx1"/>
          </a:solidFill>
          <a:effectLst/>
          <a:latin typeface="Calibri" pitchFamily="39" charset="0"/>
          <a:ea typeface="ＭＳ Ｐゴシック" pitchFamily="55" charset="-128"/>
        </a:defRPr>
      </a:lvl6pPr>
      <a:lvl7pPr marL="0" algn="ctr" defTabSz="914400" rtl="0" fontAlgn="auto" latinLnBrk="0">
        <a:lnSpc>
          <a:spcPct val="100000"/>
        </a:lnSpc>
        <a:spcBef>
          <a:spcPct val="0"/>
        </a:spcBef>
        <a:spcAft>
          <a:spcPct val="0"/>
        </a:spcAft>
        <a:defRPr kumimoji="1" sz="4400" b="0" i="0" u="none" baseline="0">
          <a:solidFill>
            <a:schemeClr val="tx1"/>
          </a:solidFill>
          <a:effectLst/>
          <a:latin typeface="Calibri" pitchFamily="39" charset="0"/>
          <a:ea typeface="ＭＳ Ｐゴシック" pitchFamily="55" charset="-128"/>
        </a:defRPr>
      </a:lvl7pPr>
      <a:lvl8pPr marL="0" algn="ctr" defTabSz="914400" rtl="0" fontAlgn="auto" latinLnBrk="0">
        <a:lnSpc>
          <a:spcPct val="100000"/>
        </a:lnSpc>
        <a:spcBef>
          <a:spcPct val="0"/>
        </a:spcBef>
        <a:spcAft>
          <a:spcPct val="0"/>
        </a:spcAft>
        <a:defRPr kumimoji="1" sz="4400" b="0" i="0" u="none" baseline="0">
          <a:solidFill>
            <a:schemeClr val="tx1"/>
          </a:solidFill>
          <a:effectLst/>
          <a:latin typeface="Calibri" pitchFamily="39" charset="0"/>
          <a:ea typeface="ＭＳ Ｐゴシック" pitchFamily="55" charset="-128"/>
        </a:defRPr>
      </a:lvl8pPr>
      <a:lvl9pPr marL="0" algn="ctr" defTabSz="914400" rtl="0" fontAlgn="auto" latinLnBrk="0">
        <a:lnSpc>
          <a:spcPct val="100000"/>
        </a:lnSpc>
        <a:spcBef>
          <a:spcPct val="0"/>
        </a:spcBef>
        <a:spcAft>
          <a:spcPct val="0"/>
        </a:spcAft>
        <a:defRPr kumimoji="1" sz="4400" b="0" i="0" u="none" baseline="0">
          <a:solidFill>
            <a:schemeClr val="tx1"/>
          </a:solidFill>
          <a:effectLst/>
          <a:latin typeface="Calibri" pitchFamily="39" charset="0"/>
          <a:ea typeface="ＭＳ Ｐゴシック" pitchFamily="55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Calibri" pitchFamily="39" charset="0"/>
          <a:ea typeface="ＭＳ Ｐゴシック" pitchFamily="5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Calibri" pitchFamily="39" charset="0"/>
          <a:ea typeface="ＭＳ Ｐゴシック" pitchFamily="5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Calibri" pitchFamily="39" charset="0"/>
          <a:ea typeface="ＭＳ Ｐゴシック" pitchFamily="5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Calibri" pitchFamily="39" charset="0"/>
          <a:ea typeface="ＭＳ Ｐゴシック" pitchFamily="55" charset="-128"/>
        </a:defRPr>
      </a:lvl5pPr>
      <a:lvl6pPr marL="2057400" indent="-228600" algn="l" defTabSz="914400" rtl="0" fontAlgn="auto" latinLnBrk="0">
        <a:lnSpc>
          <a:spcPct val="100000"/>
        </a:lnSpc>
        <a:spcBef>
          <a:spcPct val="20000"/>
        </a:spcBef>
        <a:spcAft>
          <a:spcPct val="0"/>
        </a:spcAft>
        <a:buFont typeface="Arial" pitchFamily="39" charset="0"/>
        <a:buChar char="»"/>
        <a:defRPr kumimoji="1" sz="2000" b="0" i="0" u="none" kern="1200" baseline="0">
          <a:solidFill>
            <a:schemeClr val="tx1"/>
          </a:solidFill>
          <a:effectLst/>
          <a:latin typeface="Calibri" pitchFamily="39" charset="0"/>
          <a:ea typeface="ＭＳ Ｐゴシック" pitchFamily="55" charset="-128"/>
        </a:defRPr>
      </a:lvl6pPr>
      <a:lvl7pPr marL="2057400" indent="-228600" algn="l" defTabSz="914400" rtl="0" fontAlgn="auto" latinLnBrk="0">
        <a:lnSpc>
          <a:spcPct val="100000"/>
        </a:lnSpc>
        <a:spcBef>
          <a:spcPct val="20000"/>
        </a:spcBef>
        <a:spcAft>
          <a:spcPct val="0"/>
        </a:spcAft>
        <a:buFont typeface="Arial" pitchFamily="39" charset="0"/>
        <a:buChar char="»"/>
        <a:defRPr kumimoji="1" sz="2000" b="0" i="0" u="none" kern="1200" baseline="0">
          <a:solidFill>
            <a:schemeClr val="tx1"/>
          </a:solidFill>
          <a:effectLst/>
          <a:latin typeface="Calibri" pitchFamily="39" charset="0"/>
          <a:ea typeface="ＭＳ Ｐゴシック" pitchFamily="55" charset="-128"/>
        </a:defRPr>
      </a:lvl7pPr>
      <a:lvl8pPr marL="2057400" indent="-228600" algn="l" defTabSz="914400" rtl="0" fontAlgn="auto" latinLnBrk="0">
        <a:lnSpc>
          <a:spcPct val="100000"/>
        </a:lnSpc>
        <a:spcBef>
          <a:spcPct val="20000"/>
        </a:spcBef>
        <a:spcAft>
          <a:spcPct val="0"/>
        </a:spcAft>
        <a:buFont typeface="Arial" pitchFamily="39" charset="0"/>
        <a:buChar char="»"/>
        <a:defRPr kumimoji="1" sz="2000" b="0" i="0" u="none" kern="1200" baseline="0">
          <a:solidFill>
            <a:schemeClr val="tx1"/>
          </a:solidFill>
          <a:effectLst/>
          <a:latin typeface="Calibri" pitchFamily="39" charset="0"/>
          <a:ea typeface="ＭＳ Ｐゴシック" pitchFamily="55" charset="-128"/>
        </a:defRPr>
      </a:lvl8pPr>
      <a:lvl9pPr marL="2057400" indent="-228600" algn="l" defTabSz="914400" rtl="0" fontAlgn="auto" latinLnBrk="0">
        <a:lnSpc>
          <a:spcPct val="100000"/>
        </a:lnSpc>
        <a:spcBef>
          <a:spcPct val="20000"/>
        </a:spcBef>
        <a:spcAft>
          <a:spcPct val="0"/>
        </a:spcAft>
        <a:buFont typeface="Arial" pitchFamily="39" charset="0"/>
        <a:buChar char="»"/>
        <a:defRPr kumimoji="1" sz="2000" b="0" i="0" u="none" kern="1200" baseline="0">
          <a:solidFill>
            <a:schemeClr val="tx1"/>
          </a:solidFill>
          <a:effectLst/>
          <a:latin typeface="Calibri" pitchFamily="39" charset="0"/>
          <a:ea typeface="ＭＳ Ｐゴシック" pitchFamily="55" charset="-128"/>
        </a:defRPr>
      </a:lvl9pPr>
    </p:bodyStyle>
    <p:otherStyle>
      <a:lvl1pPr marL="0" algn="l" defTabSz="914400" rtl="0" eaLnBrk="1" fontAlgn="auto" latinLnBrk="0" hangingPunct="1">
        <a:lnSpc>
          <a:spcPct val="100000"/>
        </a:lnSpc>
        <a:spcBef>
          <a:spcPct val="0"/>
        </a:spcBef>
        <a:spcAft>
          <a:spcPct val="0"/>
        </a:spcAft>
        <a:defRPr kumimoji="1" sz="1800" b="0" i="0" u="none" kern="1200" baseline="0">
          <a:solidFill>
            <a:schemeClr val="tx1"/>
          </a:solidFill>
          <a:effectLst/>
          <a:latin typeface="Calibri" pitchFamily="39" charset="0"/>
          <a:ea typeface="ＭＳ Ｐゴシック" pitchFamily="55" charset="-128"/>
        </a:defRPr>
      </a:lvl1pPr>
      <a:lvl2pPr marL="457200" algn="l" defTabSz="914400" rtl="0" eaLnBrk="1" fontAlgn="auto" latinLnBrk="0" hangingPunct="1">
        <a:lnSpc>
          <a:spcPct val="100000"/>
        </a:lnSpc>
        <a:spcBef>
          <a:spcPct val="0"/>
        </a:spcBef>
        <a:spcAft>
          <a:spcPct val="0"/>
        </a:spcAft>
        <a:defRPr kumimoji="1" sz="1800" b="0" i="0" u="none" kern="1200" baseline="0">
          <a:solidFill>
            <a:schemeClr val="tx1"/>
          </a:solidFill>
          <a:effectLst/>
          <a:latin typeface="Calibri" pitchFamily="39" charset="0"/>
          <a:ea typeface="ＭＳ Ｐゴシック" pitchFamily="55" charset="-128"/>
        </a:defRPr>
      </a:lvl2pPr>
      <a:lvl3pPr marL="914400" algn="l" defTabSz="914400" rtl="0" eaLnBrk="1" fontAlgn="auto" latinLnBrk="0" hangingPunct="1">
        <a:lnSpc>
          <a:spcPct val="100000"/>
        </a:lnSpc>
        <a:spcBef>
          <a:spcPct val="0"/>
        </a:spcBef>
        <a:spcAft>
          <a:spcPct val="0"/>
        </a:spcAft>
        <a:defRPr kumimoji="1" sz="1800" b="0" i="0" u="none" kern="1200" baseline="0">
          <a:solidFill>
            <a:schemeClr val="tx1"/>
          </a:solidFill>
          <a:effectLst/>
          <a:latin typeface="Calibri" pitchFamily="39" charset="0"/>
          <a:ea typeface="ＭＳ Ｐゴシック" pitchFamily="55" charset="-128"/>
        </a:defRPr>
      </a:lvl3pPr>
      <a:lvl4pPr marL="1371600" algn="l" defTabSz="914400" rtl="0" eaLnBrk="1" fontAlgn="auto" latinLnBrk="0" hangingPunct="1">
        <a:lnSpc>
          <a:spcPct val="100000"/>
        </a:lnSpc>
        <a:spcBef>
          <a:spcPct val="0"/>
        </a:spcBef>
        <a:spcAft>
          <a:spcPct val="0"/>
        </a:spcAft>
        <a:defRPr kumimoji="1" sz="1800" b="0" i="0" u="none" kern="1200" baseline="0">
          <a:solidFill>
            <a:schemeClr val="tx1"/>
          </a:solidFill>
          <a:effectLst/>
          <a:latin typeface="Calibri" pitchFamily="39" charset="0"/>
          <a:ea typeface="ＭＳ Ｐゴシック" pitchFamily="55" charset="-128"/>
        </a:defRPr>
      </a:lvl4pPr>
      <a:lvl5pPr marL="1828800" algn="l" defTabSz="914400" rtl="0" eaLnBrk="1" fontAlgn="auto" latinLnBrk="0" hangingPunct="1">
        <a:lnSpc>
          <a:spcPct val="100000"/>
        </a:lnSpc>
        <a:spcBef>
          <a:spcPct val="0"/>
        </a:spcBef>
        <a:spcAft>
          <a:spcPct val="0"/>
        </a:spcAft>
        <a:defRPr kumimoji="1" sz="1800" b="0" i="0" u="none" kern="1200" baseline="0">
          <a:solidFill>
            <a:schemeClr val="tx1"/>
          </a:solidFill>
          <a:effectLst/>
          <a:latin typeface="Calibri" pitchFamily="39" charset="0"/>
          <a:ea typeface="ＭＳ Ｐゴシック" pitchFamily="55" charset="-128"/>
        </a:defRPr>
      </a:lvl5pPr>
      <a:lvl6pPr marL="1828800" algn="l" defTabSz="914400" rtl="0" eaLnBrk="1" fontAlgn="auto" latinLnBrk="0" hangingPunct="1">
        <a:lnSpc>
          <a:spcPct val="100000"/>
        </a:lnSpc>
        <a:spcBef>
          <a:spcPct val="0"/>
        </a:spcBef>
        <a:spcAft>
          <a:spcPct val="0"/>
        </a:spcAft>
        <a:defRPr kumimoji="1" sz="1800" b="0" i="0" u="none" kern="1200" baseline="0">
          <a:solidFill>
            <a:schemeClr val="tx1"/>
          </a:solidFill>
          <a:effectLst/>
          <a:latin typeface="Calibri" pitchFamily="39" charset="0"/>
          <a:ea typeface="ＭＳ Ｐゴシック" pitchFamily="55" charset="-128"/>
        </a:defRPr>
      </a:lvl6pPr>
      <a:lvl7pPr marL="1828800" algn="l" defTabSz="914400" rtl="0" eaLnBrk="1" fontAlgn="auto" latinLnBrk="0" hangingPunct="1">
        <a:lnSpc>
          <a:spcPct val="100000"/>
        </a:lnSpc>
        <a:spcBef>
          <a:spcPct val="0"/>
        </a:spcBef>
        <a:spcAft>
          <a:spcPct val="0"/>
        </a:spcAft>
        <a:defRPr kumimoji="1" sz="1800" b="0" i="0" u="none" kern="1200" baseline="0">
          <a:solidFill>
            <a:schemeClr val="tx1"/>
          </a:solidFill>
          <a:effectLst/>
          <a:latin typeface="Calibri" pitchFamily="39" charset="0"/>
          <a:ea typeface="ＭＳ Ｐゴシック" pitchFamily="55" charset="-128"/>
        </a:defRPr>
      </a:lvl7pPr>
      <a:lvl8pPr marL="1828800" algn="l" defTabSz="914400" rtl="0" eaLnBrk="1" fontAlgn="auto" latinLnBrk="0" hangingPunct="1">
        <a:lnSpc>
          <a:spcPct val="100000"/>
        </a:lnSpc>
        <a:spcBef>
          <a:spcPct val="0"/>
        </a:spcBef>
        <a:spcAft>
          <a:spcPct val="0"/>
        </a:spcAft>
        <a:defRPr kumimoji="1" sz="1800" b="0" i="0" u="none" kern="1200" baseline="0">
          <a:solidFill>
            <a:schemeClr val="tx1"/>
          </a:solidFill>
          <a:effectLst/>
          <a:latin typeface="Calibri" pitchFamily="39" charset="0"/>
          <a:ea typeface="ＭＳ Ｐゴシック" pitchFamily="55" charset="-128"/>
        </a:defRPr>
      </a:lvl8pPr>
      <a:lvl9pPr marL="1828800" algn="l" defTabSz="914400" rtl="0" eaLnBrk="1" fontAlgn="auto" latinLnBrk="0" hangingPunct="1">
        <a:lnSpc>
          <a:spcPct val="100000"/>
        </a:lnSpc>
        <a:spcBef>
          <a:spcPct val="0"/>
        </a:spcBef>
        <a:spcAft>
          <a:spcPct val="0"/>
        </a:spcAft>
        <a:defRPr kumimoji="1" sz="1800" b="0" i="0" u="none" kern="1200" baseline="0">
          <a:solidFill>
            <a:schemeClr val="tx1"/>
          </a:solidFill>
          <a:effectLst/>
          <a:latin typeface="Calibri" pitchFamily="39" charset="0"/>
          <a:ea typeface="ＭＳ Ｐゴシック" pitchFamily="55" charset="-128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101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102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43F24CA-9D54-4597-91B1-86BB18C656AB}" type="datetimeFigureOut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2020/3/16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103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-128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104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5F69297-A7B3-4E5A-9CFF-3498D89997EE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1654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?><Relationships xmlns="http://schemas.openxmlformats.org/package/2006/relationships"><Relationship Id="rId1" Type="http://schemas.openxmlformats.org/officeDocument/2006/relationships/image" Target="../media/image2.png" /><Relationship Id="rId2" Type="http://schemas.openxmlformats.org/officeDocument/2006/relationships/image" Target="../media/image3.png" /><Relationship Id="rId3" Type="http://schemas.openxmlformats.org/officeDocument/2006/relationships/slideLayout" Target="../slideLayouts/slideLayout2.xml" /><Relationship Id="rId4" Type="http://schemas.openxmlformats.org/officeDocument/2006/relationships/notesSlide" Target="../notesSlides/notesSlide1.xml" /></Relationships>
</file>

<file path=ppt/slides/_rels/slide10.xml.rels><?xml version="1.0" encoding="UTF-8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0.xml" /></Relationships>
</file>

<file path=ppt/slides/_rels/slide11.xml.rels><?xml version="1.0" encoding="UTF-8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1.xml" /></Relationships>
</file>

<file path=ppt/slides/_rels/slide12.xml.rels><?xml version="1.0" encoding="UTF-8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2.xml" /></Relationships>
</file>

<file path=ppt/slides/_rels/slide13.xml.rels><?xml version="1.0" encoding="UTF-8"?><Relationships xmlns="http://schemas.openxmlformats.org/package/2006/relationships"><Relationship Id="rId1" Type="http://schemas.openxmlformats.org/officeDocument/2006/relationships/image" Target="../media/image4.png" /><Relationship Id="rId2" Type="http://schemas.openxmlformats.org/officeDocument/2006/relationships/slideLayout" Target="../slideLayouts/slideLayout2.xml" /><Relationship Id="rId3" Type="http://schemas.openxmlformats.org/officeDocument/2006/relationships/notesSlide" Target="../notesSlides/notesSlide13.xml" /></Relationships>
</file>

<file path=ppt/slides/_rels/slide14.xml.rels><?xml version="1.0" encoding="UTF-8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4.xml" /></Relationships>
</file>

<file path=ppt/slides/_rels/slide15.xml.rels><?xml version="1.0" encoding="UTF-8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5.xml" /></Relationships>
</file>

<file path=ppt/slides/_rels/slide16.xml.rels><?xml version="1.0" encoding="UTF-8"?><Relationships xmlns="http://schemas.openxmlformats.org/package/2006/relationships"><Relationship Id="rId1" Type="http://schemas.openxmlformats.org/officeDocument/2006/relationships/image" Target="../media/image4.png" /><Relationship Id="rId2" Type="http://schemas.openxmlformats.org/officeDocument/2006/relationships/slideLayout" Target="../slideLayouts/slideLayout2.xml" /><Relationship Id="rId3" Type="http://schemas.openxmlformats.org/officeDocument/2006/relationships/notesSlide" Target="../notesSlides/notesSlide16.xml" /></Relationships>
</file>

<file path=ppt/slides/_rels/slide17.xml.rels><?xml version="1.0" encoding="UTF-8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7.xml" /></Relationships>
</file>

<file path=ppt/slides/_rels/slide18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8.xml" /></Relationships>
</file>

<file path=ppt/slides/_rels/slide19.xml.rels><?xml version="1.0" encoding="UTF-8"?><Relationships xmlns="http://schemas.openxmlformats.org/package/2006/relationships"><Relationship Id="rId1" Type="http://schemas.openxmlformats.org/officeDocument/2006/relationships/image" Target="../media/image8.jpeg" /><Relationship Id="rId2" Type="http://schemas.openxmlformats.org/officeDocument/2006/relationships/slideLayout" Target="../slideLayouts/slideLayout2.xml" /><Relationship Id="rId3" Type="http://schemas.openxmlformats.org/officeDocument/2006/relationships/notesSlide" Target="../notesSlides/notesSlide19.xml" /></Relationships>
</file>

<file path=ppt/slides/_rels/slide2.xml.rels><?xml version="1.0" encoding="UTF-8"?><Relationships xmlns="http://schemas.openxmlformats.org/package/2006/relationships"><Relationship Id="rId1" Type="http://schemas.openxmlformats.org/officeDocument/2006/relationships/slideLayout" Target="../slideLayouts/slideLayout25.xml" /><Relationship Id="rId2" Type="http://schemas.openxmlformats.org/officeDocument/2006/relationships/notesSlide" Target="../notesSlides/notesSlide2.xml" /></Relationships>
</file>

<file path=ppt/slides/_rels/slide3.xml.rels><?xml version="1.0" encoding="UTF-8"?><Relationships xmlns="http://schemas.openxmlformats.org/package/2006/relationships"><Relationship Id="rId1" Type="http://schemas.openxmlformats.org/officeDocument/2006/relationships/image" Target="../media/image4.png" /><Relationship Id="rId2" Type="http://schemas.openxmlformats.org/officeDocument/2006/relationships/slideLayout" Target="../slideLayouts/slideLayout2.xml" /><Relationship Id="rId3" Type="http://schemas.openxmlformats.org/officeDocument/2006/relationships/notesSlide" Target="../notesSlides/notesSlide3.xml" /></Relationships>
</file>

<file path=ppt/slides/_rels/slide4.xml.rels><?xml version="1.0" encoding="UTF-8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4.xml" /></Relationships>
</file>

<file path=ppt/slides/_rels/slide5.xml.rels><?xml version="1.0" encoding="UTF-8"?><Relationships xmlns="http://schemas.openxmlformats.org/package/2006/relationships"><Relationship Id="rId1" Type="http://schemas.openxmlformats.org/officeDocument/2006/relationships/image" Target="../media/image5.png" /><Relationship Id="rId2" Type="http://schemas.openxmlformats.org/officeDocument/2006/relationships/slideLayout" Target="../slideLayouts/slideLayout2.xml" /><Relationship Id="rId3" Type="http://schemas.openxmlformats.org/officeDocument/2006/relationships/notesSlide" Target="../notesSlides/notesSlide5.xml" /></Relationships>
</file>

<file path=ppt/slides/_rels/slide6.xml.rels><?xml version="1.0" encoding="UTF-8"?><Relationships xmlns="http://schemas.openxmlformats.org/package/2006/relationships"><Relationship Id="rId1" Type="http://schemas.openxmlformats.org/officeDocument/2006/relationships/image" Target="../media/image6.png" /><Relationship Id="rId2" Type="http://schemas.openxmlformats.org/officeDocument/2006/relationships/slideLayout" Target="../slideLayouts/slideLayout2.xml" /><Relationship Id="rId3" Type="http://schemas.openxmlformats.org/officeDocument/2006/relationships/notesSlide" Target="../notesSlides/notesSlide6.xml" /></Relationships>
</file>

<file path=ppt/slides/_rels/slide7.xml.rels><?xml version="1.0" encoding="UTF-8"?><Relationships xmlns="http://schemas.openxmlformats.org/package/2006/relationships"><Relationship Id="rId1" Type="http://schemas.openxmlformats.org/officeDocument/2006/relationships/image" Target="../media/image7.png" /><Relationship Id="rId2" Type="http://schemas.openxmlformats.org/officeDocument/2006/relationships/slideLayout" Target="../slideLayouts/slideLayout2.xml" /><Relationship Id="rId3" Type="http://schemas.openxmlformats.org/officeDocument/2006/relationships/notesSlide" Target="../notesSlides/notesSlide7.xml" /></Relationships>
</file>

<file path=ppt/slides/_rels/slide8.xml.rels><?xml version="1.0" encoding="UTF-8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8.xml" /></Relationships>
</file>

<file path=ppt/slides/_rels/slide9.xml.rels><?xml version="1.0" encoding="UTF-8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9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5" name="図 234" descr="boy03_smile.png"/>
          <p:cNvPicPr>
            <a:picLocks noChangeAspect="1" noChangeArrowheads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325" y="5397500"/>
            <a:ext cx="1268413" cy="146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6" name="図 235" descr="girl03_smile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0" y="5502275"/>
            <a:ext cx="1271588" cy="1355725"/>
          </a:xfrm>
          <a:prstGeom prst="rect">
            <a:avLst/>
          </a:prstGeom>
          <a:noFill/>
          <a:ln>
            <a:noFill/>
          </a:ln>
        </p:spPr>
      </p:pic>
      <p:sp>
        <p:nvSpPr>
          <p:cNvPr id="1217" name="タイトル 1"/>
          <p:cNvSpPr txBox="1"/>
          <p:nvPr/>
        </p:nvSpPr>
        <p:spPr>
          <a:xfrm>
            <a:off x="374848" y="1772800"/>
            <a:ext cx="8229600" cy="237628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9" charset="0"/>
                <a:ea typeface="ＭＳ Ｐゴシック" pitchFamily="55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9" charset="0"/>
                <a:ea typeface="ＭＳ Ｐゴシック" pitchFamily="55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9" charset="0"/>
                <a:ea typeface="ＭＳ Ｐゴシック" pitchFamily="55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9" charset="0"/>
                <a:ea typeface="ＭＳ Ｐゴシック" pitchFamily="55" charset="-128"/>
              </a:defRPr>
            </a:lvl5pPr>
            <a:lvl6pPr marL="0" algn="ctr" defTabSz="914400" rtl="0" fontAlgn="auto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kumimoji="1" sz="4400" b="0" i="0" u="none" baseline="0">
                <a:solidFill>
                  <a:schemeClr val="tx1"/>
                </a:solidFill>
                <a:effectLst/>
                <a:latin typeface="Calibri" pitchFamily="39" charset="0"/>
                <a:ea typeface="ＭＳ Ｐゴシック" pitchFamily="55" charset="-128"/>
              </a:defRPr>
            </a:lvl6pPr>
            <a:lvl7pPr marL="0" algn="ctr" defTabSz="914400" rtl="0" fontAlgn="auto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kumimoji="1" sz="4400" b="0" i="0" u="none" baseline="0">
                <a:solidFill>
                  <a:schemeClr val="tx1"/>
                </a:solidFill>
                <a:effectLst/>
                <a:latin typeface="Calibri" pitchFamily="39" charset="0"/>
                <a:ea typeface="ＭＳ Ｐゴシック" pitchFamily="55" charset="-128"/>
              </a:defRPr>
            </a:lvl7pPr>
            <a:lvl8pPr marL="0" algn="ctr" defTabSz="914400" rtl="0" fontAlgn="auto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kumimoji="1" sz="4400" b="0" i="0" u="none" baseline="0">
                <a:solidFill>
                  <a:schemeClr val="tx1"/>
                </a:solidFill>
                <a:effectLst/>
                <a:latin typeface="Calibri" pitchFamily="39" charset="0"/>
                <a:ea typeface="ＭＳ Ｐゴシック" pitchFamily="55" charset="-128"/>
              </a:defRPr>
            </a:lvl8pPr>
            <a:lvl9pPr marL="0" algn="ctr" defTabSz="914400" rtl="0" fontAlgn="auto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kumimoji="1" sz="4400" b="0" i="0" u="none" baseline="0">
                <a:solidFill>
                  <a:schemeClr val="tx1"/>
                </a:solidFill>
                <a:effectLst/>
                <a:latin typeface="Calibri" pitchFamily="39" charset="0"/>
                <a:ea typeface="ＭＳ Ｐゴシック" pitchFamily="55" charset="-128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4900" dirty="0" smtClean="0"/>
              <a:t>地域用研修プログラム</a:t>
            </a:r>
            <a:br>
              <a:rPr lang="en-US" altLang="ja-JP" sz="4900" dirty="0" smtClean="0"/>
            </a:br>
            <a:br>
              <a:rPr lang="en-US" altLang="ja-JP" sz="4000" dirty="0" smtClean="0"/>
            </a:br>
            <a:r>
              <a:rPr lang="ja-JP" altLang="en-US" sz="4000" dirty="0" smtClean="0"/>
              <a:t>（２）子どもとのコミュニケーション</a:t>
            </a:r>
            <a:endParaRPr lang="ja-JP" altLang="en-US" sz="6000" dirty="0"/>
          </a:p>
        </p:txBody>
      </p:sp>
      <p:sp>
        <p:nvSpPr>
          <p:cNvPr id="1218" name="サブタイトル 2"/>
          <p:cNvSpPr>
            <a:spLocks noGrp="1"/>
          </p:cNvSpPr>
          <p:nvPr>
            <p:ph idx="1"/>
          </p:nvPr>
        </p:nvSpPr>
        <p:spPr>
          <a:xfrm>
            <a:off x="3038325" y="5488280"/>
            <a:ext cx="5781675" cy="1108720"/>
          </a:xfrm>
        </p:spPr>
        <p:txBody>
          <a:bodyPr>
            <a:normAutofit fontScale="92500"/>
          </a:bodyPr>
          <a:lstStyle/>
          <a:p>
            <a:pPr marR="0" eaLnBrk="1" hangingPunct="1">
              <a:buNone/>
            </a:pPr>
            <a:r>
              <a:rPr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「高知家」いじめ予防等プログラム</a:t>
            </a:r>
            <a:endParaRPr lang="en-US" altLang="ja-JP" sz="2400" dirty="0">
              <a:latin typeface="HG丸ｺﾞｼｯｸM-PRO" pitchFamily="50" charset="-128"/>
              <a:ea typeface="HG丸ｺﾞｼｯｸM-PRO" pitchFamily="50" charset="-128"/>
            </a:endParaRPr>
          </a:p>
          <a:p>
            <a:pPr marR="0" eaLnBrk="1" hangingPunct="1">
              <a:buNone/>
            </a:pPr>
            <a:r>
              <a:rPr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　高知県教育委員会　人権教育・児童生徒課</a:t>
            </a:r>
            <a:r>
              <a:rPr lang="ja-JP" altLang="en-US" sz="2400" dirty="0">
                <a:latin typeface="HG丸ｺﾞｼｯｸM-PRO" pitchFamily="50" charset="-128"/>
                <a:ea typeface="HG丸ｺﾞｼｯｸM-PRO" pitchFamily="50" charset="-128"/>
              </a:rPr>
              <a:t>　　</a:t>
            </a:r>
          </a:p>
          <a:p>
            <a:pPr marR="0" eaLnBrk="1" hangingPunct="1"/>
            <a:endParaRPr lang="ja-JP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627313" y="1700213"/>
            <a:ext cx="3529012" cy="3384550"/>
          </a:xfrm>
          <a:solidFill>
            <a:srgbClr val="FF0000"/>
          </a:solidFill>
        </p:spPr>
        <p:txBody>
          <a:bodyPr/>
          <a:lstStyle/>
          <a:p>
            <a:pPr eaLnBrk="1" hangingPunct="1">
              <a:defRPr/>
            </a:pPr>
            <a:r>
              <a:rPr lang="ja-JP" altLang="en-US" sz="8000" smtClean="0">
                <a:solidFill>
                  <a:schemeClr val="bg1"/>
                </a:solidFill>
              </a:rPr>
              <a:t>負けてください </a:t>
            </a:r>
            <a:endParaRPr lang="ja-JP" altLang="en-US" sz="8000" b="1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95" name="Line 6"/>
          <p:cNvSpPr>
            <a:spLocks noChangeShapeType="1"/>
          </p:cNvSpPr>
          <p:nvPr/>
        </p:nvSpPr>
        <p:spPr>
          <a:xfrm>
            <a:off x="0" y="404813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296" name="Line 7"/>
          <p:cNvSpPr>
            <a:spLocks noChangeShapeType="1"/>
          </p:cNvSpPr>
          <p:nvPr/>
        </p:nvSpPr>
        <p:spPr>
          <a:xfrm>
            <a:off x="0" y="6453188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2" name="テキスト ボックス 3"/>
          <p:cNvSpPr txBox="1">
            <a:spLocks noChangeArrowheads="1"/>
          </p:cNvSpPr>
          <p:nvPr/>
        </p:nvSpPr>
        <p:spPr>
          <a:xfrm>
            <a:off x="250825" y="1196975"/>
            <a:ext cx="8642350" cy="34163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5400">
                <a:latin typeface="Arial" panose="020B0604020202020204" pitchFamily="34" charset="0"/>
              </a:rPr>
              <a:t>①　笑顔で対応</a:t>
            </a:r>
            <a:endParaRPr lang="en-US" altLang="ja-JP" sz="11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5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5400">
                <a:latin typeface="Arial" panose="020B0604020202020204" pitchFamily="34" charset="0"/>
              </a:rPr>
              <a:t>②　よく話をきく</a:t>
            </a:r>
            <a:endParaRPr lang="en-US" altLang="ja-JP" sz="5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5400">
                <a:latin typeface="Arial" panose="020B0604020202020204" pitchFamily="34" charset="0"/>
              </a:rPr>
              <a:t>　　 （あいづち・うなずき）</a:t>
            </a:r>
          </a:p>
        </p:txBody>
      </p:sp>
      <p:sp>
        <p:nvSpPr>
          <p:cNvPr id="1303" name="テキスト ボックス 8"/>
          <p:cNvSpPr txBox="1">
            <a:spLocks noChangeArrowheads="1"/>
          </p:cNvSpPr>
          <p:nvPr/>
        </p:nvSpPr>
        <p:spPr>
          <a:xfrm>
            <a:off x="242888" y="4951413"/>
            <a:ext cx="8901112" cy="1323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4000">
                <a:solidFill>
                  <a:srgbClr val="FF0000"/>
                </a:solidFill>
                <a:latin typeface="Arial" panose="020B0604020202020204" pitchFamily="34" charset="0"/>
              </a:rPr>
              <a:t>□どうしても「話し」たくなってしまいます</a:t>
            </a:r>
            <a:endParaRPr lang="en-US" altLang="ja-JP" sz="400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4000">
                <a:solidFill>
                  <a:srgbClr val="FF0000"/>
                </a:solidFill>
                <a:latin typeface="Arial" panose="020B0604020202020204" pitchFamily="34" charset="0"/>
              </a:rPr>
              <a:t>　 が、我慢が大事！</a:t>
            </a:r>
          </a:p>
        </p:txBody>
      </p:sp>
      <p:sp>
        <p:nvSpPr>
          <p:cNvPr id="1304" name="角丸四角形 12"/>
          <p:cNvSpPr/>
          <p:nvPr/>
        </p:nvSpPr>
        <p:spPr>
          <a:xfrm>
            <a:off x="1115616" y="260648"/>
            <a:ext cx="7784273" cy="714380"/>
          </a:xfrm>
          <a:prstGeom prst="roundRect">
            <a:avLst/>
          </a:prstGeom>
          <a:solidFill>
            <a:srgbClr val="002060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 eaLnBrk="1" hangingPunct="1">
              <a:defRPr/>
            </a:pPr>
            <a:r>
              <a:rPr lang="ja-JP" altLang="en-US" sz="4400" dirty="0">
                <a:solidFill>
                  <a:schemeClr val="bg1"/>
                </a:solidFill>
                <a:latin typeface="Arial" charset="0"/>
                <a:ea typeface="ＭＳ Ｐゴシック" charset="-128"/>
              </a:rPr>
              <a:t>話しやすい雰囲気づくり</a:t>
            </a:r>
          </a:p>
        </p:txBody>
      </p:sp>
      <p:sp>
        <p:nvSpPr>
          <p:cNvPr id="1305" name="角丸四角形 9"/>
          <p:cNvSpPr/>
          <p:nvPr/>
        </p:nvSpPr>
        <p:spPr>
          <a:xfrm>
            <a:off x="186921" y="260648"/>
            <a:ext cx="820739" cy="714375"/>
          </a:xfrm>
          <a:prstGeom prst="roundRect">
            <a:avLst>
              <a:gd name="adj" fmla="val 28130"/>
            </a:avLst>
          </a:prstGeom>
          <a:ln w="38100"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ysClr val="windowText" lastClr="000000"/>
                </a:solidFill>
              </a:rPr>
              <a:t>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7" dur="500"/>
                                        <p:tgtEl>
                                          <p:spTgt spid="1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1" name="テキスト ボックス 3"/>
          <p:cNvSpPr txBox="1">
            <a:spLocks noChangeArrowheads="1"/>
          </p:cNvSpPr>
          <p:nvPr/>
        </p:nvSpPr>
        <p:spPr>
          <a:xfrm>
            <a:off x="107950" y="1339850"/>
            <a:ext cx="8893175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endParaRPr lang="en-US" altLang="ja-JP" sz="1000" dirty="0">
              <a:latin typeface="Arial" charset="0"/>
            </a:endParaRPr>
          </a:p>
          <a:p>
            <a:pPr eaLnBrk="1" hangingPunct="1">
              <a:defRPr/>
            </a:pPr>
            <a:endParaRPr lang="en-US" altLang="ja-JP" sz="1000" dirty="0">
              <a:latin typeface="Arial" charset="0"/>
            </a:endParaRPr>
          </a:p>
          <a:p>
            <a:pPr eaLnBrk="1" hangingPunct="1">
              <a:defRPr/>
            </a:pPr>
            <a:r>
              <a:rPr lang="ja-JP" altLang="en-US" sz="5400" dirty="0">
                <a:latin typeface="Arial" charset="0"/>
              </a:rPr>
              <a:t>①　話をきいてもらえる安心感</a:t>
            </a:r>
            <a:endParaRPr lang="en-US" altLang="ja-JP" sz="5400" dirty="0">
              <a:latin typeface="Arial" charset="0"/>
            </a:endParaRPr>
          </a:p>
          <a:p>
            <a:pPr eaLnBrk="1" hangingPunct="1">
              <a:defRPr/>
            </a:pPr>
            <a:r>
              <a:rPr lang="ja-JP" altLang="en-US" sz="3600" dirty="0">
                <a:latin typeface="Arial" charset="0"/>
              </a:rPr>
              <a:t>　　　　～信じてもよい大人がいるんだ～</a:t>
            </a:r>
            <a:r>
              <a:rPr lang="ja-JP" altLang="en-US" sz="1050" dirty="0">
                <a:latin typeface="Arial" charset="0"/>
              </a:rPr>
              <a:t>　　　　　</a:t>
            </a:r>
            <a:endParaRPr lang="en-US" altLang="ja-JP" sz="1050" dirty="0">
              <a:latin typeface="Arial" charset="0"/>
            </a:endParaRPr>
          </a:p>
          <a:p>
            <a:pPr eaLnBrk="1" hangingPunct="1">
              <a:defRPr/>
            </a:pPr>
            <a:endParaRPr lang="en-US" altLang="ja-JP" sz="1050" dirty="0">
              <a:latin typeface="Arial" charset="0"/>
            </a:endParaRPr>
          </a:p>
          <a:p>
            <a:pPr eaLnBrk="1" hangingPunct="1">
              <a:defRPr/>
            </a:pPr>
            <a:endParaRPr lang="en-US" altLang="ja-JP" sz="1100" dirty="0">
              <a:latin typeface="Arial" charset="0"/>
            </a:endParaRPr>
          </a:p>
          <a:p>
            <a:pPr eaLnBrk="1" hangingPunct="1">
              <a:defRPr/>
            </a:pPr>
            <a:r>
              <a:rPr lang="ja-JP" altLang="en-US" sz="5400" dirty="0">
                <a:latin typeface="Arial" charset="0"/>
              </a:rPr>
              <a:t>②　弱音を吐いたり、助けを求</a:t>
            </a:r>
            <a:endParaRPr lang="en-US" altLang="ja-JP" sz="5400" dirty="0">
              <a:latin typeface="Arial" charset="0"/>
            </a:endParaRPr>
          </a:p>
          <a:p>
            <a:pPr eaLnBrk="1" hangingPunct="1">
              <a:defRPr/>
            </a:pPr>
            <a:r>
              <a:rPr lang="ja-JP" altLang="en-US" sz="5400" dirty="0">
                <a:latin typeface="Arial" charset="0"/>
              </a:rPr>
              <a:t>　　 </a:t>
            </a:r>
            <a:r>
              <a:rPr lang="ja-JP" altLang="en-US" sz="5400" dirty="0" err="1">
                <a:latin typeface="Arial" charset="0"/>
              </a:rPr>
              <a:t>めても</a:t>
            </a:r>
            <a:r>
              <a:rPr lang="ja-JP" altLang="en-US" sz="5400" dirty="0">
                <a:latin typeface="Arial" charset="0"/>
              </a:rPr>
              <a:t>いいんだという安心　</a:t>
            </a:r>
            <a:endParaRPr lang="en-US" altLang="ja-JP" sz="5400" dirty="0">
              <a:latin typeface="Arial" charset="0"/>
            </a:endParaRPr>
          </a:p>
          <a:p>
            <a:pPr eaLnBrk="1" hangingPunct="1">
              <a:defRPr/>
            </a:pPr>
            <a:r>
              <a:rPr lang="ja-JP" altLang="en-US" sz="5400" dirty="0">
                <a:latin typeface="Arial" charset="0"/>
              </a:rPr>
              <a:t>　　 感</a:t>
            </a:r>
          </a:p>
        </p:txBody>
      </p:sp>
      <p:sp>
        <p:nvSpPr>
          <p:cNvPr id="1312" name="角丸四角形 12"/>
          <p:cNvSpPr/>
          <p:nvPr/>
        </p:nvSpPr>
        <p:spPr>
          <a:xfrm>
            <a:off x="612775" y="258763"/>
            <a:ext cx="7783513" cy="946150"/>
          </a:xfrm>
          <a:prstGeom prst="roundRect">
            <a:avLst/>
          </a:prstGeom>
          <a:solidFill>
            <a:srgbClr val="FF0000">
              <a:alpha val="59000"/>
            </a:srgbClr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defRPr/>
            </a:pPr>
            <a:r>
              <a:rPr lang="ja-JP" altLang="en-US" sz="4400" smtClean="0">
                <a:solidFill>
                  <a:schemeClr val="bg1"/>
                </a:solidFill>
              </a:rPr>
              <a:t>安心感を育みます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8" name="グループ化 3"/>
          <p:cNvGrpSpPr/>
          <p:nvPr/>
        </p:nvGrpSpPr>
        <p:grpSpPr>
          <a:xfrm>
            <a:off x="250825" y="692150"/>
            <a:ext cx="8642350" cy="5329238"/>
            <a:chOff x="755576" y="980728"/>
            <a:chExt cx="8001056" cy="3940490"/>
          </a:xfrm>
        </p:grpSpPr>
        <p:pic>
          <p:nvPicPr>
            <p:cNvPr id="1319" name="Picture 5" descr="C:\Documents and Settings\kazuhito imanishi\デスクトップ\JS イラスト\カラー\07研修・指導\041_黒板.GIF"/>
            <p:cNvPicPr>
              <a:picLocks noChangeAspect="1" noChangeArrowheads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755576" y="980728"/>
              <a:ext cx="8001056" cy="394049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320" name="フリーフォーム 5"/>
            <p:cNvSpPr/>
            <p:nvPr/>
          </p:nvSpPr>
          <p:spPr>
            <a:xfrm>
              <a:off x="8243707" y="4148849"/>
              <a:ext cx="255728" cy="241805"/>
            </a:xfrm>
            <a:custGeom>
              <a:avLst/>
              <a:gdLst>
                <a:gd name="T0" fmla="*/ 2230919 w 21600"/>
                <a:gd name="T1" fmla="*/ 2706929 h 21600"/>
                <a:gd name="T2" fmla="*/ 956091 w 21600"/>
                <a:gd name="T3" fmla="*/ 2556539 h 21600"/>
                <a:gd name="T4" fmla="*/ 478117 w 21600"/>
                <a:gd name="T5" fmla="*/ 2406161 h 21600"/>
                <a:gd name="T6" fmla="*/ 318737 w 21600"/>
                <a:gd name="T7" fmla="*/ 1955005 h 21600"/>
                <a:gd name="T8" fmla="*/ 0 w 21600"/>
                <a:gd name="T9" fmla="*/ 1503848 h 21600"/>
                <a:gd name="T10" fmla="*/ 318737 w 21600"/>
                <a:gd name="T11" fmla="*/ 300767 h 21600"/>
                <a:gd name="T12" fmla="*/ 796711 w 21600"/>
                <a:gd name="T13" fmla="*/ 0 h 21600"/>
                <a:gd name="T14" fmla="*/ 2071539 w 21600"/>
                <a:gd name="T15" fmla="*/ 150389 h 21600"/>
                <a:gd name="T16" fmla="*/ 2549656 w 21600"/>
                <a:gd name="T17" fmla="*/ 300767 h 21600"/>
                <a:gd name="T18" fmla="*/ 2868404 w 21600"/>
                <a:gd name="T19" fmla="*/ 751924 h 21600"/>
                <a:gd name="T20" fmla="*/ 3027630 w 21600"/>
                <a:gd name="T21" fmla="*/ 1203081 h 21600"/>
                <a:gd name="T22" fmla="*/ 2549656 w 21600"/>
                <a:gd name="T23" fmla="*/ 2556539 h 21600"/>
                <a:gd name="T24" fmla="*/ 2230919 w 21600"/>
                <a:gd name="T25" fmla="*/ 2706929 h 216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00"/>
                <a:gd name="T40" fmla="*/ 0 h 21600"/>
                <a:gd name="T41" fmla="*/ 21600 w 21600"/>
                <a:gd name="T42" fmla="*/ 21600 h 2160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00" h="21600">
                  <a:moveTo>
                    <a:pt x="15916" y="21600"/>
                  </a:moveTo>
                  <a:lnTo>
                    <a:pt x="15916" y="21600"/>
                  </a:lnTo>
                  <a:cubicBezTo>
                    <a:pt x="14021" y="21600"/>
                    <a:pt x="9827" y="20977"/>
                    <a:pt x="6821" y="20400"/>
                  </a:cubicBezTo>
                  <a:cubicBezTo>
                    <a:pt x="5642" y="20174"/>
                    <a:pt x="4258" y="20094"/>
                    <a:pt x="3411" y="19200"/>
                  </a:cubicBezTo>
                  <a:cubicBezTo>
                    <a:pt x="2563" y="18306"/>
                    <a:pt x="2810" y="16731"/>
                    <a:pt x="2274" y="15600"/>
                  </a:cubicBezTo>
                  <a:cubicBezTo>
                    <a:pt x="1663" y="14310"/>
                    <a:pt x="758" y="13200"/>
                    <a:pt x="0" y="12000"/>
                  </a:cubicBezTo>
                  <a:cubicBezTo>
                    <a:pt x="57" y="11701"/>
                    <a:pt x="1341" y="3630"/>
                    <a:pt x="2274" y="2400"/>
                  </a:cubicBezTo>
                  <a:cubicBezTo>
                    <a:pt x="3127" y="1274"/>
                    <a:pt x="4547" y="800"/>
                    <a:pt x="5684" y="0"/>
                  </a:cubicBezTo>
                  <a:cubicBezTo>
                    <a:pt x="8716" y="400"/>
                    <a:pt x="11773" y="623"/>
                    <a:pt x="14779" y="1200"/>
                  </a:cubicBezTo>
                  <a:cubicBezTo>
                    <a:pt x="15958" y="1426"/>
                    <a:pt x="17254" y="1610"/>
                    <a:pt x="18189" y="2400"/>
                  </a:cubicBezTo>
                  <a:cubicBezTo>
                    <a:pt x="19256" y="3301"/>
                    <a:pt x="19705" y="4800"/>
                    <a:pt x="20463" y="6000"/>
                  </a:cubicBezTo>
                  <a:cubicBezTo>
                    <a:pt x="20842" y="7200"/>
                    <a:pt x="21600" y="8335"/>
                    <a:pt x="21600" y="9600"/>
                  </a:cubicBezTo>
                  <a:cubicBezTo>
                    <a:pt x="21600" y="15252"/>
                    <a:pt x="20935" y="16536"/>
                    <a:pt x="18189" y="20400"/>
                  </a:cubicBezTo>
                  <a:cubicBezTo>
                    <a:pt x="17868" y="20853"/>
                    <a:pt x="17811" y="21600"/>
                    <a:pt x="15916" y="21600"/>
                  </a:cubicBezTo>
                  <a:close/>
                </a:path>
              </a:pathLst>
            </a:custGeom>
            <a:noFill/>
            <a:ln w="34925" cap="flat" cmpd="sng" algn="ctr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endParaRPr lang="ja-JP" altLang="en-US"/>
            </a:p>
          </p:txBody>
        </p:sp>
        <p:sp>
          <p:nvSpPr>
            <p:cNvPr id="1321" name="フリーフォーム 6"/>
            <p:cNvSpPr/>
            <p:nvPr/>
          </p:nvSpPr>
          <p:spPr>
            <a:xfrm>
              <a:off x="8387737" y="4364831"/>
              <a:ext cx="80833" cy="295801"/>
            </a:xfrm>
            <a:custGeom>
              <a:avLst/>
              <a:gdLst>
                <a:gd name="T0" fmla="*/ 0 w 21600"/>
                <a:gd name="T1" fmla="*/ 0 h 21600"/>
                <a:gd name="T2" fmla="*/ 50416 w 21600"/>
                <a:gd name="T3" fmla="*/ 2761891 h 21600"/>
                <a:gd name="T4" fmla="*/ 100832 w 21600"/>
                <a:gd name="T5" fmla="*/ 3314382 h 21600"/>
                <a:gd name="T6" fmla="*/ 302458 w 21600"/>
                <a:gd name="T7" fmla="*/ 4050844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0" y="0"/>
                  </a:lnTo>
                  <a:cubicBezTo>
                    <a:pt x="1200" y="4909"/>
                    <a:pt x="1608" y="9837"/>
                    <a:pt x="3600" y="14727"/>
                  </a:cubicBezTo>
                  <a:cubicBezTo>
                    <a:pt x="4019" y="15756"/>
                    <a:pt x="4994" y="16831"/>
                    <a:pt x="7200" y="17673"/>
                  </a:cubicBezTo>
                  <a:cubicBezTo>
                    <a:pt x="11145" y="19179"/>
                    <a:pt x="21600" y="21600"/>
                    <a:pt x="21600" y="21600"/>
                  </a:cubicBezTo>
                </a:path>
              </a:pathLst>
            </a:custGeom>
            <a:noFill/>
            <a:ln w="34925" cap="flat" cmpd="sng" algn="ctr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endParaRPr lang="ja-JP" altLang="en-US"/>
            </a:p>
          </p:txBody>
        </p:sp>
        <p:sp>
          <p:nvSpPr>
            <p:cNvPr id="1322" name="フリーフォーム 7"/>
            <p:cNvSpPr/>
            <p:nvPr/>
          </p:nvSpPr>
          <p:spPr>
            <a:xfrm>
              <a:off x="8243707" y="4580812"/>
              <a:ext cx="161667" cy="120902"/>
            </a:xfrm>
            <a:custGeom>
              <a:avLst/>
              <a:gdLst>
                <a:gd name="T0" fmla="*/ 1210010 w 21600"/>
                <a:gd name="T1" fmla="*/ 0 h 21600"/>
                <a:gd name="T2" fmla="*/ 907506 w 21600"/>
                <a:gd name="T3" fmla="*/ 150383 h 21600"/>
                <a:gd name="T4" fmla="*/ 705841 w 21600"/>
                <a:gd name="T5" fmla="*/ 375960 h 21600"/>
                <a:gd name="T6" fmla="*/ 403337 w 21600"/>
                <a:gd name="T7" fmla="*/ 451149 h 21600"/>
                <a:gd name="T8" fmla="*/ 0 w 21600"/>
                <a:gd name="T9" fmla="*/ 676727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600"/>
                <a:gd name="T16" fmla="*/ 0 h 21600"/>
                <a:gd name="T17" fmla="*/ 21600 w 21600"/>
                <a:gd name="T18" fmla="*/ 21600 h 21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0" h="21600">
                  <a:moveTo>
                    <a:pt x="21600" y="0"/>
                  </a:moveTo>
                  <a:lnTo>
                    <a:pt x="21600" y="0"/>
                  </a:lnTo>
                  <a:cubicBezTo>
                    <a:pt x="19800" y="1600"/>
                    <a:pt x="17730" y="2760"/>
                    <a:pt x="16200" y="4800"/>
                  </a:cubicBezTo>
                  <a:cubicBezTo>
                    <a:pt x="14670" y="6840"/>
                    <a:pt x="14289" y="10198"/>
                    <a:pt x="12600" y="12000"/>
                  </a:cubicBezTo>
                  <a:cubicBezTo>
                    <a:pt x="11118" y="13580"/>
                    <a:pt x="9000" y="13600"/>
                    <a:pt x="7200" y="14400"/>
                  </a:cubicBezTo>
                  <a:cubicBezTo>
                    <a:pt x="1094" y="19828"/>
                    <a:pt x="3330" y="17160"/>
                    <a:pt x="0" y="21600"/>
                  </a:cubicBezTo>
                </a:path>
              </a:pathLst>
            </a:custGeom>
            <a:noFill/>
            <a:ln w="34925" cap="flat" cmpd="sng" algn="ctr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endParaRPr lang="ja-JP" altLang="en-US"/>
            </a:p>
          </p:txBody>
        </p:sp>
        <p:sp>
          <p:nvSpPr>
            <p:cNvPr id="1323" name="フリーフォーム 8"/>
            <p:cNvSpPr/>
            <p:nvPr/>
          </p:nvSpPr>
          <p:spPr>
            <a:xfrm>
              <a:off x="8387737" y="4509209"/>
              <a:ext cx="161667" cy="66908"/>
            </a:xfrm>
            <a:custGeom>
              <a:avLst/>
              <a:gdLst>
                <a:gd name="T0" fmla="*/ 0 w 21600"/>
                <a:gd name="T1" fmla="*/ 0 h 21600"/>
                <a:gd name="T2" fmla="*/ 605009 w 21600"/>
                <a:gd name="T3" fmla="*/ 82901 h 21600"/>
                <a:gd name="T4" fmla="*/ 907506 w 21600"/>
                <a:gd name="T5" fmla="*/ 124325 h 21600"/>
                <a:gd name="T6" fmla="*/ 1210010 w 21600"/>
                <a:gd name="T7" fmla="*/ 20722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0" y="0"/>
                  </a:lnTo>
                  <a:lnTo>
                    <a:pt x="10800" y="8640"/>
                  </a:lnTo>
                  <a:lnTo>
                    <a:pt x="16200" y="12960"/>
                  </a:lnTo>
                  <a:lnTo>
                    <a:pt x="21600" y="21600"/>
                  </a:lnTo>
                </a:path>
              </a:pathLst>
            </a:custGeom>
            <a:noFill/>
            <a:ln w="34925" cap="flat" cmpd="sng" algn="ctr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endParaRPr lang="ja-JP" altLang="en-US"/>
            </a:p>
          </p:txBody>
        </p:sp>
      </p:grpSp>
      <p:sp>
        <p:nvSpPr>
          <p:cNvPr id="1324" name="正方形/長方形 9"/>
          <p:cNvSpPr/>
          <p:nvPr/>
        </p:nvSpPr>
        <p:spPr>
          <a:xfrm>
            <a:off x="539552" y="836712"/>
            <a:ext cx="7992888" cy="50783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ja-JP" alt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この時間の予定</a:t>
            </a:r>
            <a:endParaRPr lang="en-US" altLang="ja-JP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G丸ｺﾞｼｯｸM-PRO" pitchFamily="50" charset="-128"/>
              <a:ea typeface="HG丸ｺﾞｼｯｸM-PRO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en-US" altLang="ja-JP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G丸ｺﾞｼｯｸM-PRO" pitchFamily="50" charset="-128"/>
              <a:ea typeface="HG丸ｺﾞｼｯｸM-PRO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ja-JP" alt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１．話しやすい雰囲気づくり</a:t>
            </a:r>
            <a:endParaRPr lang="en-US" altLang="ja-JP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G丸ｺﾞｼｯｸM-PRO" pitchFamily="50" charset="-128"/>
              <a:ea typeface="HG丸ｺﾞｼｯｸM-PRO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en-US" altLang="ja-JP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G丸ｺﾞｼｯｸM-PRO" pitchFamily="50" charset="-128"/>
              <a:ea typeface="HG丸ｺﾞｼｯｸM-PRO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ja-JP" alt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２．子どもへの声かけの技</a:t>
            </a:r>
            <a:endParaRPr lang="en-US" altLang="ja-JP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G丸ｺﾞｼｯｸM-PRO" pitchFamily="50" charset="-128"/>
              <a:ea typeface="HG丸ｺﾞｼｯｸM-PRO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en-US" altLang="ja-JP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G丸ｺﾞｼｯｸM-PRO" pitchFamily="50" charset="-128"/>
              <a:ea typeface="HG丸ｺﾞｼｯｸM-PRO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ja-JP" alt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３．子どもに近づく工夫</a:t>
            </a:r>
            <a:endParaRPr lang="en-US" altLang="ja-JP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G丸ｺﾞｼｯｸM-PRO" pitchFamily="50" charset="-128"/>
              <a:ea typeface="HG丸ｺﾞｼｯｸM-PRO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ja-JP" alt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　　</a:t>
            </a:r>
            <a:endParaRPr lang="en-US" altLang="ja-JP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1325" name="正方形/長方形 10"/>
          <p:cNvSpPr>
            <a:spLocks noChangeArrowheads="1"/>
          </p:cNvSpPr>
          <p:nvPr/>
        </p:nvSpPr>
        <p:spPr>
          <a:xfrm>
            <a:off x="468313" y="4437063"/>
            <a:ext cx="8280400" cy="1584325"/>
          </a:xfrm>
          <a:prstGeom prst="rect">
            <a:avLst/>
          </a:prstGeom>
          <a:solidFill>
            <a:srgbClr val="262626">
              <a:alpha val="70195"/>
            </a:srgbClr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800">
              <a:solidFill>
                <a:srgbClr val="FFFFFF"/>
              </a:solidFill>
            </a:endParaRPr>
          </a:p>
        </p:txBody>
      </p:sp>
      <p:sp>
        <p:nvSpPr>
          <p:cNvPr id="1326" name="正方形/長方形 11"/>
          <p:cNvSpPr>
            <a:spLocks noChangeArrowheads="1"/>
          </p:cNvSpPr>
          <p:nvPr/>
        </p:nvSpPr>
        <p:spPr>
          <a:xfrm>
            <a:off x="468313" y="1773238"/>
            <a:ext cx="8280400" cy="1584325"/>
          </a:xfrm>
          <a:prstGeom prst="rect">
            <a:avLst/>
          </a:prstGeom>
          <a:solidFill>
            <a:srgbClr val="262626">
              <a:alpha val="70195"/>
            </a:srgbClr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8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7" dur="500"/>
                                        <p:tgtEl>
                                          <p:spTgt spid="1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10" dur="500"/>
                                        <p:tgtEl>
                                          <p:spTgt spid="1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5" grpId="0" animBg="1"/>
      <p:bldP spid="13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" name="下矢印 4"/>
          <p:cNvSpPr>
            <a:spLocks noChangeArrowheads="1"/>
          </p:cNvSpPr>
          <p:nvPr/>
        </p:nvSpPr>
        <p:spPr>
          <a:xfrm>
            <a:off x="4140200" y="4868863"/>
            <a:ext cx="785813" cy="357187"/>
          </a:xfrm>
          <a:prstGeom prst="downArrow">
            <a:avLst>
              <a:gd name="adj1" fmla="val 50000"/>
              <a:gd name="adj2" fmla="val 50005"/>
            </a:avLst>
          </a:prstGeom>
          <a:solidFill>
            <a:srgbClr val="FF0000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800">
              <a:solidFill>
                <a:srgbClr val="FFFFFF"/>
              </a:solidFill>
            </a:endParaRPr>
          </a:p>
        </p:txBody>
      </p:sp>
      <p:sp>
        <p:nvSpPr>
          <p:cNvPr id="1335" name="角丸四角形 7"/>
          <p:cNvSpPr/>
          <p:nvPr/>
        </p:nvSpPr>
        <p:spPr>
          <a:xfrm>
            <a:off x="1115616" y="260648"/>
            <a:ext cx="7784273" cy="714380"/>
          </a:xfrm>
          <a:prstGeom prst="roundRect">
            <a:avLst/>
          </a:prstGeom>
          <a:solidFill>
            <a:srgbClr val="002060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 eaLnBrk="1" hangingPunct="1">
              <a:defRPr/>
            </a:pPr>
            <a:r>
              <a:rPr lang="ja-JP" altLang="en-US" sz="4400" dirty="0">
                <a:solidFill>
                  <a:schemeClr val="bg1"/>
                </a:solidFill>
                <a:latin typeface="Arial" charset="0"/>
                <a:ea typeface="ＭＳ Ｐゴシック" charset="-128"/>
              </a:rPr>
              <a:t>子どもへの声かけの技</a:t>
            </a:r>
          </a:p>
        </p:txBody>
      </p:sp>
      <p:sp>
        <p:nvSpPr>
          <p:cNvPr id="1336" name="角丸四角形 12"/>
          <p:cNvSpPr/>
          <p:nvPr/>
        </p:nvSpPr>
        <p:spPr>
          <a:xfrm>
            <a:off x="539750" y="1196975"/>
            <a:ext cx="8280400" cy="1152525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ja-JP" altLang="en-US" sz="3600" b="1" dirty="0">
                <a:solidFill>
                  <a:schemeClr val="tx1"/>
                </a:solidFill>
              </a:rPr>
              <a:t>①　ほめる</a:t>
            </a:r>
            <a:endParaRPr lang="en-US" altLang="ja-JP" sz="3600" b="1" dirty="0">
              <a:solidFill>
                <a:schemeClr val="tx1"/>
              </a:solidFill>
            </a:endParaRPr>
          </a:p>
          <a:p>
            <a:pPr indent="627063" eaLnBrk="1" hangingPunct="1">
              <a:defRPr/>
            </a:pPr>
            <a:r>
              <a:rPr lang="ja-JP" altLang="en-US" sz="3600" b="1" dirty="0">
                <a:solidFill>
                  <a:schemeClr val="tx1"/>
                </a:solidFill>
              </a:rPr>
              <a:t>「すごい」「よう来たね」「よう言えたね」</a:t>
            </a:r>
          </a:p>
        </p:txBody>
      </p:sp>
      <p:sp>
        <p:nvSpPr>
          <p:cNvPr id="1337" name="角丸四角形 13"/>
          <p:cNvSpPr/>
          <p:nvPr/>
        </p:nvSpPr>
        <p:spPr>
          <a:xfrm>
            <a:off x="539750" y="2636838"/>
            <a:ext cx="8280400" cy="1152525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ja-JP" altLang="en-US" sz="3600" b="1" dirty="0">
                <a:solidFill>
                  <a:schemeClr val="tx1"/>
                </a:solidFill>
              </a:rPr>
              <a:t>②　勇気づける</a:t>
            </a:r>
            <a:endParaRPr lang="en-US" altLang="ja-JP" sz="3600" b="1" dirty="0">
              <a:solidFill>
                <a:schemeClr val="tx1"/>
              </a:solidFill>
            </a:endParaRPr>
          </a:p>
          <a:p>
            <a:pPr indent="627063" eaLnBrk="1" hangingPunct="1">
              <a:defRPr/>
            </a:pPr>
            <a:r>
              <a:rPr lang="ja-JP" altLang="en-US" sz="3600" b="1" dirty="0">
                <a:solidFill>
                  <a:schemeClr val="tx1"/>
                </a:solidFill>
              </a:rPr>
              <a:t>「ありがとう、うれしい、たすかった」</a:t>
            </a:r>
          </a:p>
        </p:txBody>
      </p:sp>
      <p:sp>
        <p:nvSpPr>
          <p:cNvPr id="1338" name="角丸四角形 14"/>
          <p:cNvSpPr>
            <a:spLocks noChangeArrowheads="1"/>
          </p:cNvSpPr>
          <p:nvPr/>
        </p:nvSpPr>
        <p:spPr>
          <a:xfrm>
            <a:off x="539750" y="4076700"/>
            <a:ext cx="8280400" cy="647700"/>
          </a:xfrm>
          <a:prstGeom prst="roundRect">
            <a:avLst>
              <a:gd name="adj" fmla="val 16690"/>
            </a:avLst>
          </a:prstGeom>
          <a:noFill/>
          <a:ln w="25400">
            <a:solidFill>
              <a:srgbClr val="00206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3600" b="1"/>
              <a:t>③　認める（事実を伝える）</a:t>
            </a:r>
          </a:p>
        </p:txBody>
      </p:sp>
      <p:sp>
        <p:nvSpPr>
          <p:cNvPr id="1339" name="角丸四角形 15"/>
          <p:cNvSpPr>
            <a:spLocks noChangeArrowheads="1"/>
          </p:cNvSpPr>
          <p:nvPr/>
        </p:nvSpPr>
        <p:spPr>
          <a:xfrm>
            <a:off x="539750" y="5373688"/>
            <a:ext cx="8280400" cy="1150937"/>
          </a:xfrm>
          <a:prstGeom prst="roundRect">
            <a:avLst>
              <a:gd name="adj" fmla="val 16681"/>
            </a:avLst>
          </a:prstGeom>
          <a:noFill/>
          <a:ln w="25400">
            <a:solidFill>
              <a:srgbClr val="00206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3600" b="1"/>
              <a:t>　　「ほめる」「勇気づける」「認める」は</a:t>
            </a:r>
            <a:endParaRPr lang="en-US" altLang="ja-JP" sz="36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3600" b="1"/>
              <a:t>　　　　　　　　　　　　　大人同士でも大事！</a:t>
            </a:r>
          </a:p>
        </p:txBody>
      </p:sp>
      <p:sp>
        <p:nvSpPr>
          <p:cNvPr id="1340" name="テキスト ボックス 3"/>
          <p:cNvSpPr txBox="1">
            <a:spLocks noChangeArrowheads="1"/>
          </p:cNvSpPr>
          <p:nvPr/>
        </p:nvSpPr>
        <p:spPr>
          <a:xfrm>
            <a:off x="3492500" y="6488113"/>
            <a:ext cx="5381625" cy="369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>
                <a:latin typeface="ＭＳ Ｐゴシック" panose="020B0600070205080204" pitchFamily="50" charset="-128"/>
              </a:rPr>
              <a:t>曽山</a:t>
            </a:r>
            <a:r>
              <a:rPr lang="en-US" altLang="ja-JP" sz="1800">
                <a:latin typeface="ＭＳ Ｐゴシック" panose="020B0600070205080204" pitchFamily="50" charset="-128"/>
              </a:rPr>
              <a:t>(2014)</a:t>
            </a:r>
            <a:r>
              <a:rPr lang="ja-JP" altLang="en-US" sz="1800">
                <a:latin typeface="ＭＳ Ｐゴシック" panose="020B0600070205080204" pitchFamily="50" charset="-128"/>
              </a:rPr>
              <a:t>「教室でできる特別支援教育」をもとに作成</a:t>
            </a:r>
          </a:p>
        </p:txBody>
      </p:sp>
      <p:sp>
        <p:nvSpPr>
          <p:cNvPr id="1341" name="角丸四角形 9"/>
          <p:cNvSpPr/>
          <p:nvPr/>
        </p:nvSpPr>
        <p:spPr>
          <a:xfrm>
            <a:off x="186921" y="260648"/>
            <a:ext cx="820739" cy="714375"/>
          </a:xfrm>
          <a:prstGeom prst="roundRect">
            <a:avLst>
              <a:gd name="adj" fmla="val 28130"/>
            </a:avLst>
          </a:prstGeom>
          <a:ln w="38100"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000"/>
              <a:t>２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7" dur="1000"/>
                                        <p:tgtEl>
                                          <p:spTgt spid="1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12" dur="1000"/>
                                        <p:tgtEl>
                                          <p:spTgt spid="1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17" dur="1000"/>
                                        <p:tgtEl>
                                          <p:spTgt spid="1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22" dur="1000"/>
                                        <p:tgtEl>
                                          <p:spTgt spid="1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26" dur="1000"/>
                                        <p:tgtEl>
                                          <p:spTgt spid="1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4" grpId="0" animBg="1"/>
      <p:bldP spid="1336" grpId="0" animBg="1"/>
      <p:bldP spid="1337" grpId="0" animBg="1"/>
      <p:bldP spid="1338" grpId="0" animBg="1"/>
      <p:bldP spid="133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323850" y="144463"/>
            <a:ext cx="9144000" cy="9810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ja-JP" altLang="en-US" b="1" dirty="0" smtClean="0">
                <a:solidFill>
                  <a:srgbClr val="002060"/>
                </a:solidFill>
                <a:latin typeface="HG丸ｺﾞｼｯｸM-PRO" pitchFamily="50" charset="-128"/>
                <a:ea typeface="HG丸ｺﾞｼｯｸM-PRO" pitchFamily="50" charset="-128"/>
              </a:rPr>
              <a:t>ほめるときのひと工夫</a:t>
            </a:r>
            <a:br>
              <a:rPr lang="ja-JP" altLang="en-US" b="1" dirty="0" smtClean="0">
                <a:solidFill>
                  <a:srgbClr val="002060"/>
                </a:solidFill>
                <a:latin typeface="HG丸ｺﾞｼｯｸM-PRO" pitchFamily="50" charset="-128"/>
                <a:ea typeface="HG丸ｺﾞｼｯｸM-PRO" pitchFamily="50" charset="-128"/>
              </a:rPr>
            </a:br>
            <a:r>
              <a:rPr lang="ja-JP" altLang="en-US" b="1" dirty="0" smtClean="0">
                <a:solidFill>
                  <a:srgbClr val="002060"/>
                </a:solidFill>
                <a:latin typeface="HG丸ｺﾞｼｯｸM-PRO" pitchFamily="50" charset="-128"/>
                <a:ea typeface="HG丸ｺﾞｼｯｸM-PRO" pitchFamily="50" charset="-128"/>
              </a:rPr>
              <a:t>こんなときは？</a:t>
            </a:r>
          </a:p>
        </p:txBody>
      </p:sp>
      <p:sp>
        <p:nvSpPr>
          <p:cNvPr id="1348" name="Rectangle 4"/>
          <p:cNvSpPr>
            <a:spLocks noChangeArrowheads="1"/>
          </p:cNvSpPr>
          <p:nvPr/>
        </p:nvSpPr>
        <p:spPr>
          <a:xfrm>
            <a:off x="-71438" y="3644900"/>
            <a:ext cx="7739063" cy="685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just" eaLnBrk="1" hangingPunct="1">
              <a:buFontTx/>
              <a:buNone/>
            </a:pPr>
            <a:r>
              <a:rPr lang="en-US" altLang="ja-JP" b="1">
                <a:solidFill>
                  <a:srgbClr val="FF0000"/>
                </a:solidFill>
                <a:latin typeface="Arial" panose="020B0604020202020204" pitchFamily="34" charset="0"/>
                <a:ea typeface="ＭＳ ゴシック" panose="020B0609070205080204" pitchFamily="49" charset="-128"/>
              </a:rPr>
              <a:t>  </a:t>
            </a:r>
            <a:r>
              <a:rPr lang="en-US" altLang="ja-JP" sz="3600" b="1">
                <a:solidFill>
                  <a:srgbClr val="FF0000"/>
                </a:solidFill>
                <a:latin typeface="Arial" panose="020B0604020202020204" pitchFamily="34" charset="0"/>
                <a:ea typeface="ＭＳ ゴシック" panose="020B0609070205080204" pitchFamily="49" charset="-128"/>
              </a:rPr>
              <a:t>→</a:t>
            </a:r>
          </a:p>
        </p:txBody>
      </p:sp>
      <p:sp>
        <p:nvSpPr>
          <p:cNvPr id="1349" name="Rectangle 3"/>
          <p:cNvSpPr txBox="1">
            <a:spLocks noChangeArrowheads="1"/>
          </p:cNvSpPr>
          <p:nvPr/>
        </p:nvSpPr>
        <p:spPr>
          <a:xfrm>
            <a:off x="0" y="4979988"/>
            <a:ext cx="8745538" cy="609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just" eaLnBrk="1" hangingPunct="1">
              <a:buFontTx/>
              <a:buNone/>
            </a:pPr>
            <a:r>
              <a:rPr lang="ja-JP" altLang="en-US" b="1">
                <a:solidFill>
                  <a:srgbClr val="000000"/>
                </a:solidFill>
                <a:latin typeface="ぼくたちのゴシック２ボールド" pitchFamily="50" charset="-128"/>
                <a:ea typeface="ぼくたちのゴシック２ボールド" pitchFamily="50" charset="-128"/>
              </a:rPr>
              <a:t>「大きな声で挨拶しよったね！」</a:t>
            </a:r>
          </a:p>
          <a:p>
            <a:pPr algn="just" eaLnBrk="1" hangingPunct="1">
              <a:buFontTx/>
              <a:buNone/>
            </a:pPr>
            <a:endParaRPr lang="en-US" altLang="ja-JP">
              <a:solidFill>
                <a:srgbClr val="878787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350" name="Rectangle 4"/>
          <p:cNvSpPr>
            <a:spLocks noChangeArrowheads="1"/>
          </p:cNvSpPr>
          <p:nvPr/>
        </p:nvSpPr>
        <p:spPr>
          <a:xfrm>
            <a:off x="250825" y="5589588"/>
            <a:ext cx="7739063" cy="685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just" eaLnBrk="1" hangingPunct="1">
              <a:buFontTx/>
              <a:buNone/>
            </a:pPr>
            <a:r>
              <a:rPr lang="en-US" altLang="ja-JP" b="1">
                <a:solidFill>
                  <a:srgbClr val="FF0000"/>
                </a:solidFill>
                <a:latin typeface="Arial" panose="020B0604020202020204" pitchFamily="34" charset="0"/>
                <a:ea typeface="ＭＳ ゴシック" panose="020B0609070205080204" pitchFamily="49" charset="-128"/>
              </a:rPr>
              <a:t>  </a:t>
            </a:r>
            <a:r>
              <a:rPr lang="en-US" altLang="ja-JP" sz="3600" b="1">
                <a:solidFill>
                  <a:srgbClr val="FF0000"/>
                </a:solidFill>
                <a:latin typeface="Arial" panose="020B0604020202020204" pitchFamily="34" charset="0"/>
                <a:ea typeface="ＭＳ ゴシック" panose="020B0609070205080204" pitchFamily="49" charset="-128"/>
              </a:rPr>
              <a:t>→</a:t>
            </a:r>
          </a:p>
        </p:txBody>
      </p:sp>
      <p:sp>
        <p:nvSpPr>
          <p:cNvPr id="1351" name="Rectangle 4"/>
          <p:cNvSpPr>
            <a:spLocks noChangeArrowheads="1"/>
          </p:cNvSpPr>
          <p:nvPr/>
        </p:nvSpPr>
        <p:spPr>
          <a:xfrm>
            <a:off x="-107950" y="1989138"/>
            <a:ext cx="7739063" cy="685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just" eaLnBrk="1" hangingPunct="1">
              <a:buFontTx/>
              <a:buNone/>
            </a:pPr>
            <a:r>
              <a:rPr lang="en-US" altLang="ja-JP" b="1">
                <a:solidFill>
                  <a:srgbClr val="FF0000"/>
                </a:solidFill>
                <a:latin typeface="Arial" panose="020B0604020202020204" pitchFamily="34" charset="0"/>
                <a:ea typeface="ＭＳ ゴシック" panose="020B0609070205080204" pitchFamily="49" charset="-128"/>
              </a:rPr>
              <a:t>  </a:t>
            </a:r>
            <a:r>
              <a:rPr lang="en-US" altLang="ja-JP" sz="3600" b="1">
                <a:solidFill>
                  <a:srgbClr val="FF0000"/>
                </a:solidFill>
                <a:latin typeface="Arial" panose="020B0604020202020204" pitchFamily="34" charset="0"/>
                <a:ea typeface="ＭＳ ゴシック" panose="020B0609070205080204" pitchFamily="49" charset="-128"/>
              </a:rPr>
              <a:t>→</a:t>
            </a:r>
          </a:p>
        </p:txBody>
      </p:sp>
      <p:sp>
        <p:nvSpPr>
          <p:cNvPr id="1352" name="Rectangle 3"/>
          <p:cNvSpPr txBox="1">
            <a:spLocks noChangeArrowheads="1"/>
          </p:cNvSpPr>
          <p:nvPr/>
        </p:nvSpPr>
        <p:spPr>
          <a:xfrm>
            <a:off x="0" y="1412875"/>
            <a:ext cx="6400800" cy="838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just">
              <a:buFont typeface="Arial" panose="020B0604020202020204" pitchFamily="34" charset="0"/>
              <a:buNone/>
            </a:pPr>
            <a:r>
              <a:rPr lang="ja-JP" altLang="en-US" b="1">
                <a:solidFill>
                  <a:srgbClr val="000000"/>
                </a:solidFill>
                <a:latin typeface="ぼくたちのゴシック２ボールド" pitchFamily="50" charset="-128"/>
                <a:ea typeface="ぼくたちのゴシック２ボールド" pitchFamily="50" charset="-128"/>
              </a:rPr>
              <a:t>「かたづけをがんばったね！」 </a:t>
            </a:r>
          </a:p>
        </p:txBody>
      </p:sp>
      <p:sp>
        <p:nvSpPr>
          <p:cNvPr id="1353" name="Rectangle 4"/>
          <p:cNvSpPr>
            <a:spLocks noChangeArrowheads="1"/>
          </p:cNvSpPr>
          <p:nvPr/>
        </p:nvSpPr>
        <p:spPr>
          <a:xfrm>
            <a:off x="581025" y="2060575"/>
            <a:ext cx="8670925" cy="7191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just" eaLnBrk="1" hangingPunct="1">
              <a:buFontTx/>
              <a:buNone/>
            </a:pPr>
            <a:r>
              <a:rPr lang="ja-JP" altLang="en-US" b="1">
                <a:solidFill>
                  <a:srgbClr val="FF0000"/>
                </a:solidFill>
                <a:latin typeface="ぼくたちのゴシック２ボールド" pitchFamily="50" charset="-128"/>
                <a:ea typeface="ぼくたちのゴシック２ボールド" pitchFamily="50" charset="-128"/>
              </a:rPr>
              <a:t>「最後まで出ているものをかたづけてくれたね！」</a:t>
            </a:r>
          </a:p>
        </p:txBody>
      </p:sp>
      <p:sp>
        <p:nvSpPr>
          <p:cNvPr id="1354" name="Rectangle 3"/>
          <p:cNvSpPr txBox="1">
            <a:spLocks noChangeArrowheads="1"/>
          </p:cNvSpPr>
          <p:nvPr/>
        </p:nvSpPr>
        <p:spPr>
          <a:xfrm>
            <a:off x="0" y="2997200"/>
            <a:ext cx="8143875" cy="609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just" eaLnBrk="1" hangingPunct="1">
              <a:buFontTx/>
              <a:buNone/>
            </a:pPr>
            <a:r>
              <a:rPr lang="ja-JP" altLang="en-US" b="1">
                <a:solidFill>
                  <a:srgbClr val="000000"/>
                </a:solidFill>
                <a:latin typeface="ぼくたちのゴシック２ボールド" pitchFamily="50" charset="-128"/>
                <a:ea typeface="ぼくたちのゴシック２ボールド" pitchFamily="50" charset="-128"/>
              </a:rPr>
              <a:t>「しっかり話を聴きゆうね」</a:t>
            </a:r>
          </a:p>
          <a:p>
            <a:pPr algn="just" eaLnBrk="1" hangingPunct="1">
              <a:buFontTx/>
              <a:buNone/>
            </a:pPr>
            <a:endParaRPr lang="en-US" altLang="ja-JP">
              <a:solidFill>
                <a:srgbClr val="878787"/>
              </a:solidFill>
              <a:latin typeface="ぼくたちのゴシック２ボールド" pitchFamily="50" charset="-128"/>
              <a:ea typeface="ぼくたちのゴシック２ボールド" pitchFamily="50" charset="-128"/>
            </a:endParaRPr>
          </a:p>
        </p:txBody>
      </p:sp>
      <p:sp>
        <p:nvSpPr>
          <p:cNvPr id="1355" name="Rectangle 4"/>
          <p:cNvSpPr>
            <a:spLocks noChangeArrowheads="1"/>
          </p:cNvSpPr>
          <p:nvPr/>
        </p:nvSpPr>
        <p:spPr>
          <a:xfrm>
            <a:off x="647700" y="3644900"/>
            <a:ext cx="7812088" cy="9366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just" eaLnBrk="1" hangingPunct="1">
              <a:lnSpc>
                <a:spcPts val="3700"/>
              </a:lnSpc>
              <a:spcBef>
                <a:spcPct val="0"/>
              </a:spcBef>
              <a:buFontTx/>
              <a:buNone/>
            </a:pPr>
            <a:r>
              <a:rPr lang="ja-JP" altLang="en-US" sz="3000" b="1">
                <a:solidFill>
                  <a:srgbClr val="FF0000"/>
                </a:solidFill>
                <a:latin typeface="ぼくたちのゴシック２ボールド" pitchFamily="50" charset="-128"/>
                <a:ea typeface="ぼくたちのゴシック２ボールド" pitchFamily="50" charset="-128"/>
              </a:rPr>
              <a:t>「しっかり話を聴けるということは、</a:t>
            </a:r>
            <a:endParaRPr lang="en-US" altLang="ja-JP" sz="3000" b="1">
              <a:solidFill>
                <a:srgbClr val="FF0000"/>
              </a:solidFill>
              <a:latin typeface="ぼくたちのゴシック２ボールド" pitchFamily="50" charset="-128"/>
              <a:ea typeface="ぼくたちのゴシック２ボールド" pitchFamily="50" charset="-128"/>
            </a:endParaRPr>
          </a:p>
          <a:p>
            <a:pPr algn="r" eaLnBrk="1" hangingPunct="1">
              <a:lnSpc>
                <a:spcPts val="3700"/>
              </a:lnSpc>
              <a:spcBef>
                <a:spcPct val="0"/>
              </a:spcBef>
              <a:buFontTx/>
              <a:buNone/>
            </a:pPr>
            <a:r>
              <a:rPr lang="ja-JP" altLang="en-US" sz="3000" b="1">
                <a:solidFill>
                  <a:srgbClr val="FF0000"/>
                </a:solidFill>
                <a:latin typeface="ぼくたちのゴシック２ボールド" pitchFamily="50" charset="-128"/>
                <a:ea typeface="ぼくたちのゴシック２ボールド" pitchFamily="50" charset="-128"/>
              </a:rPr>
              <a:t>周りの人を大事にできゆうということやね」</a:t>
            </a:r>
          </a:p>
        </p:txBody>
      </p:sp>
      <p:sp>
        <p:nvSpPr>
          <p:cNvPr id="1356" name="Rectangle 4"/>
          <p:cNvSpPr>
            <a:spLocks noChangeArrowheads="1"/>
          </p:cNvSpPr>
          <p:nvPr/>
        </p:nvSpPr>
        <p:spPr>
          <a:xfrm>
            <a:off x="827088" y="5695950"/>
            <a:ext cx="8042275" cy="685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just" eaLnBrk="1" hangingPunct="1">
              <a:buFontTx/>
              <a:buNone/>
            </a:pPr>
            <a:r>
              <a:rPr lang="ja-JP" altLang="en-US" b="1">
                <a:solidFill>
                  <a:srgbClr val="FF0000"/>
                </a:solidFill>
                <a:latin typeface="ぼくたちのゴシック２ボールド" pitchFamily="50" charset="-128"/>
                <a:ea typeface="ぼくたちのゴシック２ボールド" pitchFamily="50" charset="-128"/>
              </a:rPr>
              <a:t>「君の挨拶で元気をもらったよ！」</a:t>
            </a:r>
          </a:p>
        </p:txBody>
      </p:sp>
      <p:sp>
        <p:nvSpPr>
          <p:cNvPr id="1357" name="円形吹き出し 14"/>
          <p:cNvSpPr>
            <a:spLocks noChangeArrowheads="1"/>
          </p:cNvSpPr>
          <p:nvPr/>
        </p:nvSpPr>
        <p:spPr>
          <a:xfrm>
            <a:off x="6083300" y="981075"/>
            <a:ext cx="2376488" cy="1008063"/>
          </a:xfrm>
          <a:prstGeom prst="wedgeEllipseCallout">
            <a:avLst>
              <a:gd name="adj1" fmla="val -30588"/>
              <a:gd name="adj2" fmla="val 65352"/>
            </a:avLst>
          </a:prstGeom>
          <a:solidFill>
            <a:srgbClr val="4F81BD"/>
          </a:solidFill>
          <a:ln w="25400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800" b="1">
                <a:solidFill>
                  <a:srgbClr val="FFFFFF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具体的に</a:t>
            </a:r>
          </a:p>
        </p:txBody>
      </p:sp>
      <p:sp>
        <p:nvSpPr>
          <p:cNvPr id="1358" name="円形吹き出し 15"/>
          <p:cNvSpPr>
            <a:spLocks noChangeArrowheads="1"/>
          </p:cNvSpPr>
          <p:nvPr/>
        </p:nvSpPr>
        <p:spPr>
          <a:xfrm>
            <a:off x="6732588" y="2852738"/>
            <a:ext cx="2376487" cy="1008062"/>
          </a:xfrm>
          <a:prstGeom prst="wedgeEllipseCallout">
            <a:avLst>
              <a:gd name="adj1" fmla="val -30588"/>
              <a:gd name="adj2" fmla="val 65352"/>
            </a:avLst>
          </a:prstGeom>
          <a:solidFill>
            <a:srgbClr val="4F81BD"/>
          </a:solidFill>
          <a:ln w="25400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800" b="1">
                <a:solidFill>
                  <a:srgbClr val="FFFFFF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意味付け</a:t>
            </a:r>
          </a:p>
        </p:txBody>
      </p:sp>
      <p:sp>
        <p:nvSpPr>
          <p:cNvPr id="1359" name="円形吹き出し 16"/>
          <p:cNvSpPr>
            <a:spLocks noChangeArrowheads="1"/>
          </p:cNvSpPr>
          <p:nvPr/>
        </p:nvSpPr>
        <p:spPr>
          <a:xfrm>
            <a:off x="6516688" y="4797425"/>
            <a:ext cx="2555875" cy="1008063"/>
          </a:xfrm>
          <a:prstGeom prst="wedgeEllipseCallout">
            <a:avLst>
              <a:gd name="adj1" fmla="val -30588"/>
              <a:gd name="adj2" fmla="val 65338"/>
            </a:avLst>
          </a:prstGeom>
          <a:solidFill>
            <a:srgbClr val="4F81BD"/>
          </a:solidFill>
          <a:ln w="25400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800" b="1">
                <a:solidFill>
                  <a:srgbClr val="FFFFFF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Ｉﾒｯｾｰｼﾞ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7" dur="500"/>
                                        <p:tgtEl>
                                          <p:spTgt spid="1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11" dur="500"/>
                                        <p:tgtEl>
                                          <p:spTgt spid="1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16" dur="500"/>
                                        <p:tgtEl>
                                          <p:spTgt spid="1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20" dur="500"/>
                                        <p:tgtEl>
                                          <p:spTgt spid="1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25" dur="500"/>
                                        <p:tgtEl>
                                          <p:spTgt spid="1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29" dur="500"/>
                                        <p:tgtEl>
                                          <p:spTgt spid="1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3" grpId="0"/>
      <p:bldP spid="1355" grpId="0"/>
      <p:bldP spid="1356" grpId="0"/>
      <p:bldP spid="1357" grpId="0" animBg="1"/>
      <p:bldP spid="1358" grpId="0" animBg="1"/>
      <p:bldP spid="135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5" name="グループ化 3"/>
          <p:cNvGrpSpPr/>
          <p:nvPr/>
        </p:nvGrpSpPr>
        <p:grpSpPr>
          <a:xfrm>
            <a:off x="250825" y="692150"/>
            <a:ext cx="8642350" cy="5329238"/>
            <a:chOff x="755576" y="980728"/>
            <a:chExt cx="8001056" cy="3940490"/>
          </a:xfrm>
        </p:grpSpPr>
        <p:pic>
          <p:nvPicPr>
            <p:cNvPr id="1366" name="Picture 5" descr="C:\Documents and Settings\kazuhito imanishi\デスクトップ\JS イラスト\カラー\07研修・指導\041_黒板.GIF"/>
            <p:cNvPicPr>
              <a:picLocks noChangeAspect="1" noChangeArrowheads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755576" y="980728"/>
              <a:ext cx="8001056" cy="394049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367" name="フリーフォーム 5"/>
            <p:cNvSpPr/>
            <p:nvPr/>
          </p:nvSpPr>
          <p:spPr>
            <a:xfrm>
              <a:off x="8243707" y="4148849"/>
              <a:ext cx="255728" cy="241805"/>
            </a:xfrm>
            <a:custGeom>
              <a:avLst/>
              <a:gdLst>
                <a:gd name="T0" fmla="*/ 2230919 w 21600"/>
                <a:gd name="T1" fmla="*/ 2706929 h 21600"/>
                <a:gd name="T2" fmla="*/ 956091 w 21600"/>
                <a:gd name="T3" fmla="*/ 2556539 h 21600"/>
                <a:gd name="T4" fmla="*/ 478117 w 21600"/>
                <a:gd name="T5" fmla="*/ 2406161 h 21600"/>
                <a:gd name="T6" fmla="*/ 318737 w 21600"/>
                <a:gd name="T7" fmla="*/ 1955005 h 21600"/>
                <a:gd name="T8" fmla="*/ 0 w 21600"/>
                <a:gd name="T9" fmla="*/ 1503848 h 21600"/>
                <a:gd name="T10" fmla="*/ 318737 w 21600"/>
                <a:gd name="T11" fmla="*/ 300767 h 21600"/>
                <a:gd name="T12" fmla="*/ 796711 w 21600"/>
                <a:gd name="T13" fmla="*/ 0 h 21600"/>
                <a:gd name="T14" fmla="*/ 2071539 w 21600"/>
                <a:gd name="T15" fmla="*/ 150389 h 21600"/>
                <a:gd name="T16" fmla="*/ 2549656 w 21600"/>
                <a:gd name="T17" fmla="*/ 300767 h 21600"/>
                <a:gd name="T18" fmla="*/ 2868404 w 21600"/>
                <a:gd name="T19" fmla="*/ 751924 h 21600"/>
                <a:gd name="T20" fmla="*/ 3027630 w 21600"/>
                <a:gd name="T21" fmla="*/ 1203081 h 21600"/>
                <a:gd name="T22" fmla="*/ 2549656 w 21600"/>
                <a:gd name="T23" fmla="*/ 2556539 h 21600"/>
                <a:gd name="T24" fmla="*/ 2230919 w 21600"/>
                <a:gd name="T25" fmla="*/ 2706929 h 216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00"/>
                <a:gd name="T40" fmla="*/ 0 h 21600"/>
                <a:gd name="T41" fmla="*/ 21600 w 21600"/>
                <a:gd name="T42" fmla="*/ 21600 h 2160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00" h="21600">
                  <a:moveTo>
                    <a:pt x="15916" y="21600"/>
                  </a:moveTo>
                  <a:lnTo>
                    <a:pt x="15916" y="21600"/>
                  </a:lnTo>
                  <a:cubicBezTo>
                    <a:pt x="14021" y="21600"/>
                    <a:pt x="9827" y="20977"/>
                    <a:pt x="6821" y="20400"/>
                  </a:cubicBezTo>
                  <a:cubicBezTo>
                    <a:pt x="5642" y="20174"/>
                    <a:pt x="4258" y="20094"/>
                    <a:pt x="3411" y="19200"/>
                  </a:cubicBezTo>
                  <a:cubicBezTo>
                    <a:pt x="2563" y="18306"/>
                    <a:pt x="2810" y="16731"/>
                    <a:pt x="2274" y="15600"/>
                  </a:cubicBezTo>
                  <a:cubicBezTo>
                    <a:pt x="1663" y="14310"/>
                    <a:pt x="758" y="13200"/>
                    <a:pt x="0" y="12000"/>
                  </a:cubicBezTo>
                  <a:cubicBezTo>
                    <a:pt x="57" y="11701"/>
                    <a:pt x="1341" y="3630"/>
                    <a:pt x="2274" y="2400"/>
                  </a:cubicBezTo>
                  <a:cubicBezTo>
                    <a:pt x="3127" y="1274"/>
                    <a:pt x="4547" y="800"/>
                    <a:pt x="5684" y="0"/>
                  </a:cubicBezTo>
                  <a:cubicBezTo>
                    <a:pt x="8716" y="400"/>
                    <a:pt x="11773" y="623"/>
                    <a:pt x="14779" y="1200"/>
                  </a:cubicBezTo>
                  <a:cubicBezTo>
                    <a:pt x="15958" y="1426"/>
                    <a:pt x="17254" y="1610"/>
                    <a:pt x="18189" y="2400"/>
                  </a:cubicBezTo>
                  <a:cubicBezTo>
                    <a:pt x="19256" y="3301"/>
                    <a:pt x="19705" y="4800"/>
                    <a:pt x="20463" y="6000"/>
                  </a:cubicBezTo>
                  <a:cubicBezTo>
                    <a:pt x="20842" y="7200"/>
                    <a:pt x="21600" y="8335"/>
                    <a:pt x="21600" y="9600"/>
                  </a:cubicBezTo>
                  <a:cubicBezTo>
                    <a:pt x="21600" y="15252"/>
                    <a:pt x="20935" y="16536"/>
                    <a:pt x="18189" y="20400"/>
                  </a:cubicBezTo>
                  <a:cubicBezTo>
                    <a:pt x="17868" y="20853"/>
                    <a:pt x="17811" y="21600"/>
                    <a:pt x="15916" y="21600"/>
                  </a:cubicBezTo>
                  <a:close/>
                </a:path>
              </a:pathLst>
            </a:custGeom>
            <a:noFill/>
            <a:ln w="34925" cap="flat" cmpd="sng" algn="ctr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endParaRPr lang="ja-JP" altLang="en-US"/>
            </a:p>
          </p:txBody>
        </p:sp>
        <p:sp>
          <p:nvSpPr>
            <p:cNvPr id="1368" name="フリーフォーム 6"/>
            <p:cNvSpPr/>
            <p:nvPr/>
          </p:nvSpPr>
          <p:spPr>
            <a:xfrm>
              <a:off x="8387737" y="4364831"/>
              <a:ext cx="80833" cy="295801"/>
            </a:xfrm>
            <a:custGeom>
              <a:avLst/>
              <a:gdLst>
                <a:gd name="T0" fmla="*/ 0 w 21600"/>
                <a:gd name="T1" fmla="*/ 0 h 21600"/>
                <a:gd name="T2" fmla="*/ 50416 w 21600"/>
                <a:gd name="T3" fmla="*/ 2761891 h 21600"/>
                <a:gd name="T4" fmla="*/ 100832 w 21600"/>
                <a:gd name="T5" fmla="*/ 3314382 h 21600"/>
                <a:gd name="T6" fmla="*/ 302458 w 21600"/>
                <a:gd name="T7" fmla="*/ 4050844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0" y="0"/>
                  </a:lnTo>
                  <a:cubicBezTo>
                    <a:pt x="1200" y="4909"/>
                    <a:pt x="1608" y="9837"/>
                    <a:pt x="3600" y="14727"/>
                  </a:cubicBezTo>
                  <a:cubicBezTo>
                    <a:pt x="4019" y="15756"/>
                    <a:pt x="4994" y="16831"/>
                    <a:pt x="7200" y="17673"/>
                  </a:cubicBezTo>
                  <a:cubicBezTo>
                    <a:pt x="11145" y="19179"/>
                    <a:pt x="21600" y="21600"/>
                    <a:pt x="21600" y="21600"/>
                  </a:cubicBezTo>
                </a:path>
              </a:pathLst>
            </a:custGeom>
            <a:noFill/>
            <a:ln w="34925" cap="flat" cmpd="sng" algn="ctr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endParaRPr lang="ja-JP" altLang="en-US"/>
            </a:p>
          </p:txBody>
        </p:sp>
        <p:sp>
          <p:nvSpPr>
            <p:cNvPr id="1369" name="フリーフォーム 7"/>
            <p:cNvSpPr/>
            <p:nvPr/>
          </p:nvSpPr>
          <p:spPr>
            <a:xfrm>
              <a:off x="8243707" y="4580812"/>
              <a:ext cx="161667" cy="120902"/>
            </a:xfrm>
            <a:custGeom>
              <a:avLst/>
              <a:gdLst>
                <a:gd name="T0" fmla="*/ 1210010 w 21600"/>
                <a:gd name="T1" fmla="*/ 0 h 21600"/>
                <a:gd name="T2" fmla="*/ 907506 w 21600"/>
                <a:gd name="T3" fmla="*/ 150383 h 21600"/>
                <a:gd name="T4" fmla="*/ 705841 w 21600"/>
                <a:gd name="T5" fmla="*/ 375960 h 21600"/>
                <a:gd name="T6" fmla="*/ 403337 w 21600"/>
                <a:gd name="T7" fmla="*/ 451149 h 21600"/>
                <a:gd name="T8" fmla="*/ 0 w 21600"/>
                <a:gd name="T9" fmla="*/ 676727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600"/>
                <a:gd name="T16" fmla="*/ 0 h 21600"/>
                <a:gd name="T17" fmla="*/ 21600 w 21600"/>
                <a:gd name="T18" fmla="*/ 21600 h 21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0" h="21600">
                  <a:moveTo>
                    <a:pt x="21600" y="0"/>
                  </a:moveTo>
                  <a:lnTo>
                    <a:pt x="21600" y="0"/>
                  </a:lnTo>
                  <a:cubicBezTo>
                    <a:pt x="19800" y="1600"/>
                    <a:pt x="17730" y="2760"/>
                    <a:pt x="16200" y="4800"/>
                  </a:cubicBezTo>
                  <a:cubicBezTo>
                    <a:pt x="14670" y="6840"/>
                    <a:pt x="14289" y="10198"/>
                    <a:pt x="12600" y="12000"/>
                  </a:cubicBezTo>
                  <a:cubicBezTo>
                    <a:pt x="11118" y="13580"/>
                    <a:pt x="9000" y="13600"/>
                    <a:pt x="7200" y="14400"/>
                  </a:cubicBezTo>
                  <a:cubicBezTo>
                    <a:pt x="1094" y="19828"/>
                    <a:pt x="3330" y="17160"/>
                    <a:pt x="0" y="21600"/>
                  </a:cubicBezTo>
                </a:path>
              </a:pathLst>
            </a:custGeom>
            <a:noFill/>
            <a:ln w="34925" cap="flat" cmpd="sng" algn="ctr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endParaRPr lang="ja-JP" altLang="en-US"/>
            </a:p>
          </p:txBody>
        </p:sp>
        <p:sp>
          <p:nvSpPr>
            <p:cNvPr id="1370" name="フリーフォーム 8"/>
            <p:cNvSpPr/>
            <p:nvPr/>
          </p:nvSpPr>
          <p:spPr>
            <a:xfrm>
              <a:off x="8387737" y="4509209"/>
              <a:ext cx="161667" cy="66908"/>
            </a:xfrm>
            <a:custGeom>
              <a:avLst/>
              <a:gdLst>
                <a:gd name="T0" fmla="*/ 0 w 21600"/>
                <a:gd name="T1" fmla="*/ 0 h 21600"/>
                <a:gd name="T2" fmla="*/ 605009 w 21600"/>
                <a:gd name="T3" fmla="*/ 82901 h 21600"/>
                <a:gd name="T4" fmla="*/ 907506 w 21600"/>
                <a:gd name="T5" fmla="*/ 124325 h 21600"/>
                <a:gd name="T6" fmla="*/ 1210010 w 21600"/>
                <a:gd name="T7" fmla="*/ 20722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0" y="0"/>
                  </a:lnTo>
                  <a:lnTo>
                    <a:pt x="10800" y="8640"/>
                  </a:lnTo>
                  <a:lnTo>
                    <a:pt x="16200" y="12960"/>
                  </a:lnTo>
                  <a:lnTo>
                    <a:pt x="21600" y="21600"/>
                  </a:lnTo>
                </a:path>
              </a:pathLst>
            </a:custGeom>
            <a:noFill/>
            <a:ln w="34925" cap="flat" cmpd="sng" algn="ctr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endParaRPr lang="ja-JP" altLang="en-US"/>
            </a:p>
          </p:txBody>
        </p:sp>
      </p:grpSp>
      <p:sp>
        <p:nvSpPr>
          <p:cNvPr id="1371" name="正方形/長方形 9"/>
          <p:cNvSpPr/>
          <p:nvPr/>
        </p:nvSpPr>
        <p:spPr>
          <a:xfrm>
            <a:off x="539552" y="836712"/>
            <a:ext cx="7992888" cy="50783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ja-JP" alt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この時間の予定</a:t>
            </a:r>
            <a:endParaRPr lang="en-US" altLang="ja-JP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G丸ｺﾞｼｯｸM-PRO" pitchFamily="50" charset="-128"/>
              <a:ea typeface="HG丸ｺﾞｼｯｸM-PRO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en-US" altLang="ja-JP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G丸ｺﾞｼｯｸM-PRO" pitchFamily="50" charset="-128"/>
              <a:ea typeface="HG丸ｺﾞｼｯｸM-PRO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ja-JP" alt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１．話しやすい雰囲気づくり</a:t>
            </a:r>
            <a:endParaRPr lang="en-US" altLang="ja-JP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G丸ｺﾞｼｯｸM-PRO" pitchFamily="50" charset="-128"/>
              <a:ea typeface="HG丸ｺﾞｼｯｸM-PRO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en-US" altLang="ja-JP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G丸ｺﾞｼｯｸM-PRO" pitchFamily="50" charset="-128"/>
              <a:ea typeface="HG丸ｺﾞｼｯｸM-PRO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ja-JP" alt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２．子どもへの声かけの技</a:t>
            </a:r>
            <a:endParaRPr lang="en-US" altLang="ja-JP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G丸ｺﾞｼｯｸM-PRO" pitchFamily="50" charset="-128"/>
              <a:ea typeface="HG丸ｺﾞｼｯｸM-PRO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en-US" altLang="ja-JP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G丸ｺﾞｼｯｸM-PRO" pitchFamily="50" charset="-128"/>
              <a:ea typeface="HG丸ｺﾞｼｯｸM-PRO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ja-JP" alt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３．子どもに近づく工夫</a:t>
            </a:r>
            <a:endParaRPr lang="en-US" altLang="ja-JP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G丸ｺﾞｼｯｸM-PRO" pitchFamily="50" charset="-128"/>
              <a:ea typeface="HG丸ｺﾞｼｯｸM-PRO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ja-JP" alt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　　</a:t>
            </a:r>
            <a:endParaRPr lang="en-US" altLang="ja-JP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1372" name="正方形/長方形 11"/>
          <p:cNvSpPr>
            <a:spLocks noChangeArrowheads="1"/>
          </p:cNvSpPr>
          <p:nvPr/>
        </p:nvSpPr>
        <p:spPr>
          <a:xfrm>
            <a:off x="468313" y="1773238"/>
            <a:ext cx="8280400" cy="2592387"/>
          </a:xfrm>
          <a:prstGeom prst="rect">
            <a:avLst/>
          </a:prstGeom>
          <a:solidFill>
            <a:srgbClr val="262626">
              <a:alpha val="70195"/>
            </a:srgbClr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8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7" dur="500"/>
                                        <p:tgtEl>
                                          <p:spTgt spid="1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0" name="テキスト ボックス 3"/>
          <p:cNvSpPr txBox="1">
            <a:spLocks noChangeArrowheads="1"/>
          </p:cNvSpPr>
          <p:nvPr/>
        </p:nvSpPr>
        <p:spPr>
          <a:xfrm>
            <a:off x="250825" y="1412875"/>
            <a:ext cx="8642350" cy="41544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4400">
                <a:latin typeface="Arial" panose="020B0604020202020204" pitchFamily="34" charset="0"/>
              </a:rPr>
              <a:t>□</a:t>
            </a:r>
            <a:r>
              <a:rPr lang="en-US" altLang="ja-JP" sz="4400">
                <a:latin typeface="Arial" panose="020B0604020202020204" pitchFamily="34" charset="0"/>
              </a:rPr>
              <a:t>TV</a:t>
            </a:r>
            <a:r>
              <a:rPr lang="ja-JP" altLang="en-US" sz="4400">
                <a:latin typeface="Arial" panose="020B0604020202020204" pitchFamily="34" charset="0"/>
              </a:rPr>
              <a:t>チェック</a:t>
            </a:r>
            <a:endParaRPr lang="en-US" altLang="ja-JP" sz="4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4400">
                <a:latin typeface="Arial" panose="020B0604020202020204" pitchFamily="34" charset="0"/>
              </a:rPr>
              <a:t>□漫画チェック</a:t>
            </a:r>
            <a:endParaRPr lang="en-US" altLang="ja-JP" sz="4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4400">
                <a:latin typeface="Arial" panose="020B0604020202020204" pitchFamily="34" charset="0"/>
              </a:rPr>
              <a:t>□ファッションチェック</a:t>
            </a:r>
            <a:endParaRPr lang="en-US" altLang="ja-JP" sz="4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4400">
                <a:latin typeface="Arial" panose="020B0604020202020204" pitchFamily="34" charset="0"/>
              </a:rPr>
              <a:t>□音楽チェック</a:t>
            </a:r>
            <a:endParaRPr lang="en-US" altLang="ja-JP" sz="4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4400">
                <a:latin typeface="Arial" panose="020B0604020202020204" pitchFamily="34" charset="0"/>
              </a:rPr>
              <a:t>□ゲームチェック</a:t>
            </a:r>
            <a:endParaRPr lang="en-US" altLang="ja-JP" sz="4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4400">
                <a:latin typeface="Arial" panose="020B0604020202020204" pitchFamily="34" charset="0"/>
              </a:rPr>
              <a:t>　</a:t>
            </a:r>
          </a:p>
        </p:txBody>
      </p:sp>
      <p:sp>
        <p:nvSpPr>
          <p:cNvPr id="1381" name="テキスト ボックス 5"/>
          <p:cNvSpPr txBox="1">
            <a:spLocks noChangeArrowheads="1"/>
          </p:cNvSpPr>
          <p:nvPr/>
        </p:nvSpPr>
        <p:spPr>
          <a:xfrm>
            <a:off x="188913" y="5349875"/>
            <a:ext cx="8785225" cy="708025"/>
          </a:xfrm>
          <a:prstGeom prst="rect">
            <a:avLst/>
          </a:prstGeom>
          <a:solidFill>
            <a:srgbClr val="FF0000"/>
          </a:solidFill>
          <a:ln w="317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4000">
                <a:solidFill>
                  <a:schemeClr val="bg1"/>
                </a:solidFill>
                <a:latin typeface="Arial" panose="020B0604020202020204" pitchFamily="34" charset="0"/>
              </a:rPr>
              <a:t>心のドアノブは、子どもの側にしかない</a:t>
            </a:r>
          </a:p>
        </p:txBody>
      </p:sp>
      <p:sp>
        <p:nvSpPr>
          <p:cNvPr id="1382" name="角丸四角形 9"/>
          <p:cNvSpPr/>
          <p:nvPr/>
        </p:nvSpPr>
        <p:spPr>
          <a:xfrm>
            <a:off x="1115616" y="260648"/>
            <a:ext cx="7784273" cy="714380"/>
          </a:xfrm>
          <a:prstGeom prst="roundRect">
            <a:avLst/>
          </a:prstGeom>
          <a:solidFill>
            <a:srgbClr val="002060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 eaLnBrk="1" hangingPunct="1">
              <a:defRPr/>
            </a:pPr>
            <a:r>
              <a:rPr lang="ja-JP" altLang="en-US" sz="4400" dirty="0">
                <a:solidFill>
                  <a:schemeClr val="bg1"/>
                </a:solidFill>
                <a:latin typeface="Arial" charset="0"/>
                <a:ea typeface="ＭＳ Ｐゴシック" charset="-128"/>
              </a:rPr>
              <a:t>子どもに近づく工夫</a:t>
            </a:r>
          </a:p>
        </p:txBody>
      </p:sp>
      <p:sp>
        <p:nvSpPr>
          <p:cNvPr id="1383" name="角丸四角形 10"/>
          <p:cNvSpPr/>
          <p:nvPr/>
        </p:nvSpPr>
        <p:spPr>
          <a:xfrm>
            <a:off x="186921" y="260648"/>
            <a:ext cx="820739" cy="714375"/>
          </a:xfrm>
          <a:prstGeom prst="roundRect">
            <a:avLst>
              <a:gd name="adj" fmla="val 28130"/>
            </a:avLst>
          </a:prstGeom>
          <a:ln w="38100"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ysClr val="windowText" lastClr="000000"/>
                </a:solidFill>
              </a:rPr>
              <a:t>３</a:t>
            </a:r>
          </a:p>
        </p:txBody>
      </p:sp>
      <p:sp>
        <p:nvSpPr>
          <p:cNvPr id="1384" name="角丸四角形吹き出し 6"/>
          <p:cNvSpPr>
            <a:spLocks noChangeArrowheads="1"/>
          </p:cNvSpPr>
          <p:nvPr/>
        </p:nvSpPr>
        <p:spPr>
          <a:xfrm>
            <a:off x="5508625" y="1773238"/>
            <a:ext cx="3465513" cy="1927225"/>
          </a:xfrm>
          <a:prstGeom prst="wedgeRoundRectCallout">
            <a:avLst>
              <a:gd name="adj1" fmla="val -77046"/>
              <a:gd name="adj2" fmla="val -6602"/>
              <a:gd name="adj3" fmla="val 16667"/>
            </a:avLst>
          </a:prstGeom>
          <a:solidFill>
            <a:srgbClr val="002060"/>
          </a:solidFill>
          <a:ln w="25400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4400">
                <a:solidFill>
                  <a:srgbClr val="FFFFFF"/>
                </a:solidFill>
              </a:rPr>
              <a:t>子どもたちに教えてもらう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7" dur="500"/>
                                        <p:tgtEl>
                                          <p:spTgt spid="1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12" dur="500"/>
                                        <p:tgtEl>
                                          <p:spTgt spid="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1" grpId="0" animBg="1"/>
      <p:bldP spid="138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0" name="角丸四角形 3"/>
          <p:cNvSpPr/>
          <p:nvPr/>
        </p:nvSpPr>
        <p:spPr>
          <a:xfrm>
            <a:off x="1158460" y="130583"/>
            <a:ext cx="7776865" cy="648071"/>
          </a:xfrm>
          <a:prstGeom prst="roundRect">
            <a:avLst/>
          </a:prstGeom>
          <a:solidFill>
            <a:srgbClr val="002060"/>
          </a:solidFill>
          <a:ln>
            <a:solidFill>
              <a:schemeClr val="tx2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ja-JP" altLang="en-US" sz="4400" b="1" dirty="0"/>
              <a:t>おわりに</a:t>
            </a:r>
            <a:endParaRPr lang="en-US" altLang="ja-JP" sz="4400" b="1" dirty="0"/>
          </a:p>
        </p:txBody>
      </p:sp>
      <p:sp>
        <p:nvSpPr>
          <p:cNvPr id="1391" name="角丸四角形 4"/>
          <p:cNvSpPr/>
          <p:nvPr/>
        </p:nvSpPr>
        <p:spPr>
          <a:xfrm>
            <a:off x="256557" y="84796"/>
            <a:ext cx="820738" cy="714374"/>
          </a:xfrm>
          <a:prstGeom prst="roundRect">
            <a:avLst>
              <a:gd name="adj" fmla="val 28130"/>
            </a:avLst>
          </a:prstGeom>
          <a:ln w="57150"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ysClr val="windowText" lastClr="000000"/>
                </a:solidFill>
              </a:rPr>
              <a:t>４</a:t>
            </a:r>
          </a:p>
        </p:txBody>
      </p:sp>
      <p:grpSp>
        <p:nvGrpSpPr>
          <p:cNvPr id="1392" name="グループ化 7"/>
          <p:cNvGrpSpPr/>
          <p:nvPr/>
        </p:nvGrpSpPr>
        <p:grpSpPr>
          <a:xfrm>
            <a:off x="250825" y="476250"/>
            <a:ext cx="8642350" cy="5992813"/>
            <a:chOff x="251520" y="493125"/>
            <a:chExt cx="8641704" cy="7036372"/>
          </a:xfrm>
        </p:grpSpPr>
        <p:sp>
          <p:nvSpPr>
            <p:cNvPr id="1393" name="Rectangle 1"/>
            <p:cNvSpPr>
              <a:spLocks noChangeArrowheads="1"/>
            </p:cNvSpPr>
            <p:nvPr/>
          </p:nvSpPr>
          <p:spPr>
            <a:xfrm>
              <a:off x="324540" y="916240"/>
              <a:ext cx="8568684" cy="6613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just">
                <a:defRPr/>
              </a:pPr>
              <a:r>
                <a:rPr lang="ja-JP" altLang="en-US" sz="4000" b="1" dirty="0">
                  <a:solidFill>
                    <a:srgbClr val="002060"/>
                  </a:solidFill>
                  <a:latin typeface="ＭＳ 明朝" pitchFamily="17" charset="-128"/>
                  <a:cs typeface="Times New Roman" pitchFamily="18" charset="0"/>
                </a:rPr>
                <a:t>□話しやすい雰囲気（信頼できる人）</a:t>
              </a:r>
              <a:endParaRPr lang="en-US" altLang="ja-JP" sz="4000" b="1" dirty="0">
                <a:solidFill>
                  <a:srgbClr val="002060"/>
                </a:solidFill>
                <a:latin typeface="ＭＳ 明朝" pitchFamily="17" charset="-128"/>
                <a:cs typeface="Times New Roman" pitchFamily="18" charset="0"/>
              </a:endParaRPr>
            </a:p>
            <a:p>
              <a:pPr algn="just">
                <a:defRPr/>
              </a:pPr>
              <a:r>
                <a:rPr lang="ja-JP" altLang="en-US" sz="4000" b="1" dirty="0">
                  <a:solidFill>
                    <a:srgbClr val="002060"/>
                  </a:solidFill>
                  <a:latin typeface="ＭＳ 明朝" pitchFamily="17" charset="-128"/>
                  <a:cs typeface="Times New Roman" pitchFamily="18" charset="0"/>
                </a:rPr>
                <a:t>　 </a:t>
              </a:r>
              <a:r>
                <a:rPr lang="ja-JP" altLang="en-US" sz="3600" b="1" dirty="0">
                  <a:solidFill>
                    <a:srgbClr val="002060"/>
                  </a:solidFill>
                  <a:latin typeface="ＭＳ 明朝" pitchFamily="17" charset="-128"/>
                  <a:cs typeface="Times New Roman" pitchFamily="18" charset="0"/>
                </a:rPr>
                <a:t>叱責したり、不機嫌になったりしない人</a:t>
              </a:r>
              <a:endParaRPr lang="en-US" altLang="ja-JP" sz="3600" b="1" dirty="0">
                <a:solidFill>
                  <a:srgbClr val="002060"/>
                </a:solidFill>
                <a:latin typeface="ＭＳ 明朝" pitchFamily="17" charset="-128"/>
                <a:cs typeface="Times New Roman" pitchFamily="18" charset="0"/>
              </a:endParaRPr>
            </a:p>
            <a:p>
              <a:pPr marL="446088" indent="-446088" algn="just">
                <a:defRPr/>
              </a:pPr>
              <a:endParaRPr lang="en-US" altLang="ja-JP" sz="4000" b="1" dirty="0">
                <a:solidFill>
                  <a:srgbClr val="002060"/>
                </a:solidFill>
                <a:latin typeface="ＭＳ 明朝" pitchFamily="17" charset="-128"/>
                <a:cs typeface="Times New Roman" pitchFamily="18" charset="0"/>
              </a:endParaRPr>
            </a:p>
            <a:p>
              <a:pPr marL="446088" indent="-446088" algn="just">
                <a:defRPr/>
              </a:pPr>
              <a:r>
                <a:rPr lang="ja-JP" altLang="en-US" sz="4000" b="1" dirty="0">
                  <a:solidFill>
                    <a:srgbClr val="002060"/>
                  </a:solidFill>
                  <a:latin typeface="ＭＳ 明朝" pitchFamily="17" charset="-128"/>
                  <a:cs typeface="Times New Roman" pitchFamily="18" charset="0"/>
                </a:rPr>
                <a:t>□「アドバイス」よりも「親切」「優しい」言葉を</a:t>
              </a:r>
              <a:endParaRPr lang="en-US" altLang="ja-JP" sz="4000" b="1" dirty="0">
                <a:solidFill>
                  <a:srgbClr val="002060"/>
                </a:solidFill>
                <a:latin typeface="ＭＳ 明朝" pitchFamily="17" charset="-128"/>
                <a:cs typeface="Times New Roman" pitchFamily="18" charset="0"/>
              </a:endParaRPr>
            </a:p>
            <a:p>
              <a:pPr marL="446088" indent="-446088" algn="just">
                <a:defRPr/>
              </a:pPr>
              <a:r>
                <a:rPr lang="ja-JP" altLang="en-US" sz="4000" b="1" dirty="0">
                  <a:solidFill>
                    <a:srgbClr val="002060"/>
                  </a:solidFill>
                  <a:latin typeface="ＭＳ 明朝" pitchFamily="17" charset="-128"/>
                  <a:cs typeface="Times New Roman" pitchFamily="18" charset="0"/>
                </a:rPr>
                <a:t>　 ～北風よりも太陽～</a:t>
              </a:r>
              <a:endParaRPr lang="en-US" altLang="ja-JP" sz="4000" b="1" dirty="0">
                <a:solidFill>
                  <a:srgbClr val="002060"/>
                </a:solidFill>
                <a:latin typeface="ＭＳ 明朝" pitchFamily="17" charset="-128"/>
                <a:cs typeface="Times New Roman" pitchFamily="18" charset="0"/>
              </a:endParaRPr>
            </a:p>
            <a:p>
              <a:pPr marL="446088" indent="-446088" algn="just">
                <a:defRPr/>
              </a:pPr>
              <a:endParaRPr lang="en-US" altLang="ja-JP" sz="4000" b="1" dirty="0">
                <a:solidFill>
                  <a:srgbClr val="002060"/>
                </a:solidFill>
                <a:latin typeface="ＭＳ 明朝" pitchFamily="17" charset="-128"/>
                <a:cs typeface="Times New Roman" pitchFamily="18" charset="0"/>
              </a:endParaRPr>
            </a:p>
            <a:p>
              <a:pPr marL="446088" indent="-446088" algn="just">
                <a:defRPr/>
              </a:pPr>
              <a:r>
                <a:rPr lang="ja-JP" altLang="en-US" sz="4000" b="1" dirty="0">
                  <a:solidFill>
                    <a:srgbClr val="002060"/>
                  </a:solidFill>
                  <a:latin typeface="ＭＳ 明朝" pitchFamily="17" charset="-128"/>
                  <a:cs typeface="Times New Roman" pitchFamily="18" charset="0"/>
                </a:rPr>
                <a:t>□子どもたちとかかわるときは、恥をかかさない</a:t>
              </a:r>
              <a:endParaRPr lang="en-US" altLang="ja-JP" sz="4000" b="1" dirty="0" err="1">
                <a:solidFill>
                  <a:srgbClr val="002060"/>
                </a:solidFill>
                <a:latin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94" name="角丸四角形 7"/>
            <p:cNvSpPr>
              <a:spLocks noChangeArrowheads="1"/>
            </p:cNvSpPr>
            <p:nvPr/>
          </p:nvSpPr>
          <p:spPr>
            <a:xfrm>
              <a:off x="251520" y="493125"/>
              <a:ext cx="8640439" cy="7017779"/>
            </a:xfrm>
            <a:prstGeom prst="roundRect">
              <a:avLst>
                <a:gd name="adj" fmla="val 4403"/>
              </a:avLst>
            </a:prstGeom>
            <a:noFill/>
            <a:ln>
              <a:noFill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solidFill>
                  <a:srgbClr val="002060"/>
                </a:solidFill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0" name="タイトル 1"/>
          <p:cNvSpPr>
            <a:spLocks noGrp="1" noChangeArrowheads="1"/>
          </p:cNvSpPr>
          <p:nvPr>
            <p:ph type="title"/>
          </p:nvPr>
        </p:nvSpPr>
        <p:spPr>
          <a:xfrm>
            <a:off x="428625" y="4589463"/>
            <a:ext cx="8229600" cy="1143000"/>
          </a:xfrm>
        </p:spPr>
        <p:txBody>
          <a:bodyPr/>
          <a:lstStyle/>
          <a:p>
            <a:r>
              <a:rPr lang="ja-JP" altLang="en-US" smtClean="0"/>
              <a:t>おつかれさまでした</a:t>
            </a:r>
            <a:br>
              <a:rPr lang="en-US" altLang="ja-JP" smtClean="0"/>
            </a:br>
            <a:r>
              <a:rPr lang="ja-JP" altLang="en-US" smtClean="0"/>
              <a:t>ありがとうございました</a:t>
            </a:r>
          </a:p>
        </p:txBody>
      </p:sp>
      <p:pic>
        <p:nvPicPr>
          <p:cNvPr id="1401" name="Picture 233"/>
          <p:cNvPicPr>
            <a:picLocks noChangeAspect="1" noChangeArrowheads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60000" y="547343"/>
            <a:ext cx="6093618" cy="3635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" name="角丸四角形 266"/>
          <p:cNvSpPr/>
          <p:nvPr/>
        </p:nvSpPr>
        <p:spPr>
          <a:xfrm>
            <a:off x="683568" y="2214165"/>
            <a:ext cx="7704856" cy="1574835"/>
          </a:xfrm>
          <a:prstGeom prst="roundRect">
            <a:avLst/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  <a:tileRect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ot="0" vertOverflow="overflow" horzOverflow="overflow" wrap="square" numCol="1" spcCol="0" rtlCol="0" fromWordArt="0" anchor="ctr" anchorCtr="0" forceAA="0" compatLnSpc="1"/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ysClr val="windowText" lastClr="000000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ysClr val="windowText" lastClr="000000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ysClr val="windowText" lastClr="000000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ysClr val="windowText" lastClr="000000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ysClr val="windowText" lastClr="000000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ysClr val="windowText" lastClr="000000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ysClr val="windowText" lastClr="000000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ysClr val="windowText" lastClr="000000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ysClr val="windowText" lastClr="000000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400" b="0" i="0" u="none" strike="noStrike" kern="1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"/>
                <a:ea typeface="ＭＳ ゴシック" panose="020B0609070205080204" pitchFamily="49" charset="-128"/>
                <a:cs typeface="Times New Roman" panose="02020603050405020304" pitchFamily="18" charset="0"/>
              </a:rPr>
              <a:t>子どもとの関わり方（ポイント）</a:t>
            </a:r>
            <a:endParaRPr kumimoji="1" lang="ja-JP" altLang="en-US" sz="1050" b="0" i="0" u="none" strike="noStrike" kern="1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24178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" name="グループ化 3"/>
          <p:cNvGrpSpPr/>
          <p:nvPr/>
        </p:nvGrpSpPr>
        <p:grpSpPr>
          <a:xfrm>
            <a:off x="250825" y="692150"/>
            <a:ext cx="8642350" cy="5329238"/>
            <a:chOff x="755576" y="980728"/>
            <a:chExt cx="8001056" cy="3940490"/>
          </a:xfrm>
        </p:grpSpPr>
        <p:pic>
          <p:nvPicPr>
            <p:cNvPr id="1230" name="Picture 5" descr="C:\Documents and Settings\kazuhito imanishi\デスクトップ\JS イラスト\カラー\07研修・指導\041_黒板.GIF"/>
            <p:cNvPicPr>
              <a:picLocks noChangeAspect="1" noChangeArrowheads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755576" y="980728"/>
              <a:ext cx="8001056" cy="394049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231" name="フリーフォーム 5"/>
            <p:cNvSpPr/>
            <p:nvPr/>
          </p:nvSpPr>
          <p:spPr>
            <a:xfrm>
              <a:off x="8243707" y="4148849"/>
              <a:ext cx="255728" cy="241805"/>
            </a:xfrm>
            <a:custGeom>
              <a:avLst/>
              <a:gdLst>
                <a:gd name="T0" fmla="*/ 2230919 w 21600"/>
                <a:gd name="T1" fmla="*/ 2706929 h 21600"/>
                <a:gd name="T2" fmla="*/ 956091 w 21600"/>
                <a:gd name="T3" fmla="*/ 2556539 h 21600"/>
                <a:gd name="T4" fmla="*/ 478117 w 21600"/>
                <a:gd name="T5" fmla="*/ 2406161 h 21600"/>
                <a:gd name="T6" fmla="*/ 318737 w 21600"/>
                <a:gd name="T7" fmla="*/ 1955005 h 21600"/>
                <a:gd name="T8" fmla="*/ 0 w 21600"/>
                <a:gd name="T9" fmla="*/ 1503848 h 21600"/>
                <a:gd name="T10" fmla="*/ 318737 w 21600"/>
                <a:gd name="T11" fmla="*/ 300767 h 21600"/>
                <a:gd name="T12" fmla="*/ 796711 w 21600"/>
                <a:gd name="T13" fmla="*/ 0 h 21600"/>
                <a:gd name="T14" fmla="*/ 2071539 w 21600"/>
                <a:gd name="T15" fmla="*/ 150389 h 21600"/>
                <a:gd name="T16" fmla="*/ 2549656 w 21600"/>
                <a:gd name="T17" fmla="*/ 300767 h 21600"/>
                <a:gd name="T18" fmla="*/ 2868404 w 21600"/>
                <a:gd name="T19" fmla="*/ 751924 h 21600"/>
                <a:gd name="T20" fmla="*/ 3027630 w 21600"/>
                <a:gd name="T21" fmla="*/ 1203081 h 21600"/>
                <a:gd name="T22" fmla="*/ 2549656 w 21600"/>
                <a:gd name="T23" fmla="*/ 2556539 h 21600"/>
                <a:gd name="T24" fmla="*/ 2230919 w 21600"/>
                <a:gd name="T25" fmla="*/ 2706929 h 216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00"/>
                <a:gd name="T40" fmla="*/ 0 h 21600"/>
                <a:gd name="T41" fmla="*/ 21600 w 21600"/>
                <a:gd name="T42" fmla="*/ 21600 h 2160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00" h="21600">
                  <a:moveTo>
                    <a:pt x="15916" y="21600"/>
                  </a:moveTo>
                  <a:lnTo>
                    <a:pt x="15916" y="21600"/>
                  </a:lnTo>
                  <a:cubicBezTo>
                    <a:pt x="14021" y="21600"/>
                    <a:pt x="9827" y="20977"/>
                    <a:pt x="6821" y="20400"/>
                  </a:cubicBezTo>
                  <a:cubicBezTo>
                    <a:pt x="5642" y="20174"/>
                    <a:pt x="4258" y="20094"/>
                    <a:pt x="3411" y="19200"/>
                  </a:cubicBezTo>
                  <a:cubicBezTo>
                    <a:pt x="2563" y="18306"/>
                    <a:pt x="2810" y="16731"/>
                    <a:pt x="2274" y="15600"/>
                  </a:cubicBezTo>
                  <a:cubicBezTo>
                    <a:pt x="1663" y="14310"/>
                    <a:pt x="758" y="13200"/>
                    <a:pt x="0" y="12000"/>
                  </a:cubicBezTo>
                  <a:cubicBezTo>
                    <a:pt x="57" y="11701"/>
                    <a:pt x="1341" y="3630"/>
                    <a:pt x="2274" y="2400"/>
                  </a:cubicBezTo>
                  <a:cubicBezTo>
                    <a:pt x="3127" y="1274"/>
                    <a:pt x="4547" y="800"/>
                    <a:pt x="5684" y="0"/>
                  </a:cubicBezTo>
                  <a:cubicBezTo>
                    <a:pt x="8716" y="400"/>
                    <a:pt x="11773" y="623"/>
                    <a:pt x="14779" y="1200"/>
                  </a:cubicBezTo>
                  <a:cubicBezTo>
                    <a:pt x="15958" y="1426"/>
                    <a:pt x="17254" y="1610"/>
                    <a:pt x="18189" y="2400"/>
                  </a:cubicBezTo>
                  <a:cubicBezTo>
                    <a:pt x="19256" y="3301"/>
                    <a:pt x="19705" y="4800"/>
                    <a:pt x="20463" y="6000"/>
                  </a:cubicBezTo>
                  <a:cubicBezTo>
                    <a:pt x="20842" y="7200"/>
                    <a:pt x="21600" y="8335"/>
                    <a:pt x="21600" y="9600"/>
                  </a:cubicBezTo>
                  <a:cubicBezTo>
                    <a:pt x="21600" y="15252"/>
                    <a:pt x="20935" y="16536"/>
                    <a:pt x="18189" y="20400"/>
                  </a:cubicBezTo>
                  <a:cubicBezTo>
                    <a:pt x="17868" y="20853"/>
                    <a:pt x="17811" y="21600"/>
                    <a:pt x="15916" y="21600"/>
                  </a:cubicBezTo>
                  <a:close/>
                </a:path>
              </a:pathLst>
            </a:custGeom>
            <a:noFill/>
            <a:ln w="34925" cap="flat" cmpd="sng" algn="ctr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endParaRPr lang="ja-JP" altLang="en-US"/>
            </a:p>
          </p:txBody>
        </p:sp>
        <p:sp>
          <p:nvSpPr>
            <p:cNvPr id="1232" name="フリーフォーム 6"/>
            <p:cNvSpPr/>
            <p:nvPr/>
          </p:nvSpPr>
          <p:spPr>
            <a:xfrm>
              <a:off x="8387737" y="4364831"/>
              <a:ext cx="80833" cy="295801"/>
            </a:xfrm>
            <a:custGeom>
              <a:avLst/>
              <a:gdLst>
                <a:gd name="T0" fmla="*/ 0 w 21600"/>
                <a:gd name="T1" fmla="*/ 0 h 21600"/>
                <a:gd name="T2" fmla="*/ 50416 w 21600"/>
                <a:gd name="T3" fmla="*/ 2761891 h 21600"/>
                <a:gd name="T4" fmla="*/ 100832 w 21600"/>
                <a:gd name="T5" fmla="*/ 3314382 h 21600"/>
                <a:gd name="T6" fmla="*/ 302458 w 21600"/>
                <a:gd name="T7" fmla="*/ 4050844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0" y="0"/>
                  </a:lnTo>
                  <a:cubicBezTo>
                    <a:pt x="1200" y="4909"/>
                    <a:pt x="1608" y="9837"/>
                    <a:pt x="3600" y="14727"/>
                  </a:cubicBezTo>
                  <a:cubicBezTo>
                    <a:pt x="4019" y="15756"/>
                    <a:pt x="4994" y="16831"/>
                    <a:pt x="7200" y="17673"/>
                  </a:cubicBezTo>
                  <a:cubicBezTo>
                    <a:pt x="11145" y="19179"/>
                    <a:pt x="21600" y="21600"/>
                    <a:pt x="21600" y="21600"/>
                  </a:cubicBezTo>
                </a:path>
              </a:pathLst>
            </a:custGeom>
            <a:noFill/>
            <a:ln w="34925" cap="flat" cmpd="sng" algn="ctr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endParaRPr lang="ja-JP" altLang="en-US"/>
            </a:p>
          </p:txBody>
        </p:sp>
        <p:sp>
          <p:nvSpPr>
            <p:cNvPr id="1233" name="フリーフォーム 7"/>
            <p:cNvSpPr/>
            <p:nvPr/>
          </p:nvSpPr>
          <p:spPr>
            <a:xfrm>
              <a:off x="8243707" y="4580812"/>
              <a:ext cx="161667" cy="120902"/>
            </a:xfrm>
            <a:custGeom>
              <a:avLst/>
              <a:gdLst>
                <a:gd name="T0" fmla="*/ 1210010 w 21600"/>
                <a:gd name="T1" fmla="*/ 0 h 21600"/>
                <a:gd name="T2" fmla="*/ 907506 w 21600"/>
                <a:gd name="T3" fmla="*/ 150383 h 21600"/>
                <a:gd name="T4" fmla="*/ 705841 w 21600"/>
                <a:gd name="T5" fmla="*/ 375960 h 21600"/>
                <a:gd name="T6" fmla="*/ 403337 w 21600"/>
                <a:gd name="T7" fmla="*/ 451149 h 21600"/>
                <a:gd name="T8" fmla="*/ 0 w 21600"/>
                <a:gd name="T9" fmla="*/ 676727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600"/>
                <a:gd name="T16" fmla="*/ 0 h 21600"/>
                <a:gd name="T17" fmla="*/ 21600 w 21600"/>
                <a:gd name="T18" fmla="*/ 21600 h 21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0" h="21600">
                  <a:moveTo>
                    <a:pt x="21600" y="0"/>
                  </a:moveTo>
                  <a:lnTo>
                    <a:pt x="21600" y="0"/>
                  </a:lnTo>
                  <a:cubicBezTo>
                    <a:pt x="19800" y="1600"/>
                    <a:pt x="17730" y="2760"/>
                    <a:pt x="16200" y="4800"/>
                  </a:cubicBezTo>
                  <a:cubicBezTo>
                    <a:pt x="14670" y="6840"/>
                    <a:pt x="14289" y="10198"/>
                    <a:pt x="12600" y="12000"/>
                  </a:cubicBezTo>
                  <a:cubicBezTo>
                    <a:pt x="11118" y="13580"/>
                    <a:pt x="9000" y="13600"/>
                    <a:pt x="7200" y="14400"/>
                  </a:cubicBezTo>
                  <a:cubicBezTo>
                    <a:pt x="1094" y="19828"/>
                    <a:pt x="3330" y="17160"/>
                    <a:pt x="0" y="21600"/>
                  </a:cubicBezTo>
                </a:path>
              </a:pathLst>
            </a:custGeom>
            <a:noFill/>
            <a:ln w="34925" cap="flat" cmpd="sng" algn="ctr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endParaRPr lang="ja-JP" altLang="en-US"/>
            </a:p>
          </p:txBody>
        </p:sp>
        <p:sp>
          <p:nvSpPr>
            <p:cNvPr id="1234" name="フリーフォーム 8"/>
            <p:cNvSpPr/>
            <p:nvPr/>
          </p:nvSpPr>
          <p:spPr>
            <a:xfrm>
              <a:off x="8387737" y="4509209"/>
              <a:ext cx="161667" cy="66908"/>
            </a:xfrm>
            <a:custGeom>
              <a:avLst/>
              <a:gdLst>
                <a:gd name="T0" fmla="*/ 0 w 21600"/>
                <a:gd name="T1" fmla="*/ 0 h 21600"/>
                <a:gd name="T2" fmla="*/ 605009 w 21600"/>
                <a:gd name="T3" fmla="*/ 82901 h 21600"/>
                <a:gd name="T4" fmla="*/ 907506 w 21600"/>
                <a:gd name="T5" fmla="*/ 124325 h 21600"/>
                <a:gd name="T6" fmla="*/ 1210010 w 21600"/>
                <a:gd name="T7" fmla="*/ 20722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0" y="0"/>
                  </a:lnTo>
                  <a:lnTo>
                    <a:pt x="10800" y="8640"/>
                  </a:lnTo>
                  <a:lnTo>
                    <a:pt x="16200" y="12960"/>
                  </a:lnTo>
                  <a:lnTo>
                    <a:pt x="21600" y="21600"/>
                  </a:lnTo>
                </a:path>
              </a:pathLst>
            </a:custGeom>
            <a:noFill/>
            <a:ln w="34925" cap="flat" cmpd="sng" algn="ctr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endParaRPr lang="ja-JP" altLang="en-US"/>
            </a:p>
          </p:txBody>
        </p:sp>
      </p:grpSp>
      <p:sp>
        <p:nvSpPr>
          <p:cNvPr id="1235" name="正方形/長方形 9"/>
          <p:cNvSpPr/>
          <p:nvPr/>
        </p:nvSpPr>
        <p:spPr>
          <a:xfrm>
            <a:off x="539552" y="836712"/>
            <a:ext cx="7992888" cy="50783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ja-JP" alt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本日の内容</a:t>
            </a:r>
            <a:endParaRPr lang="en-US" altLang="ja-JP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G丸ｺﾞｼｯｸM-PRO" pitchFamily="50" charset="-128"/>
              <a:ea typeface="HG丸ｺﾞｼｯｸM-PRO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en-US" altLang="ja-JP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G丸ｺﾞｼｯｸM-PRO" pitchFamily="50" charset="-128"/>
              <a:ea typeface="HG丸ｺﾞｼｯｸM-PRO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ja-JP" alt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１．話しやすい雰囲気づくり</a:t>
            </a:r>
            <a:endParaRPr lang="en-US" altLang="ja-JP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G丸ｺﾞｼｯｸM-PRO" pitchFamily="50" charset="-128"/>
              <a:ea typeface="HG丸ｺﾞｼｯｸM-PRO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en-US" altLang="ja-JP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G丸ｺﾞｼｯｸM-PRO" pitchFamily="50" charset="-128"/>
              <a:ea typeface="HG丸ｺﾞｼｯｸM-PRO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ja-JP" alt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２．子どもへの声かけの技</a:t>
            </a:r>
            <a:endParaRPr lang="en-US" altLang="ja-JP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G丸ｺﾞｼｯｸM-PRO" pitchFamily="50" charset="-128"/>
              <a:ea typeface="HG丸ｺﾞｼｯｸM-PRO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en-US" altLang="ja-JP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G丸ｺﾞｼｯｸM-PRO" pitchFamily="50" charset="-128"/>
              <a:ea typeface="HG丸ｺﾞｼｯｸM-PRO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ja-JP" alt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３．子どもに近づく工夫</a:t>
            </a:r>
            <a:endParaRPr lang="en-US" altLang="ja-JP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G丸ｺﾞｼｯｸM-PRO" pitchFamily="50" charset="-128"/>
              <a:ea typeface="HG丸ｺﾞｼｯｸM-PRO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ja-JP" alt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　　</a:t>
            </a:r>
            <a:endParaRPr lang="en-US" altLang="ja-JP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1236" name="正方形/長方形 10"/>
          <p:cNvSpPr>
            <a:spLocks noChangeArrowheads="1"/>
          </p:cNvSpPr>
          <p:nvPr/>
        </p:nvSpPr>
        <p:spPr>
          <a:xfrm>
            <a:off x="395288" y="3141663"/>
            <a:ext cx="8280400" cy="2663825"/>
          </a:xfrm>
          <a:prstGeom prst="rect">
            <a:avLst/>
          </a:prstGeom>
          <a:solidFill>
            <a:srgbClr val="262626">
              <a:alpha val="70195"/>
            </a:srgbClr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8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7" dur="500"/>
                                        <p:tgtEl>
                                          <p:spTgt spid="1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987675" y="1887538"/>
            <a:ext cx="3098800" cy="3048000"/>
          </a:xfrm>
          <a:solidFill>
            <a:srgbClr val="FF0000"/>
          </a:solidFill>
        </p:spPr>
        <p:txBody>
          <a:bodyPr/>
          <a:lstStyle/>
          <a:p>
            <a:pPr eaLnBrk="1" hangingPunct="1">
              <a:defRPr/>
            </a:pPr>
            <a:r>
              <a:rPr lang="ja-JP" altLang="en-US" sz="8000" dirty="0" smtClean="0">
                <a:solidFill>
                  <a:schemeClr val="bg1"/>
                </a:solidFill>
              </a:rPr>
              <a:t>練習です </a:t>
            </a:r>
            <a:endParaRPr lang="ja-JP" altLang="en-US" sz="8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45" name="Line 6"/>
          <p:cNvSpPr>
            <a:spLocks noChangeShapeType="1"/>
          </p:cNvSpPr>
          <p:nvPr/>
        </p:nvSpPr>
        <p:spPr>
          <a:xfrm>
            <a:off x="0" y="404813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246" name="Line 7"/>
          <p:cNvSpPr>
            <a:spLocks noChangeShapeType="1"/>
          </p:cNvSpPr>
          <p:nvPr/>
        </p:nvSpPr>
        <p:spPr>
          <a:xfrm>
            <a:off x="0" y="6453188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4" name="Picture 2" descr="C:\Users\ioas_user\Desktop\ジャンケン\janken_gu[1].png"/>
          <p:cNvPicPr>
            <a:picLocks noChangeAspect="1" noChangeArrowheads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0800" y="1447800"/>
            <a:ext cx="3962400" cy="396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2" name="Picture 2" descr="C:\Users\ioas_user\Desktop\ジャンケン\janken_choki[1].png"/>
          <p:cNvPicPr>
            <a:picLocks noChangeAspect="1" noChangeArrowheads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62225" y="1233488"/>
            <a:ext cx="4019550" cy="439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8" name="Picture 2" descr="C:\Users\ioas_user\Desktop\ジャンケン\janken_pa[1].png"/>
          <p:cNvPicPr>
            <a:picLocks noChangeAspect="1" noChangeArrowheads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14575" y="1352550"/>
            <a:ext cx="4514850" cy="415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987675" y="1887538"/>
            <a:ext cx="3098800" cy="3048000"/>
          </a:xfrm>
          <a:solidFill>
            <a:srgbClr val="FF0000"/>
          </a:solidFill>
        </p:spPr>
        <p:txBody>
          <a:bodyPr/>
          <a:lstStyle/>
          <a:p>
            <a:pPr eaLnBrk="1" hangingPunct="1">
              <a:defRPr/>
            </a:pPr>
            <a:r>
              <a:rPr lang="ja-JP" altLang="en-US" sz="8000" smtClean="0">
                <a:solidFill>
                  <a:schemeClr val="bg1"/>
                </a:solidFill>
              </a:rPr>
              <a:t>あいこ </a:t>
            </a:r>
            <a:endParaRPr lang="ja-JP" altLang="en-US" sz="8000" b="1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75" name="Line 6"/>
          <p:cNvSpPr>
            <a:spLocks noChangeShapeType="1"/>
          </p:cNvSpPr>
          <p:nvPr/>
        </p:nvSpPr>
        <p:spPr>
          <a:xfrm>
            <a:off x="0" y="404813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276" name="Line 7"/>
          <p:cNvSpPr>
            <a:spLocks noChangeShapeType="1"/>
          </p:cNvSpPr>
          <p:nvPr/>
        </p:nvSpPr>
        <p:spPr>
          <a:xfrm>
            <a:off x="0" y="6453188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627313" y="1700213"/>
            <a:ext cx="3529012" cy="3384550"/>
          </a:xfrm>
          <a:solidFill>
            <a:srgbClr val="FF0000"/>
          </a:solidFill>
        </p:spPr>
        <p:txBody>
          <a:bodyPr/>
          <a:lstStyle/>
          <a:p>
            <a:pPr eaLnBrk="1" hangingPunct="1">
              <a:defRPr/>
            </a:pPr>
            <a:r>
              <a:rPr lang="ja-JP" altLang="en-US" sz="8000" smtClean="0">
                <a:solidFill>
                  <a:schemeClr val="bg1"/>
                </a:solidFill>
              </a:rPr>
              <a:t>勝ってください </a:t>
            </a:r>
            <a:endParaRPr lang="ja-JP" altLang="en-US" sz="8000" b="1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85" name="Line 6"/>
          <p:cNvSpPr>
            <a:spLocks noChangeShapeType="1"/>
          </p:cNvSpPr>
          <p:nvPr/>
        </p:nvSpPr>
        <p:spPr>
          <a:xfrm>
            <a:off x="0" y="404813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286" name="Line 7"/>
          <p:cNvSpPr>
            <a:spLocks noChangeShapeType="1"/>
          </p:cNvSpPr>
          <p:nvPr/>
        </p:nvSpPr>
        <p:spPr>
          <a:xfrm>
            <a:off x="0" y="6453188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docProps/app.xml><?xml version="1.0" encoding="utf-8"?>
<Properties xmlns:vt="http://schemas.openxmlformats.org/officeDocument/2006/docPropsVTypes" xmlns="http://schemas.openxmlformats.org/officeDocument/2006/extended-properties">
  <TotalTime>7895</TotalTime>
  <Pages>0</Pages>
  <Words>801</Words>
  <Characters>0</Characters>
  <Application>JUST Focus</Application>
  <DocSecurity>0</DocSecurity>
  <Lines>0</Lines>
  <Paragraphs>200</Paragraph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19</vt:i4>
      </vt:variant>
    </vt:vector>
  </HeadingPairs>
  <TitlesOfParts>
    <vt:vector size="30" baseType="lpstr">
      <vt:lpstr>Arial</vt:lpstr>
      <vt:lpstr>ＭＳ Ｐゴシック</vt:lpstr>
      <vt:lpstr>Calibri</vt:lpstr>
      <vt:lpstr>HG丸ｺﾞｼｯｸM-PRO</vt:lpstr>
      <vt:lpstr>ＭＳ ゴシック</vt:lpstr>
      <vt:lpstr>ぼくたちのゴシック２ボールド</vt:lpstr>
      <vt:lpstr>HGS創英角ﾎﾟｯﾌﾟ体</vt:lpstr>
      <vt:lpstr>ＭＳ 明朝</vt:lpstr>
      <vt:lpstr>Times New Roman</vt:lpstr>
      <vt:lpstr>Office テーマ</vt:lpstr>
      <vt:lpstr>1_Office テーマ</vt:lpstr>
      <vt:lpstr>PowerPoint プレゼンテーション</vt:lpstr>
      <vt:lpstr>PowerPoint プレゼンテーション</vt:lpstr>
      <vt:lpstr>PowerPoint プレゼンテーション</vt:lpstr>
      <vt:lpstr xml:space="preserve">練習です </vt:lpstr>
      <vt:lpstr>PowerPoint プレゼンテーション</vt:lpstr>
      <vt:lpstr>PowerPoint プレゼンテーション</vt:lpstr>
      <vt:lpstr>PowerPoint プレゼンテーション</vt:lpstr>
      <vt:lpstr xml:space="preserve">あいこ </vt:lpstr>
      <vt:lpstr xml:space="preserve">勝ってください </vt:lpstr>
      <vt:lpstr xml:space="preserve">負けてください 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ほめるときのひと工夫 こんなときは？</vt:lpstr>
      <vt:lpstr>PowerPoint プレゼンテーション</vt:lpstr>
      <vt:lpstr>PowerPoint プレゼンテーション</vt:lpstr>
      <vt:lpstr>PowerPoint プレゼンテーション</vt:lpstr>
      <vt:lpstr>おつかれさまでした ありがとうございました</vt:lpstr>
    </vt:vector>
  </TitlesOfParts>
  <LinksUpToDate>false</LinksUpToDate>
  <CharactersWithSpaces>0</CharactersWithSpaces>
  <SharedDoc>false</SharedDoc>
  <HyperlinksChanged>false</HyperlinksChanged>
  <AppVersion>4.1.2</AppVersion>
  <PresentationFormat>ユーザー設定</PresentationFormat>
  <Slides>19</Slides>
  <Notes>19</Notes>
  <HiddenSlides>0</HiddenSlides>
  <MMClips>0</MMClips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３．実施にあたっての留意点</dc:title>
  <dc:creator>kazuhito imanishi</dc:creator>
  <cp:lastModifiedBy>454645</cp:lastModifiedBy>
  <dcterms:created xsi:type="dcterms:W3CDTF">2009-05-11T13:51:19Z</dcterms:created>
  <dcterms:modified xsi:type="dcterms:W3CDTF">2020-03-30T09:23:43Z</dcterms:modified>
  <cp:revision>297</cp:revision>
</cp:coreProperties>
</file>

<file path=docProps/custom.xml><?xml version="1.0" encoding="utf-8"?>
<Properties xmlns:vt="http://schemas.openxmlformats.org/officeDocument/2006/docPropsVTypes" xmlns="http://schemas.openxmlformats.org/officeDocument/2006/custom-properties"/>
</file>