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899" r:id="rId3"/>
    <p:sldMasterId id="2147483912" r:id="rId4"/>
    <p:sldMasterId id="2147483924" r:id="rId5"/>
    <p:sldMasterId id="2147483937" r:id="rId6"/>
    <p:sldMasterId id="2147484074" r:id="rId7"/>
    <p:sldMasterId id="2147484098" r:id="rId8"/>
    <p:sldMasterId id="2147484110" r:id="rId9"/>
  </p:sldMasterIdLst>
  <p:notesMasterIdLst>
    <p:notesMasterId r:id="rId10"/>
  </p:notesMasterIdLst>
  <p:handoutMasterIdLst>
    <p:handoutMasterId r:id="rId11"/>
  </p:handoutMasterIdLst>
  <p:sldIdLst>
    <p:sldId id="1514" r:id="rId12"/>
    <p:sldId id="1515" r:id="rId13"/>
    <p:sldId id="1516" r:id="rId14"/>
    <p:sldId id="1517" r:id="rId15"/>
    <p:sldId id="1518" r:id="rId16"/>
    <p:sldId id="1519" r:id="rId17"/>
    <p:sldId id="1520" r:id="rId18"/>
    <p:sldId id="1522" r:id="rId19"/>
    <p:sldId id="1512" r:id="rId20"/>
    <p:sldId id="342" r:id="rId21"/>
    <p:sldId id="377" r:id="rId22"/>
    <p:sldId id="263" r:id="rId23"/>
    <p:sldId id="311" r:id="rId24"/>
    <p:sldId id="278" r:id="rId25"/>
    <p:sldId id="285" r:id="rId26"/>
    <p:sldId id="300" r:id="rId27"/>
    <p:sldId id="418" r:id="rId28"/>
    <p:sldId id="456" r:id="rId29"/>
    <p:sldId id="424" r:id="rId30"/>
    <p:sldId id="1523" r:id="rId31"/>
    <p:sldId id="1525" r:id="rId32"/>
    <p:sldId id="588" r:id="rId33"/>
    <p:sldId id="383" r:id="rId34"/>
    <p:sldId id="688" r:id="rId35"/>
    <p:sldId id="392" r:id="rId36"/>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guide id="3" orient="horz" pos="3130">
          <p15:clr>
            <a:srgbClr val="A4A3A4"/>
          </p15:clr>
        </p15:guide>
        <p15:guide id="4"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6600"/>
    <a:srgbClr val="00FFFF"/>
    <a:srgbClr val="009900"/>
    <a:srgbClr val="FF66FF"/>
    <a:srgbClr val="FFFF99"/>
    <a:srgbClr val="FFCC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19912"/>
    <p:restoredTop sz="54512"/>
  </p:normalViewPr>
  <p:slideViewPr>
    <p:cSldViewPr>
      <p:cViewPr varScale="1">
        <p:scale>
          <a:sx n="37" d="100"/>
          <a:sy n="37" d="100"/>
        </p:scale>
        <p:origin x="-2142" y="-90"/>
      </p:cViewPr>
      <p:guideLst>
        <p:guide orient="horz" pos="2160"/>
        <p:guide pos="2880"/>
      </p:guideLst>
    </p:cSldViewPr>
  </p:slideViewPr>
  <p:outlineViewPr>
    <p:cViewPr>
      <p:scale>
        <a:sx n="33" d="100"/>
        <a:sy n="33" d="100"/>
      </p:scale>
      <p:origin x="0" y="1980"/>
    </p:cViewPr>
  </p:outlineViewPr>
  <p:notesTextViewPr>
    <p:cViewPr>
      <p:scale>
        <a:sx n="100" d="100"/>
        <a:sy n="100" d="100"/>
      </p:scale>
      <p:origin x="0" y="0"/>
    </p:cViewPr>
  </p:notesTextViewPr>
  <p:sorterViewPr>
    <p:cViewPr>
      <p:scale>
        <a:sx n="100" d="100"/>
        <a:sy n="100" d="100"/>
      </p:scale>
      <p:origin x="0" y="3096"/>
    </p:cViewPr>
  </p:sorterViewPr>
  <p:notesViewPr>
    <p:cSldViewPr>
      <p:cViewPr>
        <p:scale>
          <a:sx n="80" d="100"/>
          <a:sy n="80" d="100"/>
        </p:scale>
        <p:origin x="-2328" y="648"/>
      </p:cViewPr>
      <p:guideLst>
        <p:guide orient="horz" pos="3107"/>
        <p:guide pos="2121"/>
        <p:guide orient="horz" pos="3130"/>
        <p:guide pos="2143"/>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slideMaster" Target="slideMasters/slideMaster7.xml" /><Relationship Id="rId9" Type="http://schemas.openxmlformats.org/officeDocument/2006/relationships/slideMaster" Target="slideMasters/slideMaster8.xml" /><Relationship Id="rId10" Type="http://schemas.openxmlformats.org/officeDocument/2006/relationships/notesMaster" Target="notesMasters/notesMaster1.xml" /><Relationship Id="rId11" Type="http://schemas.openxmlformats.org/officeDocument/2006/relationships/handoutMaster" Target="handoutMasters/handoutMaster1.xml" /><Relationship Id="rId12" Type="http://schemas.openxmlformats.org/officeDocument/2006/relationships/slide" Target="slides/slide1.xml" /><Relationship Id="rId13" Type="http://schemas.openxmlformats.org/officeDocument/2006/relationships/slide" Target="slides/slide2.xml" /><Relationship Id="rId14" Type="http://schemas.openxmlformats.org/officeDocument/2006/relationships/slide" Target="slides/slide3.xml" /><Relationship Id="rId15" Type="http://schemas.openxmlformats.org/officeDocument/2006/relationships/slide" Target="slides/slide4.xml" /><Relationship Id="rId16" Type="http://schemas.openxmlformats.org/officeDocument/2006/relationships/slide" Target="slides/slide5.xml" /><Relationship Id="rId17" Type="http://schemas.openxmlformats.org/officeDocument/2006/relationships/slide" Target="slides/slide6.xml" /><Relationship Id="rId18" Type="http://schemas.openxmlformats.org/officeDocument/2006/relationships/slide" Target="slides/slide7.xml" /><Relationship Id="rId19" Type="http://schemas.openxmlformats.org/officeDocument/2006/relationships/slide" Target="slides/slide8.xml" /><Relationship Id="rId20" Type="http://schemas.openxmlformats.org/officeDocument/2006/relationships/slide" Target="slides/slide9.xml" /><Relationship Id="rId21" Type="http://schemas.openxmlformats.org/officeDocument/2006/relationships/slide" Target="slides/slide10.xml" /><Relationship Id="rId22" Type="http://schemas.openxmlformats.org/officeDocument/2006/relationships/slide" Target="slides/slide11.xml" /><Relationship Id="rId23" Type="http://schemas.openxmlformats.org/officeDocument/2006/relationships/slide" Target="slides/slide12.xml" /><Relationship Id="rId24" Type="http://schemas.openxmlformats.org/officeDocument/2006/relationships/slide" Target="slides/slide13.xml" /><Relationship Id="rId25" Type="http://schemas.openxmlformats.org/officeDocument/2006/relationships/slide" Target="slides/slide14.xml" /><Relationship Id="rId26" Type="http://schemas.openxmlformats.org/officeDocument/2006/relationships/slide" Target="slides/slide15.xml" /><Relationship Id="rId27" Type="http://schemas.openxmlformats.org/officeDocument/2006/relationships/slide" Target="slides/slide16.xml" /><Relationship Id="rId28" Type="http://schemas.openxmlformats.org/officeDocument/2006/relationships/slide" Target="slides/slide17.xml" /><Relationship Id="rId29" Type="http://schemas.openxmlformats.org/officeDocument/2006/relationships/slide" Target="slides/slide18.xml" /><Relationship Id="rId30" Type="http://schemas.openxmlformats.org/officeDocument/2006/relationships/slide" Target="slides/slide19.xml" /><Relationship Id="rId31" Type="http://schemas.openxmlformats.org/officeDocument/2006/relationships/slide" Target="slides/slide20.xml" /><Relationship Id="rId32" Type="http://schemas.openxmlformats.org/officeDocument/2006/relationships/slide" Target="slides/slide21.xml" /><Relationship Id="rId33" Type="http://schemas.openxmlformats.org/officeDocument/2006/relationships/slide" Target="slides/slide22.xml" /><Relationship Id="rId34" Type="http://schemas.openxmlformats.org/officeDocument/2006/relationships/slide" Target="slides/slide23.xml" /><Relationship Id="rId35" Type="http://schemas.openxmlformats.org/officeDocument/2006/relationships/slide" Target="slides/slide24.xml" /><Relationship Id="rId36" Type="http://schemas.openxmlformats.org/officeDocument/2006/relationships/slide" Target="slides/slide25.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ableStyles" Target="tableStyles.xml" /></Relationships>
</file>

<file path=ppt/charts/_rels/chart1.xml.rels><?xml version="1.0" encoding="UTF-8"?><Relationships xmlns="http://schemas.openxmlformats.org/package/2006/relationships"><Relationship Id="rId1" Type="http://schemas.openxmlformats.org/officeDocument/2006/relationships/oleObject" Target="Book1" TargetMode="External" /></Relationships>
</file>

<file path=ppt/charts/_rels/chart2.xml.rels><?xml version="1.0" encoding="UTF-8"?><Relationships xmlns="http://schemas.openxmlformats.org/package/2006/relationships"><Relationship Id="rId1" Type="http://schemas.openxmlformats.org/officeDocument/2006/relationships/oleObject" Target="Book1" TargetMode="Externa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horzOverflow="overflow" anchor="ctr" anchorCtr="1"/>
          <a:lstStyle/>
          <a:p>
            <a:pPr algn="ctr" rtl="0">
              <a:defRPr sz="1400" i="0" u="none" strike="noStrike" baseline="0">
                <a:solidFill>
                  <a:schemeClr val="tx1"/>
                </a:solidFill>
              </a:defRPr>
            </a:pPr>
            <a:r>
              <a:rPr lang="ja-JP" altLang="en-US" sz="1400" b="1" i="0" u="none" strike="noStrike" baseline="0" dirty="0" smtClean="0">
                <a:solidFill>
                  <a:schemeClr val="tx1"/>
                </a:solidFill>
              </a:rPr>
              <a:t>いじめ加害経験</a:t>
            </a:r>
            <a:endParaRPr lang="ja-JP" altLang="en-US" sz="1400" b="1" i="0" u="none" strike="noStrike" baseline="0" dirty="0">
              <a:solidFill>
                <a:schemeClr val="tx1"/>
              </a:solidFill>
            </a:endParaRPr>
          </a:p>
        </c:rich>
      </c:tx>
      <c:layout>
        <c:manualLayout>
          <c:xMode val="edge"/>
          <c:yMode val="edge"/>
          <c:x val="0.29045486210230742"/>
          <c:y val="9.9241742918670953e-002"/>
        </c:manualLayout>
      </c:layout>
      <c:overlay val="0"/>
    </c:title>
    <c:autoTitleDeleted val="0"/>
    <c:plotArea>
      <c:layout/>
      <c:pieChart>
        <c:varyColors val="1"/>
        <c:ser>
          <c:idx val="0"/>
          <c:order val="0"/>
          <c:tx>
            <c:strRef>
              <c:f>Sheet1!$H$3</c:f>
              <c:strCache>
                <c:ptCount val="1"/>
                <c:pt idx="0">
                  <c:v>週に1回以上のいじめ加害経験</c:v>
                </c:pt>
              </c:strCache>
            </c:strRef>
          </c:tx>
          <c:spPr>
            <a:solidFill>
              <a:schemeClr val="tx2">
                <a:lumMod val="60000"/>
                <a:lumOff val="40000"/>
              </a:schemeClr>
            </a:solidFill>
          </c:spPr>
          <c:dPt>
            <c:idx val="0"/>
            <c:invertIfNegative val="0"/>
            <c:bubble3D val="0"/>
            <c:spPr>
              <a:solidFill>
                <a:srgbClr val="FF6600"/>
              </a:solidFill>
            </c:spPr>
          </c:dPt>
          <c:dPt>
            <c:idx val="1"/>
            <c:invertIfNegative val="0"/>
            <c:bubble3D val="0"/>
            <c:spPr>
              <a:solidFill>
                <a:schemeClr val="tx2">
                  <a:lumMod val="20000"/>
                  <a:lumOff val="80000"/>
                </a:schemeClr>
              </a:solidFill>
            </c:spPr>
          </c:dPt>
          <c:dLbls>
            <c:dLbl>
              <c:idx val="0"/>
              <c:layout/>
              <c:tx>
                <c:rich>
                  <a:bodyPr>
                    <a:spAutoFit/>
                  </a:bodyPr>
                  <a:lstStyle/>
                  <a:p>
                    <a:pPr>
                      <a:defRPr sz="1600">
                        <a:solidFill>
                          <a:schemeClr val="tx1"/>
                        </a:solidFill>
                      </a:defRPr>
                    </a:pPr>
                    <a:r>
                      <a:rPr lang="ja-JP" altLang="en-US" sz="1600" b="1" dirty="0">
                        <a:solidFill>
                          <a:schemeClr val="tx1"/>
                        </a:solidFill>
                      </a:rPr>
                      <a:t>ある
</a:t>
                    </a:r>
                    <a:r>
                      <a:rPr lang="en-US" altLang="ja-JP" sz="1600" b="1" dirty="0">
                        <a:solidFill>
                          <a:schemeClr val="tx1"/>
                        </a:solidFill>
                      </a:rPr>
                      <a:t>89%</a:t>
                    </a:r>
                    <a:endParaRPr lang="ja-JP" altLang="en-US" sz="1600">
                      <a:solidFill>
                        <a:schemeClr val="tx1"/>
                      </a:solidFill>
                    </a:endParaRPr>
                  </a:p>
                </c:rich>
              </c:tx>
              <c:spPr>
                <a:noFill/>
                <a:ln>
                  <a:noFill/>
                </a:ln>
                <a:effectLst/>
              </c:spPr>
              <c:showLegendKey val="0"/>
              <c:showVal val="0"/>
              <c:showCatName val="1"/>
              <c:showSerName val="0"/>
              <c:showPercent val="1"/>
              <c:showBubbleSize val="0"/>
            </c:dLbl>
            <c:dLbl>
              <c:idx val="1"/>
              <c:layout>
                <c:manualLayout>
                  <c:x val="-0.12046769634789564"/>
                  <c:y val="2.0351369072084242e-002"/>
                </c:manualLayout>
              </c:layout>
              <c:spPr>
                <a:noFill/>
                <a:ln>
                  <a:noFill/>
                </a:ln>
                <a:effectLst/>
              </c:spPr>
              <c:txPr>
                <a:bodyPr>
                  <a:spAutoFit/>
                </a:bodyPr>
                <a:lstStyle/>
                <a:p>
                  <a:pPr>
                    <a:defRPr sz="1000">
                      <a:solidFill>
                        <a:schemeClr val="tx1"/>
                      </a:solidFill>
                    </a:defRPr>
                  </a:pPr>
                  <a:endParaRPr lang="ja-JP" altLang="en-US"/>
                </a:p>
              </c:txPr>
              <c:showLegendKey val="0"/>
              <c:showVal val="0"/>
              <c:showCatName val="1"/>
              <c:showSerName val="0"/>
              <c:showPercent val="1"/>
              <c:showBubbleSize val="0"/>
            </c:dLbl>
            <c:spPr>
              <a:noFill/>
              <a:ln>
                <a:noFill/>
              </a:ln>
              <a:effectLst/>
            </c:spPr>
            <c:txPr>
              <a:bodyPr rot="0" horzOverflow="overflow" wrap="square" lIns="38100" tIns="19050" rIns="38100" bIns="19050" anchor="ctr" anchorCtr="1">
                <a:spAutoFit/>
              </a:bodyPr>
              <a:lstStyle/>
              <a:p>
                <a:pPr algn="ctr" rtl="0">
                  <a:defRPr sz="1600">
                    <a:solidFill>
                      <a:schemeClr val="tx1"/>
                    </a:solidFill>
                  </a:defRPr>
                </a:pPr>
                <a:endParaRPr lang="ja-JP" altLang="en-US"/>
              </a:p>
            </c:txPr>
            <c:showLegendKey val="0"/>
            <c:showVal val="0"/>
            <c:showCatName val="1"/>
            <c:showSerName val="0"/>
            <c:showPercent val="1"/>
            <c:showBubbleSize val="0"/>
            <c:showLeaderLines val="1"/>
          </c:dLbls>
          <c:cat>
            <c:strRef>
              <c:f>Sheet1!$G$4:$G$5</c:f>
              <c:strCache>
                <c:ptCount val="2"/>
                <c:pt idx="0">
                  <c:v>ある</c:v>
                </c:pt>
                <c:pt idx="1">
                  <c:v>ない</c:v>
                </c:pt>
              </c:strCache>
            </c:strRef>
          </c:cat>
          <c:val>
            <c:numRef>
              <c:f>Sheet1!$H$4:$H$5</c:f>
              <c:numCache>
                <c:formatCode xml:space="preserve">#,##0.0_ </c:formatCode>
                <c:ptCount val="2"/>
                <c:pt idx="0">
                  <c:v>88.590604026845696</c:v>
                </c:pt>
                <c:pt idx="1">
                  <c:v>11.073825503355705</c:v>
                </c:pt>
              </c:numCache>
            </c:numRef>
          </c:val>
        </c:ser>
        <c:dLbls>
          <c:txPr>
            <a:bodyPr rot="0" horzOverflow="overflow" anchor="ctr" anchorCtr="1">
              <a:spAutoFit/>
            </a:bodyPr>
            <a:lstStyle/>
            <a:p>
              <a:pPr algn="ctr" rtl="0">
                <a:defRPr sz="1000">
                  <a:solidFill>
                    <a:schemeClr val="tx1"/>
                  </a:solidFill>
                </a:defRPr>
              </a:pPr>
              <a:endParaRPr lang="ja-JP" altLang="en-US"/>
            </a:p>
          </c:txPr>
          <c:showLegendKey val="0"/>
          <c:showVal val="0"/>
          <c:showCatName val="1"/>
          <c:showSerName val="0"/>
          <c:showPercent val="1"/>
          <c:showBubbleSize val="0"/>
          <c:showLeaderLines val="1"/>
        </c:dLbls>
        <c:firstSliceAng val="0"/>
      </c:pieChart>
    </c:plotArea>
    <c:plotVisOnly val="1"/>
    <c:dispBlanksAs val="gap"/>
    <c:showDLblsOverMax val="0"/>
  </c:chart>
  <c:spPr>
    <a:solidFill>
      <a:prstClr val="white"/>
    </a:solidFill>
  </c:spPr>
  <c:txPr>
    <a:bodyPr horzOverflow="overflow" anchor="ctr" anchorCtr="1"/>
    <a:lstStyle/>
    <a:p>
      <a:pPr algn="ctr" rtl="0">
        <a:defRPr lang="ja-JP" altLang="en-US" sz="1000">
          <a:solidFill>
            <a:schemeClr val="tx1"/>
          </a:solidFill>
        </a:defRPr>
      </a:pPr>
      <a:endParaRPr lang="ja-JP" altLang="en-US"/>
    </a:p>
  </c:txPr>
  <c:externalData r:id="rId1">
    <c:autoUpdate val="0"/>
  </c:externalData>
  <c:extLst>
    <c:ext xmlns:c14="http://schemas.microsoft.com/office/drawing/2007/8/2/chart" uri="{781A3756-C4B2-4CAC-9D66-4F8BD8637D16}"/>
  </c:extLst>
</c:chartSpace>
</file>

<file path=ppt/charts/chart2.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horzOverflow="overflow" anchor="ctr" anchorCtr="1"/>
          <a:lstStyle/>
          <a:p>
            <a:pPr algn="ctr" rtl="0">
              <a:defRPr sz="1400" i="0" u="none" strike="noStrike" baseline="0">
                <a:solidFill>
                  <a:schemeClr val="tx1"/>
                </a:solidFill>
              </a:defRPr>
            </a:pPr>
            <a:r>
              <a:rPr lang="ja-JP" altLang="en-US" sz="1400" b="1" i="0" u="none" strike="noStrike" baseline="0" dirty="0" smtClean="0">
                <a:solidFill>
                  <a:schemeClr val="tx1"/>
                </a:solidFill>
              </a:rPr>
              <a:t>いじめ</a:t>
            </a:r>
            <a:r>
              <a:rPr lang="ja-JP" altLang="en-US" sz="1400" b="1" i="0" u="none" strike="noStrike" baseline="0" dirty="0">
                <a:solidFill>
                  <a:schemeClr val="tx1"/>
                </a:solidFill>
              </a:rPr>
              <a:t>被害経験</a:t>
            </a:r>
            <a:endParaRPr lang="ja-JP" altLang="en-US" sz="1400" b="1" i="0" u="none" strike="noStrike" baseline="0">
              <a:solidFill>
                <a:schemeClr val="tx1"/>
              </a:solidFill>
            </a:endParaRPr>
          </a:p>
        </c:rich>
      </c:tx>
      <c:layout>
        <c:manualLayout>
          <c:xMode val="edge"/>
          <c:yMode val="edge"/>
          <c:x val="0.2839937404909279"/>
          <c:y val="9.9241742918670953e-002"/>
        </c:manualLayout>
      </c:layout>
      <c:overlay val="0"/>
    </c:title>
    <c:autoTitleDeleted val="0"/>
    <c:plotArea>
      <c:layout/>
      <c:pieChart>
        <c:varyColors val="1"/>
        <c:ser>
          <c:idx val="0"/>
          <c:order val="0"/>
          <c:tx>
            <c:strRef>
              <c:f>Sheet1!$D$3</c:f>
              <c:strCache>
                <c:ptCount val="1"/>
                <c:pt idx="0">
                  <c:v>週に1回以上のいじめ被害経験</c:v>
                </c:pt>
              </c:strCache>
            </c:strRef>
          </c:tx>
          <c:spPr>
            <a:solidFill>
              <a:srgbClr val="33CC33"/>
            </a:solidFill>
          </c:spPr>
          <c:dPt>
            <c:idx val="0"/>
            <c:invertIfNegative val="0"/>
            <c:bubble3D val="0"/>
            <c:spPr>
              <a:solidFill>
                <a:srgbClr val="FF5050"/>
              </a:solidFill>
            </c:spPr>
          </c:dPt>
          <c:dPt>
            <c:idx val="1"/>
            <c:invertIfNegative val="0"/>
            <c:bubble3D val="0"/>
            <c:spPr>
              <a:solidFill>
                <a:srgbClr val="66FF66"/>
              </a:solidFill>
            </c:spPr>
          </c:dPt>
          <c:dLbls>
            <c:dLbl>
              <c:idx val="0"/>
              <c:layout/>
              <c:tx>
                <c:rich>
                  <a:bodyPr>
                    <a:spAutoFit/>
                  </a:bodyPr>
                  <a:lstStyle/>
                  <a:p>
                    <a:pPr>
                      <a:defRPr sz="1800">
                        <a:solidFill>
                          <a:schemeClr val="tx1"/>
                        </a:solidFill>
                      </a:defRPr>
                    </a:pPr>
                    <a:r>
                      <a:rPr lang="ja-JP" altLang="en-US" sz="1800" b="1" dirty="0">
                        <a:solidFill>
                          <a:schemeClr val="tx1"/>
                        </a:solidFill>
                      </a:rPr>
                      <a:t>ある
</a:t>
                    </a:r>
                    <a:r>
                      <a:rPr lang="en-US" altLang="ja-JP" sz="1800" b="1" dirty="0">
                        <a:solidFill>
                          <a:schemeClr val="tx1"/>
                        </a:solidFill>
                      </a:rPr>
                      <a:t>90%</a:t>
                    </a:r>
                    <a:endParaRPr lang="ja-JP" altLang="en-US" sz="1800">
                      <a:solidFill>
                        <a:schemeClr val="tx1"/>
                      </a:solidFill>
                    </a:endParaRPr>
                  </a:p>
                </c:rich>
              </c:tx>
              <c:spPr>
                <a:noFill/>
                <a:ln>
                  <a:noFill/>
                </a:ln>
                <a:effectLst/>
              </c:spPr>
              <c:showLegendKey val="0"/>
              <c:showVal val="0"/>
              <c:showCatName val="1"/>
              <c:showSerName val="0"/>
              <c:showPercent val="1"/>
              <c:showBubbleSize val="0"/>
            </c:dLbl>
            <c:dLbl>
              <c:idx val="1"/>
              <c:layout>
                <c:manualLayout>
                  <c:x val="-0.1496241254104724"/>
                  <c:y val="2.433797193353297e-002"/>
                </c:manualLayout>
              </c:layout>
              <c:spPr>
                <a:noFill/>
                <a:ln>
                  <a:noFill/>
                </a:ln>
                <a:effectLst/>
              </c:spPr>
              <c:txPr>
                <a:bodyPr>
                  <a:spAutoFit/>
                </a:bodyPr>
                <a:lstStyle/>
                <a:p>
                  <a:pPr>
                    <a:defRPr sz="1000">
                      <a:solidFill>
                        <a:schemeClr val="tx1"/>
                      </a:solidFill>
                    </a:defRPr>
                  </a:pPr>
                  <a:endParaRPr lang="ja-JP" altLang="en-US"/>
                </a:p>
              </c:txPr>
              <c:showLegendKey val="0"/>
              <c:showVal val="0"/>
              <c:showCatName val="1"/>
              <c:showSerName val="0"/>
              <c:showPercent val="1"/>
              <c:showBubbleSize val="0"/>
            </c:dLbl>
            <c:spPr>
              <a:noFill/>
              <a:ln>
                <a:noFill/>
              </a:ln>
              <a:effectLst/>
            </c:spPr>
            <c:txPr>
              <a:bodyPr rot="0" horzOverflow="overflow" wrap="square" lIns="38100" tIns="19050" rIns="38100" bIns="19050" anchor="ctr" anchorCtr="1">
                <a:spAutoFit/>
              </a:bodyPr>
              <a:lstStyle/>
              <a:p>
                <a:pPr algn="ctr" rtl="0">
                  <a:defRPr sz="1800">
                    <a:solidFill>
                      <a:schemeClr val="tx1"/>
                    </a:solidFill>
                  </a:defRPr>
                </a:pPr>
                <a:endParaRPr lang="ja-JP" altLang="en-US"/>
              </a:p>
            </c:txPr>
            <c:showLegendKey val="0"/>
            <c:showVal val="0"/>
            <c:showCatName val="1"/>
            <c:showSerName val="0"/>
            <c:showPercent val="1"/>
            <c:showBubbleSize val="0"/>
            <c:showLeaderLines val="1"/>
          </c:dLbls>
          <c:cat>
            <c:strRef>
              <c:f>Sheet1!$C$4:$C$5</c:f>
              <c:strCache>
                <c:ptCount val="2"/>
                <c:pt idx="0">
                  <c:v>ある</c:v>
                </c:pt>
                <c:pt idx="1">
                  <c:v>ない</c:v>
                </c:pt>
              </c:strCache>
            </c:strRef>
          </c:cat>
          <c:val>
            <c:numRef>
              <c:f>Sheet1!$D$4:$D$5</c:f>
              <c:numCache>
                <c:formatCode xml:space="preserve">0.0_ </c:formatCode>
                <c:ptCount val="2"/>
                <c:pt idx="0">
                  <c:v>90.268456375838909</c:v>
                </c:pt>
                <c:pt idx="1">
                  <c:v>9.731543624161068</c:v>
                </c:pt>
              </c:numCache>
            </c:numRef>
          </c:val>
        </c:ser>
        <c:dLbls>
          <c:txPr>
            <a:bodyPr rot="0" horzOverflow="overflow" anchor="ctr" anchorCtr="1">
              <a:spAutoFit/>
            </a:bodyPr>
            <a:lstStyle/>
            <a:p>
              <a:pPr algn="ctr" rtl="0">
                <a:defRPr sz="1000">
                  <a:solidFill>
                    <a:schemeClr val="tx1"/>
                  </a:solidFill>
                </a:defRPr>
              </a:pPr>
              <a:endParaRPr lang="ja-JP" altLang="en-US"/>
            </a:p>
          </c:txPr>
          <c:showLegendKey val="0"/>
          <c:showVal val="0"/>
          <c:showCatName val="1"/>
          <c:showSerName val="0"/>
          <c:showPercent val="1"/>
          <c:showBubbleSize val="0"/>
          <c:showLeaderLines val="1"/>
        </c:dLbls>
        <c:firstSliceAng val="0"/>
      </c:pieChart>
    </c:plotArea>
    <c:plotVisOnly val="1"/>
    <c:dispBlanksAs val="gap"/>
    <c:showDLblsOverMax val="0"/>
  </c:chart>
  <c:spPr>
    <a:solidFill>
      <a:schemeClr val="bg1"/>
    </a:solidFill>
  </c:spPr>
  <c:txPr>
    <a:bodyPr horzOverflow="overflow" anchor="ctr" anchorCtr="1"/>
    <a:lstStyle/>
    <a:p>
      <a:pPr algn="ctr" rtl="0">
        <a:defRPr lang="ja-JP" altLang="en-US" sz="1000">
          <a:solidFill>
            <a:schemeClr val="tx1"/>
          </a:solidFill>
        </a:defRPr>
      </a:pPr>
      <a:endParaRPr lang="ja-JP" altLang="en-US"/>
    </a:p>
  </c:txPr>
  <c:externalData r:id="rId1">
    <c:autoUpdate val="0"/>
  </c:externalData>
  <c:extLst>
    <c:ext xmlns:c14="http://schemas.microsoft.com/office/drawing/2007/8/2/chart" uri="{781A3756-C4B2-4CAC-9D66-4F8BD8637D16}"/>
  </c:extLst>
</c:chartSpace>
</file>

<file path=ppt/handoutMasters/_rels/handoutMaster1.xml.rels><?xml version="1.0" encoding="UTF-8"?><Relationships xmlns="http://schemas.openxmlformats.org/package/2006/relationships"><Relationship Id="rId1" Type="http://schemas.openxmlformats.org/officeDocument/2006/relationships/theme" Target="../theme/theme10.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720" name="ヘッダー プレースホルダ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dirty="0"/>
          </a:p>
        </p:txBody>
      </p:sp>
      <p:sp>
        <p:nvSpPr>
          <p:cNvPr id="1721" name="日付プレースホルダ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29BB5F25-2F5A-4992-9D04-A683751BF7E2}" type="datetimeFigureOut">
              <a:rPr kumimoji="1" lang="ja-JP" altLang="en-US" smtClean="0"/>
              <a:pPr/>
              <a:t>2020/3/16</a:t>
            </a:fld>
            <a:endParaRPr kumimoji="1" lang="ja-JP" altLang="en-US" dirty="0"/>
          </a:p>
        </p:txBody>
      </p:sp>
      <p:sp>
        <p:nvSpPr>
          <p:cNvPr id="1722" name="フッター プレースホルダ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dirty="0"/>
          </a:p>
        </p:txBody>
      </p:sp>
      <p:sp>
        <p:nvSpPr>
          <p:cNvPr id="1723" name="スライド番号プレースホルダ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9E1EAD9F-93E2-4D0A-9085-F7031CE1074B}"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713" name="ヘッダー プレースホルダ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atin typeface="Arial" charset="0"/>
                <a:ea typeface="ＭＳ Ｐゴシック" pitchFamily="50" charset="-128"/>
              </a:defRPr>
            </a:lvl1pPr>
          </a:lstStyle>
          <a:p>
            <a:pPr>
              <a:defRPr/>
            </a:pPr>
            <a:endParaRPr lang="ja-JP" altLang="en-US" dirty="0"/>
          </a:p>
        </p:txBody>
      </p:sp>
      <p:sp>
        <p:nvSpPr>
          <p:cNvPr id="1714" name="日付プレースホルダ 2"/>
          <p:cNvSpPr>
            <a:spLocks noGrp="1"/>
          </p:cNvSpPr>
          <p:nvPr>
            <p:ph type="dt" idx="1"/>
          </p:nvPr>
        </p:nvSpPr>
        <p:spPr>
          <a:xfrm>
            <a:off x="3855221" y="1"/>
            <a:ext cx="2950374" cy="497367"/>
          </a:xfrm>
          <a:prstGeom prst="rect">
            <a:avLst/>
          </a:prstGeom>
        </p:spPr>
        <p:txBody>
          <a:bodyPr vert="horz" lIns="92236" tIns="46118" rIns="92236" bIns="46118" rtlCol="0"/>
          <a:lstStyle>
            <a:lvl1pPr algn="r">
              <a:defRPr sz="1200">
                <a:latin typeface="Arial" charset="0"/>
                <a:ea typeface="ＭＳ Ｐゴシック" pitchFamily="50" charset="-128"/>
              </a:defRPr>
            </a:lvl1pPr>
          </a:lstStyle>
          <a:p>
            <a:pPr>
              <a:defRPr/>
            </a:pPr>
            <a:fld id="{FDD6F070-D4F9-455C-A94A-2A6E2F033717}" type="datetimeFigureOut">
              <a:rPr lang="ja-JP" altLang="en-US"/>
              <a:pPr>
                <a:defRPr/>
              </a:pPr>
              <a:t>2020/3/16</a:t>
            </a:fld>
            <a:endParaRPr lang="ja-JP" altLang="en-US" dirty="0"/>
          </a:p>
        </p:txBody>
      </p:sp>
      <p:sp>
        <p:nvSpPr>
          <p:cNvPr id="1715"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pPr lvl="0"/>
            <a:endParaRPr lang="ja-JP" altLang="en-US" noProof="0" dirty="0"/>
          </a:p>
        </p:txBody>
      </p:sp>
      <p:sp>
        <p:nvSpPr>
          <p:cNvPr id="1716" name="ノート プレースホルダ 4"/>
          <p:cNvSpPr>
            <a:spLocks noGrp="1"/>
          </p:cNvSpPr>
          <p:nvPr>
            <p:ph type="body" sz="quarter" idx="3"/>
          </p:nvPr>
        </p:nvSpPr>
        <p:spPr>
          <a:xfrm>
            <a:off x="680239" y="4720986"/>
            <a:ext cx="5446723" cy="4473102"/>
          </a:xfrm>
          <a:prstGeom prst="rect">
            <a:avLst/>
          </a:prstGeom>
        </p:spPr>
        <p:txBody>
          <a:bodyPr vert="horz" lIns="92236" tIns="46118" rIns="92236" bIns="46118"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17" name="フッター プレースホルダ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a:defRPr sz="1200">
                <a:latin typeface="Arial" charset="0"/>
                <a:ea typeface="ＭＳ Ｐゴシック" pitchFamily="50" charset="-128"/>
              </a:defRPr>
            </a:lvl1pPr>
          </a:lstStyle>
          <a:p>
            <a:pPr>
              <a:defRPr/>
            </a:pPr>
            <a:endParaRPr lang="ja-JP" altLang="en-US" dirty="0"/>
          </a:p>
        </p:txBody>
      </p:sp>
      <p:sp>
        <p:nvSpPr>
          <p:cNvPr id="1718" name="スライド番号プレースホルダ 6"/>
          <p:cNvSpPr>
            <a:spLocks noGrp="1"/>
          </p:cNvSpPr>
          <p:nvPr>
            <p:ph type="sldNum" sz="quarter" idx="5"/>
          </p:nvPr>
        </p:nvSpPr>
        <p:spPr>
          <a:xfrm>
            <a:off x="3855221" y="9440372"/>
            <a:ext cx="2950374" cy="497366"/>
          </a:xfrm>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1" name="スライド イメージ プレースホルダ 1"/>
          <p:cNvSpPr>
            <a:spLocks noGrp="1" noRot="1" noChangeAspect="1"/>
          </p:cNvSpPr>
          <p:nvPr>
            <p:ph type="sldImg"/>
          </p:nvPr>
        </p:nvSpPr>
        <p:spPr>
          <a:xfrm>
            <a:off x="917575" y="744538"/>
            <a:ext cx="4972050" cy="3729037"/>
          </a:xfrm>
        </p:spPr>
      </p:sp>
      <p:sp>
        <p:nvSpPr>
          <p:cNvPr id="1732" name="ノート プレースホルダ 2"/>
          <p:cNvSpPr>
            <a:spLocks noGrp="1"/>
          </p:cNvSpPr>
          <p:nvPr>
            <p:ph type="body" idx="1"/>
          </p:nvPr>
        </p:nvSpPr>
        <p:spPr>
          <a:xfrm>
            <a:off x="492291" y="4721700"/>
            <a:ext cx="5392739" cy="3922129"/>
          </a:xfrm>
        </p:spPr>
        <p:txBody>
          <a:bodyPr>
            <a:normAutofit/>
          </a:bodyPr>
          <a:lstStyle/>
          <a:p>
            <a:pPr defTabSz="914331">
              <a:defRPr/>
            </a:pPr>
            <a:r>
              <a:rPr lang="ja-JP" altLang="en-US" sz="1411" dirty="0" smtClean="0">
                <a:solidFill>
                  <a:schemeClr val="tx1"/>
                </a:solidFill>
              </a:rPr>
              <a:t>地域用研修プログラム</a:t>
            </a:r>
            <a:endParaRPr lang="ja-JP" altLang="en-US" sz="1411" dirty="0"/>
          </a:p>
          <a:p>
            <a:pPr algn="ctr" eaLnBrk="1" fontAlgn="auto" hangingPunct="1">
              <a:spcAft>
                <a:spcPts val="0"/>
              </a:spcAft>
              <a:defRPr/>
            </a:pPr>
            <a:endParaRPr lang="ja-JP" altLang="en-US" sz="1411" dirty="0">
              <a:solidFill>
                <a:schemeClr val="tx1"/>
              </a:solidFill>
            </a:endParaRPr>
          </a:p>
          <a:p>
            <a:pPr algn="l" eaLnBrk="1" fontAlgn="auto" hangingPunct="1">
              <a:spcAft>
                <a:spcPts val="0"/>
              </a:spcAft>
              <a:defRPr/>
            </a:pPr>
            <a:r>
              <a:rPr lang="ja-JP" altLang="en-US" sz="1411" dirty="0" smtClean="0">
                <a:solidFill>
                  <a:schemeClr val="tx1"/>
                </a:solidFill>
              </a:rPr>
              <a:t>（３）いじめの未然防止のための子どもへ</a:t>
            </a:r>
            <a:r>
              <a:rPr lang="ja-JP" altLang="en-US" sz="1411" dirty="0" smtClean="0">
                <a:solidFill>
                  <a:schemeClr val="tx1"/>
                </a:solidFill>
              </a:rPr>
              <a:t>の関わり方</a:t>
            </a:r>
            <a:endParaRPr lang="ja-JP" altLang="en-US" sz="1411" dirty="0" smtClean="0">
              <a:solidFill>
                <a:schemeClr val="tx1"/>
              </a:solidFill>
            </a:endParaRPr>
          </a:p>
          <a:p>
            <a:pPr defTabSz="914331">
              <a:defRPr/>
            </a:pPr>
          </a:p>
          <a:p>
            <a:pPr defTabSz="914331">
              <a:defRPr/>
            </a:pPr>
            <a:endParaRPr lang="ja-JP" altLang="en-US" dirty="0"/>
          </a:p>
          <a:p>
            <a:pPr defTabSz="914331">
              <a:defRPr/>
            </a:pPr>
            <a:r>
              <a:rPr lang="ja-JP" altLang="en-US" dirty="0"/>
              <a:t>いじめの未然防止に向けた取組を一緒に考えていきましょう。</a:t>
            </a:r>
          </a:p>
        </p:txBody>
      </p:sp>
      <p:sp>
        <p:nvSpPr>
          <p:cNvPr id="1733"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5D5A8C-B34C-4782-92A2-3C5734CA1D9E}"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68157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2" name="スライド イメージ プレースホルダー 1"/>
          <p:cNvSpPr>
            <a:spLocks noGrp="1" noRot="1" noChangeAspect="1"/>
          </p:cNvSpPr>
          <p:nvPr>
            <p:ph type="sldImg"/>
          </p:nvPr>
        </p:nvSpPr>
        <p:spPr/>
      </p:sp>
      <p:sp>
        <p:nvSpPr>
          <p:cNvPr id="1833" name="ノート プレースホルダー 2"/>
          <p:cNvSpPr>
            <a:spLocks noGrp="1"/>
          </p:cNvSpPr>
          <p:nvPr>
            <p:ph type="body" idx="1"/>
          </p:nvPr>
        </p:nvSpPr>
        <p:spPr>
          <a:xfrm>
            <a:off x="680239" y="5113669"/>
            <a:ext cx="5446723" cy="4473102"/>
          </a:xfrm>
        </p:spPr>
        <p:txBody>
          <a:bodyPr>
            <a:normAutofit/>
          </a:bodyPr>
          <a:lstStyle/>
          <a:p>
            <a:r>
              <a:rPr lang="ja-JP" altLang="en-US" b="1"/>
              <a:t> ○</a:t>
            </a:r>
            <a:r>
              <a:rPr lang="ja-JP" altLang="en-US" b="1"/>
              <a:t>取組例（大栃保・小・中学校運営協議会）</a:t>
            </a:r>
          </a:p>
          <a:p>
            <a:r>
              <a:rPr lang="ja-JP" altLang="en-US"/>
              <a:t>・地域とともにある学校づくりを推進するため、保護者や地域の方等が学校運営に参画する取組の一つにコミュニティ・スクールがあります。</a:t>
            </a:r>
            <a:endParaRPr lang="ja-JP" altLang="en-US" b="1"/>
          </a:p>
          <a:p>
            <a:r>
              <a:rPr kumimoji="1" lang="ja-JP" altLang="en-US" dirty="0"/>
              <a:t>・これは、「学力」「生徒指導上の諸問題」「教員の部活動の負担軽減」等学校の課題に対しての解決に向けて地域住民の協力を得て、より多くの住民に学校へ主体的に関わってもらい、子どもたちを日常的に見守っていただくというものです。</a:t>
            </a:r>
            <a:endParaRPr kumimoji="1" lang="en-US" altLang="ja-JP" dirty="0"/>
          </a:p>
          <a:p>
            <a:endParaRPr lang="ja-JP" altLang="en-US"/>
          </a:p>
          <a:p/>
          <a:p/>
          <a:p>
            <a:endParaRPr kumimoji="1" lang="en-US" altLang="ja-JP" dirty="0"/>
          </a:p>
          <a:p>
            <a:endParaRPr kumimoji="1" lang="en-US" altLang="ja-JP" dirty="0"/>
          </a:p>
          <a:p>
            <a:endParaRPr kumimoji="1" lang="ja-JP" altLang="en-US" dirty="0"/>
          </a:p>
        </p:txBody>
      </p:sp>
      <p:sp>
        <p:nvSpPr>
          <p:cNvPr id="1834" name="スライド番号プレースホルダー 3"/>
          <p:cNvSpPr>
            <a:spLocks noGrp="1"/>
          </p:cNvSpPr>
          <p:nvPr>
            <p:ph type="sldNum" sz="quarter" idx="10"/>
          </p:nvPr>
        </p:nvSpPr>
        <p:spPr/>
        <p:txBody>
          <a:bodyPr/>
          <a:lstStyle/>
          <a:p>
            <a:pPr>
              <a:defRPr/>
            </a:pPr>
            <a:fld id="{815D5A8C-B34C-4782-92A2-3C5734CA1D9E}" type="slidenum">
              <a:rPr lang="ja-JP" altLang="en-US" smtClean="0"/>
              <a:pPr>
                <a:defRPr/>
              </a:pPr>
              <a:t>10</a:t>
            </a:fld>
            <a:endParaRPr lang="ja-JP" altLang="en-US" dirty="0"/>
          </a:p>
        </p:txBody>
      </p:sp>
    </p:spTree>
    <p:extLst>
      <p:ext uri="{BB962C8B-B14F-4D97-AF65-F5344CB8AC3E}">
        <p14:creationId xmlns:p14="http://schemas.microsoft.com/office/powerpoint/2010/main" val="353518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9" name="スライド イメージ プレースホルダー 1"/>
          <p:cNvSpPr>
            <a:spLocks noGrp="1" noRot="1" noChangeAspect="1"/>
          </p:cNvSpPr>
          <p:nvPr>
            <p:ph type="sldImg"/>
          </p:nvPr>
        </p:nvSpPr>
        <p:spPr/>
      </p:sp>
      <p:sp>
        <p:nvSpPr>
          <p:cNvPr id="1840" name="ノート プレースホルダー 2"/>
          <p:cNvSpPr>
            <a:spLocks noGrp="1"/>
          </p:cNvSpPr>
          <p:nvPr>
            <p:ph type="body" idx="1"/>
          </p:nvPr>
        </p:nvSpPr>
        <p:spPr/>
        <p:txBody>
          <a:bodyPr>
            <a:normAutofit/>
          </a:bodyPr>
          <a:lstStyle/>
          <a:p>
            <a:r>
              <a:rPr lang="ja-JP" altLang="en-US"/>
              <a:t>・大栃保・小・中学校では、子どもに力をつけさせるために学校・家庭・地域で目標を共有し、大栃保・小・中学校運営協議会で、子どもに付けたい力をご覧のスライドのようにまとめています。</a:t>
            </a:r>
            <a:endParaRPr kumimoji="1" lang="en-US" altLang="ja-JP" dirty="0"/>
          </a:p>
          <a:p>
            <a:r>
              <a:rPr lang="ja-JP" altLang="en-US"/>
              <a:t>・例えば、コミュニケーション力の向上についてでは、「大人が子どもに挨拶等の手本を示す」とし、子どもの自尊感情を育むことについてでは、「子どもを褒め、感謝の気持ちを伝える。」とした地域での取組を掲げています。</a:t>
            </a:r>
          </a:p>
          <a:p>
            <a:endParaRPr kumimoji="1" lang="en-US" altLang="ja-JP" dirty="0"/>
          </a:p>
          <a:p/>
        </p:txBody>
      </p:sp>
      <p:sp>
        <p:nvSpPr>
          <p:cNvPr id="1841" name="スライド番号プレースホルダー 3"/>
          <p:cNvSpPr>
            <a:spLocks noGrp="1"/>
          </p:cNvSpPr>
          <p:nvPr>
            <p:ph type="sldNum" sz="quarter" idx="10"/>
          </p:nvPr>
        </p:nvSpPr>
        <p:spPr/>
        <p:txBody>
          <a:bodyPr/>
          <a:lstStyle/>
          <a:p>
            <a:pPr>
              <a:defRPr/>
            </a:pPr>
            <a:fld id="{815D5A8C-B34C-4782-92A2-3C5734CA1D9E}" type="slidenum">
              <a:rPr lang="ja-JP" altLang="en-US" smtClean="0"/>
              <a:pPr>
                <a:defRPr/>
              </a:pPr>
              <a:t>11</a:t>
            </a:fld>
            <a:endParaRPr lang="ja-JP" altLang="en-US" dirty="0"/>
          </a:p>
        </p:txBody>
      </p:sp>
    </p:spTree>
    <p:extLst>
      <p:ext uri="{BB962C8B-B14F-4D97-AF65-F5344CB8AC3E}">
        <p14:creationId xmlns:p14="http://schemas.microsoft.com/office/powerpoint/2010/main" val="186741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854" name="四角形 224"/>
          <p:cNvSpPr>
            <a:spLocks noGrp="1" noRot="1" noChangeAspect="1"/>
          </p:cNvSpPr>
          <p:nvPr>
            <p:ph type="sldImg" idx="2"/>
          </p:nvPr>
        </p:nvSpPr>
        <p:spPr>
          <a:prstGeom prst="rect">
            <a:avLst/>
          </a:prstGeom>
        </p:spPr>
        <p:txBody>
          <a:bodyPr/>
          <a:p>
            <a:endParaRPr kumimoji="1" lang="ja-JP" altLang="en-US"/>
          </a:p>
        </p:txBody>
      </p:sp>
      <p:sp>
        <p:nvSpPr>
          <p:cNvPr id="1855" name="四角形 225"/>
          <p:cNvSpPr>
            <a:spLocks noGrp="1"/>
          </p:cNvSpPr>
          <p:nvPr>
            <p:ph type="body" sz="quarter" idx="3"/>
          </p:nvPr>
        </p:nvSpPr>
        <p:spPr>
          <a:prstGeom prst="rect">
            <a:avLst/>
          </a:prstGeom>
        </p:spPr>
        <p:txBody>
          <a:bodyPr>
            <a:normAutofit/>
          </a:bodyPr>
          <a:p>
            <a:r>
              <a:rPr lang="ja-JP" altLang="en-US"/>
              <a:t>○取組例</a:t>
            </a:r>
          </a:p>
          <a:p>
            <a:r>
              <a:rPr lang="ja-JP" altLang="en-US"/>
              <a:t>・大栃中学校区では、学校運営協議会で共有した目標等を達成するため、物部地域学校協働本部で、地域と学校が協働した特色ある取組を４つの部に分かれて行っています。</a:t>
            </a:r>
          </a:p>
          <a:p>
            <a:r>
              <a:rPr lang="ja-JP" altLang="en-US"/>
              <a:t>その中からいくつか取組例を紹介します。</a:t>
            </a:r>
          </a:p>
          <a:p>
            <a:endParaRPr kumimoji="1" lang="ja-JP" altLang="en-US"/>
          </a:p>
        </p:txBody>
      </p:sp>
      <p:sp>
        <p:nvSpPr>
          <p:cNvPr id="1856" name="四角形 226"/>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863" name="四角形 227"/>
          <p:cNvSpPr>
            <a:spLocks noGrp="1" noRot="1" noChangeAspect="1"/>
          </p:cNvSpPr>
          <p:nvPr>
            <p:ph type="sldImg" idx="2"/>
          </p:nvPr>
        </p:nvSpPr>
        <p:spPr>
          <a:prstGeom prst="rect">
            <a:avLst/>
          </a:prstGeom>
        </p:spPr>
        <p:txBody>
          <a:bodyPr/>
          <a:p>
            <a:endParaRPr kumimoji="1" lang="ja-JP" altLang="en-US"/>
          </a:p>
        </p:txBody>
      </p:sp>
      <p:sp>
        <p:nvSpPr>
          <p:cNvPr id="1864" name="四角形 228"/>
          <p:cNvSpPr>
            <a:spLocks noGrp="1"/>
          </p:cNvSpPr>
          <p:nvPr>
            <p:ph type="body" sz="quarter" idx="3"/>
          </p:nvPr>
        </p:nvSpPr>
        <p:spPr>
          <a:prstGeom prst="rect">
            <a:avLst/>
          </a:prstGeom>
        </p:spPr>
        <p:txBody>
          <a:bodyPr>
            <a:normAutofit/>
          </a:bodyPr>
          <a:p>
            <a:r>
              <a:rPr lang="ja-JP" altLang="en-US"/>
              <a:t>○取組例</a:t>
            </a:r>
          </a:p>
          <a:p>
            <a:r>
              <a:rPr lang="ja-JP" altLang="en-US"/>
              <a:t>・運動会で踊る地域の踊りを一緒に練習したり、運動会に使用するおじゃみなどを作ったりしました。</a:t>
            </a:r>
            <a:endParaRPr kumimoji="1" lang="ja-JP" altLang="en-US"/>
          </a:p>
        </p:txBody>
      </p:sp>
      <p:sp>
        <p:nvSpPr>
          <p:cNvPr id="1865" name="四角形 229"/>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872" name="四角形 233"/>
          <p:cNvSpPr>
            <a:spLocks noGrp="1" noRot="1" noChangeAspect="1"/>
          </p:cNvSpPr>
          <p:nvPr>
            <p:ph type="sldImg" idx="2"/>
          </p:nvPr>
        </p:nvSpPr>
        <p:spPr>
          <a:prstGeom prst="rect">
            <a:avLst/>
          </a:prstGeom>
        </p:spPr>
        <p:txBody>
          <a:bodyPr/>
          <a:p>
            <a:endParaRPr kumimoji="1" lang="ja-JP" altLang="en-US"/>
          </a:p>
        </p:txBody>
      </p:sp>
      <p:sp>
        <p:nvSpPr>
          <p:cNvPr id="1873" name="四角形 234"/>
          <p:cNvSpPr>
            <a:spLocks noGrp="1"/>
          </p:cNvSpPr>
          <p:nvPr>
            <p:ph type="body" sz="quarter" idx="3"/>
          </p:nvPr>
        </p:nvSpPr>
        <p:spPr>
          <a:prstGeom prst="rect">
            <a:avLst/>
          </a:prstGeom>
        </p:spPr>
        <p:txBody>
          <a:bodyPr>
            <a:normAutofit/>
          </a:bodyPr>
          <a:p>
            <a:r>
              <a:rPr lang="ja-JP" altLang="en-US"/>
              <a:t>○取組例</a:t>
            </a:r>
          </a:p>
          <a:p>
            <a:r>
              <a:rPr lang="ja-JP" altLang="en-US"/>
              <a:t>・毎週金曜日の加力の時間に、子どもたちのプリントをまる付けしてもらいました。子どもたちは来てくれた人に褒めてもらうと、とてもうれしそうでした。</a:t>
            </a:r>
            <a:endParaRPr kumimoji="1" lang="ja-JP" altLang="en-US"/>
          </a:p>
          <a:p>
            <a:endParaRPr kumimoji="1" lang="ja-JP" altLang="en-US"/>
          </a:p>
        </p:txBody>
      </p:sp>
      <p:sp>
        <p:nvSpPr>
          <p:cNvPr id="1874" name="四角形 235"/>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14</a:t>
            </a:fld>
            <a:endParaRPr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879" name="四角形 242"/>
          <p:cNvSpPr>
            <a:spLocks noGrp="1" noRot="1" noChangeAspect="1"/>
          </p:cNvSpPr>
          <p:nvPr>
            <p:ph type="sldImg" idx="2"/>
          </p:nvPr>
        </p:nvSpPr>
        <p:spPr>
          <a:prstGeom prst="rect">
            <a:avLst/>
          </a:prstGeom>
        </p:spPr>
        <p:txBody>
          <a:bodyPr/>
          <a:p>
            <a:endParaRPr kumimoji="1" lang="ja-JP" altLang="en-US"/>
          </a:p>
        </p:txBody>
      </p:sp>
      <p:sp>
        <p:nvSpPr>
          <p:cNvPr id="1880" name="四角形 243"/>
          <p:cNvSpPr>
            <a:spLocks noGrp="1"/>
          </p:cNvSpPr>
          <p:nvPr>
            <p:ph type="body" sz="quarter" idx="3"/>
          </p:nvPr>
        </p:nvSpPr>
        <p:spPr>
          <a:prstGeom prst="rect">
            <a:avLst/>
          </a:prstGeom>
        </p:spPr>
        <p:txBody>
          <a:bodyPr>
            <a:normAutofit/>
          </a:bodyPr>
          <a:p>
            <a:r>
              <a:rPr lang="ja-JP" altLang="en-US">
                <a:latin typeface="ＭＳ Ｐゴシック"/>
                <a:ea typeface="ＭＳ Ｐゴシック"/>
                <a:cs typeface="+mn-lt"/>
              </a:rPr>
              <a:t>○取組例</a:t>
            </a:r>
            <a:endParaRPr>
              <a:latin typeface="ＭＳ Ｐゴシック"/>
              <a:ea typeface="ＭＳ Ｐゴシック"/>
              <a:cs typeface="+mn-lt"/>
            </a:endParaRPr>
          </a:p>
          <a:p>
            <a:r>
              <a:rPr lang="ja-JP" altLang="en-US">
                <a:latin typeface="ＭＳ Ｐゴシック"/>
                <a:ea typeface="ＭＳ Ｐゴシック"/>
                <a:cs typeface="+mn-lt"/>
              </a:rPr>
              <a:t>・地域の方に定期的に登下校を見守っていただいています。</a:t>
            </a:r>
            <a:endParaRPr>
              <a:latin typeface="ＭＳ Ｐゴシック"/>
              <a:ea typeface="ＭＳ Ｐゴシック"/>
              <a:cs typeface="+mn-lt"/>
            </a:endParaRPr>
          </a:p>
          <a:p>
            <a:r>
              <a:rPr lang="ja-JP" altLang="en-US">
                <a:latin typeface="ＭＳ Ｐゴシック"/>
                <a:ea typeface="ＭＳ Ｐゴシック"/>
                <a:cs typeface="+mn-lt"/>
              </a:rPr>
              <a:t>・子どもたちは見守られているので安心です。</a:t>
            </a:r>
            <a:endParaRPr>
              <a:latin typeface="ＭＳ Ｐゴシック"/>
              <a:ea typeface="ＭＳ Ｐゴシック"/>
              <a:cs typeface="+mn-lt"/>
            </a:endParaRPr>
          </a:p>
          <a:p>
            <a:endParaRPr kumimoji="1" lang="ja-JP" altLang="en-US">
              <a:latin typeface="ＭＳ Ｐゴシック"/>
              <a:ea typeface="ＭＳ Ｐゴシック"/>
              <a:cs typeface="+mn-lt"/>
            </a:endParaRPr>
          </a:p>
        </p:txBody>
      </p:sp>
      <p:sp>
        <p:nvSpPr>
          <p:cNvPr id="1881" name="四角形 244"/>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15</a:t>
            </a:fld>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6" name="スライド イメージ プレースホルダー 1"/>
          <p:cNvSpPr>
            <a:spLocks noGrp="1" noRot="1" noChangeAspect="1"/>
          </p:cNvSpPr>
          <p:nvPr>
            <p:ph type="sldImg"/>
          </p:nvPr>
        </p:nvSpPr>
        <p:spPr/>
      </p:sp>
      <p:sp>
        <p:nvSpPr>
          <p:cNvPr id="1887" name="ノート プレースホルダー 2"/>
          <p:cNvSpPr>
            <a:spLocks noGrp="1"/>
          </p:cNvSpPr>
          <p:nvPr>
            <p:ph type="body" idx="1"/>
          </p:nvPr>
        </p:nvSpPr>
        <p:spPr/>
        <p:txBody>
          <a:bodyPr>
            <a:normAutofit/>
          </a:bodyPr>
          <a:lstStyle/>
          <a:p>
            <a:r>
              <a:rPr lang="ja-JP" altLang="en-US"/>
              <a:t>○地域が学校と協働で取り組んだことの成果</a:t>
            </a:r>
          </a:p>
          <a:p>
            <a:r>
              <a:rPr lang="ja-JP" altLang="en-US"/>
              <a:t>◆子どもたちの５つのテーマが着実に伸びた。</a:t>
            </a:r>
          </a:p>
          <a:p>
            <a:r>
              <a:rPr lang="ja-JP" altLang="en-US"/>
              <a:t>◆子どもだけでなく、地域の方々も生きがいややりがいも感じた。</a:t>
            </a:r>
          </a:p>
          <a:p>
            <a:r>
              <a:rPr lang="ja-JP" altLang="en-US"/>
              <a:t>◆学校で起こった問題について、地域が参画する会で一緒に考えることで、解決ができたとのことです。</a:t>
            </a:r>
            <a:endParaRPr kumimoji="1" lang="en-US" altLang="ja-JP" dirty="0"/>
          </a:p>
          <a:p>
            <a:r>
              <a:rPr kumimoji="1" lang="ja-JP" altLang="en-US" dirty="0"/>
              <a:t>　</a:t>
            </a:r>
            <a:endParaRPr kumimoji="1" lang="en-US" altLang="ja-JP" dirty="0"/>
          </a:p>
        </p:txBody>
      </p:sp>
      <p:sp>
        <p:nvSpPr>
          <p:cNvPr id="1888"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824BC-409E-4044-91E7-72439D8368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1440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02" name="スライド イメージ プレースホルダ 1"/>
          <p:cNvSpPr>
            <a:spLocks noGrp="1" noRot="1" noChangeAspect="1"/>
          </p:cNvSpPr>
          <p:nvPr>
            <p:ph type="sldImg"/>
          </p:nvPr>
        </p:nvSpPr>
        <p:spPr/>
      </p:sp>
      <p:sp>
        <p:nvSpPr>
          <p:cNvPr id="1903" name="ノート プレースホルダ 2"/>
          <p:cNvSpPr>
            <a:spLocks noGrp="1"/>
          </p:cNvSpPr>
          <p:nvPr>
            <p:ph type="body" idx="1"/>
          </p:nvPr>
        </p:nvSpPr>
        <p:spPr/>
        <p:txBody>
          <a:bodyPr>
            <a:normAutofit/>
          </a:bodyPr>
          <a:lstStyle/>
          <a:p>
            <a:r>
              <a:rPr kumimoji="1" lang="ja-JP" altLang="en-US" sz="1297" dirty="0">
                <a:latin typeface="ＭＳ Ｐゴシック"/>
                <a:ea typeface="ＭＳ Ｐゴシック"/>
              </a:rPr>
              <a:t>こうした他者との関わりは、子どもたちの自尊感情を高めることになります。</a:t>
            </a:r>
            <a:endParaRPr sz="1297">
              <a:latin typeface="ＭＳ Ｐゴシック"/>
              <a:ea typeface="ＭＳ Ｐゴシック"/>
            </a:endParaRPr>
          </a:p>
          <a:p>
            <a:r>
              <a:rPr kumimoji="1" lang="ja-JP" altLang="en-US" sz="1297" dirty="0">
                <a:latin typeface="ＭＳ Ｐゴシック"/>
                <a:ea typeface="ＭＳ Ｐゴシック"/>
              </a:rPr>
              <a:t>・自尊感情とは</a:t>
            </a:r>
            <a:r>
              <a:rPr kumimoji="0" lang="ja-JP" altLang="en-US" sz="1297" b="0" i="0" u="none" strike="noStrike" kern="0" cap="none" spc="0" normalizeH="0" baseline="0" noProof="0" dirty="0">
                <a:ln>
                  <a:noFill/>
                </a:ln>
                <a:solidFill>
                  <a:prstClr val="black"/>
                </a:solidFill>
                <a:effectLst/>
                <a:uLnTx/>
                <a:uFillTx/>
                <a:latin typeface="ＭＳ Ｐゴシック"/>
                <a:ea typeface="ＭＳ Ｐゴシック"/>
                <a:cs typeface="+mn-cs"/>
              </a:rPr>
              <a:t>自分をかけがえのない存在として認め、欠点も</a:t>
            </a:r>
            <a:r>
              <a:rPr kumimoji="0" lang="ja-JP" altLang="en-US" sz="1297" b="0" i="0" u="none" strike="noStrike" kern="0" cap="none" spc="0" normalizeH="0" baseline="0" noProof="0" dirty="0">
                <a:ln>
                  <a:noFill/>
                </a:ln>
                <a:solidFill>
                  <a:prstClr val="black"/>
                </a:solidFill>
                <a:effectLst/>
                <a:uLnTx/>
                <a:uFillTx/>
                <a:latin typeface="ＭＳ Ｐゴシック"/>
                <a:ea typeface="ＭＳ Ｐゴシック"/>
                <a:cs typeface="+mn-cs"/>
              </a:rPr>
              <a:t>含めて自分自身を好きだと思う気持ちです。</a:t>
            </a:r>
            <a:endParaRPr kumimoji="1" lang="en-US" altLang="ja-JP" sz="1297" b="0" dirty="0">
              <a:latin typeface="ＭＳ Ｐゴシック"/>
              <a:ea typeface="ＭＳ Ｐゴシック"/>
            </a:endParaRPr>
          </a:p>
          <a:p>
            <a:r>
              <a:rPr kumimoji="0" lang="ja-JP" altLang="en-US" sz="1297" b="0" i="0" u="none" strike="noStrike" kern="0" cap="none" spc="0" normalizeH="0" baseline="0" noProof="0" dirty="0">
                <a:ln>
                  <a:noFill/>
                </a:ln>
                <a:solidFill>
                  <a:prstClr val="black"/>
                </a:solidFill>
                <a:effectLst/>
                <a:uLnTx/>
                <a:uFillTx/>
                <a:latin typeface="ＭＳ Ｐゴシック"/>
                <a:ea typeface="ＭＳ Ｐゴシック"/>
                <a:cs typeface="+mn-cs"/>
              </a:rPr>
              <a:t>・自己有用感は自尊感情のなかに含まれ、自分の属する集団のなかで</a:t>
            </a:r>
            <a:r>
              <a:rPr kumimoji="0" lang="ja-JP" altLang="en-US" sz="1297" b="0" i="0" u="none" strike="noStrike" kern="0" cap="none" spc="0" normalizeH="0" baseline="0" noProof="0" dirty="0">
                <a:ln>
                  <a:noFill/>
                </a:ln>
                <a:solidFill>
                  <a:prstClr val="black"/>
                </a:solidFill>
                <a:effectLst/>
                <a:uLnTx/>
                <a:uFillTx/>
                <a:latin typeface="ＭＳ Ｐゴシック"/>
                <a:ea typeface="ＭＳ Ｐゴシック"/>
                <a:cs typeface="+mn-cs"/>
              </a:rPr>
              <a:t>、自分がどれだけ大切な存在であるかということを自分自身で認識することを言います。</a:t>
            </a:r>
            <a:endParaRPr kumimoji="0" lang="ja-JP" altLang="en-US" sz="1297" b="0" i="0" u="none" strike="noStrike" kern="0" cap="none" spc="0" normalizeH="0" baseline="0" noProof="0" dirty="0">
              <a:ln>
                <a:noFill/>
              </a:ln>
              <a:solidFill>
                <a:prstClr val="black"/>
              </a:solidFill>
              <a:effectLst/>
              <a:uLnTx/>
              <a:uFillTx/>
              <a:latin typeface="ＭＳ Ｐゴシック"/>
              <a:ea typeface="ＭＳ Ｐゴシック"/>
              <a:cs typeface="+mn-cs"/>
            </a:endParaRPr>
          </a:p>
          <a:p>
            <a:r>
              <a:rPr kumimoji="0" lang="ja-JP" altLang="en-US" sz="1297" b="0" i="0" u="none" strike="noStrike" kern="0" cap="none" spc="0" normalizeH="0" baseline="0" noProof="0" dirty="0">
                <a:ln>
                  <a:noFill/>
                </a:ln>
                <a:solidFill>
                  <a:prstClr val="black"/>
                </a:solidFill>
                <a:effectLst/>
                <a:uLnTx/>
                <a:uFillTx/>
                <a:latin typeface="ＭＳ Ｐゴシック"/>
                <a:ea typeface="ＭＳ Ｐゴシック"/>
                <a:cs typeface="+mn-cs"/>
              </a:rPr>
              <a:t>・この自己有用感は、自分で身につけることができず、周りの人からの評価やまなざしが必要になります。</a:t>
            </a:r>
            <a:endParaRPr kumimoji="0" lang="ja-JP" altLang="en-US" sz="1297" b="0" i="0" u="none" strike="noStrike" kern="0" cap="none" spc="0" normalizeH="0" baseline="0" noProof="0" dirty="0">
              <a:ln>
                <a:noFill/>
              </a:ln>
              <a:solidFill>
                <a:prstClr val="black"/>
              </a:solidFill>
              <a:effectLst/>
              <a:uLnTx/>
              <a:uFillTx/>
              <a:latin typeface="ＭＳ Ｐゴシック"/>
              <a:ea typeface="ＭＳ Ｐゴシック"/>
              <a:cs typeface="+mn-cs"/>
            </a:endParaRPr>
          </a:p>
        </p:txBody>
      </p:sp>
      <p:sp>
        <p:nvSpPr>
          <p:cNvPr id="1904" name="スライド番号プレースホルダ 3"/>
          <p:cNvSpPr>
            <a:spLocks noGrp="1"/>
          </p:cNvSpPr>
          <p:nvPr>
            <p:ph type="sldNum" sz="quarter" idx="10"/>
          </p:nvPr>
        </p:nvSpPr>
        <p:spPr/>
        <p:txBody>
          <a:bodyPr/>
          <a:lstStyle/>
          <a:p>
            <a:pPr marL="0" marR="0" lvl="0" indent="0" algn="r" defTabSz="922355" rtl="0" eaLnBrk="1" fontAlgn="auto" latinLnBrk="0" hangingPunct="1">
              <a:lnSpc>
                <a:spcPct val="100000"/>
              </a:lnSpc>
              <a:spcBef>
                <a:spcPts val="0"/>
              </a:spcBef>
              <a:spcAft>
                <a:spcPts val="0"/>
              </a:spcAft>
              <a:buClrTx/>
              <a:buSzTx/>
              <a:buFontTx/>
              <a:buNone/>
              <a:tabLst/>
              <a:defRPr/>
            </a:pPr>
            <a:fld id="{E9FD9459-103D-49CD-9853-BA7DAB3EB386}" type="slidenum">
              <a:rPr kumimoji="0" lang="ja-JP" altLang="en-US" sz="1800" b="0" i="0" u="none" strike="noStrike" kern="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22355" rtl="0" eaLnBrk="1" fontAlgn="auto" latinLnBrk="0" hangingPunct="1">
                <a:lnSpc>
                  <a:spcPct val="100000"/>
                </a:lnSpc>
                <a:spcBef>
                  <a:spcPts val="0"/>
                </a:spcBef>
                <a:spcAft>
                  <a:spcPts val="0"/>
                </a:spcAft>
                <a:buClrTx/>
                <a:buSzTx/>
                <a:buFontTx/>
                <a:buNone/>
                <a:tabLst/>
                <a:defRPr/>
              </a:pPr>
              <a:t>17</a:t>
            </a:fld>
            <a:endParaRPr kumimoji="0" lang="ja-JP" altLang="en-US" sz="1800" b="0" i="0" u="none" strike="noStrike" kern="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62225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11" name="スライド イメージ プレースホルダ 1"/>
          <p:cNvSpPr>
            <a:spLocks noGrp="1" noRot="1" noChangeAspect="1" noTextEdit="1"/>
          </p:cNvSpPr>
          <p:nvPr>
            <p:ph type="sldImg"/>
          </p:nvPr>
        </p:nvSpPr>
        <p:spPr>
          <a:xfrm>
            <a:off x="1260475" y="744538"/>
            <a:ext cx="4286250" cy="3216275"/>
          </a:xfrm>
          <a:noFill/>
          <a:ln>
            <a:solidFill>
              <a:srgbClr val="000000"/>
            </a:solidFill>
            <a:miter lim="800000"/>
            <a:headEnd/>
            <a:tailEnd/>
          </a:ln>
        </p:spPr>
      </p:sp>
      <p:sp>
        <p:nvSpPr>
          <p:cNvPr id="1912" name="ノート プレースホルダ 2"/>
          <p:cNvSpPr>
            <a:spLocks noGrp="1"/>
          </p:cNvSpPr>
          <p:nvPr>
            <p:ph type="body" idx="1"/>
          </p:nvPr>
        </p:nvSpPr>
        <p:spPr>
          <a:xfrm>
            <a:off x="565546" y="4032597"/>
            <a:ext cx="5676109" cy="5331792"/>
          </a:xfrm>
          <a:noFill/>
        </p:spPr>
        <p:txBody>
          <a:bodyPr wrap="square" numCol="1" anchor="t" anchorCtr="0" compatLnSpc="1">
            <a:prstTxWarp prst="textNoShape">
              <a:avLst/>
            </a:prstTxWarp>
            <a:normAutofit/>
          </a:bodyPr>
          <a:lstStyle/>
          <a:p>
            <a:r>
              <a:rPr lang="ja-JP" altLang="en-US"/>
              <a:t>○自尊感情を高めるために</a:t>
            </a:r>
          </a:p>
          <a:p>
            <a:r>
              <a:rPr lang="ja-JP" altLang="en-US"/>
              <a:t>・本人が「みんなから認めてもらっている」と感じられれば、おのずから他人にも優しくなれる、他人を受け入れることができるのではないかと考えます。</a:t>
            </a:r>
          </a:p>
          <a:p>
            <a:r>
              <a:rPr lang="ja-JP" altLang="en-US"/>
              <a:t>・特に、いじめの場合には、「満たされていない」という思いが、相手に対する意地悪な気持ちを生み出していると考えられます。</a:t>
            </a:r>
          </a:p>
          <a:p>
            <a:r>
              <a:rPr lang="ja-JP" altLang="en-US"/>
              <a:t>・いじめの「未然防止」を進めるうえで、全ての教育活動を通じて、「自己有用感」を育むことがとても重要になります。</a:t>
            </a:r>
          </a:p>
          <a:p>
            <a:pPr eaLnBrk="1" hangingPunct="1">
              <a:spcBef>
                <a:spcPct val="0"/>
              </a:spcBef>
            </a:pPr>
            <a:r>
              <a:rPr lang="ja-JP" altLang="en-US"/>
              <a:t>・子ども達のよさを引き出し、もっている力を更に伸ばすには、学校だけでなく地域の協力も不可欠です。</a:t>
            </a:r>
            <a:endParaRPr lang="en-US" altLang="ja-JP" sz="1400" dirty="0">
              <a:latin typeface="HG丸ｺﾞｼｯｸM-PRO" pitchFamily="50" charset="-128"/>
              <a:ea typeface="HG丸ｺﾞｼｯｸM-PRO" pitchFamily="50" charset="-128"/>
            </a:endParaRPr>
          </a:p>
        </p:txBody>
      </p:sp>
      <p:sp>
        <p:nvSpPr>
          <p:cNvPr id="1913"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E735AF-37C9-49C6-8B38-A413689AB4FB}"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24644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22" name="スライド イメージ プレースホルダ 1"/>
          <p:cNvSpPr>
            <a:spLocks noGrp="1" noRot="1" noChangeAspect="1"/>
          </p:cNvSpPr>
          <p:nvPr>
            <p:ph type="sldImg"/>
          </p:nvPr>
        </p:nvSpPr>
        <p:spPr/>
      </p:sp>
      <p:sp>
        <p:nvSpPr>
          <p:cNvPr id="1923" name="ノート プレースホルダ 2"/>
          <p:cNvSpPr>
            <a:spLocks noGrp="1"/>
          </p:cNvSpPr>
          <p:nvPr>
            <p:ph type="body" idx="1"/>
          </p:nvPr>
        </p:nvSpPr>
        <p:spPr/>
        <p:txBody>
          <a:bodyPr>
            <a:normAutofit/>
          </a:bodyPr>
          <a:lstStyle/>
          <a:p>
            <a:r>
              <a:rPr lang="ja-JP" altLang="en-US"/>
              <a:t>○みなさんがここに示しているように学校でされていることが子どもの力になっています。</a:t>
            </a:r>
          </a:p>
          <a:p>
            <a:r>
              <a:rPr lang="ja-JP" altLang="en-US"/>
              <a:t>・みなさんが学校に入ってされていることは、子どもたちの自尊感情を高めています。</a:t>
            </a:r>
          </a:p>
          <a:p>
            <a:r>
              <a:rPr lang="ja-JP" altLang="en-US"/>
              <a:t>（読む）</a:t>
            </a:r>
          </a:p>
          <a:p>
            <a:r>
              <a:rPr lang="ja-JP" altLang="en-US"/>
              <a:t>こうしたことを繰り返すことで子どもたちは大きな愛情を受け止め、自尊感情を高めることになります。</a:t>
            </a:r>
            <a:endParaRPr kumimoji="1" lang="ja-JP" altLang="en-US"/>
          </a:p>
          <a:p>
            <a:endParaRPr kumimoji="1" lang="ja-JP" altLang="en-US"/>
          </a:p>
          <a:p>
            <a:endParaRPr lang="ja-JP" altLang="en-US"/>
          </a:p>
        </p:txBody>
      </p:sp>
      <p:sp>
        <p:nvSpPr>
          <p:cNvPr id="192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5D5A8C-B34C-4782-92A2-3C5734CA1D9E}"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50151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738" name="四角形 248"/>
          <p:cNvSpPr>
            <a:spLocks noGrp="1" noRot="1" noChangeAspect="1"/>
          </p:cNvSpPr>
          <p:nvPr>
            <p:ph type="sldImg" idx="2"/>
          </p:nvPr>
        </p:nvSpPr>
        <p:spPr>
          <a:prstGeom prst="rect">
            <a:avLst/>
          </a:prstGeom>
        </p:spPr>
        <p:txBody>
          <a:bodyPr/>
          <a:p>
            <a:endParaRPr kumimoji="1" lang="ja-JP" altLang="en-US"/>
          </a:p>
        </p:txBody>
      </p:sp>
      <p:sp>
        <p:nvSpPr>
          <p:cNvPr id="1739" name="四角形 249"/>
          <p:cNvSpPr>
            <a:spLocks noGrp="1"/>
          </p:cNvSpPr>
          <p:nvPr>
            <p:ph type="body" sz="quarter" idx="3"/>
          </p:nvPr>
        </p:nvSpPr>
        <p:spPr>
          <a:prstGeom prst="rect">
            <a:avLst/>
          </a:prstGeom>
        </p:spPr>
        <p:txBody>
          <a:bodyPr>
            <a:normAutofit/>
          </a:bodyPr>
          <a:p>
            <a:endParaRPr kumimoji="1" lang="ja-JP" altLang="en-US"/>
          </a:p>
        </p:txBody>
      </p:sp>
      <p:sp>
        <p:nvSpPr>
          <p:cNvPr id="1740" name="四角形 250"/>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37" name="Rectangle 7"/>
          <p:cNvSpPr>
            <a:spLocks noGrp="1" noChangeArrowheads="1"/>
          </p:cNvSpPr>
          <p:nvPr>
            <p:ph type="sldNum" sz="quarter" idx="5"/>
          </p:nvPr>
        </p:nvSpPr>
        <p:spPr>
          <a:noFill/>
        </p:spPr>
        <p:txBody>
          <a:bodyPr/>
          <a:lstStyle/>
          <a:p>
            <a:fld id="{29BB0F77-12E9-44FB-9EAB-5E97E8C45D47}" type="slidenum">
              <a:rPr lang="en-US" altLang="ja-JP"/>
              <a:pPr/>
              <a:t>20</a:t>
            </a:fld>
            <a:endParaRPr lang="en-US" altLang="ja-JP" dirty="0"/>
          </a:p>
        </p:txBody>
      </p:sp>
      <p:sp>
        <p:nvSpPr>
          <p:cNvPr id="1938" name="Rectangle 2"/>
          <p:cNvSpPr>
            <a:spLocks noGrp="1" noRot="1" noChangeAspect="1" noChangeArrowheads="1" noTextEdit="1"/>
          </p:cNvSpPr>
          <p:nvPr>
            <p:ph type="sldImg"/>
          </p:nvPr>
        </p:nvSpPr>
        <p:spPr>
          <a:xfrm>
            <a:off x="679661" y="1087512"/>
            <a:ext cx="5281327" cy="3960996"/>
          </a:xfrm>
          <a:ln/>
        </p:spPr>
      </p:sp>
      <p:sp>
        <p:nvSpPr>
          <p:cNvPr id="1939" name="Rectangle 3"/>
          <p:cNvSpPr>
            <a:spLocks noGrp="1" noChangeArrowheads="1"/>
          </p:cNvSpPr>
          <p:nvPr>
            <p:ph type="body" idx="1"/>
          </p:nvPr>
        </p:nvSpPr>
        <p:spPr>
          <a:xfrm>
            <a:off x="679661" y="5464770"/>
            <a:ext cx="5446723" cy="2670522"/>
          </a:xfrm>
          <a:noFill/>
          <a:ln/>
        </p:spPr>
        <p:txBody>
          <a:bodyPr>
            <a:normAutofit/>
          </a:bodyPr>
          <a:lstStyle/>
          <a:p>
            <a:r>
              <a:rPr lang="ja-JP" altLang="en-US"/>
              <a:t>○地域での見守りのご協力</a:t>
            </a:r>
          </a:p>
          <a:p>
            <a:r>
              <a:rPr lang="ja-JP" altLang="en-US"/>
              <a:t>・地域やの方からの情報は，いじめの早期発見に非常に重要です。</a:t>
            </a:r>
          </a:p>
          <a:p>
            <a:r>
              <a:rPr lang="ja-JP" altLang="en-US"/>
              <a:t>・ここに書かれているような子がいたら、声をかけたり、学校へ一報をお願いします。</a:t>
            </a:r>
          </a:p>
          <a:p>
            <a:r>
              <a:rPr lang="ja-JP" altLang="en-US"/>
              <a:t>・また、より保護者や地域とつながった学校づくりのため、行事等への参加等も含め、行動面での連携もお願いします。</a:t>
            </a:r>
          </a:p>
          <a:p>
            <a:pPr eaLnBrk="1" hangingPunct="1"/>
          </a:p>
          <a:p>
            <a:pPr eaLnBrk="1" hangingPunct="1"/>
            <a:endParaRPr lang="en-US" altLang="ja-JP" dirty="0">
              <a:latin typeface="+mn-ea"/>
            </a:endParaRPr>
          </a:p>
          <a:p>
            <a:pPr eaLnBrk="1" hangingPunct="1"/>
            <a:r>
              <a:rPr lang="ja-JP" altLang="en-US" dirty="0">
                <a:latin typeface="+mn-ea"/>
              </a:rPr>
              <a:t>　</a:t>
            </a:r>
            <a:endParaRPr lang="en-US" altLang="ja-JP" dirty="0">
              <a:latin typeface="+mn-ea"/>
            </a:endParaRPr>
          </a:p>
          <a:p>
            <a:pPr eaLnBrk="1" hangingPunct="1"/>
            <a:endParaRPr lang="ja-JP" altLang="en-US" dirty="0">
              <a:latin typeface="+mn-ea"/>
            </a:endParaRPr>
          </a:p>
        </p:txBody>
      </p:sp>
    </p:spTree>
    <p:extLst>
      <p:ext uri="{BB962C8B-B14F-4D97-AF65-F5344CB8AC3E}">
        <p14:creationId xmlns:p14="http://schemas.microsoft.com/office/powerpoint/2010/main" val="2939266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49" name="スライド イメージ プレースホルダ 1"/>
          <p:cNvSpPr>
            <a:spLocks noGrp="1" noRot="1" noChangeAspect="1"/>
          </p:cNvSpPr>
          <p:nvPr>
            <p:ph type="sldImg"/>
          </p:nvPr>
        </p:nvSpPr>
        <p:spPr>
          <a:xfrm>
            <a:off x="917575" y="744538"/>
            <a:ext cx="4972050" cy="3729037"/>
          </a:xfrm>
        </p:spPr>
      </p:sp>
      <p:sp>
        <p:nvSpPr>
          <p:cNvPr id="1950" name="ノート プレースホルダ 2"/>
          <p:cNvSpPr>
            <a:spLocks noGrp="1"/>
          </p:cNvSpPr>
          <p:nvPr>
            <p:ph type="body" idx="1"/>
          </p:nvPr>
        </p:nvSpPr>
        <p:spPr>
          <a:xfrm>
            <a:off x="917748" y="5039574"/>
            <a:ext cx="4976489" cy="3962135"/>
          </a:xfrm>
        </p:spPr>
        <p:txBody>
          <a:bodyPr>
            <a:normAutofit/>
          </a:bodyPr>
          <a:lstStyle/>
          <a:p>
            <a:r>
              <a:rPr lang="ja-JP" altLang="en-US"/>
              <a:t>・ここに書かれているような変化の子どもを見たり聞いたりしたら「いじめ」に遭っているかもしれません。</a:t>
            </a:r>
          </a:p>
          <a:p>
            <a:r>
              <a:rPr lang="ja-JP" altLang="en-US" dirty="0"/>
              <a:t>　ここに示しているものは、子どもの変化について、プログラムから抜粋したものです。　</a:t>
            </a:r>
            <a:endParaRPr lang="ja-JP" altLang="en-US"/>
          </a:p>
          <a:p>
            <a:r>
              <a:rPr lang="ja-JP" altLang="en-US" dirty="0"/>
              <a:t>詳しくはプログラムを確認。（HPより印刷可）</a:t>
            </a:r>
            <a:endParaRPr lang="ja-JP" altLang="en-US" dirty="0"/>
          </a:p>
          <a:p>
            <a:r>
              <a:rPr lang="ja-JP" altLang="en-US"/>
              <a:t>・いじめられている子どもにも、いじめている子どもにも</a:t>
            </a:r>
            <a:r>
              <a:rPr lang="ja-JP" altLang="en-US"/>
              <a:t>変化があります。</a:t>
            </a:r>
          </a:p>
          <a:p>
            <a:r>
              <a:rPr lang="ja-JP" altLang="en-US"/>
              <a:t>・こうした変化は不安定を示していますので、担任の先生など、学校に相談し共有しておくとよいです。</a:t>
            </a:r>
          </a:p>
          <a:p>
            <a:endParaRPr lang="en-US" altLang="ja-JP" dirty="0"/>
          </a:p>
          <a:p>
            <a:endParaRPr lang="ja-JP" altLang="en-US" dirty="0"/>
          </a:p>
          <a:p>
            <a:r>
              <a:rPr lang="ja-JP" altLang="en-US" dirty="0"/>
              <a:t>　</a:t>
            </a:r>
            <a:endParaRPr lang="en-US" altLang="ja-JP" dirty="0"/>
          </a:p>
          <a:p>
            <a:endParaRPr lang="en-US" altLang="ja-JP" dirty="0"/>
          </a:p>
          <a:p>
            <a:endParaRPr lang="en-US" altLang="ja-JP" dirty="0"/>
          </a:p>
          <a:p>
            <a:endParaRPr lang="en-US" altLang="ja-JP" dirty="0"/>
          </a:p>
          <a:p>
            <a:endParaRPr lang="ja-JP" altLang="en-US" dirty="0"/>
          </a:p>
          <a:p>
            <a:endParaRPr kumimoji="1" lang="ja-JP" altLang="en-US" dirty="0"/>
          </a:p>
        </p:txBody>
      </p:sp>
      <p:sp>
        <p:nvSpPr>
          <p:cNvPr id="1951" name="スライド番号プレースホルダ 3"/>
          <p:cNvSpPr>
            <a:spLocks noGrp="1"/>
          </p:cNvSpPr>
          <p:nvPr>
            <p:ph type="sldNum" sz="quarter" idx="10"/>
          </p:nvPr>
        </p:nvSpPr>
        <p:spPr/>
        <p:txBody>
          <a:bodyPr/>
          <a:lstStyle/>
          <a:p>
            <a:pPr>
              <a:defRPr/>
            </a:pPr>
            <a:fld id="{815D5A8C-B34C-4782-92A2-3C5734CA1D9E}" type="slidenum">
              <a:rPr lang="ja-JP" altLang="en-US" smtClean="0"/>
              <a:pPr>
                <a:defRPr/>
              </a:pPr>
              <a:t>21</a:t>
            </a:fld>
            <a:endParaRPr lang="ja-JP" altLang="en-US" dirty="0"/>
          </a:p>
        </p:txBody>
      </p:sp>
    </p:spTree>
    <p:extLst>
      <p:ext uri="{BB962C8B-B14F-4D97-AF65-F5344CB8AC3E}">
        <p14:creationId xmlns:p14="http://schemas.microsoft.com/office/powerpoint/2010/main" val="2878659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56" name="スライド イメージ プレースホルダ 1"/>
          <p:cNvSpPr>
            <a:spLocks noGrp="1" noRot="1" noChangeAspect="1"/>
          </p:cNvSpPr>
          <p:nvPr>
            <p:ph type="sldImg"/>
          </p:nvPr>
        </p:nvSpPr>
        <p:spPr/>
      </p:sp>
      <p:sp>
        <p:nvSpPr>
          <p:cNvPr id="1957" name="ノート プレースホルダ 2"/>
          <p:cNvSpPr>
            <a:spLocks noGrp="1"/>
          </p:cNvSpPr>
          <p:nvPr>
            <p:ph type="body" idx="1"/>
          </p:nvPr>
        </p:nvSpPr>
        <p:spPr/>
        <p:txBody>
          <a:bodyPr>
            <a:normAutofit/>
          </a:bodyPr>
          <a:lstStyle/>
          <a:p>
            <a:r>
              <a:rPr kumimoji="1" lang="ja-JP" altLang="en-US" dirty="0"/>
              <a:t>　</a:t>
            </a:r>
          </a:p>
        </p:txBody>
      </p:sp>
      <p:sp>
        <p:nvSpPr>
          <p:cNvPr id="1958" name="スライド番号プレースホルダ 3"/>
          <p:cNvSpPr>
            <a:spLocks noGrp="1"/>
          </p:cNvSpPr>
          <p:nvPr>
            <p:ph type="sldNum" sz="quarter" idx="10"/>
          </p:nvPr>
        </p:nvSpPr>
        <p:spPr/>
        <p:txBody>
          <a:bodyPr/>
          <a:lstStyle/>
          <a:p>
            <a:pPr>
              <a:defRPr/>
            </a:pPr>
            <a:fld id="{24E0EE6D-837D-4DF8-A3CF-081B14F93303}" type="slidenum">
              <a:rPr lang="ja-JP" altLang="en-US" smtClean="0"/>
              <a:pPr>
                <a:defRPr/>
              </a:pPr>
              <a:t>22</a:t>
            </a:fld>
            <a:endParaRPr lang="ja-JP" altLang="en-US" dirty="0"/>
          </a:p>
        </p:txBody>
      </p:sp>
    </p:spTree>
    <p:extLst>
      <p:ext uri="{BB962C8B-B14F-4D97-AF65-F5344CB8AC3E}">
        <p14:creationId xmlns:p14="http://schemas.microsoft.com/office/powerpoint/2010/main" val="3642086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65" name="スライド イメージ プレースホルダ 1"/>
          <p:cNvSpPr>
            <a:spLocks noGrp="1" noRot="1" noChangeAspect="1"/>
          </p:cNvSpPr>
          <p:nvPr>
            <p:ph type="sldImg"/>
          </p:nvPr>
        </p:nvSpPr>
        <p:spPr/>
      </p:sp>
      <p:sp>
        <p:nvSpPr>
          <p:cNvPr id="1966" name="ノート プレースホルダ 2"/>
          <p:cNvSpPr>
            <a:spLocks noGrp="1"/>
          </p:cNvSpPr>
          <p:nvPr>
            <p:ph type="body" idx="1"/>
          </p:nvPr>
        </p:nvSpPr>
        <p:spPr>
          <a:xfrm>
            <a:off x="680239" y="4721700"/>
            <a:ext cx="5446723" cy="3922129"/>
          </a:xfrm>
        </p:spPr>
        <p:txBody>
          <a:bodyPr>
            <a:normAutofit/>
          </a:bodyPr>
          <a:lstStyle/>
          <a:p>
            <a:r>
              <a:rPr lang="ja-JP" altLang="en-US" b="1"/>
              <a:t>○みなさんで一歩前へ　（ワークショップ）</a:t>
            </a:r>
            <a:endParaRPr b="1"/>
          </a:p>
          <a:p>
            <a:r>
              <a:rPr lang="ja-JP" altLang="en-US"/>
              <a:t>・できることを一つ出してこれから取り組んでもらえたらと思います。</a:t>
            </a:r>
          </a:p>
          <a:p>
            <a:r>
              <a:rPr lang="ja-JP" altLang="en-US"/>
              <a:t>・少し時間を差し上げますので、これまで話させていただいたことをお近くの方と感想を出し合いながら、今からできることを一つ考えてみてください。</a:t>
            </a:r>
          </a:p>
          <a:p>
            <a:r>
              <a:rPr lang="ja-JP" altLang="en-US"/>
              <a:t>【考える視点】をもとに考える。</a:t>
            </a:r>
          </a:p>
          <a:p>
            <a:r>
              <a:rPr lang="ja-JP" altLang="en-US"/>
              <a:t>○できることの例</a:t>
            </a:r>
          </a:p>
          <a:p>
            <a:r>
              <a:rPr lang="ja-JP" altLang="en-US"/>
              <a:t>・地域の子に挨拶をしよう</a:t>
            </a:r>
          </a:p>
          <a:p>
            <a:r>
              <a:rPr lang="ja-JP" altLang="en-US"/>
              <a:t>・</a:t>
            </a:r>
            <a:r>
              <a:rPr lang="ja-JP" altLang="en-US"/>
              <a:t>1</a:t>
            </a:r>
            <a:r>
              <a:rPr lang="ja-JP" altLang="en-US"/>
              <a:t>日に１回は子どもと話す時間を設けよう。</a:t>
            </a:r>
            <a:endParaRPr lang="ja-JP" altLang="en-US"/>
          </a:p>
          <a:p>
            <a:r>
              <a:rPr lang="ja-JP" altLang="en-US"/>
              <a:t>・認める言葉を掛けてあげよう。</a:t>
            </a:r>
          </a:p>
          <a:p>
            <a:r>
              <a:rPr lang="ja-JP" altLang="en-US"/>
              <a:t>・近所の子にも声をかけよう。（元気？笑顔がいいね。あれ、元気ないよ）素性を明かしてくださいね。</a:t>
            </a:r>
          </a:p>
          <a:p>
            <a:r>
              <a:rPr lang="ja-JP" altLang="en-US"/>
              <a:t>・参観授業は今までよりも行けるようにしよう。</a:t>
            </a:r>
          </a:p>
          <a:p>
            <a:endParaRPr kumimoji="1" lang="en-US" altLang="ja-JP" dirty="0"/>
          </a:p>
          <a:p>
            <a:r>
              <a:rPr kumimoji="1" lang="ja-JP" altLang="en-US" dirty="0"/>
              <a:t>みなさんのされていることはたった一歩かもしれませんが、みなさんの一歩を合わせるとどうでしょう。とても大きな一歩になりませんか？</a:t>
            </a:r>
            <a:endParaRPr kumimoji="1" lang="en-US" altLang="ja-JP" dirty="0"/>
          </a:p>
          <a:p>
            <a:r>
              <a:rPr kumimoji="1" lang="ja-JP" altLang="en-US" dirty="0"/>
              <a:t>ぜひ、大きな一歩になりますよう必ず一歩を踏み出すことをお願いします。</a:t>
            </a:r>
            <a:endParaRPr kumimoji="1" lang="en-US" altLang="ja-JP" dirty="0"/>
          </a:p>
        </p:txBody>
      </p:sp>
      <p:sp>
        <p:nvSpPr>
          <p:cNvPr id="1967" name="スライド番号プレースホルダ 3"/>
          <p:cNvSpPr>
            <a:spLocks noGrp="1"/>
          </p:cNvSpPr>
          <p:nvPr>
            <p:ph type="sldNum" sz="quarter" idx="10"/>
          </p:nvPr>
        </p:nvSpPr>
        <p:spPr/>
        <p:txBody>
          <a:bodyPr/>
          <a:lstStyle/>
          <a:p>
            <a:pPr>
              <a:defRPr/>
            </a:pPr>
            <a:fld id="{24E0EE6D-837D-4DF8-A3CF-081B14F93303}" type="slidenum">
              <a:rPr lang="ja-JP" altLang="en-US" smtClean="0"/>
              <a:pPr>
                <a:defRPr/>
              </a:pPr>
              <a:t>23</a:t>
            </a:fld>
            <a:endParaRPr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973" name="四角形 245"/>
          <p:cNvSpPr>
            <a:spLocks noGrp="1" noRot="1" noChangeAspect="1"/>
          </p:cNvSpPr>
          <p:nvPr>
            <p:ph type="sldImg" idx="2"/>
          </p:nvPr>
        </p:nvSpPr>
        <p:spPr>
          <a:prstGeom prst="rect">
            <a:avLst/>
          </a:prstGeom>
        </p:spPr>
        <p:txBody>
          <a:bodyPr/>
          <a:p>
            <a:endParaRPr kumimoji="1" lang="ja-JP" altLang="en-US"/>
          </a:p>
        </p:txBody>
      </p:sp>
      <p:sp>
        <p:nvSpPr>
          <p:cNvPr id="1974" name="四角形 246"/>
          <p:cNvSpPr>
            <a:spLocks noGrp="1"/>
          </p:cNvSpPr>
          <p:nvPr>
            <p:ph type="body" sz="quarter" idx="3"/>
          </p:nvPr>
        </p:nvSpPr>
        <p:spPr>
          <a:prstGeom prst="rect">
            <a:avLst/>
          </a:prstGeom>
        </p:spPr>
        <p:txBody>
          <a:bodyPr/>
          <a:p>
            <a:endParaRPr kumimoji="1" lang="ja-JP" altLang="en-US"/>
          </a:p>
        </p:txBody>
      </p:sp>
      <p:sp>
        <p:nvSpPr>
          <p:cNvPr id="1975" name="四角形 247"/>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24</a:t>
            </a:fld>
            <a:endParaRPr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83" name="スライド イメージ プレースホルダ 1"/>
          <p:cNvSpPr>
            <a:spLocks noGrp="1" noRot="1" noChangeAspect="1"/>
          </p:cNvSpPr>
          <p:nvPr>
            <p:ph type="sldImg"/>
          </p:nvPr>
        </p:nvSpPr>
        <p:spPr/>
      </p:sp>
      <p:sp>
        <p:nvSpPr>
          <p:cNvPr id="1984" name="ノート プレースホルダ 2"/>
          <p:cNvSpPr>
            <a:spLocks noGrp="1"/>
          </p:cNvSpPr>
          <p:nvPr>
            <p:ph type="body" idx="1"/>
          </p:nvPr>
        </p:nvSpPr>
        <p:spPr/>
        <p:txBody>
          <a:bodyPr>
            <a:normAutofit/>
          </a:bodyPr>
          <a:lstStyle/>
          <a:p/>
        </p:txBody>
      </p:sp>
      <p:sp>
        <p:nvSpPr>
          <p:cNvPr id="1985" name="スライド番号プレースホルダ 3"/>
          <p:cNvSpPr>
            <a:spLocks noGrp="1"/>
          </p:cNvSpPr>
          <p:nvPr>
            <p:ph type="sldNum" sz="quarter" idx="10"/>
          </p:nvPr>
        </p:nvSpPr>
        <p:spPr/>
        <p:txBody>
          <a:bodyPr/>
          <a:lstStyle/>
          <a:p>
            <a:pPr>
              <a:defRPr/>
            </a:pPr>
            <a:fld id="{815D5A8C-B34C-4782-92A2-3C5734CA1D9E}" type="slidenum">
              <a:rPr lang="ja-JP" altLang="en-US" smtClean="0"/>
              <a:pPr>
                <a:defRPr/>
              </a:pPr>
              <a:t>25</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50" name="スライド イメージ プレースホルダ 1"/>
          <p:cNvSpPr>
            <a:spLocks noGrp="1" noRot="1" noChangeAspect="1"/>
          </p:cNvSpPr>
          <p:nvPr>
            <p:ph type="sldImg"/>
          </p:nvPr>
        </p:nvSpPr>
        <p:spPr/>
      </p:sp>
      <p:sp>
        <p:nvSpPr>
          <p:cNvPr id="1751" name="ノート プレースホルダ 2"/>
          <p:cNvSpPr>
            <a:spLocks noGrp="1"/>
          </p:cNvSpPr>
          <p:nvPr>
            <p:ph type="body" idx="1"/>
          </p:nvPr>
        </p:nvSpPr>
        <p:spPr/>
        <p:txBody>
          <a:bodyPr>
            <a:normAutofit/>
          </a:bodyPr>
          <a:lstStyle/>
          <a:p>
            <a:r>
              <a:rPr kumimoji="1" lang="ja-JP" altLang="en-US" dirty="0"/>
              <a:t>・これは、国立教育研究所がおこなった、小中学生への6年間のいじめの追跡調査を行ったときの、いじめの被害、加害の経験を持つ子どもの割合を示したものです。「仲間はずれ・無視・陰口」の暴力を伴わないいじめにおいては、9割の子どもがなんらかの形で関わっていることが分かります。</a:t>
            </a:r>
            <a:endParaRPr kumimoji="1" lang="ja-JP" altLang="en-US" dirty="0"/>
          </a:p>
          <a:p>
            <a:r>
              <a:rPr kumimoji="1" lang="ja-JP" altLang="en-US" dirty="0"/>
              <a:t>・このことから、いじめは特定の子どもだけでなく、誰もが巻き込まれる可能性を表しています。</a:t>
            </a:r>
            <a:endParaRPr kumimoji="1" lang="ja-JP" altLang="en-US" dirty="0"/>
          </a:p>
          <a:p>
            <a:r>
              <a:rPr kumimoji="1" lang="ja-JP" altLang="en-US" dirty="0"/>
              <a:t>そのため、学校や地域全体で未然防止の取組を行っていくことが大事です。</a:t>
            </a:r>
            <a:endParaRPr kumimoji="1" lang="ja-JP" altLang="en-US" dirty="0"/>
          </a:p>
        </p:txBody>
      </p:sp>
      <p:sp>
        <p:nvSpPr>
          <p:cNvPr id="1752" name="スライド番号プレースホルダ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8041BEBB-B94B-4F0C-8913-A7F667B35ACA}"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8016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662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760" name="四角形 215"/>
          <p:cNvSpPr>
            <a:spLocks noGrp="1" noRot="1" noChangeAspect="1"/>
          </p:cNvSpPr>
          <p:nvPr>
            <p:ph type="sldImg" idx="2"/>
          </p:nvPr>
        </p:nvSpPr>
        <p:spPr>
          <a:prstGeom prst="rect">
            <a:avLst/>
          </a:prstGeom>
        </p:spPr>
        <p:txBody>
          <a:bodyPr/>
          <a:p>
            <a:endParaRPr kumimoji="1" lang="ja-JP" altLang="en-US"/>
          </a:p>
        </p:txBody>
      </p:sp>
      <p:sp>
        <p:nvSpPr>
          <p:cNvPr id="1761" name="四角形 216"/>
          <p:cNvSpPr>
            <a:spLocks noGrp="1"/>
          </p:cNvSpPr>
          <p:nvPr>
            <p:ph type="body" sz="quarter" idx="3"/>
          </p:nvPr>
        </p:nvSpPr>
        <p:spPr>
          <a:prstGeom prst="rect">
            <a:avLst/>
          </a:prstGeom>
        </p:spPr>
        <p:txBody>
          <a:bodyPr>
            <a:normAutofit/>
          </a:bodyPr>
          <a:p>
            <a:r>
              <a:rPr kumimoji="1" lang="ja-JP" altLang="en-US"/>
              <a:t>・いじめの加害に向かわせる要因に３つ挙げられ、</a:t>
            </a:r>
            <a:endParaRPr kumimoji="1" lang="ja-JP" altLang="en-US"/>
          </a:p>
          <a:p>
            <a:r>
              <a:rPr kumimoji="1" lang="ja-JP" altLang="en-US"/>
              <a:t>（１）児童生徒のストレス。これは本人が機嫌が悪かったり、怒りなどのもの</a:t>
            </a:r>
            <a:endParaRPr kumimoji="1" lang="ja-JP" altLang="en-US"/>
          </a:p>
          <a:p>
            <a:r>
              <a:rPr kumimoji="1" lang="ja-JP" altLang="en-US"/>
              <a:t>（２）ストレスに影響を及ぼす児童生徒にとってのストレッサー</a:t>
            </a:r>
            <a:endParaRPr kumimoji="1" lang="ja-JP" altLang="en-US"/>
          </a:p>
          <a:p>
            <a:r>
              <a:rPr kumimoji="1" lang="ja-JP" altLang="en-US"/>
              <a:t>※ストレッサー：ストレスをもたらす要因で勉強や教師、友人、家族などに関する嫌な出来事</a:t>
            </a:r>
            <a:endParaRPr kumimoji="1" lang="ja-JP" altLang="en-US"/>
          </a:p>
          <a:p>
            <a:r>
              <a:rPr kumimoji="1" lang="ja-JP" altLang="en-US"/>
              <a:t>（３）ストレッサーを高める競争的価値観</a:t>
            </a:r>
            <a:endParaRPr kumimoji="1" lang="ja-JP" altLang="en-US"/>
          </a:p>
          <a:p>
            <a:r>
              <a:rPr kumimoji="1" lang="ja-JP" altLang="en-US"/>
              <a:t>他者との競争をあおるような取組や価値付けなど。</a:t>
            </a:r>
            <a:endParaRPr kumimoji="1" lang="ja-JP" altLang="en-US"/>
          </a:p>
          <a:p>
            <a:r>
              <a:rPr kumimoji="1" lang="ja-JP" altLang="en-US"/>
              <a:t>これら三つの要因が高まると、子どもが加害に向かうリスクが高まります。</a:t>
            </a:r>
            <a:endParaRPr kumimoji="1" lang="ja-JP" altLang="en-US"/>
          </a:p>
          <a:p>
            <a:endParaRPr kumimoji="1" lang="ja-JP" altLang="en-US"/>
          </a:p>
          <a:p>
            <a:endParaRPr kumimoji="1" lang="ja-JP" altLang="en-US"/>
          </a:p>
          <a:p>
            <a:endParaRPr kumimoji="1" lang="ja-JP" altLang="en-US"/>
          </a:p>
          <a:p>
            <a:endParaRPr kumimoji="1" lang="ja-JP" altLang="en-US"/>
          </a:p>
        </p:txBody>
      </p:sp>
      <p:sp>
        <p:nvSpPr>
          <p:cNvPr id="1762" name="四角形 217"/>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771" name="四角形 218"/>
          <p:cNvSpPr>
            <a:spLocks noGrp="1" noRot="1" noChangeAspect="1"/>
          </p:cNvSpPr>
          <p:nvPr>
            <p:ph type="sldImg" idx="2"/>
          </p:nvPr>
        </p:nvSpPr>
        <p:spPr>
          <a:prstGeom prst="rect">
            <a:avLst/>
          </a:prstGeom>
        </p:spPr>
        <p:txBody>
          <a:bodyPr/>
          <a:p>
            <a:endParaRPr kumimoji="1" lang="ja-JP" altLang="en-US"/>
          </a:p>
        </p:txBody>
      </p:sp>
      <p:sp>
        <p:nvSpPr>
          <p:cNvPr id="1772" name="四角形 219"/>
          <p:cNvSpPr>
            <a:spLocks noGrp="1"/>
          </p:cNvSpPr>
          <p:nvPr>
            <p:ph type="body" sz="quarter" idx="3"/>
          </p:nvPr>
        </p:nvSpPr>
        <p:spPr>
          <a:xfrm>
            <a:off x="680239" y="4721419"/>
            <a:ext cx="5446723" cy="4138529"/>
          </a:xfrm>
          <a:prstGeom prst="rect">
            <a:avLst/>
          </a:prstGeom>
        </p:spPr>
        <p:txBody>
          <a:bodyPr>
            <a:normAutofit/>
          </a:bodyPr>
          <a:p>
            <a:pPr defTabSz="914418" fontAlgn="auto">
              <a:spcBef>
                <a:spcPts val="0"/>
              </a:spcBef>
              <a:spcAft>
                <a:spcPts val="0"/>
              </a:spcAft>
            </a:pPr>
            <a:r>
              <a:rPr kumimoji="1" lang="ja-JP" altLang="en-US" sz="1200">
                <a:latin typeface="ＭＳ Ｐゴシック"/>
                <a:ea typeface="ＭＳ Ｐゴシック"/>
              </a:rPr>
              <a:t>・その三つの要因を緩和させるためには、</a:t>
            </a:r>
            <a:endParaRPr lang="en-US" altLang="ja-JP" sz="1200" dirty="0">
              <a:solidFill>
                <a:prstClr val="black"/>
              </a:solidFill>
              <a:latin typeface="ＭＳ Ｐゴシック"/>
              <a:ea typeface="ＭＳ Ｐゴシック"/>
            </a:endParaRPr>
          </a:p>
          <a:p>
            <a:pPr defTabSz="914418" fontAlgn="auto">
              <a:spcBef>
                <a:spcPts val="0"/>
              </a:spcBef>
              <a:spcAft>
                <a:spcPts val="0"/>
              </a:spcAft>
            </a:pPr>
            <a:r>
              <a:rPr lang="ja-JP" altLang="en-US" sz="1200" dirty="0">
                <a:solidFill>
                  <a:prstClr val="black"/>
                </a:solidFill>
                <a:latin typeface="ＭＳ Ｐゴシック"/>
                <a:ea typeface="ＭＳ Ｐゴシック"/>
              </a:rPr>
              <a:t>（１）居場所づくり→ストレッサーを減らす取組</a:t>
            </a:r>
            <a:endParaRPr kumimoji="1" lang="ja-JP" altLang="en-US" sz="1200">
              <a:latin typeface="ＭＳ Ｐゴシック"/>
              <a:ea typeface="ＭＳ Ｐゴシック"/>
            </a:endParaRPr>
          </a:p>
          <a:p>
            <a:pPr defTabSz="914418" fontAlgn="auto">
              <a:spcBef>
                <a:spcPts val="0"/>
              </a:spcBef>
              <a:spcAft>
                <a:spcPts val="0"/>
              </a:spcAft>
            </a:pPr>
            <a:r>
              <a:rPr lang="ja-JP" altLang="en-US" sz="1200" dirty="0">
                <a:solidFill>
                  <a:prstClr val="black"/>
                </a:solidFill>
                <a:latin typeface="ＭＳ Ｐゴシック"/>
                <a:ea typeface="ＭＳ Ｐゴシック"/>
              </a:rPr>
              <a:t>　どの児童生徒も落ち着ける場所（安心できる場所、自己存在感や充実感を</a:t>
            </a:r>
            <a:r>
              <a:rPr lang="ja-JP" altLang="en-US" sz="1200" dirty="0" smtClean="0">
                <a:solidFill>
                  <a:prstClr val="black"/>
                </a:solidFill>
                <a:latin typeface="ＭＳ Ｐゴシック"/>
                <a:ea typeface="ＭＳ Ｐゴシック"/>
              </a:rPr>
              <a:t>感じられる</a:t>
            </a:r>
            <a:r>
              <a:rPr lang="ja-JP" altLang="en-US" sz="1200" dirty="0">
                <a:solidFill>
                  <a:prstClr val="black"/>
                </a:solidFill>
                <a:latin typeface="ＭＳ Ｐゴシック"/>
                <a:ea typeface="ＭＳ Ｐゴシック"/>
              </a:rPr>
              <a:t>場所）をつくること。</a:t>
            </a:r>
            <a:endParaRPr lang="en-US" altLang="ja-JP" sz="1200" dirty="0">
              <a:solidFill>
                <a:prstClr val="black"/>
              </a:solidFill>
              <a:latin typeface="ＭＳ Ｐゴシック"/>
              <a:ea typeface="ＭＳ Ｐゴシック"/>
            </a:endParaRPr>
          </a:p>
          <a:p>
            <a:pPr defTabSz="914418" fontAlgn="auto">
              <a:spcBef>
                <a:spcPts val="0"/>
              </a:spcBef>
              <a:spcAft>
                <a:spcPts val="0"/>
              </a:spcAft>
            </a:pPr>
            <a:r>
              <a:rPr lang="ja-JP" altLang="en-US" sz="1200" dirty="0">
                <a:solidFill>
                  <a:prstClr val="black"/>
                </a:solidFill>
                <a:latin typeface="ＭＳ Ｐゴシック"/>
                <a:ea typeface="ＭＳ Ｐゴシック"/>
              </a:rPr>
              <a:t>（２）絆づくり→ストレスがあっても行為に及ばないようにする取組</a:t>
            </a:r>
            <a:endParaRPr lang="en-US" altLang="ja-JP" sz="1200" dirty="0">
              <a:solidFill>
                <a:prstClr val="black"/>
              </a:solidFill>
              <a:latin typeface="ＭＳ Ｐゴシック"/>
              <a:ea typeface="ＭＳ Ｐゴシック"/>
            </a:endParaRPr>
          </a:p>
          <a:p>
            <a:pPr defTabSz="914418" fontAlgn="auto">
              <a:spcBef>
                <a:spcPts val="0"/>
              </a:spcBef>
              <a:spcAft>
                <a:spcPts val="0"/>
              </a:spcAft>
            </a:pPr>
            <a:r>
              <a:rPr lang="ja-JP" altLang="en-US" sz="1200" dirty="0">
                <a:solidFill>
                  <a:prstClr val="black"/>
                </a:solidFill>
                <a:latin typeface="ＭＳ Ｐゴシック"/>
                <a:ea typeface="ＭＳ Ｐゴシック"/>
              </a:rPr>
              <a:t>　主体的に取り組む共同的な活動を通して、他者から認められ、他者の役に</a:t>
            </a:r>
            <a:r>
              <a:rPr lang="ja-JP" altLang="en-US" sz="1200" dirty="0" smtClean="0">
                <a:solidFill>
                  <a:prstClr val="black"/>
                </a:solidFill>
                <a:latin typeface="ＭＳ Ｐゴシック"/>
                <a:ea typeface="ＭＳ Ｐゴシック"/>
              </a:rPr>
              <a:t>立って</a:t>
            </a:r>
            <a:r>
              <a:rPr lang="ja-JP" altLang="en-US" sz="1200" dirty="0">
                <a:solidFill>
                  <a:prstClr val="black"/>
                </a:solidFill>
                <a:latin typeface="ＭＳ Ｐゴシック"/>
                <a:ea typeface="ＭＳ Ｐゴシック"/>
              </a:rPr>
              <a:t>いるという「自己有用感」等を、児童生徒全員が感じとれる場や機会をつくること。</a:t>
            </a:r>
            <a:endParaRPr lang="ja-JP" altLang="en-US" sz="1200" dirty="0">
              <a:solidFill>
                <a:prstClr val="black"/>
              </a:solidFill>
              <a:latin typeface="ＭＳ Ｐゴシック"/>
              <a:ea typeface="ＭＳ Ｐゴシック"/>
            </a:endParaRPr>
          </a:p>
          <a:p>
            <a:pPr defTabSz="914418" fontAlgn="auto">
              <a:spcBef>
                <a:spcPts val="0"/>
              </a:spcBef>
              <a:spcAft>
                <a:spcPts val="0"/>
              </a:spcAft>
            </a:pPr>
            <a:r>
              <a:rPr lang="ja-JP" altLang="en-US" sz="1200" dirty="0">
                <a:solidFill>
                  <a:schemeClr val="tx1"/>
                </a:solidFill>
                <a:latin typeface="ＭＳ Ｐゴシック"/>
                <a:ea typeface="ＭＳ Ｐゴシック"/>
              </a:rPr>
              <a:t>こうした取組は、学校だけでなく、地域社会においても、集団活動や体験活動（自然体験・社会体験・生活体験等）を行うことで</a:t>
            </a:r>
            <a:r>
              <a:rPr lang="ja-JP" altLang="en-US" sz="1200" dirty="0" smtClean="0">
                <a:solidFill>
                  <a:schemeClr val="tx1"/>
                </a:solidFill>
                <a:latin typeface="ＭＳ Ｐゴシック"/>
                <a:ea typeface="ＭＳ Ｐゴシック"/>
              </a:rPr>
              <a:t>、</a:t>
            </a:r>
            <a:endParaRPr lang="en-US" altLang="ja-JP" sz="1200" dirty="0">
              <a:solidFill>
                <a:schemeClr val="tx1"/>
              </a:solidFill>
              <a:latin typeface="ＭＳ Ｐゴシック"/>
              <a:ea typeface="ＭＳ Ｐゴシック"/>
            </a:endParaRPr>
          </a:p>
          <a:p>
            <a:pPr defTabSz="914418" fontAlgn="auto">
              <a:spcBef>
                <a:spcPts val="0"/>
              </a:spcBef>
              <a:spcAft>
                <a:spcPts val="0"/>
              </a:spcAft>
            </a:pPr>
            <a:r>
              <a:rPr lang="ja-JP" altLang="en-US" sz="1200" dirty="0">
                <a:solidFill>
                  <a:schemeClr val="tx1"/>
                </a:solidFill>
                <a:latin typeface="ＭＳ Ｐゴシック"/>
                <a:ea typeface="ＭＳ Ｐゴシック"/>
              </a:rPr>
              <a:t>①人間関係づくり・集団づくり・</a:t>
            </a:r>
            <a:r>
              <a:rPr lang="ja-JP" altLang="en-US" sz="1200" u="sng" dirty="0">
                <a:solidFill>
                  <a:schemeClr val="tx1"/>
                </a:solidFill>
                <a:latin typeface="ＭＳ Ｐゴシック"/>
                <a:ea typeface="ＭＳ Ｐゴシック"/>
              </a:rPr>
              <a:t>社会性の育成</a:t>
            </a:r>
            <a:r>
              <a:rPr lang="ja-JP" altLang="en-US" sz="1200" dirty="0">
                <a:solidFill>
                  <a:schemeClr val="tx1"/>
                </a:solidFill>
                <a:latin typeface="ＭＳ Ｐゴシック"/>
                <a:ea typeface="ＭＳ Ｐゴシック"/>
              </a:rPr>
              <a:t>を図る</a:t>
            </a:r>
            <a:r>
              <a:rPr lang="ja-JP" altLang="en-US" sz="1200" dirty="0" smtClean="0">
                <a:solidFill>
                  <a:schemeClr val="tx1"/>
                </a:solidFill>
                <a:latin typeface="ＭＳ Ｐゴシック"/>
                <a:ea typeface="ＭＳ Ｐゴシック"/>
              </a:rPr>
              <a:t>。</a:t>
            </a:r>
            <a:endParaRPr lang="en-US" altLang="ja-JP" sz="1200" dirty="0">
              <a:solidFill>
                <a:schemeClr val="tx1"/>
              </a:solidFill>
              <a:latin typeface="ＭＳ Ｐゴシック"/>
              <a:ea typeface="ＭＳ Ｐゴシック"/>
            </a:endParaRPr>
          </a:p>
          <a:p>
            <a:pPr defTabSz="914418" fontAlgn="auto">
              <a:spcBef>
                <a:spcPts val="0"/>
              </a:spcBef>
              <a:spcAft>
                <a:spcPts val="0"/>
              </a:spcAft>
            </a:pPr>
            <a:r>
              <a:rPr lang="ja-JP" altLang="en-US" sz="1200" dirty="0">
                <a:solidFill>
                  <a:schemeClr val="tx1"/>
                </a:solidFill>
                <a:latin typeface="ＭＳ Ｐゴシック"/>
                <a:ea typeface="ＭＳ Ｐゴシック"/>
              </a:rPr>
              <a:t>②子どもの</a:t>
            </a:r>
            <a:r>
              <a:rPr lang="ja-JP" altLang="en-US" sz="1200" u="sng" dirty="0">
                <a:solidFill>
                  <a:schemeClr val="tx1"/>
                </a:solidFill>
                <a:latin typeface="ＭＳ Ｐゴシック"/>
                <a:ea typeface="ＭＳ Ｐゴシック"/>
              </a:rPr>
              <a:t>自己存在感</a:t>
            </a:r>
            <a:r>
              <a:rPr lang="ja-JP" altLang="en-US" sz="1200" dirty="0">
                <a:solidFill>
                  <a:schemeClr val="tx1"/>
                </a:solidFill>
                <a:latin typeface="ＭＳ Ｐゴシック"/>
                <a:ea typeface="ＭＳ Ｐゴシック"/>
              </a:rPr>
              <a:t>や</a:t>
            </a:r>
            <a:r>
              <a:rPr lang="ja-JP" altLang="en-US" sz="1200" u="sng" dirty="0">
                <a:solidFill>
                  <a:schemeClr val="tx1"/>
                </a:solidFill>
                <a:latin typeface="ＭＳ Ｐゴシック"/>
                <a:ea typeface="ＭＳ Ｐゴシック"/>
              </a:rPr>
              <a:t>自己有用感</a:t>
            </a:r>
            <a:r>
              <a:rPr lang="ja-JP" altLang="en-US" sz="1200" dirty="0">
                <a:solidFill>
                  <a:schemeClr val="tx1"/>
                </a:solidFill>
                <a:latin typeface="ＭＳ Ｐゴシック"/>
                <a:ea typeface="ＭＳ Ｐゴシック"/>
              </a:rPr>
              <a:t>、</a:t>
            </a:r>
            <a:r>
              <a:rPr lang="ja-JP" altLang="en-US" sz="1200" u="sng" dirty="0">
                <a:solidFill>
                  <a:schemeClr val="tx1"/>
                </a:solidFill>
                <a:latin typeface="ＭＳ Ｐゴシック"/>
                <a:ea typeface="ＭＳ Ｐゴシック"/>
              </a:rPr>
              <a:t>規範意識</a:t>
            </a:r>
            <a:r>
              <a:rPr lang="ja-JP" altLang="en-US" sz="1200" dirty="0">
                <a:solidFill>
                  <a:schemeClr val="tx1"/>
                </a:solidFill>
                <a:latin typeface="ＭＳ Ｐゴシック"/>
                <a:ea typeface="ＭＳ Ｐゴシック"/>
              </a:rPr>
              <a:t>等の高まりにつなげる</a:t>
            </a:r>
            <a:r>
              <a:rPr lang="ja-JP" altLang="en-US" sz="1200" dirty="0" smtClean="0">
                <a:solidFill>
                  <a:schemeClr val="tx1"/>
                </a:solidFill>
                <a:latin typeface="ＭＳ Ｐゴシック"/>
                <a:ea typeface="ＭＳ Ｐゴシック"/>
              </a:rPr>
              <a:t>。</a:t>
            </a:r>
            <a:endParaRPr lang="en-US" altLang="ja-JP" sz="1200" dirty="0">
              <a:solidFill>
                <a:schemeClr val="tx1"/>
              </a:solidFill>
              <a:latin typeface="ＭＳ Ｐゴシック"/>
              <a:ea typeface="ＭＳ Ｐゴシック"/>
            </a:endParaRPr>
          </a:p>
          <a:p>
            <a:pPr defTabSz="914418" fontAlgn="auto">
              <a:spcBef>
                <a:spcPts val="0"/>
              </a:spcBef>
              <a:spcAft>
                <a:spcPts val="0"/>
              </a:spcAft>
            </a:pPr>
            <a:r>
              <a:rPr lang="ja-JP" altLang="en-US" sz="1200" dirty="0">
                <a:solidFill>
                  <a:schemeClr val="tx1"/>
                </a:solidFill>
                <a:latin typeface="ＭＳ Ｐゴシック"/>
                <a:ea typeface="ＭＳ Ｐゴシック"/>
              </a:rPr>
              <a:t>③いじめを</a:t>
            </a:r>
            <a:r>
              <a:rPr lang="ja-JP" altLang="en-US" sz="1200" b="1" u="sng" dirty="0">
                <a:solidFill>
                  <a:schemeClr val="tx1"/>
                </a:solidFill>
                <a:latin typeface="ＭＳ Ｐゴシック"/>
                <a:ea typeface="ＭＳ Ｐゴシック"/>
              </a:rPr>
              <a:t>許さない風土</a:t>
            </a:r>
            <a:r>
              <a:rPr lang="ja-JP" altLang="en-US" sz="1200" dirty="0">
                <a:solidFill>
                  <a:schemeClr val="tx1"/>
                </a:solidFill>
                <a:latin typeface="ＭＳ Ｐゴシック"/>
                <a:ea typeface="ＭＳ Ｐゴシック"/>
              </a:rPr>
              <a:t>をつくる。</a:t>
            </a:r>
            <a:endParaRPr lang="ja-JP" altLang="en-US" sz="1200" u="sng" dirty="0">
              <a:solidFill>
                <a:schemeClr val="tx1"/>
              </a:solidFill>
              <a:latin typeface="ＭＳ Ｐゴシック"/>
              <a:ea typeface="ＭＳ Ｐゴシック"/>
            </a:endParaRPr>
          </a:p>
          <a:p>
            <a:pPr defTabSz="914418" fontAlgn="auto">
              <a:spcBef>
                <a:spcPts val="0"/>
              </a:spcBef>
              <a:spcAft>
                <a:spcPts val="0"/>
              </a:spcAft>
            </a:pPr>
            <a:r>
              <a:rPr lang="ja-JP" altLang="en-US" sz="1200" dirty="0">
                <a:solidFill>
                  <a:schemeClr val="tx1"/>
                </a:solidFill>
                <a:latin typeface="ＭＳ Ｐゴシック"/>
                <a:ea typeface="ＭＳ Ｐゴシック"/>
              </a:rPr>
              <a:t>が、高まることになります。</a:t>
            </a:r>
            <a:endParaRPr lang="ja-JP" altLang="en-US" sz="1200" dirty="0">
              <a:solidFill>
                <a:schemeClr val="tx1"/>
              </a:solidFill>
              <a:latin typeface="ＭＳ Ｐゴシック"/>
              <a:ea typeface="ＭＳ Ｐゴシック"/>
            </a:endParaRPr>
          </a:p>
          <a:p>
            <a:endParaRPr kumimoji="1" lang="ja-JP" altLang="en-US" sz="1200">
              <a:latin typeface="ＭＳ Ｐゴシック"/>
              <a:ea typeface="ＭＳ Ｐゴシック"/>
            </a:endParaRPr>
          </a:p>
          <a:p>
            <a:r>
              <a:rPr kumimoji="1" lang="ja-JP" altLang="en-US" sz="1200">
                <a:latin typeface="ＭＳ Ｐゴシック"/>
                <a:ea typeface="ＭＳ Ｐゴシック"/>
              </a:rPr>
              <a:t>・つまり、地域の大人と子どもが一緒に活動することは、いじめ防止につながります。</a:t>
            </a:r>
            <a:endParaRPr kumimoji="1" lang="ja-JP" altLang="en-US" sz="1200">
              <a:latin typeface="ＭＳ Ｐゴシック"/>
              <a:ea typeface="ＭＳ Ｐゴシック"/>
            </a:endParaRPr>
          </a:p>
        </p:txBody>
      </p:sp>
      <p:sp>
        <p:nvSpPr>
          <p:cNvPr id="1773" name="四角形 220"/>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778" name="四角形 221"/>
          <p:cNvSpPr>
            <a:spLocks noGrp="1" noRot="1" noChangeAspect="1"/>
          </p:cNvSpPr>
          <p:nvPr>
            <p:ph type="sldImg" idx="2"/>
          </p:nvPr>
        </p:nvSpPr>
        <p:spPr>
          <a:prstGeom prst="rect">
            <a:avLst/>
          </a:prstGeom>
        </p:spPr>
        <p:txBody>
          <a:bodyPr/>
          <a:p>
            <a:endParaRPr kumimoji="1" lang="ja-JP" altLang="en-US"/>
          </a:p>
        </p:txBody>
      </p:sp>
      <p:sp>
        <p:nvSpPr>
          <p:cNvPr id="1779" name="四角形 222"/>
          <p:cNvSpPr>
            <a:spLocks noGrp="1"/>
          </p:cNvSpPr>
          <p:nvPr>
            <p:ph type="body" sz="quarter" idx="3"/>
          </p:nvPr>
        </p:nvSpPr>
        <p:spPr>
          <a:prstGeom prst="rect">
            <a:avLst/>
          </a:prstGeom>
        </p:spPr>
        <p:txBody>
          <a:bodyPr/>
          <a:p>
            <a:endParaRPr kumimoji="1" lang="ja-JP" altLang="en-US"/>
          </a:p>
        </p:txBody>
      </p:sp>
      <p:sp>
        <p:nvSpPr>
          <p:cNvPr id="1780" name="四角形 223"/>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5" name="スライド イメージ プレースホルダー 1"/>
          <p:cNvSpPr>
            <a:spLocks noGrp="1" noRot="1" noChangeAspect="1"/>
          </p:cNvSpPr>
          <p:nvPr>
            <p:ph type="sldImg"/>
          </p:nvPr>
        </p:nvSpPr>
        <p:spPr>
          <a:xfrm>
            <a:off x="1124647" y="744769"/>
            <a:ext cx="4765143" cy="3573857"/>
          </a:xfrm>
        </p:spPr>
      </p:sp>
      <p:sp>
        <p:nvSpPr>
          <p:cNvPr id="1786" name="ノート プレースホルダー 2"/>
          <p:cNvSpPr>
            <a:spLocks noGrp="1"/>
          </p:cNvSpPr>
          <p:nvPr>
            <p:ph type="body" idx="1"/>
          </p:nvPr>
        </p:nvSpPr>
        <p:spPr>
          <a:xfrm>
            <a:off x="307654" y="4393652"/>
            <a:ext cx="6196977" cy="4756463"/>
          </a:xfrm>
        </p:spPr>
        <p:txBody>
          <a:bodyPr>
            <a:noAutofit/>
          </a:bodyPr>
          <a:lstStyle/>
          <a:p>
            <a:pPr>
              <a:lnSpc>
                <a:spcPts val="1400"/>
              </a:lnSpc>
              <a:spcBef>
                <a:spcPts val="0"/>
              </a:spcBef>
            </a:pPr>
            <a:r>
              <a:rPr lang="ja-JP" altLang="en-US" sz="1200" dirty="0" smtClean="0">
                <a:solidFill>
                  <a:schemeClr val="accent1">
                    <a:lumMod val="75000"/>
                  </a:schemeClr>
                </a:solidFill>
                <a:latin typeface="ＭＳ Ｐゴシック"/>
                <a:ea typeface="ＭＳ Ｐゴシック"/>
              </a:rPr>
              <a:t>・具体的な取組として、</a:t>
            </a:r>
            <a:r>
              <a:rPr lang="ja-JP" altLang="en-US" sz="1200" dirty="0" smtClean="0">
                <a:solidFill>
                  <a:schemeClr val="accent1">
                    <a:lumMod val="75000"/>
                  </a:schemeClr>
                </a:solidFill>
                <a:latin typeface="ＭＳ Ｐゴシック"/>
                <a:ea typeface="ＭＳ Ｐゴシック"/>
              </a:rPr>
              <a:t>放課後の居場所づくり</a:t>
            </a:r>
            <a:endParaRPr lang="en-US" altLang="ja-JP" sz="1200" dirty="0" smtClean="0">
              <a:solidFill>
                <a:schemeClr val="accent1">
                  <a:lumMod val="75000"/>
                </a:schemeClr>
              </a:solidFill>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地域の方に、放課後子ども教室や、放課後児童クラブに参画。</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→子どもたちが、様々な体験や学習ができる環境の中で、地域の方と良好な関係性を築くことができ、安心して過ごせるようになります。</a:t>
            </a:r>
            <a:endParaRPr lang="en-US" altLang="ja-JP" sz="1200" dirty="0" smtClean="0">
              <a:latin typeface="ＭＳ Ｐゴシック"/>
              <a:ea typeface="ＭＳ Ｐゴシック"/>
            </a:endParaRPr>
          </a:p>
          <a:p>
            <a:pPr>
              <a:lnSpc>
                <a:spcPct val="100000"/>
              </a:lnSpc>
              <a:spcBef>
                <a:spcPts val="0"/>
              </a:spcBef>
            </a:pPr>
            <a:r>
              <a:rPr lang="ja-JP" altLang="en-US" sz="1200" dirty="0" smtClean="0">
                <a:solidFill>
                  <a:schemeClr val="accent1">
                    <a:lumMod val="75000"/>
                  </a:schemeClr>
                </a:solidFill>
                <a:latin typeface="ＭＳ Ｐゴシック"/>
                <a:ea typeface="ＭＳ Ｐゴシック"/>
              </a:rPr>
              <a:t>・学習支援</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地域の方に学習支援員等として、授業の補助や放課後等の宿題や予習、復習の支援</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→できなかった学習課題が理解できるようになり、子どもたちが自信をもてるようになります。</a:t>
            </a:r>
            <a:endParaRPr lang="en-US" altLang="ja-JP" sz="1200" dirty="0" smtClean="0">
              <a:latin typeface="ＭＳ Ｐゴシック"/>
              <a:ea typeface="ＭＳ Ｐゴシック"/>
            </a:endParaRPr>
          </a:p>
          <a:p>
            <a:pPr>
              <a:lnSpc>
                <a:spcPts val="1400"/>
              </a:lnSpc>
              <a:spcBef>
                <a:spcPts val="0"/>
              </a:spcBef>
            </a:pPr>
            <a:r>
              <a:rPr lang="ja-JP" altLang="en-US" sz="1200" dirty="0" smtClean="0">
                <a:solidFill>
                  <a:schemeClr val="accent1">
                    <a:lumMod val="75000"/>
                  </a:schemeClr>
                </a:solidFill>
                <a:latin typeface="ＭＳ Ｐゴシック"/>
                <a:ea typeface="ＭＳ Ｐゴシック"/>
              </a:rPr>
              <a:t>・部活動支援</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地域の経験者等に、部活動の指導や助言、支援等</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→子どもたちの技能や意欲が向上したり、努力が継続したりするようになります</a:t>
            </a:r>
            <a:endParaRPr lang="en-US" altLang="ja-JP" sz="1200" dirty="0" smtClean="0">
              <a:latin typeface="ＭＳ Ｐゴシック"/>
              <a:ea typeface="ＭＳ Ｐゴシック"/>
            </a:endParaRPr>
          </a:p>
          <a:p>
            <a:pPr>
              <a:lnSpc>
                <a:spcPts val="1400"/>
              </a:lnSpc>
              <a:spcBef>
                <a:spcPts val="0"/>
              </a:spcBef>
            </a:pPr>
            <a:r>
              <a:rPr lang="ja-JP" altLang="en-US" sz="1200" dirty="0" smtClean="0">
                <a:solidFill>
                  <a:schemeClr val="accent1">
                    <a:lumMod val="75000"/>
                  </a:schemeClr>
                </a:solidFill>
                <a:latin typeface="ＭＳ Ｐゴシック"/>
                <a:ea typeface="ＭＳ Ｐゴシック"/>
              </a:rPr>
              <a:t>・環境整備</a:t>
            </a:r>
            <a:endParaRPr lang="en-US" altLang="ja-JP" sz="1200" dirty="0" smtClean="0">
              <a:solidFill>
                <a:schemeClr val="accent1">
                  <a:lumMod val="75000"/>
                </a:schemeClr>
              </a:solidFill>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愛校作業等で、子どもたちと一緒に清掃活動や定期的な花壇の整備等</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→子どもたちに地域の方への感謝の気持ちや、きれいになった学校を大切に使おうとする気持ちが育ちます。</a:t>
            </a:r>
            <a:endParaRPr lang="en-US" altLang="ja-JP" sz="1200" dirty="0" smtClean="0">
              <a:latin typeface="ＭＳ Ｐゴシック"/>
              <a:ea typeface="ＭＳ Ｐゴシック"/>
            </a:endParaRPr>
          </a:p>
          <a:p>
            <a:pPr>
              <a:lnSpc>
                <a:spcPts val="1400"/>
              </a:lnSpc>
              <a:spcBef>
                <a:spcPts val="0"/>
              </a:spcBef>
            </a:pPr>
            <a:r>
              <a:rPr lang="ja-JP" altLang="en-US" sz="1200" dirty="0" smtClean="0">
                <a:solidFill>
                  <a:schemeClr val="accent1">
                    <a:lumMod val="75000"/>
                  </a:schemeClr>
                </a:solidFill>
                <a:latin typeface="ＭＳ Ｐゴシック"/>
                <a:ea typeface="ＭＳ Ｐゴシック"/>
              </a:rPr>
              <a:t>・登下校安全指導</a:t>
            </a:r>
            <a:endParaRPr lang="en-US" altLang="ja-JP" sz="1200" dirty="0" smtClean="0">
              <a:solidFill>
                <a:schemeClr val="accent1">
                  <a:lumMod val="75000"/>
                </a:schemeClr>
              </a:solidFill>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地域の方が登下校時に通学路に立ち、子どもたちへの声かけと安全の見守り</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→子どもたちと地域の方の人間関係が広がるとともに、子どもたちが見守られているという安心感を得られます。</a:t>
            </a:r>
            <a:endParaRPr lang="en-US" altLang="ja-JP" sz="1200" dirty="0" smtClean="0">
              <a:latin typeface="ＭＳ Ｐゴシック"/>
              <a:ea typeface="ＭＳ Ｐゴシック"/>
            </a:endParaRPr>
          </a:p>
          <a:p>
            <a:pPr>
              <a:lnSpc>
                <a:spcPts val="1400"/>
              </a:lnSpc>
              <a:spcBef>
                <a:spcPts val="0"/>
              </a:spcBef>
            </a:pPr>
            <a:r>
              <a:rPr lang="ja-JP" altLang="en-US" sz="1200" dirty="0" smtClean="0">
                <a:solidFill>
                  <a:schemeClr val="accent1">
                    <a:lumMod val="75000"/>
                  </a:schemeClr>
                </a:solidFill>
                <a:latin typeface="ＭＳ Ｐゴシック"/>
                <a:ea typeface="ＭＳ Ｐゴシック"/>
              </a:rPr>
              <a:t>・交流活動や体験活動</a:t>
            </a:r>
            <a:endParaRPr lang="en-US" altLang="ja-JP" sz="1200" dirty="0" smtClean="0">
              <a:solidFill>
                <a:schemeClr val="accent1">
                  <a:lumMod val="75000"/>
                </a:schemeClr>
              </a:solidFill>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地域の方がその経験や知識等を生かし、総合的な学習の時間等で「ゲストティーチャ</a:t>
            </a:r>
            <a:r>
              <a:rPr lang="en-US" altLang="ja-JP" sz="1200" dirty="0" smtClean="0">
                <a:latin typeface="ＭＳ Ｐゴシック"/>
                <a:ea typeface="ＭＳ Ｐゴシック"/>
              </a:rPr>
              <a:t>―</a:t>
            </a:r>
            <a:r>
              <a:rPr lang="ja-JP" altLang="en-US" sz="1200" dirty="0" smtClean="0">
                <a:latin typeface="ＭＳ Ｐゴシック"/>
                <a:ea typeface="ＭＳ Ｐゴシック"/>
              </a:rPr>
              <a:t>」</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地域の方が子どもとともに生活体験や社会体験、自然体験等を実施。</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異学年の子どもたちを含め、様々な地域の人々に関わってもらい、一緒に活動。</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→子どもたちが地域の方と一緒に、各種の体験活動を行うことで、より実感を伴った肯定的な感覚や意識が高まる。</a:t>
            </a:r>
            <a:endParaRPr lang="en-US" altLang="ja-JP" sz="1200" dirty="0" smtClean="0">
              <a:latin typeface="ＭＳ Ｐゴシック"/>
              <a:ea typeface="ＭＳ Ｐゴシック"/>
            </a:endParaRPr>
          </a:p>
          <a:p>
            <a:pPr>
              <a:lnSpc>
                <a:spcPts val="1400"/>
              </a:lnSpc>
              <a:spcBef>
                <a:spcPts val="0"/>
              </a:spcBef>
            </a:pPr>
            <a:r>
              <a:rPr lang="ja-JP" altLang="en-US" sz="1200" dirty="0" smtClean="0">
                <a:latin typeface="ＭＳ Ｐゴシック"/>
                <a:ea typeface="ＭＳ Ｐゴシック"/>
              </a:rPr>
              <a:t>→地域の方や異学年との交流を通じて、子どもたちに多様な価値観や社会性が育つ。</a:t>
            </a:r>
            <a:endParaRPr lang="en-US" altLang="ja-JP" sz="1200" dirty="0" smtClean="0">
              <a:latin typeface="ＭＳ Ｐゴシック"/>
              <a:ea typeface="ＭＳ Ｐゴシック"/>
            </a:endParaRPr>
          </a:p>
          <a:p>
            <a:endParaRPr kumimoji="1" lang="ja-JP" altLang="en-US" sz="1200" dirty="0"/>
          </a:p>
        </p:txBody>
      </p:sp>
      <p:sp>
        <p:nvSpPr>
          <p:cNvPr id="1787" name="スライド番号プレースホルダー 3"/>
          <p:cNvSpPr>
            <a:spLocks noGrp="1"/>
          </p:cNvSpPr>
          <p:nvPr>
            <p:ph type="sldNum" sz="quarter" idx="10"/>
          </p:nvPr>
        </p:nvSpPr>
        <p:spPr/>
        <p:txBody>
          <a:bodyPr/>
          <a:lstStyle/>
          <a:p>
            <a:pPr>
              <a:defRPr/>
            </a:pPr>
            <a:fld id="{815D5A8C-B34C-4782-92A2-3C5734CA1D9E}" type="slidenum">
              <a:rPr lang="ja-JP" altLang="en-US" smtClean="0"/>
              <a:pPr>
                <a:defRPr/>
              </a:pPr>
              <a:t>7</a:t>
            </a:fld>
            <a:endParaRPr lang="ja-JP" altLang="en-US" dirty="0"/>
          </a:p>
        </p:txBody>
      </p:sp>
    </p:spTree>
    <p:extLst>
      <p:ext uri="{BB962C8B-B14F-4D97-AF65-F5344CB8AC3E}">
        <p14:creationId xmlns:p14="http://schemas.microsoft.com/office/powerpoint/2010/main" val="330180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06" name="スライド イメージ プレースホルダ 1"/>
          <p:cNvSpPr>
            <a:spLocks noGrp="1" noRot="1" noChangeAspect="1"/>
          </p:cNvSpPr>
          <p:nvPr>
            <p:ph type="sldImg"/>
          </p:nvPr>
        </p:nvSpPr>
        <p:spPr/>
      </p:sp>
      <p:sp>
        <p:nvSpPr>
          <p:cNvPr id="1807" name="ノート プレースホルダ 2"/>
          <p:cNvSpPr>
            <a:spLocks noGrp="1"/>
          </p:cNvSpPr>
          <p:nvPr>
            <p:ph type="body" idx="1"/>
          </p:nvPr>
        </p:nvSpPr>
        <p:spPr/>
        <p:txBody>
          <a:bodyPr>
            <a:normAutofit/>
          </a:bodyPr>
          <a:lstStyle/>
          <a:p>
            <a:r>
              <a:rPr lang="ja-JP" altLang="en-US"/>
              <a:t>・学校と地域が連携・協働で○に囲んでいる取組を進めていくことで、学校では、緑枠のようなことが進み、地域では、赤枠のようなことが進むことになります。</a:t>
            </a:r>
            <a:endParaRPr kumimoji="1" lang="ja-JP" altLang="en-US" dirty="0"/>
          </a:p>
          <a:p>
            <a:r>
              <a:rPr lang="ja-JP" altLang="en-US"/>
              <a:t>・また、連携することで地域で育まれる者として、下段にあるような力が子どもに育まれていくことにもなります。</a:t>
            </a:r>
            <a:endParaRPr lang="ja-JP" altLang="en-US"/>
          </a:p>
          <a:p>
            <a:endParaRPr lang="ja-JP" altLang="en-US"/>
          </a:p>
          <a:p>
            <a:endParaRPr lang="ja-JP" altLang="en-US"/>
          </a:p>
        </p:txBody>
      </p:sp>
      <p:sp>
        <p:nvSpPr>
          <p:cNvPr id="1808" name="スライド番号プレースホルダ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E568F608-54C0-41C2-BEE4-7D4A4541FD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8016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7429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3"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814"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815"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a:defRPr/>
            </a:pPr>
            <a:fld id="{E425D629-E946-4AA1-9906-67FDACCAB13C}" type="slidenum">
              <a:rPr lang="ja-JP" altLang="en-US" smtClean="0">
                <a:solidFill>
                  <a:prstClr val="black"/>
                </a:solidFill>
              </a:rPr>
              <a:pPr>
                <a:defRPr/>
              </a:pPr>
              <a:t>9</a:t>
            </a:fld>
            <a:endParaRPr lang="ja-JP" altLang="en-US">
              <a:solidFill>
                <a:prstClr val="black"/>
              </a:solidFill>
            </a:endParaRPr>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1.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6.xml" /></Relationships>
</file>

<file path=ppt/slideLayouts/_rels/slideLayout102.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03.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04.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07.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08.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0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11.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12.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13.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14.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15.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16.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17.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18.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19.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21.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22.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23.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8.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5.xml" /></Relationships>
</file>

<file path=ppt/slideLayouts/_rels/slideLayout7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99.xml.rels><?xml version="1.0" encoding="UTF-8"?><Relationships xmlns="http://schemas.openxmlformats.org/package/2006/relationships"><Relationship Id="rId1" Type="http://schemas.openxmlformats.org/officeDocument/2006/relationships/slideMaster" Target="../slideMasters/slideMaster6.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036"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03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038" name="日付プレースホルダ 29"/>
          <p:cNvSpPr>
            <a:spLocks noGrp="1"/>
          </p:cNvSpPr>
          <p:nvPr>
            <p:ph type="dt" sz="half" idx="10"/>
          </p:nvPr>
        </p:nvSpPr>
        <p:spPr/>
        <p:txBody>
          <a:bodyPr/>
          <a:lstStyle>
            <a:lvl1pPr>
              <a:defRPr/>
            </a:lvl1pPr>
          </a:lstStyle>
          <a:p>
            <a:pPr>
              <a:defRPr/>
            </a:pPr>
            <a:fld id="{5C65AD77-8C47-4685-89C7-697DA9DE730B}" type="datetime1">
              <a:rPr lang="ja-JP" altLang="en-US" smtClean="0"/>
              <a:pPr>
                <a:defRPr/>
              </a:pPr>
              <a:t>2020/3/16</a:t>
            </a:fld>
            <a:endParaRPr lang="ja-JP" altLang="en-US" dirty="0"/>
          </a:p>
        </p:txBody>
      </p:sp>
      <p:sp>
        <p:nvSpPr>
          <p:cNvPr id="1039" name="フッター プレースホルダ 18"/>
          <p:cNvSpPr>
            <a:spLocks noGrp="1"/>
          </p:cNvSpPr>
          <p:nvPr>
            <p:ph type="ftr" sz="quarter" idx="11"/>
          </p:nvPr>
        </p:nvSpPr>
        <p:spPr/>
        <p:txBody>
          <a:bodyPr/>
          <a:lstStyle>
            <a:lvl1pPr>
              <a:defRPr/>
            </a:lvl1pPr>
          </a:lstStyle>
          <a:p>
            <a:pPr>
              <a:defRPr/>
            </a:pPr>
            <a:endParaRPr lang="ja-JP" altLang="en-US" dirty="0"/>
          </a:p>
        </p:txBody>
      </p:sp>
      <p:sp>
        <p:nvSpPr>
          <p:cNvPr id="1040" name="スライド番号プレースホルダ 26"/>
          <p:cNvSpPr>
            <a:spLocks noGrp="1"/>
          </p:cNvSpPr>
          <p:nvPr>
            <p:ph type="sldNum" sz="quarter" idx="12"/>
          </p:nvPr>
        </p:nvSpPr>
        <p:spPr/>
        <p:txBody>
          <a:bodyPr/>
          <a:lstStyle>
            <a:lvl1pPr>
              <a:defRPr/>
            </a:lvl1pPr>
          </a:lstStyle>
          <a:p>
            <a:pPr>
              <a:defRPr/>
            </a:pPr>
            <a:fld id="{3B06A6BF-6EB8-40E3-A3A5-34CAEABBB092}"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097" name="タイトル 1"/>
          <p:cNvSpPr>
            <a:spLocks noGrp="1"/>
          </p:cNvSpPr>
          <p:nvPr>
            <p:ph type="title"/>
          </p:nvPr>
        </p:nvSpPr>
        <p:spPr/>
        <p:txBody>
          <a:bodyPr/>
          <a:lstStyle/>
          <a:p>
            <a:r>
              <a:rPr lang="ja-JP" altLang="en-US"/>
              <a:t>マスタ タイトルの書式設定</a:t>
            </a:r>
            <a:endParaRPr lang="en-US"/>
          </a:p>
        </p:txBody>
      </p:sp>
      <p:sp>
        <p:nvSpPr>
          <p:cNvPr id="1098"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99" name="日付プレースホルダ 9"/>
          <p:cNvSpPr>
            <a:spLocks noGrp="1"/>
          </p:cNvSpPr>
          <p:nvPr>
            <p:ph type="dt" sz="half" idx="10"/>
          </p:nvPr>
        </p:nvSpPr>
        <p:spPr/>
        <p:txBody>
          <a:bodyPr/>
          <a:lstStyle>
            <a:lvl1pPr>
              <a:defRPr/>
            </a:lvl1pPr>
          </a:lstStyle>
          <a:p>
            <a:pPr>
              <a:defRPr/>
            </a:pPr>
            <a:fld id="{AAE4A978-151E-4E85-AD81-88906B7E350A}" type="datetime1">
              <a:rPr lang="ja-JP" altLang="en-US" smtClean="0"/>
              <a:pPr>
                <a:defRPr/>
              </a:pPr>
              <a:t>2020/3/16</a:t>
            </a:fld>
            <a:endParaRPr lang="ja-JP" altLang="en-US" dirty="0"/>
          </a:p>
        </p:txBody>
      </p:sp>
      <p:sp>
        <p:nvSpPr>
          <p:cNvPr id="1100"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01" name="スライド番号プレースホルダ 17"/>
          <p:cNvSpPr>
            <a:spLocks noGrp="1"/>
          </p:cNvSpPr>
          <p:nvPr>
            <p:ph type="sldNum" sz="quarter" idx="12"/>
          </p:nvPr>
        </p:nvSpPr>
        <p:spPr/>
        <p:txBody>
          <a:bodyPr/>
          <a:lstStyle>
            <a:lvl1pPr>
              <a:defRPr/>
            </a:lvl1pPr>
          </a:lstStyle>
          <a:p>
            <a:pPr>
              <a:defRPr/>
            </a:pPr>
            <a:fld id="{E34895E3-6EA7-4150-A027-8110B2EDA6CC}" type="slidenum">
              <a:rPr lang="ja-JP" altLang="en-US"/>
              <a:pPr>
                <a:defRPr/>
              </a:pPr>
              <a:t>‹#›</a:t>
            </a:fld>
            <a:endParaRPr lang="ja-JP"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555"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556"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557"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558"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559"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560"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561"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569"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1570"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1571" name="日付プレースホルダ 3"/>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572"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573" name="スライド番号プレースホルダ 5"/>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9606842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575"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576"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577" name="日付プレースホルダ 3"/>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578"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579" name="スライド番号プレースホルダ 5"/>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7886410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581"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1582"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smtClean="0"/>
              <a:t>マスタ テキストの書式設定</a:t>
            </a:r>
          </a:p>
        </p:txBody>
      </p:sp>
      <p:sp>
        <p:nvSpPr>
          <p:cNvPr id="1583" name="日付プレースホルダ 3"/>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584"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585" name="スライド番号プレースホルダ 5"/>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827577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587"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588" name="コンテンツ プレースホルダ 2"/>
          <p:cNvSpPr>
            <a:spLocks noGrp="1"/>
          </p:cNvSpPr>
          <p:nvPr>
            <p:ph sz="half" idx="1"/>
          </p:nvPr>
        </p:nvSpPr>
        <p:spPr>
          <a:xfrm>
            <a:off x="457200" y="1600201"/>
            <a:ext cx="40386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589" name="コンテンツ プレースホルダ 3"/>
          <p:cNvSpPr>
            <a:spLocks noGrp="1"/>
          </p:cNvSpPr>
          <p:nvPr>
            <p:ph sz="half" idx="2"/>
          </p:nvPr>
        </p:nvSpPr>
        <p:spPr>
          <a:xfrm>
            <a:off x="4648200" y="1600201"/>
            <a:ext cx="40386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590" name="日付プレースホルダ 4"/>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591" name="フッター プレースホルダ 5"/>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592" name="スライド番号プレースホルダ 6"/>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36174117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594"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1595" name="テキスト プレースホルダ 2"/>
          <p:cNvSpPr>
            <a:spLocks noGrp="1"/>
          </p:cNvSpPr>
          <p:nvPr>
            <p:ph type="body" idx="1"/>
          </p:nvPr>
        </p:nvSpPr>
        <p:spPr>
          <a:xfrm>
            <a:off x="457200" y="1535113"/>
            <a:ext cx="4040188"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smtClean="0"/>
              <a:t>マスタ テキストの書式設定</a:t>
            </a:r>
          </a:p>
        </p:txBody>
      </p:sp>
      <p:sp>
        <p:nvSpPr>
          <p:cNvPr id="1596" name="コンテンツ プレースホルダ 3"/>
          <p:cNvSpPr>
            <a:spLocks noGrp="1"/>
          </p:cNvSpPr>
          <p:nvPr>
            <p:ph sz="half" idx="2"/>
          </p:nvPr>
        </p:nvSpPr>
        <p:spPr>
          <a:xfrm>
            <a:off x="457200" y="2174875"/>
            <a:ext cx="4040188"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597" name="テキスト プレースホルダ 4"/>
          <p:cNvSpPr>
            <a:spLocks noGrp="1"/>
          </p:cNvSpPr>
          <p:nvPr>
            <p:ph type="body" sz="quarter" idx="3"/>
          </p:nvPr>
        </p:nvSpPr>
        <p:spPr>
          <a:xfrm>
            <a:off x="4645026" y="1535113"/>
            <a:ext cx="4041775"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smtClean="0"/>
              <a:t>マスタ テキストの書式設定</a:t>
            </a:r>
          </a:p>
        </p:txBody>
      </p:sp>
      <p:sp>
        <p:nvSpPr>
          <p:cNvPr id="1598" name="コンテンツ プレースホルダ 5"/>
          <p:cNvSpPr>
            <a:spLocks noGrp="1"/>
          </p:cNvSpPr>
          <p:nvPr>
            <p:ph sz="quarter" idx="4"/>
          </p:nvPr>
        </p:nvSpPr>
        <p:spPr>
          <a:xfrm>
            <a:off x="4645026" y="2174875"/>
            <a:ext cx="4041775"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599" name="日付プレースホルダ 6"/>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00" name="フッター プレースホルダ 7"/>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01" name="スライド番号プレースホルダ 8"/>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400501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603"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604" name="日付プレースホルダ 2"/>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05" name="フッター プレースホルダ 3"/>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06" name="スライド番号プレースホルダ 4"/>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26289104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608" name="日付プレースホルダ 1"/>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09" name="フッター プレースホルダ 2"/>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10" name="スライド番号プレースホルダ 3"/>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5720227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61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1613" name="コンテンツ プレースホルダ 2"/>
          <p:cNvSpPr>
            <a:spLocks noGrp="1"/>
          </p:cNvSpPr>
          <p:nvPr>
            <p:ph idx="1"/>
          </p:nvPr>
        </p:nvSpPr>
        <p:spPr>
          <a:xfrm>
            <a:off x="3575050" y="273051"/>
            <a:ext cx="5111750"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14" name="テキスト プレースホルダ 3"/>
          <p:cNvSpPr>
            <a:spLocks noGrp="1"/>
          </p:cNvSpPr>
          <p:nvPr>
            <p:ph type="body" sz="half" idx="2"/>
          </p:nvPr>
        </p:nvSpPr>
        <p:spPr>
          <a:xfrm>
            <a:off x="457201" y="1435101"/>
            <a:ext cx="3008313"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smtClean="0"/>
              <a:t>マスタ テキストの書式設定</a:t>
            </a:r>
          </a:p>
        </p:txBody>
      </p:sp>
      <p:sp>
        <p:nvSpPr>
          <p:cNvPr id="1615" name="日付プレースホルダ 4"/>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16" name="フッター プレースホルダ 5"/>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17" name="スライド番号プレースホルダ 6"/>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423070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103"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104"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05" name="日付プレースホルダ 9"/>
          <p:cNvSpPr>
            <a:spLocks noGrp="1"/>
          </p:cNvSpPr>
          <p:nvPr>
            <p:ph type="dt" sz="half" idx="10"/>
          </p:nvPr>
        </p:nvSpPr>
        <p:spPr/>
        <p:txBody>
          <a:bodyPr/>
          <a:lstStyle>
            <a:lvl1pPr>
              <a:defRPr/>
            </a:lvl1pPr>
          </a:lstStyle>
          <a:p>
            <a:pPr>
              <a:defRPr/>
            </a:pPr>
            <a:fld id="{BD9515AB-F904-4E68-9545-67787A8CFB4B}" type="datetime1">
              <a:rPr lang="ja-JP" altLang="en-US" smtClean="0"/>
              <a:pPr>
                <a:defRPr/>
              </a:pPr>
              <a:t>2020/3/16</a:t>
            </a:fld>
            <a:endParaRPr lang="ja-JP" altLang="en-US" dirty="0"/>
          </a:p>
        </p:txBody>
      </p:sp>
      <p:sp>
        <p:nvSpPr>
          <p:cNvPr id="110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07" name="スライド番号プレースホルダ 17"/>
          <p:cNvSpPr>
            <a:spLocks noGrp="1"/>
          </p:cNvSpPr>
          <p:nvPr>
            <p:ph type="sldNum" sz="quarter" idx="12"/>
          </p:nvPr>
        </p:nvSpPr>
        <p:spPr/>
        <p:txBody>
          <a:bodyPr/>
          <a:lstStyle>
            <a:lvl1pPr>
              <a:defRPr/>
            </a:lvl1pPr>
          </a:lstStyle>
          <a:p>
            <a:pPr>
              <a:defRPr/>
            </a:pPr>
            <a:fld id="{DE54A8A6-DBB9-47FA-92EC-9B7E59ED40DE}" type="slidenum">
              <a:rPr lang="ja-JP" altLang="en-US"/>
              <a:pPr>
                <a:defRPr/>
              </a:pPr>
              <a:t>‹#›</a:t>
            </a:fld>
            <a:endParaRPr lang="ja-JP" alt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619"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1620" name="図プレースホルダ 2"/>
          <p:cNvSpPr>
            <a:spLocks noGrp="1"/>
          </p:cNvSpPr>
          <p:nvPr>
            <p:ph type="pic" idx="1"/>
          </p:nvPr>
        </p:nvSpPr>
        <p:spPr>
          <a:xfrm>
            <a:off x="1792288" y="612775"/>
            <a:ext cx="54864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1621" name="テキスト プレースホルダ 3"/>
          <p:cNvSpPr>
            <a:spLocks noGrp="1"/>
          </p:cNvSpPr>
          <p:nvPr>
            <p:ph type="body" sz="half" idx="2"/>
          </p:nvPr>
        </p:nvSpPr>
        <p:spPr>
          <a:xfrm>
            <a:off x="1792288" y="5367338"/>
            <a:ext cx="54864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smtClean="0"/>
              <a:t>マスタ テキストの書式設定</a:t>
            </a:r>
          </a:p>
        </p:txBody>
      </p:sp>
      <p:sp>
        <p:nvSpPr>
          <p:cNvPr id="1622" name="日付プレースホルダ 4"/>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23" name="フッター プレースホルダ 5"/>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24" name="スライド番号プレースホルダ 6"/>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24554391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626"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627"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28" name="日付プレースホルダ 3"/>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29"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30" name="スライド番号プレースホルダ 5"/>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36046002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63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163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34" name="日付プレースホルダ 3"/>
          <p:cNvSpPr>
            <a:spLocks noGrp="1"/>
          </p:cNvSpPr>
          <p:nvPr>
            <p:ph type="dt" sz="half" idx="10"/>
          </p:nvPr>
        </p:nvSpPr>
        <p:spPr/>
        <p:txBody>
          <a:body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35"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36" name="スライド番号プレースホルダ 5"/>
          <p:cNvSpPr>
            <a:spLocks noGrp="1"/>
          </p:cNvSpPr>
          <p:nvPr>
            <p:ph type="sldNum" sz="quarter" idx="12"/>
          </p:nvPr>
        </p:nvSpPr>
        <p:spPr/>
        <p:txBody>
          <a:body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8290013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644"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1645"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1646" name="日付プレースホルダ 3"/>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47"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48" name="スライド番号プレースホルダ 5"/>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9935801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650"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651"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52" name="日付プレースホルダ 3"/>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53"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54" name="スライド番号プレースホルダ 5"/>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9656557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656"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1657"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smtClean="0"/>
              <a:t>マスタ テキストの書式設定</a:t>
            </a:r>
          </a:p>
        </p:txBody>
      </p:sp>
      <p:sp>
        <p:nvSpPr>
          <p:cNvPr id="1658" name="日付プレースホルダ 3"/>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59"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60" name="スライド番号プレースホルダ 5"/>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41372476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66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663" name="コンテンツ プレースホルダ 2"/>
          <p:cNvSpPr>
            <a:spLocks noGrp="1"/>
          </p:cNvSpPr>
          <p:nvPr>
            <p:ph sz="half" idx="1"/>
          </p:nvPr>
        </p:nvSpPr>
        <p:spPr>
          <a:xfrm>
            <a:off x="639764" y="2239963"/>
            <a:ext cx="5684837" cy="6337300"/>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64" name="コンテンツ プレースホルダ 3"/>
          <p:cNvSpPr>
            <a:spLocks noGrp="1"/>
          </p:cNvSpPr>
          <p:nvPr>
            <p:ph sz="half" idx="2"/>
          </p:nvPr>
        </p:nvSpPr>
        <p:spPr>
          <a:xfrm>
            <a:off x="6477000" y="2239963"/>
            <a:ext cx="5684838" cy="6337300"/>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65" name="日付プレースホルダ 4"/>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66" name="フッター プレースホルダ 5"/>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67" name="スライド番号プレースホルダ 6"/>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32397434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669" name="タイトル 1"/>
          <p:cNvSpPr>
            <a:spLocks noGrp="1"/>
          </p:cNvSpPr>
          <p:nvPr>
            <p:ph type="title"/>
          </p:nvPr>
        </p:nvSpPr>
        <p:spPr>
          <a:xfrm>
            <a:off x="457200" y="274638"/>
            <a:ext cx="8229600" cy="1143000"/>
          </a:xfrm>
        </p:spPr>
        <p:txBody>
          <a:bodyPr/>
          <a:lstStyle>
            <a:lvl1pPr>
              <a:defRPr/>
            </a:lvl1pPr>
          </a:lstStyle>
          <a:p>
            <a:r>
              <a:rPr kumimoji="1" lang="ja-JP" altLang="en-US" smtClean="0"/>
              <a:t>マスタ タイトルの書式設定</a:t>
            </a:r>
            <a:endParaRPr kumimoji="1" lang="ja-JP" altLang="en-US"/>
          </a:p>
        </p:txBody>
      </p:sp>
      <p:sp>
        <p:nvSpPr>
          <p:cNvPr id="1670" name="テキスト プレースホルダ 2"/>
          <p:cNvSpPr>
            <a:spLocks noGrp="1"/>
          </p:cNvSpPr>
          <p:nvPr>
            <p:ph type="body" idx="1"/>
          </p:nvPr>
        </p:nvSpPr>
        <p:spPr>
          <a:xfrm>
            <a:off x="457200" y="1535113"/>
            <a:ext cx="4040188"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smtClean="0"/>
              <a:t>マスタ テキストの書式設定</a:t>
            </a:r>
          </a:p>
        </p:txBody>
      </p:sp>
      <p:sp>
        <p:nvSpPr>
          <p:cNvPr id="1671" name="コンテンツ プレースホルダ 3"/>
          <p:cNvSpPr>
            <a:spLocks noGrp="1"/>
          </p:cNvSpPr>
          <p:nvPr>
            <p:ph sz="half" idx="2"/>
          </p:nvPr>
        </p:nvSpPr>
        <p:spPr>
          <a:xfrm>
            <a:off x="457200" y="2174875"/>
            <a:ext cx="4040188"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72" name="テキスト プレースホルダ 4"/>
          <p:cNvSpPr>
            <a:spLocks noGrp="1"/>
          </p:cNvSpPr>
          <p:nvPr>
            <p:ph type="body" sz="quarter" idx="3"/>
          </p:nvPr>
        </p:nvSpPr>
        <p:spPr>
          <a:xfrm>
            <a:off x="4645026" y="1535113"/>
            <a:ext cx="4041775"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smtClean="0"/>
              <a:t>マスタ テキストの書式設定</a:t>
            </a:r>
          </a:p>
        </p:txBody>
      </p:sp>
      <p:sp>
        <p:nvSpPr>
          <p:cNvPr id="1673" name="コンテンツ プレースホルダ 5"/>
          <p:cNvSpPr>
            <a:spLocks noGrp="1"/>
          </p:cNvSpPr>
          <p:nvPr>
            <p:ph sz="quarter" idx="4"/>
          </p:nvPr>
        </p:nvSpPr>
        <p:spPr>
          <a:xfrm>
            <a:off x="4645026" y="2174875"/>
            <a:ext cx="4041775"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74" name="日付プレースホルダ 6"/>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75" name="フッター プレースホルダ 7"/>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76" name="スライド番号プレースホルダ 8"/>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24134873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678"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679" name="日付プレースホルダ 2"/>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80" name="フッター プレースホルダ 3"/>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81" name="スライド番号プレースホルダ 4"/>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39971619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683" name="日付プレースホルダ 1"/>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84" name="フッター プレースホルダ 2"/>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85" name="スライド番号プレースホルダ 3"/>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605822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687"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1688" name="コンテンツ プレースホルダ 2"/>
          <p:cNvSpPr>
            <a:spLocks noGrp="1"/>
          </p:cNvSpPr>
          <p:nvPr>
            <p:ph idx="1"/>
          </p:nvPr>
        </p:nvSpPr>
        <p:spPr>
          <a:xfrm>
            <a:off x="3575050" y="273051"/>
            <a:ext cx="5111750"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89" name="テキスト プレースホルダ 3"/>
          <p:cNvSpPr>
            <a:spLocks noGrp="1"/>
          </p:cNvSpPr>
          <p:nvPr>
            <p:ph type="body" sz="half" idx="2"/>
          </p:nvPr>
        </p:nvSpPr>
        <p:spPr>
          <a:xfrm>
            <a:off x="457201" y="1435101"/>
            <a:ext cx="3008313"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smtClean="0"/>
              <a:t>マスタ テキストの書式設定</a:t>
            </a:r>
          </a:p>
        </p:txBody>
      </p:sp>
      <p:sp>
        <p:nvSpPr>
          <p:cNvPr id="1690" name="日付プレースホルダ 4"/>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91" name="フッター プレースホルダ 5"/>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92" name="スライド番号プレースホルダ 6"/>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22969422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694"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1695" name="図プレースホルダ 2"/>
          <p:cNvSpPr>
            <a:spLocks noGrp="1"/>
          </p:cNvSpPr>
          <p:nvPr>
            <p:ph type="pic" idx="1"/>
          </p:nvPr>
        </p:nvSpPr>
        <p:spPr>
          <a:xfrm>
            <a:off x="1792288" y="612775"/>
            <a:ext cx="54864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1696" name="テキスト プレースホルダ 3"/>
          <p:cNvSpPr>
            <a:spLocks noGrp="1"/>
          </p:cNvSpPr>
          <p:nvPr>
            <p:ph type="body" sz="half" idx="2"/>
          </p:nvPr>
        </p:nvSpPr>
        <p:spPr>
          <a:xfrm>
            <a:off x="1792288" y="5367338"/>
            <a:ext cx="54864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smtClean="0"/>
              <a:t>マスタ テキストの書式設定</a:t>
            </a:r>
          </a:p>
        </p:txBody>
      </p:sp>
      <p:sp>
        <p:nvSpPr>
          <p:cNvPr id="1697" name="日付プレースホルダ 4"/>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98" name="フッター プレースホルダ 5"/>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99" name="スライド番号プレースホルダ 6"/>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2466226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701"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702"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703" name="日付プレースホルダ 3"/>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704"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705" name="スライド番号プレースホルダ 5"/>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23580995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707" name="縦書きタイトル 1"/>
          <p:cNvSpPr>
            <a:spLocks noGrp="1"/>
          </p:cNvSpPr>
          <p:nvPr>
            <p:ph type="title" orient="vert"/>
          </p:nvPr>
        </p:nvSpPr>
        <p:spPr>
          <a:xfrm>
            <a:off x="9282114" y="384175"/>
            <a:ext cx="2879725" cy="8193088"/>
          </a:xfrm>
        </p:spPr>
        <p:txBody>
          <a:bodyPr vert="eaVert"/>
          <a:lstStyle/>
          <a:p>
            <a:r>
              <a:rPr kumimoji="1" lang="ja-JP" altLang="en-US" smtClean="0"/>
              <a:t>マスタ タイトルの書式設定</a:t>
            </a:r>
            <a:endParaRPr kumimoji="1" lang="ja-JP" altLang="en-US"/>
          </a:p>
        </p:txBody>
      </p:sp>
      <p:sp>
        <p:nvSpPr>
          <p:cNvPr id="1708" name="縦書きテキスト プレースホルダ 2"/>
          <p:cNvSpPr>
            <a:spLocks noGrp="1"/>
          </p:cNvSpPr>
          <p:nvPr>
            <p:ph type="body" orient="vert" idx="1"/>
          </p:nvPr>
        </p:nvSpPr>
        <p:spPr>
          <a:xfrm>
            <a:off x="639763" y="384175"/>
            <a:ext cx="8489950" cy="819308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709" name="日付プレースホルダ 3"/>
          <p:cNvSpPr>
            <a:spLocks noGrp="1"/>
          </p:cNvSpPr>
          <p:nvPr>
            <p:ph type="dt" sz="half" idx="10"/>
          </p:nvPr>
        </p:nvSpPr>
        <p:spPr/>
        <p:txBody>
          <a:body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710" name="フッター プレースホルダ 4"/>
          <p:cNvSpPr>
            <a:spLocks noGrp="1"/>
          </p:cNvSpPr>
          <p:nvPr>
            <p:ph type="ftr" sz="quarter" idx="11"/>
          </p:nvPr>
        </p:nvSpPr>
        <p:spPr/>
        <p:txBody>
          <a:body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711" name="スライド番号プレースホルダ 5"/>
          <p:cNvSpPr>
            <a:spLocks noGrp="1"/>
          </p:cNvSpPr>
          <p:nvPr>
            <p:ph type="sldNum" sz="quarter" idx="12"/>
          </p:nvPr>
        </p:nvSpPr>
        <p:spPr/>
        <p:txBody>
          <a:body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381084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116"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17"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18"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19"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120"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121"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122"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042" name="タイトル 1"/>
          <p:cNvSpPr>
            <a:spLocks noGrp="1"/>
          </p:cNvSpPr>
          <p:nvPr>
            <p:ph type="title"/>
          </p:nvPr>
        </p:nvSpPr>
        <p:spPr/>
        <p:txBody>
          <a:bodyPr/>
          <a:lstStyle/>
          <a:p>
            <a:r>
              <a:rPr lang="ja-JP" altLang="en-US"/>
              <a:t>マスタ タイトルの書式設定</a:t>
            </a:r>
            <a:endParaRPr lang="en-US"/>
          </a:p>
        </p:txBody>
      </p:sp>
      <p:sp>
        <p:nvSpPr>
          <p:cNvPr id="104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44" name="日付プレースホルダ 9"/>
          <p:cNvSpPr>
            <a:spLocks noGrp="1"/>
          </p:cNvSpPr>
          <p:nvPr>
            <p:ph type="dt" sz="half" idx="10"/>
          </p:nvPr>
        </p:nvSpPr>
        <p:spPr/>
        <p:txBody>
          <a:bodyPr/>
          <a:lstStyle>
            <a:lvl1pPr>
              <a:defRPr/>
            </a:lvl1pPr>
          </a:lstStyle>
          <a:p>
            <a:pPr>
              <a:defRPr/>
            </a:pPr>
            <a:fld id="{679912E8-24BD-4124-A30A-3AE8237C2493}" type="datetime1">
              <a:rPr lang="ja-JP" altLang="en-US" smtClean="0"/>
              <a:pPr>
                <a:defRPr/>
              </a:pPr>
              <a:t>2020/3/16</a:t>
            </a:fld>
            <a:endParaRPr lang="ja-JP" altLang="en-US" dirty="0"/>
          </a:p>
        </p:txBody>
      </p:sp>
      <p:sp>
        <p:nvSpPr>
          <p:cNvPr id="104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46" name="スライド番号プレースホルダ 17"/>
          <p:cNvSpPr>
            <a:spLocks noGrp="1"/>
          </p:cNvSpPr>
          <p:nvPr>
            <p:ph type="sldNum" sz="quarter" idx="12"/>
          </p:nvPr>
        </p:nvSpPr>
        <p:spPr/>
        <p:txBody>
          <a:bodyPr/>
          <a:lstStyle>
            <a:lvl1pPr>
              <a:defRPr/>
            </a:lvl1pPr>
          </a:lstStyle>
          <a:p>
            <a:pPr>
              <a:defRPr/>
            </a:pPr>
            <a:fld id="{866BC986-8573-4CB6-88B5-EB50399B64A0}"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130"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1131"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132" name="日付プレースホルダー 3"/>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33"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34" name="スライド番号プレースホルダー 5"/>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08600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136" name="タイトル 1"/>
          <p:cNvSpPr>
            <a:spLocks noGrp="1"/>
          </p:cNvSpPr>
          <p:nvPr>
            <p:ph type="title"/>
          </p:nvPr>
        </p:nvSpPr>
        <p:spPr/>
        <p:txBody>
          <a:bodyPr/>
          <a:lstStyle/>
          <a:p>
            <a:r>
              <a:rPr kumimoji="1" lang="ja-JP" altLang="en-US"/>
              <a:t>マスター タイトルの書式設定</a:t>
            </a:r>
          </a:p>
        </p:txBody>
      </p:sp>
      <p:sp>
        <p:nvSpPr>
          <p:cNvPr id="1137"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8" name="日付プレースホルダー 3"/>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39"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40" name="スライド番号プレースホルダー 5"/>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75309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14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114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144" name="日付プレースホルダー 3"/>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4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46" name="スライド番号プレースホルダー 5"/>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8436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148" name="タイトル 1"/>
          <p:cNvSpPr>
            <a:spLocks noGrp="1"/>
          </p:cNvSpPr>
          <p:nvPr>
            <p:ph type="title"/>
          </p:nvPr>
        </p:nvSpPr>
        <p:spPr/>
        <p:txBody>
          <a:bodyPr/>
          <a:lstStyle/>
          <a:p>
            <a:r>
              <a:rPr kumimoji="1" lang="ja-JP" altLang="en-US"/>
              <a:t>マスター タイトルの書式設定</a:t>
            </a:r>
          </a:p>
        </p:txBody>
      </p:sp>
      <p:sp>
        <p:nvSpPr>
          <p:cNvPr id="1149"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0"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1" name="日付プレースホルダー 4"/>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52"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1153" name="スライド番号プレースホルダー 6"/>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16134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155"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156"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57"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8"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59"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60" name="日付プレースホルダー 6"/>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61"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1162" name="スライド番号プレースホルダー 8"/>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40857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164" name="タイトル 1"/>
          <p:cNvSpPr>
            <a:spLocks noGrp="1"/>
          </p:cNvSpPr>
          <p:nvPr>
            <p:ph type="title"/>
          </p:nvPr>
        </p:nvSpPr>
        <p:spPr/>
        <p:txBody>
          <a:bodyPr/>
          <a:lstStyle/>
          <a:p>
            <a:r>
              <a:rPr kumimoji="1" lang="ja-JP" altLang="en-US"/>
              <a:t>マスター タイトルの書式設定</a:t>
            </a:r>
          </a:p>
        </p:txBody>
      </p:sp>
      <p:sp>
        <p:nvSpPr>
          <p:cNvPr id="1165" name="日付プレースホルダー 2"/>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66"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1167" name="スライド番号プレースホルダー 4"/>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7210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169" name="日付プレースホルダー 1"/>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70"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1171" name="スライド番号プレースホルダー 3"/>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10867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0" name=""/>
        <p:cNvGrpSpPr/>
        <p:nvPr/>
      </p:nvGrpSpPr>
      <p:grpSpPr>
        <a:xfrm>
          <a:off x="0" y="0"/>
          <a:ext cx="0" cy="0"/>
          <a:chOff x="0" y="0"/>
          <a:chExt cx="0" cy="0"/>
        </a:xfrm>
      </p:grpSpPr>
      <p:sp>
        <p:nvSpPr>
          <p:cNvPr id="1173"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1174"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5"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176" name="日付プレースホルダー 4"/>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77"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1178" name="スライド番号プレースホルダー 6"/>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84174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180"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1181"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182"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183" name="日付プレースホルダー 4"/>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84"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1185" name="スライド番号プレースホルダー 6"/>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66290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0" name=""/>
        <p:cNvGrpSpPr/>
        <p:nvPr/>
      </p:nvGrpSpPr>
      <p:grpSpPr>
        <a:xfrm>
          <a:off x="0" y="0"/>
          <a:ext cx="0" cy="0"/>
          <a:chOff x="0" y="0"/>
          <a:chExt cx="0" cy="0"/>
        </a:xfrm>
      </p:grpSpPr>
      <p:sp>
        <p:nvSpPr>
          <p:cNvPr id="1187" name="タイトル 1"/>
          <p:cNvSpPr>
            <a:spLocks noGrp="1"/>
          </p:cNvSpPr>
          <p:nvPr>
            <p:ph type="title"/>
          </p:nvPr>
        </p:nvSpPr>
        <p:spPr/>
        <p:txBody>
          <a:bodyPr/>
          <a:lstStyle/>
          <a:p>
            <a:r>
              <a:rPr kumimoji="1" lang="ja-JP" altLang="en-US"/>
              <a:t>マスター タイトルの書式設定</a:t>
            </a:r>
          </a:p>
        </p:txBody>
      </p:sp>
      <p:sp>
        <p:nvSpPr>
          <p:cNvPr id="1188"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89" name="日付プレースホルダー 3"/>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90"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91" name="スライド番号プレースホルダー 5"/>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02081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048"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049"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050" name="日付プレースホルダ 3"/>
          <p:cNvSpPr>
            <a:spLocks noGrp="1"/>
          </p:cNvSpPr>
          <p:nvPr>
            <p:ph type="dt" sz="half" idx="10"/>
          </p:nvPr>
        </p:nvSpPr>
        <p:spPr/>
        <p:txBody>
          <a:bodyPr/>
          <a:lstStyle>
            <a:lvl1pPr>
              <a:defRPr/>
            </a:lvl1pPr>
          </a:lstStyle>
          <a:p>
            <a:pPr>
              <a:defRPr/>
            </a:pPr>
            <a:fld id="{91D74CAF-17F6-464C-B93E-6B04A272D37F}" type="datetime1">
              <a:rPr lang="ja-JP" altLang="en-US" smtClean="0"/>
              <a:pPr>
                <a:defRPr/>
              </a:pPr>
              <a:t>2020/3/16</a:t>
            </a:fld>
            <a:endParaRPr lang="ja-JP" altLang="en-US" dirty="0"/>
          </a:p>
        </p:txBody>
      </p:sp>
      <p:sp>
        <p:nvSpPr>
          <p:cNvPr id="1051"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1052" name="スライド番号プレースホルダ 5"/>
          <p:cNvSpPr>
            <a:spLocks noGrp="1"/>
          </p:cNvSpPr>
          <p:nvPr>
            <p:ph type="sldNum" sz="quarter" idx="12"/>
          </p:nvPr>
        </p:nvSpPr>
        <p:spPr/>
        <p:txBody>
          <a:bodyPr/>
          <a:lstStyle>
            <a:lvl1pPr>
              <a:defRPr/>
            </a:lvl1pPr>
          </a:lstStyle>
          <a:p>
            <a:pPr>
              <a:defRPr/>
            </a:pPr>
            <a:fld id="{04AF0E9A-D462-4346-8BA7-654576A863BB}" type="slidenum">
              <a:rPr lang="ja-JP" altLang="en-US"/>
              <a:pPr>
                <a:defRPr/>
              </a:pPr>
              <a:t>‹#›</a:t>
            </a:fld>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0" name=""/>
        <p:cNvGrpSpPr/>
        <p:nvPr/>
      </p:nvGrpSpPr>
      <p:grpSpPr>
        <a:xfrm>
          <a:off x="0" y="0"/>
          <a:ext cx="0" cy="0"/>
          <a:chOff x="0" y="0"/>
          <a:chExt cx="0" cy="0"/>
        </a:xfrm>
      </p:grpSpPr>
      <p:sp>
        <p:nvSpPr>
          <p:cNvPr id="1193"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1194"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95" name="日付プレースホルダー 3"/>
          <p:cNvSpPr>
            <a:spLocks noGrp="1"/>
          </p:cNvSpPr>
          <p:nvPr>
            <p:ph type="dt" sz="half" idx="10"/>
          </p:nvPr>
        </p:nvSpPr>
        <p:spPr/>
        <p:txBody>
          <a:body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96"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97" name="スライド番号プレースホルダー 5"/>
          <p:cNvSpPr>
            <a:spLocks noGrp="1"/>
          </p:cNvSpPr>
          <p:nvPr>
            <p:ph type="sldNum" sz="quarter" idx="12"/>
          </p:nvPr>
        </p:nvSpPr>
        <p:spPr/>
        <p:txBody>
          <a:body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83337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0" name=""/>
        <p:cNvGrpSpPr/>
        <p:nvPr/>
      </p:nvGrpSpPr>
      <p:grpSpPr>
        <a:xfrm>
          <a:off x="0" y="0"/>
          <a:ext cx="0" cy="0"/>
          <a:chOff x="0" y="0"/>
          <a:chExt cx="0" cy="0"/>
        </a:xfrm>
      </p:grpSpPr>
      <p:sp>
        <p:nvSpPr>
          <p:cNvPr id="1199"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0"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1201"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1202" name="Rectangle 6"/>
          <p:cNvSpPr>
            <a:spLocks noGrp="1" noChangeArrowheads="1"/>
          </p:cNvSpPr>
          <p:nvPr>
            <p:ph type="sldNum" sz="quarter" idx="12"/>
          </p:nvPr>
        </p:nvSpPr>
        <p:spPr>
          <a:ln/>
        </p:spPr>
        <p:txBody>
          <a:bodyPr/>
          <a:lstStyle>
            <a:lvl1pPr>
              <a:defRPr/>
            </a:lvl1pPr>
          </a:lstStyle>
          <a:p>
            <a:pPr>
              <a:defRPr/>
            </a:pPr>
            <a:fld id="{48E576F4-4197-418C-A338-1DCC27104EC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007005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210"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1211"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212" name="日付プレースホルダー 3"/>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13" name="フッター プレースホルダー 4"/>
          <p:cNvSpPr>
            <a:spLocks noGrp="1"/>
          </p:cNvSpPr>
          <p:nvPr>
            <p:ph type="ftr" sz="quarter" idx="11"/>
          </p:nvPr>
        </p:nvSpPr>
        <p:spPr/>
        <p:txBody>
          <a:bodyPr/>
          <a:lstStyle/>
          <a:p>
            <a:endParaRPr kumimoji="1" lang="ja-JP" altLang="en-US"/>
          </a:p>
        </p:txBody>
      </p:sp>
      <p:sp>
        <p:nvSpPr>
          <p:cNvPr id="1214" name="スライド番号プレースホルダー 5"/>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36605392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216" name="タイトル 1"/>
          <p:cNvSpPr>
            <a:spLocks noGrp="1"/>
          </p:cNvSpPr>
          <p:nvPr>
            <p:ph type="title"/>
          </p:nvPr>
        </p:nvSpPr>
        <p:spPr/>
        <p:txBody>
          <a:bodyPr/>
          <a:lstStyle/>
          <a:p>
            <a:r>
              <a:rPr kumimoji="1" lang="ja-JP" altLang="en-US"/>
              <a:t>マスター タイトルの書式設定</a:t>
            </a:r>
          </a:p>
        </p:txBody>
      </p:sp>
      <p:sp>
        <p:nvSpPr>
          <p:cNvPr id="1217"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18" name="日付プレースホルダー 3"/>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19" name="フッター プレースホルダー 4"/>
          <p:cNvSpPr>
            <a:spLocks noGrp="1"/>
          </p:cNvSpPr>
          <p:nvPr>
            <p:ph type="ftr" sz="quarter" idx="11"/>
          </p:nvPr>
        </p:nvSpPr>
        <p:spPr/>
        <p:txBody>
          <a:bodyPr/>
          <a:lstStyle/>
          <a:p>
            <a:endParaRPr kumimoji="1" lang="ja-JP" altLang="en-US"/>
          </a:p>
        </p:txBody>
      </p:sp>
      <p:sp>
        <p:nvSpPr>
          <p:cNvPr id="1220" name="スライド番号プレースホルダー 5"/>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5670100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22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122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224" name="日付プレースホルダー 3"/>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25" name="フッター プレースホルダー 4"/>
          <p:cNvSpPr>
            <a:spLocks noGrp="1"/>
          </p:cNvSpPr>
          <p:nvPr>
            <p:ph type="ftr" sz="quarter" idx="11"/>
          </p:nvPr>
        </p:nvSpPr>
        <p:spPr/>
        <p:txBody>
          <a:bodyPr/>
          <a:lstStyle/>
          <a:p>
            <a:endParaRPr kumimoji="1" lang="ja-JP" altLang="en-US"/>
          </a:p>
        </p:txBody>
      </p:sp>
      <p:sp>
        <p:nvSpPr>
          <p:cNvPr id="1226" name="スライド番号プレースホルダー 5"/>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8439470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228" name="タイトル 1"/>
          <p:cNvSpPr>
            <a:spLocks noGrp="1"/>
          </p:cNvSpPr>
          <p:nvPr>
            <p:ph type="title"/>
          </p:nvPr>
        </p:nvSpPr>
        <p:spPr/>
        <p:txBody>
          <a:bodyPr/>
          <a:lstStyle/>
          <a:p>
            <a:r>
              <a:rPr kumimoji="1" lang="ja-JP" altLang="en-US"/>
              <a:t>マスター タイトルの書式設定</a:t>
            </a:r>
          </a:p>
        </p:txBody>
      </p:sp>
      <p:sp>
        <p:nvSpPr>
          <p:cNvPr id="1229"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30"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31" name="日付プレースホルダー 4"/>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32" name="フッター プレースホルダー 5"/>
          <p:cNvSpPr>
            <a:spLocks noGrp="1"/>
          </p:cNvSpPr>
          <p:nvPr>
            <p:ph type="ftr" sz="quarter" idx="11"/>
          </p:nvPr>
        </p:nvSpPr>
        <p:spPr/>
        <p:txBody>
          <a:bodyPr/>
          <a:lstStyle/>
          <a:p>
            <a:endParaRPr kumimoji="1" lang="ja-JP" altLang="en-US"/>
          </a:p>
        </p:txBody>
      </p:sp>
      <p:sp>
        <p:nvSpPr>
          <p:cNvPr id="1233" name="スライド番号プレースホルダー 6"/>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36122107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235"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236"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37"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38"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39"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40" name="日付プレースホルダー 6"/>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41" name="フッター プレースホルダー 7"/>
          <p:cNvSpPr>
            <a:spLocks noGrp="1"/>
          </p:cNvSpPr>
          <p:nvPr>
            <p:ph type="ftr" sz="quarter" idx="11"/>
          </p:nvPr>
        </p:nvSpPr>
        <p:spPr/>
        <p:txBody>
          <a:bodyPr/>
          <a:lstStyle/>
          <a:p>
            <a:endParaRPr kumimoji="1" lang="ja-JP" altLang="en-US"/>
          </a:p>
        </p:txBody>
      </p:sp>
      <p:sp>
        <p:nvSpPr>
          <p:cNvPr id="1242" name="スライド番号プレースホルダー 8"/>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3531034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244" name="タイトル 1"/>
          <p:cNvSpPr>
            <a:spLocks noGrp="1"/>
          </p:cNvSpPr>
          <p:nvPr>
            <p:ph type="title"/>
          </p:nvPr>
        </p:nvSpPr>
        <p:spPr/>
        <p:txBody>
          <a:bodyPr/>
          <a:lstStyle/>
          <a:p>
            <a:r>
              <a:rPr kumimoji="1" lang="ja-JP" altLang="en-US"/>
              <a:t>マスター タイトルの書式設定</a:t>
            </a:r>
          </a:p>
        </p:txBody>
      </p:sp>
      <p:sp>
        <p:nvSpPr>
          <p:cNvPr id="1245" name="日付プレースホルダー 2"/>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46" name="フッター プレースホルダー 3"/>
          <p:cNvSpPr>
            <a:spLocks noGrp="1"/>
          </p:cNvSpPr>
          <p:nvPr>
            <p:ph type="ftr" sz="quarter" idx="11"/>
          </p:nvPr>
        </p:nvSpPr>
        <p:spPr/>
        <p:txBody>
          <a:bodyPr/>
          <a:lstStyle/>
          <a:p>
            <a:endParaRPr kumimoji="1" lang="ja-JP" altLang="en-US"/>
          </a:p>
        </p:txBody>
      </p:sp>
      <p:sp>
        <p:nvSpPr>
          <p:cNvPr id="1247" name="スライド番号プレースホルダー 4"/>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31460884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249" name="日付プレースホルダー 1"/>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50" name="フッター プレースホルダー 2"/>
          <p:cNvSpPr>
            <a:spLocks noGrp="1"/>
          </p:cNvSpPr>
          <p:nvPr>
            <p:ph type="ftr" sz="quarter" idx="11"/>
          </p:nvPr>
        </p:nvSpPr>
        <p:spPr/>
        <p:txBody>
          <a:bodyPr/>
          <a:lstStyle/>
          <a:p>
            <a:endParaRPr kumimoji="1" lang="ja-JP" altLang="en-US"/>
          </a:p>
        </p:txBody>
      </p:sp>
      <p:sp>
        <p:nvSpPr>
          <p:cNvPr id="1251" name="スライド番号プレースホルダー 3"/>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778511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0" name=""/>
        <p:cNvGrpSpPr/>
        <p:nvPr/>
      </p:nvGrpSpPr>
      <p:grpSpPr>
        <a:xfrm>
          <a:off x="0" y="0"/>
          <a:ext cx="0" cy="0"/>
          <a:chOff x="0" y="0"/>
          <a:chExt cx="0" cy="0"/>
        </a:xfrm>
      </p:grpSpPr>
      <p:sp>
        <p:nvSpPr>
          <p:cNvPr id="1253"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1254"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55"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256" name="日付プレースホルダー 4"/>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57" name="フッター プレースホルダー 5"/>
          <p:cNvSpPr>
            <a:spLocks noGrp="1"/>
          </p:cNvSpPr>
          <p:nvPr>
            <p:ph type="ftr" sz="quarter" idx="11"/>
          </p:nvPr>
        </p:nvSpPr>
        <p:spPr/>
        <p:txBody>
          <a:bodyPr/>
          <a:lstStyle/>
          <a:p>
            <a:endParaRPr kumimoji="1" lang="ja-JP" altLang="en-US"/>
          </a:p>
        </p:txBody>
      </p:sp>
      <p:sp>
        <p:nvSpPr>
          <p:cNvPr id="1258" name="スライド番号プレースホルダー 6"/>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8647428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054"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055"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6"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7" name="日付プレースホルダ 9"/>
          <p:cNvSpPr>
            <a:spLocks noGrp="1"/>
          </p:cNvSpPr>
          <p:nvPr>
            <p:ph type="dt" sz="half" idx="10"/>
          </p:nvPr>
        </p:nvSpPr>
        <p:spPr/>
        <p:txBody>
          <a:bodyPr/>
          <a:lstStyle>
            <a:lvl1pPr>
              <a:defRPr/>
            </a:lvl1pPr>
          </a:lstStyle>
          <a:p>
            <a:pPr>
              <a:defRPr/>
            </a:pPr>
            <a:fld id="{BAD66567-AE27-462E-8407-75FE29988137}" type="datetime1">
              <a:rPr lang="ja-JP" altLang="en-US" smtClean="0"/>
              <a:pPr>
                <a:defRPr/>
              </a:pPr>
              <a:t>2020/3/16</a:t>
            </a:fld>
            <a:endParaRPr lang="ja-JP" altLang="en-US" dirty="0"/>
          </a:p>
        </p:txBody>
      </p:sp>
      <p:sp>
        <p:nvSpPr>
          <p:cNvPr id="1058"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59" name="スライド番号プレースホルダ 17"/>
          <p:cNvSpPr>
            <a:spLocks noGrp="1"/>
          </p:cNvSpPr>
          <p:nvPr>
            <p:ph type="sldNum" sz="quarter" idx="12"/>
          </p:nvPr>
        </p:nvSpPr>
        <p:spPr/>
        <p:txBody>
          <a:bodyPr/>
          <a:lstStyle>
            <a:lvl1pPr>
              <a:defRPr/>
            </a:lvl1pPr>
          </a:lstStyle>
          <a:p>
            <a:pPr>
              <a:defRPr/>
            </a:pPr>
            <a:fld id="{7A096799-2369-48F1-8D1A-C4ED3BF2545F}" type="slidenum">
              <a:rPr lang="ja-JP" altLang="en-US"/>
              <a:pPr>
                <a:defRPr/>
              </a:pPr>
              <a:t>‹#›</a:t>
            </a:fld>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260"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1261"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262"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263" name="日付プレースホルダー 4"/>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64" name="フッター プレースホルダー 5"/>
          <p:cNvSpPr>
            <a:spLocks noGrp="1"/>
          </p:cNvSpPr>
          <p:nvPr>
            <p:ph type="ftr" sz="quarter" idx="11"/>
          </p:nvPr>
        </p:nvSpPr>
        <p:spPr/>
        <p:txBody>
          <a:bodyPr/>
          <a:lstStyle/>
          <a:p>
            <a:endParaRPr kumimoji="1" lang="ja-JP" altLang="en-US"/>
          </a:p>
        </p:txBody>
      </p:sp>
      <p:sp>
        <p:nvSpPr>
          <p:cNvPr id="1265" name="スライド番号プレースホルダー 6"/>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34202042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0" name=""/>
        <p:cNvGrpSpPr/>
        <p:nvPr/>
      </p:nvGrpSpPr>
      <p:grpSpPr>
        <a:xfrm>
          <a:off x="0" y="0"/>
          <a:ext cx="0" cy="0"/>
          <a:chOff x="0" y="0"/>
          <a:chExt cx="0" cy="0"/>
        </a:xfrm>
      </p:grpSpPr>
      <p:sp>
        <p:nvSpPr>
          <p:cNvPr id="1267" name="タイトル 1"/>
          <p:cNvSpPr>
            <a:spLocks noGrp="1"/>
          </p:cNvSpPr>
          <p:nvPr>
            <p:ph type="title"/>
          </p:nvPr>
        </p:nvSpPr>
        <p:spPr/>
        <p:txBody>
          <a:bodyPr/>
          <a:lstStyle/>
          <a:p>
            <a:r>
              <a:rPr kumimoji="1" lang="ja-JP" altLang="en-US"/>
              <a:t>マスター タイトルの書式設定</a:t>
            </a:r>
          </a:p>
        </p:txBody>
      </p:sp>
      <p:sp>
        <p:nvSpPr>
          <p:cNvPr id="1268"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69" name="日付プレースホルダー 3"/>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70" name="フッター プレースホルダー 4"/>
          <p:cNvSpPr>
            <a:spLocks noGrp="1"/>
          </p:cNvSpPr>
          <p:nvPr>
            <p:ph type="ftr" sz="quarter" idx="11"/>
          </p:nvPr>
        </p:nvSpPr>
        <p:spPr/>
        <p:txBody>
          <a:bodyPr/>
          <a:lstStyle/>
          <a:p>
            <a:endParaRPr kumimoji="1" lang="ja-JP" altLang="en-US"/>
          </a:p>
        </p:txBody>
      </p:sp>
      <p:sp>
        <p:nvSpPr>
          <p:cNvPr id="1271" name="スライド番号プレースホルダー 5"/>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11040039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0" name=""/>
        <p:cNvGrpSpPr/>
        <p:nvPr/>
      </p:nvGrpSpPr>
      <p:grpSpPr>
        <a:xfrm>
          <a:off x="0" y="0"/>
          <a:ext cx="0" cy="0"/>
          <a:chOff x="0" y="0"/>
          <a:chExt cx="0" cy="0"/>
        </a:xfrm>
      </p:grpSpPr>
      <p:sp>
        <p:nvSpPr>
          <p:cNvPr id="1273"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1274"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75" name="日付プレースホルダー 3"/>
          <p:cNvSpPr>
            <a:spLocks noGrp="1"/>
          </p:cNvSpPr>
          <p:nvPr>
            <p:ph type="dt" sz="half" idx="10"/>
          </p:nvPr>
        </p:nvSpPr>
        <p:spPr/>
        <p:txBody>
          <a:bodyPr/>
          <a:lstStyle/>
          <a:p>
            <a:fld id="{AFA3428C-F6F8-45D6-A56D-C6E3A3CD2F3B}" type="datetimeFigureOut">
              <a:rPr kumimoji="1" lang="ja-JP" altLang="en-US" smtClean="0"/>
              <a:t>2020/3/16</a:t>
            </a:fld>
            <a:endParaRPr kumimoji="1" lang="ja-JP" altLang="en-US"/>
          </a:p>
        </p:txBody>
      </p:sp>
      <p:sp>
        <p:nvSpPr>
          <p:cNvPr id="1276" name="フッター プレースホルダー 4"/>
          <p:cNvSpPr>
            <a:spLocks noGrp="1"/>
          </p:cNvSpPr>
          <p:nvPr>
            <p:ph type="ftr" sz="quarter" idx="11"/>
          </p:nvPr>
        </p:nvSpPr>
        <p:spPr/>
        <p:txBody>
          <a:bodyPr/>
          <a:lstStyle/>
          <a:p>
            <a:endParaRPr kumimoji="1" lang="ja-JP" altLang="en-US"/>
          </a:p>
        </p:txBody>
      </p:sp>
      <p:sp>
        <p:nvSpPr>
          <p:cNvPr id="1277" name="スライド番号プレースホルダー 5"/>
          <p:cNvSpPr>
            <a:spLocks noGrp="1"/>
          </p:cNvSpPr>
          <p:nvPr>
            <p:ph type="sldNum" sz="quarter" idx="12"/>
          </p:nvPr>
        </p:nvSpPr>
        <p:spPr/>
        <p:txBody>
          <a:body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25169319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285"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1286"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1287"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1288"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1289"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8410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291" name="タイトル 1"/>
          <p:cNvSpPr>
            <a:spLocks noGrp="1"/>
          </p:cNvSpPr>
          <p:nvPr>
            <p:ph type="title"/>
          </p:nvPr>
        </p:nvSpPr>
        <p:spPr/>
        <p:txBody>
          <a:bodyPr/>
          <a:lstStyle/>
          <a:p>
            <a:r>
              <a:rPr kumimoji="1" lang="ja-JP" altLang="en-US"/>
              <a:t>マスタ タイトルの書式設定</a:t>
            </a:r>
          </a:p>
        </p:txBody>
      </p:sp>
      <p:sp>
        <p:nvSpPr>
          <p:cNvPr id="1292"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93"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1294"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1295"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0706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297"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1298"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1299"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1300"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1301"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9907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303" name="タイトル 1"/>
          <p:cNvSpPr>
            <a:spLocks noGrp="1"/>
          </p:cNvSpPr>
          <p:nvPr>
            <p:ph type="title"/>
          </p:nvPr>
        </p:nvSpPr>
        <p:spPr/>
        <p:txBody>
          <a:bodyPr/>
          <a:lstStyle/>
          <a:p>
            <a:r>
              <a:rPr kumimoji="1" lang="ja-JP" altLang="en-US"/>
              <a:t>マスタ タイトルの書式設定</a:t>
            </a:r>
          </a:p>
        </p:txBody>
      </p:sp>
      <p:sp>
        <p:nvSpPr>
          <p:cNvPr id="1304"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05"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06"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1307"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1308"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5181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310" name="タイトル 1"/>
          <p:cNvSpPr>
            <a:spLocks noGrp="1"/>
          </p:cNvSpPr>
          <p:nvPr>
            <p:ph type="title"/>
          </p:nvPr>
        </p:nvSpPr>
        <p:spPr/>
        <p:txBody>
          <a:bodyPr/>
          <a:lstStyle>
            <a:lvl1pPr>
              <a:defRPr/>
            </a:lvl1pPr>
          </a:lstStyle>
          <a:p>
            <a:r>
              <a:rPr kumimoji="1" lang="ja-JP" altLang="en-US"/>
              <a:t>マスタ タイトルの書式設定</a:t>
            </a:r>
          </a:p>
        </p:txBody>
      </p:sp>
      <p:sp>
        <p:nvSpPr>
          <p:cNvPr id="1311"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1312"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13"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1314"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15"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1316"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1317"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173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319" name="タイトル 1"/>
          <p:cNvSpPr>
            <a:spLocks noGrp="1"/>
          </p:cNvSpPr>
          <p:nvPr>
            <p:ph type="title"/>
          </p:nvPr>
        </p:nvSpPr>
        <p:spPr/>
        <p:txBody>
          <a:bodyPr/>
          <a:lstStyle/>
          <a:p>
            <a:r>
              <a:rPr kumimoji="1" lang="ja-JP" altLang="en-US"/>
              <a:t>マスタ タイトルの書式設定</a:t>
            </a:r>
          </a:p>
        </p:txBody>
      </p:sp>
      <p:sp>
        <p:nvSpPr>
          <p:cNvPr id="1320"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1321"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1322"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3767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324"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1325"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1326"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469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061"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062"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063"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064"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65"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66" name="日付プレースホルダ 9"/>
          <p:cNvSpPr>
            <a:spLocks noGrp="1"/>
          </p:cNvSpPr>
          <p:nvPr>
            <p:ph type="dt" sz="half" idx="10"/>
          </p:nvPr>
        </p:nvSpPr>
        <p:spPr/>
        <p:txBody>
          <a:bodyPr/>
          <a:lstStyle>
            <a:lvl1pPr>
              <a:defRPr/>
            </a:lvl1pPr>
          </a:lstStyle>
          <a:p>
            <a:pPr>
              <a:defRPr/>
            </a:pPr>
            <a:fld id="{15CD15D1-2686-4A7B-A0ED-AE0F4894BB74}" type="datetime1">
              <a:rPr lang="ja-JP" altLang="en-US" smtClean="0"/>
              <a:pPr>
                <a:defRPr/>
              </a:pPr>
              <a:t>2020/3/16</a:t>
            </a:fld>
            <a:endParaRPr lang="ja-JP" altLang="en-US" dirty="0"/>
          </a:p>
        </p:txBody>
      </p:sp>
      <p:sp>
        <p:nvSpPr>
          <p:cNvPr id="1067"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68" name="スライド番号プレースホルダ 17"/>
          <p:cNvSpPr>
            <a:spLocks noGrp="1"/>
          </p:cNvSpPr>
          <p:nvPr>
            <p:ph type="sldNum" sz="quarter" idx="12"/>
          </p:nvPr>
        </p:nvSpPr>
        <p:spPr/>
        <p:txBody>
          <a:bodyPr/>
          <a:lstStyle>
            <a:lvl1pPr>
              <a:defRPr/>
            </a:lvl1pPr>
          </a:lstStyle>
          <a:p>
            <a:pPr>
              <a:defRPr/>
            </a:pPr>
            <a:fld id="{FAD72B4E-A9B5-426A-AE62-7E16A29097F3}" type="slidenum">
              <a:rPr lang="ja-JP" altLang="en-US"/>
              <a:pPr>
                <a:defRPr/>
              </a:pPr>
              <a:t>‹#›</a:t>
            </a:fld>
            <a:endParaRPr lang="ja-JP"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328"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1329"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30"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331"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1332"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1333"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4121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335"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1336"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337"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338"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1339"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1340"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6432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342" name="タイトル 1"/>
          <p:cNvSpPr>
            <a:spLocks noGrp="1"/>
          </p:cNvSpPr>
          <p:nvPr>
            <p:ph type="title"/>
          </p:nvPr>
        </p:nvSpPr>
        <p:spPr/>
        <p:txBody>
          <a:bodyPr/>
          <a:lstStyle/>
          <a:p>
            <a:r>
              <a:rPr kumimoji="1" lang="ja-JP" altLang="en-US"/>
              <a:t>マスタ タイトルの書式設定</a:t>
            </a:r>
          </a:p>
        </p:txBody>
      </p:sp>
      <p:sp>
        <p:nvSpPr>
          <p:cNvPr id="134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4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134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134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707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348"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1349"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50"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1351"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1352"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3534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0" name=""/>
        <p:cNvGrpSpPr/>
        <p:nvPr/>
      </p:nvGrpSpPr>
      <p:grpSpPr>
        <a:xfrm>
          <a:off x="0" y="0"/>
          <a:ext cx="0" cy="0"/>
          <a:chOff x="0" y="0"/>
          <a:chExt cx="0" cy="0"/>
        </a:xfrm>
      </p:grpSpPr>
      <p:sp>
        <p:nvSpPr>
          <p:cNvPr id="1354"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86269790"/>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7862131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368"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369"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370" name="日付プレースホルダ 29"/>
          <p:cNvSpPr>
            <a:spLocks noGrp="1"/>
          </p:cNvSpPr>
          <p:nvPr>
            <p:ph type="dt" sz="half" idx="10"/>
          </p:nvPr>
        </p:nvSpPr>
        <p:spPr/>
        <p:txBody>
          <a:bodyPr/>
          <a:lstStyle>
            <a:lvl1pPr>
              <a:defRPr/>
            </a:lvl1pPr>
          </a:lstStyle>
          <a:p>
            <a:pPr>
              <a:defRPr/>
            </a:pPr>
            <a:fld id="{5C65AD77-8C47-4685-89C7-697DA9DE730B}" type="datetime1">
              <a:rPr lang="ja-JP" altLang="en-US" smtClean="0"/>
              <a:pPr>
                <a:defRPr/>
              </a:pPr>
              <a:t>2020/3/16</a:t>
            </a:fld>
            <a:endParaRPr lang="ja-JP" altLang="en-US" dirty="0"/>
          </a:p>
        </p:txBody>
      </p:sp>
      <p:sp>
        <p:nvSpPr>
          <p:cNvPr id="1371" name="フッター プレースホルダ 18"/>
          <p:cNvSpPr>
            <a:spLocks noGrp="1"/>
          </p:cNvSpPr>
          <p:nvPr>
            <p:ph type="ftr" sz="quarter" idx="11"/>
          </p:nvPr>
        </p:nvSpPr>
        <p:spPr/>
        <p:txBody>
          <a:bodyPr/>
          <a:lstStyle>
            <a:lvl1pPr>
              <a:defRPr/>
            </a:lvl1pPr>
          </a:lstStyle>
          <a:p>
            <a:pPr>
              <a:defRPr/>
            </a:pPr>
            <a:endParaRPr lang="ja-JP" altLang="en-US" dirty="0"/>
          </a:p>
        </p:txBody>
      </p:sp>
      <p:sp>
        <p:nvSpPr>
          <p:cNvPr id="1372" name="スライド番号プレースホルダ 26"/>
          <p:cNvSpPr>
            <a:spLocks noGrp="1"/>
          </p:cNvSpPr>
          <p:nvPr>
            <p:ph type="sldNum" sz="quarter" idx="12"/>
          </p:nvPr>
        </p:nvSpPr>
        <p:spPr/>
        <p:txBody>
          <a:bodyPr/>
          <a:lstStyle>
            <a:lvl1pPr>
              <a:defRPr/>
            </a:lvl1pPr>
          </a:lstStyle>
          <a:p>
            <a:pPr>
              <a:defRPr/>
            </a:pPr>
            <a:fld id="{3B06A6BF-6EB8-40E3-A3A5-34CAEABBB092}" type="slidenum">
              <a:rPr lang="ja-JP" altLang="en-US"/>
              <a:pPr>
                <a:defRPr/>
              </a:pPr>
              <a:t>‹#›</a:t>
            </a:fld>
            <a:endParaRPr lang="ja-JP" altLang="en-US" dirty="0"/>
          </a:p>
        </p:txBody>
      </p:sp>
    </p:spTree>
    <p:extLst>
      <p:ext uri="{BB962C8B-B14F-4D97-AF65-F5344CB8AC3E}">
        <p14:creationId xmlns:p14="http://schemas.microsoft.com/office/powerpoint/2010/main" val="3447902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374" name="タイトル 1"/>
          <p:cNvSpPr>
            <a:spLocks noGrp="1"/>
          </p:cNvSpPr>
          <p:nvPr>
            <p:ph type="title"/>
          </p:nvPr>
        </p:nvSpPr>
        <p:spPr/>
        <p:txBody>
          <a:bodyPr/>
          <a:lstStyle/>
          <a:p>
            <a:r>
              <a:rPr lang="ja-JP" altLang="en-US"/>
              <a:t>マスタ タイトルの書式設定</a:t>
            </a:r>
            <a:endParaRPr lang="en-US"/>
          </a:p>
        </p:txBody>
      </p:sp>
      <p:sp>
        <p:nvSpPr>
          <p:cNvPr id="1375"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76" name="日付プレースホルダ 9"/>
          <p:cNvSpPr>
            <a:spLocks noGrp="1"/>
          </p:cNvSpPr>
          <p:nvPr>
            <p:ph type="dt" sz="half" idx="10"/>
          </p:nvPr>
        </p:nvSpPr>
        <p:spPr/>
        <p:txBody>
          <a:bodyPr/>
          <a:lstStyle>
            <a:lvl1pPr>
              <a:defRPr/>
            </a:lvl1pPr>
          </a:lstStyle>
          <a:p>
            <a:pPr>
              <a:defRPr/>
            </a:pPr>
            <a:fld id="{679912E8-24BD-4124-A30A-3AE8237C2493}" type="datetime1">
              <a:rPr lang="ja-JP" altLang="en-US" smtClean="0"/>
              <a:pPr>
                <a:defRPr/>
              </a:pPr>
              <a:t>2020/3/16</a:t>
            </a:fld>
            <a:endParaRPr lang="ja-JP" altLang="en-US" dirty="0"/>
          </a:p>
        </p:txBody>
      </p:sp>
      <p:sp>
        <p:nvSpPr>
          <p:cNvPr id="1377"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378" name="スライド番号プレースホルダ 17"/>
          <p:cNvSpPr>
            <a:spLocks noGrp="1"/>
          </p:cNvSpPr>
          <p:nvPr>
            <p:ph type="sldNum" sz="quarter" idx="12"/>
          </p:nvPr>
        </p:nvSpPr>
        <p:spPr/>
        <p:txBody>
          <a:bodyPr/>
          <a:lstStyle>
            <a:lvl1pPr>
              <a:defRPr/>
            </a:lvl1pPr>
          </a:lstStyle>
          <a:p>
            <a:pPr>
              <a:defRPr/>
            </a:pPr>
            <a:fld id="{866BC986-8573-4CB6-88B5-EB50399B64A0}" type="slidenum">
              <a:rPr lang="ja-JP" altLang="en-US"/>
              <a:pPr>
                <a:defRPr/>
              </a:pPr>
              <a:t>‹#›</a:t>
            </a:fld>
            <a:endParaRPr lang="ja-JP" altLang="en-US" dirty="0"/>
          </a:p>
        </p:txBody>
      </p:sp>
    </p:spTree>
    <p:extLst>
      <p:ext uri="{BB962C8B-B14F-4D97-AF65-F5344CB8AC3E}">
        <p14:creationId xmlns:p14="http://schemas.microsoft.com/office/powerpoint/2010/main" val="2315028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380"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381"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382" name="日付プレースホルダ 3"/>
          <p:cNvSpPr>
            <a:spLocks noGrp="1"/>
          </p:cNvSpPr>
          <p:nvPr>
            <p:ph type="dt" sz="half" idx="10"/>
          </p:nvPr>
        </p:nvSpPr>
        <p:spPr/>
        <p:txBody>
          <a:bodyPr/>
          <a:lstStyle>
            <a:lvl1pPr>
              <a:defRPr/>
            </a:lvl1pPr>
          </a:lstStyle>
          <a:p>
            <a:pPr>
              <a:defRPr/>
            </a:pPr>
            <a:fld id="{91D74CAF-17F6-464C-B93E-6B04A272D37F}" type="datetime1">
              <a:rPr lang="ja-JP" altLang="en-US" smtClean="0"/>
              <a:pPr>
                <a:defRPr/>
              </a:pPr>
              <a:t>2020/3/16</a:t>
            </a:fld>
            <a:endParaRPr lang="ja-JP" altLang="en-US" dirty="0"/>
          </a:p>
        </p:txBody>
      </p:sp>
      <p:sp>
        <p:nvSpPr>
          <p:cNvPr id="138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1384" name="スライド番号プレースホルダ 5"/>
          <p:cNvSpPr>
            <a:spLocks noGrp="1"/>
          </p:cNvSpPr>
          <p:nvPr>
            <p:ph type="sldNum" sz="quarter" idx="12"/>
          </p:nvPr>
        </p:nvSpPr>
        <p:spPr/>
        <p:txBody>
          <a:bodyPr/>
          <a:lstStyle>
            <a:lvl1pPr>
              <a:defRPr/>
            </a:lvl1pPr>
          </a:lstStyle>
          <a:p>
            <a:pPr>
              <a:defRPr/>
            </a:pPr>
            <a:fld id="{04AF0E9A-D462-4346-8BA7-654576A863BB}" type="slidenum">
              <a:rPr lang="ja-JP" altLang="en-US"/>
              <a:pPr>
                <a:defRPr/>
              </a:pPr>
              <a:t>‹#›</a:t>
            </a:fld>
            <a:endParaRPr lang="ja-JP" altLang="en-US" dirty="0"/>
          </a:p>
        </p:txBody>
      </p:sp>
    </p:spTree>
    <p:extLst>
      <p:ext uri="{BB962C8B-B14F-4D97-AF65-F5344CB8AC3E}">
        <p14:creationId xmlns:p14="http://schemas.microsoft.com/office/powerpoint/2010/main" val="4172571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386"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387"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88"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89" name="日付プレースホルダ 9"/>
          <p:cNvSpPr>
            <a:spLocks noGrp="1"/>
          </p:cNvSpPr>
          <p:nvPr>
            <p:ph type="dt" sz="half" idx="10"/>
          </p:nvPr>
        </p:nvSpPr>
        <p:spPr/>
        <p:txBody>
          <a:bodyPr/>
          <a:lstStyle>
            <a:lvl1pPr>
              <a:defRPr/>
            </a:lvl1pPr>
          </a:lstStyle>
          <a:p>
            <a:pPr>
              <a:defRPr/>
            </a:pPr>
            <a:fld id="{BAD66567-AE27-462E-8407-75FE29988137}" type="datetime1">
              <a:rPr lang="ja-JP" altLang="en-US" smtClean="0"/>
              <a:pPr>
                <a:defRPr/>
              </a:pPr>
              <a:t>2020/3/16</a:t>
            </a:fld>
            <a:endParaRPr lang="ja-JP" altLang="en-US" dirty="0"/>
          </a:p>
        </p:txBody>
      </p:sp>
      <p:sp>
        <p:nvSpPr>
          <p:cNvPr id="1390"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391" name="スライド番号プレースホルダ 17"/>
          <p:cNvSpPr>
            <a:spLocks noGrp="1"/>
          </p:cNvSpPr>
          <p:nvPr>
            <p:ph type="sldNum" sz="quarter" idx="12"/>
          </p:nvPr>
        </p:nvSpPr>
        <p:spPr/>
        <p:txBody>
          <a:bodyPr/>
          <a:lstStyle>
            <a:lvl1pPr>
              <a:defRPr/>
            </a:lvl1pPr>
          </a:lstStyle>
          <a:p>
            <a:pPr>
              <a:defRPr/>
            </a:pPr>
            <a:fld id="{7A096799-2369-48F1-8D1A-C4ED3BF2545F}" type="slidenum">
              <a:rPr lang="ja-JP" altLang="en-US"/>
              <a:pPr>
                <a:defRPr/>
              </a:pPr>
              <a:t>‹#›</a:t>
            </a:fld>
            <a:endParaRPr lang="ja-JP" altLang="en-US" dirty="0"/>
          </a:p>
        </p:txBody>
      </p:sp>
    </p:spTree>
    <p:extLst>
      <p:ext uri="{BB962C8B-B14F-4D97-AF65-F5344CB8AC3E}">
        <p14:creationId xmlns:p14="http://schemas.microsoft.com/office/powerpoint/2010/main" val="101313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070"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071" name="日付プレースホルダ 9"/>
          <p:cNvSpPr>
            <a:spLocks noGrp="1"/>
          </p:cNvSpPr>
          <p:nvPr>
            <p:ph type="dt" sz="half" idx="10"/>
          </p:nvPr>
        </p:nvSpPr>
        <p:spPr/>
        <p:txBody>
          <a:bodyPr/>
          <a:lstStyle>
            <a:lvl1pPr>
              <a:defRPr/>
            </a:lvl1pPr>
          </a:lstStyle>
          <a:p>
            <a:pPr>
              <a:defRPr/>
            </a:pPr>
            <a:fld id="{E31948AA-56AA-4920-AAA6-C67AA8EE40E2}" type="datetime1">
              <a:rPr lang="ja-JP" altLang="en-US" smtClean="0"/>
              <a:pPr>
                <a:defRPr/>
              </a:pPr>
              <a:t>2020/3/16</a:t>
            </a:fld>
            <a:endParaRPr lang="ja-JP" altLang="en-US" dirty="0"/>
          </a:p>
        </p:txBody>
      </p:sp>
      <p:sp>
        <p:nvSpPr>
          <p:cNvPr id="1072"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73" name="スライド番号プレースホルダ 17"/>
          <p:cNvSpPr>
            <a:spLocks noGrp="1"/>
          </p:cNvSpPr>
          <p:nvPr>
            <p:ph type="sldNum" sz="quarter" idx="12"/>
          </p:nvPr>
        </p:nvSpPr>
        <p:spPr/>
        <p:txBody>
          <a:bodyPr/>
          <a:lstStyle>
            <a:lvl1pPr>
              <a:defRPr/>
            </a:lvl1pPr>
          </a:lstStyle>
          <a:p>
            <a:pPr>
              <a:defRPr/>
            </a:pPr>
            <a:fld id="{71B322D3-EE42-45A6-B399-76AA88653454}" type="slidenum">
              <a:rPr lang="ja-JP" altLang="en-US"/>
              <a:pPr>
                <a:defRPr/>
              </a:pPr>
              <a:t>‹#›</a:t>
            </a:fld>
            <a:endParaRPr lang="ja-JP"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393"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394"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395"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396"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97"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98" name="日付プレースホルダ 9"/>
          <p:cNvSpPr>
            <a:spLocks noGrp="1"/>
          </p:cNvSpPr>
          <p:nvPr>
            <p:ph type="dt" sz="half" idx="10"/>
          </p:nvPr>
        </p:nvSpPr>
        <p:spPr/>
        <p:txBody>
          <a:bodyPr/>
          <a:lstStyle>
            <a:lvl1pPr>
              <a:defRPr/>
            </a:lvl1pPr>
          </a:lstStyle>
          <a:p>
            <a:pPr>
              <a:defRPr/>
            </a:pPr>
            <a:fld id="{15CD15D1-2686-4A7B-A0ED-AE0F4894BB74}" type="datetime1">
              <a:rPr lang="ja-JP" altLang="en-US" smtClean="0"/>
              <a:pPr>
                <a:defRPr/>
              </a:pPr>
              <a:t>2020/3/16</a:t>
            </a:fld>
            <a:endParaRPr lang="ja-JP" altLang="en-US" dirty="0"/>
          </a:p>
        </p:txBody>
      </p:sp>
      <p:sp>
        <p:nvSpPr>
          <p:cNvPr id="1399"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400" name="スライド番号プレースホルダ 17"/>
          <p:cNvSpPr>
            <a:spLocks noGrp="1"/>
          </p:cNvSpPr>
          <p:nvPr>
            <p:ph type="sldNum" sz="quarter" idx="12"/>
          </p:nvPr>
        </p:nvSpPr>
        <p:spPr/>
        <p:txBody>
          <a:bodyPr/>
          <a:lstStyle>
            <a:lvl1pPr>
              <a:defRPr/>
            </a:lvl1pPr>
          </a:lstStyle>
          <a:p>
            <a:pPr>
              <a:defRPr/>
            </a:pPr>
            <a:fld id="{FAD72B4E-A9B5-426A-AE62-7E16A29097F3}" type="slidenum">
              <a:rPr lang="ja-JP" altLang="en-US"/>
              <a:pPr>
                <a:defRPr/>
              </a:pPr>
              <a:t>‹#›</a:t>
            </a:fld>
            <a:endParaRPr lang="ja-JP" altLang="en-US" dirty="0"/>
          </a:p>
        </p:txBody>
      </p:sp>
    </p:spTree>
    <p:extLst>
      <p:ext uri="{BB962C8B-B14F-4D97-AF65-F5344CB8AC3E}">
        <p14:creationId xmlns:p14="http://schemas.microsoft.com/office/powerpoint/2010/main" val="498246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40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403" name="日付プレースホルダ 9"/>
          <p:cNvSpPr>
            <a:spLocks noGrp="1"/>
          </p:cNvSpPr>
          <p:nvPr>
            <p:ph type="dt" sz="half" idx="10"/>
          </p:nvPr>
        </p:nvSpPr>
        <p:spPr/>
        <p:txBody>
          <a:bodyPr/>
          <a:lstStyle>
            <a:lvl1pPr>
              <a:defRPr/>
            </a:lvl1pPr>
          </a:lstStyle>
          <a:p>
            <a:pPr>
              <a:defRPr/>
            </a:pPr>
            <a:fld id="{E31948AA-56AA-4920-AAA6-C67AA8EE40E2}" type="datetime1">
              <a:rPr lang="ja-JP" altLang="en-US" smtClean="0"/>
              <a:pPr>
                <a:defRPr/>
              </a:pPr>
              <a:t>2020/3/16</a:t>
            </a:fld>
            <a:endParaRPr lang="ja-JP" altLang="en-US" dirty="0"/>
          </a:p>
        </p:txBody>
      </p:sp>
      <p:sp>
        <p:nvSpPr>
          <p:cNvPr id="1404"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405" name="スライド番号プレースホルダ 17"/>
          <p:cNvSpPr>
            <a:spLocks noGrp="1"/>
          </p:cNvSpPr>
          <p:nvPr>
            <p:ph type="sldNum" sz="quarter" idx="12"/>
          </p:nvPr>
        </p:nvSpPr>
        <p:spPr/>
        <p:txBody>
          <a:bodyPr/>
          <a:lstStyle>
            <a:lvl1pPr>
              <a:defRPr/>
            </a:lvl1pPr>
          </a:lstStyle>
          <a:p>
            <a:pPr>
              <a:defRPr/>
            </a:pPr>
            <a:fld id="{71B322D3-EE42-45A6-B399-76AA88653454}" type="slidenum">
              <a:rPr lang="ja-JP" altLang="en-US"/>
              <a:pPr>
                <a:defRPr/>
              </a:pPr>
              <a:t>‹#›</a:t>
            </a:fld>
            <a:endParaRPr lang="ja-JP" altLang="en-US" dirty="0"/>
          </a:p>
        </p:txBody>
      </p:sp>
    </p:spTree>
    <p:extLst>
      <p:ext uri="{BB962C8B-B14F-4D97-AF65-F5344CB8AC3E}">
        <p14:creationId xmlns:p14="http://schemas.microsoft.com/office/powerpoint/2010/main" val="212515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407" name="日付プレースホルダ 9"/>
          <p:cNvSpPr>
            <a:spLocks noGrp="1"/>
          </p:cNvSpPr>
          <p:nvPr>
            <p:ph type="dt" sz="half" idx="10"/>
          </p:nvPr>
        </p:nvSpPr>
        <p:spPr/>
        <p:txBody>
          <a:bodyPr/>
          <a:lstStyle>
            <a:lvl1pPr>
              <a:defRPr/>
            </a:lvl1pPr>
          </a:lstStyle>
          <a:p>
            <a:pPr>
              <a:defRPr/>
            </a:pPr>
            <a:fld id="{3D7466A0-302D-403D-94AE-D27F8CD2D2D8}" type="datetime1">
              <a:rPr lang="ja-JP" altLang="en-US" smtClean="0"/>
              <a:pPr>
                <a:defRPr/>
              </a:pPr>
              <a:t>2020/3/16</a:t>
            </a:fld>
            <a:endParaRPr lang="ja-JP" altLang="en-US" dirty="0"/>
          </a:p>
        </p:txBody>
      </p:sp>
      <p:sp>
        <p:nvSpPr>
          <p:cNvPr id="1408"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409" name="スライド番号プレースホルダ 17"/>
          <p:cNvSpPr>
            <a:spLocks noGrp="1"/>
          </p:cNvSpPr>
          <p:nvPr>
            <p:ph type="sldNum" sz="quarter" idx="12"/>
          </p:nvPr>
        </p:nvSpPr>
        <p:spPr/>
        <p:txBody>
          <a:bodyPr/>
          <a:lstStyle>
            <a:lvl1pPr>
              <a:defRPr/>
            </a:lvl1pPr>
          </a:lstStyle>
          <a:p>
            <a:pPr>
              <a:defRPr/>
            </a:pPr>
            <a:fld id="{8679811C-638D-4734-AB14-27C76B8E71C0}" type="slidenum">
              <a:rPr lang="ja-JP" altLang="en-US"/>
              <a:pPr>
                <a:defRPr/>
              </a:pPr>
              <a:t>‹#›</a:t>
            </a:fld>
            <a:endParaRPr lang="ja-JP" altLang="en-US" dirty="0"/>
          </a:p>
        </p:txBody>
      </p:sp>
    </p:spTree>
    <p:extLst>
      <p:ext uri="{BB962C8B-B14F-4D97-AF65-F5344CB8AC3E}">
        <p14:creationId xmlns:p14="http://schemas.microsoft.com/office/powerpoint/2010/main" val="2359592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411"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412"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413"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14" name="日付プレースホルダ 9"/>
          <p:cNvSpPr>
            <a:spLocks noGrp="1"/>
          </p:cNvSpPr>
          <p:nvPr>
            <p:ph type="dt" sz="half" idx="10"/>
          </p:nvPr>
        </p:nvSpPr>
        <p:spPr/>
        <p:txBody>
          <a:bodyPr/>
          <a:lstStyle>
            <a:lvl1pPr>
              <a:defRPr/>
            </a:lvl1pPr>
          </a:lstStyle>
          <a:p>
            <a:pPr>
              <a:defRPr/>
            </a:pPr>
            <a:fld id="{5D894814-27E3-437E-AC83-BC739A39AE86}" type="datetime1">
              <a:rPr lang="ja-JP" altLang="en-US" smtClean="0"/>
              <a:pPr>
                <a:defRPr/>
              </a:pPr>
              <a:t>2020/3/16</a:t>
            </a:fld>
            <a:endParaRPr lang="ja-JP" altLang="en-US" dirty="0"/>
          </a:p>
        </p:txBody>
      </p:sp>
      <p:sp>
        <p:nvSpPr>
          <p:cNvPr id="141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416" name="スライド番号プレースホルダ 17"/>
          <p:cNvSpPr>
            <a:spLocks noGrp="1"/>
          </p:cNvSpPr>
          <p:nvPr>
            <p:ph type="sldNum" sz="quarter" idx="12"/>
          </p:nvPr>
        </p:nvSpPr>
        <p:spPr/>
        <p:txBody>
          <a:bodyPr/>
          <a:lstStyle>
            <a:lvl1pPr>
              <a:defRPr/>
            </a:lvl1pPr>
          </a:lstStyle>
          <a:p>
            <a:pPr>
              <a:defRPr/>
            </a:pPr>
            <a:fld id="{921554A1-080D-4BE2-9C6C-6B32AD3DC986}" type="slidenum">
              <a:rPr lang="ja-JP" altLang="en-US"/>
              <a:pPr>
                <a:defRPr/>
              </a:pPr>
              <a:t>‹#›</a:t>
            </a:fld>
            <a:endParaRPr lang="ja-JP" altLang="en-US" dirty="0"/>
          </a:p>
        </p:txBody>
      </p:sp>
    </p:spTree>
    <p:extLst>
      <p:ext uri="{BB962C8B-B14F-4D97-AF65-F5344CB8AC3E}">
        <p14:creationId xmlns:p14="http://schemas.microsoft.com/office/powerpoint/2010/main" val="17950392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418"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9"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20" name="フリーフォーム 6"/>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421"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42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423"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424"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425" name="日付プレースホルダ 4"/>
          <p:cNvSpPr>
            <a:spLocks noGrp="1"/>
          </p:cNvSpPr>
          <p:nvPr>
            <p:ph type="dt" sz="half" idx="10"/>
          </p:nvPr>
        </p:nvSpPr>
        <p:spPr/>
        <p:txBody>
          <a:bodyPr/>
          <a:lstStyle>
            <a:lvl1pPr>
              <a:defRPr/>
            </a:lvl1pPr>
          </a:lstStyle>
          <a:p>
            <a:pPr>
              <a:defRPr/>
            </a:pPr>
            <a:fld id="{F33E2873-D857-496D-BF3A-9EF4E254AFB4}" type="datetime1">
              <a:rPr lang="ja-JP" altLang="en-US" smtClean="0"/>
              <a:pPr>
                <a:defRPr/>
              </a:pPr>
              <a:t>2020/3/16</a:t>
            </a:fld>
            <a:endParaRPr lang="ja-JP" altLang="en-US" dirty="0"/>
          </a:p>
        </p:txBody>
      </p:sp>
      <p:sp>
        <p:nvSpPr>
          <p:cNvPr id="1426"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1427"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FA42225F-09DC-4610-84DC-5AFE6EC63D4D}" type="slidenum">
              <a:rPr lang="ja-JP" altLang="en-US"/>
              <a:pPr>
                <a:defRPr/>
              </a:pPr>
              <a:t>‹#›</a:t>
            </a:fld>
            <a:endParaRPr lang="ja-JP" altLang="en-US" dirty="0"/>
          </a:p>
        </p:txBody>
      </p:sp>
    </p:spTree>
    <p:extLst>
      <p:ext uri="{BB962C8B-B14F-4D97-AF65-F5344CB8AC3E}">
        <p14:creationId xmlns:p14="http://schemas.microsoft.com/office/powerpoint/2010/main" val="42119918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429" name="タイトル 1"/>
          <p:cNvSpPr>
            <a:spLocks noGrp="1"/>
          </p:cNvSpPr>
          <p:nvPr>
            <p:ph type="title"/>
          </p:nvPr>
        </p:nvSpPr>
        <p:spPr/>
        <p:txBody>
          <a:bodyPr/>
          <a:lstStyle/>
          <a:p>
            <a:r>
              <a:rPr lang="ja-JP" altLang="en-US"/>
              <a:t>マスタ タイトルの書式設定</a:t>
            </a:r>
            <a:endParaRPr lang="en-US"/>
          </a:p>
        </p:txBody>
      </p:sp>
      <p:sp>
        <p:nvSpPr>
          <p:cNvPr id="143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31" name="日付プレースホルダ 9"/>
          <p:cNvSpPr>
            <a:spLocks noGrp="1"/>
          </p:cNvSpPr>
          <p:nvPr>
            <p:ph type="dt" sz="half" idx="10"/>
          </p:nvPr>
        </p:nvSpPr>
        <p:spPr/>
        <p:txBody>
          <a:bodyPr/>
          <a:lstStyle>
            <a:lvl1pPr>
              <a:defRPr/>
            </a:lvl1pPr>
          </a:lstStyle>
          <a:p>
            <a:pPr>
              <a:defRPr/>
            </a:pPr>
            <a:fld id="{AAE4A978-151E-4E85-AD81-88906B7E350A}" type="datetime1">
              <a:rPr lang="ja-JP" altLang="en-US" smtClean="0"/>
              <a:pPr>
                <a:defRPr/>
              </a:pPr>
              <a:t>2020/3/16</a:t>
            </a:fld>
            <a:endParaRPr lang="ja-JP" altLang="en-US" dirty="0"/>
          </a:p>
        </p:txBody>
      </p:sp>
      <p:sp>
        <p:nvSpPr>
          <p:cNvPr id="1432"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433" name="スライド番号プレースホルダ 17"/>
          <p:cNvSpPr>
            <a:spLocks noGrp="1"/>
          </p:cNvSpPr>
          <p:nvPr>
            <p:ph type="sldNum" sz="quarter" idx="12"/>
          </p:nvPr>
        </p:nvSpPr>
        <p:spPr/>
        <p:txBody>
          <a:bodyPr/>
          <a:lstStyle>
            <a:lvl1pPr>
              <a:defRPr/>
            </a:lvl1pPr>
          </a:lstStyle>
          <a:p>
            <a:pPr>
              <a:defRPr/>
            </a:pPr>
            <a:fld id="{E34895E3-6EA7-4150-A027-8110B2EDA6CC}" type="slidenum">
              <a:rPr lang="ja-JP" altLang="en-US"/>
              <a:pPr>
                <a:defRPr/>
              </a:pPr>
              <a:t>‹#›</a:t>
            </a:fld>
            <a:endParaRPr lang="ja-JP" altLang="en-US" dirty="0"/>
          </a:p>
        </p:txBody>
      </p:sp>
    </p:spTree>
    <p:extLst>
      <p:ext uri="{BB962C8B-B14F-4D97-AF65-F5344CB8AC3E}">
        <p14:creationId xmlns:p14="http://schemas.microsoft.com/office/powerpoint/2010/main" val="1957048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435"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436"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37" name="日付プレースホルダ 9"/>
          <p:cNvSpPr>
            <a:spLocks noGrp="1"/>
          </p:cNvSpPr>
          <p:nvPr>
            <p:ph type="dt" sz="half" idx="10"/>
          </p:nvPr>
        </p:nvSpPr>
        <p:spPr/>
        <p:txBody>
          <a:bodyPr/>
          <a:lstStyle>
            <a:lvl1pPr>
              <a:defRPr/>
            </a:lvl1pPr>
          </a:lstStyle>
          <a:p>
            <a:pPr>
              <a:defRPr/>
            </a:pPr>
            <a:fld id="{BD9515AB-F904-4E68-9545-67787A8CFB4B}" type="datetime1">
              <a:rPr lang="ja-JP" altLang="en-US" smtClean="0"/>
              <a:pPr>
                <a:defRPr/>
              </a:pPr>
              <a:t>2020/3/16</a:t>
            </a:fld>
            <a:endParaRPr lang="ja-JP" altLang="en-US" dirty="0"/>
          </a:p>
        </p:txBody>
      </p:sp>
      <p:sp>
        <p:nvSpPr>
          <p:cNvPr id="1438"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439" name="スライド番号プレースホルダ 17"/>
          <p:cNvSpPr>
            <a:spLocks noGrp="1"/>
          </p:cNvSpPr>
          <p:nvPr>
            <p:ph type="sldNum" sz="quarter" idx="12"/>
          </p:nvPr>
        </p:nvSpPr>
        <p:spPr/>
        <p:txBody>
          <a:bodyPr/>
          <a:lstStyle>
            <a:lvl1pPr>
              <a:defRPr/>
            </a:lvl1pPr>
          </a:lstStyle>
          <a:p>
            <a:pPr>
              <a:defRPr/>
            </a:pPr>
            <a:fld id="{DE54A8A6-DBB9-47FA-92EC-9B7E59ED40DE}" type="slidenum">
              <a:rPr lang="ja-JP" altLang="en-US"/>
              <a:pPr>
                <a:defRPr/>
              </a:pPr>
              <a:t>‹#›</a:t>
            </a:fld>
            <a:endParaRPr lang="ja-JP" altLang="en-US" dirty="0"/>
          </a:p>
        </p:txBody>
      </p:sp>
    </p:spTree>
    <p:extLst>
      <p:ext uri="{BB962C8B-B14F-4D97-AF65-F5344CB8AC3E}">
        <p14:creationId xmlns:p14="http://schemas.microsoft.com/office/powerpoint/2010/main" val="3584450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26304451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57693270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47660245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075" name="日付プレースホルダ 9"/>
          <p:cNvSpPr>
            <a:spLocks noGrp="1"/>
          </p:cNvSpPr>
          <p:nvPr>
            <p:ph type="dt" sz="half" idx="10"/>
          </p:nvPr>
        </p:nvSpPr>
        <p:spPr/>
        <p:txBody>
          <a:bodyPr/>
          <a:lstStyle>
            <a:lvl1pPr>
              <a:defRPr/>
            </a:lvl1pPr>
          </a:lstStyle>
          <a:p>
            <a:pPr>
              <a:defRPr/>
            </a:pPr>
            <a:fld id="{3D7466A0-302D-403D-94AE-D27F8CD2D2D8}" type="datetime1">
              <a:rPr lang="ja-JP" altLang="en-US" smtClean="0"/>
              <a:pPr>
                <a:defRPr/>
              </a:pPr>
              <a:t>2020/3/16</a:t>
            </a:fld>
            <a:endParaRPr lang="ja-JP" altLang="en-US" dirty="0"/>
          </a:p>
        </p:txBody>
      </p:sp>
      <p:sp>
        <p:nvSpPr>
          <p:cNvPr id="107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77" name="スライド番号プレースホルダ 17"/>
          <p:cNvSpPr>
            <a:spLocks noGrp="1"/>
          </p:cNvSpPr>
          <p:nvPr>
            <p:ph type="sldNum" sz="quarter" idx="12"/>
          </p:nvPr>
        </p:nvSpPr>
        <p:spPr/>
        <p:txBody>
          <a:bodyPr/>
          <a:lstStyle>
            <a:lvl1pPr>
              <a:defRPr/>
            </a:lvl1pPr>
          </a:lstStyle>
          <a:p>
            <a:pPr>
              <a:defRPr/>
            </a:pPr>
            <a:fld id="{8679811C-638D-4734-AB14-27C76B8E71C0}" type="slidenum">
              <a:rPr lang="ja-JP" altLang="en-US"/>
              <a:pPr>
                <a:defRPr/>
              </a:pPr>
              <a:t>‹#›</a:t>
            </a:fld>
            <a:endParaRPr lang="ja-JP"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5419835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14697803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95364902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24315558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21576986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439804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62480890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7865845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452"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453"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454"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455"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456"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457"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458"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1797034634"/>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471"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472"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473" name="日付プレースホルダ 29"/>
          <p:cNvSpPr>
            <a:spLocks noGrp="1"/>
          </p:cNvSpPr>
          <p:nvPr>
            <p:ph type="dt" sz="half" idx="10"/>
          </p:nvPr>
        </p:nvSpPr>
        <p:spPr/>
        <p:txBody>
          <a:bodyPr/>
          <a:lstStyle>
            <a:lvl1pPr>
              <a:defRPr/>
            </a:lvl1pPr>
          </a:lstStyle>
          <a:p>
            <a:pPr>
              <a:defRPr/>
            </a:pPr>
            <a:fld id="{5C65AD77-8C47-4685-89C7-697DA9DE730B}" type="datetime1">
              <a:rPr lang="ja-JP" altLang="en-US" smtClean="0"/>
              <a:pPr>
                <a:defRPr/>
              </a:pPr>
              <a:t>2020/3/16</a:t>
            </a:fld>
            <a:endParaRPr lang="ja-JP" altLang="en-US" dirty="0"/>
          </a:p>
        </p:txBody>
      </p:sp>
      <p:sp>
        <p:nvSpPr>
          <p:cNvPr id="1474" name="フッター プレースホルダ 18"/>
          <p:cNvSpPr>
            <a:spLocks noGrp="1"/>
          </p:cNvSpPr>
          <p:nvPr>
            <p:ph type="ftr" sz="quarter" idx="11"/>
          </p:nvPr>
        </p:nvSpPr>
        <p:spPr/>
        <p:txBody>
          <a:bodyPr/>
          <a:lstStyle>
            <a:lvl1pPr>
              <a:defRPr/>
            </a:lvl1pPr>
          </a:lstStyle>
          <a:p>
            <a:pPr>
              <a:defRPr/>
            </a:pPr>
            <a:endParaRPr lang="ja-JP" altLang="en-US" dirty="0"/>
          </a:p>
        </p:txBody>
      </p:sp>
      <p:sp>
        <p:nvSpPr>
          <p:cNvPr id="1475" name="スライド番号プレースホルダ 26"/>
          <p:cNvSpPr>
            <a:spLocks noGrp="1"/>
          </p:cNvSpPr>
          <p:nvPr>
            <p:ph type="sldNum" sz="quarter" idx="12"/>
          </p:nvPr>
        </p:nvSpPr>
        <p:spPr/>
        <p:txBody>
          <a:bodyPr/>
          <a:lstStyle>
            <a:lvl1pPr>
              <a:defRPr/>
            </a:lvl1pPr>
          </a:lstStyle>
          <a:p>
            <a:pPr>
              <a:defRPr/>
            </a:pPr>
            <a:fld id="{3B06A6BF-6EB8-40E3-A3A5-34CAEABBB092}" type="slidenum">
              <a:rPr lang="ja-JP" altLang="en-US"/>
              <a:pPr>
                <a:defRPr/>
              </a:pPr>
              <a:t>‹#›</a:t>
            </a:fld>
            <a:endParaRPr lang="ja-JP"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079"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080"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081"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82" name="日付プレースホルダ 9"/>
          <p:cNvSpPr>
            <a:spLocks noGrp="1"/>
          </p:cNvSpPr>
          <p:nvPr>
            <p:ph type="dt" sz="half" idx="10"/>
          </p:nvPr>
        </p:nvSpPr>
        <p:spPr/>
        <p:txBody>
          <a:bodyPr/>
          <a:lstStyle>
            <a:lvl1pPr>
              <a:defRPr/>
            </a:lvl1pPr>
          </a:lstStyle>
          <a:p>
            <a:pPr>
              <a:defRPr/>
            </a:pPr>
            <a:fld id="{5D894814-27E3-437E-AC83-BC739A39AE86}" type="datetime1">
              <a:rPr lang="ja-JP" altLang="en-US" smtClean="0"/>
              <a:pPr>
                <a:defRPr/>
              </a:pPr>
              <a:t>2020/3/16</a:t>
            </a:fld>
            <a:endParaRPr lang="ja-JP" altLang="en-US" dirty="0"/>
          </a:p>
        </p:txBody>
      </p:sp>
      <p:sp>
        <p:nvSpPr>
          <p:cNvPr id="1083"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84" name="スライド番号プレースホルダ 17"/>
          <p:cNvSpPr>
            <a:spLocks noGrp="1"/>
          </p:cNvSpPr>
          <p:nvPr>
            <p:ph type="sldNum" sz="quarter" idx="12"/>
          </p:nvPr>
        </p:nvSpPr>
        <p:spPr/>
        <p:txBody>
          <a:bodyPr/>
          <a:lstStyle>
            <a:lvl1pPr>
              <a:defRPr/>
            </a:lvl1pPr>
          </a:lstStyle>
          <a:p>
            <a:pPr>
              <a:defRPr/>
            </a:pPr>
            <a:fld id="{921554A1-080D-4BE2-9C6C-6B32AD3DC986}" type="slidenum">
              <a:rPr lang="ja-JP" altLang="en-US"/>
              <a:pPr>
                <a:defRPr/>
              </a:pPr>
              <a:t>‹#›</a:t>
            </a:fld>
            <a:endParaRPr lang="ja-JP"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477" name="タイトル 1"/>
          <p:cNvSpPr>
            <a:spLocks noGrp="1"/>
          </p:cNvSpPr>
          <p:nvPr>
            <p:ph type="title"/>
          </p:nvPr>
        </p:nvSpPr>
        <p:spPr/>
        <p:txBody>
          <a:bodyPr/>
          <a:lstStyle/>
          <a:p>
            <a:r>
              <a:rPr lang="ja-JP" altLang="en-US"/>
              <a:t>マスタ タイトルの書式設定</a:t>
            </a:r>
            <a:endParaRPr lang="en-US"/>
          </a:p>
        </p:txBody>
      </p:sp>
      <p:sp>
        <p:nvSpPr>
          <p:cNvPr id="147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79" name="日付プレースホルダ 9"/>
          <p:cNvSpPr>
            <a:spLocks noGrp="1"/>
          </p:cNvSpPr>
          <p:nvPr>
            <p:ph type="dt" sz="half" idx="10"/>
          </p:nvPr>
        </p:nvSpPr>
        <p:spPr/>
        <p:txBody>
          <a:bodyPr/>
          <a:lstStyle>
            <a:lvl1pPr>
              <a:defRPr/>
            </a:lvl1pPr>
          </a:lstStyle>
          <a:p>
            <a:pPr>
              <a:defRPr/>
            </a:pPr>
            <a:fld id="{679912E8-24BD-4124-A30A-3AE8237C2493}" type="datetime1">
              <a:rPr lang="ja-JP" altLang="en-US" smtClean="0"/>
              <a:pPr>
                <a:defRPr/>
              </a:pPr>
              <a:t>2020/3/16</a:t>
            </a:fld>
            <a:endParaRPr lang="ja-JP" altLang="en-US" dirty="0"/>
          </a:p>
        </p:txBody>
      </p:sp>
      <p:sp>
        <p:nvSpPr>
          <p:cNvPr id="1480"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481" name="スライド番号プレースホルダ 17"/>
          <p:cNvSpPr>
            <a:spLocks noGrp="1"/>
          </p:cNvSpPr>
          <p:nvPr>
            <p:ph type="sldNum" sz="quarter" idx="12"/>
          </p:nvPr>
        </p:nvSpPr>
        <p:spPr/>
        <p:txBody>
          <a:bodyPr/>
          <a:lstStyle>
            <a:lvl1pPr>
              <a:defRPr/>
            </a:lvl1pPr>
          </a:lstStyle>
          <a:p>
            <a:pPr>
              <a:defRPr/>
            </a:pPr>
            <a:fld id="{866BC986-8573-4CB6-88B5-EB50399B64A0}" type="slidenum">
              <a:rPr lang="ja-JP" altLang="en-US"/>
              <a:pPr>
                <a:defRPr/>
              </a:pPr>
              <a:t>‹#›</a:t>
            </a:fld>
            <a:endParaRPr lang="ja-JP" alt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483"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484"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485" name="日付プレースホルダ 3"/>
          <p:cNvSpPr>
            <a:spLocks noGrp="1"/>
          </p:cNvSpPr>
          <p:nvPr>
            <p:ph type="dt" sz="half" idx="10"/>
          </p:nvPr>
        </p:nvSpPr>
        <p:spPr/>
        <p:txBody>
          <a:bodyPr/>
          <a:lstStyle>
            <a:lvl1pPr>
              <a:defRPr/>
            </a:lvl1pPr>
          </a:lstStyle>
          <a:p>
            <a:pPr>
              <a:defRPr/>
            </a:pPr>
            <a:fld id="{91D74CAF-17F6-464C-B93E-6B04A272D37F}" type="datetime1">
              <a:rPr lang="ja-JP" altLang="en-US" smtClean="0"/>
              <a:pPr>
                <a:defRPr/>
              </a:pPr>
              <a:t>2020/3/16</a:t>
            </a:fld>
            <a:endParaRPr lang="ja-JP" altLang="en-US" dirty="0"/>
          </a:p>
        </p:txBody>
      </p:sp>
      <p:sp>
        <p:nvSpPr>
          <p:cNvPr id="148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1487" name="スライド番号プレースホルダ 5"/>
          <p:cNvSpPr>
            <a:spLocks noGrp="1"/>
          </p:cNvSpPr>
          <p:nvPr>
            <p:ph type="sldNum" sz="quarter" idx="12"/>
          </p:nvPr>
        </p:nvSpPr>
        <p:spPr/>
        <p:txBody>
          <a:bodyPr/>
          <a:lstStyle>
            <a:lvl1pPr>
              <a:defRPr/>
            </a:lvl1pPr>
          </a:lstStyle>
          <a:p>
            <a:pPr>
              <a:defRPr/>
            </a:pPr>
            <a:fld id="{04AF0E9A-D462-4346-8BA7-654576A863BB}" type="slidenum">
              <a:rPr lang="ja-JP" altLang="en-US"/>
              <a:pPr>
                <a:defRPr/>
              </a:pPr>
              <a:t>‹#›</a:t>
            </a:fld>
            <a:endParaRPr lang="ja-JP"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489"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490"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91"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92" name="日付プレースホルダ 9"/>
          <p:cNvSpPr>
            <a:spLocks noGrp="1"/>
          </p:cNvSpPr>
          <p:nvPr>
            <p:ph type="dt" sz="half" idx="10"/>
          </p:nvPr>
        </p:nvSpPr>
        <p:spPr/>
        <p:txBody>
          <a:bodyPr/>
          <a:lstStyle>
            <a:lvl1pPr>
              <a:defRPr/>
            </a:lvl1pPr>
          </a:lstStyle>
          <a:p>
            <a:pPr>
              <a:defRPr/>
            </a:pPr>
            <a:fld id="{BAD66567-AE27-462E-8407-75FE29988137}" type="datetime1">
              <a:rPr lang="ja-JP" altLang="en-US" smtClean="0"/>
              <a:pPr>
                <a:defRPr/>
              </a:pPr>
              <a:t>2020/3/16</a:t>
            </a:fld>
            <a:endParaRPr lang="ja-JP" altLang="en-US" dirty="0"/>
          </a:p>
        </p:txBody>
      </p:sp>
      <p:sp>
        <p:nvSpPr>
          <p:cNvPr id="1493"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494" name="スライド番号プレースホルダ 17"/>
          <p:cNvSpPr>
            <a:spLocks noGrp="1"/>
          </p:cNvSpPr>
          <p:nvPr>
            <p:ph type="sldNum" sz="quarter" idx="12"/>
          </p:nvPr>
        </p:nvSpPr>
        <p:spPr/>
        <p:txBody>
          <a:bodyPr/>
          <a:lstStyle>
            <a:lvl1pPr>
              <a:defRPr/>
            </a:lvl1pPr>
          </a:lstStyle>
          <a:p>
            <a:pPr>
              <a:defRPr/>
            </a:pPr>
            <a:fld id="{7A096799-2369-48F1-8D1A-C4ED3BF2545F}" type="slidenum">
              <a:rPr lang="ja-JP" altLang="en-US"/>
              <a:pPr>
                <a:defRPr/>
              </a:pPr>
              <a:t>‹#›</a:t>
            </a:fld>
            <a:endParaRPr lang="ja-JP"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496"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497"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498"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499"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00"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01" name="日付プレースホルダ 9"/>
          <p:cNvSpPr>
            <a:spLocks noGrp="1"/>
          </p:cNvSpPr>
          <p:nvPr>
            <p:ph type="dt" sz="half" idx="10"/>
          </p:nvPr>
        </p:nvSpPr>
        <p:spPr/>
        <p:txBody>
          <a:bodyPr/>
          <a:lstStyle>
            <a:lvl1pPr>
              <a:defRPr/>
            </a:lvl1pPr>
          </a:lstStyle>
          <a:p>
            <a:pPr>
              <a:defRPr/>
            </a:pPr>
            <a:fld id="{15CD15D1-2686-4A7B-A0ED-AE0F4894BB74}" type="datetime1">
              <a:rPr lang="ja-JP" altLang="en-US" smtClean="0"/>
              <a:pPr>
                <a:defRPr/>
              </a:pPr>
              <a:t>2020/3/16</a:t>
            </a:fld>
            <a:endParaRPr lang="ja-JP" altLang="en-US" dirty="0"/>
          </a:p>
        </p:txBody>
      </p:sp>
      <p:sp>
        <p:nvSpPr>
          <p:cNvPr id="1502"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503" name="スライド番号プレースホルダ 17"/>
          <p:cNvSpPr>
            <a:spLocks noGrp="1"/>
          </p:cNvSpPr>
          <p:nvPr>
            <p:ph type="sldNum" sz="quarter" idx="12"/>
          </p:nvPr>
        </p:nvSpPr>
        <p:spPr/>
        <p:txBody>
          <a:bodyPr/>
          <a:lstStyle>
            <a:lvl1pPr>
              <a:defRPr/>
            </a:lvl1pPr>
          </a:lstStyle>
          <a:p>
            <a:pPr>
              <a:defRPr/>
            </a:pPr>
            <a:fld id="{FAD72B4E-A9B5-426A-AE62-7E16A29097F3}" type="slidenum">
              <a:rPr lang="ja-JP" altLang="en-US"/>
              <a:pPr>
                <a:defRPr/>
              </a:pPr>
              <a:t>‹#›</a:t>
            </a:fld>
            <a:endParaRPr lang="ja-JP"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505"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506" name="日付プレースホルダ 9"/>
          <p:cNvSpPr>
            <a:spLocks noGrp="1"/>
          </p:cNvSpPr>
          <p:nvPr>
            <p:ph type="dt" sz="half" idx="10"/>
          </p:nvPr>
        </p:nvSpPr>
        <p:spPr/>
        <p:txBody>
          <a:bodyPr/>
          <a:lstStyle>
            <a:lvl1pPr>
              <a:defRPr/>
            </a:lvl1pPr>
          </a:lstStyle>
          <a:p>
            <a:pPr>
              <a:defRPr/>
            </a:pPr>
            <a:fld id="{E31948AA-56AA-4920-AAA6-C67AA8EE40E2}" type="datetime1">
              <a:rPr lang="ja-JP" altLang="en-US" smtClean="0"/>
              <a:pPr>
                <a:defRPr/>
              </a:pPr>
              <a:t>2020/3/16</a:t>
            </a:fld>
            <a:endParaRPr lang="ja-JP" altLang="en-US" dirty="0"/>
          </a:p>
        </p:txBody>
      </p:sp>
      <p:sp>
        <p:nvSpPr>
          <p:cNvPr id="1507"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508" name="スライド番号プレースホルダ 17"/>
          <p:cNvSpPr>
            <a:spLocks noGrp="1"/>
          </p:cNvSpPr>
          <p:nvPr>
            <p:ph type="sldNum" sz="quarter" idx="12"/>
          </p:nvPr>
        </p:nvSpPr>
        <p:spPr/>
        <p:txBody>
          <a:bodyPr/>
          <a:lstStyle>
            <a:lvl1pPr>
              <a:defRPr/>
            </a:lvl1pPr>
          </a:lstStyle>
          <a:p>
            <a:pPr>
              <a:defRPr/>
            </a:pPr>
            <a:fld id="{71B322D3-EE42-45A6-B399-76AA88653454}" type="slidenum">
              <a:rPr lang="ja-JP" altLang="en-US"/>
              <a:pPr>
                <a:defRPr/>
              </a:pPr>
              <a:t>‹#›</a:t>
            </a:fld>
            <a:endParaRPr lang="ja-JP"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510" name="日付プレースホルダ 9"/>
          <p:cNvSpPr>
            <a:spLocks noGrp="1"/>
          </p:cNvSpPr>
          <p:nvPr>
            <p:ph type="dt" sz="half" idx="10"/>
          </p:nvPr>
        </p:nvSpPr>
        <p:spPr/>
        <p:txBody>
          <a:bodyPr/>
          <a:lstStyle>
            <a:lvl1pPr>
              <a:defRPr/>
            </a:lvl1pPr>
          </a:lstStyle>
          <a:p>
            <a:pPr>
              <a:defRPr/>
            </a:pPr>
            <a:fld id="{3D7466A0-302D-403D-94AE-D27F8CD2D2D8}" type="datetime1">
              <a:rPr lang="ja-JP" altLang="en-US" smtClean="0"/>
              <a:pPr>
                <a:defRPr/>
              </a:pPr>
              <a:t>2020/3/16</a:t>
            </a:fld>
            <a:endParaRPr lang="ja-JP" altLang="en-US" dirty="0"/>
          </a:p>
        </p:txBody>
      </p:sp>
      <p:sp>
        <p:nvSpPr>
          <p:cNvPr id="1511"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512" name="スライド番号プレースホルダ 17"/>
          <p:cNvSpPr>
            <a:spLocks noGrp="1"/>
          </p:cNvSpPr>
          <p:nvPr>
            <p:ph type="sldNum" sz="quarter" idx="12"/>
          </p:nvPr>
        </p:nvSpPr>
        <p:spPr/>
        <p:txBody>
          <a:bodyPr/>
          <a:lstStyle>
            <a:lvl1pPr>
              <a:defRPr/>
            </a:lvl1pPr>
          </a:lstStyle>
          <a:p>
            <a:pPr>
              <a:defRPr/>
            </a:pPr>
            <a:fld id="{8679811C-638D-4734-AB14-27C76B8E71C0}" type="slidenum">
              <a:rPr lang="ja-JP" altLang="en-US"/>
              <a:pPr>
                <a:defRPr/>
              </a:pPr>
              <a:t>‹#›</a:t>
            </a:fld>
            <a:endParaRPr lang="ja-JP"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514"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515"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516"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17" name="日付プレースホルダ 9"/>
          <p:cNvSpPr>
            <a:spLocks noGrp="1"/>
          </p:cNvSpPr>
          <p:nvPr>
            <p:ph type="dt" sz="half" idx="10"/>
          </p:nvPr>
        </p:nvSpPr>
        <p:spPr/>
        <p:txBody>
          <a:bodyPr/>
          <a:lstStyle>
            <a:lvl1pPr>
              <a:defRPr/>
            </a:lvl1pPr>
          </a:lstStyle>
          <a:p>
            <a:pPr>
              <a:defRPr/>
            </a:pPr>
            <a:fld id="{5D894814-27E3-437E-AC83-BC739A39AE86}" type="datetime1">
              <a:rPr lang="ja-JP" altLang="en-US" smtClean="0"/>
              <a:pPr>
                <a:defRPr/>
              </a:pPr>
              <a:t>2020/3/16</a:t>
            </a:fld>
            <a:endParaRPr lang="ja-JP" altLang="en-US" dirty="0"/>
          </a:p>
        </p:txBody>
      </p:sp>
      <p:sp>
        <p:nvSpPr>
          <p:cNvPr id="1518"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519" name="スライド番号プレースホルダ 17"/>
          <p:cNvSpPr>
            <a:spLocks noGrp="1"/>
          </p:cNvSpPr>
          <p:nvPr>
            <p:ph type="sldNum" sz="quarter" idx="12"/>
          </p:nvPr>
        </p:nvSpPr>
        <p:spPr/>
        <p:txBody>
          <a:bodyPr/>
          <a:lstStyle>
            <a:lvl1pPr>
              <a:defRPr/>
            </a:lvl1pPr>
          </a:lstStyle>
          <a:p>
            <a:pPr>
              <a:defRPr/>
            </a:pPr>
            <a:fld id="{921554A1-080D-4BE2-9C6C-6B32AD3DC986}" type="slidenum">
              <a:rPr lang="ja-JP" altLang="en-US"/>
              <a:pPr>
                <a:defRPr/>
              </a:pPr>
              <a:t>‹#›</a:t>
            </a:fld>
            <a:endParaRPr lang="ja-JP" alt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521"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22"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23" name="フリーフォーム 6"/>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524"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525"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526"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527"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528" name="日付プレースホルダ 4"/>
          <p:cNvSpPr>
            <a:spLocks noGrp="1"/>
          </p:cNvSpPr>
          <p:nvPr>
            <p:ph type="dt" sz="half" idx="10"/>
          </p:nvPr>
        </p:nvSpPr>
        <p:spPr/>
        <p:txBody>
          <a:bodyPr/>
          <a:lstStyle>
            <a:lvl1pPr>
              <a:defRPr/>
            </a:lvl1pPr>
          </a:lstStyle>
          <a:p>
            <a:pPr>
              <a:defRPr/>
            </a:pPr>
            <a:fld id="{F33E2873-D857-496D-BF3A-9EF4E254AFB4}" type="datetime1">
              <a:rPr lang="ja-JP" altLang="en-US" smtClean="0"/>
              <a:pPr>
                <a:defRPr/>
              </a:pPr>
              <a:t>2020/3/16</a:t>
            </a:fld>
            <a:endParaRPr lang="ja-JP" altLang="en-US" dirty="0"/>
          </a:p>
        </p:txBody>
      </p:sp>
      <p:sp>
        <p:nvSpPr>
          <p:cNvPr id="1529"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1530"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FA42225F-09DC-4610-84DC-5AFE6EC63D4D}" type="slidenum">
              <a:rPr lang="ja-JP" altLang="en-US"/>
              <a:pPr>
                <a:defRPr/>
              </a:pPr>
              <a:t>‹#›</a:t>
            </a:fld>
            <a:endParaRPr lang="ja-JP" alt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532" name="タイトル 1"/>
          <p:cNvSpPr>
            <a:spLocks noGrp="1"/>
          </p:cNvSpPr>
          <p:nvPr>
            <p:ph type="title"/>
          </p:nvPr>
        </p:nvSpPr>
        <p:spPr/>
        <p:txBody>
          <a:bodyPr/>
          <a:lstStyle/>
          <a:p>
            <a:r>
              <a:rPr lang="ja-JP" altLang="en-US"/>
              <a:t>マスタ タイトルの書式設定</a:t>
            </a:r>
            <a:endParaRPr lang="en-US"/>
          </a:p>
        </p:txBody>
      </p:sp>
      <p:sp>
        <p:nvSpPr>
          <p:cNvPr id="153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34" name="日付プレースホルダ 9"/>
          <p:cNvSpPr>
            <a:spLocks noGrp="1"/>
          </p:cNvSpPr>
          <p:nvPr>
            <p:ph type="dt" sz="half" idx="10"/>
          </p:nvPr>
        </p:nvSpPr>
        <p:spPr/>
        <p:txBody>
          <a:bodyPr/>
          <a:lstStyle>
            <a:lvl1pPr>
              <a:defRPr/>
            </a:lvl1pPr>
          </a:lstStyle>
          <a:p>
            <a:pPr>
              <a:defRPr/>
            </a:pPr>
            <a:fld id="{AAE4A978-151E-4E85-AD81-88906B7E350A}" type="datetime1">
              <a:rPr lang="ja-JP" altLang="en-US" smtClean="0"/>
              <a:pPr>
                <a:defRPr/>
              </a:pPr>
              <a:t>2020/3/16</a:t>
            </a:fld>
            <a:endParaRPr lang="ja-JP" altLang="en-US" dirty="0"/>
          </a:p>
        </p:txBody>
      </p:sp>
      <p:sp>
        <p:nvSpPr>
          <p:cNvPr id="153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536" name="スライド番号プレースホルダ 17"/>
          <p:cNvSpPr>
            <a:spLocks noGrp="1"/>
          </p:cNvSpPr>
          <p:nvPr>
            <p:ph type="sldNum" sz="quarter" idx="12"/>
          </p:nvPr>
        </p:nvSpPr>
        <p:spPr/>
        <p:txBody>
          <a:bodyPr/>
          <a:lstStyle>
            <a:lvl1pPr>
              <a:defRPr/>
            </a:lvl1pPr>
          </a:lstStyle>
          <a:p>
            <a:pPr>
              <a:defRPr/>
            </a:pPr>
            <a:fld id="{E34895E3-6EA7-4150-A027-8110B2EDA6CC}" type="slidenum">
              <a:rPr lang="ja-JP" altLang="en-US"/>
              <a:pPr>
                <a:defRPr/>
              </a:pPr>
              <a:t>‹#›</a:t>
            </a:fld>
            <a:endParaRPr lang="ja-JP" alt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538"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539"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40" name="日付プレースホルダ 9"/>
          <p:cNvSpPr>
            <a:spLocks noGrp="1"/>
          </p:cNvSpPr>
          <p:nvPr>
            <p:ph type="dt" sz="half" idx="10"/>
          </p:nvPr>
        </p:nvSpPr>
        <p:spPr/>
        <p:txBody>
          <a:bodyPr/>
          <a:lstStyle>
            <a:lvl1pPr>
              <a:defRPr/>
            </a:lvl1pPr>
          </a:lstStyle>
          <a:p>
            <a:pPr>
              <a:defRPr/>
            </a:pPr>
            <a:fld id="{BD9515AB-F904-4E68-9545-67787A8CFB4B}" type="datetime1">
              <a:rPr lang="ja-JP" altLang="en-US" smtClean="0"/>
              <a:pPr>
                <a:defRPr/>
              </a:pPr>
              <a:t>2020/3/16</a:t>
            </a:fld>
            <a:endParaRPr lang="ja-JP" altLang="en-US" dirty="0"/>
          </a:p>
        </p:txBody>
      </p:sp>
      <p:sp>
        <p:nvSpPr>
          <p:cNvPr id="1541"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542" name="スライド番号プレースホルダ 17"/>
          <p:cNvSpPr>
            <a:spLocks noGrp="1"/>
          </p:cNvSpPr>
          <p:nvPr>
            <p:ph type="sldNum" sz="quarter" idx="12"/>
          </p:nvPr>
        </p:nvSpPr>
        <p:spPr/>
        <p:txBody>
          <a:bodyPr/>
          <a:lstStyle>
            <a:lvl1pPr>
              <a:defRPr/>
            </a:lvl1pPr>
          </a:lstStyle>
          <a:p>
            <a:pPr>
              <a:defRPr/>
            </a:pPr>
            <a:fld id="{DE54A8A6-DBB9-47FA-92EC-9B7E59ED40DE}"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086"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87"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88" name="フリーフォーム 6"/>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89"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90"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091"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092"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093" name="日付プレースホルダ 4"/>
          <p:cNvSpPr>
            <a:spLocks noGrp="1"/>
          </p:cNvSpPr>
          <p:nvPr>
            <p:ph type="dt" sz="half" idx="10"/>
          </p:nvPr>
        </p:nvSpPr>
        <p:spPr/>
        <p:txBody>
          <a:bodyPr/>
          <a:lstStyle>
            <a:lvl1pPr>
              <a:defRPr/>
            </a:lvl1pPr>
          </a:lstStyle>
          <a:p>
            <a:pPr>
              <a:defRPr/>
            </a:pPr>
            <a:fld id="{F33E2873-D857-496D-BF3A-9EF4E254AFB4}" type="datetime1">
              <a:rPr lang="ja-JP" altLang="en-US" smtClean="0"/>
              <a:pPr>
                <a:defRPr/>
              </a:pPr>
              <a:t>2020/3/16</a:t>
            </a:fld>
            <a:endParaRPr lang="ja-JP" altLang="en-US" dirty="0"/>
          </a:p>
        </p:txBody>
      </p:sp>
      <p:sp>
        <p:nvSpPr>
          <p:cNvPr id="1094"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1095"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FA42225F-09DC-4610-84DC-5AFE6EC63D4D}" type="slidenum">
              <a:rPr lang="ja-JP" altLang="en-US"/>
              <a:pPr>
                <a:defRPr/>
              </a:pPr>
              <a:t>‹#›</a:t>
            </a:fld>
            <a:endParaRPr lang="ja-JP" alt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0" Type="http://schemas.openxmlformats.org/officeDocument/2006/relationships/theme" Target="../theme/theme1.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slideLayout" Target="../slideLayouts/slideLayout21.xml" /><Relationship Id="rId3" Type="http://schemas.openxmlformats.org/officeDocument/2006/relationships/slideLayout" Target="../slideLayouts/slideLayout22.xml" /><Relationship Id="rId4" Type="http://schemas.openxmlformats.org/officeDocument/2006/relationships/slideLayout" Target="../slideLayouts/slideLayout23.xml" /><Relationship Id="rId5" Type="http://schemas.openxmlformats.org/officeDocument/2006/relationships/slideLayout" Target="../slideLayouts/slideLayout24.xml" /><Relationship Id="rId6" Type="http://schemas.openxmlformats.org/officeDocument/2006/relationships/slideLayout" Target="../slideLayouts/slideLayout25.xml" /><Relationship Id="rId7" Type="http://schemas.openxmlformats.org/officeDocument/2006/relationships/slideLayout" Target="../slideLayouts/slideLayout26.xml" /><Relationship Id="rId8" Type="http://schemas.openxmlformats.org/officeDocument/2006/relationships/slideLayout" Target="../slideLayouts/slideLayout27.xml" /><Relationship Id="rId9" Type="http://schemas.openxmlformats.org/officeDocument/2006/relationships/slideLayout" Target="../slideLayouts/slideLayout28.xml" /><Relationship Id="rId10" Type="http://schemas.openxmlformats.org/officeDocument/2006/relationships/slideLayout" Target="../slideLayouts/slideLayout29.xml" /><Relationship Id="rId11" Type="http://schemas.openxmlformats.org/officeDocument/2006/relationships/slideLayout" Target="../slideLayouts/slideLayout30.xml" /><Relationship Id="rId12" Type="http://schemas.openxmlformats.org/officeDocument/2006/relationships/slideLayout" Target="../slideLayouts/slideLayout31.xml" /><Relationship Id="rId13"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slideLayout" Target="../slideLayouts/slideLayout33.xml" /><Relationship Id="rId3" Type="http://schemas.openxmlformats.org/officeDocument/2006/relationships/slideLayout" Target="../slideLayouts/slideLayout34.xml" /><Relationship Id="rId4" Type="http://schemas.openxmlformats.org/officeDocument/2006/relationships/slideLayout" Target="../slideLayouts/slideLayout35.xml" /><Relationship Id="rId5" Type="http://schemas.openxmlformats.org/officeDocument/2006/relationships/slideLayout" Target="../slideLayouts/slideLayout36.xml" /><Relationship Id="rId6" Type="http://schemas.openxmlformats.org/officeDocument/2006/relationships/slideLayout" Target="../slideLayouts/slideLayout37.xml" /><Relationship Id="rId7" Type="http://schemas.openxmlformats.org/officeDocument/2006/relationships/slideLayout" Target="../slideLayouts/slideLayout38.xml" /><Relationship Id="rId8" Type="http://schemas.openxmlformats.org/officeDocument/2006/relationships/slideLayout" Target="../slideLayouts/slideLayout39.xml" /><Relationship Id="rId9" Type="http://schemas.openxmlformats.org/officeDocument/2006/relationships/slideLayout" Target="../slideLayouts/slideLayout40.xml" /><Relationship Id="rId10" Type="http://schemas.openxmlformats.org/officeDocument/2006/relationships/slideLayout" Target="../slideLayouts/slideLayout41.xml" /><Relationship Id="rId11" Type="http://schemas.openxmlformats.org/officeDocument/2006/relationships/slideLayout" Target="../slideLayouts/slideLayout42.xml" /><Relationship Id="rId12"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slideLayout" Target="../slideLayouts/slideLayout44.xml" /><Relationship Id="rId3" Type="http://schemas.openxmlformats.org/officeDocument/2006/relationships/slideLayout" Target="../slideLayouts/slideLayout45.xml" /><Relationship Id="rId4" Type="http://schemas.openxmlformats.org/officeDocument/2006/relationships/slideLayout" Target="../slideLayouts/slideLayout46.xml" /><Relationship Id="rId5" Type="http://schemas.openxmlformats.org/officeDocument/2006/relationships/slideLayout" Target="../slideLayouts/slideLayout47.xml" /><Relationship Id="rId6" Type="http://schemas.openxmlformats.org/officeDocument/2006/relationships/slideLayout" Target="../slideLayouts/slideLayout48.xml" /><Relationship Id="rId7" Type="http://schemas.openxmlformats.org/officeDocument/2006/relationships/slideLayout" Target="../slideLayouts/slideLayout49.xml" /><Relationship Id="rId8" Type="http://schemas.openxmlformats.org/officeDocument/2006/relationships/slideLayout" Target="../slideLayouts/slideLayout50.xml" /><Relationship Id="rId9" Type="http://schemas.openxmlformats.org/officeDocument/2006/relationships/slideLayout" Target="../slideLayouts/slideLayout51.xml" /><Relationship Id="rId10" Type="http://schemas.openxmlformats.org/officeDocument/2006/relationships/slideLayout" Target="../slideLayouts/slideLayout52.xml" /><Relationship Id="rId11" Type="http://schemas.openxmlformats.org/officeDocument/2006/relationships/slideLayout" Target="../slideLayouts/slideLayout53.xml" /><Relationship Id="rId12" Type="http://schemas.openxmlformats.org/officeDocument/2006/relationships/slideLayout" Target="../slideLayouts/slideLayout54.xml" /><Relationship Id="rId13" Type="http://schemas.openxmlformats.org/officeDocument/2006/relationships/slideLayout" Target="../slideLayouts/slideLayout55.xml" /><Relationship Id="rId14"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slideLayout" Target="../slideLayouts/slideLayout67.xml" /><Relationship Id="rId13" Type="http://schemas.openxmlformats.org/officeDocument/2006/relationships/slideLayout" Target="../slideLayouts/slideLayout68.xml" /><Relationship Id="rId14" Type="http://schemas.openxmlformats.org/officeDocument/2006/relationships/slideLayout" Target="../slideLayouts/slideLayout69.xml" /><Relationship Id="rId15" Type="http://schemas.openxmlformats.org/officeDocument/2006/relationships/slideLayout" Target="../slideLayouts/slideLayout70.xml" /><Relationship Id="rId16" Type="http://schemas.openxmlformats.org/officeDocument/2006/relationships/slideLayout" Target="../slideLayouts/slideLayout71.xml" /><Relationship Id="rId17" Type="http://schemas.openxmlformats.org/officeDocument/2006/relationships/slideLayout" Target="../slideLayouts/slideLayout72.xml" /><Relationship Id="rId18" Type="http://schemas.openxmlformats.org/officeDocument/2006/relationships/slideLayout" Target="../slideLayouts/slideLayout73.xml" /><Relationship Id="rId19" Type="http://schemas.openxmlformats.org/officeDocument/2006/relationships/slideLayout" Target="../slideLayouts/slideLayout74.xml" /><Relationship Id="rId20" Type="http://schemas.openxmlformats.org/officeDocument/2006/relationships/slideLayout" Target="../slideLayouts/slideLayout75.xml" /><Relationship Id="rId21" Type="http://schemas.openxmlformats.org/officeDocument/2006/relationships/slideLayout" Target="../slideLayouts/slideLayout76.xml" /><Relationship Id="rId22" Type="http://schemas.openxmlformats.org/officeDocument/2006/relationships/slideLayout" Target="../slideLayouts/slideLayout77.xml" /><Relationship Id="rId23" Type="http://schemas.openxmlformats.org/officeDocument/2006/relationships/slideLayout" Target="../slideLayouts/slideLayout78.xml" /><Relationship Id="rId24" Type="http://schemas.openxmlformats.org/officeDocument/2006/relationships/theme" Target="../theme/theme5.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79.xml" /><Relationship Id="rId2" Type="http://schemas.openxmlformats.org/officeDocument/2006/relationships/slideLayout" Target="../slideLayouts/slideLayout80.xml" /><Relationship Id="rId3" Type="http://schemas.openxmlformats.org/officeDocument/2006/relationships/slideLayout" Target="../slideLayouts/slideLayout81.xml" /><Relationship Id="rId4" Type="http://schemas.openxmlformats.org/officeDocument/2006/relationships/slideLayout" Target="../slideLayouts/slideLayout82.xml" /><Relationship Id="rId5" Type="http://schemas.openxmlformats.org/officeDocument/2006/relationships/slideLayout" Target="../slideLayouts/slideLayout83.xml" /><Relationship Id="rId6" Type="http://schemas.openxmlformats.org/officeDocument/2006/relationships/slideLayout" Target="../slideLayouts/slideLayout84.xml" /><Relationship Id="rId7" Type="http://schemas.openxmlformats.org/officeDocument/2006/relationships/slideLayout" Target="../slideLayouts/slideLayout85.xml" /><Relationship Id="rId8" Type="http://schemas.openxmlformats.org/officeDocument/2006/relationships/slideLayout" Target="../slideLayouts/slideLayout86.xml" /><Relationship Id="rId9" Type="http://schemas.openxmlformats.org/officeDocument/2006/relationships/slideLayout" Target="../slideLayouts/slideLayout87.xml" /><Relationship Id="rId10" Type="http://schemas.openxmlformats.org/officeDocument/2006/relationships/slideLayout" Target="../slideLayouts/slideLayout88.xml" /><Relationship Id="rId11" Type="http://schemas.openxmlformats.org/officeDocument/2006/relationships/slideLayout" Target="../slideLayouts/slideLayout89.xml" /><Relationship Id="rId12" Type="http://schemas.openxmlformats.org/officeDocument/2006/relationships/slideLayout" Target="../slideLayouts/slideLayout90.xml" /><Relationship Id="rId13" Type="http://schemas.openxmlformats.org/officeDocument/2006/relationships/slideLayout" Target="../slideLayouts/slideLayout91.xml" /><Relationship Id="rId14" Type="http://schemas.openxmlformats.org/officeDocument/2006/relationships/slideLayout" Target="../slideLayouts/slideLayout92.xml" /><Relationship Id="rId15" Type="http://schemas.openxmlformats.org/officeDocument/2006/relationships/slideLayout" Target="../slideLayouts/slideLayout93.xml" /><Relationship Id="rId16" Type="http://schemas.openxmlformats.org/officeDocument/2006/relationships/slideLayout" Target="../slideLayouts/slideLayout94.xml" /><Relationship Id="rId17" Type="http://schemas.openxmlformats.org/officeDocument/2006/relationships/slideLayout" Target="../slideLayouts/slideLayout95.xml" /><Relationship Id="rId18" Type="http://schemas.openxmlformats.org/officeDocument/2006/relationships/slideLayout" Target="../slideLayouts/slideLayout96.xml" /><Relationship Id="rId19" Type="http://schemas.openxmlformats.org/officeDocument/2006/relationships/slideLayout" Target="../slideLayouts/slideLayout97.xml" /><Relationship Id="rId20" Type="http://schemas.openxmlformats.org/officeDocument/2006/relationships/slideLayout" Target="../slideLayouts/slideLayout98.xml" /><Relationship Id="rId21" Type="http://schemas.openxmlformats.org/officeDocument/2006/relationships/slideLayout" Target="../slideLayouts/slideLayout99.xml" /><Relationship Id="rId22" Type="http://schemas.openxmlformats.org/officeDocument/2006/relationships/slideLayout" Target="../slideLayouts/slideLayout100.xml" /><Relationship Id="rId23" Type="http://schemas.openxmlformats.org/officeDocument/2006/relationships/slideLayout" Target="../slideLayouts/slideLayout101.xml" /><Relationship Id="rId24" Type="http://schemas.openxmlformats.org/officeDocument/2006/relationships/image" Target="../media/image4.jpeg" /><Relationship Id="rId25" Type="http://schemas.openxmlformats.org/officeDocument/2006/relationships/theme" Target="../theme/theme6.xml" /></Relationships>
</file>

<file path=ppt/slideMasters/_rels/slideMaster7.xml.rels><?xml version="1.0" encoding="UTF-8"?><Relationships xmlns="http://schemas.openxmlformats.org/package/2006/relationships"><Relationship Id="rId1" Type="http://schemas.openxmlformats.org/officeDocument/2006/relationships/slideLayout" Target="../slideLayouts/slideLayout102.xml" /><Relationship Id="rId2" Type="http://schemas.openxmlformats.org/officeDocument/2006/relationships/slideLayout" Target="../slideLayouts/slideLayout103.xml" /><Relationship Id="rId3" Type="http://schemas.openxmlformats.org/officeDocument/2006/relationships/slideLayout" Target="../slideLayouts/slideLayout104.xml" /><Relationship Id="rId4" Type="http://schemas.openxmlformats.org/officeDocument/2006/relationships/slideLayout" Target="../slideLayouts/slideLayout105.xml" /><Relationship Id="rId5" Type="http://schemas.openxmlformats.org/officeDocument/2006/relationships/slideLayout" Target="../slideLayouts/slideLayout106.xml" /><Relationship Id="rId6" Type="http://schemas.openxmlformats.org/officeDocument/2006/relationships/slideLayout" Target="../slideLayouts/slideLayout107.xml" /><Relationship Id="rId7" Type="http://schemas.openxmlformats.org/officeDocument/2006/relationships/slideLayout" Target="../slideLayouts/slideLayout108.xml" /><Relationship Id="rId8" Type="http://schemas.openxmlformats.org/officeDocument/2006/relationships/slideLayout" Target="../slideLayouts/slideLayout109.xml" /><Relationship Id="rId9" Type="http://schemas.openxmlformats.org/officeDocument/2006/relationships/slideLayout" Target="../slideLayouts/slideLayout110.xml" /><Relationship Id="rId10" Type="http://schemas.openxmlformats.org/officeDocument/2006/relationships/slideLayout" Target="../slideLayouts/slideLayout111.xml" /><Relationship Id="rId11" Type="http://schemas.openxmlformats.org/officeDocument/2006/relationships/slideLayout" Target="../slideLayouts/slideLayout112.xml" /><Relationship Id="rId12" Type="http://schemas.openxmlformats.org/officeDocument/2006/relationships/theme" Target="../theme/theme7.xml" /></Relationships>
</file>

<file path=ppt/slideMasters/_rels/slideMaster8.xml.rels><?xml version="1.0" encoding="UTF-8"?><Relationships xmlns="http://schemas.openxmlformats.org/package/2006/relationships"><Relationship Id="rId1" Type="http://schemas.openxmlformats.org/officeDocument/2006/relationships/slideLayout" Target="../slideLayouts/slideLayout113.xml" /><Relationship Id="rId2" Type="http://schemas.openxmlformats.org/officeDocument/2006/relationships/slideLayout" Target="../slideLayouts/slideLayout114.xml" /><Relationship Id="rId3" Type="http://schemas.openxmlformats.org/officeDocument/2006/relationships/slideLayout" Target="../slideLayouts/slideLayout115.xml" /><Relationship Id="rId4" Type="http://schemas.openxmlformats.org/officeDocument/2006/relationships/slideLayout" Target="../slideLayouts/slideLayout116.xml" /><Relationship Id="rId5" Type="http://schemas.openxmlformats.org/officeDocument/2006/relationships/slideLayout" Target="../slideLayouts/slideLayout117.xml" /><Relationship Id="rId6" Type="http://schemas.openxmlformats.org/officeDocument/2006/relationships/slideLayout" Target="../slideLayouts/slideLayout118.xml" /><Relationship Id="rId7" Type="http://schemas.openxmlformats.org/officeDocument/2006/relationships/slideLayout" Target="../slideLayouts/slideLayout119.xml" /><Relationship Id="rId8" Type="http://schemas.openxmlformats.org/officeDocument/2006/relationships/slideLayout" Target="../slideLayouts/slideLayout120.xml" /><Relationship Id="rId9" Type="http://schemas.openxmlformats.org/officeDocument/2006/relationships/slideLayout" Target="../slideLayouts/slideLayout121.xml" /><Relationship Id="rId10" Type="http://schemas.openxmlformats.org/officeDocument/2006/relationships/slideLayout" Target="../slideLayouts/slideLayout122.xml" /><Relationship Id="rId11" Type="http://schemas.openxmlformats.org/officeDocument/2006/relationships/slideLayout" Target="../slideLayouts/slideLayout123.xml" /><Relationship Id="rId12" Type="http://schemas.openxmlformats.org/officeDocument/2006/relationships/theme" Target="../theme/theme8.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025" name="フリーフォーム 6"/>
          <p:cNvSpPr/>
          <p:nvPr/>
        </p:nvSpPr>
        <p:spPr>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26"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27"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028"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29"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CDF53948-7CDE-443E-A549-894CD7A1320F}" type="datetime1">
              <a:rPr lang="ja-JP" altLang="en-US" smtClean="0"/>
              <a:pPr>
                <a:defRPr/>
              </a:pPr>
              <a:t>2020/3/16</a:t>
            </a:fld>
            <a:endParaRPr lang="ja-JP" altLang="en-US" dirty="0"/>
          </a:p>
        </p:txBody>
      </p:sp>
      <p:sp>
        <p:nvSpPr>
          <p:cNvPr id="1030"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dirty="0"/>
          </a:p>
        </p:txBody>
      </p:sp>
      <p:sp>
        <p:nvSpPr>
          <p:cNvPr id="1031"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D71EE6E4-BF7B-4C63-A6E7-8D8464AF8CEB}" type="slidenum">
              <a:rPr lang="ja-JP" altLang="en-US"/>
              <a:pPr>
                <a:defRPr/>
              </a:pPr>
              <a:t>‹#›</a:t>
            </a:fld>
            <a:endParaRPr lang="ja-JP" altLang="en-US" dirty="0"/>
          </a:p>
        </p:txBody>
      </p:sp>
      <p:grpSp>
        <p:nvGrpSpPr>
          <p:cNvPr id="1032" name="グループ化 1"/>
          <p:cNvGrpSpPr/>
          <p:nvPr/>
        </p:nvGrpSpPr>
        <p:grpSpPr>
          <a:xfrm>
            <a:off x="-19050" y="203200"/>
            <a:ext cx="9180513" cy="647700"/>
            <a:chOff x="-19045" y="216550"/>
            <a:chExt cx="9180548" cy="649224"/>
          </a:xfrm>
        </p:grpSpPr>
        <p:sp>
          <p:nvSpPr>
            <p:cNvPr id="1033"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34"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cSld>
  <p:clrMap bg1="lt1" tx1="dk1" bg2="lt2" tx2="dk2" accent1="accent1" accent2="accent2" accent3="accent3" accent4="accent4" accent5="accent5" accent6="accent6" hlink="hlink" folHlink="folHlink"/>
  <p:sldLayoutIdLst>
    <p:sldLayoutId id="2147483795" r:id="rId1"/>
    <p:sldLayoutId id="2147483787" r:id="rId2"/>
    <p:sldLayoutId id="2147483796" r:id="rId3"/>
    <p:sldLayoutId id="2147483788" r:id="rId4"/>
    <p:sldLayoutId id="2147483789" r:id="rId5"/>
    <p:sldLayoutId id="2147483790" r:id="rId6"/>
    <p:sldLayoutId id="2147483791" r:id="rId7"/>
    <p:sldLayoutId id="2147483792" r:id="rId8"/>
    <p:sldLayoutId id="2147483797" r:id="rId9"/>
    <p:sldLayoutId id="2147483793" r:id="rId10"/>
    <p:sldLayoutId id="2147483794" r:id="rId11"/>
    <p:sldLayoutId id="2147483848" r:id="rId12"/>
    <p:sldLayoutId id="2147483849" r:id="rId13"/>
    <p:sldLayoutId id="2147483850" r:id="rId14"/>
    <p:sldLayoutId id="2147483852" r:id="rId15"/>
    <p:sldLayoutId id="2147483853" r:id="rId16"/>
    <p:sldLayoutId id="2147483857" r:id="rId17"/>
    <p:sldLayoutId id="2147483858" r:id="rId18"/>
    <p:sldLayoutId id="2147483861" r:id="rId19"/>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124"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125"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6"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3428C-F6F8-45D6-A56D-C6E3A3CD2F3B}" type="datetimeFigureOut">
              <a:rPr lang="ja-JP" altLang="en-US" smtClean="0">
                <a:solidFill>
                  <a:prstClr val="black">
                    <a:tint val="75000"/>
                  </a:prstClr>
                </a:solidFill>
              </a:rPr>
              <a:pPr/>
              <a:t>2020/3/16</a:t>
            </a:fld>
            <a:endParaRPr lang="ja-JP" altLang="en-US">
              <a:solidFill>
                <a:prstClr val="black">
                  <a:tint val="75000"/>
                </a:prstClr>
              </a:solidFill>
            </a:endParaRPr>
          </a:p>
        </p:txBody>
      </p:sp>
      <p:sp>
        <p:nvSpPr>
          <p:cNvPr id="1127"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1128"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6BB4A-D4E8-4A6C-97AA-FA191C0F5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467046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204"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205"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06"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3428C-F6F8-45D6-A56D-C6E3A3CD2F3B}" type="datetimeFigureOut">
              <a:rPr kumimoji="1" lang="ja-JP" altLang="en-US" smtClean="0"/>
              <a:t>2020/3/16</a:t>
            </a:fld>
            <a:endParaRPr kumimoji="1" lang="ja-JP" altLang="en-US"/>
          </a:p>
        </p:txBody>
      </p:sp>
      <p:sp>
        <p:nvSpPr>
          <p:cNvPr id="1207"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208"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6BB4A-D4E8-4A6C-97AA-FA191C0F5748}" type="slidenum">
              <a:rPr kumimoji="1" lang="ja-JP" altLang="en-US" smtClean="0"/>
              <a:t>‹#›</a:t>
            </a:fld>
            <a:endParaRPr kumimoji="1" lang="ja-JP" altLang="en-US"/>
          </a:p>
        </p:txBody>
      </p:sp>
    </p:spTree>
    <p:extLst>
      <p:ext uri="{BB962C8B-B14F-4D97-AF65-F5344CB8AC3E}">
        <p14:creationId xmlns:p14="http://schemas.microsoft.com/office/powerpoint/2010/main" val="233575414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279"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1280"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81"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1282"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1283"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0398202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4122"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357" name="フリーフォーム 6"/>
          <p:cNvSpPr/>
          <p:nvPr/>
        </p:nvSpPr>
        <p:spPr>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358"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359"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360"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61"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CDF53948-7CDE-443E-A549-894CD7A1320F}" type="datetime1">
              <a:rPr lang="ja-JP" altLang="en-US" smtClean="0"/>
              <a:pPr>
                <a:defRPr/>
              </a:pPr>
              <a:t>2020/3/16</a:t>
            </a:fld>
            <a:endParaRPr lang="ja-JP" altLang="en-US" dirty="0"/>
          </a:p>
        </p:txBody>
      </p:sp>
      <p:sp>
        <p:nvSpPr>
          <p:cNvPr id="136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dirty="0"/>
          </a:p>
        </p:txBody>
      </p:sp>
      <p:sp>
        <p:nvSpPr>
          <p:cNvPr id="1363"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D71EE6E4-BF7B-4C63-A6E7-8D8464AF8CEB}" type="slidenum">
              <a:rPr lang="ja-JP" altLang="en-US"/>
              <a:pPr>
                <a:defRPr/>
              </a:pPr>
              <a:t>‹#›</a:t>
            </a:fld>
            <a:endParaRPr lang="ja-JP" altLang="en-US" dirty="0"/>
          </a:p>
        </p:txBody>
      </p:sp>
      <p:grpSp>
        <p:nvGrpSpPr>
          <p:cNvPr id="1364" name="グループ化 1"/>
          <p:cNvGrpSpPr/>
          <p:nvPr/>
        </p:nvGrpSpPr>
        <p:grpSpPr>
          <a:xfrm>
            <a:off x="-19050" y="203200"/>
            <a:ext cx="9180513" cy="647700"/>
            <a:chOff x="-19045" y="216550"/>
            <a:chExt cx="9180548" cy="649224"/>
          </a:xfrm>
        </p:grpSpPr>
        <p:sp>
          <p:nvSpPr>
            <p:cNvPr id="1365"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366"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extLst>
      <p:ext uri="{BB962C8B-B14F-4D97-AF65-F5344CB8AC3E}">
        <p14:creationId xmlns:p14="http://schemas.microsoft.com/office/powerpoint/2010/main" val="290192974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24"/>
          <a:stretch>
            <a:fillRect/>
          </a:stretch>
        </a:blipFill>
        <a:effectLst/>
      </p:bgPr>
    </p:bg>
    <p:spTree>
      <p:nvGrpSpPr>
        <p:cNvPr id="0" name=""/>
        <p:cNvGrpSpPr/>
        <p:nvPr/>
      </p:nvGrpSpPr>
      <p:grpSpPr>
        <a:xfrm>
          <a:off x="0" y="0"/>
          <a:ext cx="0" cy="0"/>
          <a:chOff x="0" y="0"/>
          <a:chExt cx="0" cy="0"/>
        </a:xfrm>
      </p:grpSpPr>
      <p:sp>
        <p:nvSpPr>
          <p:cNvPr id="1460" name="フリーフォーム 6"/>
          <p:cNvSpPr/>
          <p:nvPr/>
        </p:nvSpPr>
        <p:spPr>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461"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462"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463"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64"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CDF53948-7CDE-443E-A549-894CD7A1320F}" type="datetime1">
              <a:rPr lang="ja-JP" altLang="en-US" smtClean="0"/>
              <a:pPr>
                <a:defRPr/>
              </a:pPr>
              <a:t>2020/3/16</a:t>
            </a:fld>
            <a:endParaRPr lang="ja-JP" altLang="en-US" dirty="0"/>
          </a:p>
        </p:txBody>
      </p:sp>
      <p:sp>
        <p:nvSpPr>
          <p:cNvPr id="1465"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dirty="0"/>
          </a:p>
        </p:txBody>
      </p:sp>
      <p:sp>
        <p:nvSpPr>
          <p:cNvPr id="1466"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D71EE6E4-BF7B-4C63-A6E7-8D8464AF8CEB}" type="slidenum">
              <a:rPr lang="ja-JP" altLang="en-US"/>
              <a:pPr>
                <a:defRPr/>
              </a:pPr>
              <a:t>‹#›</a:t>
            </a:fld>
            <a:endParaRPr lang="ja-JP" altLang="en-US" dirty="0"/>
          </a:p>
        </p:txBody>
      </p:sp>
      <p:grpSp>
        <p:nvGrpSpPr>
          <p:cNvPr id="1467" name="グループ化 1"/>
          <p:cNvGrpSpPr/>
          <p:nvPr/>
        </p:nvGrpSpPr>
        <p:grpSpPr>
          <a:xfrm>
            <a:off x="-19050" y="203200"/>
            <a:ext cx="9180513" cy="647700"/>
            <a:chOff x="-19045" y="216550"/>
            <a:chExt cx="9180548" cy="649224"/>
          </a:xfrm>
        </p:grpSpPr>
        <p:sp>
          <p:nvSpPr>
            <p:cNvPr id="1468"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469"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563" name="タイトル プレースホルダ 1"/>
          <p:cNvSpPr>
            <a:spLocks noGrp="1"/>
          </p:cNvSpPr>
          <p:nvPr>
            <p:ph type="title"/>
          </p:nvPr>
        </p:nvSpPr>
        <p:spPr>
          <a:xfrm>
            <a:off x="457200" y="274638"/>
            <a:ext cx="8229600" cy="11430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1564" name="テキスト プレースホルダ 2"/>
          <p:cNvSpPr>
            <a:spLocks noGrp="1"/>
          </p:cNvSpPr>
          <p:nvPr>
            <p:ph type="body" idx="1"/>
          </p:nvPr>
        </p:nvSpPr>
        <p:spPr>
          <a:xfrm>
            <a:off x="457200" y="1600201"/>
            <a:ext cx="8229600" cy="4525963"/>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565" name="日付プレースホルダ 3"/>
          <p:cNvSpPr>
            <a:spLocks noGrp="1"/>
          </p:cNvSpPr>
          <p:nvPr>
            <p:ph type="dt" sz="half" idx="2"/>
          </p:nvPr>
        </p:nvSpPr>
        <p:spPr>
          <a:xfrm>
            <a:off x="457200" y="6356351"/>
            <a:ext cx="21336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pPr defTabSz="914418" fontAlgn="auto">
              <a:spcBef>
                <a:spcPts val="0"/>
              </a:spcBef>
              <a:spcAft>
                <a:spcPts val="0"/>
              </a:spcAft>
            </a:pPr>
            <a:fld id="{9197B865-80F9-4078-B737-43DCD80BF7E7}"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566" name="フッター プレースホルダ 4"/>
          <p:cNvSpPr>
            <a:spLocks noGrp="1"/>
          </p:cNvSpPr>
          <p:nvPr>
            <p:ph type="ftr" sz="quarter" idx="3"/>
          </p:nvPr>
        </p:nvSpPr>
        <p:spPr>
          <a:xfrm>
            <a:off x="3124200" y="6356351"/>
            <a:ext cx="28956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567" name="スライド番号プレースホルダ 5"/>
          <p:cNvSpPr>
            <a:spLocks noGrp="1"/>
          </p:cNvSpPr>
          <p:nvPr>
            <p:ph type="sldNum" sz="quarter" idx="4"/>
          </p:nvPr>
        </p:nvSpPr>
        <p:spPr>
          <a:xfrm>
            <a:off x="6553200" y="6356351"/>
            <a:ext cx="21336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pPr defTabSz="914418" fontAlgn="auto">
              <a:spcBef>
                <a:spcPts val="0"/>
              </a:spcBef>
              <a:spcAft>
                <a:spcPts val="0"/>
              </a:spcAft>
            </a:pPr>
            <a:fld id="{CF2B8F5D-2408-4D43-8511-BBB5B20E73AE}"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948502846"/>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638" name="タイトル プレースホルダ 1"/>
          <p:cNvSpPr>
            <a:spLocks noGrp="1"/>
          </p:cNvSpPr>
          <p:nvPr>
            <p:ph type="title"/>
          </p:nvPr>
        </p:nvSpPr>
        <p:spPr>
          <a:xfrm>
            <a:off x="457200" y="274638"/>
            <a:ext cx="8229600" cy="11430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1639" name="テキスト プレースホルダ 2"/>
          <p:cNvSpPr>
            <a:spLocks noGrp="1"/>
          </p:cNvSpPr>
          <p:nvPr>
            <p:ph type="body" idx="1"/>
          </p:nvPr>
        </p:nvSpPr>
        <p:spPr>
          <a:xfrm>
            <a:off x="457200" y="1600201"/>
            <a:ext cx="8229600" cy="4525963"/>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40" name="日付プレースホルダ 3"/>
          <p:cNvSpPr>
            <a:spLocks noGrp="1"/>
          </p:cNvSpPr>
          <p:nvPr>
            <p:ph type="dt" sz="half" idx="2"/>
          </p:nvPr>
        </p:nvSpPr>
        <p:spPr>
          <a:xfrm>
            <a:off x="457200" y="6356351"/>
            <a:ext cx="21336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pPr defTabSz="914418" fontAlgn="auto">
              <a:spcBef>
                <a:spcPts val="0"/>
              </a:spcBef>
              <a:spcAft>
                <a:spcPts val="0"/>
              </a:spcAft>
            </a:pPr>
            <a:fld id="{E7A8B64D-9B64-467A-8076-41F73815B3D8}" type="datetimeFigureOut">
              <a:rPr lang="ja-JP" altLang="en-US" smtClean="0">
                <a:solidFill>
                  <a:prstClr val="black">
                    <a:tint val="75000"/>
                  </a:prstClr>
                </a:solidFill>
                <a:latin typeface="Calibri"/>
              </a:rPr>
              <a:pPr defTabSz="914418" fontAlgn="auto">
                <a:spcBef>
                  <a:spcPts val="0"/>
                </a:spcBef>
                <a:spcAft>
                  <a:spcPts val="0"/>
                </a:spcAft>
              </a:pPr>
              <a:t>2020/3/16</a:t>
            </a:fld>
            <a:endParaRPr lang="ja-JP" altLang="en-US">
              <a:solidFill>
                <a:prstClr val="black">
                  <a:tint val="75000"/>
                </a:prstClr>
              </a:solidFill>
              <a:latin typeface="Calibri"/>
            </a:endParaRPr>
          </a:p>
        </p:txBody>
      </p:sp>
      <p:sp>
        <p:nvSpPr>
          <p:cNvPr id="1641" name="フッター プレースホルダ 4"/>
          <p:cNvSpPr>
            <a:spLocks noGrp="1"/>
          </p:cNvSpPr>
          <p:nvPr>
            <p:ph type="ftr" sz="quarter" idx="3"/>
          </p:nvPr>
        </p:nvSpPr>
        <p:spPr>
          <a:xfrm>
            <a:off x="3124200" y="6356351"/>
            <a:ext cx="28956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pPr defTabSz="914418" fontAlgn="auto">
              <a:spcBef>
                <a:spcPts val="0"/>
              </a:spcBef>
              <a:spcAft>
                <a:spcPts val="0"/>
              </a:spcAft>
            </a:pPr>
            <a:endParaRPr lang="ja-JP" altLang="en-US">
              <a:solidFill>
                <a:prstClr val="black">
                  <a:tint val="75000"/>
                </a:prstClr>
              </a:solidFill>
              <a:latin typeface="Calibri"/>
            </a:endParaRPr>
          </a:p>
        </p:txBody>
      </p:sp>
      <p:sp>
        <p:nvSpPr>
          <p:cNvPr id="1642" name="スライド番号プレースホルダ 5"/>
          <p:cNvSpPr>
            <a:spLocks noGrp="1"/>
          </p:cNvSpPr>
          <p:nvPr>
            <p:ph type="sldNum" sz="quarter" idx="4"/>
          </p:nvPr>
        </p:nvSpPr>
        <p:spPr>
          <a:xfrm>
            <a:off x="6553200" y="6356351"/>
            <a:ext cx="21336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pPr defTabSz="914418" fontAlgn="auto">
              <a:spcBef>
                <a:spcPts val="0"/>
              </a:spcBef>
              <a:spcAft>
                <a:spcPts val="0"/>
              </a:spcAft>
            </a:pPr>
            <a:fld id="{44E20A06-0C6E-4FB3-B0D9-E3A11984B1AA}" type="slidenum">
              <a:rPr lang="ja-JP" altLang="en-US" smtClean="0">
                <a:solidFill>
                  <a:prstClr val="black">
                    <a:tint val="75000"/>
                  </a:prstClr>
                </a:solidFill>
                <a:latin typeface="Calibri"/>
              </a:rPr>
              <a:pPr defTabSz="914418"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706008026"/>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slideLayout" Target="../slideLayouts/slideLayout19.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hyperlink" Target="http://ord.yahoo.co.jp/o/image/_ylt=A2RA0iA046ZWHREAxyuU3uV7/SIG=12k4vv5ou/EXP=1453864116/**http:/nbanotdankudake.com/wp-content/uploads/2015/02/gakkoL.gif" TargetMode="External" /><Relationship Id="rId2" Type="http://schemas.openxmlformats.org/officeDocument/2006/relationships/image" Target="../media/image8.png" /><Relationship Id="rId3" Type="http://schemas.openxmlformats.org/officeDocument/2006/relationships/hyperlink" Target="http://ord.yahoo.co.jp/o/image/_ylt=A2RA1I6X76ZW.TgASTOU3uV7/SIG=1203q6945/EXP=1453867287/**http:/kids.wanpug.com/illust/illust4005.png" TargetMode="External" /><Relationship Id="rId4" Type="http://schemas.openxmlformats.org/officeDocument/2006/relationships/image" Target="../media/image9.png" /><Relationship Id="rId5" Type="http://schemas.openxmlformats.org/officeDocument/2006/relationships/hyperlink" Target="http://ord.yahoo.co.jp/o/image/_ylt=A3JvTgdX8aZWkggA7SGU3uV7/SIG=11pbl10ng/EXP=1453867735/**http:/yajidesign.com/i/0023/0023.jpg" TargetMode="External" /><Relationship Id="rId6" Type="http://schemas.openxmlformats.org/officeDocument/2006/relationships/image" Target="../media/image10.png" /><Relationship Id="rId7" Type="http://schemas.openxmlformats.org/officeDocument/2006/relationships/hyperlink" Target="http://ord.yahoo.co.jp/o/image/_ylt=A2RA0Nnw88tWT0gAHRSU3uV7/SIG=123kjdku2/EXP=1456293232/**http:/illpop.com/img_illust/job/office_a18.png" TargetMode="External" /><Relationship Id="rId8" Type="http://schemas.openxmlformats.org/officeDocument/2006/relationships/image" Target="../media/image11.png" /><Relationship Id="rId9" Type="http://schemas.openxmlformats.org/officeDocument/2006/relationships/slideLayout" Target="../slideLayouts/slideLayout21.xml" /><Relationship Id="rId10"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12.jpeg" /><Relationship Id="rId2" Type="http://schemas.openxmlformats.org/officeDocument/2006/relationships/image" Target="../media/image13.jpeg"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slideLayout" Target="../slideLayouts/slideLayout33.xml" /><Relationship Id="rId6"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7.jpeg" /><Relationship Id="rId3" Type="http://schemas.openxmlformats.org/officeDocument/2006/relationships/slideLayout" Target="../slideLayouts/slideLayout33.xml" /><Relationship Id="rId4"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18.jpeg" /><Relationship Id="rId2" Type="http://schemas.openxmlformats.org/officeDocument/2006/relationships/image" Target="../media/image19.jpeg" /><Relationship Id="rId3" Type="http://schemas.openxmlformats.org/officeDocument/2006/relationships/slideLayout" Target="../slideLayouts/slideLayout33.xml" /><Relationship Id="rId4"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20.jpeg" /><Relationship Id="rId2" Type="http://schemas.openxmlformats.org/officeDocument/2006/relationships/slideLayout" Target="../slideLayouts/slideLayout33.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21.png" /><Relationship Id="rId2" Type="http://schemas.openxmlformats.org/officeDocument/2006/relationships/slideLayout" Target="../slideLayouts/slideLayout44.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22.png" /><Relationship Id="rId2" Type="http://schemas.openxmlformats.org/officeDocument/2006/relationships/slideLayout" Target="../slideLayouts/slideLayout67.xml" /><Relationship Id="rId3"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85.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slideLayout" Target="../slideLayouts/slideLayout2.xml" /><Relationship Id="rId4" Type="http://schemas.openxmlformats.org/officeDocument/2006/relationships/notesSlide" Target="../notesSlides/notesSlide25.xml" /></Relationships>
</file>

<file path=ppt/slides/_rels/slide3.xml.rels><?xml version="1.0" encoding="UTF-8"?><Relationships xmlns="http://schemas.openxmlformats.org/package/2006/relationships"><Relationship Id="rId1" Type="http://schemas.openxmlformats.org/officeDocument/2006/relationships/chart" Target="../charts/chart1.xml" /><Relationship Id="rId2" Type="http://schemas.openxmlformats.org/officeDocument/2006/relationships/chart" Target="../charts/chart2.xml" /><Relationship Id="rId3" Type="http://schemas.openxmlformats.org/officeDocument/2006/relationships/slideLayout" Target="../slideLayouts/slideLayout102.xml" /><Relationship Id="rId4"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113.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19.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25" name="スライド番号プレースホル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26" name="サブタイトル 2"/>
          <p:cNvSpPr>
            <a:spLocks noGrp="1"/>
          </p:cNvSpPr>
          <p:nvPr>
            <p:ph idx="1"/>
          </p:nvPr>
        </p:nvSpPr>
        <p:spPr>
          <a:xfrm>
            <a:off x="3038325" y="5488280"/>
            <a:ext cx="5781675" cy="1108720"/>
          </a:xfrm>
        </p:spPr>
        <p:txBody>
          <a:bodyPr>
            <a:normAutofit fontScale="92500"/>
          </a:bodyPr>
          <a:lstStyle/>
          <a:p>
            <a:pPr marR="0" eaLnBrk="1" hangingPunct="1">
              <a:buNone/>
            </a:pPr>
            <a:r>
              <a:rPr lang="ja-JP" altLang="en-US" sz="2400" dirty="0">
                <a:latin typeface="HG丸ｺﾞｼｯｸM-PRO" pitchFamily="50" charset="-128"/>
                <a:ea typeface="HG丸ｺﾞｼｯｸM-PRO" pitchFamily="50" charset="-128"/>
              </a:rPr>
              <a:t>「高知家」いじめ予防等プログラム</a:t>
            </a:r>
            <a:endParaRPr lang="ja-JP" altLang="en-US" sz="2400" dirty="0">
              <a:latin typeface="HG丸ｺﾞｼｯｸM-PRO" pitchFamily="50" charset="-128"/>
              <a:ea typeface="HG丸ｺﾞｼｯｸM-PRO" pitchFamily="50" charset="-128"/>
            </a:endParaRPr>
          </a:p>
          <a:p>
            <a:pPr marR="0" eaLnBrk="1" hangingPunct="1">
              <a:buNone/>
            </a:pPr>
            <a:r>
              <a:rPr lang="ja-JP" altLang="en-US" sz="2400" dirty="0">
                <a:latin typeface="HG丸ｺﾞｼｯｸM-PRO" pitchFamily="50" charset="-128"/>
                <a:ea typeface="HG丸ｺﾞｼｯｸM-PRO" pitchFamily="50" charset="-128"/>
              </a:rPr>
              <a:t>　高知県教育委員会　人権教育・児童生徒課</a:t>
            </a:r>
            <a:r>
              <a:rPr lang="ja-JP" altLang="en-US" sz="2400" dirty="0">
                <a:latin typeface="HG丸ｺﾞｼｯｸM-PRO" pitchFamily="50" charset="-128"/>
                <a:ea typeface="HG丸ｺﾞｼｯｸM-PRO" pitchFamily="50" charset="-128"/>
              </a:rPr>
              <a:t>　</a:t>
            </a:r>
          </a:p>
          <a:p>
            <a:pPr marR="0" eaLnBrk="1" hangingPunct="1"/>
            <a:endParaRPr lang="ja-JP" altLang="en-US" dirty="0"/>
          </a:p>
        </p:txBody>
      </p:sp>
      <p:sp>
        <p:nvSpPr>
          <p:cNvPr id="1727" name="タイトル 1"/>
          <p:cNvSpPr>
            <a:spLocks noGrp="1"/>
          </p:cNvSpPr>
          <p:nvPr>
            <p:ph type="title"/>
          </p:nvPr>
        </p:nvSpPr>
        <p:spPr>
          <a:xfrm>
            <a:off x="457207" y="1831968"/>
            <a:ext cx="8229600" cy="1741048"/>
          </a:xfrm>
        </p:spPr>
        <p:txBody>
          <a:bodyPr>
            <a:normAutofit fontScale="90000"/>
          </a:bodyPr>
          <a:lstStyle/>
          <a:p>
            <a:pPr algn="ctr" eaLnBrk="1" fontAlgn="auto" hangingPunct="1">
              <a:spcAft>
                <a:spcPts val="0"/>
              </a:spcAft>
              <a:defRPr/>
            </a:pPr>
            <a:r>
              <a:rPr lang="ja-JP" altLang="en-US" sz="5400" dirty="0" smtClean="0">
                <a:solidFill>
                  <a:schemeClr val="tx1"/>
                </a:solidFill>
              </a:rPr>
              <a:t>地域用研修プログラム</a:t>
            </a:r>
            <a:endParaRPr lang="ja-JP" altLang="en-US" sz="5400" dirty="0">
              <a:solidFill>
                <a:schemeClr val="tx1"/>
              </a:solidFill>
            </a:endParaRPr>
          </a:p>
          <a:p>
            <a:pPr algn="ctr" eaLnBrk="1" fontAlgn="auto" hangingPunct="1">
              <a:spcAft>
                <a:spcPts val="0"/>
              </a:spcAft>
              <a:defRPr/>
            </a:pPr>
            <a:endParaRPr lang="ja-JP" altLang="en-US" sz="4000" dirty="0">
              <a:solidFill>
                <a:schemeClr val="tx1"/>
              </a:solidFill>
            </a:endParaRPr>
          </a:p>
          <a:p>
            <a:pPr algn="l" eaLnBrk="1" fontAlgn="auto" hangingPunct="1">
              <a:spcAft>
                <a:spcPts val="0"/>
              </a:spcAft>
              <a:defRPr/>
            </a:pPr>
            <a:r>
              <a:rPr lang="ja-JP" altLang="en-US" sz="4000" dirty="0" smtClean="0">
                <a:solidFill>
                  <a:schemeClr val="tx1"/>
                </a:solidFill>
              </a:rPr>
              <a:t>（３）いじめの未然防止のための子どもへ　</a:t>
            </a:r>
            <a:endParaRPr lang="ja-JP" altLang="en-US" sz="6000" dirty="0">
              <a:solidFill>
                <a:schemeClr val="tx1"/>
              </a:solidFill>
            </a:endParaRPr>
          </a:p>
          <a:p>
            <a:pPr algn="l" eaLnBrk="1" fontAlgn="auto" hangingPunct="1">
              <a:spcAft>
                <a:spcPts val="0"/>
              </a:spcAft>
              <a:defRPr/>
            </a:pPr>
            <a:r>
              <a:rPr lang="ja-JP" altLang="en-US" sz="4000" dirty="0" smtClean="0">
                <a:solidFill>
                  <a:schemeClr val="tx1"/>
                </a:solidFill>
              </a:rPr>
              <a:t>　</a:t>
            </a:r>
            <a:r>
              <a:rPr lang="ja-JP" altLang="en-US" sz="4000" dirty="0" smtClean="0">
                <a:solidFill>
                  <a:schemeClr val="tx1"/>
                </a:solidFill>
              </a:rPr>
              <a:t>　</a:t>
            </a:r>
            <a:r>
              <a:rPr lang="ja-JP" altLang="en-US" sz="4000" dirty="0" smtClean="0">
                <a:solidFill>
                  <a:schemeClr val="tx1"/>
                </a:solidFill>
              </a:rPr>
              <a:t>の関わり方</a:t>
            </a:r>
            <a:endParaRPr lang="ja-JP" altLang="en-US" sz="4000" dirty="0" smtClean="0">
              <a:solidFill>
                <a:schemeClr val="tx1"/>
              </a:solidFill>
            </a:endParaRPr>
          </a:p>
        </p:txBody>
      </p:sp>
      <p:pic>
        <p:nvPicPr>
          <p:cNvPr id="1728"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729"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extLst>
      <p:ext uri="{BB962C8B-B14F-4D97-AF65-F5344CB8AC3E}">
        <p14:creationId xmlns:p14="http://schemas.microsoft.com/office/powerpoint/2010/main" val="3282048493"/>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17" name="タイトル 1"/>
          <p:cNvSpPr>
            <a:spLocks noGrp="1"/>
          </p:cNvSpPr>
          <p:nvPr>
            <p:ph type="title"/>
          </p:nvPr>
        </p:nvSpPr>
        <p:spPr>
          <a:xfrm>
            <a:off x="184920" y="149968"/>
            <a:ext cx="8501722" cy="580152"/>
          </a:xfrm>
        </p:spPr>
        <p:txBody>
          <a:bodyPr>
            <a:normAutofit/>
          </a:bodyPr>
          <a:lstStyle/>
          <a:p>
            <a:r>
              <a:rPr kumimoji="1" lang="ja-JP" altLang="en-US" sz="3111" dirty="0"/>
              <a:t>地域学校協働本部とコミュニティ・スクールの両輪　　　　　</a:t>
            </a:r>
          </a:p>
        </p:txBody>
      </p:sp>
      <p:pic>
        <p:nvPicPr>
          <p:cNvPr id="1818" name="コンテンツ プレースホルダー 3" descr="http://msp.c.yimg.jp/yjimage?q=.tKtXn4XyLHJYzEd.Z7FrF2mbNuVAEcPqsdFIXuFfUAmAAstk0lKSAtWyICOdfXyyKH_chbfm9HC4NVtBDm_lEWrMLKDC7en9dp26e44nFZm.opsxa2y99O2ZbcbjhF3ZvrpcnewWEyLUGnJiAlQ&amp;sig=13aa2gp00&amp;x=225&amp;y=225">
            <a:hlinkClick r:id="rId1" tgtFrame="&quot;imagewin&quot;"/>
          </p:cNvPr>
          <p:cNvPicPr>
            <a:picLocks noGrp="1"/>
          </p:cNvPicPr>
          <p:nvPr>
            <p:ph idx="1"/>
          </p:nvPr>
        </p:nvPicPr>
        <p:blipFill>
          <a:blip r:embed="rId2"/>
          <a:stretch>
            <a:fillRect/>
          </a:stretch>
        </p:blipFill>
        <p:spPr>
          <a:xfrm>
            <a:off x="1403648" y="593853"/>
            <a:ext cx="1584176" cy="1429318"/>
          </a:xfrm>
          <a:prstGeom prst="rect">
            <a:avLst/>
          </a:prstGeom>
          <a:noFill/>
          <a:ln>
            <a:noFill/>
          </a:ln>
        </p:spPr>
      </p:pic>
      <p:pic>
        <p:nvPicPr>
          <p:cNvPr id="1819" name="図 4" descr="http://msp.c.yimg.jp/yjimage?q=Yo7anPQXyLFNxuujaEZaavBk1G_U0EInFKYb6etXfvTiW13Sz27Ox9uVjVns.850RFrmPaKuQSwQrpAgrFiGrmX3EBudLmFWCYJb8jOps8SfyUNcpkgac89D9KEmUGpFUwlQiJb_b.KnOSbbZg--&amp;sig=138bjev4o&amp;x=280&amp;y=180">
            <a:hlinkClick r:id="rId3" tgtFrame="&quot;imagewin&quot;"/>
          </p:cNvPr>
          <p:cNvPicPr/>
          <p:nvPr/>
        </p:nvPicPr>
        <p:blipFill>
          <a:blip r:embed="rId4"/>
          <a:stretch>
            <a:fillRect/>
          </a:stretch>
        </p:blipFill>
        <p:spPr>
          <a:xfrm>
            <a:off x="6252303" y="844515"/>
            <a:ext cx="1666240" cy="1068705"/>
          </a:xfrm>
          <a:prstGeom prst="rect">
            <a:avLst/>
          </a:prstGeom>
          <a:noFill/>
          <a:ln>
            <a:noFill/>
          </a:ln>
        </p:spPr>
      </p:pic>
      <p:pic>
        <p:nvPicPr>
          <p:cNvPr id="1820" name="図 5" descr="http://msp.c.yimg.jp/yjimage?q=hwu0WEcXyLFOxXDh7IuQrFat2q_LYFWR1xpcR7yUJzpgEaP57BZxgCEdVDFAD3y87sSRECjTDVCnQtsGhA8VmXmQrvJoOGw_oOMEI0s2porcdq7ZchtIImNh2ezR30rHPZ25CMfXld1tlt20AX.u&amp;sig=13a5e4ch8&amp;x=222&amp;y=227">
            <a:hlinkClick r:id="rId5" tgtFrame="&quot;imagewin&quot;"/>
          </p:cNvPr>
          <p:cNvPicPr/>
          <p:nvPr/>
        </p:nvPicPr>
        <p:blipFill>
          <a:blip r:embed="rId6"/>
          <a:stretch>
            <a:fillRect/>
          </a:stretch>
        </p:blipFill>
        <p:spPr>
          <a:xfrm>
            <a:off x="3778438" y="981000"/>
            <a:ext cx="1628775" cy="1224636"/>
          </a:xfrm>
          <a:prstGeom prst="rect">
            <a:avLst/>
          </a:prstGeom>
          <a:noFill/>
          <a:ln>
            <a:noFill/>
          </a:ln>
        </p:spPr>
      </p:pic>
      <p:sp>
        <p:nvSpPr>
          <p:cNvPr id="1821" name="テキスト ボックス 56"/>
          <p:cNvSpPr txBox="1"/>
          <p:nvPr/>
        </p:nvSpPr>
        <p:spPr>
          <a:xfrm>
            <a:off x="4055127" y="1081849"/>
            <a:ext cx="1109082" cy="6443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w="3175" cap="flat" cmpd="sng" algn="ctr">
                  <a:solidFill>
                    <a:srgbClr val="203864"/>
                  </a:solidFill>
                  <a:prstDash val="solid"/>
                  <a:round/>
                </a:ln>
                <a:solidFill>
                  <a:srgbClr val="FFFF00"/>
                </a:solidFill>
                <a:effectLst>
                  <a:outerShdw blurRad="38100" dist="19050" dir="2700000" algn="tl">
                    <a:sysClr val="windowText" lastClr="000000">
                      <a:alpha val="40000"/>
                    </a:sysClr>
                  </a:outerShdw>
                </a:effectLst>
                <a:uLnTx/>
                <a:uFillTx/>
                <a:latin typeface="Century"/>
                <a:ea typeface="HG丸ｺﾞｼｯｸM-PRO"/>
                <a:cs typeface="Times New Roman"/>
              </a:rPr>
              <a:t>協議の場</a:t>
            </a:r>
            <a:endParaRPr kumimoji="0" lang="ja-JP" altLang="en-US" sz="1400" b="0" i="0" u="none" strike="noStrike" kern="100" cap="none" spc="0" normalizeH="0" baseline="0" noProof="0" dirty="0">
              <a:ln>
                <a:noFill/>
              </a:ln>
              <a:solidFill>
                <a:sysClr val="windowText" lastClr="000000"/>
              </a:solidFill>
              <a:effectLst/>
              <a:uLnTx/>
              <a:uFillTx/>
              <a:latin typeface="Century"/>
              <a:ea typeface="ＭＳ 明朝"/>
              <a:cs typeface="Times New Roman"/>
            </a:endParaRPr>
          </a:p>
        </p:txBody>
      </p:sp>
      <p:pic>
        <p:nvPicPr>
          <p:cNvPr id="1822" name="図 7" descr="「イラスト 無料 ...」の画像検索結果">
            <a:hlinkClick r:id="rId7" tgtFrame="&quot;imagewin&quot;"/>
          </p:cNvPr>
          <p:cNvPicPr/>
          <p:nvPr/>
        </p:nvPicPr>
        <p:blipFill>
          <a:blip r:embed="rId8"/>
          <a:stretch>
            <a:fillRect/>
          </a:stretch>
        </p:blipFill>
        <p:spPr>
          <a:xfrm>
            <a:off x="4080697" y="1393702"/>
            <a:ext cx="1024255" cy="635000"/>
          </a:xfrm>
          <a:prstGeom prst="rect">
            <a:avLst/>
          </a:prstGeom>
          <a:noFill/>
          <a:ln>
            <a:noFill/>
          </a:ln>
          <a:effectLst/>
        </p:spPr>
      </p:pic>
      <p:sp>
        <p:nvSpPr>
          <p:cNvPr id="1823" name="テキスト ボックス 10"/>
          <p:cNvSpPr txBox="1"/>
          <p:nvPr/>
        </p:nvSpPr>
        <p:spPr>
          <a:xfrm>
            <a:off x="356024" y="3139260"/>
            <a:ext cx="8507288" cy="1568768"/>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子どもを</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取り巻く環境の変化（課題）</a:t>
            </a:r>
            <a:endPar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・少子化、核家族化に伴う社会性欠如やコミュニケーションの不足</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・格差社会からくる、児童の貧困問題</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・情報機器の氾濫からくる、ネット依存やモラルの欠如等</a:t>
            </a:r>
          </a:p>
        </p:txBody>
      </p:sp>
      <p:sp>
        <p:nvSpPr>
          <p:cNvPr id="1824" name="下矢印 11"/>
          <p:cNvSpPr/>
          <p:nvPr/>
        </p:nvSpPr>
        <p:spPr>
          <a:xfrm>
            <a:off x="2138918" y="4725000"/>
            <a:ext cx="820984" cy="3600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00"/>
              </a:solidFill>
              <a:effectLst/>
              <a:uLnTx/>
              <a:uFillTx/>
              <a:latin typeface="Calibri"/>
              <a:ea typeface="ＭＳ Ｐゴシック" panose="020B0600070205080204" pitchFamily="50" charset="-128"/>
              <a:cs typeface="+mn-cs"/>
            </a:endParaRPr>
          </a:p>
        </p:txBody>
      </p:sp>
      <p:sp>
        <p:nvSpPr>
          <p:cNvPr id="1825" name="テキスト ボックス 12"/>
          <p:cNvSpPr txBox="1"/>
          <p:nvPr/>
        </p:nvSpPr>
        <p:spPr>
          <a:xfrm>
            <a:off x="477258" y="5157000"/>
            <a:ext cx="3734742" cy="1568768"/>
          </a:xfrm>
          <a:prstGeom prst="rect">
            <a:avLst/>
          </a:prstGeom>
          <a:solidFill>
            <a:srgbClr val="FFC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心のケアが必要な</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子どもの</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増加</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基本的な生活習慣の乱れ</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不登校・学力低下・いじめ</a:t>
            </a:r>
          </a:p>
        </p:txBody>
      </p:sp>
      <p:sp>
        <p:nvSpPr>
          <p:cNvPr id="1826" name="テキスト ボックス 13"/>
          <p:cNvSpPr txBox="1"/>
          <p:nvPr/>
        </p:nvSpPr>
        <p:spPr>
          <a:xfrm>
            <a:off x="1784511" y="2493000"/>
            <a:ext cx="5616625" cy="52322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大栃保・小・中学校運営協議会</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27" name="テキスト ボックス 2"/>
          <p:cNvSpPr txBox="1"/>
          <p:nvPr/>
        </p:nvSpPr>
        <p:spPr>
          <a:xfrm>
            <a:off x="1403648" y="1942615"/>
            <a:ext cx="16561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学校と家庭</a:t>
            </a:r>
          </a:p>
        </p:txBody>
      </p:sp>
      <p:sp>
        <p:nvSpPr>
          <p:cNvPr id="1828" name="テキスト ボックス 8"/>
          <p:cNvSpPr txBox="1"/>
          <p:nvPr/>
        </p:nvSpPr>
        <p:spPr>
          <a:xfrm>
            <a:off x="6252303" y="1942614"/>
            <a:ext cx="22081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地域の人々</a:t>
            </a:r>
          </a:p>
        </p:txBody>
      </p:sp>
      <p:sp>
        <p:nvSpPr>
          <p:cNvPr id="1829" name="下矢印 14"/>
          <p:cNvSpPr/>
          <p:nvPr/>
        </p:nvSpPr>
        <p:spPr>
          <a:xfrm rot="16200000">
            <a:off x="4416492" y="5613419"/>
            <a:ext cx="820984" cy="3600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00"/>
              </a:solidFill>
              <a:effectLst/>
              <a:uLnTx/>
              <a:uFillTx/>
              <a:latin typeface="Calibri"/>
              <a:ea typeface="ＭＳ Ｐゴシック" panose="020B0600070205080204" pitchFamily="50" charset="-128"/>
              <a:cs typeface="+mn-cs"/>
            </a:endParaRPr>
          </a:p>
        </p:txBody>
      </p:sp>
      <p:sp>
        <p:nvSpPr>
          <p:cNvPr id="1830" name="テキスト ボックス 15"/>
          <p:cNvSpPr txBox="1"/>
          <p:nvPr/>
        </p:nvSpPr>
        <p:spPr>
          <a:xfrm>
            <a:off x="5162997" y="5229000"/>
            <a:ext cx="3801432" cy="1199436"/>
          </a:xfrm>
          <a:prstGeom prst="rect">
            <a:avLst/>
          </a:prstGeom>
          <a:solidFill>
            <a:srgbClr val="FFC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これらの課題の解決策</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地域とともにある学校づくり（コミュニティ・スクール）</a:t>
            </a:r>
          </a:p>
        </p:txBody>
      </p:sp>
    </p:spTree>
    <p:extLst>
      <p:ext uri="{BB962C8B-B14F-4D97-AF65-F5344CB8AC3E}">
        <p14:creationId xmlns:p14="http://schemas.microsoft.com/office/powerpoint/2010/main" val="29169702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36" name="タイトル 1"/>
          <p:cNvSpPr>
            <a:spLocks noGrp="1"/>
          </p:cNvSpPr>
          <p:nvPr>
            <p:ph type="title"/>
          </p:nvPr>
        </p:nvSpPr>
        <p:spPr>
          <a:xfrm>
            <a:off x="386614" y="0"/>
            <a:ext cx="8229600" cy="562074"/>
          </a:xfrm>
        </p:spPr>
        <p:txBody>
          <a:bodyPr>
            <a:noAutofit/>
          </a:bodyPr>
          <a:lstStyle/>
          <a:p>
            <a:r>
              <a:rPr kumimoji="1" lang="ja-JP" altLang="en-US" sz="2800" dirty="0"/>
              <a:t>大栃保・小・中学校パワーアップアクションプラン</a:t>
            </a:r>
          </a:p>
        </p:txBody>
      </p:sp>
      <p:graphicFrame>
        <p:nvGraphicFramePr>
          <p:cNvPr id="1837" name="四角形 234"/>
          <p:cNvGraphicFramePr>
            <a:graphicFrameLocks noGrp="1"/>
          </p:cNvGraphicFramePr>
          <p:nvPr>
            <p:extLst>
              <p:ext uri="{D42A27DB-BD31-4B8C-83A1-F6EECF244321}">
                <p14:modId xmlns:p14="http://schemas.microsoft.com/office/powerpoint/2010/main" val="1791241407"/>
              </p:ext>
            </p:extLst>
          </p:nvPr>
        </p:nvGraphicFramePr>
        <p:xfrm>
          <a:off x="179512" y="549000"/>
          <a:ext cx="8784484" cy="5904337"/>
        </p:xfrm>
        <a:graphic>
          <a:graphicData uri="http://schemas.openxmlformats.org/drawingml/2006/table">
            <a:tbl>
              <a:tblPr/>
              <a:tblGrid>
                <a:gridCol w="1488080">
                  <a:extLst>
                    <a:ext uri="{9D8B030D-6E8A-4147-A177-3AD203B41FA5}"/>
                  </a:extLst>
                </a:gridCol>
                <a:gridCol w="1749665">
                  <a:extLst>
                    <a:ext uri="{9D8B030D-6E8A-4147-A177-3AD203B41FA5}"/>
                  </a:extLst>
                </a:gridCol>
                <a:gridCol w="1915532">
                  <a:extLst>
                    <a:ext uri="{9D8B030D-6E8A-4147-A177-3AD203B41FA5}"/>
                  </a:extLst>
                </a:gridCol>
                <a:gridCol w="1862455">
                  <a:extLst>
                    <a:ext uri="{9D8B030D-6E8A-4147-A177-3AD203B41FA5}"/>
                  </a:extLst>
                </a:gridCol>
                <a:gridCol w="1768752">
                  <a:extLst>
                    <a:ext uri="{9D8B030D-6E8A-4147-A177-3AD203B41FA5}"/>
                  </a:extLst>
                </a:gridCol>
              </a:tblGrid>
              <a:tr h="293741">
                <a:tc>
                  <a:txBody>
                    <a:bodyPr/>
                    <a:lstStyle/>
                    <a:p>
                      <a:pPr algn="ctr">
                        <a:lnSpc>
                          <a:spcPts val="1100"/>
                        </a:lnSpc>
                        <a:spcBef>
                          <a:spcPts val="0"/>
                        </a:spcBef>
                        <a:spcAft>
                          <a:spcPts val="0"/>
                        </a:spcAft>
                      </a:pPr>
                      <a:r>
                        <a:rPr lang="ja-JP" altLang="en-US" sz="1050" dirty="0">
                          <a:solidFill>
                            <a:srgbClr val="000000"/>
                          </a:solidFill>
                          <a:latin typeface="メイリオ"/>
                          <a:ea typeface="メイリオ"/>
                        </a:rPr>
                        <a:t>テーマ・付けるべき力</a:t>
                      </a:r>
                      <a:endParaRPr kumimoji="1" lang="ja-JP" altLang="en-US" sz="1050" dirty="0">
                        <a:latin typeface="メイリオ"/>
                        <a:ea typeface="メイリオ"/>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a:lnSpc>
                          <a:spcPts val="1100"/>
                        </a:lnSpc>
                        <a:spcBef>
                          <a:spcPts val="0"/>
                        </a:spcBef>
                        <a:spcAft>
                          <a:spcPts val="0"/>
                        </a:spcAft>
                      </a:pPr>
                      <a:r>
                        <a:rPr lang="ja-JP" altLang="en-US" sz="1050" dirty="0">
                          <a:solidFill>
                            <a:srgbClr val="FFFFFF"/>
                          </a:solidFill>
                          <a:latin typeface="メイリオ"/>
                          <a:ea typeface="メイリオ"/>
                        </a:rPr>
                        <a:t>保</a:t>
                      </a:r>
                      <a:r>
                        <a:rPr lang="ja-JP" altLang="en-US" sz="1050" dirty="0" smtClean="0">
                          <a:solidFill>
                            <a:srgbClr val="FFFFFF"/>
                          </a:solidFill>
                          <a:latin typeface="メイリオ"/>
                          <a:ea typeface="メイリオ"/>
                        </a:rPr>
                        <a:t>・</a:t>
                      </a:r>
                      <a:r>
                        <a:rPr lang="ja-JP" altLang="en-US" sz="1050" dirty="0">
                          <a:solidFill>
                            <a:srgbClr val="FFFFFF"/>
                          </a:solidFill>
                          <a:latin typeface="メイリオ"/>
                          <a:ea typeface="メイリオ"/>
                        </a:rPr>
                        <a:t>小・中学校での取組</a:t>
                      </a:r>
                      <a:endParaRPr kumimoji="1" lang="ja-JP" altLang="en-US" sz="1050" dirty="0">
                        <a:latin typeface="メイリオ"/>
                        <a:ea typeface="メイリオ"/>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a:lnSpc>
                          <a:spcPts val="1100"/>
                        </a:lnSpc>
                        <a:spcBef>
                          <a:spcPts val="0"/>
                        </a:spcBef>
                        <a:spcAft>
                          <a:spcPts val="0"/>
                        </a:spcAft>
                      </a:pPr>
                      <a:r>
                        <a:rPr lang="ja-JP" altLang="en-US" sz="1050">
                          <a:solidFill>
                            <a:srgbClr val="FFFFFF"/>
                          </a:solidFill>
                          <a:latin typeface="メイリオ"/>
                          <a:ea typeface="メイリオ"/>
                        </a:rPr>
                        <a:t>子どもの取組</a:t>
                      </a:r>
                      <a:endParaRPr kumimoji="1" lang="ja-JP" altLang="en-US" sz="1050" dirty="0">
                        <a:latin typeface="メイリオ"/>
                        <a:ea typeface="メイリオ"/>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a:lnSpc>
                          <a:spcPts val="1100"/>
                        </a:lnSpc>
                        <a:spcBef>
                          <a:spcPts val="0"/>
                        </a:spcBef>
                        <a:spcAft>
                          <a:spcPts val="0"/>
                        </a:spcAft>
                      </a:pPr>
                      <a:r>
                        <a:rPr lang="ja-JP" altLang="en-US" sz="1050">
                          <a:solidFill>
                            <a:srgbClr val="FFFFFF"/>
                          </a:solidFill>
                          <a:latin typeface="メイリオ"/>
                          <a:ea typeface="メイリオ"/>
                        </a:rPr>
                        <a:t>家庭での取組</a:t>
                      </a:r>
                      <a:endParaRPr kumimoji="1" lang="ja-JP" altLang="en-US" sz="1050" dirty="0">
                        <a:latin typeface="メイリオ"/>
                        <a:ea typeface="メイリオ"/>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a:lnSpc>
                          <a:spcPts val="1100"/>
                        </a:lnSpc>
                        <a:spcBef>
                          <a:spcPts val="0"/>
                        </a:spcBef>
                        <a:spcAft>
                          <a:spcPts val="0"/>
                        </a:spcAft>
                      </a:pPr>
                      <a:r>
                        <a:rPr lang="ja-JP" altLang="en-US" sz="1050">
                          <a:solidFill>
                            <a:srgbClr val="FFFFFF"/>
                          </a:solidFill>
                          <a:latin typeface="メイリオ"/>
                          <a:ea typeface="メイリオ"/>
                        </a:rPr>
                        <a:t>地域での取組</a:t>
                      </a:r>
                      <a:endParaRPr kumimoji="1" lang="ja-JP" altLang="en-US" sz="1050" dirty="0">
                        <a:latin typeface="メイリオ"/>
                        <a:ea typeface="メイリオ"/>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extLst>
              </a:tr>
              <a:tr h="236290">
                <a:tc>
                  <a:txBody>
                    <a:bodyPr/>
                    <a:lstStyle/>
                    <a:p>
                      <a:pPr algn="l">
                        <a:lnSpc>
                          <a:spcPts val="1200"/>
                        </a:lnSpc>
                        <a:spcBef>
                          <a:spcPts val="0"/>
                        </a:spcBef>
                        <a:spcAft>
                          <a:spcPts val="0"/>
                        </a:spcAft>
                      </a:pPr>
                      <a:r>
                        <a:rPr lang="ja-JP" altLang="en-US" sz="900">
                          <a:solidFill>
                            <a:srgbClr val="FFFFFF"/>
                          </a:solidFill>
                          <a:latin typeface="メイリオ"/>
                          <a:ea typeface="メイリオ"/>
                        </a:rPr>
                        <a:t>①郷土愛</a:t>
                      </a:r>
                      <a:endParaRPr kumimoji="1" lang="ja-JP" altLang="en-US" sz="900" dirty="0">
                        <a:latin typeface="メイリオ"/>
                        <a:ea typeface="メイリオ"/>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◯「湖水祭り」「生きが</a:t>
                      </a:r>
                      <a:r>
                        <a:rPr lang="ja-JP" altLang="en-US" sz="900" dirty="0" err="1">
                          <a:solidFill>
                            <a:srgbClr val="000000"/>
                          </a:solidFill>
                          <a:latin typeface="メイリオ"/>
                          <a:ea typeface="メイリオ"/>
                        </a:rPr>
                        <a:t>い</a:t>
                      </a:r>
                      <a:r>
                        <a:rPr lang="ja-JP" altLang="en-US" sz="900" dirty="0">
                          <a:solidFill>
                            <a:srgbClr val="000000"/>
                          </a:solidFill>
                          <a:latin typeface="メイリオ"/>
                          <a:ea typeface="メイリオ"/>
                        </a:rPr>
                        <a:t>教室」「物部っ子祭り」等の取組を保・小・中と地域との協働で定着、充実させる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a:solidFill>
                            <a:srgbClr val="000000"/>
                          </a:solidFill>
                          <a:latin typeface="メイリオ"/>
                          <a:ea typeface="メイリオ"/>
                        </a:rPr>
                        <a:t>◯「湖水祭り」「生きがい教室」「物部っ子祭り」等に意欲的に取り組む</a:t>
                      </a:r>
                      <a:br>
                        <a:rPr lang="ja-JP" altLang="en-US" sz="900">
                          <a:solidFill>
                            <a:srgbClr val="000000"/>
                          </a:solidFill>
                          <a:latin typeface="メイリオ"/>
                          <a:ea typeface="メイリオ"/>
                        </a:rPr>
                      </a:br>
                      <a:r>
                        <a:rPr lang="ja-JP" altLang="en-US" sz="900">
                          <a:solidFill>
                            <a:srgbClr val="000000"/>
                          </a:solidFill>
                          <a:latin typeface="メイリオ"/>
                          <a:ea typeface="メイリオ"/>
                        </a:rPr>
                        <a:t>◯地域と関わるときに積極的に質問や発言をする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a:solidFill>
                            <a:srgbClr val="000000"/>
                          </a:solidFill>
                          <a:latin typeface="メイリオ"/>
                          <a:ea typeface="メイリオ"/>
                        </a:rPr>
                        <a:t>◯地域の行事に子どもたちと積極的に参加し、感想や思いを共有する</a:t>
                      </a:r>
                      <a:br>
                        <a:rPr lang="ja-JP" altLang="en-US" sz="900">
                          <a:solidFill>
                            <a:srgbClr val="000000"/>
                          </a:solidFill>
                          <a:latin typeface="メイリオ"/>
                          <a:ea typeface="メイリオ"/>
                        </a:rPr>
                      </a:br>
                      <a:r>
                        <a:rPr lang="ja-JP" altLang="en-US" sz="900">
                          <a:solidFill>
                            <a:srgbClr val="000000"/>
                          </a:solidFill>
                          <a:latin typeface="メイリオ"/>
                          <a:ea typeface="メイリオ"/>
                        </a:rPr>
                        <a:t>◯地域の良さを子どもに伝える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a:solidFill>
                            <a:srgbClr val="000000"/>
                          </a:solidFill>
                          <a:latin typeface="メイリオ"/>
                          <a:ea typeface="メイリオ"/>
                        </a:rPr>
                        <a:t>◯体験活動や地域行事を通じて、地域の良さを伝える</a:t>
                      </a:r>
                      <a:br>
                        <a:rPr lang="ja-JP" altLang="en-US" sz="900">
                          <a:solidFill>
                            <a:srgbClr val="000000"/>
                          </a:solidFill>
                          <a:latin typeface="メイリオ"/>
                          <a:ea typeface="メイリオ"/>
                        </a:rPr>
                      </a:br>
                      <a:r>
                        <a:rPr lang="ja-JP" altLang="en-US" sz="900">
                          <a:solidFill>
                            <a:srgbClr val="000000"/>
                          </a:solidFill>
                          <a:latin typeface="メイリオ"/>
                          <a:ea typeface="メイリオ"/>
                        </a:rPr>
                        <a:t>◯地域での活動を積極的に支援する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625604">
                <a:tc>
                  <a:txBody>
                    <a:bodyPr/>
                    <a:lstStyle/>
                    <a:p>
                      <a:pPr algn="l">
                        <a:lnSpc>
                          <a:spcPts val="1200"/>
                        </a:lnSpc>
                        <a:spcBef>
                          <a:spcPts val="0"/>
                        </a:spcBef>
                        <a:spcAft>
                          <a:spcPts val="0"/>
                        </a:spcAft>
                      </a:pPr>
                      <a:r>
                        <a:rPr lang="ja-JP" altLang="en-US" sz="900">
                          <a:solidFill>
                            <a:srgbClr val="FFFFFF"/>
                          </a:solidFill>
                          <a:latin typeface="メイリオ"/>
                          <a:ea typeface="メイリオ"/>
                        </a:rPr>
                        <a:t>地域愛をもち、物部の良さに気づき、地域に貢献することができる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extLst>
                  <a:ext uri="{0D108BD9-81ED-4DB2-BD59-A6C34878D82A}"/>
                </a:extLst>
              </a:tr>
              <a:tr h="236290">
                <a:tc>
                  <a:txBody>
                    <a:bodyPr/>
                    <a:lstStyle/>
                    <a:p>
                      <a:pPr algn="l">
                        <a:lnSpc>
                          <a:spcPts val="1200"/>
                        </a:lnSpc>
                      </a:pPr>
                      <a:r>
                        <a:rPr lang="ja-JP" altLang="en-US" sz="900">
                          <a:solidFill>
                            <a:srgbClr val="FFFFFF"/>
                          </a:solidFill>
                          <a:latin typeface="メイリオ"/>
                          <a:ea typeface="メイリオ"/>
                        </a:rPr>
                        <a:t>②チャレンジ精神</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◯「総合的な学習の時間」「学校行事」及び授業の中で、「チャレンジタイム」を作る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◯チャレンジに対して、肯定的評価を多くする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◯失敗を恐れず、小さなことでも積極的にチャレンジする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◯お互いのチャレンジを認め合い、相互評価する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◯家庭での遊びや手伝い等の体験を評価する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◯親も一緒にチャレンジする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a:solidFill>
                            <a:srgbClr val="000000"/>
                          </a:solidFill>
                          <a:latin typeface="メイリオ"/>
                          <a:ea typeface="メイリオ"/>
                        </a:rPr>
                        <a:t>◯大人がチャレンジする姿を見せたり、チャレンジしている人の話をする</a:t>
                      </a:r>
                      <a:br>
                        <a:rPr lang="ja-JP" altLang="en-US" sz="900">
                          <a:solidFill>
                            <a:srgbClr val="000000"/>
                          </a:solidFill>
                          <a:latin typeface="メイリオ"/>
                          <a:ea typeface="メイリオ"/>
                        </a:rPr>
                      </a:br>
                      <a:r>
                        <a:rPr lang="ja-JP" altLang="en-US" sz="900">
                          <a:solidFill>
                            <a:srgbClr val="000000"/>
                          </a:solidFill>
                          <a:latin typeface="メイリオ"/>
                          <a:ea typeface="メイリオ"/>
                        </a:rPr>
                        <a:t>◯チャレンジしたことを肯定的に評価する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719493">
                <a:tc>
                  <a:txBody>
                    <a:bodyPr/>
                    <a:lstStyle/>
                    <a:p>
                      <a:pPr algn="l">
                        <a:lnSpc>
                          <a:spcPts val="1200"/>
                        </a:lnSpc>
                      </a:pPr>
                      <a:r>
                        <a:rPr lang="ja-JP" altLang="en-US" sz="900">
                          <a:solidFill>
                            <a:srgbClr val="FFFFFF"/>
                          </a:solidFill>
                          <a:latin typeface="メイリオ"/>
                          <a:ea typeface="メイリオ"/>
                        </a:rPr>
                        <a:t>主体的に何事にも挑戦し、粘り強く物事に取り組むことができる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extLst>
                  <a:ext uri="{0D108BD9-81ED-4DB2-BD59-A6C34878D82A}"/>
                </a:extLst>
              </a:tr>
              <a:tr h="320306">
                <a:tc>
                  <a:txBody>
                    <a:bodyPr/>
                    <a:lstStyle/>
                    <a:p>
                      <a:pPr algn="l">
                        <a:lnSpc>
                          <a:spcPts val="1200"/>
                        </a:lnSpc>
                      </a:pPr>
                      <a:r>
                        <a:rPr lang="ja-JP" altLang="en-US" sz="900">
                          <a:solidFill>
                            <a:srgbClr val="FFFFFF"/>
                          </a:solidFill>
                          <a:latin typeface="メイリオ"/>
                          <a:ea typeface="メイリオ"/>
                        </a:rPr>
                        <a:t>③コミュニケーション力</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◯挨拶を大切にする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◯授業でお互いに意見交</a:t>
                      </a:r>
                      <a:r>
                        <a:rPr lang="ja-JP" altLang="en-US" sz="900" dirty="0" err="1">
                          <a:solidFill>
                            <a:srgbClr val="000000"/>
                          </a:solidFill>
                          <a:latin typeface="メイリオ"/>
                          <a:ea typeface="メイリオ"/>
                        </a:rPr>
                        <a:t>換する</a:t>
                      </a:r>
                      <a:r>
                        <a:rPr lang="ja-JP" altLang="en-US" sz="900" dirty="0">
                          <a:solidFill>
                            <a:srgbClr val="000000"/>
                          </a:solidFill>
                          <a:latin typeface="メイリオ"/>
                          <a:ea typeface="メイリオ"/>
                        </a:rPr>
                        <a:t>場面を多く作る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◯子どもが自分の気持ちや思いを全体に発表す</a:t>
                      </a:r>
                      <a:r>
                        <a:rPr lang="ja-JP" altLang="en-US" sz="900" dirty="0" err="1">
                          <a:solidFill>
                            <a:srgbClr val="000000"/>
                          </a:solidFill>
                          <a:latin typeface="メイリオ"/>
                          <a:ea typeface="メイリオ"/>
                        </a:rPr>
                        <a:t>る</a:t>
                      </a:r>
                      <a:r>
                        <a:rPr lang="ja-JP" altLang="en-US" sz="900" dirty="0">
                          <a:solidFill>
                            <a:srgbClr val="000000"/>
                          </a:solidFill>
                          <a:latin typeface="メイリオ"/>
                          <a:ea typeface="メイリオ"/>
                        </a:rPr>
                        <a:t>機会を多く作る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◯「挨拶」「感謝の言葉」「謝罪の言葉」を大切にする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◯集会や発表会での発表を大切にする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○人の話をしっかり聞き自分の考えを人に伝える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◯子どもとの対話を大切にする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◯親が進んで挨拶をする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a:solidFill>
                            <a:srgbClr val="000000"/>
                          </a:solidFill>
                          <a:latin typeface="メイリオ"/>
                          <a:ea typeface="メイリオ"/>
                        </a:rPr>
                        <a:t>◯大人が子どもに挨拶等の手本を示す</a:t>
                      </a:r>
                      <a:br>
                        <a:rPr lang="ja-JP" altLang="en-US" sz="900">
                          <a:solidFill>
                            <a:srgbClr val="000000"/>
                          </a:solidFill>
                          <a:latin typeface="メイリオ"/>
                          <a:ea typeface="メイリオ"/>
                        </a:rPr>
                      </a:br>
                      <a:r>
                        <a:rPr lang="ja-JP" altLang="en-US" sz="900">
                          <a:solidFill>
                            <a:srgbClr val="000000"/>
                          </a:solidFill>
                          <a:latin typeface="メイリオ"/>
                          <a:ea typeface="メイリオ"/>
                        </a:rPr>
                        <a:t>◯子どもに積極的に話しかける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796423">
                <a:tc>
                  <a:txBody>
                    <a:bodyPr/>
                    <a:lstStyle/>
                    <a:p>
                      <a:pPr algn="l">
                        <a:lnSpc>
                          <a:spcPts val="1200"/>
                        </a:lnSpc>
                      </a:pPr>
                      <a:r>
                        <a:rPr lang="ja-JP" altLang="en-US" sz="900" dirty="0">
                          <a:solidFill>
                            <a:srgbClr val="FFFFFF"/>
                          </a:solidFill>
                          <a:latin typeface="メイリオ"/>
                          <a:ea typeface="メイリオ"/>
                        </a:rPr>
                        <a:t>生きた挨拶ができ、人の考えを聞き、自分の考えもしっかり伝えることができる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extLst>
                  <a:ext uri="{0D108BD9-81ED-4DB2-BD59-A6C34878D82A}"/>
                </a:extLst>
              </a:tr>
              <a:tr h="236290">
                <a:tc>
                  <a:txBody>
                    <a:bodyPr/>
                    <a:lstStyle/>
                    <a:p>
                      <a:pPr algn="l">
                        <a:lnSpc>
                          <a:spcPts val="1200"/>
                        </a:lnSpc>
                      </a:pPr>
                      <a:r>
                        <a:rPr lang="ja-JP" altLang="en-US" sz="900">
                          <a:solidFill>
                            <a:srgbClr val="FFFFFF"/>
                          </a:solidFill>
                          <a:latin typeface="メイリオ"/>
                          <a:ea typeface="メイリオ"/>
                        </a:rPr>
                        <a:t>④自尊感情</a:t>
                      </a:r>
                      <a:endParaRPr kumimoji="1" lang="ja-JP" altLang="en-US" sz="900" dirty="0">
                        <a:latin typeface="メイリオ"/>
                        <a:ea typeface="メイリオ"/>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（しつける内容）</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◯「聴く・話す」態度、姿勢</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◯場に応じた言葉づかい</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◯時間を守る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（勇気づけのための手だて）</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◯感謝の気持ちを伝える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◯タイムリーな評価を与える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◯時間を意識して行動する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◯「いいとこ見つけをする」等仲間の良さを認める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a:solidFill>
                            <a:srgbClr val="000000"/>
                          </a:solidFill>
                          <a:latin typeface="メイリオ"/>
                          <a:ea typeface="メイリオ"/>
                        </a:rPr>
                        <a:t>◯頑張りや良さを褒める</a:t>
                      </a:r>
                      <a:br>
                        <a:rPr lang="ja-JP" altLang="en-US" sz="900">
                          <a:solidFill>
                            <a:srgbClr val="000000"/>
                          </a:solidFill>
                          <a:latin typeface="メイリオ"/>
                          <a:ea typeface="メイリオ"/>
                        </a:rPr>
                      </a:br>
                      <a:r>
                        <a:rPr lang="ja-JP" altLang="en-US" sz="900">
                          <a:solidFill>
                            <a:srgbClr val="000000"/>
                          </a:solidFill>
                          <a:latin typeface="メイリオ"/>
                          <a:ea typeface="メイリオ"/>
                        </a:rPr>
                        <a:t>◯感謝の気持ちを伝える</a:t>
                      </a:r>
                      <a:br>
                        <a:rPr lang="ja-JP" altLang="en-US" sz="900">
                          <a:solidFill>
                            <a:srgbClr val="000000"/>
                          </a:solidFill>
                          <a:latin typeface="メイリオ"/>
                          <a:ea typeface="メイリオ"/>
                        </a:rPr>
                      </a:br>
                      <a:r>
                        <a:rPr lang="ja-JP" altLang="en-US" sz="900">
                          <a:solidFill>
                            <a:srgbClr val="000000"/>
                          </a:solidFill>
                          <a:latin typeface="メイリオ"/>
                          <a:ea typeface="メイリオ"/>
                        </a:rPr>
                        <a:t>◯家庭でのしつけやルールを決める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◯子どもを褒め、感謝の気持ちを伝える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◯子どもの頑張りや評価を学校に伝える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◯地域で子どもの気になる言動は注意する</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101805">
                <a:tc>
                  <a:txBody>
                    <a:bodyPr/>
                    <a:lstStyle/>
                    <a:p>
                      <a:pPr algn="l">
                        <a:lnSpc>
                          <a:spcPts val="1200"/>
                        </a:lnSpc>
                      </a:pPr>
                      <a:r>
                        <a:rPr lang="ja-JP" altLang="en-US" sz="900" dirty="0">
                          <a:solidFill>
                            <a:srgbClr val="FFFFFF"/>
                          </a:solidFill>
                          <a:latin typeface="メイリオ"/>
                          <a:ea typeface="メイリオ"/>
                        </a:rPr>
                        <a:t>自分や他人を大切にでき、自分自身に誇りをもつことができる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extLst>
                  <a:ext uri="{0D108BD9-81ED-4DB2-BD59-A6C34878D82A}"/>
                </a:extLst>
              </a:tr>
              <a:tr h="236290">
                <a:tc>
                  <a:txBody>
                    <a:bodyPr/>
                    <a:lstStyle/>
                    <a:p>
                      <a:pPr algn="l">
                        <a:lnSpc>
                          <a:spcPts val="1200"/>
                        </a:lnSpc>
                      </a:pPr>
                      <a:r>
                        <a:rPr lang="ja-JP" altLang="en-US" sz="900">
                          <a:solidFill>
                            <a:srgbClr val="FFFFFF"/>
                          </a:solidFill>
                          <a:latin typeface="メイリオ"/>
                          <a:ea typeface="メイリオ"/>
                        </a:rPr>
                        <a:t>⑤学力向上</a:t>
                      </a:r>
                      <a:endParaRPr kumimoji="1" lang="ja-JP" altLang="en-US" sz="900" dirty="0">
                        <a:latin typeface="メイリオ"/>
                        <a:ea typeface="メイリオ"/>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◯「大栃の授業スタンダード」の組織的な実践と質の向上をめざす</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◯授業においては、「めあて」の効果的な提示、「まとめ」の明確な提示、そして「振り返り」を定着させる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◯話をよく聞き、</a:t>
                      </a:r>
                      <a:r>
                        <a:rPr lang="ja-JP" altLang="en-US" sz="900" dirty="0" err="1">
                          <a:solidFill>
                            <a:srgbClr val="000000"/>
                          </a:solidFill>
                          <a:latin typeface="メイリオ"/>
                          <a:ea typeface="メイリオ"/>
                        </a:rPr>
                        <a:t>わか</a:t>
                      </a:r>
                      <a:r>
                        <a:rPr lang="ja-JP" altLang="en-US" sz="900" dirty="0">
                          <a:solidFill>
                            <a:srgbClr val="000000"/>
                          </a:solidFill>
                          <a:latin typeface="メイリオ"/>
                          <a:ea typeface="メイリオ"/>
                        </a:rPr>
                        <a:t>らないことがあったらそのままにしない</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◯宿題を忘れずにやり、時間のけじめをつけ</a:t>
                      </a:r>
                      <a:r>
                        <a:rPr lang="ja-JP" altLang="en-US" sz="900" dirty="0" err="1">
                          <a:solidFill>
                            <a:srgbClr val="000000"/>
                          </a:solidFill>
                          <a:latin typeface="メイリオ"/>
                          <a:ea typeface="メイリオ"/>
                        </a:rPr>
                        <a:t>て</a:t>
                      </a:r>
                      <a:r>
                        <a:rPr lang="ja-JP" altLang="en-US" sz="900" dirty="0">
                          <a:solidFill>
                            <a:srgbClr val="000000"/>
                          </a:solidFill>
                          <a:latin typeface="メイリオ"/>
                          <a:ea typeface="メイリオ"/>
                        </a:rPr>
                        <a:t>家庭学習をする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dirty="0">
                          <a:solidFill>
                            <a:srgbClr val="000000"/>
                          </a:solidFill>
                          <a:latin typeface="メイリオ"/>
                          <a:ea typeface="メイリオ"/>
                        </a:rPr>
                        <a:t>◯子どもが学習に集中でき</a:t>
                      </a:r>
                      <a:r>
                        <a:rPr lang="ja-JP" altLang="en-US" sz="900" dirty="0" err="1">
                          <a:solidFill>
                            <a:srgbClr val="000000"/>
                          </a:solidFill>
                          <a:latin typeface="メイリオ"/>
                          <a:ea typeface="メイリオ"/>
                        </a:rPr>
                        <a:t>る</a:t>
                      </a:r>
                      <a:r>
                        <a:rPr lang="ja-JP" altLang="en-US" sz="900" dirty="0">
                          <a:solidFill>
                            <a:srgbClr val="000000"/>
                          </a:solidFill>
                          <a:latin typeface="メイリオ"/>
                          <a:ea typeface="メイリオ"/>
                        </a:rPr>
                        <a:t>環境（学習時間・場所・テレビを消す、スマホのルール）を作る</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◯参観日や学校行事に積極的に参加し、授業参観を行う</a:t>
                      </a:r>
                      <a:br>
                        <a:rPr lang="ja-JP" altLang="en-US" sz="900" dirty="0">
                          <a:solidFill>
                            <a:srgbClr val="000000"/>
                          </a:solidFill>
                          <a:latin typeface="メイリオ"/>
                          <a:ea typeface="メイリオ"/>
                        </a:rPr>
                      </a:br>
                      <a:r>
                        <a:rPr lang="ja-JP" altLang="en-US" sz="900" dirty="0">
                          <a:solidFill>
                            <a:srgbClr val="000000"/>
                          </a:solidFill>
                          <a:latin typeface="メイリオ"/>
                          <a:ea typeface="メイリオ"/>
                        </a:rPr>
                        <a:t>◯物部</a:t>
                      </a:r>
                      <a:r>
                        <a:rPr lang="ja-JP" altLang="en-US" sz="900" dirty="0" err="1">
                          <a:solidFill>
                            <a:srgbClr val="000000"/>
                          </a:solidFill>
                          <a:latin typeface="メイリオ"/>
                          <a:ea typeface="メイリオ"/>
                        </a:rPr>
                        <a:t>っ</a:t>
                      </a:r>
                      <a:r>
                        <a:rPr lang="ja-JP" altLang="en-US" sz="900" dirty="0">
                          <a:solidFill>
                            <a:srgbClr val="000000"/>
                          </a:solidFill>
                          <a:latin typeface="メイリオ"/>
                          <a:ea typeface="メイリオ"/>
                        </a:rPr>
                        <a:t>子生活リズム計画を意識する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100"/>
                        </a:lnSpc>
                        <a:spcBef>
                          <a:spcPts val="0"/>
                        </a:spcBef>
                        <a:spcAft>
                          <a:spcPts val="0"/>
                        </a:spcAft>
                      </a:pPr>
                      <a:r>
                        <a:rPr lang="ja-JP" altLang="en-US" sz="900">
                          <a:solidFill>
                            <a:srgbClr val="000000"/>
                          </a:solidFill>
                          <a:latin typeface="メイリオ"/>
                          <a:ea typeface="メイリオ"/>
                        </a:rPr>
                        <a:t>◯学習に関わる地域の人の協力を呼びかけ、授業や放課後学習に参加する人を増やしていく</a:t>
                      </a:r>
                      <a:br>
                        <a:rPr lang="ja-JP" altLang="en-US" sz="900">
                          <a:solidFill>
                            <a:srgbClr val="000000"/>
                          </a:solidFill>
                          <a:latin typeface="メイリオ"/>
                          <a:ea typeface="メイリオ"/>
                        </a:rPr>
                      </a:br>
                      <a:r>
                        <a:rPr lang="ja-JP" altLang="en-US" sz="900">
                          <a:solidFill>
                            <a:srgbClr val="000000"/>
                          </a:solidFill>
                          <a:latin typeface="メイリオ"/>
                          <a:ea typeface="メイリオ"/>
                        </a:rPr>
                        <a:t>◯読み聞かせや昔遊びの実施</a:t>
                      </a:r>
                      <a:endParaRPr sz="9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101805">
                <a:tc>
                  <a:txBody>
                    <a:bodyPr/>
                    <a:lstStyle/>
                    <a:p>
                      <a:pPr algn="l">
                        <a:lnSpc>
                          <a:spcPts val="1200"/>
                        </a:lnSpc>
                      </a:pPr>
                      <a:r>
                        <a:rPr lang="ja-JP" altLang="en-US" sz="900" dirty="0">
                          <a:solidFill>
                            <a:srgbClr val="FFFFFF"/>
                          </a:solidFill>
                          <a:latin typeface="メイリオ"/>
                          <a:ea typeface="メイリオ"/>
                        </a:rPr>
                        <a:t>基礎的、基本的な知識や技能を身につけ、課題解決のために活用できる</a:t>
                      </a:r>
                      <a:endParaRPr sz="9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tc vMerge="1">
                  <a:txBody>
                    <a:bodyPr/>
                    <a:lstStyle/>
                    <a:p>
                      <a:endParaRPr kumimoji="1" lang="ja-JP" altLang="en-US" dirty="0"/>
                    </a:p>
                  </a:txBody>
                  <a:tcPr>
                    <a:lnL>
                      <a:noFill/>
                    </a:lnL>
                    <a:lnR>
                      <a:noFill/>
                    </a:lnR>
                    <a:lnT>
                      <a:noFill/>
                    </a:lnT>
                    <a:lnB>
                      <a:noFill/>
                    </a:lnB>
                  </a:tcPr>
                </a:tc>
                <a:extLst>
                  <a:ext uri="{0D108BD9-81ED-4DB2-BD59-A6C34878D82A}"/>
                </a:extLst>
              </a:tr>
            </a:tbl>
          </a:graphicData>
        </a:graphic>
      </p:graphicFrame>
    </p:spTree>
    <p:extLst>
      <p:ext uri="{BB962C8B-B14F-4D97-AF65-F5344CB8AC3E}">
        <p14:creationId xmlns:p14="http://schemas.microsoft.com/office/powerpoint/2010/main" val="20353745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43" name="タイトル 1"/>
          <p:cNvSpPr>
            <a:spLocks noGrp="1"/>
          </p:cNvSpPr>
          <p:nvPr>
            <p:ph type="title"/>
          </p:nvPr>
        </p:nvSpPr>
        <p:spPr>
          <a:xfrm>
            <a:off x="-226103" y="-124931"/>
            <a:ext cx="8229600" cy="2081004"/>
          </a:xfrm>
        </p:spPr>
        <p:txBody>
          <a:bodyPr>
            <a:normAutofit fontScale="90000"/>
          </a:bodyPr>
          <a:lstStyle/>
          <a:p>
            <a:pPr algn="l"/>
            <a:r>
              <a:rPr kumimoji="1" lang="ja-JP" altLang="en-US" dirty="0"/>
              <a:t>　　　　　</a:t>
            </a:r>
            <a:r>
              <a:rPr kumimoji="1" lang="ja-JP" altLang="en-US" sz="4900" dirty="0">
                <a:solidFill>
                  <a:srgbClr val="FF0000"/>
                </a:solidFill>
              </a:rPr>
              <a:t>物部地域学校協働本部</a:t>
            </a:r>
            <a:br>
              <a:rPr kumimoji="1" lang="en-US" altLang="ja-JP" sz="4900" dirty="0">
                <a:solidFill>
                  <a:srgbClr val="FF0000"/>
                </a:solidFill>
              </a:rPr>
            </a:br>
            <a:r>
              <a:rPr lang="ja-JP" altLang="en-US" sz="4900" dirty="0">
                <a:solidFill>
                  <a:srgbClr val="FF0000"/>
                </a:solidFill>
              </a:rPr>
              <a:t>　　　　（物部っ子を育てる会）</a:t>
            </a:r>
            <a:r>
              <a:rPr lang="ja-JP" altLang="en-US" sz="3600" dirty="0"/>
              <a:t>　</a:t>
            </a:r>
            <a:br>
              <a:rPr lang="en-US" altLang="ja-JP" sz="3600" dirty="0"/>
            </a:br>
            <a:r>
              <a:rPr lang="ja-JP" altLang="en-US" sz="3600" dirty="0"/>
              <a:t>　　　　　　　　　　　</a:t>
            </a:r>
            <a:endParaRPr kumimoji="1" lang="ja-JP" altLang="en-US" sz="3600" dirty="0"/>
          </a:p>
        </p:txBody>
      </p:sp>
      <p:sp>
        <p:nvSpPr>
          <p:cNvPr id="1844" name="正方形/長方形 2"/>
          <p:cNvSpPr/>
          <p:nvPr/>
        </p:nvSpPr>
        <p:spPr>
          <a:xfrm>
            <a:off x="5062174" y="3278474"/>
            <a:ext cx="1425780" cy="763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環境部</a:t>
            </a:r>
          </a:p>
        </p:txBody>
      </p:sp>
      <p:sp>
        <p:nvSpPr>
          <p:cNvPr id="1845" name="正方形/長方形 16"/>
          <p:cNvSpPr/>
          <p:nvPr/>
        </p:nvSpPr>
        <p:spPr>
          <a:xfrm>
            <a:off x="7290607" y="3296647"/>
            <a:ext cx="1425780" cy="763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安全部</a:t>
            </a:r>
          </a:p>
        </p:txBody>
      </p:sp>
      <p:sp>
        <p:nvSpPr>
          <p:cNvPr id="1846" name="正方形/長方形 17"/>
          <p:cNvSpPr/>
          <p:nvPr/>
        </p:nvSpPr>
        <p:spPr>
          <a:xfrm>
            <a:off x="651718" y="3231083"/>
            <a:ext cx="1425780" cy="763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行事部</a:t>
            </a:r>
          </a:p>
        </p:txBody>
      </p:sp>
      <p:sp>
        <p:nvSpPr>
          <p:cNvPr id="1847" name="正方形/長方形 18"/>
          <p:cNvSpPr/>
          <p:nvPr/>
        </p:nvSpPr>
        <p:spPr>
          <a:xfrm>
            <a:off x="2863549" y="3311794"/>
            <a:ext cx="1425780" cy="763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学習部</a:t>
            </a:r>
          </a:p>
        </p:txBody>
      </p:sp>
      <p:pic>
        <p:nvPicPr>
          <p:cNvPr id="1848" name="図 8"/>
          <p:cNvPicPr>
            <a:picLocks noChangeAspect="1"/>
          </p:cNvPicPr>
          <p:nvPr/>
        </p:nvPicPr>
        <p:blipFill>
          <a:blip r:embed="rId1"/>
          <a:stretch>
            <a:fillRect/>
          </a:stretch>
        </p:blipFill>
        <p:spPr>
          <a:xfrm>
            <a:off x="4477035" y="4148485"/>
            <a:ext cx="2342119" cy="1756589"/>
          </a:xfrm>
          <a:prstGeom prst="rect">
            <a:avLst/>
          </a:prstGeom>
        </p:spPr>
      </p:pic>
      <p:pic>
        <p:nvPicPr>
          <p:cNvPr id="1849" name="図 10"/>
          <p:cNvPicPr>
            <a:picLocks noChangeAspect="1"/>
          </p:cNvPicPr>
          <p:nvPr/>
        </p:nvPicPr>
        <p:blipFill>
          <a:blip r:embed="rId2"/>
          <a:stretch>
            <a:fillRect/>
          </a:stretch>
        </p:blipFill>
        <p:spPr>
          <a:xfrm>
            <a:off x="2249684" y="4871559"/>
            <a:ext cx="2623840" cy="1967880"/>
          </a:xfrm>
          <a:prstGeom prst="rect">
            <a:avLst/>
          </a:prstGeom>
        </p:spPr>
      </p:pic>
      <p:pic>
        <p:nvPicPr>
          <p:cNvPr id="1850" name="図 11"/>
          <p:cNvPicPr>
            <a:picLocks noChangeAspect="1"/>
          </p:cNvPicPr>
          <p:nvPr/>
        </p:nvPicPr>
        <p:blipFill>
          <a:blip r:embed="rId3"/>
          <a:stretch>
            <a:fillRect/>
          </a:stretch>
        </p:blipFill>
        <p:spPr>
          <a:xfrm>
            <a:off x="14680" y="4086281"/>
            <a:ext cx="2507997" cy="1880998"/>
          </a:xfrm>
          <a:prstGeom prst="rect">
            <a:avLst/>
          </a:prstGeom>
        </p:spPr>
      </p:pic>
      <p:pic>
        <p:nvPicPr>
          <p:cNvPr id="1851" name="図 12"/>
          <p:cNvPicPr>
            <a:picLocks noChangeAspect="1"/>
          </p:cNvPicPr>
          <p:nvPr/>
        </p:nvPicPr>
        <p:blipFill>
          <a:blip r:embed="rId4"/>
          <a:stretch>
            <a:fillRect/>
          </a:stretch>
        </p:blipFill>
        <p:spPr>
          <a:xfrm>
            <a:off x="6422665" y="4871559"/>
            <a:ext cx="2623840" cy="1967880"/>
          </a:xfrm>
          <a:prstGeom prst="rect">
            <a:avLst/>
          </a:prstGeom>
        </p:spPr>
      </p:pic>
      <p:sp>
        <p:nvSpPr>
          <p:cNvPr id="1852" name="テキスト ボックス 14"/>
          <p:cNvSpPr txBox="1"/>
          <p:nvPr/>
        </p:nvSpPr>
        <p:spPr>
          <a:xfrm>
            <a:off x="1114696" y="1507200"/>
            <a:ext cx="7159825"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defRPr/>
            </a:pPr>
            <a:r>
              <a:rPr lang="ja-JP" altLang="en-US" sz="2800" b="1" dirty="0">
                <a:solidFill>
                  <a:srgbClr val="FF0000"/>
                </a:solidFill>
                <a:latin typeface="MS UI Gothic" panose="020B0600070205080204" pitchFamily="50" charset="-128"/>
                <a:ea typeface="MS UI Gothic" panose="020B0600070205080204" pitchFamily="50" charset="-128"/>
              </a:rPr>
              <a:t>「</a:t>
            </a:r>
            <a:r>
              <a:rPr lang="ja-JP" altLang="en-US" sz="3200" b="1" dirty="0">
                <a:solidFill>
                  <a:srgbClr val="FF0000"/>
                </a:solidFill>
                <a:latin typeface="MS UI Gothic" panose="020B0600070205080204" pitchFamily="50" charset="-128"/>
                <a:ea typeface="MS UI Gothic" panose="020B0600070205080204" pitchFamily="50" charset="-128"/>
              </a:rPr>
              <a:t>協働」</a:t>
            </a:r>
            <a:r>
              <a:rPr lang="ja-JP" altLang="en-US" sz="3200" b="1" dirty="0">
                <a:solidFill>
                  <a:schemeClr val="tx1"/>
                </a:solidFill>
                <a:latin typeface="MS UI Gothic" panose="020B0600070205080204" pitchFamily="50" charset="-128"/>
                <a:ea typeface="MS UI Gothic" panose="020B0600070205080204" pitchFamily="50" charset="-128"/>
              </a:rPr>
              <a:t>→熟議で共有したビジョンや目標を</a:t>
            </a:r>
            <a:endParaRPr lang="en-US" altLang="ja-JP" sz="3200" b="1" dirty="0">
              <a:solidFill>
                <a:schemeClr val="tx1"/>
              </a:solidFill>
              <a:latin typeface="MS UI Gothic" panose="020B0600070205080204" pitchFamily="50" charset="-128"/>
              <a:ea typeface="MS UI Gothic" panose="020B0600070205080204" pitchFamily="50" charset="-128"/>
            </a:endParaRPr>
          </a:p>
          <a:p>
            <a:pPr eaLnBrk="1" hangingPunct="1">
              <a:defRPr/>
            </a:pPr>
            <a:r>
              <a:rPr lang="ja-JP" altLang="en-US" sz="3200" b="1" dirty="0">
                <a:solidFill>
                  <a:schemeClr val="tx1"/>
                </a:solidFill>
                <a:latin typeface="MS UI Gothic" panose="020B0600070205080204" pitchFamily="50" charset="-128"/>
                <a:ea typeface="MS UI Gothic" panose="020B0600070205080204" pitchFamily="50" charset="-128"/>
              </a:rPr>
              <a:t>　　　　　　達成するため、</a:t>
            </a:r>
            <a:r>
              <a:rPr lang="ja-JP" altLang="en-US" sz="3200" b="1" dirty="0">
                <a:solidFill>
                  <a:srgbClr val="FF0000"/>
                </a:solidFill>
                <a:latin typeface="MS UI Gothic" panose="020B0600070205080204" pitchFamily="50" charset="-128"/>
                <a:ea typeface="MS UI Gothic" panose="020B0600070205080204" pitchFamily="50" charset="-128"/>
              </a:rPr>
              <a:t>力を合わせて</a:t>
            </a:r>
            <a:endParaRPr lang="en-US" altLang="ja-JP" sz="3200" b="1" dirty="0">
              <a:solidFill>
                <a:srgbClr val="FF0000"/>
              </a:solidFill>
              <a:latin typeface="MS UI Gothic" panose="020B0600070205080204" pitchFamily="50" charset="-128"/>
              <a:ea typeface="MS UI Gothic" panose="020B0600070205080204" pitchFamily="50" charset="-128"/>
            </a:endParaRPr>
          </a:p>
          <a:p>
            <a:pPr eaLnBrk="1" hangingPunct="1">
              <a:defRPr/>
            </a:pPr>
            <a:r>
              <a:rPr lang="ja-JP" altLang="en-US" sz="3200" b="1" dirty="0">
                <a:solidFill>
                  <a:srgbClr val="FF0000"/>
                </a:solidFill>
                <a:latin typeface="MS UI Gothic" panose="020B0600070205080204" pitchFamily="50" charset="-128"/>
                <a:ea typeface="MS UI Gothic" panose="020B0600070205080204" pitchFamily="50" charset="-128"/>
              </a:rPr>
              <a:t>　　　　　　</a:t>
            </a:r>
            <a:r>
              <a:rPr lang="ja-JP" altLang="en-US" sz="3200" b="1" dirty="0">
                <a:solidFill>
                  <a:schemeClr val="tx1"/>
                </a:solidFill>
                <a:latin typeface="MS UI Gothic" panose="020B0600070205080204" pitchFamily="50" charset="-128"/>
                <a:ea typeface="MS UI Gothic" panose="020B0600070205080204" pitchFamily="50" charset="-128"/>
              </a:rPr>
              <a:t>「子どものために」取り組むこと</a:t>
            </a:r>
          </a:p>
        </p:txBody>
      </p:sp>
    </p:spTree>
    <p:extLst>
      <p:ext uri="{BB962C8B-B14F-4D97-AF65-F5344CB8AC3E}">
        <p14:creationId xmlns:p14="http://schemas.microsoft.com/office/powerpoint/2010/main" val="36961662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58" name="テキスト ボックス 8"/>
          <p:cNvSpPr txBox="1"/>
          <p:nvPr/>
        </p:nvSpPr>
        <p:spPr>
          <a:xfrm>
            <a:off x="251520" y="764704"/>
            <a:ext cx="327600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運動会に向けて、</a:t>
            </a:r>
            <a:r>
              <a:rPr kumimoji="1" lang="ja-JP" altLang="en-US"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物部の踊り「バチバチ」を指導</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してくださったり</a:t>
            </a:r>
          </a:p>
        </p:txBody>
      </p:sp>
      <p:sp>
        <p:nvSpPr>
          <p:cNvPr id="1859" name="テキスト ボックス 9"/>
          <p:cNvSpPr txBox="1"/>
          <p:nvPr/>
        </p:nvSpPr>
        <p:spPr>
          <a:xfrm>
            <a:off x="5414613" y="4571934"/>
            <a:ext cx="331236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おじ</a:t>
            </a:r>
            <a:r>
              <a:rPr kumimoji="1" lang="ja-JP" altLang="en-US" sz="32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ゃ</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みやたすきを作ってくださったりしました。</a:t>
            </a:r>
          </a:p>
        </p:txBody>
      </p:sp>
      <p:pic>
        <p:nvPicPr>
          <p:cNvPr id="1860" name="図 3"/>
          <p:cNvPicPr>
            <a:picLocks noChangeAspect="1"/>
          </p:cNvPicPr>
          <p:nvPr/>
        </p:nvPicPr>
        <p:blipFill>
          <a:blip r:embed="rId1"/>
          <a:stretch>
            <a:fillRect/>
          </a:stretch>
        </p:blipFill>
        <p:spPr>
          <a:xfrm>
            <a:off x="3794221" y="116632"/>
            <a:ext cx="5202813" cy="3902110"/>
          </a:xfrm>
          <a:prstGeom prst="rect">
            <a:avLst/>
          </a:prstGeom>
        </p:spPr>
      </p:pic>
      <p:pic>
        <p:nvPicPr>
          <p:cNvPr id="1861" name="図 6"/>
          <p:cNvPicPr>
            <a:picLocks noChangeAspect="1"/>
          </p:cNvPicPr>
          <p:nvPr/>
        </p:nvPicPr>
        <p:blipFill>
          <a:blip r:embed="rId2"/>
          <a:stretch>
            <a:fillRect/>
          </a:stretch>
        </p:blipFill>
        <p:spPr>
          <a:xfrm>
            <a:off x="273643" y="3068960"/>
            <a:ext cx="4870917" cy="3653188"/>
          </a:xfrm>
          <a:prstGeom prst="rect">
            <a:avLst/>
          </a:prstGeom>
        </p:spPr>
      </p:pic>
    </p:spTree>
    <p:extLst>
      <p:ext uri="{BB962C8B-B14F-4D97-AF65-F5344CB8AC3E}">
        <p14:creationId xmlns:p14="http://schemas.microsoft.com/office/powerpoint/2010/main" val="42104673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67" name="テキスト ボックス 8"/>
          <p:cNvSpPr txBox="1"/>
          <p:nvPr/>
        </p:nvSpPr>
        <p:spPr>
          <a:xfrm>
            <a:off x="5205361" y="908720"/>
            <a:ext cx="37696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毎週金曜日の</a:t>
            </a:r>
            <a:r>
              <a:rPr kumimoji="1" lang="ja-JP" altLang="en-US"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加力の時間には丸付け</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に来てくださり</a:t>
            </a:r>
          </a:p>
        </p:txBody>
      </p:sp>
      <p:sp>
        <p:nvSpPr>
          <p:cNvPr id="1868" name="テキスト ボックス 9"/>
          <p:cNvSpPr txBox="1"/>
          <p:nvPr/>
        </p:nvSpPr>
        <p:spPr>
          <a:xfrm>
            <a:off x="137745" y="4742403"/>
            <a:ext cx="34261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中には</a:t>
            </a:r>
            <a:r>
              <a:rPr kumimoji="1" lang="ja-JP" altLang="en-US" sz="3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小さな子どもを</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連れられた方もおられます。</a:t>
            </a:r>
          </a:p>
        </p:txBody>
      </p:sp>
      <p:pic>
        <p:nvPicPr>
          <p:cNvPr id="1869" name="コンテンツ プレースホルダー 7"/>
          <p:cNvPicPr>
            <a:picLocks noGrp="1" noChangeAspect="1"/>
          </p:cNvPicPr>
          <p:nvPr>
            <p:ph idx="1"/>
          </p:nvPr>
        </p:nvPicPr>
        <p:blipFill>
          <a:blip r:embed="rId1"/>
          <a:stretch>
            <a:fillRect/>
          </a:stretch>
        </p:blipFill>
        <p:spPr>
          <a:xfrm>
            <a:off x="323528" y="260648"/>
            <a:ext cx="4695351" cy="3521514"/>
          </a:xfrm>
          <a:prstGeom prst="rect">
            <a:avLst/>
          </a:prstGeom>
        </p:spPr>
      </p:pic>
      <p:pic>
        <p:nvPicPr>
          <p:cNvPr id="1870" name="図 11"/>
          <p:cNvPicPr>
            <a:picLocks noChangeAspect="1"/>
          </p:cNvPicPr>
          <p:nvPr/>
        </p:nvPicPr>
        <p:blipFill>
          <a:blip r:embed="rId2"/>
          <a:stretch>
            <a:fillRect/>
          </a:stretch>
        </p:blipFill>
        <p:spPr>
          <a:xfrm>
            <a:off x="3913895" y="3096670"/>
            <a:ext cx="5056049" cy="3792037"/>
          </a:xfrm>
          <a:prstGeom prst="rect">
            <a:avLst/>
          </a:prstGeom>
        </p:spPr>
      </p:pic>
    </p:spTree>
    <p:extLst>
      <p:ext uri="{BB962C8B-B14F-4D97-AF65-F5344CB8AC3E}">
        <p14:creationId xmlns:p14="http://schemas.microsoft.com/office/powerpoint/2010/main" val="32657002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76" name="テキスト ボックス 9"/>
          <p:cNvSpPr txBox="1"/>
          <p:nvPr/>
        </p:nvSpPr>
        <p:spPr>
          <a:xfrm>
            <a:off x="783319" y="5656973"/>
            <a:ext cx="81841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第１、第２月曜日と２０日は、地域</a:t>
            </a:r>
            <a:r>
              <a:rPr kumimoji="1" lang="ja-JP" altLang="en-US" sz="3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の方が子どもの</a:t>
            </a:r>
            <a:r>
              <a:rPr kumimoji="1" lang="ja-JP" altLang="en-US"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登下校を</a:t>
            </a:r>
            <a:r>
              <a:rPr kumimoji="1" lang="ja-JP" altLang="en-US" sz="32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見守って</a:t>
            </a:r>
            <a:r>
              <a:rPr kumimoji="1" lang="ja-JP" altLang="en-US" sz="3200" b="0" i="0" u="none" strike="noStrike" kern="1200" cap="none" spc="0" normalizeH="0" baseline="0" noProof="0" dirty="0" smtClean="0">
                <a:ln>
                  <a:noFill/>
                </a:ln>
                <a:effectLst/>
                <a:uLnTx/>
                <a:uFillTx/>
                <a:latin typeface="Calibri"/>
                <a:ea typeface="ＭＳ Ｐゴシック" panose="020B0600070205080204" pitchFamily="50" charset="-128"/>
                <a:cs typeface="+mn-cs"/>
              </a:rPr>
              <a:t>くだ</a:t>
            </a:r>
            <a:r>
              <a:rPr kumimoji="1" lang="ja-JP" altLang="en-US" sz="3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さって</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います。</a:t>
            </a:r>
          </a:p>
        </p:txBody>
      </p:sp>
      <p:pic>
        <p:nvPicPr>
          <p:cNvPr id="1877" name="コンテンツ プレースホルダー 3"/>
          <p:cNvPicPr>
            <a:picLocks noGrp="1" noChangeAspect="1"/>
          </p:cNvPicPr>
          <p:nvPr>
            <p:ph idx="1"/>
          </p:nvPr>
        </p:nvPicPr>
        <p:blipFill>
          <a:blip r:embed="rId1"/>
          <a:stretch>
            <a:fillRect/>
          </a:stretch>
        </p:blipFill>
        <p:spPr>
          <a:xfrm>
            <a:off x="1331640" y="620688"/>
            <a:ext cx="6300700" cy="4725525"/>
          </a:xfrm>
          <a:prstGeom prst="rect">
            <a:avLst/>
          </a:prstGeom>
        </p:spPr>
      </p:pic>
    </p:spTree>
    <p:extLst>
      <p:ext uri="{BB962C8B-B14F-4D97-AF65-F5344CB8AC3E}">
        <p14:creationId xmlns:p14="http://schemas.microsoft.com/office/powerpoint/2010/main" val="27205866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83" name="テキスト ボックス 5"/>
          <p:cNvSpPr txBox="1"/>
          <p:nvPr/>
        </p:nvSpPr>
        <p:spPr>
          <a:xfrm>
            <a:off x="258778" y="1641577"/>
            <a:ext cx="8630229"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Calibri"/>
              </a:rPr>
              <a:t>◆</a:t>
            </a:r>
            <a:r>
              <a:rPr kumimoji="1" lang="ja-JP" altLang="en-US" sz="3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子どもの付けるべき力の５つが着実に伸びた。</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200" dirty="0" smtClean="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smtClean="0">
                <a:solidFill>
                  <a:prstClr val="black"/>
                </a:solidFill>
                <a:latin typeface="Calibri"/>
              </a:rPr>
              <a:t>◆子どもだけでなく、</a:t>
            </a:r>
            <a:r>
              <a:rPr kumimoji="1" lang="ja-JP" altLang="en-US" sz="3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地域の方も生きがいややり　</a:t>
            </a:r>
            <a:endParaRPr kumimoji="1" lang="en-US" altLang="ja-JP" sz="3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Calibri"/>
              </a:rPr>
              <a:t>　</a:t>
            </a:r>
            <a:r>
              <a:rPr kumimoji="1" lang="ja-JP" altLang="en-US" sz="32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rPr>
              <a:t>がいを</a:t>
            </a:r>
            <a:r>
              <a:rPr kumimoji="1" lang="ja-JP" altLang="en-US" sz="3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感じた。</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200" b="1" u="sng" dirty="0" smtClean="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u="sng" dirty="0" smtClean="0">
                <a:solidFill>
                  <a:prstClr val="black"/>
                </a:solidFill>
                <a:latin typeface="Calibri"/>
              </a:rPr>
              <a:t>◆</a:t>
            </a:r>
            <a:r>
              <a:rPr kumimoji="1" lang="ja-JP" altLang="en-US" sz="3200" b="1"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学校</a:t>
            </a:r>
            <a:r>
              <a:rPr kumimoji="1" lang="ja-JP" altLang="en-US" sz="3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で起きた課題について学校運営協議会</a:t>
            </a:r>
            <a:r>
              <a:rPr kumimoji="1" lang="ja-JP" altLang="en-US" sz="3200" b="1"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が</a:t>
            </a:r>
            <a:endParaRPr kumimoji="1" lang="en-US" altLang="ja-JP" sz="3200" b="1"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u="sng" dirty="0">
                <a:solidFill>
                  <a:prstClr val="black"/>
                </a:solidFill>
                <a:latin typeface="Calibri"/>
              </a:rPr>
              <a:t>　</a:t>
            </a:r>
            <a:r>
              <a:rPr kumimoji="1" lang="ja-JP" altLang="en-US" sz="3200" b="1"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対応</a:t>
            </a:r>
            <a:r>
              <a:rPr kumimoji="1" lang="ja-JP" altLang="en-US" sz="3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することで、穏やかな解決を見ることが</a:t>
            </a:r>
            <a:r>
              <a:rPr kumimoji="1" lang="ja-JP" altLang="en-US" sz="3200" b="1"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でき</a:t>
            </a:r>
            <a:endParaRPr kumimoji="1" lang="en-US" altLang="ja-JP" sz="3200" b="1"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u="sng" dirty="0">
                <a:solidFill>
                  <a:prstClr val="black"/>
                </a:solidFill>
                <a:latin typeface="Calibri"/>
              </a:rPr>
              <a:t>　</a:t>
            </a:r>
            <a:r>
              <a:rPr kumimoji="1" lang="ja-JP" altLang="en-US" sz="3200" b="1"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る</a:t>
            </a:r>
            <a:r>
              <a:rPr kumimoji="1" lang="ja-JP" altLang="en-US" sz="3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3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84" name="テキスト ボックス 7"/>
          <p:cNvSpPr txBox="1"/>
          <p:nvPr/>
        </p:nvSpPr>
        <p:spPr>
          <a:xfrm>
            <a:off x="3131840" y="332656"/>
            <a:ext cx="2808312" cy="76854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成　　　果</a:t>
            </a:r>
          </a:p>
        </p:txBody>
      </p:sp>
    </p:spTree>
    <p:extLst>
      <p:ext uri="{BB962C8B-B14F-4D97-AF65-F5344CB8AC3E}">
        <p14:creationId xmlns:p14="http://schemas.microsoft.com/office/powerpoint/2010/main" val="7802394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90" name="円/楕円 24"/>
          <p:cNvSpPr/>
          <p:nvPr/>
        </p:nvSpPr>
        <p:spPr>
          <a:xfrm>
            <a:off x="395536" y="5561856"/>
            <a:ext cx="3528392" cy="12961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200" b="1"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社会性の</a:t>
            </a:r>
            <a:endParaRPr kumimoji="0" lang="en-US" altLang="ja-JP" sz="2200" b="1"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200" b="1"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基礎となるもの</a:t>
            </a:r>
          </a:p>
        </p:txBody>
      </p:sp>
      <p:sp>
        <p:nvSpPr>
          <p:cNvPr id="1891" name="Rectangle 2"/>
          <p:cNvSpPr txBox="1">
            <a:spLocks noChangeArrowheads="1"/>
          </p:cNvSpPr>
          <p:nvPr/>
        </p:nvSpPr>
        <p:spPr>
          <a:xfrm>
            <a:off x="107504" y="68833"/>
            <a:ext cx="8860918" cy="767879"/>
          </a:xfrm>
          <a:prstGeom prst="rect">
            <a:avLst/>
          </a:prstGeom>
        </p:spPr>
        <p:style>
          <a:lnRef idx="2">
            <a:schemeClr val="accent6"/>
          </a:lnRef>
          <a:fillRef idx="1">
            <a:schemeClr val="lt1"/>
          </a:fillRef>
          <a:effectRef idx="0">
            <a:schemeClr val="accent6"/>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～自尊感情を高めることは～</a:t>
            </a:r>
          </a:p>
        </p:txBody>
      </p:sp>
      <p:pic>
        <p:nvPicPr>
          <p:cNvPr id="1892" name="Picture 2"/>
          <p:cNvPicPr>
            <a:picLocks noChangeAspect="1" noChangeArrowheads="1"/>
          </p:cNvPicPr>
          <p:nvPr/>
        </p:nvPicPr>
        <p:blipFill>
          <a:blip r:embed="rId1"/>
          <a:srcRect l="55063" t="27188" r="5090" b="27158"/>
          <a:stretch>
            <a:fillRect/>
          </a:stretch>
        </p:blipFill>
        <p:spPr>
          <a:xfrm>
            <a:off x="3959424" y="3528528"/>
            <a:ext cx="5184576" cy="3339752"/>
          </a:xfrm>
          <a:prstGeom prst="rect">
            <a:avLst/>
          </a:prstGeom>
          <a:noFill/>
          <a:ln w="9525">
            <a:noFill/>
            <a:miter lim="800000"/>
            <a:headEnd/>
            <a:tailEnd/>
          </a:ln>
        </p:spPr>
      </p:pic>
      <p:sp>
        <p:nvSpPr>
          <p:cNvPr id="1893" name="角丸四角形 17"/>
          <p:cNvSpPr/>
          <p:nvPr/>
        </p:nvSpPr>
        <p:spPr>
          <a:xfrm>
            <a:off x="611560" y="1213856"/>
            <a:ext cx="201622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自尊感情</a:t>
            </a:r>
          </a:p>
        </p:txBody>
      </p:sp>
      <p:sp>
        <p:nvSpPr>
          <p:cNvPr id="1894" name="円/楕円 18"/>
          <p:cNvSpPr/>
          <p:nvPr/>
        </p:nvSpPr>
        <p:spPr>
          <a:xfrm>
            <a:off x="395536" y="4005064"/>
            <a:ext cx="3528392" cy="12961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200" b="1"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他者からの評価や</a:t>
            </a:r>
            <a:endParaRPr kumimoji="0" lang="en-US" altLang="ja-JP" sz="2200" b="1"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200" b="1"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まなざしが必要</a:t>
            </a:r>
          </a:p>
        </p:txBody>
      </p:sp>
      <p:sp>
        <p:nvSpPr>
          <p:cNvPr id="1895" name="角丸四角形 19"/>
          <p:cNvSpPr/>
          <p:nvPr/>
        </p:nvSpPr>
        <p:spPr>
          <a:xfrm>
            <a:off x="632769" y="2958981"/>
            <a:ext cx="201622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自己</a:t>
            </a:r>
            <a:endParaRPr kumimoji="0" lang="en-US" altLang="ja-JP" sz="32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有用感</a:t>
            </a:r>
          </a:p>
        </p:txBody>
      </p:sp>
      <p:sp>
        <p:nvSpPr>
          <p:cNvPr id="1896" name="テキスト ボックス 20"/>
          <p:cNvSpPr txBox="1"/>
          <p:nvPr/>
        </p:nvSpPr>
        <p:spPr>
          <a:xfrm>
            <a:off x="2771800" y="1141848"/>
            <a:ext cx="561662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Calibri"/>
                <a:ea typeface="ＭＳ Ｐゴシック"/>
                <a:cs typeface="+mn-cs"/>
              </a:rPr>
              <a:t>自分をかけがえのない存在として認め、</a:t>
            </a:r>
            <a:r>
              <a:rPr kumimoji="0" lang="ja-JP" altLang="en-US" sz="2800" b="1" i="0" u="none" strike="noStrike" kern="0" cap="none" spc="0" normalizeH="0" baseline="0" noProof="0" dirty="0">
                <a:ln w="12700">
                  <a:solidFill>
                    <a:srgbClr val="F79646">
                      <a:lumMod val="75000"/>
                    </a:srgbClr>
                  </a:solidFill>
                  <a:prstDash val="solid"/>
                </a:ln>
                <a:solidFill>
                  <a:srgbClr val="FF0066"/>
                </a:solidFill>
                <a:effectLst>
                  <a:glow rad="228600">
                    <a:srgbClr val="F79646">
                      <a:satMod val="175000"/>
                      <a:alpha val="40000"/>
                    </a:srgbClr>
                  </a:glow>
                </a:effectLst>
                <a:uLnTx/>
                <a:uFillTx/>
                <a:latin typeface="Calibri"/>
                <a:ea typeface="ＭＳ Ｐゴシック"/>
                <a:cs typeface="+mn-cs"/>
              </a:rPr>
              <a:t>欠点</a:t>
            </a:r>
            <a:r>
              <a:rPr kumimoji="0" lang="ja-JP" altLang="en-US" sz="2800" b="1" i="0" u="none" strike="noStrike" kern="0" cap="none" spc="0" normalizeH="0" baseline="0" noProof="0" dirty="0">
                <a:ln>
                  <a:noFill/>
                </a:ln>
                <a:solidFill>
                  <a:prstClr val="black"/>
                </a:solidFill>
                <a:effectLst/>
                <a:uLnTx/>
                <a:uFillTx/>
                <a:latin typeface="Calibri"/>
                <a:ea typeface="ＭＳ Ｐゴシック"/>
                <a:cs typeface="+mn-cs"/>
              </a:rPr>
              <a:t>も含めて自分自身を好きだと思う気持ち</a:t>
            </a:r>
          </a:p>
        </p:txBody>
      </p:sp>
      <p:sp>
        <p:nvSpPr>
          <p:cNvPr id="1897" name="テキスト ボックス 21"/>
          <p:cNvSpPr txBox="1"/>
          <p:nvPr/>
        </p:nvSpPr>
        <p:spPr>
          <a:xfrm>
            <a:off x="2843808" y="2866367"/>
            <a:ext cx="561662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FF0000"/>
                </a:solidFill>
                <a:effectLst>
                  <a:glow rad="139700">
                    <a:srgbClr val="C0504D">
                      <a:satMod val="175000"/>
                      <a:alpha val="40000"/>
                    </a:srgbClr>
                  </a:glow>
                </a:effectLst>
                <a:uLnTx/>
                <a:uFillTx/>
                <a:latin typeface="Calibri"/>
                <a:ea typeface="ＭＳ Ｐゴシック"/>
                <a:cs typeface="+mn-cs"/>
              </a:rPr>
              <a:t>自分の属する集団</a:t>
            </a:r>
            <a:r>
              <a:rPr kumimoji="0" lang="ja-JP" altLang="en-US" sz="2800" b="1" i="0" u="none" strike="noStrike" kern="0" cap="none" spc="0" normalizeH="0" baseline="0" noProof="0" dirty="0" smtClean="0">
                <a:ln>
                  <a:noFill/>
                </a:ln>
                <a:solidFill>
                  <a:srgbClr val="FF0000"/>
                </a:solidFill>
                <a:effectLst>
                  <a:glow rad="139700">
                    <a:srgbClr val="C0504D">
                      <a:satMod val="175000"/>
                      <a:alpha val="40000"/>
                    </a:srgbClr>
                  </a:glow>
                </a:effectLst>
                <a:uLnTx/>
                <a:uFillTx/>
                <a:latin typeface="Calibri"/>
                <a:ea typeface="ＭＳ Ｐゴシック"/>
                <a:cs typeface="+mn-cs"/>
              </a:rPr>
              <a:t>のなか</a:t>
            </a:r>
            <a:r>
              <a:rPr kumimoji="0" lang="ja-JP" altLang="en-US" sz="2800" b="1" i="0" u="none" strike="noStrike" kern="0" cap="none" spc="0" normalizeH="0" baseline="0" noProof="0" dirty="0" smtClean="0">
                <a:ln>
                  <a:noFill/>
                </a:ln>
                <a:solidFill>
                  <a:prstClr val="black"/>
                </a:solidFill>
                <a:effectLst/>
                <a:uLnTx/>
                <a:uFillTx/>
                <a:latin typeface="Calibri"/>
                <a:ea typeface="ＭＳ Ｐゴシック"/>
                <a:cs typeface="+mn-cs"/>
              </a:rPr>
              <a:t>で</a:t>
            </a:r>
            <a:r>
              <a:rPr kumimoji="0" lang="ja-JP" altLang="en-US" sz="2800" b="1" i="0" u="none" strike="noStrike" kern="0" cap="none" spc="0" normalizeH="0" baseline="0" noProof="0" dirty="0">
                <a:ln>
                  <a:noFill/>
                </a:ln>
                <a:solidFill>
                  <a:prstClr val="black"/>
                </a:solidFill>
                <a:effectLst/>
                <a:uLnTx/>
                <a:uFillTx/>
                <a:latin typeface="Calibri"/>
                <a:ea typeface="ＭＳ Ｐゴシック"/>
                <a:cs typeface="+mn-cs"/>
              </a:rPr>
              <a:t>、自分がどれだけ大切な存在であるかということを自分自身で認識すること</a:t>
            </a:r>
          </a:p>
        </p:txBody>
      </p:sp>
      <p:sp>
        <p:nvSpPr>
          <p:cNvPr id="1898" name="角丸四角形 22"/>
          <p:cNvSpPr/>
          <p:nvPr/>
        </p:nvSpPr>
        <p:spPr>
          <a:xfrm>
            <a:off x="611560" y="2955047"/>
            <a:ext cx="2016224" cy="1224136"/>
          </a:xfrm>
          <a:prstGeom prst="roundRect">
            <a:avLst/>
          </a:prstGeom>
          <a:noFill/>
          <a:ln w="1397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44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99" name="下矢印 23"/>
          <p:cNvSpPr/>
          <p:nvPr/>
        </p:nvSpPr>
        <p:spPr>
          <a:xfrm>
            <a:off x="1835696" y="5157192"/>
            <a:ext cx="720080" cy="648072"/>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00" name="テキスト ボックス 4"/>
          <p:cNvSpPr txBox="1">
            <a:spLocks noChangeArrowheads="1"/>
          </p:cNvSpPr>
          <p:nvPr/>
        </p:nvSpPr>
        <p:spPr>
          <a:xfrm>
            <a:off x="759510" y="6372776"/>
            <a:ext cx="8208912" cy="307777"/>
          </a:xfrm>
          <a:prstGeom prst="rect">
            <a:avLst/>
          </a:prstGeom>
          <a:noFill/>
          <a:ln w="9525">
            <a:noFill/>
            <a:miter lim="800000"/>
            <a:headEnd/>
            <a:tailEnd/>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a:cs typeface="+mn-cs"/>
              </a:rPr>
              <a:t>参考：「生徒指導リーフ」</a:t>
            </a:r>
            <a:r>
              <a:rPr kumimoji="0" lang="en-US" altLang="ja-JP" sz="1400" b="0" i="0" u="none" strike="noStrike" kern="0" cap="none" spc="0" normalizeH="0" baseline="0" noProof="0" dirty="0">
                <a:ln>
                  <a:noFill/>
                </a:ln>
                <a:solidFill>
                  <a:prstClr val="black"/>
                </a:solidFill>
                <a:effectLst/>
                <a:uLnTx/>
                <a:uFillTx/>
                <a:latin typeface="Calibri"/>
                <a:ea typeface="ＭＳ Ｐゴシック"/>
                <a:cs typeface="+mn-cs"/>
              </a:rPr>
              <a:t>Leaf</a:t>
            </a:r>
            <a:r>
              <a:rPr kumimoji="0" lang="ja-JP" altLang="en-US" sz="1400" b="0" i="0" u="none" strike="noStrike" kern="0" cap="none" spc="0" normalizeH="0" baseline="0" noProof="0" dirty="0">
                <a:ln>
                  <a:noFill/>
                </a:ln>
                <a:solidFill>
                  <a:prstClr val="black"/>
                </a:solidFill>
                <a:effectLst/>
                <a:uLnTx/>
                <a:uFillTx/>
                <a:latin typeface="Calibri"/>
                <a:ea typeface="ＭＳ Ｐゴシック"/>
                <a:cs typeface="+mn-cs"/>
              </a:rPr>
              <a:t>１８　　国立教育政策研究所　他</a:t>
            </a:r>
            <a:endParaRPr kumimoji="0" lang="en-US" altLang="ja-JP" sz="1400" b="0" i="0" u="none" strike="noStrike" kern="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28180758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06" name="コンテンツ プレースホルダ 2"/>
          <p:cNvSpPr txBox="1"/>
          <p:nvPr/>
        </p:nvSpPr>
        <p:spPr>
          <a:xfrm>
            <a:off x="467544" y="943259"/>
            <a:ext cx="8226425" cy="4003875"/>
          </a:xfrm>
          <a:prstGeom prst="rect">
            <a:avLst/>
          </a:prstGeom>
        </p:spPr>
        <p:txBody>
          <a:bodyPr lIns="0" rIns="0">
            <a:normAutofit/>
          </a:bodyPr>
          <a:lstStyle/>
          <a:p>
            <a:pPr marL="0" marR="0" lvl="0" indent="0" algn="l" defTabSz="801472" rtl="0" eaLnBrk="1" fontAlgn="auto" latinLnBrk="0" hangingPunct="1">
              <a:lnSpc>
                <a:spcPct val="150000"/>
              </a:lnSpc>
              <a:spcBef>
                <a:spcPts val="0"/>
              </a:spcBef>
              <a:spcAft>
                <a:spcPts val="0"/>
              </a:spcAft>
              <a:buClrTx/>
              <a:buSzTx/>
              <a:buFont typeface="Arial" pitchFamily="34" charset="0"/>
              <a:buNone/>
              <a:tabLst/>
              <a:defRPr/>
            </a:pPr>
            <a:r>
              <a:rPr kumimoji="1" lang="ja-JP" altLang="en-US" sz="36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「認められている」</a:t>
            </a:r>
            <a:endParaRPr kumimoji="1" lang="en-US" altLang="ja-JP" sz="28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a:p>
            <a:pPr marL="0" marR="0" lvl="0" indent="0" algn="l" defTabSz="801472" rtl="0" eaLnBrk="1" fontAlgn="auto" latinLnBrk="0" hangingPunct="1">
              <a:lnSpc>
                <a:spcPct val="100000"/>
              </a:lnSpc>
              <a:spcBef>
                <a:spcPct val="20000"/>
              </a:spcBef>
              <a:spcAft>
                <a:spcPts val="0"/>
              </a:spcAft>
              <a:buClrTx/>
              <a:buSzTx/>
              <a:buFont typeface="Arial" charset="0"/>
              <a:buNone/>
              <a:tabLst/>
              <a:defRPr/>
            </a:pPr>
            <a:r>
              <a:rPr kumimoji="1" lang="ja-JP" altLang="en-US" sz="20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　　　</a:t>
            </a:r>
          </a:p>
          <a:p>
            <a:pPr marL="0" marR="0" lvl="0" indent="0" algn="l" defTabSz="801472" rtl="0" eaLnBrk="1" fontAlgn="auto" latinLnBrk="0" hangingPunct="1">
              <a:lnSpc>
                <a:spcPct val="100000"/>
              </a:lnSpc>
              <a:spcBef>
                <a:spcPct val="20000"/>
              </a:spcBef>
              <a:spcAft>
                <a:spcPts val="0"/>
              </a:spcAft>
              <a:buClrTx/>
              <a:buSzTx/>
              <a:buFont typeface="Arial" charset="0"/>
              <a:buNone/>
              <a:tabLst/>
              <a:defRPr/>
            </a:pPr>
            <a:r>
              <a:rPr kumimoji="1" lang="ja-JP" altLang="en-US" sz="36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「満たされている」</a:t>
            </a: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という思い</a:t>
            </a:r>
            <a:endParaRPr kumimoji="1" lang="ja-JP" altLang="en-US" sz="36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a:p>
            <a:pPr marL="0" marR="0" lvl="0" indent="0" algn="ctr" defTabSz="801472" rtl="0" eaLnBrk="1" fontAlgn="auto" latinLnBrk="0" hangingPunct="1">
              <a:lnSpc>
                <a:spcPct val="100000"/>
              </a:lnSpc>
              <a:spcBef>
                <a:spcPts val="0"/>
              </a:spcBef>
              <a:spcAft>
                <a:spcPts val="0"/>
              </a:spcAft>
              <a:buClrTx/>
              <a:buSzTx/>
              <a:buFont typeface="Arial" charset="0"/>
              <a:buNone/>
              <a:tabLst/>
              <a:defRPr/>
            </a:pPr>
            <a:r>
              <a:rPr kumimoji="1" lang="ja-JP" altLang="en-US" sz="2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801472" rtl="0" eaLnBrk="1" fontAlgn="auto" latinLnBrk="0" hangingPunct="1">
              <a:lnSpc>
                <a:spcPct val="100000"/>
              </a:lnSpc>
              <a:spcBef>
                <a:spcPct val="20000"/>
              </a:spcBef>
              <a:spcAft>
                <a:spcPts val="0"/>
              </a:spcAft>
              <a:buClrTx/>
              <a:buSzTx/>
              <a:buFont typeface="Arial" charset="0"/>
              <a:buNone/>
              <a:tabLst/>
              <a:defRPr/>
            </a:pPr>
            <a:r>
              <a:rPr kumimoji="1" lang="ja-JP" altLang="en-US" sz="4000" b="1" i="0" u="sng"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「自己有用感</a:t>
            </a:r>
            <a:r>
              <a:rPr kumimoji="1" lang="ja-JP" altLang="en-US" sz="4000" b="1" i="0" u="sng"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a:t>
            </a:r>
            <a:r>
              <a:rPr kumimoji="1" lang="ja-JP" altLang="en-US" sz="2800" b="1" i="0" u="sng" strike="noStrike" kern="1200" cap="none" spc="0" normalizeH="0" baseline="0" noProof="0" dirty="0" smtClean="0">
                <a:ln>
                  <a:noFill/>
                </a:ln>
                <a:effectLst/>
                <a:uLnTx/>
                <a:uFillTx/>
                <a:latin typeface="HG丸ｺﾞｼｯｸM-PRO" pitchFamily="50" charset="-128"/>
                <a:ea typeface="HG丸ｺﾞｼｯｸM-PRO" pitchFamily="50" charset="-128"/>
                <a:cs typeface="+mn-cs"/>
              </a:rPr>
              <a:t>に裏付けられた　</a:t>
            </a:r>
            <a:endParaRPr kumimoji="1" lang="en-US" altLang="ja-JP" sz="2800" b="1" i="0" u="sng" strike="noStrike" kern="1200" cap="none" spc="0" normalizeH="0" baseline="0" noProof="0" dirty="0" smtClean="0">
              <a:ln>
                <a:noFill/>
              </a:ln>
              <a:effectLst/>
              <a:uLnTx/>
              <a:uFillTx/>
              <a:latin typeface="HG丸ｺﾞｼｯｸM-PRO" pitchFamily="50" charset="-128"/>
              <a:ea typeface="HG丸ｺﾞｼｯｸM-PRO" pitchFamily="50" charset="-128"/>
              <a:cs typeface="+mn-cs"/>
            </a:endParaRPr>
          </a:p>
          <a:p>
            <a:pPr marL="0" marR="0" lvl="0" indent="0" algn="ctr" defTabSz="801472" rtl="0" eaLnBrk="1" fontAlgn="auto" latinLnBrk="0" hangingPunct="1">
              <a:lnSpc>
                <a:spcPct val="100000"/>
              </a:lnSpc>
              <a:spcBef>
                <a:spcPct val="20000"/>
              </a:spcBef>
              <a:spcAft>
                <a:spcPts val="0"/>
              </a:spcAft>
              <a:buClrTx/>
              <a:buSzTx/>
              <a:buFont typeface="Arial" charset="0"/>
              <a:buNone/>
              <a:tabLst/>
              <a:defRPr/>
            </a:pPr>
            <a:r>
              <a:rPr kumimoji="1" lang="ja-JP" altLang="en-US" sz="3200" b="1" i="0"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　　　　　　</a:t>
            </a:r>
            <a:r>
              <a:rPr kumimoji="1" lang="ja-JP" altLang="en-US" sz="4000" b="1" i="0"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「自尊感情」</a:t>
            </a:r>
            <a:r>
              <a:rPr kumimoji="1" lang="ja-JP" altLang="en-US" sz="2800" b="1" i="0" strike="noStrike" kern="1200" cap="none" spc="0" normalizeH="0" baseline="0" noProof="0" dirty="0" smtClean="0">
                <a:ln>
                  <a:noFill/>
                </a:ln>
                <a:effectLst/>
                <a:uLnTx/>
                <a:uFillTx/>
                <a:latin typeface="HG丸ｺﾞｼｯｸM-PRO" pitchFamily="50" charset="-128"/>
                <a:ea typeface="HG丸ｺﾞｼｯｸM-PRO" pitchFamily="50" charset="-128"/>
                <a:cs typeface="+mn-cs"/>
              </a:rPr>
              <a:t>が大切</a:t>
            </a:r>
            <a:endParaRPr kumimoji="1" lang="ja-JP" altLang="en-US" sz="2800" b="1" i="0"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907" name="四角形吹き出し 9"/>
          <p:cNvSpPr/>
          <p:nvPr/>
        </p:nvSpPr>
        <p:spPr>
          <a:xfrm>
            <a:off x="1979712" y="5013472"/>
            <a:ext cx="6696000" cy="1295848"/>
          </a:xfrm>
          <a:prstGeom prst="wedgeRectCallout">
            <a:avLst>
              <a:gd name="adj1" fmla="val -38151"/>
              <a:gd name="adj2" fmla="val -129726"/>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◆自分の行ったことを他人から認めてもらった</a:t>
            </a:r>
            <a:endParaRPr kumimoji="1" lang="en-US" altLang="ja-JP"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◆自分の働きかけを相手から評価された　等</a:t>
            </a:r>
          </a:p>
        </p:txBody>
      </p:sp>
      <p:pic>
        <p:nvPicPr>
          <p:cNvPr id="1908" name="図 11" descr="kosodate_kaiwa_boy.png"/>
          <p:cNvPicPr>
            <a:picLocks noChangeAspect="1"/>
          </p:cNvPicPr>
          <p:nvPr/>
        </p:nvPicPr>
        <p:blipFill>
          <a:blip r:embed="rId1"/>
          <a:stretch>
            <a:fillRect/>
          </a:stretch>
        </p:blipFill>
        <p:spPr>
          <a:xfrm>
            <a:off x="467544" y="4504187"/>
            <a:ext cx="1532056" cy="1760984"/>
          </a:xfrm>
          <a:prstGeom prst="rect">
            <a:avLst/>
          </a:prstGeom>
          <a:effectLst>
            <a:glow rad="228600">
              <a:schemeClr val="accent6">
                <a:satMod val="175000"/>
                <a:alpha val="40000"/>
              </a:schemeClr>
            </a:glow>
          </a:effectLst>
        </p:spPr>
      </p:pic>
      <p:sp>
        <p:nvSpPr>
          <p:cNvPr id="1909" name="Rectangle 2439"/>
          <p:cNvSpPr txBox="1">
            <a:spLocks noChangeArrowheads="1"/>
          </p:cNvSpPr>
          <p:nvPr/>
        </p:nvSpPr>
        <p:spPr>
          <a:xfrm>
            <a:off x="107504" y="141121"/>
            <a:ext cx="8928992" cy="767879"/>
          </a:xfrm>
          <a:prstGeom prst="rect">
            <a:avLst/>
          </a:prstGeom>
        </p:spPr>
        <p:style>
          <a:lnRef idx="2">
            <a:schemeClr val="accent6"/>
          </a:lnRef>
          <a:fillRef idx="1">
            <a:schemeClr val="lt1"/>
          </a:fillRef>
          <a:effectRef idx="0">
            <a:schemeClr val="accent6"/>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～自尊感情を高めるために～</a:t>
            </a:r>
          </a:p>
        </p:txBody>
      </p:sp>
    </p:spTree>
    <p:extLst>
      <p:ext uri="{BB962C8B-B14F-4D97-AF65-F5344CB8AC3E}">
        <p14:creationId xmlns:p14="http://schemas.microsoft.com/office/powerpoint/2010/main" val="25274423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15" name="正方形/長方形 3"/>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16" name="テキスト ボックス 6"/>
          <p:cNvSpPr txBox="1"/>
          <p:nvPr/>
        </p:nvSpPr>
        <p:spPr>
          <a:xfrm>
            <a:off x="395536" y="836712"/>
            <a:ext cx="8748464"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・誰かに愛されている、誰かとつながって　</a:t>
            </a:r>
            <a:endParaRPr kumimoji="1" lang="en-US" altLang="ja-JP"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いるという感覚</a:t>
            </a:r>
            <a:endParaRPr kumimoji="1" lang="en-US" altLang="ja-JP"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包み込まれ感  ＝  子どもへの</a:t>
            </a:r>
            <a:r>
              <a:rPr kumimoji="1" lang="ja-JP" altLang="en-US" sz="32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“まなざし”</a:t>
            </a:r>
          </a:p>
        </p:txBody>
      </p:sp>
      <p:sp>
        <p:nvSpPr>
          <p:cNvPr id="1917" name="テキスト ボックス 11"/>
          <p:cNvSpPr txBox="1"/>
          <p:nvPr/>
        </p:nvSpPr>
        <p:spPr>
          <a:xfrm>
            <a:off x="323528" y="2924944"/>
            <a:ext cx="8293707"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「ありがとう」</a:t>
            </a: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と言ってもらった経験 </a:t>
            </a:r>
            <a:endParaRPr kumimoji="1" lang="en-US" altLang="ja-JP"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自己有用感  ＝  他者からの感謝・承認</a:t>
            </a:r>
          </a:p>
        </p:txBody>
      </p:sp>
      <p:sp>
        <p:nvSpPr>
          <p:cNvPr id="1918" name="テキスト ボックス 12"/>
          <p:cNvSpPr txBox="1"/>
          <p:nvPr/>
        </p:nvSpPr>
        <p:spPr>
          <a:xfrm>
            <a:off x="395536" y="4653136"/>
            <a:ext cx="8748464"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・自分はがんばれば目標を達成できるという</a:t>
            </a:r>
            <a:endParaRPr kumimoji="1" lang="en-US" altLang="ja-JP"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認識</a:t>
            </a:r>
            <a:endParaRPr kumimoji="1" lang="en-US" altLang="ja-JP"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自己効力感  ＝  </a:t>
            </a:r>
            <a:r>
              <a:rPr kumimoji="1" lang="ja-JP" altLang="en-US" sz="32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成功体験</a:t>
            </a: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・自己実現</a:t>
            </a:r>
          </a:p>
        </p:txBody>
      </p:sp>
      <p:sp>
        <p:nvSpPr>
          <p:cNvPr id="1919" name="スライド番号プレースホルダ 7"/>
          <p:cNvSpPr>
            <a:spLocks noGrp="1"/>
          </p:cNvSpPr>
          <p:nvPr>
            <p:ph type="sldNum" sz="quarter" idx="4294967295"/>
          </p:nvPr>
        </p:nvSpPr>
        <p:spPr>
          <a:xfrm>
            <a:off x="6553200" y="63563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50" charset="-128"/>
              <a:cs typeface="+mn-cs"/>
            </a:endParaRPr>
          </a:p>
        </p:txBody>
      </p:sp>
      <p:sp>
        <p:nvSpPr>
          <p:cNvPr id="1920" name="Rectangle 2440"/>
          <p:cNvSpPr txBox="1">
            <a:spLocks noChangeArrowheads="1"/>
          </p:cNvSpPr>
          <p:nvPr/>
        </p:nvSpPr>
        <p:spPr>
          <a:xfrm>
            <a:off x="323490" y="141121"/>
            <a:ext cx="8563043" cy="767879"/>
          </a:xfrm>
          <a:prstGeom prst="rect">
            <a:avLst/>
          </a:prstGeom>
        </p:spPr>
        <p:style>
          <a:lnRef idx="2">
            <a:schemeClr val="accent6"/>
          </a:lnRef>
          <a:fillRef idx="1">
            <a:schemeClr val="lt1"/>
          </a:fillRef>
          <a:effectRef idx="0">
            <a:schemeClr val="accent6"/>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～自尊感情を高めるために～</a:t>
            </a:r>
          </a:p>
        </p:txBody>
      </p:sp>
    </p:spTree>
    <p:extLst>
      <p:ext uri="{BB962C8B-B14F-4D97-AF65-F5344CB8AC3E}">
        <p14:creationId xmlns:p14="http://schemas.microsoft.com/office/powerpoint/2010/main" val="5824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5" name="スライド番号プレースホルダー 1"/>
          <p:cNvSpPr>
            <a:spLocks noGrp="1"/>
          </p:cNvSpPr>
          <p:nvPr>
            <p:ph type="sldNum" sz="quarter" idx="12"/>
          </p:nvPr>
        </p:nvSpPr>
        <p:spPr/>
        <p:txBody>
          <a:bodyPr/>
          <a:lstStyle/>
          <a:p>
            <a:pPr>
              <a:defRPr/>
            </a:pPr>
            <a:fld id="{8679811C-638D-4734-AB14-27C76B8E71C0}" type="slidenum">
              <a:rPr lang="ja-JP" altLang="en-US" smtClean="0"/>
              <a:pPr>
                <a:defRPr/>
              </a:pPr>
              <a:t>2</a:t>
            </a:fld>
            <a:endParaRPr lang="ja-JP" altLang="en-US" dirty="0"/>
          </a:p>
        </p:txBody>
      </p:sp>
      <p:sp>
        <p:nvSpPr>
          <p:cNvPr id="1736" name="角丸四角形 262"/>
          <p:cNvSpPr/>
          <p:nvPr/>
        </p:nvSpPr>
        <p:spPr>
          <a:xfrm>
            <a:off x="395536" y="1782208"/>
            <a:ext cx="8291264" cy="157484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algn="ctr">
              <a:spcAft>
                <a:spcPts val="0"/>
              </a:spcAft>
            </a:pPr>
            <a:r>
              <a:rPr lang="ja-JP" altLang="en-US" sz="5400" kern="100" dirty="0" smtClean="0">
                <a:solidFill>
                  <a:sysClr val="window" lastClr="FFFFFF"/>
                </a:solidFill>
                <a:effectLst/>
                <a:latin typeface="Century"/>
                <a:ea typeface="ＭＳ ゴシック" panose="020B0609070205080204" pitchFamily="49" charset="-128"/>
                <a:cs typeface="Times New Roman" panose="02020603050405020304" pitchFamily="18" charset="0"/>
              </a:rPr>
              <a:t>いじめの未然防止</a:t>
            </a:r>
            <a:endParaRPr lang="ja-JP" sz="105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1822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26" name="Oval 131"/>
          <p:cNvSpPr>
            <a:spLocks noChangeArrowheads="1"/>
          </p:cNvSpPr>
          <p:nvPr/>
        </p:nvSpPr>
        <p:spPr>
          <a:xfrm>
            <a:off x="399674" y="909942"/>
            <a:ext cx="8338621" cy="5755507"/>
          </a:xfrm>
          <a:prstGeom prst="roundRect">
            <a:avLst>
              <a:gd name="adj" fmla="val 38176"/>
            </a:avLst>
          </a:prstGeom>
          <a:solidFill>
            <a:schemeClr val="accent1">
              <a:alpha val="43921"/>
            </a:schemeClr>
          </a:solidFill>
          <a:ln w="9525">
            <a:solidFill>
              <a:schemeClr val="tx1"/>
            </a:solidFill>
            <a:round/>
            <a:headEnd/>
            <a:tailEnd/>
          </a:ln>
        </p:spPr>
        <p:txBody>
          <a:bodyPr wrap="none" anchor="ctr"/>
          <a:lstStyle/>
          <a:p>
            <a:pPr eaLnBrk="1" hangingPunct="1"/>
            <a:endParaRPr lang="ja-JP" altLang="en-US" dirty="0"/>
          </a:p>
        </p:txBody>
      </p:sp>
      <p:grpSp>
        <p:nvGrpSpPr>
          <p:cNvPr id="1927" name="グループ化 17"/>
          <p:cNvGrpSpPr/>
          <p:nvPr/>
        </p:nvGrpSpPr>
        <p:grpSpPr>
          <a:xfrm>
            <a:off x="1043608" y="3717031"/>
            <a:ext cx="7144632" cy="2664295"/>
            <a:chOff x="1248645" y="5033206"/>
            <a:chExt cx="7144632" cy="1491381"/>
          </a:xfrm>
        </p:grpSpPr>
        <p:sp>
          <p:nvSpPr>
            <p:cNvPr id="1928" name="AutoShape 126"/>
            <p:cNvSpPr>
              <a:spLocks noChangeArrowheads="1"/>
            </p:cNvSpPr>
            <p:nvPr/>
          </p:nvSpPr>
          <p:spPr>
            <a:xfrm>
              <a:off x="1248645" y="5033206"/>
              <a:ext cx="7144632" cy="1234640"/>
            </a:xfrm>
            <a:prstGeom prst="roundRect">
              <a:avLst>
                <a:gd name="adj" fmla="val 12241"/>
              </a:avLst>
            </a:prstGeom>
            <a:solidFill>
              <a:srgbClr val="CCFFFF"/>
            </a:solidFill>
            <a:ln w="19050">
              <a:solidFill>
                <a:schemeClr val="tx1"/>
              </a:solidFill>
              <a:round/>
              <a:headEnd/>
              <a:tailEnd/>
            </a:ln>
          </p:spPr>
          <p:txBody>
            <a:bodyPr lIns="74295" tIns="8890" rIns="74295" bIns="8890"/>
            <a:lstStyle/>
            <a:p>
              <a:pPr eaLnBrk="1" hangingPunct="1"/>
              <a:endParaRPr lang="ja-JP" altLang="ja-JP" dirty="0"/>
            </a:p>
          </p:txBody>
        </p:sp>
        <p:sp>
          <p:nvSpPr>
            <p:cNvPr id="1929" name="AutoShape 127"/>
            <p:cNvSpPr>
              <a:spLocks noChangeArrowheads="1"/>
            </p:cNvSpPr>
            <p:nvPr/>
          </p:nvSpPr>
          <p:spPr>
            <a:xfrm>
              <a:off x="4284000" y="6092787"/>
              <a:ext cx="3673475" cy="431800"/>
            </a:xfrm>
            <a:prstGeom prst="roundRect">
              <a:avLst>
                <a:gd name="adj" fmla="val 50000"/>
              </a:avLst>
            </a:prstGeom>
            <a:solidFill>
              <a:srgbClr val="FFFF99"/>
            </a:solidFill>
            <a:ln w="57150">
              <a:solidFill>
                <a:srgbClr val="FF33CC"/>
              </a:solidFill>
              <a:round/>
              <a:headEnd/>
              <a:tailEnd/>
            </a:ln>
          </p:spPr>
          <p:txBody>
            <a:bodyPr wrap="none" anchor="ctr"/>
            <a:lstStyle/>
            <a:p>
              <a:pPr algn="ctr" eaLnBrk="1" hangingPunct="1"/>
              <a:r>
                <a:rPr lang="ja-JP" altLang="en-US" sz="2000" b="1" dirty="0">
                  <a:solidFill>
                    <a:srgbClr val="0070C0"/>
                  </a:solidFill>
                </a:rPr>
                <a:t>保護者・地域からの情報</a:t>
              </a:r>
            </a:p>
          </p:txBody>
        </p:sp>
        <p:sp>
          <p:nvSpPr>
            <p:cNvPr id="1930" name="Rectangle 124"/>
            <p:cNvSpPr>
              <a:spLocks noChangeArrowheads="1"/>
            </p:cNvSpPr>
            <p:nvPr/>
          </p:nvSpPr>
          <p:spPr>
            <a:xfrm>
              <a:off x="1251606" y="5033963"/>
              <a:ext cx="7141671" cy="1119567"/>
            </a:xfrm>
            <a:prstGeom prst="rect">
              <a:avLst/>
            </a:prstGeom>
            <a:noFill/>
            <a:ln w="9525">
              <a:noFill/>
              <a:miter lim="800000"/>
              <a:headEnd/>
              <a:tailEnd/>
            </a:ln>
          </p:spPr>
          <p:txBody>
            <a:bodyPr lIns="74295" tIns="8890" rIns="74295" bIns="8890"/>
            <a:lstStyle/>
            <a:p>
              <a:pPr eaLnBrk="1" hangingPunct="1"/>
              <a:r>
                <a:rPr lang="ja-JP" altLang="en-US" sz="2000" b="1" dirty="0" smtClean="0">
                  <a:solidFill>
                    <a:srgbClr val="0070C0"/>
                  </a:solidFill>
                  <a:latin typeface="Century" pitchFamily="18" charset="0"/>
                </a:rPr>
                <a:t>　・公園</a:t>
              </a:r>
              <a:r>
                <a:rPr lang="ja-JP" altLang="en-US" sz="2000" b="1" dirty="0">
                  <a:solidFill>
                    <a:srgbClr val="0070C0"/>
                  </a:solidFill>
                  <a:latin typeface="Century" pitchFamily="18" charset="0"/>
                </a:rPr>
                <a:t>で一人の</a:t>
              </a:r>
              <a:r>
                <a:rPr lang="ja-JP" altLang="en-US" sz="2000" b="1" dirty="0" smtClean="0">
                  <a:solidFill>
                    <a:srgbClr val="0070C0"/>
                  </a:solidFill>
                  <a:latin typeface="Century" pitchFamily="18" charset="0"/>
                </a:rPr>
                <a:t>子どもを</a:t>
              </a:r>
              <a:r>
                <a:rPr lang="ja-JP" altLang="en-US" sz="2000" b="1" dirty="0">
                  <a:solidFill>
                    <a:srgbClr val="0070C0"/>
                  </a:solidFill>
                  <a:latin typeface="Century" pitchFamily="18" charset="0"/>
                </a:rPr>
                <a:t>何人かで囲んで</a:t>
              </a:r>
              <a:r>
                <a:rPr lang="ja-JP" altLang="en-US" sz="2000" b="1" dirty="0" smtClean="0">
                  <a:solidFill>
                    <a:srgbClr val="0070C0"/>
                  </a:solidFill>
                  <a:latin typeface="Century" pitchFamily="18" charset="0"/>
                </a:rPr>
                <a:t>言い合ったり、乱暴な</a:t>
              </a:r>
              <a:endParaRPr lang="en-US" altLang="ja-JP" sz="2000" b="1" dirty="0" smtClean="0">
                <a:solidFill>
                  <a:srgbClr val="0070C0"/>
                </a:solidFill>
                <a:latin typeface="Century" pitchFamily="18" charset="0"/>
              </a:endParaRPr>
            </a:p>
            <a:p>
              <a:pPr eaLnBrk="1" hangingPunct="1"/>
              <a:r>
                <a:rPr lang="ja-JP" altLang="en-US" sz="2000" b="1" dirty="0" smtClean="0">
                  <a:solidFill>
                    <a:srgbClr val="0070C0"/>
                  </a:solidFill>
                  <a:latin typeface="Century" pitchFamily="18" charset="0"/>
                </a:rPr>
                <a:t>　　行為を</a:t>
              </a:r>
              <a:r>
                <a:rPr lang="ja-JP" altLang="en-US" sz="2000" b="1" dirty="0">
                  <a:solidFill>
                    <a:srgbClr val="0070C0"/>
                  </a:solidFill>
                  <a:latin typeface="Century" pitchFamily="18" charset="0"/>
                </a:rPr>
                <a:t>している。</a:t>
              </a:r>
              <a:endParaRPr sz="2800" dirty="0"/>
            </a:p>
            <a:p>
              <a:pPr eaLnBrk="1" hangingPunct="1"/>
              <a:r>
                <a:rPr lang="ja-JP" altLang="en-US" sz="2000" b="1" dirty="0" smtClean="0">
                  <a:solidFill>
                    <a:srgbClr val="0070C0"/>
                  </a:solidFill>
                  <a:latin typeface="Century" pitchFamily="18" charset="0"/>
                </a:rPr>
                <a:t>　・スーパー</a:t>
              </a:r>
              <a:r>
                <a:rPr lang="ja-JP" altLang="en-US" sz="2000" b="1" dirty="0">
                  <a:solidFill>
                    <a:srgbClr val="0070C0"/>
                  </a:solidFill>
                  <a:latin typeface="Century" pitchFamily="18" charset="0"/>
                </a:rPr>
                <a:t>やコンビニでジュースやお菓子をおごらせている。</a:t>
              </a:r>
              <a:endParaRPr sz="2800" dirty="0"/>
            </a:p>
            <a:p>
              <a:pPr eaLnBrk="1" hangingPunct="1"/>
              <a:r>
                <a:rPr lang="ja-JP" altLang="en-US" sz="2000" b="1" dirty="0" smtClean="0">
                  <a:solidFill>
                    <a:srgbClr val="0070C0"/>
                  </a:solidFill>
                  <a:latin typeface="Times New Roman" pitchFamily="18" charset="0"/>
                </a:rPr>
                <a:t>　・</a:t>
              </a:r>
              <a:r>
                <a:rPr lang="ja-JP" altLang="en-US" sz="2000" b="1" dirty="0" smtClean="0">
                  <a:solidFill>
                    <a:srgbClr val="0070C0"/>
                  </a:solidFill>
                  <a:latin typeface="Century" pitchFamily="18" charset="0"/>
                </a:rPr>
                <a:t>登</a:t>
              </a:r>
              <a:r>
                <a:rPr lang="ja-JP" altLang="en-US" sz="2000" b="1" dirty="0">
                  <a:solidFill>
                    <a:srgbClr val="0070C0"/>
                  </a:solidFill>
                  <a:latin typeface="Century" pitchFamily="18" charset="0"/>
                </a:rPr>
                <a:t>下校中</a:t>
              </a:r>
              <a:r>
                <a:rPr lang="ja-JP" altLang="en-US" sz="2000" b="1" dirty="0" smtClean="0">
                  <a:solidFill>
                    <a:srgbClr val="0070C0"/>
                  </a:solidFill>
                  <a:latin typeface="Century" pitchFamily="18" charset="0"/>
                </a:rPr>
                <a:t>に、一人</a:t>
              </a:r>
              <a:r>
                <a:rPr lang="ja-JP" altLang="en-US" sz="2000" b="1" dirty="0">
                  <a:solidFill>
                    <a:srgbClr val="0070C0"/>
                  </a:solidFill>
                  <a:latin typeface="Century" pitchFamily="18" charset="0"/>
                </a:rPr>
                <a:t>の</a:t>
              </a:r>
              <a:r>
                <a:rPr lang="ja-JP" altLang="en-US" sz="2000" b="1" dirty="0" smtClean="0">
                  <a:solidFill>
                    <a:srgbClr val="0070C0"/>
                  </a:solidFill>
                  <a:latin typeface="Century" pitchFamily="18" charset="0"/>
                </a:rPr>
                <a:t>子どもが</a:t>
              </a:r>
              <a:r>
                <a:rPr lang="ja-JP" altLang="en-US" sz="2000" b="1" dirty="0">
                  <a:solidFill>
                    <a:srgbClr val="0070C0"/>
                  </a:solidFill>
                  <a:latin typeface="Century" pitchFamily="18" charset="0"/>
                </a:rPr>
                <a:t>他の</a:t>
              </a:r>
              <a:r>
                <a:rPr lang="ja-JP" altLang="en-US" sz="2000" b="1" dirty="0" smtClean="0">
                  <a:solidFill>
                    <a:srgbClr val="0070C0"/>
                  </a:solidFill>
                  <a:latin typeface="Century" pitchFamily="18" charset="0"/>
                </a:rPr>
                <a:t>子どもの</a:t>
              </a:r>
              <a:r>
                <a:rPr lang="ja-JP" altLang="en-US" sz="2000" b="1" dirty="0">
                  <a:solidFill>
                    <a:srgbClr val="0070C0"/>
                  </a:solidFill>
                  <a:latin typeface="Century" pitchFamily="18" charset="0"/>
                </a:rPr>
                <a:t>荷物を</a:t>
              </a:r>
              <a:r>
                <a:rPr lang="ja-JP" altLang="en-US" sz="2000" b="1" dirty="0" smtClean="0">
                  <a:solidFill>
                    <a:srgbClr val="0070C0"/>
                  </a:solidFill>
                  <a:latin typeface="Century" pitchFamily="18" charset="0"/>
                </a:rPr>
                <a:t>持たされて</a:t>
              </a:r>
              <a:endParaRPr lang="en-US" altLang="ja-JP" sz="2000" b="1" dirty="0" smtClean="0">
                <a:solidFill>
                  <a:srgbClr val="0070C0"/>
                </a:solidFill>
                <a:latin typeface="Century" pitchFamily="18" charset="0"/>
              </a:endParaRPr>
            </a:p>
            <a:p>
              <a:pPr eaLnBrk="1" hangingPunct="1"/>
              <a:r>
                <a:rPr lang="ja-JP" altLang="en-US" sz="2000" b="1" dirty="0" smtClean="0">
                  <a:solidFill>
                    <a:srgbClr val="0070C0"/>
                  </a:solidFill>
                  <a:latin typeface="Century" pitchFamily="18" charset="0"/>
                </a:rPr>
                <a:t>　　いる</a:t>
              </a:r>
              <a:r>
                <a:rPr lang="ja-JP" altLang="en-US" sz="2000" b="1" dirty="0">
                  <a:solidFill>
                    <a:srgbClr val="0070C0"/>
                  </a:solidFill>
                  <a:latin typeface="Century" pitchFamily="18" charset="0"/>
                </a:rPr>
                <a:t>。</a:t>
              </a:r>
              <a:endParaRPr lang="ja-JP" altLang="en-US" sz="2000" dirty="0">
                <a:solidFill>
                  <a:srgbClr val="0070C0"/>
                </a:solidFill>
              </a:endParaRPr>
            </a:p>
            <a:p>
              <a:pPr eaLnBrk="1" hangingPunct="1"/>
              <a:r>
                <a:rPr lang="ja-JP" altLang="en-US" sz="2000" b="1" dirty="0" smtClean="0">
                  <a:solidFill>
                    <a:srgbClr val="0070C0"/>
                  </a:solidFill>
                  <a:latin typeface="Century" pitchFamily="18" charset="0"/>
                </a:rPr>
                <a:t>　・元気</a:t>
              </a:r>
              <a:r>
                <a:rPr lang="ja-JP" altLang="en-US" sz="2000" b="1" dirty="0">
                  <a:solidFill>
                    <a:srgbClr val="0070C0"/>
                  </a:solidFill>
                  <a:latin typeface="Century" pitchFamily="18" charset="0"/>
                </a:rPr>
                <a:t>がない。服に汚れがある。</a:t>
              </a:r>
              <a:endParaRPr lang="ja-JP" altLang="en-US" sz="1400" b="1" dirty="0">
                <a:solidFill>
                  <a:srgbClr val="0070C0"/>
                </a:solidFill>
                <a:latin typeface="Century" pitchFamily="18" charset="0"/>
              </a:endParaRPr>
            </a:p>
          </p:txBody>
        </p:sp>
      </p:grpSp>
      <p:sp>
        <p:nvSpPr>
          <p:cNvPr id="1931" name="AutoShape 130"/>
          <p:cNvSpPr>
            <a:spLocks noChangeArrowheads="1"/>
          </p:cNvSpPr>
          <p:nvPr/>
        </p:nvSpPr>
        <p:spPr>
          <a:xfrm>
            <a:off x="2411040" y="1267879"/>
            <a:ext cx="4181388" cy="1524733"/>
          </a:xfrm>
          <a:prstGeom prst="roundRect">
            <a:avLst>
              <a:gd name="adj" fmla="val 50000"/>
            </a:avLst>
          </a:prstGeom>
          <a:solidFill>
            <a:srgbClr val="FFFF99"/>
          </a:solidFill>
          <a:ln w="9525">
            <a:solidFill>
              <a:srgbClr val="993300"/>
            </a:solidFill>
            <a:round/>
            <a:headEnd/>
            <a:tailEnd/>
          </a:ln>
        </p:spPr>
        <p:txBody>
          <a:bodyPr wrap="none" anchor="ctr"/>
          <a:lstStyle/>
          <a:p>
            <a:pPr algn="ctr" eaLnBrk="1" hangingPunct="1"/>
            <a:r>
              <a:rPr lang="ja-JP" altLang="en-US" sz="4000" b="1" dirty="0">
                <a:solidFill>
                  <a:srgbClr val="0070C0"/>
                </a:solidFill>
              </a:rPr>
              <a:t>学　校</a:t>
            </a:r>
          </a:p>
        </p:txBody>
      </p:sp>
      <p:sp>
        <p:nvSpPr>
          <p:cNvPr id="1932" name="AutoShape 138"/>
          <p:cNvSpPr>
            <a:spLocks noChangeArrowheads="1"/>
          </p:cNvSpPr>
          <p:nvPr/>
        </p:nvSpPr>
        <p:spPr>
          <a:xfrm>
            <a:off x="3779575" y="2781814"/>
            <a:ext cx="1368425" cy="935217"/>
          </a:xfrm>
          <a:prstGeom prst="upDownArrow">
            <a:avLst>
              <a:gd name="adj1" fmla="val 50000"/>
              <a:gd name="adj2" fmla="val 20000"/>
            </a:avLst>
          </a:prstGeom>
          <a:solidFill>
            <a:srgbClr val="FF99CC"/>
          </a:solidFill>
          <a:ln w="9525">
            <a:solidFill>
              <a:schemeClr val="tx1"/>
            </a:solidFill>
            <a:miter lim="800000"/>
            <a:headEnd/>
            <a:tailEnd/>
          </a:ln>
        </p:spPr>
        <p:txBody>
          <a:bodyPr vert="eaVert" wrap="none" anchor="ctr"/>
          <a:lstStyle/>
          <a:p>
            <a:pPr eaLnBrk="1" hangingPunct="1"/>
            <a:endParaRPr lang="ja-JP" altLang="en-US" dirty="0"/>
          </a:p>
        </p:txBody>
      </p:sp>
      <p:sp>
        <p:nvSpPr>
          <p:cNvPr id="1933" name="Text Box 141"/>
          <p:cNvSpPr txBox="1">
            <a:spLocks noChangeArrowheads="1"/>
          </p:cNvSpPr>
          <p:nvPr/>
        </p:nvSpPr>
        <p:spPr>
          <a:xfrm>
            <a:off x="1704670" y="3024546"/>
            <a:ext cx="2074905" cy="583883"/>
          </a:xfrm>
          <a:prstGeom prst="rect">
            <a:avLst/>
          </a:prstGeom>
          <a:noFill/>
          <a:ln w="9525">
            <a:noFill/>
            <a:miter lim="800000"/>
            <a:headEnd/>
            <a:tailEnd/>
          </a:ln>
        </p:spPr>
        <p:txBody>
          <a:bodyPr wrap="square">
            <a:spAutoFit/>
          </a:bodyPr>
          <a:lstStyle/>
          <a:p>
            <a:pPr eaLnBrk="1" hangingPunct="1">
              <a:spcBef>
                <a:spcPct val="50000"/>
              </a:spcBef>
            </a:pPr>
            <a:r>
              <a:rPr lang="ja-JP" altLang="en-US" sz="3200" b="1" dirty="0"/>
              <a:t>情報連携</a:t>
            </a:r>
          </a:p>
        </p:txBody>
      </p:sp>
      <p:sp>
        <p:nvSpPr>
          <p:cNvPr id="1934" name="Text Box 142"/>
          <p:cNvSpPr txBox="1">
            <a:spLocks noChangeArrowheads="1"/>
          </p:cNvSpPr>
          <p:nvPr/>
        </p:nvSpPr>
        <p:spPr>
          <a:xfrm>
            <a:off x="5364088" y="2989133"/>
            <a:ext cx="2364927" cy="583883"/>
          </a:xfrm>
          <a:prstGeom prst="rect">
            <a:avLst/>
          </a:prstGeom>
          <a:noFill/>
          <a:ln w="9525">
            <a:noFill/>
            <a:miter lim="800000"/>
            <a:headEnd/>
            <a:tailEnd/>
          </a:ln>
        </p:spPr>
        <p:txBody>
          <a:bodyPr wrap="square">
            <a:spAutoFit/>
          </a:bodyPr>
          <a:lstStyle/>
          <a:p>
            <a:pPr eaLnBrk="1" hangingPunct="1">
              <a:spcBef>
                <a:spcPct val="50000"/>
              </a:spcBef>
            </a:pPr>
            <a:r>
              <a:rPr lang="ja-JP" altLang="en-US" sz="3200" b="1" dirty="0"/>
              <a:t>行動連携</a:t>
            </a:r>
          </a:p>
        </p:txBody>
      </p:sp>
      <p:sp>
        <p:nvSpPr>
          <p:cNvPr id="1935" name="Rectangle 145"/>
          <p:cNvSpPr>
            <a:spLocks noGrp="1" noChangeArrowheads="1"/>
          </p:cNvSpPr>
          <p:nvPr>
            <p:ph type="body" idx="4294967295"/>
          </p:nvPr>
        </p:nvSpPr>
        <p:spPr>
          <a:xfrm>
            <a:off x="683568" y="260648"/>
            <a:ext cx="8229600" cy="825500"/>
          </a:xfrm>
        </p:spPr>
        <p:txBody>
          <a:bodyPr/>
          <a:lstStyle/>
          <a:p>
            <a:pPr algn="ctr" eaLnBrk="1" hangingPunct="1">
              <a:buNone/>
              <a:defRPr/>
            </a:pPr>
            <a:r>
              <a:rPr lang="ja-JP" altLang="en-US" sz="3600" dirty="0" smtClean="0">
                <a:latin typeface="HG丸ｺﾞｼｯｸM-PRO" pitchFamily="50" charset="-128"/>
                <a:ea typeface="HG丸ｺﾞｼｯｸM-PRO" pitchFamily="50" charset="-128"/>
              </a:rPr>
              <a:t>保護者や地域の</a:t>
            </a:r>
            <a:r>
              <a:rPr lang="ja-JP" altLang="en-US" sz="3600" dirty="0">
                <a:latin typeface="HG丸ｺﾞｼｯｸM-PRO" pitchFamily="50" charset="-128"/>
                <a:ea typeface="HG丸ｺﾞｼｯｸM-PRO" pitchFamily="50" charset="-128"/>
              </a:rPr>
              <a:t>見守り</a:t>
            </a:r>
          </a:p>
          <a:p>
            <a:pPr eaLnBrk="1" hangingPunct="1">
              <a:defRPr/>
            </a:pPr>
            <a:endParaRPr lang="en-US" altLang="ja-JP" sz="3600" dirty="0"/>
          </a:p>
        </p:txBody>
      </p:sp>
    </p:spTree>
    <p:extLst>
      <p:ext uri="{BB962C8B-B14F-4D97-AF65-F5344CB8AC3E}">
        <p14:creationId xmlns:p14="http://schemas.microsoft.com/office/powerpoint/2010/main" val="23250033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41" name="タイトル 376"/>
          <p:cNvSpPr/>
          <p:nvPr/>
        </p:nvSpPr>
        <p:spPr>
          <a:xfrm>
            <a:off x="1091" y="49005"/>
            <a:ext cx="9320740" cy="715905"/>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fontAlgn="auto">
              <a:lnSpc>
                <a:spcPct val="150000"/>
              </a:lnSpc>
              <a:spcBef>
                <a:spcPts val="0"/>
              </a:spcBef>
              <a:spcAft>
                <a:spcPts val="1800"/>
              </a:spcAft>
              <a:defRPr/>
            </a:pPr>
            <a:r>
              <a:rPr lang="ja-JP" altLang="en-US" sz="2800" dirty="0">
                <a:latin typeface="HG丸ｺﾞｼｯｸM-PRO" pitchFamily="50" charset="-128"/>
                <a:ea typeface="HG丸ｺﾞｼｯｸM-PRO" pitchFamily="50" charset="-128"/>
              </a:rPr>
              <a:t>子どものようすがおかしいな・・と思ったら</a:t>
            </a:r>
            <a:r>
              <a:rPr lang="ja-JP" altLang="en-US" sz="2800" dirty="0" smtClean="0">
                <a:latin typeface="HG丸ｺﾞｼｯｸM-PRO" pitchFamily="50" charset="-128"/>
                <a:ea typeface="HG丸ｺﾞｼｯｸM-PRO" pitchFamily="50" charset="-128"/>
              </a:rPr>
              <a:t>（</a:t>
            </a:r>
            <a:r>
              <a:rPr lang="ja-JP" altLang="en-US" sz="2800" dirty="0">
                <a:latin typeface="HG丸ｺﾞｼｯｸM-PRO" pitchFamily="50" charset="-128"/>
                <a:ea typeface="HG丸ｺﾞｼｯｸM-PRO" pitchFamily="50" charset="-128"/>
              </a:rPr>
              <a:t>地域</a:t>
            </a:r>
            <a:r>
              <a:rPr lang="ja-JP" altLang="en-US" sz="2800" dirty="0" smtClean="0">
                <a:latin typeface="HG丸ｺﾞｼｯｸM-PRO" pitchFamily="50" charset="-128"/>
                <a:ea typeface="HG丸ｺﾞｼｯｸM-PRO" pitchFamily="50" charset="-128"/>
              </a:rPr>
              <a:t>編</a:t>
            </a:r>
            <a:r>
              <a:rPr lang="ja-JP" altLang="en-US" sz="2800" dirty="0">
                <a:latin typeface="HG丸ｺﾞｼｯｸM-PRO" pitchFamily="50" charset="-128"/>
                <a:ea typeface="HG丸ｺﾞｼｯｸM-PRO" pitchFamily="50" charset="-128"/>
              </a:rPr>
              <a:t>）</a:t>
            </a:r>
            <a:endParaRPr lang="en-US" altLang="ja-JP" sz="2800" dirty="0">
              <a:latin typeface="HG丸ｺﾞｼｯｸM-PRO" pitchFamily="50" charset="-128"/>
              <a:ea typeface="HG丸ｺﾞｼｯｸM-PRO" pitchFamily="50" charset="-128"/>
            </a:endParaRPr>
          </a:p>
        </p:txBody>
      </p:sp>
      <p:sp>
        <p:nvSpPr>
          <p:cNvPr id="1942" name="オブジェクト 1636"/>
          <p:cNvSpPr/>
          <p:nvPr/>
        </p:nvSpPr>
        <p:spPr>
          <a:xfrm>
            <a:off x="251520" y="764910"/>
            <a:ext cx="8496944" cy="4898651"/>
          </a:xfrm>
          <a:prstGeom prst="rect">
            <a:avLst/>
          </a:prstGeom>
          <a:noFill/>
        </p:spPr>
        <p:style>
          <a:lnRef idx="2">
            <a:schemeClr val="accent1"/>
          </a:lnRef>
          <a:fillRef idx="1">
            <a:schemeClr val="lt1"/>
          </a:fillRef>
          <a:effectRef idx="0">
            <a:schemeClr val="accent1"/>
          </a:effectRef>
          <a:fontRef idx="none">
            <a:schemeClr val="dk1"/>
          </a:fontRef>
        </p:style>
        <p:txBody>
          <a:bodyPr/>
          <a:lstStyle/>
          <a:p>
            <a:endParaRPr lang="ja-JP" altLang="en-US"/>
          </a:p>
        </p:txBody>
      </p:sp>
      <p:sp>
        <p:nvSpPr>
          <p:cNvPr id="1943" name="オブジェクト 1643"/>
          <p:cNvSpPr/>
          <p:nvPr/>
        </p:nvSpPr>
        <p:spPr>
          <a:xfrm>
            <a:off x="422910" y="1146173"/>
            <a:ext cx="3183255" cy="1365885"/>
          </a:xfrm>
          <a:prstGeom prst="rect">
            <a:avLst/>
          </a:prstGeom>
        </p:spPr>
      </p:sp>
      <p:sp>
        <p:nvSpPr>
          <p:cNvPr id="1944" name="オブジェクト 1644"/>
          <p:cNvSpPr/>
          <p:nvPr/>
        </p:nvSpPr>
        <p:spPr>
          <a:xfrm>
            <a:off x="3753484" y="1139818"/>
            <a:ext cx="3183255" cy="1365885"/>
          </a:xfrm>
          <a:prstGeom prst="rect">
            <a:avLst/>
          </a:prstGeom>
        </p:spPr>
      </p:sp>
      <p:sp>
        <p:nvSpPr>
          <p:cNvPr id="1945" name="オブジェクト 1645"/>
          <p:cNvSpPr/>
          <p:nvPr/>
        </p:nvSpPr>
        <p:spPr>
          <a:xfrm>
            <a:off x="459743" y="2146298"/>
            <a:ext cx="6292846" cy="731520"/>
          </a:xfrm>
          <a:prstGeom prst="rect">
            <a:avLst/>
          </a:prstGeom>
        </p:spPr>
      </p:sp>
      <p:sp>
        <p:nvSpPr>
          <p:cNvPr id="1946" name="テキスト 1647"/>
          <p:cNvSpPr/>
          <p:nvPr/>
        </p:nvSpPr>
        <p:spPr>
          <a:xfrm>
            <a:off x="382460" y="848956"/>
            <a:ext cx="8221988" cy="4452699"/>
          </a:xfrm>
          <a:prstGeom prst="roundRect">
            <a:avLst>
              <a:gd name="adj" fmla="val 8165"/>
            </a:avLst>
          </a:prstGeom>
          <a:solidFill>
            <a:srgbClr val="92D050">
              <a:alpha val="50000"/>
            </a:srgbClr>
          </a:solidFill>
          <a:ln>
            <a:solidFill>
              <a:schemeClr val="tx1"/>
            </a:solidFill>
          </a:ln>
        </p:spPr>
        <p:txBody>
          <a:bodyPr wrap="square">
            <a:spAutoFit/>
          </a:bodyPr>
          <a:lstStyle/>
          <a:p>
            <a:r>
              <a:rPr lang="ja-JP" altLang="en-US" u="sng" dirty="0"/>
              <a:t>いじめられている子の</a:t>
            </a:r>
            <a:r>
              <a:rPr lang="ja-JP" altLang="en-US" u="sng" dirty="0" smtClean="0"/>
              <a:t>変化</a:t>
            </a:r>
            <a:r>
              <a:rPr lang="ja-JP" altLang="ja-JP" b="1" u="sng" dirty="0"/>
              <a:t>いじめられている子どもの変化</a:t>
            </a:r>
            <a:endParaRPr lang="ja-JP" altLang="ja-JP" dirty="0"/>
          </a:p>
          <a:p>
            <a:r>
              <a:rPr lang="ja-JP" altLang="ja-JP" dirty="0"/>
              <a:t>□　いつもより表情が暗い。さえない。元気がない。覇気がない。</a:t>
            </a:r>
          </a:p>
          <a:p>
            <a:r>
              <a:rPr lang="ja-JP" altLang="ja-JP" dirty="0"/>
              <a:t>□　イライラしたり、おどおどしたり、落ち着きがない。</a:t>
            </a:r>
          </a:p>
          <a:p>
            <a:r>
              <a:rPr lang="ja-JP" altLang="ja-JP" dirty="0"/>
              <a:t>□　登校中にあいさつや声かけをしても返事がこなくなった。</a:t>
            </a:r>
          </a:p>
          <a:p>
            <a:r>
              <a:rPr lang="ja-JP" altLang="ja-JP" dirty="0"/>
              <a:t>□　以前はよく話しかけてきたのに、（ほとんど）話しかけてこなくなった</a:t>
            </a:r>
            <a:r>
              <a:rPr lang="ja-JP" altLang="ja-JP" dirty="0" smtClean="0"/>
              <a:t>。</a:t>
            </a:r>
            <a:endParaRPr lang="en-US" altLang="ja-JP" dirty="0" smtClean="0"/>
          </a:p>
          <a:p>
            <a:r>
              <a:rPr lang="ja-JP" altLang="ja-JP" dirty="0"/>
              <a:t>□　怪我をしている。</a:t>
            </a:r>
          </a:p>
          <a:p>
            <a:r>
              <a:rPr lang="ja-JP" altLang="ja-JP" dirty="0"/>
              <a:t>□　荷物持ちの遊びが一人に集中するなど、罰ゲームのターゲットになっている。</a:t>
            </a:r>
          </a:p>
          <a:p>
            <a:r>
              <a:rPr lang="ja-JP" altLang="ja-JP" dirty="0"/>
              <a:t>□　一人対一人（複数）で、言い合ったりたたき合ったりしている。</a:t>
            </a:r>
          </a:p>
          <a:p>
            <a:r>
              <a:rPr lang="ja-JP" altLang="ja-JP" dirty="0"/>
              <a:t>□　スーパーやコンビニで、ジュースやお菓子などをおごらされている。</a:t>
            </a:r>
            <a:endParaRPr lang="en-US" altLang="ja-JP" dirty="0" smtClean="0"/>
          </a:p>
          <a:p>
            <a:r>
              <a:rPr lang="ja-JP" altLang="en-US" dirty="0"/>
              <a:t>　</a:t>
            </a:r>
            <a:r>
              <a:rPr lang="ja-JP" altLang="en-US" dirty="0" smtClean="0"/>
              <a:t>　　　　　　　　　　　　　　　　　　　　　　　　　　　　　　　　　　　　　　　　　　</a:t>
            </a:r>
            <a:endParaRPr lang="ja-JP" altLang="ja-JP" dirty="0"/>
          </a:p>
          <a:p>
            <a:r>
              <a:rPr lang="ja-JP" altLang="ja-JP" b="1" u="sng" dirty="0"/>
              <a:t>いじめている子どもの変化</a:t>
            </a:r>
            <a:endParaRPr lang="ja-JP" altLang="ja-JP" dirty="0"/>
          </a:p>
          <a:p>
            <a:r>
              <a:rPr lang="ja-JP" altLang="ja-JP" dirty="0"/>
              <a:t>□　暴力的な言動や友だちを中傷する言動がある。</a:t>
            </a:r>
          </a:p>
          <a:p>
            <a:r>
              <a:rPr lang="ja-JP" altLang="ja-JP" dirty="0"/>
              <a:t>□　お金の使い方が派手になる。</a:t>
            </a:r>
          </a:p>
          <a:p>
            <a:r>
              <a:rPr lang="ja-JP" altLang="ja-JP" dirty="0"/>
              <a:t>□　話しかけても素直に聞かなくなった。または、避けるようになった。</a:t>
            </a:r>
          </a:p>
          <a:p>
            <a:pPr>
              <a:defRPr lang="ja-JP" altLang="en-US"/>
            </a:pPr>
            <a:endParaRPr lang="ja-JP" altLang="en-US" u="sng" dirty="0"/>
          </a:p>
        </p:txBody>
      </p:sp>
      <p:sp>
        <p:nvSpPr>
          <p:cNvPr id="1947" name="テキスト 1651"/>
          <p:cNvSpPr txBox="1"/>
          <p:nvPr/>
        </p:nvSpPr>
        <p:spPr>
          <a:xfrm>
            <a:off x="427325" y="5663562"/>
            <a:ext cx="8321139" cy="830997"/>
          </a:xfrm>
          <a:prstGeom prst="rect">
            <a:avLst/>
          </a:prstGeom>
        </p:spPr>
        <p:txBody>
          <a:bodyPr wrap="square">
            <a:spAutoFit/>
          </a:bodyPr>
          <a:lstStyle/>
          <a:p>
            <a:r>
              <a:rPr lang="ja-JP" altLang="ja-JP" sz="2400" b="1" dirty="0"/>
              <a:t>そんな変化が見られたときは・・・・</a:t>
            </a:r>
          </a:p>
          <a:p>
            <a:r>
              <a:rPr lang="ja-JP" altLang="ja-JP" sz="2400" b="1" dirty="0"/>
              <a:t>　　　　　　　　　　　　</a:t>
            </a:r>
            <a:r>
              <a:rPr lang="ja-JP" altLang="en-US" sz="2400" b="1" dirty="0" smtClean="0"/>
              <a:t>　　　　　</a:t>
            </a:r>
            <a:r>
              <a:rPr lang="ja-JP" altLang="ja-JP" sz="2400" b="1" u="sng" dirty="0" smtClean="0"/>
              <a:t>すぐ</a:t>
            </a:r>
            <a:r>
              <a:rPr lang="ja-JP" altLang="ja-JP" sz="2400" b="1" u="sng" dirty="0"/>
              <a:t>に学校へ連絡をお願いします</a:t>
            </a:r>
            <a:r>
              <a:rPr lang="ja-JP" altLang="ja-JP" sz="2400" b="1" u="sng" dirty="0" smtClean="0"/>
              <a:t>。</a:t>
            </a:r>
            <a:endParaRPr lang="ja-JP" altLang="ja-JP" sz="2400" b="1" dirty="0"/>
          </a:p>
        </p:txBody>
      </p:sp>
    </p:spTree>
    <p:extLst>
      <p:ext uri="{BB962C8B-B14F-4D97-AF65-F5344CB8AC3E}">
        <p14:creationId xmlns:p14="http://schemas.microsoft.com/office/powerpoint/2010/main" val="233493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53" name="スライド番号プレースホルダ 3"/>
          <p:cNvSpPr>
            <a:spLocks noGrp="1"/>
          </p:cNvSpPr>
          <p:nvPr>
            <p:ph type="sldNum" sz="quarter" idx="12"/>
          </p:nvPr>
        </p:nvSpPr>
        <p:spPr/>
        <p:txBody>
          <a:bodyPr/>
          <a:lstStyle/>
          <a:p>
            <a:pPr>
              <a:defRPr/>
            </a:pPr>
            <a:fld id="{E8FB2E52-7266-4937-975F-A80A60BB4DC4}" type="slidenum">
              <a:rPr lang="ja-JP" altLang="en-US" smtClean="0"/>
              <a:pPr>
                <a:defRPr/>
              </a:pPr>
              <a:t>22</a:t>
            </a:fld>
            <a:endParaRPr lang="ja-JP" altLang="en-US" dirty="0"/>
          </a:p>
        </p:txBody>
      </p:sp>
      <p:sp>
        <p:nvSpPr>
          <p:cNvPr id="1954" name="テキスト ボックス 4"/>
          <p:cNvSpPr txBox="1"/>
          <p:nvPr/>
        </p:nvSpPr>
        <p:spPr>
          <a:xfrm>
            <a:off x="251520" y="1515348"/>
            <a:ext cx="8496944" cy="2861429"/>
          </a:xfrm>
          <a:prstGeom prst="rect">
            <a:avLst/>
          </a:prstGeom>
          <a:noFill/>
        </p:spPr>
        <p:txBody>
          <a:bodyPr wrap="square" rtlCol="0">
            <a:spAutoFit/>
          </a:bodyPr>
          <a:lstStyle/>
          <a:p>
            <a:r>
              <a:rPr lang="ja-JP" altLang="en-US" sz="6000" dirty="0">
                <a:latin typeface="HG創英角ｺﾞｼｯｸUB" pitchFamily="49" charset="-128"/>
                <a:ea typeface="HG創英角ｺﾞｼｯｸUB" pitchFamily="49" charset="-128"/>
              </a:rPr>
              <a:t>一人の百歩より</a:t>
            </a:r>
            <a:endParaRPr lang="en-US" altLang="ja-JP" sz="6000" dirty="0">
              <a:latin typeface="HG創英角ｺﾞｼｯｸUB" pitchFamily="49" charset="-128"/>
              <a:ea typeface="HG創英角ｺﾞｼｯｸUB" pitchFamily="49" charset="-128"/>
            </a:endParaRPr>
          </a:p>
          <a:p>
            <a:r>
              <a:rPr lang="ja-JP" altLang="en-US" sz="3200" dirty="0">
                <a:latin typeface="HG創英角ｺﾞｼｯｸUB" pitchFamily="49" charset="-128"/>
                <a:ea typeface="HG創英角ｺﾞｼｯｸUB" pitchFamily="49" charset="-128"/>
              </a:rPr>
              <a:t>　　　</a:t>
            </a:r>
            <a:r>
              <a:rPr lang="ja-JP" altLang="en-US" sz="6000" dirty="0">
                <a:latin typeface="HG創英角ｺﾞｼｯｸUB" pitchFamily="49" charset="-128"/>
                <a:ea typeface="HG創英角ｺﾞｼｯｸUB" pitchFamily="49" charset="-128"/>
              </a:rPr>
              <a:t>　</a:t>
            </a:r>
            <a:endParaRPr lang="en-US" altLang="ja-JP" sz="6000" dirty="0">
              <a:latin typeface="HG創英角ｺﾞｼｯｸUB" pitchFamily="49" charset="-128"/>
              <a:ea typeface="HG創英角ｺﾞｼｯｸUB" pitchFamily="49" charset="-128"/>
            </a:endParaRPr>
          </a:p>
          <a:p>
            <a:r>
              <a:rPr lang="ja-JP" altLang="en-US" sz="6000" dirty="0">
                <a:latin typeface="HG創英角ｺﾞｼｯｸUB" pitchFamily="49" charset="-128"/>
                <a:ea typeface="HG創英角ｺﾞｼｯｸUB" pitchFamily="49" charset="-128"/>
              </a:rPr>
              <a:t>　　　　百人の一歩！</a:t>
            </a:r>
            <a:endParaRPr kumimoji="1" lang="ja-JP" altLang="en-US" sz="6000" dirty="0">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157171776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60" name="スライド番号プレースホルダ 3"/>
          <p:cNvSpPr>
            <a:spLocks noGrp="1"/>
          </p:cNvSpPr>
          <p:nvPr>
            <p:ph type="sldNum" sz="quarter" idx="12"/>
          </p:nvPr>
        </p:nvSpPr>
        <p:spPr/>
        <p:txBody>
          <a:bodyPr/>
          <a:lstStyle/>
          <a:p>
            <a:pPr>
              <a:defRPr/>
            </a:pPr>
            <a:fld id="{E8FB2E52-7266-4937-975F-A80A60BB4DC4}" type="slidenum">
              <a:rPr lang="ja-JP" altLang="en-US" smtClean="0"/>
              <a:pPr>
                <a:defRPr/>
              </a:pPr>
              <a:t>23</a:t>
            </a:fld>
            <a:endParaRPr lang="ja-JP" altLang="en-US" dirty="0"/>
          </a:p>
        </p:txBody>
      </p:sp>
      <p:sp>
        <p:nvSpPr>
          <p:cNvPr id="1961" name="コンテンツ プレースホルダ 5"/>
          <p:cNvSpPr>
            <a:spLocks noGrp="1"/>
          </p:cNvSpPr>
          <p:nvPr>
            <p:ph idx="1"/>
          </p:nvPr>
        </p:nvSpPr>
        <p:spPr>
          <a:xfrm>
            <a:off x="251520" y="1611373"/>
            <a:ext cx="8640960" cy="2105659"/>
          </a:xfrm>
        </p:spPr>
        <p:txBody>
          <a:bodyPr>
            <a:normAutofit fontScale="92500" lnSpcReduction="20000"/>
          </a:bodyPr>
          <a:lstStyle/>
          <a:p>
            <a:pPr>
              <a:buNone/>
            </a:pPr>
            <a:r>
              <a:rPr lang="ja-JP" altLang="en-US" sz="4000" b="1" dirty="0">
                <a:solidFill>
                  <a:srgbClr val="0070C0"/>
                </a:solidFill>
                <a:latin typeface="HG丸ｺﾞｼｯｸM-PRO" pitchFamily="50" charset="-128"/>
                <a:ea typeface="HG丸ｺﾞｼｯｸM-PRO" pitchFamily="50" charset="-128"/>
              </a:rPr>
              <a:t>地域の一人として、「子どもたちが安心して過ごせる学校・地域づくり」のために今からできることを一つ考えてみましょう！</a:t>
            </a:r>
            <a:endParaRPr lang="en-US" altLang="ja-JP" sz="4000" b="1" dirty="0">
              <a:solidFill>
                <a:srgbClr val="0070C0"/>
              </a:solidFill>
              <a:latin typeface="HG丸ｺﾞｼｯｸM-PRO" pitchFamily="50" charset="-128"/>
              <a:ea typeface="HG丸ｺﾞｼｯｸM-PRO" pitchFamily="50" charset="-128"/>
            </a:endParaRPr>
          </a:p>
          <a:p>
            <a:pPr>
              <a:buNone/>
            </a:pPr>
            <a:endParaRPr lang="en-US" altLang="ja-JP" sz="4000" b="1" dirty="0">
              <a:solidFill>
                <a:schemeClr val="tx2"/>
              </a:solidFill>
              <a:latin typeface="HG丸ｺﾞｼｯｸM-PRO" pitchFamily="50" charset="-128"/>
              <a:ea typeface="HG丸ｺﾞｼｯｸM-PRO" pitchFamily="50" charset="-128"/>
            </a:endParaRPr>
          </a:p>
        </p:txBody>
      </p:sp>
      <p:sp>
        <p:nvSpPr>
          <p:cNvPr id="1962" name="テキスト ボックス 4"/>
          <p:cNvSpPr txBox="1"/>
          <p:nvPr/>
        </p:nvSpPr>
        <p:spPr>
          <a:xfrm>
            <a:off x="612000" y="261000"/>
            <a:ext cx="7992888" cy="1015663"/>
          </a:xfrm>
          <a:prstGeom prst="rect">
            <a:avLst/>
          </a:prstGeom>
          <a:noFill/>
        </p:spPr>
        <p:txBody>
          <a:bodyPr wrap="square" rtlCol="0">
            <a:spAutoFit/>
          </a:bodyPr>
          <a:lstStyle/>
          <a:p>
            <a:r>
              <a:rPr lang="ja-JP" altLang="en-US" sz="6000" dirty="0">
                <a:latin typeface="HG創英角ｺﾞｼｯｸUB" pitchFamily="49" charset="-128"/>
                <a:ea typeface="HG創英角ｺﾞｼｯｸUB" pitchFamily="49" charset="-128"/>
              </a:rPr>
              <a:t>一歩（いっぽ）前へ！</a:t>
            </a:r>
            <a:endParaRPr kumimoji="1" lang="ja-JP" altLang="en-US" sz="6000" dirty="0">
              <a:latin typeface="HG創英角ｺﾞｼｯｸUB" pitchFamily="49" charset="-128"/>
              <a:ea typeface="HG創英角ｺﾞｼｯｸUB" pitchFamily="49" charset="-128"/>
            </a:endParaRPr>
          </a:p>
        </p:txBody>
      </p:sp>
      <p:sp>
        <p:nvSpPr>
          <p:cNvPr id="1963" name="コンテンツ プレースホルダ 5"/>
          <p:cNvSpPr txBox="1"/>
          <p:nvPr/>
        </p:nvSpPr>
        <p:spPr>
          <a:xfrm>
            <a:off x="251520" y="3861048"/>
            <a:ext cx="8640960" cy="2808312"/>
          </a:xfrm>
          <a:prstGeom prst="rect">
            <a:avLst/>
          </a:prstGeom>
          <a:noFill/>
          <a:ln w="9525">
            <a:noFill/>
            <a:miter lim="800000"/>
            <a:headEnd/>
            <a:tailEnd/>
          </a:ln>
        </p:spPr>
        <p:txBody>
          <a:bodyPr vert="horz" wrap="square" lIns="91424" tIns="45712" rIns="91424" bIns="45712" numCol="1" rtlCol="0" anchor="t" anchorCtr="0" compatLnSpc="1">
            <a:prstTxWarp prst="textNoShape">
              <a:avLst/>
            </a:prstTxWarp>
            <a:normAutofit fontScale="77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1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18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16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2" pitchFamily="18" charset="2"/>
              <a:buNone/>
            </a:pPr>
            <a:r>
              <a:rPr lang="en-US" altLang="ja-JP" sz="4000" b="1" dirty="0">
                <a:solidFill>
                  <a:schemeClr val="accent4">
                    <a:lumMod val="75000"/>
                  </a:schemeClr>
                </a:solidFill>
                <a:latin typeface="HG丸ｺﾞｼｯｸM-PRO" pitchFamily="50" charset="-128"/>
                <a:ea typeface="HG丸ｺﾞｼｯｸM-PRO" pitchFamily="50" charset="-128"/>
              </a:rPr>
              <a:t>【</a:t>
            </a:r>
            <a:r>
              <a:rPr lang="ja-JP" altLang="en-US" sz="4000" b="1" dirty="0">
                <a:solidFill>
                  <a:schemeClr val="accent4">
                    <a:lumMod val="75000"/>
                  </a:schemeClr>
                </a:solidFill>
                <a:latin typeface="HG丸ｺﾞｼｯｸM-PRO" pitchFamily="50" charset="-128"/>
                <a:ea typeface="HG丸ｺﾞｼｯｸM-PRO" pitchFamily="50" charset="-128"/>
              </a:rPr>
              <a:t>考える視点</a:t>
            </a:r>
            <a:r>
              <a:rPr lang="en-US" altLang="ja-JP" sz="4000" b="1" dirty="0">
                <a:solidFill>
                  <a:schemeClr val="accent4">
                    <a:lumMod val="75000"/>
                  </a:schemeClr>
                </a:solidFill>
                <a:latin typeface="HG丸ｺﾞｼｯｸM-PRO" pitchFamily="50" charset="-128"/>
                <a:ea typeface="HG丸ｺﾞｼｯｸM-PRO" pitchFamily="50" charset="-128"/>
              </a:rPr>
              <a:t>】</a:t>
            </a:r>
            <a:endParaRPr>
              <a:solidFill>
                <a:schemeClr val="accent4">
                  <a:lumMod val="75000"/>
                </a:schemeClr>
              </a:solidFill>
            </a:endParaRPr>
          </a:p>
          <a:p>
            <a:pPr>
              <a:buFont typeface="Wingdings 2" pitchFamily="18" charset="2"/>
              <a:buNone/>
            </a:pPr>
            <a:r>
              <a:rPr lang="ja-JP" altLang="en-US" sz="4000" b="1" dirty="0">
                <a:solidFill>
                  <a:schemeClr val="tx1"/>
                </a:solidFill>
                <a:latin typeface="HG丸ｺﾞｼｯｸM-PRO" pitchFamily="50" charset="-128"/>
                <a:ea typeface="HG丸ｺﾞｼｯｸM-PRO" pitchFamily="50" charset="-128"/>
              </a:rPr>
              <a:t>・学校とさらにつながるための工夫</a:t>
            </a:r>
            <a:endParaRPr lang="en-US" altLang="ja-JP" sz="4000" b="1" dirty="0">
              <a:solidFill>
                <a:schemeClr val="tx1"/>
              </a:solidFill>
              <a:latin typeface="HG丸ｺﾞｼｯｸM-PRO" pitchFamily="50" charset="-128"/>
              <a:ea typeface="HG丸ｺﾞｼｯｸM-PRO" pitchFamily="50" charset="-128"/>
            </a:endParaRPr>
          </a:p>
          <a:p>
            <a:pPr>
              <a:buFont typeface="Wingdings 2" pitchFamily="18" charset="2"/>
              <a:buNone/>
            </a:pPr>
            <a:r>
              <a:rPr lang="ja-JP" altLang="en-US" sz="4000" b="1" dirty="0">
                <a:latin typeface="HG丸ｺﾞｼｯｸM-PRO" pitchFamily="50" charset="-128"/>
                <a:ea typeface="HG丸ｺﾞｼｯｸM-PRO" pitchFamily="50" charset="-128"/>
              </a:rPr>
              <a:t>・普段の活動で、子どもともう少し距離が近くなる工夫</a:t>
            </a:r>
            <a:endParaRPr lang="en-US" altLang="ja-JP" sz="4000" b="1" dirty="0">
              <a:latin typeface="HG丸ｺﾞｼｯｸM-PRO" pitchFamily="50" charset="-128"/>
              <a:ea typeface="HG丸ｺﾞｼｯｸM-PRO" pitchFamily="50" charset="-128"/>
            </a:endParaRPr>
          </a:p>
          <a:p>
            <a:pPr>
              <a:buFont typeface="Wingdings 2" pitchFamily="18" charset="2"/>
              <a:buNone/>
            </a:pPr>
            <a:r>
              <a:rPr lang="ja-JP" altLang="en-US" sz="4000" b="1" dirty="0">
                <a:latin typeface="HG丸ｺﾞｼｯｸM-PRO" pitchFamily="50" charset="-128"/>
                <a:ea typeface="HG丸ｺﾞｼｯｸM-PRO" pitchFamily="50" charset="-128"/>
              </a:rPr>
              <a:t>・参加してくださる大人を、もう少し増やしていく工夫</a:t>
            </a:r>
            <a:endParaRPr lang="en-US" altLang="ja-JP" sz="4000" b="1" dirty="0">
              <a:latin typeface="HG丸ｺﾞｼｯｸM-PRO" pitchFamily="50" charset="-128"/>
              <a:ea typeface="HG丸ｺﾞｼｯｸM-PRO" pitchFamily="50" charset="-128"/>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69" name="四角形 580"/>
          <p:cNvSpPr>
            <a:spLocks noGrp="1"/>
          </p:cNvSpPr>
          <p:nvPr>
            <p:ph type="title"/>
          </p:nvPr>
        </p:nvSpPr>
        <p:spPr>
          <a:xfrm>
            <a:off x="457200" y="-27000"/>
            <a:ext cx="8229600" cy="1143000"/>
          </a:xfrm>
          <a:prstGeom prst="rect">
            <a:avLst/>
          </a:prstGeom>
        </p:spPr>
        <p:txBody>
          <a:bodyPr/>
          <a:lstStyle/>
          <a:p>
            <a:pPr algn="ctr"/>
            <a:r>
              <a:rPr kumimoji="1" lang="ja-JP" altLang="en-US" sz="4400"/>
              <a:t>ワークシート</a:t>
            </a:r>
          </a:p>
        </p:txBody>
      </p:sp>
      <p:sp>
        <p:nvSpPr>
          <p:cNvPr id="1970" name="四角形 581"/>
          <p:cNvSpPr>
            <a:spLocks noGrp="1"/>
          </p:cNvSpPr>
          <p:nvPr>
            <p:ph idx="1"/>
          </p:nvPr>
        </p:nvSpPr>
        <p:spPr>
          <a:xfrm>
            <a:off x="457200" y="1104676"/>
            <a:ext cx="8229600" cy="5218874"/>
          </a:xfrm>
          <a:prstGeom prst="rect">
            <a:avLst/>
          </a:prstGeom>
          <a:ln w="9525">
            <a:solidFill>
              <a:schemeClr val="tx2"/>
            </a:solidFill>
            <a:miter lim="800000"/>
            <a:headEnd/>
            <a:tailEnd/>
          </a:ln>
        </p:spPr>
        <p:txBody>
          <a:bodyPr/>
          <a:lstStyle/>
          <a:p>
            <a:endParaRPr kumimoji="1" lang="ja-JP" altLang="en-US"/>
          </a:p>
        </p:txBody>
      </p:sp>
      <p:sp>
        <p:nvSpPr>
          <p:cNvPr id="1971" name="四角形 582"/>
          <p:cNvSpPr>
            <a:spLocks noGrp="1"/>
          </p:cNvSpPr>
          <p:nvPr>
            <p:ph type="sldNum" sz="quarter" idx="12"/>
          </p:nvPr>
        </p:nvSpPr>
        <p:spPr>
          <a:prstGeom prst="rect">
            <a:avLst/>
          </a:prstGeom>
        </p:spPr>
        <p:txBody>
          <a:bodyPr/>
          <a:lstStyle>
            <a:lvl1pPr>
              <a:defRPr/>
            </a:lvl1pPr>
          </a:lstStyle>
          <a:p>
            <a:pPr>
              <a:defRPr/>
            </a:pPr>
            <a:fld id="{866BC986-8573-4CB6-88B5-EB50399B64A0}" type="slidenum">
              <a:rPr lang="ja-JP" altLang="en-US"/>
              <a:pPr>
                <a:defRPr/>
              </a:pPr>
              <a:t>24</a:t>
            </a:fld>
            <a:endParaRPr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77" name="コンテンツ プレースホルダー 2"/>
          <p:cNvSpPr>
            <a:spLocks noGrp="1"/>
          </p:cNvSpPr>
          <p:nvPr>
            <p:ph idx="1"/>
          </p:nvPr>
        </p:nvSpPr>
        <p:spPr>
          <a:xfrm>
            <a:off x="457200" y="1339850"/>
            <a:ext cx="6084888" cy="4786313"/>
          </a:xfrm>
        </p:spPr>
        <p:txBody>
          <a:bodyPr rtlCol="0">
            <a:normAutofit/>
          </a:bodyPr>
          <a:lstStyle/>
          <a:p>
            <a:pPr marL="342839" indent="-342839" defTabSz="914239" eaLnBrk="1" fontAlgn="auto" hangingPunct="1">
              <a:spcAft>
                <a:spcPts val="0"/>
              </a:spcAft>
              <a:defRPr/>
            </a:pPr>
            <a:endParaRPr lang="ja-JP" altLang="ja-JP" dirty="0"/>
          </a:p>
          <a:p>
            <a:pPr marL="0" indent="0" defTabSz="914239" eaLnBrk="1" fontAlgn="auto" hangingPunct="1">
              <a:spcAft>
                <a:spcPts val="0"/>
              </a:spcAft>
              <a:buFontTx/>
              <a:buNone/>
              <a:defRPr/>
            </a:pPr>
            <a:endParaRPr lang="en-US" altLang="ja-JP" dirty="0"/>
          </a:p>
          <a:p>
            <a:pPr marL="0" indent="0" defTabSz="914239" eaLnBrk="1" fontAlgn="auto" hangingPunct="1">
              <a:spcAft>
                <a:spcPts val="0"/>
              </a:spcAft>
              <a:buFontTx/>
              <a:buNone/>
              <a:defRPr/>
            </a:pPr>
            <a:endParaRPr lang="ja-JP" altLang="en-US" dirty="0"/>
          </a:p>
        </p:txBody>
      </p:sp>
      <p:sp>
        <p:nvSpPr>
          <p:cNvPr id="1978" name="タイトル 1"/>
          <p:cNvSpPr txBox="1"/>
          <p:nvPr/>
        </p:nvSpPr>
        <p:spPr>
          <a:xfrm>
            <a:off x="457200" y="476672"/>
            <a:ext cx="8372971" cy="5041478"/>
          </a:xfrm>
          <a:prstGeom prst="rect">
            <a:avLst/>
          </a:prstGeom>
          <a:noFill/>
          <a:ln w="9525">
            <a:noFill/>
            <a:miter lim="800000"/>
            <a:headEnd/>
            <a:tailEnd/>
          </a:ln>
        </p:spPr>
        <p:txBody>
          <a:bodyPr anchor="ctr"/>
          <a:lstStyle/>
          <a:p>
            <a:pPr algn="ctr"/>
            <a:r>
              <a:rPr lang="ja-JP" altLang="en-US" sz="4400" dirty="0">
                <a:solidFill>
                  <a:srgbClr val="002060"/>
                </a:solidFill>
                <a:latin typeface="HGP創英角ﾎﾟｯﾌﾟ体" pitchFamily="50" charset="-128"/>
                <a:ea typeface="HGP創英角ﾎﾟｯﾌﾟ体" pitchFamily="50" charset="-128"/>
              </a:rPr>
              <a:t>ご清聴ありがとうございました。</a:t>
            </a:r>
            <a:endParaRPr lang="en-US" altLang="ja-JP" sz="4400" dirty="0">
              <a:solidFill>
                <a:srgbClr val="002060"/>
              </a:solidFill>
              <a:latin typeface="HGP創英角ﾎﾟｯﾌﾟ体" pitchFamily="50" charset="-128"/>
              <a:ea typeface="HGP創英角ﾎﾟｯﾌﾟ体" pitchFamily="50" charset="-128"/>
            </a:endParaRPr>
          </a:p>
          <a:p>
            <a:pPr algn="ctr"/>
            <a:endParaRPr lang="en-US" altLang="ja-JP" sz="3600" dirty="0">
              <a:solidFill>
                <a:schemeClr val="accent1">
                  <a:lumMod val="60000"/>
                  <a:lumOff val="40000"/>
                </a:schemeClr>
              </a:solidFill>
              <a:latin typeface="HGP創英角ﾎﾟｯﾌﾟ体" pitchFamily="50" charset="-128"/>
              <a:ea typeface="HGP創英角ﾎﾟｯﾌﾟ体" pitchFamily="50" charset="-128"/>
            </a:endParaRPr>
          </a:p>
          <a:p>
            <a:pPr algn="ctr"/>
            <a:r>
              <a:rPr lang="ja-JP" altLang="en-US" sz="3600" dirty="0">
                <a:solidFill>
                  <a:srgbClr val="00B050"/>
                </a:solidFill>
                <a:latin typeface="HGP創英角ﾎﾟｯﾌﾟ体" pitchFamily="50" charset="-128"/>
                <a:ea typeface="HGP創英角ﾎﾟｯﾌﾟ体" pitchFamily="50" charset="-128"/>
              </a:rPr>
              <a:t>いじめのない心豊かで安全・安心な社会へ</a:t>
            </a:r>
            <a:endParaRPr lang="en-US" altLang="ja-JP" sz="3600" dirty="0">
              <a:solidFill>
                <a:srgbClr val="00B050"/>
              </a:solidFill>
              <a:latin typeface="HGP創英角ﾎﾟｯﾌﾟ体" pitchFamily="50" charset="-128"/>
              <a:ea typeface="HGP創英角ﾎﾟｯﾌﾟ体" pitchFamily="50" charset="-128"/>
            </a:endParaRPr>
          </a:p>
          <a:p>
            <a:pPr algn="ctr"/>
            <a:endParaRPr lang="en-US" altLang="ja-JP" sz="3600" dirty="0">
              <a:solidFill>
                <a:srgbClr val="00B050"/>
              </a:solidFill>
              <a:latin typeface="HGP創英角ﾎﾟｯﾌﾟ体" pitchFamily="50" charset="-128"/>
              <a:ea typeface="HGP創英角ﾎﾟｯﾌﾟ体" pitchFamily="50" charset="-128"/>
            </a:endParaRPr>
          </a:p>
          <a:p>
            <a:pPr algn="ctr"/>
            <a:r>
              <a:rPr lang="ja-JP" altLang="en-US" sz="3600" dirty="0">
                <a:solidFill>
                  <a:srgbClr val="00B050"/>
                </a:solidFill>
                <a:latin typeface="HGP創英角ﾎﾟｯﾌﾟ体" pitchFamily="50" charset="-128"/>
                <a:ea typeface="HGP創英角ﾎﾟｯﾌﾟ体" pitchFamily="50" charset="-128"/>
              </a:rPr>
              <a:t>県民総ぐるみで取り組んでいきましょう！</a:t>
            </a:r>
          </a:p>
        </p:txBody>
      </p:sp>
      <p:sp>
        <p:nvSpPr>
          <p:cNvPr id="1979" name="スライド番号プレースホルダ 4"/>
          <p:cNvSpPr>
            <a:spLocks noGrp="1"/>
          </p:cNvSpPr>
          <p:nvPr>
            <p:ph type="sldNum" sz="quarter" idx="12"/>
          </p:nvPr>
        </p:nvSpPr>
        <p:spPr/>
        <p:txBody>
          <a:bodyPr/>
          <a:lstStyle/>
          <a:p>
            <a:pPr>
              <a:defRPr/>
            </a:pPr>
            <a:fld id="{866BC986-8573-4CB6-88B5-EB50399B64A0}" type="slidenum">
              <a:rPr lang="ja-JP" altLang="en-US" smtClean="0"/>
              <a:pPr>
                <a:defRPr/>
              </a:pPr>
              <a:t>25</a:t>
            </a:fld>
            <a:endParaRPr lang="ja-JP" altLang="en-US" dirty="0"/>
          </a:p>
        </p:txBody>
      </p:sp>
      <p:pic>
        <p:nvPicPr>
          <p:cNvPr id="1980"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981"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42" name="右矢印 20"/>
          <p:cNvSpPr/>
          <p:nvPr/>
        </p:nvSpPr>
        <p:spPr>
          <a:xfrm>
            <a:off x="10529472" y="3645024"/>
            <a:ext cx="370326" cy="452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18" fontAlgn="auto">
              <a:spcBef>
                <a:spcPts val="0"/>
              </a:spcBef>
              <a:spcAft>
                <a:spcPts val="0"/>
              </a:spcAft>
            </a:pPr>
            <a:endParaRPr lang="ja-JP" altLang="en-US" sz="1786">
              <a:solidFill>
                <a:prstClr val="white"/>
              </a:solidFill>
              <a:latin typeface="Calibri"/>
              <a:ea typeface="ＭＳ Ｐゴシック" panose="020B0600070205080204" pitchFamily="50" charset="-128"/>
            </a:endParaRPr>
          </a:p>
        </p:txBody>
      </p:sp>
      <p:grpSp>
        <p:nvGrpSpPr>
          <p:cNvPr id="1743" name="グループ化 29"/>
          <p:cNvGrpSpPr/>
          <p:nvPr/>
        </p:nvGrpSpPr>
        <p:grpSpPr>
          <a:xfrm>
            <a:off x="1188000" y="899428"/>
            <a:ext cx="6408376" cy="3393572"/>
            <a:chOff x="204521" y="1090367"/>
            <a:chExt cx="3435255" cy="1656184"/>
          </a:xfrm>
        </p:grpSpPr>
        <p:graphicFrame>
          <p:nvGraphicFramePr>
            <p:cNvPr id="1744" name="グラフ 25"/>
            <p:cNvGraphicFramePr/>
            <p:nvPr>
              <p:extLst>
                <p:ext uri="{D42A27DB-BD31-4B8C-83A1-F6EECF244321}">
                  <p14:modId xmlns:p14="http://schemas.microsoft.com/office/powerpoint/2010/main" val="64860858"/>
                </p:ext>
              </p:extLst>
            </p:nvPr>
          </p:nvGraphicFramePr>
          <p:xfrm>
            <a:off x="1767568" y="1090367"/>
            <a:ext cx="1872208" cy="165618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745" name="グラフ 24"/>
            <p:cNvGraphicFramePr/>
            <p:nvPr>
              <p:extLst>
                <p:ext uri="{D42A27DB-BD31-4B8C-83A1-F6EECF244321}">
                  <p14:modId xmlns:p14="http://schemas.microsoft.com/office/powerpoint/2010/main" val="2263285392"/>
                </p:ext>
              </p:extLst>
            </p:nvPr>
          </p:nvGraphicFramePr>
          <p:xfrm>
            <a:off x="204521" y="1090367"/>
            <a:ext cx="1728192" cy="1656184"/>
          </p:xfrm>
          <a:graphic>
            <a:graphicData uri="http://schemas.openxmlformats.org/drawingml/2006/chart">
              <c:chart xmlns:c="http://schemas.openxmlformats.org/drawingml/2006/chart" xmlns:r="http://schemas.openxmlformats.org/officeDocument/2006/relationships" r:id="rId2"/>
            </a:graphicData>
          </a:graphic>
        </p:graphicFrame>
      </p:grpSp>
      <p:sp>
        <p:nvSpPr>
          <p:cNvPr id="1746" name="テキスト ボックス 30"/>
          <p:cNvSpPr txBox="1"/>
          <p:nvPr/>
        </p:nvSpPr>
        <p:spPr>
          <a:xfrm>
            <a:off x="827584" y="4293000"/>
            <a:ext cx="7128792" cy="738664"/>
          </a:xfrm>
          <a:prstGeom prst="rect">
            <a:avLst/>
          </a:prstGeom>
          <a:solidFill>
            <a:schemeClr val="bg1"/>
          </a:solidFill>
        </p:spPr>
        <p:txBody>
          <a:bodyPr wrap="square" lIns="91440" tIns="45720" rIns="91440" bIns="45720" rtlCol="0">
            <a:spAutoFit/>
          </a:bodyPr>
          <a:lstStyle/>
          <a:p>
            <a:pPr defTabSz="914418" fontAlgn="auto">
              <a:spcBef>
                <a:spcPts val="0"/>
              </a:spcBef>
              <a:spcAft>
                <a:spcPts val="0"/>
              </a:spcAft>
            </a:pPr>
            <a:r>
              <a:rPr lang="ja-JP" altLang="en-US" sz="1400" dirty="0">
                <a:solidFill>
                  <a:prstClr val="black"/>
                </a:solidFill>
                <a:latin typeface="Calibri"/>
              </a:rPr>
              <a:t>　２００４年度に小学４年生だった児童に対し、「一週間に１回以上」のいじめ（仲間はずれ・無視・陰口）の被害・加害の経験について、６年間に１２回追跡調査したもの。　　　　　　　　　　　　　　国立教育政策研究所　</a:t>
            </a:r>
            <a:r>
              <a:rPr lang="en-US" altLang="ja-JP" sz="1400" dirty="0">
                <a:solidFill>
                  <a:prstClr val="black"/>
                </a:solidFill>
                <a:latin typeface="Calibri"/>
              </a:rPr>
              <a:t>『</a:t>
            </a:r>
            <a:r>
              <a:rPr lang="ja-JP" altLang="en-US" sz="1400" dirty="0">
                <a:solidFill>
                  <a:prstClr val="black"/>
                </a:solidFill>
                <a:latin typeface="Calibri"/>
              </a:rPr>
              <a:t>いじめ追跡調査 </a:t>
            </a:r>
            <a:r>
              <a:rPr lang="en-US" altLang="ja-JP" sz="1400" dirty="0">
                <a:solidFill>
                  <a:prstClr val="black"/>
                </a:solidFill>
                <a:latin typeface="Calibri"/>
              </a:rPr>
              <a:t>2004−2006 Q&amp;A</a:t>
            </a:r>
            <a:r>
              <a:rPr lang="ja-JP" altLang="en-US" sz="1400" dirty="0">
                <a:solidFill>
                  <a:prstClr val="black"/>
                </a:solidFill>
                <a:latin typeface="Calibri"/>
              </a:rPr>
              <a:t>参照</a:t>
            </a:r>
            <a:r>
              <a:rPr lang="en-US" altLang="ja-JP" sz="1400" dirty="0">
                <a:solidFill>
                  <a:prstClr val="black"/>
                </a:solidFill>
                <a:latin typeface="Calibri"/>
              </a:rPr>
              <a:t>』</a:t>
            </a:r>
            <a:endParaRPr lang="ja-JP" altLang="en-US" sz="1400" dirty="0">
              <a:solidFill>
                <a:prstClr val="black"/>
              </a:solidFill>
              <a:latin typeface="Calibri"/>
            </a:endParaRPr>
          </a:p>
        </p:txBody>
      </p:sp>
      <p:sp>
        <p:nvSpPr>
          <p:cNvPr id="1747" name="テキスト ボックス 35"/>
          <p:cNvSpPr txBox="1"/>
          <p:nvPr/>
        </p:nvSpPr>
        <p:spPr>
          <a:xfrm>
            <a:off x="539552" y="447055"/>
            <a:ext cx="8208912" cy="461665"/>
          </a:xfrm>
          <a:prstGeom prst="rect">
            <a:avLst/>
          </a:prstGeom>
          <a:solidFill>
            <a:schemeClr val="bg1">
              <a:alpha val="0"/>
            </a:schemeClr>
          </a:solidFill>
        </p:spPr>
        <p:txBody>
          <a:bodyPr wrap="square" lIns="91440" tIns="45720" rIns="91440" bIns="45720" rtlCol="0">
            <a:spAutoFit/>
          </a:bodyPr>
          <a:lstStyle/>
          <a:p>
            <a:pPr defTabSz="914418" fontAlgn="auto">
              <a:spcBef>
                <a:spcPts val="0"/>
              </a:spcBef>
              <a:spcAft>
                <a:spcPts val="0"/>
              </a:spcAft>
            </a:pPr>
            <a:r>
              <a:rPr lang="ja-JP" altLang="en-US" sz="2400" b="1" dirty="0" smtClean="0">
                <a:solidFill>
                  <a:schemeClr val="accent1">
                    <a:lumMod val="75000"/>
                  </a:schemeClr>
                </a:solidFill>
                <a:latin typeface="Calibri"/>
              </a:rPr>
              <a:t>◆　「</a:t>
            </a:r>
            <a:r>
              <a:rPr lang="ja-JP" altLang="en-US" sz="2400" b="1" dirty="0">
                <a:solidFill>
                  <a:schemeClr val="accent1">
                    <a:lumMod val="75000"/>
                  </a:schemeClr>
                </a:solidFill>
                <a:latin typeface="Calibri"/>
              </a:rPr>
              <a:t>いじめ被害・加害経験者の割合（６年間の追跡調査）」</a:t>
            </a:r>
            <a:endParaRPr lang="en-US" altLang="ja-JP" sz="2400" b="1" dirty="0">
              <a:solidFill>
                <a:schemeClr val="accent1">
                  <a:lumMod val="75000"/>
                </a:schemeClr>
              </a:solidFill>
              <a:latin typeface="Calibri"/>
            </a:endParaRPr>
          </a:p>
        </p:txBody>
      </p:sp>
      <p:sp>
        <p:nvSpPr>
          <p:cNvPr id="1748" name="テキスト ボックス 7"/>
          <p:cNvSpPr txBox="1"/>
          <p:nvPr/>
        </p:nvSpPr>
        <p:spPr>
          <a:xfrm>
            <a:off x="257439" y="5040048"/>
            <a:ext cx="8500211" cy="1568768"/>
          </a:xfrm>
          <a:prstGeom prst="rect">
            <a:avLst/>
          </a:prstGeom>
          <a:ln/>
        </p:spPr>
        <p:style>
          <a:lnRef idx="1">
            <a:schemeClr val="accent1"/>
          </a:lnRef>
          <a:fillRef idx="2">
            <a:schemeClr val="accent1"/>
          </a:fillRef>
          <a:effectRef idx="1">
            <a:schemeClr val="accent1"/>
          </a:effectRef>
          <a:fontRef idx="minor">
            <a:schemeClr val="dk1"/>
          </a:fontRef>
        </p:style>
        <p:txBody>
          <a:bodyPr wrap="square" lIns="36000" tIns="45720" rIns="36000" bIns="45720" rtlCol="0">
            <a:spAutoFit/>
          </a:bodyPr>
          <a:lstStyle/>
          <a:p>
            <a:pPr defTabSz="914418" fontAlgn="auto">
              <a:spcBef>
                <a:spcPts val="0"/>
              </a:spcBef>
              <a:spcAft>
                <a:spcPts val="0"/>
              </a:spcAft>
            </a:pPr>
            <a:r>
              <a:rPr lang="ja-JP" altLang="en-US" sz="2400" dirty="0">
                <a:solidFill>
                  <a:schemeClr val="tx1"/>
                </a:solidFill>
                <a:latin typeface="Calibri"/>
                <a:ea typeface="ＭＳ Ｐゴシック" panose="020B0600070205080204" pitchFamily="50" charset="-128"/>
              </a:rPr>
              <a:t>　児童生徒の約９割が、何らかの形でいじめに関わっている。また、関わった者は調査ごとに入れ替わっており、特定の個人だけでなく、</a:t>
            </a:r>
            <a:r>
              <a:rPr lang="ja-JP" altLang="en-US" sz="2400" u="sng" dirty="0">
                <a:solidFill>
                  <a:schemeClr val="tx1"/>
                </a:solidFill>
                <a:latin typeface="HGP創英角ｺﾞｼｯｸUB" pitchFamily="50" charset="-128"/>
                <a:ea typeface="HGP創英角ｺﾞｼｯｸUB" pitchFamily="50" charset="-128"/>
              </a:rPr>
              <a:t>誰もがいじめに巻き込まれうる可能性</a:t>
            </a:r>
            <a:r>
              <a:rPr lang="ja-JP" altLang="en-US" sz="2400" dirty="0">
                <a:solidFill>
                  <a:schemeClr val="tx1"/>
                </a:solidFill>
                <a:latin typeface="Calibri"/>
                <a:ea typeface="ＭＳ Ｐゴシック" panose="020B0600070205080204" pitchFamily="50" charset="-128"/>
              </a:rPr>
              <a:t>があることから、</a:t>
            </a:r>
            <a:r>
              <a:rPr lang="ja-JP" altLang="en-US" sz="2400" u="sng" dirty="0">
                <a:solidFill>
                  <a:schemeClr val="tx1"/>
                </a:solidFill>
                <a:latin typeface="HGP創英角ｺﾞｼｯｸUB" pitchFamily="50" charset="-128"/>
                <a:ea typeface="HGP創英角ｺﾞｼｯｸUB" pitchFamily="50" charset="-128"/>
              </a:rPr>
              <a:t>全体に対する未然防止の取組が必要である。</a:t>
            </a:r>
            <a:endParaRPr lang="ja-JP" altLang="en-US" sz="2400" u="sng" dirty="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4218358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54" name="テキスト ボックス 1"/>
          <p:cNvSpPr txBox="1"/>
          <p:nvPr/>
        </p:nvSpPr>
        <p:spPr>
          <a:xfrm>
            <a:off x="755576" y="837104"/>
            <a:ext cx="7416824" cy="38164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spAutoFit/>
          </a:bodyPr>
          <a:lstStyle/>
          <a:p>
            <a:pPr defTabSz="914418" fontAlgn="auto">
              <a:spcBef>
                <a:spcPts val="0"/>
              </a:spcBef>
              <a:spcAft>
                <a:spcPts val="0"/>
              </a:spcAft>
            </a:pPr>
            <a:r>
              <a:rPr lang="ja-JP" altLang="en-US" sz="2200" dirty="0">
                <a:solidFill>
                  <a:prstClr val="black"/>
                </a:solidFill>
                <a:latin typeface="HGP創英角ｺﾞｼｯｸUB" pitchFamily="50" charset="-128"/>
                <a:ea typeface="HGP創英角ｺﾞｼｯｸUB" pitchFamily="50" charset="-128"/>
              </a:rPr>
              <a:t>（１）児童生徒のストレス</a:t>
            </a:r>
            <a:endParaRPr lang="en-US" altLang="ja-JP" sz="2200" dirty="0">
              <a:solidFill>
                <a:prstClr val="black"/>
              </a:solidFill>
              <a:latin typeface="HGP創英角ｺﾞｼｯｸUB" pitchFamily="50" charset="-128"/>
              <a:ea typeface="HGP創英角ｺﾞｼｯｸUB" pitchFamily="50" charset="-128"/>
            </a:endParaRPr>
          </a:p>
          <a:p>
            <a:pPr defTabSz="914418" fontAlgn="auto">
              <a:spcBef>
                <a:spcPts val="0"/>
              </a:spcBef>
              <a:spcAft>
                <a:spcPts val="0"/>
              </a:spcAft>
            </a:pPr>
            <a:r>
              <a:rPr lang="ja-JP" altLang="en-US" sz="2200" dirty="0">
                <a:solidFill>
                  <a:prstClr val="black"/>
                </a:solidFill>
                <a:latin typeface="Calibri"/>
                <a:ea typeface="ＭＳ Ｐゴシック" panose="020B0600070205080204" pitchFamily="50" charset="-128"/>
              </a:rPr>
              <a:t>　</a:t>
            </a:r>
            <a:r>
              <a:rPr lang="ja-JP" altLang="en-US" sz="2200" dirty="0">
                <a:solidFill>
                  <a:prstClr val="black"/>
                </a:solidFill>
                <a:latin typeface="Calibri"/>
                <a:ea typeface="ＭＳ Ｐゴシック" panose="020B0600070205080204" pitchFamily="50" charset="-128"/>
              </a:rPr>
              <a:t>　　（本人の不機嫌、怒り等）</a:t>
            </a:r>
            <a:endParaRPr lang="en-US" altLang="ja-JP" sz="2200" dirty="0">
              <a:solidFill>
                <a:prstClr val="black"/>
              </a:solidFill>
              <a:latin typeface="Calibri"/>
              <a:ea typeface="ＭＳ Ｐゴシック" panose="020B0600070205080204" pitchFamily="50" charset="-128"/>
            </a:endParaRPr>
          </a:p>
          <a:p>
            <a:pPr defTabSz="914418" fontAlgn="auto">
              <a:spcBef>
                <a:spcPts val="0"/>
              </a:spcBef>
              <a:spcAft>
                <a:spcPts val="0"/>
              </a:spcAft>
            </a:pPr>
            <a:r>
              <a:rPr lang="ja-JP" altLang="en-US" sz="2200" dirty="0">
                <a:solidFill>
                  <a:prstClr val="black"/>
                </a:solidFill>
                <a:latin typeface="HGP創英角ｺﾞｼｯｸUB" pitchFamily="50" charset="-128"/>
                <a:ea typeface="HGP創英角ｺﾞｼｯｸUB" pitchFamily="50" charset="-128"/>
              </a:rPr>
              <a:t>（２）ストレスをもたらす要因（ストレッサー）</a:t>
            </a:r>
            <a:endParaRPr lang="en-US" altLang="ja-JP" sz="2200" dirty="0">
              <a:solidFill>
                <a:prstClr val="black"/>
              </a:solidFill>
              <a:latin typeface="HGP創英角ｺﾞｼｯｸUB" pitchFamily="50" charset="-128"/>
              <a:ea typeface="HGP創英角ｺﾞｼｯｸUB" pitchFamily="50" charset="-128"/>
            </a:endParaRPr>
          </a:p>
          <a:p>
            <a:pPr defTabSz="914418" fontAlgn="auto">
              <a:spcBef>
                <a:spcPts val="0"/>
              </a:spcBef>
              <a:spcAft>
                <a:spcPts val="0"/>
              </a:spcAft>
            </a:pPr>
            <a:r>
              <a:rPr lang="ja-JP" altLang="en-US" sz="2200" dirty="0">
                <a:solidFill>
                  <a:prstClr val="black"/>
                </a:solidFill>
                <a:latin typeface="Calibri"/>
                <a:ea typeface="ＭＳ Ｐゴシック" panose="020B0600070205080204" pitchFamily="50" charset="-128"/>
              </a:rPr>
              <a:t>　</a:t>
            </a:r>
            <a:r>
              <a:rPr lang="ja-JP" altLang="en-US" sz="2200" dirty="0">
                <a:solidFill>
                  <a:prstClr val="black"/>
                </a:solidFill>
                <a:latin typeface="Calibri"/>
                <a:ea typeface="ＭＳ Ｐゴシック" panose="020B0600070205080204" pitchFamily="50" charset="-128"/>
              </a:rPr>
              <a:t>　　（友人、家族、勉強、教師等に関するいやな出来事）</a:t>
            </a:r>
            <a:endParaRPr lang="en-US" altLang="ja-JP" sz="2200" dirty="0">
              <a:solidFill>
                <a:prstClr val="black"/>
              </a:solidFill>
              <a:latin typeface="Calibri"/>
              <a:ea typeface="ＭＳ Ｐゴシック" panose="020B0600070205080204" pitchFamily="50" charset="-128"/>
            </a:endParaRPr>
          </a:p>
          <a:p>
            <a:pPr defTabSz="914418" fontAlgn="auto">
              <a:spcBef>
                <a:spcPts val="0"/>
              </a:spcBef>
              <a:spcAft>
                <a:spcPts val="0"/>
              </a:spcAft>
            </a:pPr>
            <a:r>
              <a:rPr lang="ja-JP" altLang="en-US" sz="2200" dirty="0">
                <a:solidFill>
                  <a:prstClr val="black"/>
                </a:solidFill>
                <a:latin typeface="HGP創英角ｺﾞｼｯｸUB" pitchFamily="50" charset="-128"/>
                <a:ea typeface="HGP創英角ｺﾞｼｯｸUB" pitchFamily="50" charset="-128"/>
              </a:rPr>
              <a:t>（３）ストレッサーを高める過度の競争的価値観</a:t>
            </a:r>
            <a:endParaRPr lang="en-US" altLang="ja-JP" sz="2200" dirty="0">
              <a:solidFill>
                <a:prstClr val="black"/>
              </a:solidFill>
              <a:latin typeface="HGP創英角ｺﾞｼｯｸUB" pitchFamily="50" charset="-128"/>
              <a:ea typeface="HGP創英角ｺﾞｼｯｸUB" pitchFamily="50" charset="-128"/>
            </a:endParaRPr>
          </a:p>
          <a:p>
            <a:pPr defTabSz="914418" fontAlgn="auto">
              <a:spcBef>
                <a:spcPts val="0"/>
              </a:spcBef>
              <a:spcAft>
                <a:spcPts val="0"/>
              </a:spcAft>
            </a:pPr>
            <a:r>
              <a:rPr lang="ja-JP" altLang="en-US" sz="2200" dirty="0">
                <a:solidFill>
                  <a:prstClr val="black"/>
                </a:solidFill>
                <a:latin typeface="Calibri"/>
                <a:ea typeface="ＭＳ Ｐゴシック" panose="020B0600070205080204" pitchFamily="50" charset="-128"/>
              </a:rPr>
              <a:t>　　　（保護者、教師、その他の指導者など）</a:t>
            </a:r>
            <a:endParaRPr lang="en-US" altLang="ja-JP" sz="2200" dirty="0">
              <a:solidFill>
                <a:prstClr val="black"/>
              </a:solidFill>
              <a:latin typeface="Calibri"/>
              <a:ea typeface="ＭＳ Ｐゴシック" panose="020B0600070205080204" pitchFamily="50" charset="-128"/>
            </a:endParaRPr>
          </a:p>
          <a:p>
            <a:pPr defTabSz="914418" fontAlgn="auto">
              <a:spcBef>
                <a:spcPts val="0"/>
              </a:spcBef>
              <a:spcAft>
                <a:spcPts val="0"/>
              </a:spcAft>
            </a:pPr>
            <a:endParaRPr lang="en-US" altLang="ja-JP" sz="2200" dirty="0">
              <a:solidFill>
                <a:prstClr val="black"/>
              </a:solidFill>
              <a:latin typeface="Calibri"/>
              <a:ea typeface="ＭＳ Ｐゴシック" panose="020B0600070205080204" pitchFamily="50" charset="-128"/>
            </a:endParaRPr>
          </a:p>
          <a:p>
            <a:pPr defTabSz="914418" fontAlgn="auto">
              <a:spcBef>
                <a:spcPts val="0"/>
              </a:spcBef>
              <a:spcAft>
                <a:spcPts val="0"/>
              </a:spcAft>
            </a:pPr>
            <a:r>
              <a:rPr lang="en-US" altLang="ja-JP" sz="2200" dirty="0">
                <a:solidFill>
                  <a:prstClr val="black"/>
                </a:solidFill>
                <a:latin typeface="HGP創英角ｺﾞｼｯｸUB" pitchFamily="50" charset="-128"/>
                <a:ea typeface="HGP創英角ｺﾞｼｯｸUB" pitchFamily="50" charset="-128"/>
              </a:rPr>
              <a:t>※</a:t>
            </a:r>
            <a:r>
              <a:rPr lang="ja-JP" altLang="en-US" sz="2200" u="sng" dirty="0">
                <a:solidFill>
                  <a:prstClr val="black"/>
                </a:solidFill>
                <a:latin typeface="HGP創英角ｺﾞｼｯｸUB" pitchFamily="50" charset="-128"/>
                <a:ea typeface="HGP創英角ｺﾞｼｯｸUB" pitchFamily="50" charset="-128"/>
              </a:rPr>
              <a:t>不機嫌・怒り等のストレスや過度の競争的価値観は、家庭</a:t>
            </a:r>
            <a:endParaRPr lang="en-US" altLang="ja-JP" sz="2200" u="sng" dirty="0">
              <a:solidFill>
                <a:prstClr val="black"/>
              </a:solidFill>
              <a:latin typeface="HGP創英角ｺﾞｼｯｸUB" pitchFamily="50" charset="-128"/>
              <a:ea typeface="HGP創英角ｺﾞｼｯｸUB" pitchFamily="50" charset="-128"/>
            </a:endParaRPr>
          </a:p>
          <a:p>
            <a:pPr defTabSz="914418" fontAlgn="auto">
              <a:spcBef>
                <a:spcPts val="0"/>
              </a:spcBef>
              <a:spcAft>
                <a:spcPts val="0"/>
              </a:spcAft>
            </a:pPr>
            <a:r>
              <a:rPr lang="ja-JP" altLang="en-US" sz="2200" spc="429" dirty="0">
                <a:solidFill>
                  <a:prstClr val="black"/>
                </a:solidFill>
                <a:latin typeface="HGP創英角ｺﾞｼｯｸUB" pitchFamily="50" charset="-128"/>
                <a:ea typeface="HGP創英角ｺﾞｼｯｸUB" pitchFamily="50" charset="-128"/>
              </a:rPr>
              <a:t>　</a:t>
            </a:r>
            <a:r>
              <a:rPr lang="ja-JP" altLang="en-US" sz="2200" u="sng" dirty="0">
                <a:solidFill>
                  <a:prstClr val="black"/>
                </a:solidFill>
                <a:latin typeface="HGP創英角ｺﾞｼｯｸUB" pitchFamily="50" charset="-128"/>
                <a:ea typeface="HGP創英角ｺﾞｼｯｸUB" pitchFamily="50" charset="-128"/>
              </a:rPr>
              <a:t>や社会の影響が大きい場合もある</a:t>
            </a:r>
            <a:r>
              <a:rPr lang="ja-JP" altLang="en-US" sz="2200" dirty="0">
                <a:solidFill>
                  <a:prstClr val="black"/>
                </a:solidFill>
                <a:latin typeface="HGP創英角ｺﾞｼｯｸUB" pitchFamily="50" charset="-128"/>
                <a:ea typeface="HGP創英角ｺﾞｼｯｸUB" pitchFamily="50" charset="-128"/>
              </a:rPr>
              <a:t>。</a:t>
            </a:r>
            <a:endParaRPr lang="en-US" altLang="ja-JP" sz="2200" dirty="0">
              <a:solidFill>
                <a:prstClr val="black"/>
              </a:solidFill>
              <a:latin typeface="HGP創英角ｺﾞｼｯｸUB" pitchFamily="50" charset="-128"/>
              <a:ea typeface="HGP創英角ｺﾞｼｯｸUB" pitchFamily="50" charset="-128"/>
            </a:endParaRPr>
          </a:p>
          <a:p>
            <a:pPr defTabSz="914418" fontAlgn="auto">
              <a:spcBef>
                <a:spcPts val="0"/>
              </a:spcBef>
              <a:spcAft>
                <a:spcPts val="0"/>
              </a:spcAft>
            </a:pPr>
            <a:endParaRPr lang="en-US" altLang="ja-JP" sz="2200" dirty="0">
              <a:solidFill>
                <a:prstClr val="black"/>
              </a:solidFill>
              <a:latin typeface="HGP創英角ｺﾞｼｯｸUB" pitchFamily="50" charset="-128"/>
              <a:ea typeface="HGP創英角ｺﾞｼｯｸUB" pitchFamily="50" charset="-128"/>
            </a:endParaRPr>
          </a:p>
          <a:p>
            <a:pPr defTabSz="914418" fontAlgn="auto">
              <a:spcBef>
                <a:spcPts val="0"/>
              </a:spcBef>
              <a:spcAft>
                <a:spcPts val="0"/>
              </a:spcAft>
            </a:pPr>
            <a:r>
              <a:rPr lang="en-US" altLang="ja-JP" sz="2200" dirty="0">
                <a:solidFill>
                  <a:prstClr val="black"/>
                </a:solidFill>
                <a:latin typeface="HGP創英角ｺﾞｼｯｸUB" pitchFamily="50" charset="-128"/>
                <a:ea typeface="HGP創英角ｺﾞｼｯｸUB" pitchFamily="50" charset="-128"/>
              </a:rPr>
              <a:t>※</a:t>
            </a:r>
            <a:r>
              <a:rPr lang="ja-JP" altLang="en-US" sz="2200" dirty="0">
                <a:solidFill>
                  <a:prstClr val="black"/>
                </a:solidFill>
                <a:latin typeface="Calibri"/>
                <a:ea typeface="ＭＳ Ｐゴシック" panose="020B0600070205080204" pitchFamily="50" charset="-128"/>
              </a:rPr>
              <a:t>これら</a:t>
            </a:r>
            <a:r>
              <a:rPr lang="ja-JP" altLang="en-US" sz="2200" u="sng" dirty="0">
                <a:solidFill>
                  <a:prstClr val="black"/>
                </a:solidFill>
                <a:latin typeface="HGP創英角ｺﾞｼｯｸUB" pitchFamily="50" charset="-128"/>
                <a:ea typeface="HGP創英角ｺﾞｼｯｸUB" pitchFamily="50" charset="-128"/>
              </a:rPr>
              <a:t>３つの要因が高まると、加害に向かうリスクも高まる。</a:t>
            </a:r>
            <a:endParaRPr lang="ja-JP" altLang="en-US" sz="2200" dirty="0">
              <a:solidFill>
                <a:prstClr val="black"/>
              </a:solidFill>
              <a:latin typeface="Calibri"/>
              <a:ea typeface="ＭＳ Ｐゴシック" panose="020B0600070205080204" pitchFamily="50" charset="-128"/>
            </a:endParaRPr>
          </a:p>
        </p:txBody>
      </p:sp>
      <p:sp>
        <p:nvSpPr>
          <p:cNvPr id="1755" name="角丸四角形 2"/>
          <p:cNvSpPr/>
          <p:nvPr/>
        </p:nvSpPr>
        <p:spPr>
          <a:xfrm>
            <a:off x="827584" y="188640"/>
            <a:ext cx="6048672" cy="504448"/>
          </a:xfrm>
          <a:prstGeom prst="round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lIns="128016" tIns="64008" rIns="128016" bIns="64008" rtlCol="0" anchor="ctr"/>
          <a:lstStyle/>
          <a:p>
            <a:pPr defTabSz="914418" fontAlgn="auto">
              <a:spcBef>
                <a:spcPts val="0"/>
              </a:spcBef>
              <a:spcAft>
                <a:spcPts val="0"/>
              </a:spcAft>
            </a:pPr>
            <a:r>
              <a:rPr lang="ja-JP" altLang="en-US" sz="2400" dirty="0" smtClean="0">
                <a:solidFill>
                  <a:schemeClr val="accent1">
                    <a:lumMod val="75000"/>
                  </a:schemeClr>
                </a:solidFill>
                <a:latin typeface="HGP創英角ｺﾞｼｯｸUB" pitchFamily="50" charset="-128"/>
                <a:ea typeface="HGP創英角ｺﾞｼｯｸUB" pitchFamily="50" charset="-128"/>
              </a:rPr>
              <a:t>◆　いじめ</a:t>
            </a:r>
            <a:r>
              <a:rPr lang="ja-JP" altLang="en-US" sz="2400" dirty="0">
                <a:solidFill>
                  <a:schemeClr val="accent1">
                    <a:lumMod val="75000"/>
                  </a:schemeClr>
                </a:solidFill>
                <a:latin typeface="HGP創英角ｺﾞｼｯｸUB" pitchFamily="50" charset="-128"/>
                <a:ea typeface="HGP創英角ｺﾞｼｯｸUB" pitchFamily="50" charset="-128"/>
              </a:rPr>
              <a:t>加害に向かわせる３つの要因</a:t>
            </a:r>
            <a:endParaRPr lang="ja-JP" altLang="en-US" sz="2400" dirty="0">
              <a:solidFill>
                <a:schemeClr val="accent1">
                  <a:lumMod val="75000"/>
                </a:schemeClr>
              </a:solidFill>
              <a:latin typeface="HGP創英角ｺﾞｼｯｸUB" pitchFamily="50" charset="-128"/>
              <a:ea typeface="HGP創英角ｺﾞｼｯｸUB" pitchFamily="50" charset="-128"/>
            </a:endParaRPr>
          </a:p>
        </p:txBody>
      </p:sp>
      <p:sp>
        <p:nvSpPr>
          <p:cNvPr id="1756" name="テキスト ボックス 3"/>
          <p:cNvSpPr txBox="1"/>
          <p:nvPr/>
        </p:nvSpPr>
        <p:spPr>
          <a:xfrm>
            <a:off x="323528" y="5208101"/>
            <a:ext cx="8496944" cy="1569660"/>
          </a:xfrm>
          <a:prstGeom prst="rect">
            <a:avLst/>
          </a:prstGeom>
          <a:ln/>
        </p:spPr>
        <p:style>
          <a:lnRef idx="1">
            <a:schemeClr val="accent1"/>
          </a:lnRef>
          <a:fillRef idx="2">
            <a:schemeClr val="accent1"/>
          </a:fillRef>
          <a:effectRef idx="1">
            <a:schemeClr val="accent1"/>
          </a:effectRef>
          <a:fontRef idx="minor">
            <a:schemeClr val="dk1"/>
          </a:fontRef>
        </p:style>
        <p:txBody>
          <a:bodyPr wrap="square" lIns="36000" tIns="45720" rIns="36000" bIns="45720" rtlCol="0">
            <a:spAutoFit/>
          </a:bodyPr>
          <a:lstStyle/>
          <a:p>
            <a:pPr defTabSz="914418" fontAlgn="auto">
              <a:spcBef>
                <a:spcPts val="0"/>
              </a:spcBef>
              <a:spcAft>
                <a:spcPts val="0"/>
              </a:spcAft>
            </a:pPr>
            <a:r>
              <a:rPr lang="ja-JP" altLang="en-US" sz="2400" dirty="0">
                <a:solidFill>
                  <a:schemeClr val="tx1"/>
                </a:solidFill>
                <a:latin typeface="Calibri"/>
                <a:ea typeface="ＭＳ Ｐゴシック" panose="020B0600070205080204" pitchFamily="50" charset="-128"/>
              </a:rPr>
              <a:t>　</a:t>
            </a:r>
            <a:r>
              <a:rPr lang="en-US" altLang="ja-JP" sz="2400" dirty="0">
                <a:solidFill>
                  <a:schemeClr val="tx1"/>
                </a:solidFill>
                <a:latin typeface="HGP創英角ｺﾞｼｯｸUB" pitchFamily="50" charset="-128"/>
                <a:ea typeface="HGP創英角ｺﾞｼｯｸUB" pitchFamily="50" charset="-128"/>
              </a:rPr>
              <a:t>〈</a:t>
            </a:r>
            <a:r>
              <a:rPr lang="ja-JP" altLang="en-US" sz="2400" dirty="0">
                <a:solidFill>
                  <a:schemeClr val="tx1"/>
                </a:solidFill>
                <a:latin typeface="HGP創英角ｺﾞｼｯｸUB" pitchFamily="50" charset="-128"/>
                <a:ea typeface="HGP創英角ｺﾞｼｯｸUB" pitchFamily="50" charset="-128"/>
              </a:rPr>
              <a:t>いじめの未然防止に有効な対策</a:t>
            </a:r>
            <a:r>
              <a:rPr lang="en-US" altLang="ja-JP" sz="2400" dirty="0">
                <a:solidFill>
                  <a:schemeClr val="tx1"/>
                </a:solidFill>
                <a:latin typeface="HGP創英角ｺﾞｼｯｸUB" pitchFamily="50" charset="-128"/>
                <a:ea typeface="HGP創英角ｺﾞｼｯｸUB" pitchFamily="50" charset="-128"/>
              </a:rPr>
              <a:t>〉</a:t>
            </a:r>
          </a:p>
          <a:p>
            <a:pPr defTabSz="914418" fontAlgn="auto">
              <a:spcBef>
                <a:spcPts val="0"/>
              </a:spcBef>
              <a:spcAft>
                <a:spcPts val="0"/>
              </a:spcAft>
            </a:pPr>
            <a:r>
              <a:rPr lang="ja-JP" altLang="en-US" sz="2400" dirty="0">
                <a:solidFill>
                  <a:schemeClr val="tx1"/>
                </a:solidFill>
                <a:latin typeface="Calibri"/>
                <a:ea typeface="ＭＳ Ｐゴシック" panose="020B0600070205080204" pitchFamily="50" charset="-128"/>
              </a:rPr>
              <a:t>・ストレスの原因となるストレッサーを減らすこと。</a:t>
            </a:r>
            <a:endParaRPr lang="en-US" altLang="ja-JP" sz="2400" dirty="0">
              <a:solidFill>
                <a:schemeClr val="tx1"/>
              </a:solidFill>
              <a:latin typeface="Calibri"/>
              <a:ea typeface="ＭＳ Ｐゴシック" panose="020B0600070205080204" pitchFamily="50" charset="-128"/>
            </a:endParaRPr>
          </a:p>
          <a:p>
            <a:pPr defTabSz="914418" fontAlgn="auto">
              <a:spcBef>
                <a:spcPts val="0"/>
              </a:spcBef>
              <a:spcAft>
                <a:spcPts val="0"/>
              </a:spcAft>
            </a:pPr>
            <a:r>
              <a:rPr lang="ja-JP" altLang="en-US" sz="2400" dirty="0">
                <a:solidFill>
                  <a:schemeClr val="tx1"/>
                </a:solidFill>
                <a:latin typeface="Calibri"/>
                <a:ea typeface="ＭＳ Ｐゴシック" panose="020B0600070205080204" pitchFamily="50" charset="-128"/>
              </a:rPr>
              <a:t>・ストレスがあっても行為に及ばないようにハードル（規範意識）</a:t>
            </a:r>
            <a:r>
              <a:rPr lang="ja-JP" altLang="en-US" sz="2400" dirty="0" smtClean="0">
                <a:solidFill>
                  <a:schemeClr val="tx1"/>
                </a:solidFill>
                <a:latin typeface="Calibri"/>
                <a:ea typeface="ＭＳ Ｐゴシック" panose="020B0600070205080204" pitchFamily="50" charset="-128"/>
              </a:rPr>
              <a:t>を高める</a:t>
            </a:r>
            <a:r>
              <a:rPr lang="ja-JP" altLang="en-US" sz="2400" dirty="0">
                <a:solidFill>
                  <a:schemeClr val="tx1"/>
                </a:solidFill>
                <a:latin typeface="Calibri"/>
                <a:ea typeface="ＭＳ Ｐゴシック" panose="020B0600070205080204" pitchFamily="50" charset="-128"/>
              </a:rPr>
              <a:t>こと。</a:t>
            </a:r>
            <a:endParaRPr lang="ja-JP" altLang="en-US" sz="2400" dirty="0">
              <a:solidFill>
                <a:schemeClr val="tx1"/>
              </a:solidFill>
              <a:latin typeface="Calibri"/>
              <a:ea typeface="ＭＳ Ｐゴシック" panose="020B0600070205080204" pitchFamily="50" charset="-128"/>
            </a:endParaRPr>
          </a:p>
        </p:txBody>
      </p:sp>
      <p:sp>
        <p:nvSpPr>
          <p:cNvPr id="1757" name="角丸四角形 4"/>
          <p:cNvSpPr/>
          <p:nvPr/>
        </p:nvSpPr>
        <p:spPr>
          <a:xfrm>
            <a:off x="539552" y="3018040"/>
            <a:ext cx="7776864" cy="1851120"/>
          </a:xfrm>
          <a:prstGeom prst="round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18" fontAlgn="auto">
              <a:spcBef>
                <a:spcPts val="0"/>
              </a:spcBef>
              <a:spcAft>
                <a:spcPts val="0"/>
              </a:spcAft>
            </a:pPr>
            <a:endParaRPr lang="ja-JP" altLang="en-US" sz="1786">
              <a:solidFill>
                <a:prstClr val="black"/>
              </a:solidFill>
              <a:latin typeface="Calibri"/>
              <a:ea typeface="ＭＳ Ｐゴシック" panose="020B0600070205080204" pitchFamily="50" charset="-128"/>
            </a:endParaRPr>
          </a:p>
        </p:txBody>
      </p:sp>
      <p:sp>
        <p:nvSpPr>
          <p:cNvPr id="1758" name="正方形/長方形 5"/>
          <p:cNvSpPr/>
          <p:nvPr/>
        </p:nvSpPr>
        <p:spPr>
          <a:xfrm>
            <a:off x="3635896" y="5013176"/>
            <a:ext cx="5400600" cy="194925"/>
          </a:xfrm>
          <a:prstGeom prst="rect">
            <a:avLst/>
          </a:prstGeom>
        </p:spPr>
        <p:txBody>
          <a:bodyPr wrap="square">
            <a:spAutoFit/>
          </a:bodyPr>
          <a:lstStyle/>
          <a:p>
            <a:pPr defTabSz="914418" fontAlgn="auto">
              <a:lnSpc>
                <a:spcPts val="786"/>
              </a:lnSpc>
              <a:spcBef>
                <a:spcPts val="0"/>
              </a:spcBef>
              <a:spcAft>
                <a:spcPts val="0"/>
              </a:spcAft>
            </a:pPr>
            <a:r>
              <a:rPr lang="ja-JP" altLang="en-US" sz="1400" dirty="0">
                <a:solidFill>
                  <a:prstClr val="black"/>
                </a:solidFill>
                <a:latin typeface="Calibri"/>
              </a:rPr>
              <a:t>国立教育政策研究所　</a:t>
            </a:r>
            <a:r>
              <a:rPr lang="en-US" altLang="ja-JP" sz="1400" dirty="0">
                <a:solidFill>
                  <a:prstClr val="black"/>
                </a:solidFill>
                <a:latin typeface="Calibri"/>
              </a:rPr>
              <a:t>『</a:t>
            </a:r>
            <a:r>
              <a:rPr lang="ja-JP" altLang="en-US" sz="1400" dirty="0">
                <a:solidFill>
                  <a:prstClr val="black"/>
                </a:solidFill>
                <a:latin typeface="Calibri"/>
              </a:rPr>
              <a:t>いじめ追跡調査 ２００７</a:t>
            </a:r>
            <a:r>
              <a:rPr lang="en-US" altLang="ja-JP" sz="1400" dirty="0">
                <a:solidFill>
                  <a:prstClr val="black"/>
                </a:solidFill>
                <a:latin typeface="Calibri"/>
              </a:rPr>
              <a:t>−</a:t>
            </a:r>
            <a:r>
              <a:rPr lang="ja-JP" altLang="en-US" sz="1400" dirty="0">
                <a:solidFill>
                  <a:prstClr val="black"/>
                </a:solidFill>
                <a:latin typeface="Calibri"/>
              </a:rPr>
              <a:t>２００９</a:t>
            </a:r>
            <a:r>
              <a:rPr lang="en-US" altLang="ja-JP" sz="1400" dirty="0">
                <a:solidFill>
                  <a:prstClr val="black"/>
                </a:solidFill>
                <a:latin typeface="Calibri"/>
              </a:rPr>
              <a:t> Q&amp;A</a:t>
            </a:r>
            <a:r>
              <a:rPr lang="ja-JP" altLang="en-US" sz="1400" dirty="0">
                <a:solidFill>
                  <a:prstClr val="black"/>
                </a:solidFill>
                <a:latin typeface="Calibri"/>
              </a:rPr>
              <a:t>参照</a:t>
            </a:r>
            <a:r>
              <a:rPr lang="en-US" altLang="ja-JP" sz="1400" dirty="0">
                <a:solidFill>
                  <a:prstClr val="black"/>
                </a:solidFill>
                <a:latin typeface="Calibri"/>
              </a:rPr>
              <a:t>』</a:t>
            </a:r>
            <a:endParaRPr lang="ja-JP" altLang="en-US" sz="1400" dirty="0">
              <a:solidFill>
                <a:prstClr val="black"/>
              </a:solidFill>
              <a:latin typeface="Calibri"/>
            </a:endParaRPr>
          </a:p>
        </p:txBody>
      </p:sp>
    </p:spTree>
    <p:extLst>
      <p:ext uri="{BB962C8B-B14F-4D97-AF65-F5344CB8AC3E}">
        <p14:creationId xmlns:p14="http://schemas.microsoft.com/office/powerpoint/2010/main" val="2998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64" name="角丸四角形 1"/>
          <p:cNvSpPr/>
          <p:nvPr/>
        </p:nvSpPr>
        <p:spPr>
          <a:xfrm>
            <a:off x="1259631" y="332656"/>
            <a:ext cx="6120681" cy="300115"/>
          </a:xfrm>
          <a:prstGeom prst="round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lIns="128016" tIns="64008" rIns="128016" bIns="64008" rtlCol="0" anchor="ctr"/>
          <a:lstStyle/>
          <a:p>
            <a:pPr defTabSz="914418" fontAlgn="auto">
              <a:spcBef>
                <a:spcPts val="0"/>
              </a:spcBef>
              <a:spcAft>
                <a:spcPts val="0"/>
              </a:spcAft>
            </a:pPr>
            <a:r>
              <a:rPr lang="ja-JP" altLang="en-US" sz="2400" dirty="0" smtClean="0">
                <a:solidFill>
                  <a:schemeClr val="accent1">
                    <a:lumMod val="75000"/>
                  </a:schemeClr>
                </a:solidFill>
                <a:latin typeface="HGS創英角ｺﾞｼｯｸUB" pitchFamily="50" charset="-128"/>
                <a:ea typeface="HGS創英角ｺﾞｼｯｸUB" pitchFamily="50" charset="-128"/>
              </a:rPr>
              <a:t>◆　３つ</a:t>
            </a:r>
            <a:r>
              <a:rPr lang="ja-JP" altLang="en-US" sz="2400" dirty="0">
                <a:solidFill>
                  <a:schemeClr val="accent1">
                    <a:lumMod val="75000"/>
                  </a:schemeClr>
                </a:solidFill>
                <a:latin typeface="HGS創英角ｺﾞｼｯｸUB" pitchFamily="50" charset="-128"/>
                <a:ea typeface="HGS創英角ｺﾞｼｯｸUB" pitchFamily="50" charset="-128"/>
              </a:rPr>
              <a:t>の要因を緩和させるための取組</a:t>
            </a:r>
            <a:endParaRPr lang="ja-JP" altLang="en-US" sz="2400" dirty="0">
              <a:solidFill>
                <a:schemeClr val="accent1">
                  <a:lumMod val="75000"/>
                </a:schemeClr>
              </a:solidFill>
              <a:latin typeface="HGS創英角ｺﾞｼｯｸUB" pitchFamily="50" charset="-128"/>
              <a:ea typeface="HGS創英角ｺﾞｼｯｸUB" pitchFamily="50" charset="-128"/>
            </a:endParaRPr>
          </a:p>
        </p:txBody>
      </p:sp>
      <p:sp>
        <p:nvSpPr>
          <p:cNvPr id="1765" name="テキスト ボックス 2"/>
          <p:cNvSpPr txBox="1"/>
          <p:nvPr/>
        </p:nvSpPr>
        <p:spPr>
          <a:xfrm>
            <a:off x="467544" y="908720"/>
            <a:ext cx="8208912" cy="2554545"/>
          </a:xfrm>
          <a:prstGeom prst="rect">
            <a:avLst/>
          </a:prstGeom>
          <a:noFill/>
          <a:ln>
            <a:noFill/>
          </a:ln>
        </p:spPr>
        <p:txBody>
          <a:bodyPr wrap="square" lIns="91440" tIns="45720" rIns="91440" bIns="45720" rtlCol="0">
            <a:spAutoFit/>
          </a:bodyPr>
          <a:lstStyle/>
          <a:p>
            <a:pPr defTabSz="914418" fontAlgn="auto">
              <a:spcBef>
                <a:spcPts val="0"/>
              </a:spcBef>
              <a:spcAft>
                <a:spcPts val="0"/>
              </a:spcAft>
            </a:pPr>
            <a:r>
              <a:rPr lang="ja-JP" altLang="en-US" sz="2000" dirty="0">
                <a:solidFill>
                  <a:prstClr val="black"/>
                </a:solidFill>
                <a:latin typeface="HGP創英角ｺﾞｼｯｸUB" pitchFamily="50" charset="-128"/>
                <a:ea typeface="HGP創英角ｺﾞｼｯｸUB" pitchFamily="50" charset="-128"/>
              </a:rPr>
              <a:t>（１）居場所づくり→ストレッサーを減らす取組</a:t>
            </a:r>
            <a:endParaRPr lang="en-US" altLang="ja-JP" sz="2000" dirty="0">
              <a:solidFill>
                <a:prstClr val="black"/>
              </a:solidFill>
              <a:latin typeface="HGP創英角ｺﾞｼｯｸUB" pitchFamily="50" charset="-128"/>
              <a:ea typeface="HGP創英角ｺﾞｼｯｸUB" pitchFamily="50" charset="-128"/>
            </a:endParaRPr>
          </a:p>
          <a:p>
            <a:pPr defTabSz="914418" fontAlgn="auto">
              <a:spcBef>
                <a:spcPts val="0"/>
              </a:spcBef>
              <a:spcAft>
                <a:spcPts val="0"/>
              </a:spcAft>
            </a:pPr>
            <a:r>
              <a:rPr lang="ja-JP" altLang="en-US" sz="2000" dirty="0">
                <a:solidFill>
                  <a:prstClr val="black"/>
                </a:solidFill>
                <a:latin typeface="Calibri"/>
              </a:rPr>
              <a:t>　・どの児童生徒も落ち着ける場所（安心できる場所、自己存在感や充実感を</a:t>
            </a:r>
            <a:r>
              <a:rPr lang="ja-JP" altLang="en-US" sz="2000" dirty="0" smtClean="0">
                <a:solidFill>
                  <a:prstClr val="black"/>
                </a:solidFill>
                <a:latin typeface="Calibri"/>
              </a:rPr>
              <a:t>感じられる</a:t>
            </a:r>
            <a:r>
              <a:rPr lang="ja-JP" altLang="en-US" sz="2000" dirty="0">
                <a:solidFill>
                  <a:prstClr val="black"/>
                </a:solidFill>
                <a:latin typeface="Calibri"/>
              </a:rPr>
              <a:t>場所）をつくる。</a:t>
            </a:r>
            <a:endParaRPr lang="en-US" altLang="ja-JP" sz="2000" dirty="0">
              <a:solidFill>
                <a:prstClr val="black"/>
              </a:solidFill>
              <a:latin typeface="Calibri"/>
            </a:endParaRPr>
          </a:p>
          <a:p>
            <a:pPr defTabSz="914418" fontAlgn="auto">
              <a:spcBef>
                <a:spcPts val="0"/>
              </a:spcBef>
              <a:spcAft>
                <a:spcPts val="0"/>
              </a:spcAft>
            </a:pPr>
            <a:endParaRPr lang="en-US" altLang="ja-JP" sz="2000" dirty="0">
              <a:solidFill>
                <a:prstClr val="black"/>
              </a:solidFill>
              <a:latin typeface="Calibri"/>
            </a:endParaRPr>
          </a:p>
          <a:p>
            <a:pPr defTabSz="914418" fontAlgn="auto">
              <a:spcBef>
                <a:spcPts val="0"/>
              </a:spcBef>
              <a:spcAft>
                <a:spcPts val="0"/>
              </a:spcAft>
            </a:pPr>
            <a:r>
              <a:rPr lang="ja-JP" altLang="en-US" sz="2000" dirty="0">
                <a:solidFill>
                  <a:prstClr val="black"/>
                </a:solidFill>
                <a:latin typeface="HGP創英角ｺﾞｼｯｸUB" pitchFamily="50" charset="-128"/>
                <a:ea typeface="HGP創英角ｺﾞｼｯｸUB" pitchFamily="50" charset="-128"/>
              </a:rPr>
              <a:t>（２）絆づくり→ストレスがあっても行為に及ばないようにする取組</a:t>
            </a:r>
            <a:endParaRPr lang="en-US" altLang="ja-JP" sz="2000" dirty="0">
              <a:solidFill>
                <a:prstClr val="black"/>
              </a:solidFill>
              <a:latin typeface="HGP創英角ｺﾞｼｯｸUB" pitchFamily="50" charset="-128"/>
              <a:ea typeface="HGP創英角ｺﾞｼｯｸUB" pitchFamily="50" charset="-128"/>
            </a:endParaRPr>
          </a:p>
          <a:p>
            <a:pPr defTabSz="914418" fontAlgn="auto">
              <a:spcBef>
                <a:spcPts val="0"/>
              </a:spcBef>
              <a:spcAft>
                <a:spcPts val="0"/>
              </a:spcAft>
            </a:pPr>
            <a:r>
              <a:rPr lang="ja-JP" altLang="en-US" sz="2000" dirty="0">
                <a:solidFill>
                  <a:prstClr val="black"/>
                </a:solidFill>
                <a:latin typeface="Calibri"/>
              </a:rPr>
              <a:t>　・主体的に取り組む共同的な活動を通して、他者から認められ、他者の役に</a:t>
            </a:r>
            <a:r>
              <a:rPr lang="ja-JP" altLang="en-US" sz="2000" dirty="0" smtClean="0">
                <a:solidFill>
                  <a:prstClr val="black"/>
                </a:solidFill>
                <a:latin typeface="Calibri"/>
              </a:rPr>
              <a:t>立って</a:t>
            </a:r>
            <a:r>
              <a:rPr lang="ja-JP" altLang="en-US" sz="2000" dirty="0">
                <a:solidFill>
                  <a:prstClr val="black"/>
                </a:solidFill>
                <a:latin typeface="Calibri"/>
              </a:rPr>
              <a:t>いるという「自己有用感」等を、児童生徒全員が感じとれる場や機会をつくる。</a:t>
            </a:r>
            <a:endParaRPr lang="ja-JP" altLang="en-US" sz="2000" dirty="0">
              <a:solidFill>
                <a:prstClr val="black"/>
              </a:solidFill>
              <a:latin typeface="Calibri"/>
            </a:endParaRPr>
          </a:p>
        </p:txBody>
      </p:sp>
      <p:sp>
        <p:nvSpPr>
          <p:cNvPr id="1766" name="正方形/長方形 3"/>
          <p:cNvSpPr/>
          <p:nvPr/>
        </p:nvSpPr>
        <p:spPr>
          <a:xfrm>
            <a:off x="5292080" y="3284984"/>
            <a:ext cx="3600400" cy="523220"/>
          </a:xfrm>
          <a:prstGeom prst="rect">
            <a:avLst/>
          </a:prstGeom>
        </p:spPr>
        <p:txBody>
          <a:bodyPr wrap="square">
            <a:spAutoFit/>
          </a:bodyPr>
          <a:lstStyle/>
          <a:p>
            <a:pPr defTabSz="914418" fontAlgn="auto">
              <a:spcBef>
                <a:spcPts val="0"/>
              </a:spcBef>
              <a:spcAft>
                <a:spcPts val="0"/>
              </a:spcAft>
            </a:pPr>
            <a:r>
              <a:rPr lang="ja-JP" altLang="en-US" sz="1400" dirty="0">
                <a:solidFill>
                  <a:prstClr val="black"/>
                </a:solidFill>
                <a:latin typeface="Calibri"/>
              </a:rPr>
              <a:t>国立教育政策研究所　</a:t>
            </a:r>
            <a:r>
              <a:rPr lang="en-US" altLang="ja-JP" sz="1400" dirty="0">
                <a:solidFill>
                  <a:prstClr val="black"/>
                </a:solidFill>
                <a:latin typeface="Calibri"/>
              </a:rPr>
              <a:t>『</a:t>
            </a:r>
            <a:r>
              <a:rPr lang="ja-JP" altLang="en-US" sz="1400" dirty="0">
                <a:solidFill>
                  <a:prstClr val="black"/>
                </a:solidFill>
                <a:latin typeface="Calibri"/>
              </a:rPr>
              <a:t>生徒指導リーフ８、９</a:t>
            </a:r>
            <a:r>
              <a:rPr lang="en-US" altLang="ja-JP" sz="1400" dirty="0">
                <a:solidFill>
                  <a:prstClr val="black"/>
                </a:solidFill>
                <a:latin typeface="Calibri"/>
              </a:rPr>
              <a:t>』</a:t>
            </a:r>
            <a:r>
              <a:rPr lang="ja-JP" altLang="en-US" sz="1400" dirty="0">
                <a:solidFill>
                  <a:prstClr val="black"/>
                </a:solidFill>
                <a:latin typeface="Calibri"/>
              </a:rPr>
              <a:t> （平成２７年３月）参照</a:t>
            </a:r>
            <a:endParaRPr lang="ja-JP" altLang="en-US" sz="1400" dirty="0">
              <a:solidFill>
                <a:prstClr val="black"/>
              </a:solidFill>
              <a:latin typeface="Calibri"/>
            </a:endParaRPr>
          </a:p>
        </p:txBody>
      </p:sp>
      <p:sp>
        <p:nvSpPr>
          <p:cNvPr id="1767" name="テキスト ボックス 4"/>
          <p:cNvSpPr txBox="1"/>
          <p:nvPr/>
        </p:nvSpPr>
        <p:spPr>
          <a:xfrm>
            <a:off x="107504" y="3804136"/>
            <a:ext cx="8928992" cy="1784211"/>
          </a:xfrm>
          <a:prstGeom prst="rect">
            <a:avLst/>
          </a:prstGeom>
          <a:ln/>
        </p:spPr>
        <p:style>
          <a:lnRef idx="1">
            <a:schemeClr val="accent1"/>
          </a:lnRef>
          <a:fillRef idx="2">
            <a:schemeClr val="accent1"/>
          </a:fillRef>
          <a:effectRef idx="1">
            <a:schemeClr val="accent1"/>
          </a:effectRef>
          <a:fontRef idx="minor">
            <a:schemeClr val="dk1"/>
          </a:fontRef>
        </p:style>
        <p:txBody>
          <a:bodyPr wrap="square" lIns="36000" tIns="45720" rIns="36000" bIns="45720" rtlCol="0">
            <a:spAutoFit/>
          </a:bodyPr>
          <a:lstStyle/>
          <a:p>
            <a:pPr defTabSz="914418" fontAlgn="auto">
              <a:spcBef>
                <a:spcPts val="0"/>
              </a:spcBef>
              <a:spcAft>
                <a:spcPts val="0"/>
              </a:spcAft>
            </a:pPr>
            <a:r>
              <a:rPr lang="ja-JP" altLang="en-US" sz="2200" dirty="0">
                <a:solidFill>
                  <a:schemeClr val="tx1"/>
                </a:solidFill>
                <a:latin typeface="Calibri"/>
                <a:ea typeface="ＭＳ Ｐゴシック" panose="020B0600070205080204" pitchFamily="50" charset="-128"/>
              </a:rPr>
              <a:t>　学校だけでなく、地域社会においても、集団活動や体験活動（自然体験・社会体験・生活体験等）を行い</a:t>
            </a:r>
            <a:r>
              <a:rPr lang="ja-JP" altLang="en-US" sz="2200" dirty="0" smtClean="0">
                <a:solidFill>
                  <a:schemeClr val="tx1"/>
                </a:solidFill>
                <a:latin typeface="Calibri"/>
                <a:ea typeface="ＭＳ Ｐゴシック" panose="020B0600070205080204" pitchFamily="50" charset="-128"/>
              </a:rPr>
              <a:t>、</a:t>
            </a:r>
            <a:endParaRPr lang="en-US" altLang="ja-JP" sz="2200" dirty="0">
              <a:solidFill>
                <a:schemeClr val="tx1"/>
              </a:solidFill>
              <a:latin typeface="Calibri"/>
              <a:ea typeface="ＭＳ Ｐゴシック" panose="020B0600070205080204" pitchFamily="50" charset="-128"/>
            </a:endParaRPr>
          </a:p>
          <a:p>
            <a:pPr defTabSz="914418" fontAlgn="auto">
              <a:spcBef>
                <a:spcPts val="0"/>
              </a:spcBef>
              <a:spcAft>
                <a:spcPts val="0"/>
              </a:spcAft>
            </a:pPr>
            <a:r>
              <a:rPr lang="ja-JP" altLang="en-US" sz="2200" dirty="0">
                <a:solidFill>
                  <a:schemeClr val="tx1"/>
                </a:solidFill>
                <a:latin typeface="Calibri"/>
                <a:ea typeface="ＭＳ Ｐゴシック" panose="020B0600070205080204" pitchFamily="50" charset="-128"/>
              </a:rPr>
              <a:t>①人間関係づくり・集団づくり・</a:t>
            </a:r>
            <a:r>
              <a:rPr lang="ja-JP" altLang="en-US" sz="2200" u="sng" dirty="0">
                <a:solidFill>
                  <a:schemeClr val="tx1"/>
                </a:solidFill>
                <a:latin typeface="HGP創英角ｺﾞｼｯｸUB" pitchFamily="50" charset="-128"/>
                <a:ea typeface="HGP創英角ｺﾞｼｯｸUB" pitchFamily="50" charset="-128"/>
              </a:rPr>
              <a:t>社会性の育成</a:t>
            </a:r>
            <a:r>
              <a:rPr lang="ja-JP" altLang="en-US" sz="2200" dirty="0">
                <a:solidFill>
                  <a:schemeClr val="tx1"/>
                </a:solidFill>
                <a:latin typeface="Calibri"/>
                <a:ea typeface="ＭＳ Ｐゴシック" panose="020B0600070205080204" pitchFamily="50" charset="-128"/>
              </a:rPr>
              <a:t>を図る</a:t>
            </a:r>
            <a:r>
              <a:rPr lang="ja-JP" altLang="en-US" sz="2200" dirty="0" smtClean="0">
                <a:solidFill>
                  <a:schemeClr val="tx1"/>
                </a:solidFill>
                <a:latin typeface="Calibri"/>
                <a:ea typeface="ＭＳ Ｐゴシック" panose="020B0600070205080204" pitchFamily="50" charset="-128"/>
              </a:rPr>
              <a:t>。</a:t>
            </a:r>
            <a:endParaRPr lang="en-US" altLang="ja-JP" sz="2200" dirty="0">
              <a:solidFill>
                <a:schemeClr val="tx1"/>
              </a:solidFill>
              <a:latin typeface="Calibri"/>
              <a:ea typeface="ＭＳ Ｐゴシック" panose="020B0600070205080204" pitchFamily="50" charset="-128"/>
            </a:endParaRPr>
          </a:p>
          <a:p>
            <a:pPr defTabSz="914418" fontAlgn="auto">
              <a:spcBef>
                <a:spcPts val="0"/>
              </a:spcBef>
              <a:spcAft>
                <a:spcPts val="0"/>
              </a:spcAft>
            </a:pPr>
            <a:r>
              <a:rPr lang="ja-JP" altLang="en-US" sz="2200" dirty="0">
                <a:solidFill>
                  <a:schemeClr val="tx1"/>
                </a:solidFill>
                <a:latin typeface="Calibri"/>
                <a:ea typeface="ＭＳ Ｐゴシック" panose="020B0600070205080204" pitchFamily="50" charset="-128"/>
              </a:rPr>
              <a:t>②子どもの</a:t>
            </a:r>
            <a:r>
              <a:rPr lang="ja-JP" altLang="en-US" sz="2200" u="sng" dirty="0">
                <a:solidFill>
                  <a:schemeClr val="tx1"/>
                </a:solidFill>
                <a:latin typeface="HGP創英角ｺﾞｼｯｸUB" pitchFamily="50" charset="-128"/>
                <a:ea typeface="HGP創英角ｺﾞｼｯｸUB" pitchFamily="50" charset="-128"/>
              </a:rPr>
              <a:t>自己存在感</a:t>
            </a:r>
            <a:r>
              <a:rPr lang="ja-JP" altLang="en-US" sz="2200" dirty="0">
                <a:solidFill>
                  <a:schemeClr val="tx1"/>
                </a:solidFill>
                <a:latin typeface="Calibri"/>
                <a:ea typeface="ＭＳ Ｐゴシック" panose="020B0600070205080204" pitchFamily="50" charset="-128"/>
              </a:rPr>
              <a:t>や</a:t>
            </a:r>
            <a:r>
              <a:rPr lang="ja-JP" altLang="en-US" sz="2200" u="sng" dirty="0">
                <a:solidFill>
                  <a:schemeClr val="tx1"/>
                </a:solidFill>
                <a:latin typeface="HGP創英角ｺﾞｼｯｸUB" pitchFamily="50" charset="-128"/>
                <a:ea typeface="HGP創英角ｺﾞｼｯｸUB" pitchFamily="50" charset="-128"/>
              </a:rPr>
              <a:t>自己有用感</a:t>
            </a:r>
            <a:r>
              <a:rPr lang="ja-JP" altLang="en-US" sz="2200" dirty="0">
                <a:solidFill>
                  <a:schemeClr val="tx1"/>
                </a:solidFill>
                <a:latin typeface="HGP創英角ｺﾞｼｯｸUB" pitchFamily="50" charset="-128"/>
                <a:ea typeface="HGP創英角ｺﾞｼｯｸUB" pitchFamily="50" charset="-128"/>
              </a:rPr>
              <a:t>、</a:t>
            </a:r>
            <a:r>
              <a:rPr lang="ja-JP" altLang="en-US" sz="2200" u="sng" dirty="0">
                <a:solidFill>
                  <a:schemeClr val="tx1"/>
                </a:solidFill>
                <a:latin typeface="HGP創英角ｺﾞｼｯｸUB" pitchFamily="50" charset="-128"/>
                <a:ea typeface="HGP創英角ｺﾞｼｯｸUB" pitchFamily="50" charset="-128"/>
              </a:rPr>
              <a:t>規範意識</a:t>
            </a:r>
            <a:r>
              <a:rPr lang="ja-JP" altLang="en-US" sz="2200" dirty="0">
                <a:solidFill>
                  <a:schemeClr val="tx1"/>
                </a:solidFill>
                <a:latin typeface="Calibri"/>
                <a:ea typeface="ＭＳ Ｐゴシック" panose="020B0600070205080204" pitchFamily="50" charset="-128"/>
              </a:rPr>
              <a:t>等の高まりにつなげる</a:t>
            </a:r>
            <a:r>
              <a:rPr lang="ja-JP" altLang="en-US" sz="2200" dirty="0" smtClean="0">
                <a:solidFill>
                  <a:schemeClr val="tx1"/>
                </a:solidFill>
                <a:latin typeface="Calibri"/>
                <a:ea typeface="ＭＳ Ｐゴシック" panose="020B0600070205080204" pitchFamily="50" charset="-128"/>
              </a:rPr>
              <a:t>。</a:t>
            </a:r>
            <a:endParaRPr lang="en-US" altLang="ja-JP" sz="2200" dirty="0">
              <a:solidFill>
                <a:schemeClr val="tx1"/>
              </a:solidFill>
              <a:latin typeface="Calibri"/>
              <a:ea typeface="ＭＳ Ｐゴシック" panose="020B0600070205080204" pitchFamily="50" charset="-128"/>
            </a:endParaRPr>
          </a:p>
          <a:p>
            <a:pPr defTabSz="914418" fontAlgn="auto">
              <a:spcBef>
                <a:spcPts val="0"/>
              </a:spcBef>
              <a:spcAft>
                <a:spcPts val="0"/>
              </a:spcAft>
            </a:pPr>
            <a:r>
              <a:rPr lang="ja-JP" altLang="en-US" sz="2200" dirty="0">
                <a:solidFill>
                  <a:schemeClr val="tx1"/>
                </a:solidFill>
                <a:latin typeface="Calibri"/>
                <a:ea typeface="ＭＳ Ｐゴシック" panose="020B0600070205080204" pitchFamily="50" charset="-128"/>
              </a:rPr>
              <a:t>③いじめを</a:t>
            </a:r>
            <a:r>
              <a:rPr lang="ja-JP" altLang="en-US" sz="2200" b="1" u="sng" dirty="0">
                <a:solidFill>
                  <a:schemeClr val="tx1"/>
                </a:solidFill>
                <a:latin typeface="Calibri"/>
                <a:ea typeface="ＭＳ Ｐゴシック" panose="020B0600070205080204" pitchFamily="50" charset="-128"/>
              </a:rPr>
              <a:t>許さない風土</a:t>
            </a:r>
            <a:r>
              <a:rPr lang="ja-JP" altLang="en-US" sz="2200" dirty="0">
                <a:solidFill>
                  <a:schemeClr val="tx1"/>
                </a:solidFill>
                <a:latin typeface="Calibri"/>
                <a:ea typeface="ＭＳ Ｐゴシック" panose="020B0600070205080204" pitchFamily="50" charset="-128"/>
              </a:rPr>
              <a:t>をつくる。</a:t>
            </a:r>
            <a:endParaRPr lang="ja-JP" altLang="en-US" sz="2200" u="sng" dirty="0">
              <a:solidFill>
                <a:schemeClr val="tx1"/>
              </a:solidFill>
              <a:latin typeface="HGP創英角ｺﾞｼｯｸUB" pitchFamily="50" charset="-128"/>
              <a:ea typeface="HGP創英角ｺﾞｼｯｸUB" pitchFamily="50" charset="-128"/>
            </a:endParaRPr>
          </a:p>
        </p:txBody>
      </p:sp>
      <p:sp>
        <p:nvSpPr>
          <p:cNvPr id="1768" name="角丸四角形 6"/>
          <p:cNvSpPr/>
          <p:nvPr/>
        </p:nvSpPr>
        <p:spPr>
          <a:xfrm>
            <a:off x="179512" y="6078200"/>
            <a:ext cx="8842030" cy="566734"/>
          </a:xfrm>
          <a:prstGeom prst="roundRect">
            <a:avLst>
              <a:gd name="adj" fmla="val 17064"/>
            </a:avLst>
          </a:prstGeom>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lstStyle/>
          <a:p>
            <a:pPr defTabSz="914418" fontAlgn="auto">
              <a:spcBef>
                <a:spcPts val="0"/>
              </a:spcBef>
              <a:spcAft>
                <a:spcPts val="0"/>
              </a:spcAft>
            </a:pPr>
            <a:r>
              <a:rPr lang="ja-JP" altLang="en-US" sz="2000" dirty="0">
                <a:solidFill>
                  <a:schemeClr val="bg1"/>
                </a:solidFill>
                <a:latin typeface="HGP創英角ｺﾞｼｯｸUB" pitchFamily="50" charset="-128"/>
                <a:ea typeface="HGP創英角ｺﾞｼｯｸUB" pitchFamily="50" charset="-128"/>
              </a:rPr>
              <a:t>地域の大人と子どもが一緒に活動することは、いじめの未然防止につながる。</a:t>
            </a:r>
            <a:endParaRPr lang="ja-JP" altLang="en-US" sz="2000" dirty="0">
              <a:solidFill>
                <a:schemeClr val="bg1"/>
              </a:solidFill>
              <a:latin typeface="HGP創英角ｺﾞｼｯｸUB" pitchFamily="50" charset="-128"/>
              <a:ea typeface="HGP創英角ｺﾞｼｯｸUB" pitchFamily="50" charset="-128"/>
            </a:endParaRPr>
          </a:p>
        </p:txBody>
      </p:sp>
      <p:sp>
        <p:nvSpPr>
          <p:cNvPr id="1769" name="下矢印 7"/>
          <p:cNvSpPr/>
          <p:nvPr/>
        </p:nvSpPr>
        <p:spPr>
          <a:xfrm>
            <a:off x="3203848" y="5661248"/>
            <a:ext cx="2664296" cy="416952"/>
          </a:xfrm>
          <a:prstGeom prst="downArrow">
            <a:avLst>
              <a:gd name="adj1" fmla="val 68821"/>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04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5" name="スライド番号プレースホルダー 1"/>
          <p:cNvSpPr>
            <a:spLocks noGrp="1"/>
          </p:cNvSpPr>
          <p:nvPr>
            <p:ph type="sldNum" sz="quarter" idx="12"/>
          </p:nvPr>
        </p:nvSpPr>
        <p:spPr/>
        <p:txBody>
          <a:bodyPr/>
          <a:lstStyle/>
          <a:p>
            <a:pPr>
              <a:defRPr/>
            </a:pPr>
            <a:fld id="{8679811C-638D-4734-AB14-27C76B8E71C0}" type="slidenum">
              <a:rPr lang="ja-JP" altLang="en-US" smtClean="0"/>
              <a:pPr>
                <a:defRPr/>
              </a:pPr>
              <a:t>6</a:t>
            </a:fld>
            <a:endParaRPr lang="ja-JP" altLang="en-US" dirty="0"/>
          </a:p>
        </p:txBody>
      </p:sp>
      <p:sp>
        <p:nvSpPr>
          <p:cNvPr id="1776" name="角丸四角形 262"/>
          <p:cNvSpPr/>
          <p:nvPr/>
        </p:nvSpPr>
        <p:spPr>
          <a:xfrm>
            <a:off x="323528" y="1854155"/>
            <a:ext cx="8291264" cy="157484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algn="ctr">
              <a:spcAft>
                <a:spcPts val="0"/>
              </a:spcAft>
            </a:pPr>
            <a:r>
              <a:rPr lang="ja-JP" altLang="en-US" sz="5400" kern="100" dirty="0" smtClean="0">
                <a:solidFill>
                  <a:sysClr val="window" lastClr="FFFFFF"/>
                </a:solidFill>
                <a:effectLst/>
                <a:latin typeface="Century"/>
                <a:ea typeface="ＭＳ ゴシック" panose="020B0609070205080204" pitchFamily="49" charset="-128"/>
                <a:cs typeface="Times New Roman" panose="02020603050405020304" pitchFamily="18" charset="0"/>
              </a:rPr>
              <a:t>未然防止の具体的な取組</a:t>
            </a:r>
            <a:endParaRPr lang="ja-JP" sz="105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6109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2" name="テキスト ボックス 2"/>
          <p:cNvSpPr txBox="1"/>
          <p:nvPr/>
        </p:nvSpPr>
        <p:spPr>
          <a:xfrm>
            <a:off x="179512" y="836712"/>
            <a:ext cx="8640960" cy="5632311"/>
          </a:xfrm>
          <a:prstGeom prst="rect">
            <a:avLst/>
          </a:prstGeom>
          <a:noFill/>
        </p:spPr>
        <p:txBody>
          <a:bodyPr wrap="square" rtlCol="0">
            <a:spAutoFit/>
          </a:bodyPr>
          <a:lstStyle/>
          <a:p>
            <a:pPr>
              <a:spcBef>
                <a:spcPts val="0"/>
              </a:spcBef>
            </a:pPr>
            <a:r>
              <a:rPr lang="ja-JP" altLang="en-US" dirty="0" smtClean="0">
                <a:latin typeface="+mj-ea"/>
                <a:ea typeface="+mj-ea"/>
              </a:rPr>
              <a:t>　</a:t>
            </a:r>
            <a:r>
              <a:rPr lang="ja-JP" altLang="en-US" dirty="0" smtClean="0">
                <a:solidFill>
                  <a:srgbClr val="0070C0"/>
                </a:solidFill>
                <a:latin typeface="AR P丸ゴシック体E" panose="020F0900000000000000" pitchFamily="50" charset="-128"/>
                <a:ea typeface="AR P丸ゴシック体E" panose="020F0900000000000000" pitchFamily="50" charset="-128"/>
              </a:rPr>
              <a:t>放課後</a:t>
            </a:r>
            <a:r>
              <a:rPr lang="ja-JP" altLang="en-US" dirty="0">
                <a:solidFill>
                  <a:srgbClr val="0070C0"/>
                </a:solidFill>
                <a:latin typeface="AR P丸ゴシック体E" panose="020F0900000000000000" pitchFamily="50" charset="-128"/>
                <a:ea typeface="AR P丸ゴシック体E" panose="020F0900000000000000" pitchFamily="50" charset="-128"/>
              </a:rPr>
              <a:t>の</a:t>
            </a:r>
            <a:r>
              <a:rPr lang="ja-JP" altLang="en-US" dirty="0" smtClean="0">
                <a:solidFill>
                  <a:srgbClr val="0070C0"/>
                </a:solidFill>
                <a:latin typeface="AR P丸ゴシック体E" panose="020F0900000000000000" pitchFamily="50" charset="-128"/>
                <a:ea typeface="AR P丸ゴシック体E" panose="020F0900000000000000" pitchFamily="50" charset="-128"/>
              </a:rPr>
              <a:t>居場所づくり</a:t>
            </a:r>
            <a:endParaRPr lang="en-US" altLang="ja-JP" dirty="0">
              <a:solidFill>
                <a:srgbClr val="0070C0"/>
              </a:solidFill>
              <a:latin typeface="AR P丸ゴシック体E" panose="020F0900000000000000" pitchFamily="50" charset="-128"/>
              <a:ea typeface="AR P丸ゴシック体E" panose="020F0900000000000000" pitchFamily="50" charset="-128"/>
            </a:endParaRPr>
          </a:p>
          <a:p>
            <a:pPr>
              <a:spcBef>
                <a:spcPts val="0"/>
              </a:spcBef>
            </a:pPr>
            <a:r>
              <a:rPr lang="ja-JP" altLang="en-US" dirty="0" smtClean="0">
                <a:latin typeface="+mj-ea"/>
                <a:ea typeface="+mj-ea"/>
              </a:rPr>
              <a:t>　・</a:t>
            </a:r>
            <a:r>
              <a:rPr lang="ja-JP" altLang="en-US" dirty="0">
                <a:latin typeface="+mj-ea"/>
                <a:ea typeface="+mj-ea"/>
              </a:rPr>
              <a:t>地域の</a:t>
            </a:r>
            <a:r>
              <a:rPr lang="ja-JP" altLang="en-US" dirty="0" smtClean="0">
                <a:latin typeface="+mj-ea"/>
                <a:ea typeface="+mj-ea"/>
              </a:rPr>
              <a:t>方が</a:t>
            </a:r>
            <a:r>
              <a:rPr lang="ja-JP" altLang="en-US" dirty="0">
                <a:latin typeface="+mj-ea"/>
                <a:ea typeface="+mj-ea"/>
              </a:rPr>
              <a:t>、</a:t>
            </a:r>
            <a:r>
              <a:rPr lang="ja-JP" altLang="en-US" dirty="0" smtClean="0">
                <a:latin typeface="+mj-ea"/>
                <a:ea typeface="+mj-ea"/>
              </a:rPr>
              <a:t>放課後</a:t>
            </a:r>
            <a:r>
              <a:rPr lang="ja-JP" altLang="en-US" dirty="0">
                <a:latin typeface="+mj-ea"/>
                <a:ea typeface="+mj-ea"/>
              </a:rPr>
              <a:t>子ども教室や、放課後児童クラブに</a:t>
            </a:r>
            <a:r>
              <a:rPr lang="ja-JP" altLang="en-US" dirty="0" smtClean="0">
                <a:latin typeface="+mj-ea"/>
                <a:ea typeface="+mj-ea"/>
              </a:rPr>
              <a:t>参画</a:t>
            </a:r>
            <a:endParaRPr lang="en-US" altLang="ja-JP" dirty="0" smtClean="0">
              <a:latin typeface="+mj-ea"/>
              <a:ea typeface="+mj-ea"/>
            </a:endParaRPr>
          </a:p>
          <a:p>
            <a:pPr>
              <a:spcBef>
                <a:spcPts val="0"/>
              </a:spcBef>
            </a:pPr>
            <a:endParaRPr lang="en-US" altLang="ja-JP" dirty="0">
              <a:latin typeface="+mj-ea"/>
              <a:ea typeface="+mj-ea"/>
            </a:endParaRPr>
          </a:p>
          <a:p>
            <a:pPr>
              <a:spcBef>
                <a:spcPts val="0"/>
              </a:spcBef>
            </a:pPr>
            <a:r>
              <a:rPr lang="ja-JP" altLang="en-US" dirty="0">
                <a:latin typeface="+mj-ea"/>
                <a:ea typeface="+mj-ea"/>
              </a:rPr>
              <a:t>　</a:t>
            </a:r>
            <a:r>
              <a:rPr lang="ja-JP" altLang="en-US" dirty="0" smtClean="0">
                <a:solidFill>
                  <a:srgbClr val="0070C0"/>
                </a:solidFill>
                <a:latin typeface="AR P丸ゴシック体E" panose="020F0900000000000000" pitchFamily="50" charset="-128"/>
                <a:ea typeface="AR P丸ゴシック体E" panose="020F0900000000000000" pitchFamily="50" charset="-128"/>
              </a:rPr>
              <a:t>学習支援</a:t>
            </a:r>
            <a:endParaRPr lang="en-US" altLang="ja-JP" dirty="0">
              <a:solidFill>
                <a:srgbClr val="0070C0"/>
              </a:solidFill>
              <a:latin typeface="AR P丸ゴシック体E" panose="020F0900000000000000" pitchFamily="50" charset="-128"/>
              <a:ea typeface="AR P丸ゴシック体E" panose="020F0900000000000000" pitchFamily="50" charset="-128"/>
            </a:endParaRPr>
          </a:p>
          <a:p>
            <a:pPr>
              <a:spcBef>
                <a:spcPts val="0"/>
              </a:spcBef>
            </a:pPr>
            <a:r>
              <a:rPr lang="ja-JP" altLang="en-US" dirty="0">
                <a:latin typeface="+mj-ea"/>
                <a:ea typeface="+mj-ea"/>
              </a:rPr>
              <a:t>　・地域の</a:t>
            </a:r>
            <a:r>
              <a:rPr lang="ja-JP" altLang="en-US" dirty="0" smtClean="0">
                <a:latin typeface="+mj-ea"/>
                <a:ea typeface="+mj-ea"/>
              </a:rPr>
              <a:t>方が学習</a:t>
            </a:r>
            <a:r>
              <a:rPr lang="ja-JP" altLang="en-US" dirty="0">
                <a:latin typeface="+mj-ea"/>
                <a:ea typeface="+mj-ea"/>
              </a:rPr>
              <a:t>支援員等として、授業の補助や放課後</a:t>
            </a:r>
            <a:r>
              <a:rPr lang="ja-JP" altLang="en-US" dirty="0" smtClean="0">
                <a:latin typeface="+mj-ea"/>
                <a:ea typeface="+mj-ea"/>
              </a:rPr>
              <a:t>等の宿題や予習、</a:t>
            </a:r>
            <a:endParaRPr lang="en-US" altLang="ja-JP" dirty="0" smtClean="0">
              <a:latin typeface="+mj-ea"/>
              <a:ea typeface="+mj-ea"/>
            </a:endParaRPr>
          </a:p>
          <a:p>
            <a:pPr>
              <a:spcBef>
                <a:spcPts val="0"/>
              </a:spcBef>
            </a:pPr>
            <a:r>
              <a:rPr lang="ja-JP" altLang="en-US" dirty="0">
                <a:latin typeface="+mj-ea"/>
                <a:ea typeface="+mj-ea"/>
              </a:rPr>
              <a:t>　</a:t>
            </a:r>
            <a:r>
              <a:rPr lang="ja-JP" altLang="en-US" dirty="0" smtClean="0">
                <a:latin typeface="+mj-ea"/>
                <a:ea typeface="+mj-ea"/>
              </a:rPr>
              <a:t>　復習の支援</a:t>
            </a:r>
            <a:endParaRPr lang="en-US" altLang="ja-JP" dirty="0">
              <a:latin typeface="+mj-ea"/>
              <a:ea typeface="+mj-ea"/>
            </a:endParaRPr>
          </a:p>
          <a:p>
            <a:pPr>
              <a:spcBef>
                <a:spcPts val="0"/>
              </a:spcBef>
            </a:pPr>
            <a:endParaRPr lang="en-US" altLang="ja-JP" dirty="0">
              <a:latin typeface="+mj-ea"/>
              <a:ea typeface="+mj-ea"/>
            </a:endParaRPr>
          </a:p>
          <a:p>
            <a:pPr>
              <a:spcBef>
                <a:spcPts val="0"/>
              </a:spcBef>
            </a:pPr>
            <a:r>
              <a:rPr lang="ja-JP" altLang="en-US" dirty="0" smtClean="0">
                <a:latin typeface="+mj-ea"/>
                <a:ea typeface="+mj-ea"/>
              </a:rPr>
              <a:t>　</a:t>
            </a:r>
            <a:r>
              <a:rPr lang="ja-JP" altLang="en-US" dirty="0" smtClean="0">
                <a:solidFill>
                  <a:srgbClr val="0070C0"/>
                </a:solidFill>
                <a:latin typeface="AR P丸ゴシック体E" panose="020F0900000000000000" pitchFamily="50" charset="-128"/>
                <a:ea typeface="AR P丸ゴシック体E" panose="020F0900000000000000" pitchFamily="50" charset="-128"/>
              </a:rPr>
              <a:t>部活動支援</a:t>
            </a:r>
            <a:endParaRPr lang="en-US" altLang="ja-JP" dirty="0">
              <a:solidFill>
                <a:srgbClr val="0070C0"/>
              </a:solidFill>
              <a:latin typeface="AR P丸ゴシック体E" panose="020F0900000000000000" pitchFamily="50" charset="-128"/>
              <a:ea typeface="AR P丸ゴシック体E" panose="020F0900000000000000" pitchFamily="50" charset="-128"/>
            </a:endParaRPr>
          </a:p>
          <a:p>
            <a:pPr>
              <a:spcBef>
                <a:spcPts val="0"/>
              </a:spcBef>
            </a:pPr>
            <a:r>
              <a:rPr lang="ja-JP" altLang="en-US" dirty="0">
                <a:latin typeface="+mj-ea"/>
                <a:ea typeface="+mj-ea"/>
              </a:rPr>
              <a:t>　・地域の</a:t>
            </a:r>
            <a:r>
              <a:rPr lang="ja-JP" altLang="en-US" dirty="0" smtClean="0">
                <a:latin typeface="+mj-ea"/>
                <a:ea typeface="+mj-ea"/>
              </a:rPr>
              <a:t>経験者</a:t>
            </a:r>
            <a:r>
              <a:rPr lang="ja-JP" altLang="en-US" dirty="0">
                <a:latin typeface="+mj-ea"/>
                <a:ea typeface="+mj-ea"/>
              </a:rPr>
              <a:t>が</a:t>
            </a:r>
            <a:r>
              <a:rPr lang="ja-JP" altLang="en-US" dirty="0" smtClean="0">
                <a:latin typeface="+mj-ea"/>
                <a:ea typeface="+mj-ea"/>
              </a:rPr>
              <a:t>、</a:t>
            </a:r>
            <a:r>
              <a:rPr lang="ja-JP" altLang="en-US" dirty="0">
                <a:latin typeface="+mj-ea"/>
                <a:ea typeface="+mj-ea"/>
              </a:rPr>
              <a:t>部活動の指導や助言、支援</a:t>
            </a:r>
            <a:r>
              <a:rPr lang="ja-JP" altLang="en-US" dirty="0" smtClean="0">
                <a:latin typeface="+mj-ea"/>
                <a:ea typeface="+mj-ea"/>
              </a:rPr>
              <a:t>等</a:t>
            </a:r>
            <a:endParaRPr lang="en-US" altLang="ja-JP" dirty="0">
              <a:latin typeface="+mj-ea"/>
              <a:ea typeface="+mj-ea"/>
            </a:endParaRPr>
          </a:p>
          <a:p>
            <a:pPr>
              <a:spcBef>
                <a:spcPts val="0"/>
              </a:spcBef>
            </a:pPr>
            <a:endParaRPr lang="en-US" altLang="ja-JP" dirty="0">
              <a:latin typeface="+mj-ea"/>
              <a:ea typeface="+mj-ea"/>
            </a:endParaRPr>
          </a:p>
          <a:p>
            <a:pPr>
              <a:spcBef>
                <a:spcPts val="0"/>
              </a:spcBef>
            </a:pPr>
            <a:r>
              <a:rPr lang="ja-JP" altLang="en-US" dirty="0" smtClean="0">
                <a:solidFill>
                  <a:schemeClr val="accent1">
                    <a:lumMod val="75000"/>
                  </a:schemeClr>
                </a:solidFill>
                <a:latin typeface="+mj-ea"/>
                <a:ea typeface="+mj-ea"/>
              </a:rPr>
              <a:t>　</a:t>
            </a:r>
            <a:r>
              <a:rPr lang="ja-JP" altLang="en-US" dirty="0" smtClean="0">
                <a:solidFill>
                  <a:srgbClr val="0070C0"/>
                </a:solidFill>
                <a:latin typeface="AR P丸ゴシック体E" panose="020F0900000000000000" pitchFamily="50" charset="-128"/>
                <a:ea typeface="AR P丸ゴシック体E" panose="020F0900000000000000" pitchFamily="50" charset="-128"/>
              </a:rPr>
              <a:t>環境整備</a:t>
            </a:r>
            <a:endParaRPr lang="en-US" altLang="ja-JP" dirty="0">
              <a:solidFill>
                <a:srgbClr val="0070C0"/>
              </a:solidFill>
              <a:latin typeface="AR P丸ゴシック体E" panose="020F0900000000000000" pitchFamily="50" charset="-128"/>
              <a:ea typeface="AR P丸ゴシック体E" panose="020F0900000000000000" pitchFamily="50" charset="-128"/>
            </a:endParaRPr>
          </a:p>
          <a:p>
            <a:pPr>
              <a:spcBef>
                <a:spcPts val="0"/>
              </a:spcBef>
            </a:pPr>
            <a:r>
              <a:rPr lang="ja-JP" altLang="en-US" dirty="0" smtClean="0">
                <a:latin typeface="+mj-ea"/>
                <a:ea typeface="+mj-ea"/>
              </a:rPr>
              <a:t>　・</a:t>
            </a:r>
            <a:r>
              <a:rPr lang="ja-JP" altLang="en-US" dirty="0">
                <a:latin typeface="+mj-ea"/>
                <a:ea typeface="+mj-ea"/>
              </a:rPr>
              <a:t>愛校作業等で、子どもたちと一緒に清掃</a:t>
            </a:r>
            <a:r>
              <a:rPr lang="ja-JP" altLang="en-US" dirty="0" smtClean="0">
                <a:latin typeface="+mj-ea"/>
                <a:ea typeface="+mj-ea"/>
              </a:rPr>
              <a:t>活動や定期的</a:t>
            </a:r>
            <a:r>
              <a:rPr lang="ja-JP" altLang="en-US" dirty="0">
                <a:latin typeface="+mj-ea"/>
                <a:ea typeface="+mj-ea"/>
              </a:rPr>
              <a:t>な</a:t>
            </a:r>
            <a:r>
              <a:rPr lang="ja-JP" altLang="en-US" dirty="0" smtClean="0">
                <a:latin typeface="+mj-ea"/>
                <a:ea typeface="+mj-ea"/>
              </a:rPr>
              <a:t>花壇の</a:t>
            </a:r>
            <a:r>
              <a:rPr lang="ja-JP" altLang="en-US" dirty="0">
                <a:latin typeface="+mj-ea"/>
                <a:ea typeface="+mj-ea"/>
              </a:rPr>
              <a:t>整備</a:t>
            </a:r>
            <a:r>
              <a:rPr lang="ja-JP" altLang="en-US" dirty="0" smtClean="0">
                <a:latin typeface="+mj-ea"/>
                <a:ea typeface="+mj-ea"/>
              </a:rPr>
              <a:t>等</a:t>
            </a:r>
            <a:endParaRPr lang="en-US" altLang="ja-JP" dirty="0">
              <a:latin typeface="+mj-ea"/>
              <a:ea typeface="+mj-ea"/>
            </a:endParaRPr>
          </a:p>
          <a:p>
            <a:pPr>
              <a:spcBef>
                <a:spcPts val="0"/>
              </a:spcBef>
            </a:pPr>
            <a:endParaRPr lang="en-US" altLang="ja-JP" dirty="0">
              <a:latin typeface="+mj-ea"/>
              <a:ea typeface="+mj-ea"/>
            </a:endParaRPr>
          </a:p>
          <a:p>
            <a:pPr>
              <a:spcBef>
                <a:spcPts val="0"/>
              </a:spcBef>
            </a:pPr>
            <a:r>
              <a:rPr lang="ja-JP" altLang="en-US" dirty="0" smtClean="0">
                <a:latin typeface="+mj-ea"/>
                <a:ea typeface="+mj-ea"/>
              </a:rPr>
              <a:t>　</a:t>
            </a:r>
            <a:r>
              <a:rPr lang="ja-JP" altLang="en-US" dirty="0" smtClean="0">
                <a:solidFill>
                  <a:srgbClr val="0070C0"/>
                </a:solidFill>
                <a:latin typeface="AR P丸ゴシック体E" panose="020F0900000000000000" pitchFamily="50" charset="-128"/>
                <a:ea typeface="AR P丸ゴシック体E" panose="020F0900000000000000" pitchFamily="50" charset="-128"/>
              </a:rPr>
              <a:t>登</a:t>
            </a:r>
            <a:r>
              <a:rPr lang="ja-JP" altLang="en-US" dirty="0">
                <a:solidFill>
                  <a:srgbClr val="0070C0"/>
                </a:solidFill>
                <a:latin typeface="AR P丸ゴシック体E" panose="020F0900000000000000" pitchFamily="50" charset="-128"/>
                <a:ea typeface="AR P丸ゴシック体E" panose="020F0900000000000000" pitchFamily="50" charset="-128"/>
              </a:rPr>
              <a:t>下校安全</a:t>
            </a:r>
            <a:r>
              <a:rPr lang="ja-JP" altLang="en-US" dirty="0" smtClean="0">
                <a:solidFill>
                  <a:srgbClr val="0070C0"/>
                </a:solidFill>
                <a:latin typeface="AR P丸ゴシック体E" panose="020F0900000000000000" pitchFamily="50" charset="-128"/>
                <a:ea typeface="AR P丸ゴシック体E" panose="020F0900000000000000" pitchFamily="50" charset="-128"/>
              </a:rPr>
              <a:t>指導</a:t>
            </a:r>
            <a:endParaRPr lang="en-US" altLang="ja-JP" dirty="0">
              <a:solidFill>
                <a:srgbClr val="0070C0"/>
              </a:solidFill>
              <a:latin typeface="AR P丸ゴシック体E" panose="020F0900000000000000" pitchFamily="50" charset="-128"/>
              <a:ea typeface="AR P丸ゴシック体E" panose="020F0900000000000000" pitchFamily="50" charset="-128"/>
            </a:endParaRPr>
          </a:p>
          <a:p>
            <a:pPr>
              <a:spcBef>
                <a:spcPts val="0"/>
              </a:spcBef>
            </a:pPr>
            <a:r>
              <a:rPr lang="ja-JP" altLang="en-US" dirty="0">
                <a:latin typeface="+mj-ea"/>
                <a:ea typeface="+mj-ea"/>
              </a:rPr>
              <a:t>　・地域の方が登下校時に通学路に立ち、子どもたちに声かけをするとともに、安全</a:t>
            </a:r>
            <a:r>
              <a:rPr lang="ja-JP" altLang="en-US" dirty="0" smtClean="0">
                <a:latin typeface="+mj-ea"/>
                <a:ea typeface="+mj-ea"/>
              </a:rPr>
              <a:t>が図</a:t>
            </a:r>
            <a:endParaRPr lang="en-US" altLang="ja-JP" dirty="0" smtClean="0">
              <a:latin typeface="+mj-ea"/>
              <a:ea typeface="+mj-ea"/>
            </a:endParaRPr>
          </a:p>
          <a:p>
            <a:pPr>
              <a:spcBef>
                <a:spcPts val="0"/>
              </a:spcBef>
            </a:pPr>
            <a:r>
              <a:rPr lang="ja-JP" altLang="en-US" dirty="0">
                <a:latin typeface="+mj-ea"/>
                <a:ea typeface="+mj-ea"/>
              </a:rPr>
              <a:t>　</a:t>
            </a:r>
            <a:r>
              <a:rPr lang="ja-JP" altLang="en-US" dirty="0" smtClean="0">
                <a:latin typeface="+mj-ea"/>
                <a:ea typeface="+mj-ea"/>
              </a:rPr>
              <a:t>　ら</a:t>
            </a:r>
            <a:r>
              <a:rPr lang="ja-JP" altLang="en-US" dirty="0" err="1" smtClean="0">
                <a:latin typeface="+mj-ea"/>
                <a:ea typeface="+mj-ea"/>
              </a:rPr>
              <a:t>れるように</a:t>
            </a:r>
            <a:r>
              <a:rPr lang="ja-JP" altLang="en-US" dirty="0" smtClean="0">
                <a:latin typeface="+mj-ea"/>
                <a:ea typeface="+mj-ea"/>
              </a:rPr>
              <a:t>見守るこ</a:t>
            </a:r>
            <a:r>
              <a:rPr lang="ja-JP" altLang="en-US" dirty="0">
                <a:latin typeface="+mj-ea"/>
                <a:ea typeface="+mj-ea"/>
              </a:rPr>
              <a:t>と</a:t>
            </a:r>
            <a:endParaRPr lang="en-US" altLang="ja-JP" dirty="0">
              <a:latin typeface="+mj-ea"/>
              <a:ea typeface="+mj-ea"/>
            </a:endParaRPr>
          </a:p>
          <a:p>
            <a:pPr>
              <a:spcBef>
                <a:spcPts val="0"/>
              </a:spcBef>
            </a:pPr>
            <a:endParaRPr lang="en-US" altLang="ja-JP" dirty="0">
              <a:latin typeface="+mj-ea"/>
              <a:ea typeface="+mj-ea"/>
            </a:endParaRPr>
          </a:p>
          <a:p>
            <a:pPr>
              <a:spcBef>
                <a:spcPts val="0"/>
              </a:spcBef>
            </a:pPr>
            <a:r>
              <a:rPr lang="ja-JP" altLang="en-US" dirty="0" smtClean="0">
                <a:latin typeface="+mj-ea"/>
                <a:ea typeface="+mj-ea"/>
              </a:rPr>
              <a:t>　</a:t>
            </a:r>
            <a:r>
              <a:rPr lang="ja-JP" altLang="en-US" dirty="0" smtClean="0">
                <a:solidFill>
                  <a:srgbClr val="0070C0"/>
                </a:solidFill>
                <a:latin typeface="AR P丸ゴシック体E" panose="020F0900000000000000" pitchFamily="50" charset="-128"/>
                <a:ea typeface="AR P丸ゴシック体E" panose="020F0900000000000000" pitchFamily="50" charset="-128"/>
              </a:rPr>
              <a:t>交流</a:t>
            </a:r>
            <a:r>
              <a:rPr lang="ja-JP" altLang="en-US" dirty="0">
                <a:solidFill>
                  <a:srgbClr val="0070C0"/>
                </a:solidFill>
                <a:latin typeface="AR P丸ゴシック体E" panose="020F0900000000000000" pitchFamily="50" charset="-128"/>
                <a:ea typeface="AR P丸ゴシック体E" panose="020F0900000000000000" pitchFamily="50" charset="-128"/>
              </a:rPr>
              <a:t>活動や体験活動</a:t>
            </a:r>
            <a:endParaRPr lang="en-US" altLang="ja-JP" dirty="0">
              <a:solidFill>
                <a:srgbClr val="0070C0"/>
              </a:solidFill>
              <a:latin typeface="AR P丸ゴシック体E" panose="020F0900000000000000" pitchFamily="50" charset="-128"/>
              <a:ea typeface="AR P丸ゴシック体E" panose="020F0900000000000000" pitchFamily="50" charset="-128"/>
            </a:endParaRPr>
          </a:p>
          <a:p>
            <a:pPr>
              <a:spcBef>
                <a:spcPts val="0"/>
              </a:spcBef>
            </a:pPr>
            <a:r>
              <a:rPr lang="ja-JP" altLang="en-US" dirty="0" smtClean="0">
                <a:latin typeface="+mj-ea"/>
                <a:ea typeface="+mj-ea"/>
              </a:rPr>
              <a:t>　・</a:t>
            </a:r>
            <a:r>
              <a:rPr lang="ja-JP" altLang="en-US" dirty="0">
                <a:latin typeface="+mj-ea"/>
                <a:ea typeface="+mj-ea"/>
              </a:rPr>
              <a:t>地域の方がその経験や知識等を生かし、総合的な学習の時間等で「</a:t>
            </a:r>
            <a:r>
              <a:rPr lang="ja-JP" altLang="en-US" dirty="0" smtClean="0">
                <a:latin typeface="+mj-ea"/>
                <a:ea typeface="+mj-ea"/>
              </a:rPr>
              <a:t>ゲストティーチャ</a:t>
            </a:r>
            <a:endParaRPr lang="en-US" altLang="ja-JP" dirty="0" smtClean="0">
              <a:latin typeface="+mj-ea"/>
              <a:ea typeface="+mj-ea"/>
            </a:endParaRPr>
          </a:p>
          <a:p>
            <a:pPr>
              <a:spcBef>
                <a:spcPts val="0"/>
              </a:spcBef>
            </a:pPr>
            <a:r>
              <a:rPr lang="ja-JP" altLang="en-US" dirty="0">
                <a:latin typeface="+mj-ea"/>
                <a:ea typeface="+mj-ea"/>
              </a:rPr>
              <a:t>　</a:t>
            </a:r>
            <a:r>
              <a:rPr lang="ja-JP" altLang="en-US" dirty="0" smtClean="0">
                <a:latin typeface="+mj-ea"/>
                <a:ea typeface="+mj-ea"/>
              </a:rPr>
              <a:t>　</a:t>
            </a:r>
            <a:r>
              <a:rPr lang="en-US" altLang="ja-JP" dirty="0" smtClean="0">
                <a:latin typeface="+mj-ea"/>
                <a:ea typeface="+mj-ea"/>
              </a:rPr>
              <a:t>―</a:t>
            </a:r>
            <a:r>
              <a:rPr lang="ja-JP" altLang="en-US" dirty="0" smtClean="0">
                <a:latin typeface="+mj-ea"/>
                <a:ea typeface="+mj-ea"/>
              </a:rPr>
              <a:t>」を務めること</a:t>
            </a:r>
            <a:endParaRPr lang="en-US" altLang="ja-JP" dirty="0">
              <a:latin typeface="+mj-ea"/>
              <a:ea typeface="+mj-ea"/>
            </a:endParaRPr>
          </a:p>
        </p:txBody>
      </p:sp>
      <p:sp>
        <p:nvSpPr>
          <p:cNvPr id="1783" name="角丸四角形 3"/>
          <p:cNvSpPr/>
          <p:nvPr/>
        </p:nvSpPr>
        <p:spPr>
          <a:xfrm>
            <a:off x="2339751" y="116632"/>
            <a:ext cx="4104457" cy="576064"/>
          </a:xfrm>
          <a:prstGeom prst="roundRect">
            <a:avLst/>
          </a:prstGeom>
          <a:ln/>
        </p:spPr>
        <p:style>
          <a:lnRef idx="1">
            <a:schemeClr val="accent5"/>
          </a:lnRef>
          <a:fillRef idx="3">
            <a:schemeClr val="accent5"/>
          </a:fillRef>
          <a:effectRef idx="2">
            <a:schemeClr val="accent5"/>
          </a:effectRef>
          <a:fontRef idx="minor">
            <a:schemeClr val="lt1"/>
          </a:fontRef>
        </p:style>
        <p:txBody>
          <a:bodyPr lIns="128016" tIns="64008" rIns="128016" bIns="64008" rtlCol="0" anchor="ctr"/>
          <a:lstStyle/>
          <a:p>
            <a:pPr defTabSz="914418" fontAlgn="auto">
              <a:spcBef>
                <a:spcPts val="0"/>
              </a:spcBef>
              <a:spcAft>
                <a:spcPts val="0"/>
              </a:spcAft>
            </a:pPr>
            <a:r>
              <a:rPr lang="ja-JP" altLang="en-US" sz="2400" dirty="0">
                <a:solidFill>
                  <a:schemeClr val="bg1"/>
                </a:solidFill>
                <a:latin typeface="HGS創英角ｺﾞｼｯｸUB" pitchFamily="50" charset="-128"/>
                <a:ea typeface="HGS創英角ｺﾞｼｯｸUB" pitchFamily="50" charset="-128"/>
              </a:rPr>
              <a:t>　</a:t>
            </a:r>
            <a:r>
              <a:rPr lang="ja-JP" altLang="en-US" sz="2400" dirty="0" smtClean="0">
                <a:solidFill>
                  <a:schemeClr val="bg1"/>
                </a:solidFill>
                <a:latin typeface="HGS創英角ｺﾞｼｯｸUB" pitchFamily="50" charset="-128"/>
                <a:ea typeface="HGS創英角ｺﾞｼｯｸUB" pitchFamily="50" charset="-128"/>
              </a:rPr>
              <a:t>　具体的な取組として</a:t>
            </a:r>
            <a:endParaRPr lang="ja-JP" altLang="en-US" sz="2400" dirty="0">
              <a:solidFill>
                <a:schemeClr val="bg1"/>
              </a:solidFill>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29158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9" name="AutoShape 3"/>
          <p:cNvSpPr>
            <a:spLocks noChangeArrowheads="1"/>
          </p:cNvSpPr>
          <p:nvPr/>
        </p:nvSpPr>
        <p:spPr>
          <a:xfrm>
            <a:off x="42504" y="606022"/>
            <a:ext cx="9004279" cy="5919321"/>
          </a:xfrm>
          <a:prstGeom prst="roundRect">
            <a:avLst>
              <a:gd name="adj" fmla="val 6333"/>
            </a:avLst>
          </a:prstGeom>
          <a:solidFill>
            <a:srgbClr val="B8CCE4"/>
          </a:solidFill>
          <a:ln w="9525">
            <a:solidFill>
              <a:srgbClr val="000000"/>
            </a:solidFill>
            <a:round/>
            <a:headEnd/>
            <a:tailEnd/>
          </a:ln>
        </p:spPr>
        <p:txBody>
          <a:bodyPr vert="horz" wrap="square" lIns="53068" tIns="6350" rIns="53068" bIns="6350" numCol="1" anchor="t" anchorCtr="0" compatLnSpc="1">
            <a:prstTxWarp prst="textNoShape">
              <a:avLst/>
            </a:prstTxWarp>
          </a:bodyPr>
          <a:lstStyle/>
          <a:p>
            <a:pPr defTabSz="914418" fontAlgn="auto">
              <a:spcBef>
                <a:spcPts val="0"/>
              </a:spcBef>
              <a:spcAft>
                <a:spcPts val="0"/>
              </a:spcAft>
            </a:pPr>
            <a:endParaRPr lang="ja-JP" altLang="en-US" sz="1786">
              <a:solidFill>
                <a:prstClr val="black"/>
              </a:solidFill>
              <a:latin typeface="Calibri"/>
            </a:endParaRPr>
          </a:p>
        </p:txBody>
      </p:sp>
      <p:sp>
        <p:nvSpPr>
          <p:cNvPr id="1790" name="Rectangle 20"/>
          <p:cNvSpPr>
            <a:spLocks noChangeArrowheads="1"/>
          </p:cNvSpPr>
          <p:nvPr/>
        </p:nvSpPr>
        <p:spPr>
          <a:xfrm>
            <a:off x="1556597" y="5568857"/>
            <a:ext cx="7330232" cy="740463"/>
          </a:xfrm>
          <a:prstGeom prst="rect">
            <a:avLst/>
          </a:prstGeom>
          <a:solidFill>
            <a:srgbClr val="FFFFFF"/>
          </a:solidFill>
          <a:ln w="9525">
            <a:solidFill>
              <a:srgbClr val="000000"/>
            </a:solidFill>
            <a:miter lim="800000"/>
            <a:headEnd/>
            <a:tailEnd/>
          </a:ln>
        </p:spPr>
        <p:txBody>
          <a:bodyPr vert="horz" wrap="square" lIns="53068" tIns="6350" rIns="53068" bIns="6350" numCol="1" anchor="t" anchorCtr="0" compatLnSpc="1">
            <a:prstTxWarp prst="textNoShape">
              <a:avLst/>
            </a:prstTxWarp>
          </a:bodyPr>
          <a:lstStyle/>
          <a:p>
            <a:pPr algn="just" defTabSz="653156"/>
            <a:r>
              <a:rPr lang="ja-JP" altLang="en-US" sz="1400" dirty="0">
                <a:solidFill>
                  <a:prstClr val="black"/>
                </a:solidFill>
                <a:latin typeface="HG創英角ﾎﾟｯﾌﾟ体" pitchFamily="49" charset="-128"/>
                <a:ea typeface="HG創英角ﾎﾟｯﾌﾟ体" pitchFamily="49" charset="-128"/>
                <a:cs typeface="ＭＳ Ｐゴシック" pitchFamily="50" charset="-128"/>
              </a:rPr>
              <a:t>・自己存在感　　・自己有用感　　　・自己肯定感　　  ・共感的理解</a:t>
            </a:r>
          </a:p>
          <a:p>
            <a:pPr algn="just" defTabSz="653156"/>
            <a:r>
              <a:rPr lang="ja-JP" altLang="en-US" sz="1400" dirty="0">
                <a:solidFill>
                  <a:prstClr val="black"/>
                </a:solidFill>
                <a:latin typeface="HG創英角ﾎﾟｯﾌﾟ体" pitchFamily="49" charset="-128"/>
                <a:ea typeface="HG創英角ﾎﾟｯﾌﾟ体" pitchFamily="49" charset="-128"/>
                <a:cs typeface="ＭＳ Ｐゴシック" pitchFamily="50" charset="-128"/>
              </a:rPr>
              <a:t>・コミュニケーション力　　　　　　・道徳性　　　　  ・規範意識</a:t>
            </a:r>
          </a:p>
          <a:p>
            <a:pPr algn="just" defTabSz="653156"/>
            <a:r>
              <a:rPr lang="ja-JP" altLang="en-US" sz="1400" dirty="0">
                <a:solidFill>
                  <a:prstClr val="black"/>
                </a:solidFill>
                <a:latin typeface="HG創英角ﾎﾟｯﾌﾟ体" pitchFamily="49" charset="-128"/>
                <a:ea typeface="HG創英角ﾎﾟｯﾌﾟ体" pitchFamily="49" charset="-128"/>
                <a:cs typeface="ＭＳ Ｐゴシック" pitchFamily="50" charset="-128"/>
              </a:rPr>
              <a:t>・人権意識　　　・個性の尊重　　　・地域のつながり  ・地域、家庭の教育力　等　</a:t>
            </a:r>
            <a:r>
              <a:rPr lang="ja-JP" altLang="en-US" sz="1143" dirty="0">
                <a:solidFill>
                  <a:prstClr val="black"/>
                </a:solidFill>
                <a:latin typeface="HG創英角ﾎﾟｯﾌﾟ体" pitchFamily="49" charset="-128"/>
                <a:ea typeface="HG創英角ﾎﾟｯﾌﾟ体" pitchFamily="49" charset="-128"/>
                <a:cs typeface="ＭＳ Ｐゴシック" pitchFamily="50" charset="-128"/>
              </a:rPr>
              <a:t>　　　</a:t>
            </a:r>
            <a:endParaRPr lang="ja-JP" altLang="en-US" sz="1143" dirty="0">
              <a:solidFill>
                <a:prstClr val="black"/>
              </a:solidFill>
              <a:cs typeface="ＭＳ Ｐゴシック" pitchFamily="50" charset="-128"/>
            </a:endParaRPr>
          </a:p>
        </p:txBody>
      </p:sp>
      <p:sp>
        <p:nvSpPr>
          <p:cNvPr id="1791" name="AutoShape 21"/>
          <p:cNvSpPr>
            <a:spLocks noChangeArrowheads="1"/>
          </p:cNvSpPr>
          <p:nvPr/>
        </p:nvSpPr>
        <p:spPr>
          <a:xfrm>
            <a:off x="2613847" y="182730"/>
            <a:ext cx="3384376" cy="423292"/>
          </a:xfrm>
          <a:prstGeom prst="roundRect">
            <a:avLst>
              <a:gd name="adj" fmla="val 16667"/>
            </a:avLst>
          </a:prstGeom>
          <a:solidFill>
            <a:srgbClr val="0070C0"/>
          </a:solidFill>
          <a:ln w="9525">
            <a:solidFill>
              <a:srgbClr val="000000"/>
            </a:solidFill>
            <a:round/>
            <a:headEnd/>
            <a:tailEnd/>
          </a:ln>
        </p:spPr>
        <p:txBody>
          <a:bodyPr vert="horz" wrap="square" lIns="53068" tIns="6350" rIns="53068" bIns="6350" numCol="1" anchor="t" anchorCtr="0" compatLnSpc="1">
            <a:prstTxWarp prst="textNoShape">
              <a:avLst/>
            </a:prstTxWarp>
          </a:bodyPr>
          <a:lstStyle/>
          <a:p>
            <a:pPr algn="ctr" defTabSz="653156"/>
            <a:r>
              <a:rPr lang="ja-JP" altLang="en-US" sz="2000" dirty="0">
                <a:solidFill>
                  <a:prstClr val="white"/>
                </a:solidFill>
                <a:latin typeface="HGP創英角ｺﾞｼｯｸUB" pitchFamily="50" charset="-128"/>
                <a:ea typeface="HGP創英角ｺﾞｼｯｸUB" pitchFamily="50" charset="-128"/>
                <a:cs typeface="ＭＳ Ｐゴシック" pitchFamily="50" charset="-128"/>
              </a:rPr>
              <a:t>連携・協働</a:t>
            </a:r>
            <a:r>
              <a:rPr lang="ja-JP" altLang="en-US" sz="2000" dirty="0" smtClean="0">
                <a:solidFill>
                  <a:prstClr val="white"/>
                </a:solidFill>
                <a:latin typeface="HGP創英角ｺﾞｼｯｸUB" pitchFamily="50" charset="-128"/>
                <a:ea typeface="HGP創英角ｺﾞｼｯｸUB" pitchFamily="50" charset="-128"/>
                <a:cs typeface="ＭＳ Ｐゴシック" pitchFamily="50" charset="-128"/>
              </a:rPr>
              <a:t>の</a:t>
            </a:r>
            <a:r>
              <a:rPr lang="ja-JP" altLang="en-US" sz="2000" dirty="0">
                <a:solidFill>
                  <a:prstClr val="white"/>
                </a:solidFill>
                <a:latin typeface="HGP創英角ｺﾞｼｯｸUB" pitchFamily="50" charset="-128"/>
                <a:ea typeface="HGP創英角ｺﾞｼｯｸUB" pitchFamily="50" charset="-128"/>
                <a:cs typeface="ＭＳ Ｐゴシック" pitchFamily="50" charset="-128"/>
              </a:rPr>
              <a:t>目指</a:t>
            </a:r>
            <a:r>
              <a:rPr lang="ja-JP" altLang="en-US" sz="2000" dirty="0" smtClean="0">
                <a:solidFill>
                  <a:prstClr val="white"/>
                </a:solidFill>
                <a:latin typeface="HGP創英角ｺﾞｼｯｸUB" pitchFamily="50" charset="-128"/>
                <a:ea typeface="HGP創英角ｺﾞｼｯｸUB" pitchFamily="50" charset="-128"/>
                <a:cs typeface="ＭＳ Ｐゴシック" pitchFamily="50" charset="-128"/>
              </a:rPr>
              <a:t>すべき</a:t>
            </a:r>
            <a:r>
              <a:rPr lang="ja-JP" altLang="en-US" sz="2000" dirty="0">
                <a:solidFill>
                  <a:prstClr val="white"/>
                </a:solidFill>
                <a:latin typeface="HGP創英角ｺﾞｼｯｸUB" pitchFamily="50" charset="-128"/>
                <a:ea typeface="HGP創英角ｺﾞｼｯｸUB" pitchFamily="50" charset="-128"/>
                <a:cs typeface="ＭＳ Ｐゴシック" pitchFamily="50" charset="-128"/>
              </a:rPr>
              <a:t>姿</a:t>
            </a:r>
            <a:endParaRPr lang="ja-JP" altLang="en-US" sz="2000" dirty="0">
              <a:solidFill>
                <a:prstClr val="white"/>
              </a:solidFill>
              <a:cs typeface="ＭＳ Ｐゴシック" pitchFamily="50" charset="-128"/>
            </a:endParaRPr>
          </a:p>
        </p:txBody>
      </p:sp>
      <p:sp>
        <p:nvSpPr>
          <p:cNvPr id="1792" name="AutoShape 22"/>
          <p:cNvSpPr>
            <a:spLocks noChangeArrowheads="1"/>
          </p:cNvSpPr>
          <p:nvPr/>
        </p:nvSpPr>
        <p:spPr>
          <a:xfrm>
            <a:off x="395537" y="5568857"/>
            <a:ext cx="1152128" cy="740463"/>
          </a:xfrm>
          <a:prstGeom prst="roundRect">
            <a:avLst>
              <a:gd name="adj" fmla="val 0"/>
            </a:avLst>
          </a:prstGeom>
          <a:solidFill>
            <a:srgbClr val="0F243E"/>
          </a:solidFill>
          <a:ln w="9525">
            <a:solidFill>
              <a:srgbClr val="000000"/>
            </a:solidFill>
            <a:round/>
            <a:headEnd/>
            <a:tailEnd/>
          </a:ln>
        </p:spPr>
        <p:txBody>
          <a:bodyPr vert="horz" wrap="square" lIns="53068" tIns="6350" rIns="53068" bIns="6350" numCol="1" anchor="t" anchorCtr="0" compatLnSpc="1">
            <a:prstTxWarp prst="textNoShape">
              <a:avLst/>
            </a:prstTxWarp>
          </a:bodyPr>
          <a:lstStyle/>
          <a:p>
            <a:pPr algn="ctr" defTabSz="653156"/>
            <a:r>
              <a:rPr lang="ja-JP" altLang="en-US" dirty="0">
                <a:solidFill>
                  <a:prstClr val="white"/>
                </a:solidFill>
                <a:latin typeface="HGP創英角ｺﾞｼｯｸUB" pitchFamily="50" charset="-128"/>
                <a:ea typeface="HGP創英角ｺﾞｼｯｸUB" pitchFamily="50" charset="-128"/>
                <a:cs typeface="ＭＳ Ｐゴシック" pitchFamily="50" charset="-128"/>
              </a:rPr>
              <a:t>地域で育まれるもの</a:t>
            </a:r>
            <a:endParaRPr lang="ja-JP" altLang="en-US" dirty="0">
              <a:solidFill>
                <a:prstClr val="white"/>
              </a:solidFill>
              <a:cs typeface="ＭＳ Ｐゴシック" pitchFamily="50" charset="-128"/>
            </a:endParaRPr>
          </a:p>
        </p:txBody>
      </p:sp>
      <p:grpSp>
        <p:nvGrpSpPr>
          <p:cNvPr id="1793" name="グループ化 49"/>
          <p:cNvGrpSpPr/>
          <p:nvPr/>
        </p:nvGrpSpPr>
        <p:grpSpPr>
          <a:xfrm>
            <a:off x="1964789" y="1124744"/>
            <a:ext cx="5343515" cy="3394664"/>
            <a:chOff x="1720280" y="6901926"/>
            <a:chExt cx="3744416" cy="2062048"/>
          </a:xfrm>
        </p:grpSpPr>
        <p:sp>
          <p:nvSpPr>
            <p:cNvPr id="1794" name="円/楕円 30"/>
            <p:cNvSpPr/>
            <p:nvPr/>
          </p:nvSpPr>
          <p:spPr>
            <a:xfrm>
              <a:off x="1720280" y="6901926"/>
              <a:ext cx="2232248" cy="2062048"/>
            </a:xfrm>
            <a:prstGeom prst="ellipse">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t" anchorCtr="0"/>
            <a:lstStyle/>
            <a:p>
              <a:pPr defTabSz="914418" fontAlgn="auto">
                <a:spcBef>
                  <a:spcPts val="0"/>
                </a:spcBef>
                <a:spcAft>
                  <a:spcPts val="0"/>
                </a:spcAft>
              </a:pPr>
              <a:r>
                <a:rPr lang="ja-JP" altLang="en-US" sz="1714" dirty="0">
                  <a:solidFill>
                    <a:sysClr val="windowText" lastClr="000000"/>
                  </a:solidFill>
                  <a:latin typeface="AR P丸ゴシック体E" panose="020F0900000000000000" pitchFamily="50" charset="-128"/>
                  <a:ea typeface="AR P丸ゴシック体E" panose="020F0900000000000000" pitchFamily="50" charset="-128"/>
                </a:rPr>
                <a:t>  </a:t>
              </a:r>
              <a:r>
                <a:rPr lang="ja-JP" altLang="en-US" sz="1714" dirty="0" smtClean="0">
                  <a:solidFill>
                    <a:sysClr val="windowText" lastClr="000000"/>
                  </a:solidFill>
                  <a:latin typeface="AR P丸ゴシック体E" panose="020F0900000000000000" pitchFamily="50" charset="-128"/>
                  <a:ea typeface="AR P丸ゴシック体E" panose="020F0900000000000000" pitchFamily="50" charset="-128"/>
                </a:rPr>
                <a:t>学校</a:t>
              </a:r>
              <a:endParaRPr lang="en-US" altLang="ja-JP" sz="1714" dirty="0">
                <a:solidFill>
                  <a:sysClr val="windowText" lastClr="000000"/>
                </a:solidFill>
                <a:latin typeface="AR P丸ゴシック体E" panose="020F0900000000000000" pitchFamily="50" charset="-128"/>
                <a:ea typeface="AR P丸ゴシック体E" panose="020F0900000000000000" pitchFamily="50" charset="-128"/>
              </a:endParaRPr>
            </a:p>
            <a:p>
              <a:pPr defTabSz="914418" fontAlgn="auto">
                <a:spcBef>
                  <a:spcPts val="0"/>
                </a:spcBef>
                <a:spcAft>
                  <a:spcPts val="0"/>
                </a:spcAft>
              </a:pPr>
              <a:r>
                <a:rPr lang="ja-JP" altLang="en-US" sz="1000" dirty="0">
                  <a:solidFill>
                    <a:sysClr val="windowText" lastClr="000000"/>
                  </a:solidFill>
                  <a:latin typeface="Calibri"/>
                  <a:ea typeface="ＭＳ Ｐゴシック" panose="020B0600070205080204" pitchFamily="50" charset="-128"/>
                </a:rPr>
                <a:t>　　</a:t>
              </a:r>
              <a:r>
                <a:rPr lang="ja-JP" altLang="en-US" sz="1400" dirty="0" smtClean="0">
                  <a:solidFill>
                    <a:sysClr val="windowText" lastClr="000000"/>
                  </a:solidFill>
                  <a:latin typeface="Calibri"/>
                  <a:ea typeface="ＭＳ Ｐゴシック" panose="020B0600070205080204" pitchFamily="50" charset="-128"/>
                </a:rPr>
                <a:t>・</a:t>
              </a:r>
              <a:r>
                <a:rPr lang="ja-JP" altLang="en-US" sz="1400" dirty="0">
                  <a:solidFill>
                    <a:sysClr val="windowText" lastClr="000000"/>
                  </a:solidFill>
                  <a:latin typeface="Calibri"/>
                  <a:ea typeface="ＭＳ Ｐゴシック" panose="020B0600070205080204" pitchFamily="50" charset="-128"/>
                </a:rPr>
                <a:t>学習支援</a:t>
              </a: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dirty="0">
                  <a:solidFill>
                    <a:sysClr val="windowText" lastClr="000000"/>
                  </a:solidFill>
                  <a:latin typeface="Calibri"/>
                  <a:ea typeface="ＭＳ Ｐゴシック" panose="020B0600070205080204" pitchFamily="50" charset="-128"/>
                </a:rPr>
                <a:t>　</a:t>
              </a:r>
              <a:r>
                <a:rPr lang="ja-JP" altLang="en-US" sz="1400" dirty="0" smtClean="0">
                  <a:solidFill>
                    <a:sysClr val="windowText" lastClr="000000"/>
                  </a:solidFill>
                  <a:latin typeface="Calibri"/>
                  <a:ea typeface="ＭＳ Ｐゴシック" panose="020B0600070205080204" pitchFamily="50" charset="-128"/>
                </a:rPr>
                <a:t>・</a:t>
              </a:r>
              <a:r>
                <a:rPr lang="ja-JP" altLang="en-US" sz="1400" dirty="0">
                  <a:solidFill>
                    <a:sysClr val="windowText" lastClr="000000"/>
                  </a:solidFill>
                  <a:latin typeface="Calibri"/>
                  <a:ea typeface="ＭＳ Ｐゴシック" panose="020B0600070205080204" pitchFamily="50" charset="-128"/>
                </a:rPr>
                <a:t>部活動支援</a:t>
              </a: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dirty="0">
                  <a:solidFill>
                    <a:sysClr val="windowText" lastClr="000000"/>
                  </a:solidFill>
                  <a:latin typeface="Calibri"/>
                  <a:ea typeface="ＭＳ Ｐゴシック" panose="020B0600070205080204" pitchFamily="50" charset="-128"/>
                </a:rPr>
                <a:t>　</a:t>
              </a:r>
              <a:r>
                <a:rPr lang="ja-JP" altLang="en-US" sz="1400" dirty="0" smtClean="0">
                  <a:solidFill>
                    <a:sysClr val="windowText" lastClr="000000"/>
                  </a:solidFill>
                  <a:latin typeface="Calibri"/>
                  <a:ea typeface="ＭＳ Ｐゴシック" panose="020B0600070205080204" pitchFamily="50" charset="-128"/>
                </a:rPr>
                <a:t>・</a:t>
              </a:r>
              <a:r>
                <a:rPr lang="ja-JP" altLang="en-US" sz="1400" dirty="0">
                  <a:solidFill>
                    <a:sysClr val="windowText" lastClr="000000"/>
                  </a:solidFill>
                  <a:latin typeface="Calibri"/>
                  <a:ea typeface="ＭＳ Ｐゴシック" panose="020B0600070205080204" pitchFamily="50" charset="-128"/>
                </a:rPr>
                <a:t>環境整備</a:t>
              </a: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dirty="0">
                  <a:solidFill>
                    <a:sysClr val="windowText" lastClr="000000"/>
                  </a:solidFill>
                  <a:latin typeface="Calibri"/>
                  <a:ea typeface="ＭＳ Ｐゴシック" panose="020B0600070205080204" pitchFamily="50" charset="-128"/>
                </a:rPr>
                <a:t>　</a:t>
              </a:r>
              <a:r>
                <a:rPr lang="ja-JP" altLang="en-US" sz="1400" dirty="0" smtClean="0">
                  <a:solidFill>
                    <a:sysClr val="windowText" lastClr="000000"/>
                  </a:solidFill>
                  <a:latin typeface="Calibri"/>
                  <a:ea typeface="ＭＳ Ｐゴシック" panose="020B0600070205080204" pitchFamily="50" charset="-128"/>
                </a:rPr>
                <a:t>・</a:t>
              </a:r>
              <a:r>
                <a:rPr lang="ja-JP" altLang="en-US" sz="1400" dirty="0">
                  <a:solidFill>
                    <a:sysClr val="windowText" lastClr="000000"/>
                  </a:solidFill>
                  <a:latin typeface="Calibri"/>
                  <a:ea typeface="ＭＳ Ｐゴシック" panose="020B0600070205080204" pitchFamily="50" charset="-128"/>
                </a:rPr>
                <a:t>学校行事支援</a:t>
              </a: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dirty="0">
                  <a:solidFill>
                    <a:sysClr val="windowText" lastClr="000000"/>
                  </a:solidFill>
                  <a:latin typeface="Calibri"/>
                  <a:ea typeface="ＭＳ Ｐゴシック" panose="020B0600070205080204" pitchFamily="50" charset="-128"/>
                </a:rPr>
                <a:t>　</a:t>
              </a:r>
              <a:r>
                <a:rPr lang="ja-JP" altLang="en-US" sz="1400" dirty="0" smtClean="0">
                  <a:solidFill>
                    <a:sysClr val="windowText" lastClr="000000"/>
                  </a:solidFill>
                  <a:latin typeface="Calibri"/>
                  <a:ea typeface="ＭＳ Ｐゴシック" panose="020B0600070205080204" pitchFamily="50" charset="-128"/>
                </a:rPr>
                <a:t>・</a:t>
              </a:r>
              <a:r>
                <a:rPr lang="ja-JP" altLang="en-US" sz="1400" dirty="0">
                  <a:solidFill>
                    <a:sysClr val="windowText" lastClr="000000"/>
                  </a:solidFill>
                  <a:latin typeface="Calibri"/>
                  <a:ea typeface="ＭＳ Ｐゴシック" panose="020B0600070205080204" pitchFamily="50" charset="-128"/>
                </a:rPr>
                <a:t>安全指導　等</a:t>
              </a:r>
              <a:endParaRPr lang="en-US" altLang="ja-JP" sz="1400" dirty="0">
                <a:solidFill>
                  <a:sysClr val="windowText" lastClr="000000"/>
                </a:solidFill>
                <a:latin typeface="Calibri"/>
                <a:ea typeface="ＭＳ Ｐゴシック" panose="020B0600070205080204" pitchFamily="50" charset="-128"/>
              </a:endParaRPr>
            </a:p>
          </p:txBody>
        </p:sp>
        <p:sp>
          <p:nvSpPr>
            <p:cNvPr id="1795" name="円/楕円 31"/>
            <p:cNvSpPr/>
            <p:nvPr/>
          </p:nvSpPr>
          <p:spPr>
            <a:xfrm>
              <a:off x="3160440" y="6901927"/>
              <a:ext cx="2304256" cy="2062046"/>
            </a:xfrm>
            <a:prstGeom prst="ellipse">
              <a:avLst/>
            </a:prstGeom>
            <a:solidFill>
              <a:schemeClr val="accent2">
                <a:lumMod val="20000"/>
                <a:lumOff val="80000"/>
                <a:alpha val="32000"/>
              </a:schemeClr>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defTabSz="914418" fontAlgn="auto">
                <a:spcBef>
                  <a:spcPts val="0"/>
                </a:spcBef>
                <a:spcAft>
                  <a:spcPts val="0"/>
                </a:spcAft>
              </a:pPr>
              <a:r>
                <a:rPr lang="ja-JP" altLang="en-US" sz="1714" dirty="0">
                  <a:solidFill>
                    <a:sysClr val="windowText" lastClr="000000"/>
                  </a:solidFill>
                  <a:latin typeface="AR P丸ゴシック体E" panose="020F0900000000000000" pitchFamily="50" charset="-128"/>
                  <a:ea typeface="AR P丸ゴシック体E" panose="020F0900000000000000" pitchFamily="50" charset="-128"/>
                </a:rPr>
                <a:t>地域</a:t>
              </a:r>
              <a:endParaRPr lang="en-US" altLang="ja-JP" sz="1714" dirty="0">
                <a:solidFill>
                  <a:sysClr val="windowText" lastClr="000000"/>
                </a:solidFill>
                <a:latin typeface="AR P丸ゴシック体E" panose="020F0900000000000000" pitchFamily="50" charset="-128"/>
                <a:ea typeface="AR P丸ゴシック体E" panose="020F0900000000000000" pitchFamily="50" charset="-128"/>
              </a:endParaRPr>
            </a:p>
            <a:p>
              <a:pPr algn="ctr" defTabSz="914418" fontAlgn="auto">
                <a:spcBef>
                  <a:spcPts val="0"/>
                </a:spcBef>
                <a:spcAft>
                  <a:spcPts val="0"/>
                </a:spcAft>
              </a:pPr>
              <a:r>
                <a:rPr lang="ja-JP" altLang="en-US" sz="1000" dirty="0">
                  <a:solidFill>
                    <a:sysClr val="windowText" lastClr="000000"/>
                  </a:solidFill>
                  <a:latin typeface="Calibri"/>
                  <a:ea typeface="ＭＳ Ｐゴシック" panose="020B0600070205080204" pitchFamily="50" charset="-128"/>
                </a:rPr>
                <a:t>　　　</a:t>
              </a:r>
              <a:r>
                <a:rPr lang="ja-JP" altLang="en-US" sz="1400" dirty="0" smtClean="0">
                  <a:solidFill>
                    <a:sysClr val="windowText" lastClr="000000"/>
                  </a:solidFill>
                  <a:latin typeface="Calibri"/>
                  <a:ea typeface="ＭＳ Ｐゴシック" panose="020B0600070205080204" pitchFamily="50" charset="-128"/>
                </a:rPr>
                <a:t> </a:t>
              </a:r>
              <a:r>
                <a:rPr lang="ja-JP" altLang="en-US" sz="1400" dirty="0">
                  <a:solidFill>
                    <a:sysClr val="windowText" lastClr="000000"/>
                  </a:solidFill>
                  <a:latin typeface="Calibri"/>
                  <a:ea typeface="ＭＳ Ｐゴシック" panose="020B0600070205080204" pitchFamily="50" charset="-128"/>
                </a:rPr>
                <a:t>・地域の祭り</a:t>
              </a:r>
              <a:endParaRPr lang="en-US" altLang="ja-JP" sz="1400" dirty="0">
                <a:solidFill>
                  <a:sysClr val="windowText" lastClr="000000"/>
                </a:solidFill>
                <a:latin typeface="Calibri"/>
                <a:ea typeface="ＭＳ Ｐゴシック" panose="020B0600070205080204" pitchFamily="50" charset="-128"/>
              </a:endParaRPr>
            </a:p>
            <a:p>
              <a:pPr algn="ctr" defTabSz="914418" fontAlgn="auto">
                <a:spcBef>
                  <a:spcPts val="0"/>
                </a:spcBef>
                <a:spcAft>
                  <a:spcPts val="0"/>
                </a:spcAft>
              </a:pPr>
              <a:r>
                <a:rPr lang="ja-JP" altLang="en-US" sz="1400" dirty="0">
                  <a:solidFill>
                    <a:sysClr val="windowText" lastClr="000000"/>
                  </a:solidFill>
                  <a:latin typeface="Calibri"/>
                  <a:ea typeface="ＭＳ Ｐゴシック" panose="020B0600070205080204" pitchFamily="50" charset="-128"/>
                </a:rPr>
                <a:t>　　　</a:t>
              </a: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dirty="0">
                  <a:solidFill>
                    <a:sysClr val="windowText" lastClr="000000"/>
                  </a:solidFill>
                  <a:latin typeface="Calibri"/>
                  <a:ea typeface="ＭＳ Ｐゴシック" panose="020B0600070205080204" pitchFamily="50" charset="-128"/>
                </a:rPr>
                <a:t>　　　　　　</a:t>
              </a:r>
              <a:r>
                <a:rPr lang="ja-JP" altLang="en-US" sz="1400" dirty="0" smtClean="0">
                  <a:solidFill>
                    <a:sysClr val="windowText" lastClr="000000"/>
                  </a:solidFill>
                  <a:latin typeface="Calibri"/>
                  <a:ea typeface="ＭＳ Ｐゴシック" panose="020B0600070205080204" pitchFamily="50" charset="-128"/>
                </a:rPr>
                <a:t> </a:t>
              </a:r>
              <a:r>
                <a:rPr lang="ja-JP" altLang="en-US" sz="1400" dirty="0">
                  <a:solidFill>
                    <a:sysClr val="windowText" lastClr="000000"/>
                  </a:solidFill>
                  <a:latin typeface="Calibri"/>
                  <a:ea typeface="ＭＳ Ｐゴシック" panose="020B0600070205080204" pitchFamily="50" charset="-128"/>
                </a:rPr>
                <a:t>・伝統芸能の継承</a:t>
              </a: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dirty="0" smtClean="0">
                  <a:solidFill>
                    <a:sysClr val="windowText" lastClr="000000"/>
                  </a:solidFill>
                  <a:latin typeface="Calibri"/>
                  <a:ea typeface="ＭＳ Ｐゴシック" panose="020B0600070205080204" pitchFamily="50" charset="-128"/>
                </a:rPr>
                <a:t>　　　　　　</a:t>
              </a:r>
              <a:endParaRPr lang="en-US" altLang="ja-JP" sz="1400" dirty="0" smtClean="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dirty="0">
                  <a:solidFill>
                    <a:sysClr val="windowText" lastClr="000000"/>
                  </a:solidFill>
                  <a:latin typeface="Calibri"/>
                  <a:ea typeface="ＭＳ Ｐゴシック" panose="020B0600070205080204" pitchFamily="50" charset="-128"/>
                </a:rPr>
                <a:t>　</a:t>
              </a:r>
              <a:r>
                <a:rPr lang="ja-JP" altLang="en-US" sz="1400" dirty="0" smtClean="0">
                  <a:solidFill>
                    <a:sysClr val="windowText" lastClr="000000"/>
                  </a:solidFill>
                  <a:latin typeface="Calibri"/>
                  <a:ea typeface="ＭＳ Ｐゴシック" panose="020B0600070205080204" pitchFamily="50" charset="-128"/>
                </a:rPr>
                <a:t>　　　　　 </a:t>
              </a:r>
              <a:r>
                <a:rPr lang="ja-JP" altLang="en-US" sz="1400" spc="-107" dirty="0">
                  <a:solidFill>
                    <a:sysClr val="windowText" lastClr="000000"/>
                  </a:solidFill>
                  <a:latin typeface="Calibri"/>
                  <a:ea typeface="ＭＳ Ｐゴシック" panose="020B0600070205080204" pitchFamily="50" charset="-128"/>
                </a:rPr>
                <a:t>・ボランティア活動</a:t>
              </a:r>
              <a:endParaRPr lang="en-US" altLang="ja-JP" sz="1400" spc="-107"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spc="-107" dirty="0">
                  <a:solidFill>
                    <a:sysClr val="windowText" lastClr="000000"/>
                  </a:solidFill>
                  <a:latin typeface="Calibri"/>
                  <a:ea typeface="ＭＳ Ｐゴシック" panose="020B0600070205080204" pitchFamily="50" charset="-128"/>
                </a:rPr>
                <a:t>　　　　　　　　　　　　　  </a:t>
              </a:r>
              <a:endParaRPr lang="en-US" altLang="ja-JP" sz="1400" spc="-107"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en-US" altLang="ja-JP" sz="1400" spc="-107" dirty="0">
                  <a:solidFill>
                    <a:sysClr val="windowText" lastClr="000000"/>
                  </a:solidFill>
                  <a:latin typeface="Calibri"/>
                  <a:ea typeface="ＭＳ Ｐゴシック" panose="020B0600070205080204" pitchFamily="50" charset="-128"/>
                </a:rPr>
                <a:t>                  </a:t>
              </a:r>
              <a:r>
                <a:rPr lang="en-US" altLang="ja-JP" sz="1400" spc="-107" dirty="0" smtClean="0">
                  <a:solidFill>
                    <a:sysClr val="windowText" lastClr="000000"/>
                  </a:solidFill>
                  <a:latin typeface="Calibri"/>
                  <a:ea typeface="ＭＳ Ｐゴシック" panose="020B0600070205080204" pitchFamily="50" charset="-128"/>
                </a:rPr>
                <a:t>          </a:t>
              </a:r>
              <a:r>
                <a:rPr lang="ja-JP" altLang="en-US" sz="1400" spc="-107" dirty="0" smtClean="0">
                  <a:solidFill>
                    <a:sysClr val="windowText" lastClr="000000"/>
                  </a:solidFill>
                  <a:latin typeface="Calibri"/>
                  <a:ea typeface="ＭＳ Ｐゴシック" panose="020B0600070205080204" pitchFamily="50" charset="-128"/>
                </a:rPr>
                <a:t> </a:t>
              </a:r>
              <a:r>
                <a:rPr lang="ja-JP" altLang="en-US" sz="1400" dirty="0">
                  <a:solidFill>
                    <a:sysClr val="windowText" lastClr="000000"/>
                  </a:solidFill>
                  <a:latin typeface="Calibri"/>
                  <a:ea typeface="ＭＳ Ｐゴシック" panose="020B0600070205080204" pitchFamily="50" charset="-128"/>
                </a:rPr>
                <a:t>・体験</a:t>
              </a:r>
              <a:r>
                <a:rPr lang="ja-JP" altLang="en-US" sz="1400" spc="-214" dirty="0">
                  <a:solidFill>
                    <a:sysClr val="windowText" lastClr="000000"/>
                  </a:solidFill>
                  <a:latin typeface="Calibri"/>
                  <a:ea typeface="ＭＳ Ｐゴシック" panose="020B0600070205080204" pitchFamily="50" charset="-128"/>
                </a:rPr>
                <a:t>活動</a:t>
              </a:r>
              <a:endParaRPr lang="en-US" altLang="ja-JP" sz="1400" spc="-214"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endParaRPr lang="en-US" altLang="ja-JP" sz="1400" spc="-214"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400" spc="-214" dirty="0">
                  <a:solidFill>
                    <a:sysClr val="windowText" lastClr="000000"/>
                  </a:solidFill>
                  <a:latin typeface="Calibri"/>
                  <a:ea typeface="ＭＳ Ｐゴシック" panose="020B0600070205080204" pitchFamily="50" charset="-128"/>
                </a:rPr>
                <a:t>　　　　　　　　・</a:t>
              </a:r>
              <a:r>
                <a:rPr lang="ja-JP" altLang="en-US" sz="1400" dirty="0">
                  <a:solidFill>
                    <a:sysClr val="windowText" lastClr="000000"/>
                  </a:solidFill>
                  <a:latin typeface="Calibri"/>
                  <a:ea typeface="ＭＳ Ｐゴシック" panose="020B0600070205080204" pitchFamily="50" charset="-128"/>
                </a:rPr>
                <a:t>防災訓練    等</a:t>
              </a:r>
              <a:endParaRPr lang="en-US" altLang="ja-JP" sz="140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endParaRPr lang="en-US" altLang="ja-JP" sz="750" dirty="0">
                <a:solidFill>
                  <a:sysClr val="windowText" lastClr="000000"/>
                </a:solidFill>
                <a:latin typeface="Calibri"/>
                <a:ea typeface="ＭＳ Ｐゴシック" panose="020B0600070205080204" pitchFamily="50" charset="-128"/>
              </a:endParaRPr>
            </a:p>
            <a:p>
              <a:pPr defTabSz="914418" fontAlgn="auto">
                <a:spcBef>
                  <a:spcPts val="0"/>
                </a:spcBef>
                <a:spcAft>
                  <a:spcPts val="0"/>
                </a:spcAft>
              </a:pPr>
              <a:r>
                <a:rPr lang="ja-JP" altLang="en-US" sz="1000" dirty="0">
                  <a:solidFill>
                    <a:sysClr val="windowText" lastClr="000000"/>
                  </a:solidFill>
                  <a:latin typeface="Calibri"/>
                  <a:ea typeface="ＭＳ Ｐゴシック" panose="020B0600070205080204" pitchFamily="50" charset="-128"/>
                </a:rPr>
                <a:t>　　　　　　　</a:t>
              </a:r>
              <a:endParaRPr lang="ja-JP" altLang="en-US" sz="1000" dirty="0">
                <a:solidFill>
                  <a:sysClr val="windowText" lastClr="000000"/>
                </a:solidFill>
                <a:latin typeface="Calibri"/>
                <a:ea typeface="ＭＳ Ｐゴシック" panose="020B0600070205080204" pitchFamily="50" charset="-128"/>
              </a:endParaRPr>
            </a:p>
          </p:txBody>
        </p:sp>
        <p:sp>
          <p:nvSpPr>
            <p:cNvPr id="1796" name="テキスト ボックス 32"/>
            <p:cNvSpPr txBox="1"/>
            <p:nvPr/>
          </p:nvSpPr>
          <p:spPr>
            <a:xfrm>
              <a:off x="3274617" y="7295590"/>
              <a:ext cx="474477" cy="1318461"/>
            </a:xfrm>
            <a:prstGeom prst="rect">
              <a:avLst/>
            </a:prstGeom>
            <a:noFill/>
          </p:spPr>
          <p:txBody>
            <a:bodyPr vert="eaVert" wrap="square" rtlCol="0">
              <a:spAutoFit/>
            </a:bodyPr>
            <a:lstStyle/>
            <a:p>
              <a:pPr defTabSz="914418" fontAlgn="auto">
                <a:spcBef>
                  <a:spcPts val="0"/>
                </a:spcBef>
                <a:spcAft>
                  <a:spcPts val="0"/>
                </a:spcAft>
              </a:pPr>
              <a:r>
                <a:rPr lang="ja-JP" altLang="en-US" sz="3200" dirty="0">
                  <a:solidFill>
                    <a:prstClr val="black"/>
                  </a:solidFill>
                  <a:latin typeface="HGP創英角ｺﾞｼｯｸUB" pitchFamily="50" charset="-128"/>
                  <a:ea typeface="HGP創英角ｺﾞｼｯｸUB" pitchFamily="50" charset="-128"/>
                </a:rPr>
                <a:t>連携・協働</a:t>
              </a:r>
              <a:endParaRPr lang="ja-JP" altLang="en-US" sz="3200" dirty="0">
                <a:solidFill>
                  <a:prstClr val="black"/>
                </a:solidFill>
                <a:latin typeface="HGP創英角ｺﾞｼｯｸUB" pitchFamily="50" charset="-128"/>
                <a:ea typeface="HGP創英角ｺﾞｼｯｸUB" pitchFamily="50" charset="-128"/>
              </a:endParaRPr>
            </a:p>
          </p:txBody>
        </p:sp>
        <p:sp>
          <p:nvSpPr>
            <p:cNvPr id="1797" name="右矢印 35"/>
            <p:cNvSpPr/>
            <p:nvPr/>
          </p:nvSpPr>
          <p:spPr>
            <a:xfrm>
              <a:off x="2992210" y="7916883"/>
              <a:ext cx="312832" cy="216024"/>
            </a:xfrm>
            <a:prstGeom prst="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fontAlgn="auto">
                <a:spcBef>
                  <a:spcPts val="0"/>
                </a:spcBef>
                <a:spcAft>
                  <a:spcPts val="0"/>
                </a:spcAft>
              </a:pPr>
              <a:endParaRPr lang="ja-JP" altLang="en-US" sz="1786">
                <a:solidFill>
                  <a:prstClr val="white"/>
                </a:solidFill>
                <a:latin typeface="Calibri"/>
                <a:ea typeface="ＭＳ Ｐゴシック" panose="020B0600070205080204" pitchFamily="50" charset="-128"/>
              </a:endParaRPr>
            </a:p>
          </p:txBody>
        </p:sp>
        <p:sp>
          <p:nvSpPr>
            <p:cNvPr id="1798" name="右矢印 46"/>
            <p:cNvSpPr/>
            <p:nvPr/>
          </p:nvSpPr>
          <p:spPr>
            <a:xfrm flipH="1">
              <a:off x="3698634" y="7913749"/>
              <a:ext cx="341918" cy="216024"/>
            </a:xfrm>
            <a:prstGeom prst="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fontAlgn="auto">
                <a:spcBef>
                  <a:spcPts val="0"/>
                </a:spcBef>
                <a:spcAft>
                  <a:spcPts val="0"/>
                </a:spcAft>
              </a:pPr>
              <a:endParaRPr lang="ja-JP" altLang="en-US" sz="1786">
                <a:solidFill>
                  <a:prstClr val="white"/>
                </a:solidFill>
                <a:latin typeface="Calibri"/>
                <a:ea typeface="ＭＳ Ｐゴシック" panose="020B0600070205080204" pitchFamily="50" charset="-128"/>
              </a:endParaRPr>
            </a:p>
          </p:txBody>
        </p:sp>
      </p:grpSp>
      <p:sp>
        <p:nvSpPr>
          <p:cNvPr id="1799" name="角丸四角形 50"/>
          <p:cNvSpPr/>
          <p:nvPr/>
        </p:nvSpPr>
        <p:spPr>
          <a:xfrm>
            <a:off x="226309" y="836712"/>
            <a:ext cx="2177521" cy="3929579"/>
          </a:xfrm>
          <a:prstGeom prst="roundRect">
            <a:avLst>
              <a:gd name="adj" fmla="val 12019"/>
            </a:avLst>
          </a:prstGeom>
        </p:spPr>
        <p:style>
          <a:lnRef idx="1">
            <a:schemeClr val="accent3"/>
          </a:lnRef>
          <a:fillRef idx="2">
            <a:schemeClr val="accent3"/>
          </a:fillRef>
          <a:effectRef idx="1">
            <a:schemeClr val="accent3"/>
          </a:effectRef>
          <a:fontRef idx="minor">
            <a:schemeClr val="dk1"/>
          </a:fontRef>
        </p:style>
        <p:txBody>
          <a:bodyPr lIns="25714" rIns="0" rtlCol="0" anchor="ctr" anchorCtr="0"/>
          <a:lstStyle/>
          <a:p>
            <a:pPr defTabSz="914418" fontAlgn="auto">
              <a:spcBef>
                <a:spcPts val="0"/>
              </a:spcBef>
              <a:spcAft>
                <a:spcPts val="0"/>
              </a:spcAft>
            </a:pPr>
            <a:r>
              <a:rPr lang="ja-JP" altLang="en-US"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rPr>
              <a:t>・地域の大人が学校の活動に関わることで、教育活動が充実し、子どもたちに多様な体験・経験の機会が増える。</a:t>
            </a:r>
            <a:endParaRPr lang="en-US" altLang="ja-JP"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endParaRPr>
          </a:p>
          <a:p>
            <a:pPr defTabSz="914418" fontAlgn="auto">
              <a:spcBef>
                <a:spcPts val="0"/>
              </a:spcBef>
              <a:spcAft>
                <a:spcPts val="0"/>
              </a:spcAft>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914418" fontAlgn="auto">
              <a:spcBef>
                <a:spcPts val="0"/>
              </a:spcBef>
              <a:spcAft>
                <a:spcPts val="0"/>
              </a:spcAft>
            </a:pPr>
            <a:r>
              <a:rPr lang="ja-JP" altLang="en-US" sz="1600" dirty="0">
                <a:solidFill>
                  <a:prstClr val="black"/>
                </a:solidFill>
                <a:latin typeface="ＭＳ Ｐゴシック" panose="020B0600070205080204" pitchFamily="50" charset="-128"/>
                <a:ea typeface="ＭＳ Ｐゴシック" panose="020B0600070205080204" pitchFamily="50" charset="-128"/>
              </a:rPr>
              <a:t>・様々な大人の目で、子どもを見守ることができ、安心した居場所ができる。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914418" fontAlgn="auto">
              <a:spcBef>
                <a:spcPts val="0"/>
              </a:spcBef>
              <a:spcAft>
                <a:spcPts val="0"/>
              </a:spcAft>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914418" fontAlgn="auto">
              <a:spcBef>
                <a:spcPts val="0"/>
              </a:spcBef>
              <a:spcAft>
                <a:spcPts val="0"/>
              </a:spcAft>
            </a:pPr>
            <a:r>
              <a:rPr lang="ja-JP" altLang="en-US" sz="1600" dirty="0">
                <a:solidFill>
                  <a:prstClr val="black"/>
                </a:solidFill>
                <a:latin typeface="ＭＳ Ｐゴシック" panose="020B0600070205080204" pitchFamily="50" charset="-128"/>
                <a:ea typeface="ＭＳ Ｐゴシック" panose="020B0600070205080204" pitchFamily="50" charset="-128"/>
              </a:rPr>
              <a:t>・地域の支援を得ることで、教職員が教育活動に力を注ぐことができる。</a:t>
            </a:r>
            <a:endParaRPr lang="en-US" altLang="ja-JP" sz="1600" dirty="0">
              <a:solidFill>
                <a:prstClr val="black"/>
              </a:solidFill>
              <a:latin typeface="Calibri"/>
              <a:ea typeface="ＭＳ Ｐゴシック" panose="020B0600070205080204" pitchFamily="50" charset="-128"/>
            </a:endParaRPr>
          </a:p>
        </p:txBody>
      </p:sp>
      <p:sp>
        <p:nvSpPr>
          <p:cNvPr id="1800" name="角丸四角形 51"/>
          <p:cNvSpPr/>
          <p:nvPr/>
        </p:nvSpPr>
        <p:spPr>
          <a:xfrm>
            <a:off x="6766504" y="836712"/>
            <a:ext cx="2120326" cy="3929579"/>
          </a:xfrm>
          <a:prstGeom prst="roundRect">
            <a:avLst/>
          </a:prstGeom>
          <a:ln/>
        </p:spPr>
        <p:style>
          <a:lnRef idx="1">
            <a:schemeClr val="accent2"/>
          </a:lnRef>
          <a:fillRef idx="2">
            <a:schemeClr val="accent2"/>
          </a:fillRef>
          <a:effectRef idx="1">
            <a:schemeClr val="accent2"/>
          </a:effectRef>
          <a:fontRef idx="minor">
            <a:schemeClr val="dk1"/>
          </a:fontRef>
        </p:style>
        <p:txBody>
          <a:bodyPr lIns="25714" rIns="0" rtlCol="0" anchor="ctr" anchorCtr="0"/>
          <a:lstStyle/>
          <a:p>
            <a:pPr defTabSz="914418" fontAlgn="auto">
              <a:spcBef>
                <a:spcPts val="0"/>
              </a:spcBef>
              <a:spcAft>
                <a:spcPts val="0"/>
              </a:spcAft>
            </a:pPr>
            <a:r>
              <a:rPr lang="ja-JP" altLang="en-US"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rPr>
              <a:t>・地域住民の自己実現や生きがいにつながる。</a:t>
            </a:r>
            <a:endParaRPr lang="en-US" altLang="ja-JP"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endParaRPr>
          </a:p>
          <a:p>
            <a:pPr defTabSz="914418" fontAlgn="auto">
              <a:spcBef>
                <a:spcPts val="0"/>
              </a:spcBef>
              <a:spcAft>
                <a:spcPts val="0"/>
              </a:spcAft>
            </a:pPr>
            <a:endParaRPr lang="en-US" altLang="ja-JP"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endParaRPr>
          </a:p>
          <a:p>
            <a:pPr defTabSz="914418" fontAlgn="auto">
              <a:spcBef>
                <a:spcPts val="0"/>
              </a:spcBef>
              <a:spcAft>
                <a:spcPts val="0"/>
              </a:spcAft>
            </a:pPr>
            <a:r>
              <a:rPr lang="ja-JP" altLang="en-US"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rPr>
              <a:t>・一緒に活動することで、あいさつや声がけが増え、地域の絆が深まる。</a:t>
            </a:r>
            <a:endParaRPr lang="en-US" altLang="ja-JP"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endParaRPr>
          </a:p>
          <a:p>
            <a:pPr defTabSz="914418" fontAlgn="auto">
              <a:spcBef>
                <a:spcPts val="0"/>
              </a:spcBef>
              <a:spcAft>
                <a:spcPts val="0"/>
              </a:spcAft>
            </a:pPr>
            <a:endParaRPr lang="en-US" altLang="ja-JP"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endParaRPr>
          </a:p>
          <a:p>
            <a:pPr defTabSz="914418" fontAlgn="auto">
              <a:spcBef>
                <a:spcPts val="0"/>
              </a:spcBef>
              <a:spcAft>
                <a:spcPts val="0"/>
              </a:spcAft>
            </a:pPr>
            <a:r>
              <a:rPr lang="ja-JP" altLang="en-US" sz="160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rPr>
              <a:t>・地域の行事への参加者が増えることで、地域づくりが活性化する。</a:t>
            </a:r>
            <a:endParaRPr lang="en-US" altLang="ja-JP" sz="1600" dirty="0">
              <a:solidFill>
                <a:prstClr val="black"/>
              </a:solidFill>
              <a:latin typeface="Calibri"/>
              <a:ea typeface="ＭＳ Ｐゴシック" panose="020B0600070205080204" pitchFamily="50" charset="-128"/>
            </a:endParaRPr>
          </a:p>
        </p:txBody>
      </p:sp>
      <p:sp>
        <p:nvSpPr>
          <p:cNvPr id="1801" name="正方形/長方形 44"/>
          <p:cNvSpPr/>
          <p:nvPr/>
        </p:nvSpPr>
        <p:spPr>
          <a:xfrm>
            <a:off x="611560" y="4973561"/>
            <a:ext cx="7987236" cy="471663"/>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p>
            <a:pPr defTabSz="914418"/>
            <a:r>
              <a:rPr lang="ja-JP" altLang="en-US" sz="1600" dirty="0">
                <a:solidFill>
                  <a:prstClr val="black"/>
                </a:solidFill>
                <a:latin typeface="HGP創英角ｺﾞｼｯｸUB" pitchFamily="50" charset="-128"/>
                <a:ea typeface="HGP創英角ｺﾞｼｯｸUB" pitchFamily="50" charset="-128"/>
              </a:rPr>
              <a:t>関係機関・団体等の人材</a:t>
            </a:r>
            <a:r>
              <a:rPr lang="ja-JP" altLang="en-US" sz="1600" dirty="0">
                <a:solidFill>
                  <a:prstClr val="black"/>
                </a:solidFill>
                <a:latin typeface="Calibri"/>
                <a:ea typeface="ＭＳ Ｐゴシック" panose="020B0600070205080204" pitchFamily="50" charset="-128"/>
              </a:rPr>
              <a:t>　</a:t>
            </a:r>
            <a:r>
              <a:rPr lang="ja-JP" altLang="en-US" sz="1600" dirty="0" smtClean="0">
                <a:solidFill>
                  <a:prstClr val="black"/>
                </a:solidFill>
                <a:latin typeface="Calibri"/>
                <a:ea typeface="ＭＳ Ｐゴシック" panose="020B0600070205080204" pitchFamily="50" charset="-128"/>
              </a:rPr>
              <a:t>　人権</a:t>
            </a:r>
            <a:r>
              <a:rPr lang="ja-JP" altLang="en-US" sz="1600" dirty="0">
                <a:solidFill>
                  <a:prstClr val="black"/>
                </a:solidFill>
                <a:latin typeface="Calibri"/>
                <a:ea typeface="ＭＳ Ｐゴシック" panose="020B0600070205080204" pitchFamily="50" charset="-128"/>
              </a:rPr>
              <a:t>擁護委員　</a:t>
            </a:r>
            <a:r>
              <a:rPr lang="ja-JP" altLang="en-US" sz="1600" dirty="0">
                <a:solidFill>
                  <a:prstClr val="black"/>
                </a:solidFill>
                <a:latin typeface="Arial" pitchFamily="34" charset="0"/>
                <a:ea typeface="ＭＳ Ｐゴシック" pitchFamily="50" charset="-128"/>
                <a:cs typeface="ＭＳ Ｐゴシック" pitchFamily="50" charset="-128"/>
              </a:rPr>
              <a:t>スクールサポーター</a:t>
            </a:r>
            <a:r>
              <a:rPr lang="ja-JP" altLang="en-US" sz="1600" dirty="0">
                <a:solidFill>
                  <a:prstClr val="black"/>
                </a:solidFill>
                <a:latin typeface="Calibri"/>
                <a:ea typeface="ＭＳ Ｐゴシック" panose="020B0600070205080204" pitchFamily="50" charset="-128"/>
              </a:rPr>
              <a:t>　民生委員・児童委員　　他</a:t>
            </a:r>
            <a:endParaRPr lang="ja-JP" altLang="en-US" sz="1600" dirty="0">
              <a:solidFill>
                <a:prstClr val="black"/>
              </a:solidFill>
              <a:latin typeface="Calibri"/>
              <a:ea typeface="ＭＳ Ｐゴシック" panose="020B0600070205080204" pitchFamily="50" charset="-128"/>
            </a:endParaRPr>
          </a:p>
        </p:txBody>
      </p:sp>
      <p:cxnSp>
        <p:nvCxnSpPr>
          <p:cNvPr id="1802" name="直線矢印コネクタ 63"/>
          <p:cNvCxnSpPr/>
          <p:nvPr/>
        </p:nvCxnSpPr>
        <p:spPr>
          <a:xfrm flipV="1">
            <a:off x="3858361" y="4601893"/>
            <a:ext cx="257171" cy="1543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3" name="直線矢印コネクタ 67"/>
          <p:cNvCxnSpPr/>
          <p:nvPr/>
        </p:nvCxnSpPr>
        <p:spPr>
          <a:xfrm flipH="1" flipV="1">
            <a:off x="5034909" y="4601893"/>
            <a:ext cx="257171" cy="1543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4" name="直線矢印コネクタ 71"/>
          <p:cNvCxnSpPr/>
          <p:nvPr/>
        </p:nvCxnSpPr>
        <p:spPr>
          <a:xfrm flipV="1">
            <a:off x="4572000" y="4509120"/>
            <a:ext cx="0" cy="2571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017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10" name="タイトル 1"/>
          <p:cNvSpPr txBox="1"/>
          <p:nvPr/>
        </p:nvSpPr>
        <p:spPr>
          <a:xfrm>
            <a:off x="251520" y="2134488"/>
            <a:ext cx="8204880" cy="934472"/>
          </a:xfrm>
          <a:prstGeom prst="rect">
            <a:avLst/>
          </a:prstGeom>
        </p:spPr>
        <p:txBody>
          <a:bodyPr>
            <a:normAutofit fontScale="92500"/>
          </a:bodyPr>
          <a:lstStyle/>
          <a:p>
            <a:pPr fontAlgn="auto">
              <a:lnSpc>
                <a:spcPct val="150000"/>
              </a:lnSpc>
              <a:spcBef>
                <a:spcPts val="0"/>
              </a:spcBef>
              <a:spcAft>
                <a:spcPts val="1800"/>
              </a:spcAft>
              <a:defRPr/>
            </a:pPr>
            <a:r>
              <a:rPr lang="ja-JP" altLang="en-US" sz="3200" dirty="0" smtClean="0">
                <a:solidFill>
                  <a:prstClr val="black"/>
                </a:solidFill>
                <a:latin typeface="HG丸ｺﾞｼｯｸM-PRO" pitchFamily="50" charset="-128"/>
                <a:ea typeface="HG丸ｺﾞｼｯｸM-PRO" pitchFamily="50" charset="-128"/>
              </a:rPr>
              <a:t>〇　取組例（大栃・小・中学校運営協議会）</a:t>
            </a:r>
            <a:endParaRPr lang="ja-JP" altLang="en-US" sz="3200" dirty="0">
              <a:solidFill>
                <a:prstClr val="black"/>
              </a:solidFill>
              <a:latin typeface="HG丸ｺﾞｼｯｸM-PRO" pitchFamily="50" charset="-128"/>
              <a:ea typeface="HG丸ｺﾞｼｯｸM-PRO" pitchFamily="50" charset="-128"/>
            </a:endParaRPr>
          </a:p>
        </p:txBody>
      </p:sp>
      <p:pic>
        <p:nvPicPr>
          <p:cNvPr id="1811"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Tree>
  </p:cSld>
  <p:clrMapOvr>
    <a:masterClrMapping/>
  </p:clrMapOvr>
  <p:transition>
    <p:fade thruBlk="1"/>
  </p:transition>
</p:sld>
</file>

<file path=ppt/theme/_rels/theme1.xml.rels><?xml version="1.0" encoding="UTF-8"?><Relationships xmlns="http://schemas.openxmlformats.org/package/2006/relationships"><Relationship Id="rId1" Type="http://schemas.openxmlformats.org/officeDocument/2006/relationships/image" Target="../media/image1.jpeg" /></Relationships>
</file>

<file path=ppt/theme/_rels/theme5.xml.rels><?xml version="1.0" encoding="UTF-8"?><Relationships xmlns="http://schemas.openxmlformats.org/package/2006/relationships"><Relationship Id="rId1" Type="http://schemas.openxmlformats.org/officeDocument/2006/relationships/image" Target="../media/image1.jpeg" /></Relationships>
</file>

<file path=ppt/theme/_rels/theme6.xml.rels><?xml version="1.0" encoding="UTF-8"?><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1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Flow</Template>
  <TotalTime>4060</TotalTime>
  <Words>1632</Words>
  <Application>JUST Focus</Application>
  <Paragraphs>418</Paragraphs>
  <ScaleCrop>false</ScaleCrop>
  <HeadingPairs>
    <vt:vector size="6" baseType="variant">
      <vt:variant>
        <vt:lpstr>使用されているフォント</vt:lpstr>
      </vt:variant>
      <vt:variant>
        <vt:i4>22</vt:i4>
      </vt:variant>
      <vt:variant>
        <vt:lpstr>テーマ</vt:lpstr>
      </vt:variant>
      <vt:variant>
        <vt:i4>8</vt:i4>
      </vt:variant>
      <vt:variant>
        <vt:lpstr>スライド タイトル</vt:lpstr>
      </vt:variant>
      <vt:variant>
        <vt:i4>30</vt:i4>
      </vt:variant>
    </vt:vector>
  </HeadingPairs>
  <TitlesOfParts>
    <vt:vector size="60" baseType="lpstr">
      <vt:lpstr>AR P丸ゴシック体E</vt:lpstr>
      <vt:lpstr>AR P丸ゴシック体M</vt:lpstr>
      <vt:lpstr>HGP創英角ｺﾞｼｯｸUB</vt:lpstr>
      <vt:lpstr>HGP創英角ﾎﾟｯﾌﾟ体</vt:lpstr>
      <vt:lpstr>HGP明朝E</vt:lpstr>
      <vt:lpstr>HGS創英角ｺﾞｼｯｸUB</vt:lpstr>
      <vt:lpstr>HG丸ｺﾞｼｯｸM-PRO</vt:lpstr>
      <vt:lpstr>HG創英角ｺﾞｼｯｸUB</vt:lpstr>
      <vt:lpstr>HG創英角ﾎﾟｯﾌﾟ体</vt:lpstr>
      <vt:lpstr>Meiryo UI</vt:lpstr>
      <vt:lpstr>ＭＳ Ｐゴシック</vt:lpstr>
      <vt:lpstr>ＭＳ Ｐ明朝</vt:lpstr>
      <vt:lpstr>MS UI Gothic</vt:lpstr>
      <vt:lpstr>ＭＳ ゴシック</vt:lpstr>
      <vt:lpstr>ＭＳ 明朝</vt:lpstr>
      <vt:lpstr>メイリオ</vt:lpstr>
      <vt:lpstr>Arial</vt:lpstr>
      <vt:lpstr>Calibri</vt:lpstr>
      <vt:lpstr>Century</vt:lpstr>
      <vt:lpstr>Constantia</vt:lpstr>
      <vt:lpstr>Times New Roman</vt:lpstr>
      <vt:lpstr>Wingdings 2</vt:lpstr>
      <vt:lpstr>リゾート</vt:lpstr>
      <vt:lpstr>1_Office ​​テーマ</vt:lpstr>
      <vt:lpstr>Office ​​テーマ</vt:lpstr>
      <vt:lpstr>5_Office テーマ</vt:lpstr>
      <vt:lpstr>1_リゾート</vt:lpstr>
      <vt:lpstr>3_リゾート</vt:lpstr>
      <vt:lpstr>Office テーマ</vt:lpstr>
      <vt:lpstr>1_Office テーマ</vt:lpstr>
      <vt:lpstr>子どもが安心して過ごせる 学校・地域づくり  ～いじめの未然防止のための 　　　　　　　　　　　子どもへの関わり方～</vt:lpstr>
      <vt:lpstr>地域用研修プログラム  （３）いじめの未然防止のための子どもへの関わり方</vt:lpstr>
      <vt:lpstr>今日の内容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地域学校協働本部とコミュニティ・スクールの両輪　　　　　</vt:lpstr>
      <vt:lpstr>大栃保・小・中学校パワーアップアクションプラン</vt:lpstr>
      <vt:lpstr>　　　　②物部地域学校協働本部 　　　　（物部っ子を育てる会）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ワークシート</vt:lpstr>
      <vt:lpstr>PowerPoint プレゼンテーション</vt:lpstr>
    </vt:vector>
  </TitlesOfParts>
  <LinksUpToDate>false</LinksUpToDate>
  <SharedDoc>false</SharedDoc>
  <HyperlinksChanged>false</HyperlinksChanged>
  <AppVersion>4.1.2</AppVersion>
  <PresentationFormat>ユーザー設定</PresentationFormat>
  <Slides>25</Slides>
  <Notes>25</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人権教育・人権啓発の 現状と課題</dc:title>
  <dc:creator>ioas_user</dc:creator>
  <cp:lastModifiedBy>454645</cp:lastModifiedBy>
  <dcterms:created xsi:type="dcterms:W3CDTF">2013-05-22T08:27:42Z</dcterms:created>
  <dcterms:modified xsi:type="dcterms:W3CDTF">2020-03-30T09:04:43Z</dcterms:modified>
  <cp:revision>423</cp:revision>
</cp:coreProperties>
</file>

<file path=docProps/custom.xml><?xml version="1.0" encoding="utf-8"?>
<Properties xmlns:vt="http://schemas.openxmlformats.org/officeDocument/2006/docPropsVTypes" xmlns="http://schemas.openxmlformats.org/officeDocument/2006/custom-properties"/>
</file>