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 id="2147483672" r:id="rId3"/>
    <p:sldMasterId id="2147483698" r:id="rId4"/>
  </p:sldMasterIdLst>
  <p:notesMasterIdLst>
    <p:notesMasterId r:id="rId5"/>
  </p:notesMasterIdLst>
  <p:handoutMasterIdLst>
    <p:handoutMasterId r:id="rId6"/>
  </p:handoutMasterIdLst>
  <p:sldIdLst>
    <p:sldId id="275" r:id="rId7"/>
    <p:sldId id="276" r:id="rId8"/>
    <p:sldId id="256" r:id="rId9"/>
    <p:sldId id="274" r:id="rId10"/>
    <p:sldId id="258" r:id="rId11"/>
    <p:sldId id="259" r:id="rId12"/>
    <p:sldId id="260" r:id="rId13"/>
    <p:sldId id="261" r:id="rId14"/>
    <p:sldId id="264" r:id="rId15"/>
    <p:sldId id="277" r:id="rId16"/>
    <p:sldId id="257" r:id="rId17"/>
    <p:sldId id="266" r:id="rId18"/>
    <p:sldId id="267" r:id="rId19"/>
    <p:sldId id="268" r:id="rId20"/>
    <p:sldId id="270" r:id="rId21"/>
    <p:sldId id="262" r:id="rId22"/>
    <p:sldId id="278" r:id="rId23"/>
    <p:sldId id="271" r:id="rId2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596"/>
    <p:restoredTop sz="53734" autoAdjust="0"/>
  </p:normalViewPr>
  <p:slideViewPr>
    <p:cSldViewPr>
      <p:cViewPr varScale="1">
        <p:scale>
          <a:sx n="44" d="100"/>
          <a:sy n="44" d="100"/>
        </p:scale>
        <p:origin x="-1992" y="-84"/>
      </p:cViewPr>
      <p:guideLst>
        <p:guide orient="horz" pos="162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p:cViewPr varScale="0">
        <p:scale>
          <a:sx n="70" d="100"/>
          <a:sy n="70" d="100"/>
        </p:scale>
        <p:origin x="-2538" y="216"/>
      </p:cViewPr>
      <p:guideLst>
        <p:guide orient="horz" pos="2880"/>
        <p:guide pos="2160"/>
      </p:guideLst>
    </p:cSldViewPr>
  </p:notesViewPr>
  <p:gridSpacing cx="36004" cy="36004"/>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slideMaster" Target="slideMasters/slideMaster2.xml" /><Relationship Id="rId4" Type="http://schemas.openxmlformats.org/officeDocument/2006/relationships/slideMaster" Target="slideMasters/slideMaster3.xml" /><Relationship Id="rId5" Type="http://schemas.openxmlformats.org/officeDocument/2006/relationships/notesMaster" Target="notesMasters/notesMaster1.xml" /><Relationship Id="rId6" Type="http://schemas.openxmlformats.org/officeDocument/2006/relationships/handoutMaster" Target="handoutMasters/handoutMaster1.xml" /><Relationship Id="rId7" Type="http://schemas.openxmlformats.org/officeDocument/2006/relationships/slide" Target="slides/slide1.xml" /><Relationship Id="rId8" Type="http://schemas.openxmlformats.org/officeDocument/2006/relationships/slide" Target="slides/slide2.xml" /><Relationship Id="rId9" Type="http://schemas.openxmlformats.org/officeDocument/2006/relationships/slide" Target="slides/slide3.xml" /><Relationship Id="rId10" Type="http://schemas.openxmlformats.org/officeDocument/2006/relationships/slide" Target="slides/slide4.xml" /><Relationship Id="rId11" Type="http://schemas.openxmlformats.org/officeDocument/2006/relationships/slide" Target="slides/slide5.xml" /><Relationship Id="rId12" Type="http://schemas.openxmlformats.org/officeDocument/2006/relationships/slide" Target="slides/slide6.xml" /><Relationship Id="rId13" Type="http://schemas.openxmlformats.org/officeDocument/2006/relationships/slide" Target="slides/slide7.xml" /><Relationship Id="rId14" Type="http://schemas.openxmlformats.org/officeDocument/2006/relationships/slide" Target="slides/slide8.xml" /><Relationship Id="rId15" Type="http://schemas.openxmlformats.org/officeDocument/2006/relationships/slide" Target="slides/slide9.xml" /><Relationship Id="rId16" Type="http://schemas.openxmlformats.org/officeDocument/2006/relationships/slide" Target="slides/slide10.xml" /><Relationship Id="rId17" Type="http://schemas.openxmlformats.org/officeDocument/2006/relationships/slide" Target="slides/slide11.xml" /><Relationship Id="rId18" Type="http://schemas.openxmlformats.org/officeDocument/2006/relationships/slide" Target="slides/slide12.xml" /><Relationship Id="rId19" Type="http://schemas.openxmlformats.org/officeDocument/2006/relationships/slide" Target="slides/slide13.xml" /><Relationship Id="rId20" Type="http://schemas.openxmlformats.org/officeDocument/2006/relationships/slide" Target="slides/slide14.xml" /><Relationship Id="rId21" Type="http://schemas.openxmlformats.org/officeDocument/2006/relationships/slide" Target="slides/slide15.xml" /><Relationship Id="rId22" Type="http://schemas.openxmlformats.org/officeDocument/2006/relationships/slide" Target="slides/slide16.xml" /><Relationship Id="rId23" Type="http://schemas.openxmlformats.org/officeDocument/2006/relationships/slide" Target="slides/slide17.xml" /><Relationship Id="rId24" Type="http://schemas.openxmlformats.org/officeDocument/2006/relationships/slide" Target="slides/slide18.xml" /><Relationship Id="rId25" Type="http://schemas.openxmlformats.org/officeDocument/2006/relationships/presProps" Target="presProps.xml" /><Relationship Id="rId26" Type="http://schemas.openxmlformats.org/officeDocument/2006/relationships/viewProps" Target="viewProps.xml" /><Relationship Id="rId27" Type="http://schemas.openxmlformats.org/officeDocument/2006/relationships/tableStyles" Target="tableStyles.xml" /></Relationships>
</file>

<file path=ppt/handoutMasters/_rels/handoutMaster1.xml.rels><?xml version="1.0" encoding="UTF-8"?><Relationships xmlns="http://schemas.openxmlformats.org/package/2006/relationships"><Relationship Id="rId1" Type="http://schemas.openxmlformats.org/officeDocument/2006/relationships/theme" Target="../theme/theme5.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320"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1321"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106495F-6063-4993-A734-166D669CB266}" type="datetimeFigureOut">
              <a:rPr kumimoji="1" lang="ja-JP" altLang="en-US" smtClean="0"/>
              <a:t>2020/3/23</a:t>
            </a:fld>
            <a:endParaRPr kumimoji="1" lang="ja-JP" altLang="en-US"/>
          </a:p>
        </p:txBody>
      </p:sp>
      <p:sp>
        <p:nvSpPr>
          <p:cNvPr id="1322"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1323"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29EFFF0-29BD-4FE4-AA32-41D1110306B2}"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313"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1314"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2020/3/23</a:t>
            </a:fld>
            <a:endParaRPr kumimoji="1" lang="ja-JP" altLang="en-US"/>
          </a:p>
        </p:txBody>
      </p:sp>
      <p:sp>
        <p:nvSpPr>
          <p:cNvPr id="1315"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1316"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317"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1318"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10.xml.rels><?xml version="1.0" encoding="UTF-8"?><Relationships xmlns="http://schemas.openxmlformats.org/package/2006/relationships"><Relationship Id="rId1" Type="http://schemas.openxmlformats.org/officeDocument/2006/relationships/slide" Target="../slides/slide10.xml" /><Relationship Id="rId2" Type="http://schemas.openxmlformats.org/officeDocument/2006/relationships/notesMaster" Target="../notesMasters/notesMaster1.xml" /></Relationships>
</file>

<file path=ppt/notesSlides/_rels/notesSlide11.xml.rels><?xml version="1.0" encoding="UTF-8"?><Relationships xmlns="http://schemas.openxmlformats.org/package/2006/relationships"><Relationship Id="rId1" Type="http://schemas.openxmlformats.org/officeDocument/2006/relationships/slide" Target="../slides/slide11.xml" /><Relationship Id="rId2" Type="http://schemas.openxmlformats.org/officeDocument/2006/relationships/notesMaster" Target="../notesMasters/notesMaster1.xml" /></Relationships>
</file>

<file path=ppt/notesSlides/_rels/notesSlide12.xml.rels><?xml version="1.0" encoding="UTF-8"?><Relationships xmlns="http://schemas.openxmlformats.org/package/2006/relationships"><Relationship Id="rId1" Type="http://schemas.openxmlformats.org/officeDocument/2006/relationships/slide" Target="../slides/slide12.xml" /><Relationship Id="rId2" Type="http://schemas.openxmlformats.org/officeDocument/2006/relationships/notesMaster" Target="../notesMasters/notesMaster1.xml" /></Relationships>
</file>

<file path=ppt/notesSlides/_rels/notesSlide13.xml.rels><?xml version="1.0" encoding="UTF-8"?><Relationships xmlns="http://schemas.openxmlformats.org/package/2006/relationships"><Relationship Id="rId1" Type="http://schemas.openxmlformats.org/officeDocument/2006/relationships/slide" Target="../slides/slide13.xml" /><Relationship Id="rId2" Type="http://schemas.openxmlformats.org/officeDocument/2006/relationships/notesMaster" Target="../notesMasters/notesMaster1.xml" /></Relationships>
</file>

<file path=ppt/notesSlides/_rels/notesSlide14.xml.rels><?xml version="1.0" encoding="UTF-8"?><Relationships xmlns="http://schemas.openxmlformats.org/package/2006/relationships"><Relationship Id="rId1" Type="http://schemas.openxmlformats.org/officeDocument/2006/relationships/slide" Target="../slides/slide14.xml" /><Relationship Id="rId2" Type="http://schemas.openxmlformats.org/officeDocument/2006/relationships/notesMaster" Target="../notesMasters/notesMaster1.xml" /></Relationships>
</file>

<file path=ppt/notesSlides/_rels/notesSlide15.xml.rels><?xml version="1.0" encoding="UTF-8"?><Relationships xmlns="http://schemas.openxmlformats.org/package/2006/relationships"><Relationship Id="rId1" Type="http://schemas.openxmlformats.org/officeDocument/2006/relationships/slide" Target="../slides/slide15.xml" /><Relationship Id="rId2" Type="http://schemas.openxmlformats.org/officeDocument/2006/relationships/notesMaster" Target="../notesMasters/notesMaster1.xml" /></Relationships>
</file>

<file path=ppt/notesSlides/_rels/notesSlide16.xml.rels><?xml version="1.0" encoding="UTF-8"?><Relationships xmlns="http://schemas.openxmlformats.org/package/2006/relationships"><Relationship Id="rId1" Type="http://schemas.openxmlformats.org/officeDocument/2006/relationships/slide" Target="../slides/slide16.xml" /><Relationship Id="rId2" Type="http://schemas.openxmlformats.org/officeDocument/2006/relationships/notesMaster" Target="../notesMasters/notesMaster1.xml" /></Relationships>
</file>

<file path=ppt/notesSlides/_rels/notesSlide17.xml.rels><?xml version="1.0" encoding="UTF-8"?><Relationships xmlns="http://schemas.openxmlformats.org/package/2006/relationships"><Relationship Id="rId1" Type="http://schemas.openxmlformats.org/officeDocument/2006/relationships/slide" Target="../slides/slide17.xml" /><Relationship Id="rId2" Type="http://schemas.openxmlformats.org/officeDocument/2006/relationships/notesMaster" Target="../notesMasters/notesMaster1.xml" /></Relationships>
</file>

<file path=ppt/notesSlides/_rels/notesSlide18.xml.rels><?xml version="1.0" encoding="UTF-8"?><Relationships xmlns="http://schemas.openxmlformats.org/package/2006/relationships"><Relationship Id="rId1" Type="http://schemas.openxmlformats.org/officeDocument/2006/relationships/slide" Target="../slides/slide18.xml" /><Relationship Id="rId2" Type="http://schemas.openxmlformats.org/officeDocument/2006/relationships/notesMaster" Target="../notesMasters/notesMaster1.xml" /></Relationships>
</file>

<file path=ppt/notesSlides/_rels/notesSlide2.xml.rels><?xml version="1.0" encoding="UTF-8"?><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xml version="1.0" encoding="UTF-8"?><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xml version="1.0" encoding="UTF-8"?><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xml version="1.0" encoding="UTF-8"?><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xml version="1.0" encoding="UTF-8"?><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xml version="1.0" encoding="UTF-8"?><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xml version="1.0" encoding="UTF-8"?><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9.xml.rels><?xml version="1.0" encoding="UTF-8"?><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31" name="スライド イメージ プレースホルダ 1"/>
          <p:cNvSpPr>
            <a:spLocks noGrp="1" noRot="1" noChangeAspect="1"/>
          </p:cNvSpPr>
          <p:nvPr>
            <p:ph type="sldImg"/>
          </p:nvPr>
        </p:nvSpPr>
        <p:spPr>
          <a:xfrm>
            <a:off x="917575" y="744538"/>
            <a:ext cx="4972050" cy="3729037"/>
          </a:xfrm>
        </p:spPr>
      </p:sp>
      <p:sp>
        <p:nvSpPr>
          <p:cNvPr id="1332" name="ノート プレースホルダ 2"/>
          <p:cNvSpPr>
            <a:spLocks noGrp="1"/>
          </p:cNvSpPr>
          <p:nvPr>
            <p:ph type="body" idx="1"/>
          </p:nvPr>
        </p:nvSpPr>
        <p:spPr>
          <a:xfrm>
            <a:off x="492732" y="4723066"/>
            <a:ext cx="5967278" cy="2237104"/>
          </a:xfrm>
        </p:spPr>
        <p:txBody>
          <a:bodyPr>
            <a:normAutofit/>
          </a:bodyPr>
          <a:lstStyle/>
          <a:p>
            <a:pPr defTabSz="914331">
              <a:defRPr/>
            </a:pPr>
            <a:r>
              <a:rPr lang="ja-JP" altLang="en-US" sz="1200" b="0" dirty="0" smtClean="0">
                <a:latin typeface="ＭＳ Ｐゴシック"/>
                <a:ea typeface="ＭＳ Ｐゴシック"/>
              </a:rPr>
              <a:t>教職員用研修プログラム</a:t>
            </a:r>
            <a:br>
              <a:rPr lang="en-US" altLang="ja-JP" sz="1200" b="0" dirty="0" smtClean="0">
                <a:latin typeface="ＭＳ Ｐゴシック"/>
                <a:ea typeface="ＭＳ Ｐゴシック"/>
              </a:rPr>
            </a:br>
            <a:br>
              <a:rPr lang="en-US" altLang="ja-JP" sz="1200" b="0" dirty="0" smtClean="0">
                <a:latin typeface="ＭＳ Ｐゴシック"/>
                <a:ea typeface="ＭＳ Ｐゴシック"/>
              </a:rPr>
            </a:br>
            <a:r>
              <a:rPr lang="ja-JP" altLang="en-US" sz="1200" b="0" dirty="0" smtClean="0">
                <a:latin typeface="ＭＳ Ｐゴシック"/>
                <a:ea typeface="ＭＳ Ｐゴシック"/>
              </a:rPr>
              <a:t>（２）</a:t>
            </a:r>
            <a:r>
              <a:rPr lang="ja-JP" altLang="en-US" sz="1200" b="0" dirty="0" smtClean="0">
                <a:latin typeface="ＭＳ Ｐゴシック"/>
                <a:ea typeface="ＭＳ Ｐゴシック"/>
              </a:rPr>
              <a:t>いじめを早期に発見するために</a:t>
            </a:r>
            <a:endParaRPr lang="ja-JP" altLang="en-US" dirty="0">
              <a:latin typeface="ＭＳ Ｐゴシック"/>
              <a:ea typeface="ＭＳ Ｐゴシック"/>
            </a:endParaRPr>
          </a:p>
        </p:txBody>
      </p:sp>
      <p:sp>
        <p:nvSpPr>
          <p:cNvPr id="1333" name="スライド番号プレースホルダ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15D5A8C-B34C-4782-92A2-3C5734CA1D9E}" type="slidenum">
              <a:rPr kumimoji="1" lang="ja-JP" altLang="en-US" sz="12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1" lang="ja-JP" altLang="en-US" sz="12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9606040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414" name="スライド イメージ プレースホルダ 1"/>
          <p:cNvSpPr>
            <a:spLocks noGrp="1" noRot="1" noChangeAspect="1" noTextEdit="1"/>
          </p:cNvSpPr>
          <p:nvPr>
            <p:ph type="sldImg"/>
          </p:nvPr>
        </p:nvSpPr>
        <p:spPr>
          <a:xfrm>
            <a:off x="917575" y="744538"/>
            <a:ext cx="4972050" cy="3729037"/>
          </a:xfrm>
          <a:noFill/>
          <a:ln>
            <a:solidFill>
              <a:srgbClr val="000000"/>
            </a:solidFill>
            <a:miter lim="800000"/>
            <a:headEnd/>
            <a:tailEnd/>
          </a:ln>
        </p:spPr>
      </p:sp>
      <p:sp>
        <p:nvSpPr>
          <p:cNvPr id="1415" name="ノート プレースホルダ 2"/>
          <p:cNvSpPr>
            <a:spLocks noGrp="1"/>
          </p:cNvSpPr>
          <p:nvPr>
            <p:ph type="body" idx="1"/>
          </p:nvPr>
        </p:nvSpPr>
        <p:spPr>
          <a:xfrm>
            <a:off x="685800" y="5222141"/>
            <a:ext cx="5486400" cy="3237220"/>
          </a:xfrm>
          <a:noFill/>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1416" name="スライド番号プレースホルダ 3"/>
          <p:cNvSpPr>
            <a:spLocks noGrp="1"/>
          </p:cNvSpPr>
          <p:nvPr>
            <p:ph type="sldNum" sz="quarter" idx="5"/>
          </p:nvPr>
        </p:nvSpPr>
        <p:spPr>
          <a:ln>
            <a:miter lim="800000"/>
            <a:headEnd/>
            <a:tailEnd/>
          </a:ln>
        </p:spPr>
        <p:txBody>
          <a:bodyPr wrap="square" numCol="1"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425D629-E946-4AA1-9906-67FDACCAB13C}" type="slidenum">
              <a:rPr kumimoji="1" lang="ja-JP" altLang="en-US" sz="12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1" lang="ja-JP" altLang="en-US" sz="12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11735237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430" name="Rectangle 2"/>
          <p:cNvSpPr>
            <a:spLocks noGrp="1" noRot="1" noChangeAspect="1" noTextEdit="1"/>
          </p:cNvSpPr>
          <p:nvPr>
            <p:ph type="sldImg"/>
          </p:nvPr>
        </p:nvSpPr>
        <p:spPr>
          <a:xfrm>
            <a:off x="1196928" y="666441"/>
            <a:ext cx="4248072" cy="3185559"/>
          </a:xfrm>
          <a:noFill/>
          <a:ln>
            <a:solidFill>
              <a:srgbClr val="000000"/>
            </a:solidFill>
            <a:miter lim="800000"/>
            <a:headEnd/>
            <a:tailEnd/>
          </a:ln>
        </p:spPr>
      </p:sp>
      <p:sp>
        <p:nvSpPr>
          <p:cNvPr id="1431" name="Rectangle 3"/>
          <p:cNvSpPr>
            <a:spLocks noGrp="1"/>
          </p:cNvSpPr>
          <p:nvPr>
            <p:ph type="body" idx="1"/>
          </p:nvPr>
        </p:nvSpPr>
        <p:spPr>
          <a:xfrm>
            <a:off x="482845" y="4208935"/>
            <a:ext cx="5892283" cy="3381752"/>
          </a:xfrm>
        </p:spPr>
        <p:txBody>
          <a:bodyPr wrap="square" numCol="1" anchor="t" anchorCtr="0" compatLnSpc="1">
            <a:prstTxWarp prst="textNoShape">
              <a:avLst/>
            </a:prstTxWarp>
            <a:normAutofit/>
          </a:bodyPr>
          <a:lstStyle/>
          <a:p>
            <a:pPr eaLnBrk="1" hangingPunct="1">
              <a:defRPr/>
            </a:pPr>
            <a:r>
              <a:rPr lang="ja-JP" altLang="en-US" dirty="0">
                <a:latin typeface="ＭＳ Ｐゴシック"/>
                <a:ea typeface="ＭＳ Ｐゴシック"/>
              </a:rPr>
              <a:t>・早期発見のために、まず児童生徒理解に積極的に</a:t>
            </a:r>
            <a:r>
              <a:rPr lang="ja-JP" altLang="en-US" dirty="0" smtClean="0">
                <a:latin typeface="ＭＳ Ｐゴシック"/>
                <a:ea typeface="ＭＳ Ｐゴシック"/>
              </a:rPr>
              <a:t>努める必要があります。</a:t>
            </a:r>
            <a:endParaRPr lang="en-US" altLang="ja-JP" dirty="0">
              <a:latin typeface="ＭＳ Ｐゴシック"/>
              <a:ea typeface="ＭＳ Ｐゴシック"/>
            </a:endParaRPr>
          </a:p>
          <a:p>
            <a:pPr eaLnBrk="1" hangingPunct="1">
              <a:defRPr/>
            </a:pPr>
            <a:endParaRPr lang="en-US" altLang="ja-JP" dirty="0">
              <a:latin typeface="ＭＳ Ｐゴシック"/>
              <a:ea typeface="ＭＳ Ｐゴシック"/>
            </a:endParaRPr>
          </a:p>
          <a:p>
            <a:pPr eaLnBrk="1" hangingPunct="1">
              <a:defRPr/>
            </a:pPr>
            <a:r>
              <a:rPr lang="ja-JP" altLang="en-US" dirty="0">
                <a:latin typeface="ＭＳ Ｐゴシック"/>
                <a:ea typeface="ＭＳ Ｐゴシック"/>
              </a:rPr>
              <a:t>・一人ひとりの子どもの通常の状態を理解してこそ、その変化にいち早く気づくことが</a:t>
            </a:r>
            <a:r>
              <a:rPr lang="ja-JP" altLang="en-US" dirty="0" smtClean="0">
                <a:latin typeface="ＭＳ Ｐゴシック"/>
                <a:ea typeface="ＭＳ Ｐゴシック"/>
              </a:rPr>
              <a:t>できます。</a:t>
            </a:r>
            <a:endParaRPr lang="en-US" altLang="ja-JP" dirty="0">
              <a:latin typeface="ＭＳ Ｐゴシック"/>
              <a:ea typeface="ＭＳ Ｐゴシック"/>
            </a:endParaRPr>
          </a:p>
          <a:p>
            <a:pPr eaLnBrk="1" hangingPunct="1">
              <a:defRPr/>
            </a:pPr>
            <a:r>
              <a:rPr lang="ja-JP" altLang="en-US" dirty="0">
                <a:latin typeface="ＭＳ Ｐゴシック"/>
                <a:ea typeface="ＭＳ Ｐゴシック"/>
              </a:rPr>
              <a:t>・子どもたちとともに過ごす機会を積極的に設けることは、いじめ発見に効果があります。</a:t>
            </a:r>
            <a:endParaRPr dirty="0">
              <a:latin typeface="ＭＳ Ｐゴシック"/>
              <a:ea typeface="ＭＳ Ｐゴシック"/>
            </a:endParaRPr>
          </a:p>
          <a:p>
            <a:pPr eaLnBrk="1" hangingPunct="1">
              <a:defRPr/>
            </a:pPr>
            <a:endParaRPr lang="ja-JP" altLang="en-US" dirty="0">
              <a:latin typeface="ＭＳ Ｐゴシック"/>
              <a:ea typeface="ＭＳ Ｐゴシック"/>
            </a:endParaRPr>
          </a:p>
          <a:p>
            <a:pPr eaLnBrk="1" hangingPunct="1">
              <a:defRPr/>
            </a:pPr>
            <a:r>
              <a:rPr lang="ja-JP" altLang="en-US" dirty="0">
                <a:latin typeface="ＭＳ Ｐゴシック"/>
                <a:ea typeface="ＭＳ Ｐゴシック"/>
              </a:rPr>
              <a:t>・保護者と日頃からコメントのやりとりで連絡を密にすることで、信頼関係が構築できます。</a:t>
            </a:r>
            <a:endParaRPr lang="en-US" altLang="ja-JP" dirty="0">
              <a:latin typeface="ＭＳ Ｐゴシック"/>
              <a:ea typeface="ＭＳ Ｐゴシック"/>
            </a:endParaRPr>
          </a:p>
          <a:p>
            <a:pPr eaLnBrk="1" hangingPunct="1">
              <a:defRPr/>
            </a:pPr>
            <a:r>
              <a:rPr lang="ja-JP" altLang="en-US" dirty="0">
                <a:latin typeface="ＭＳ Ｐゴシック"/>
                <a:ea typeface="ＭＳ Ｐゴシック"/>
              </a:rPr>
              <a:t>・気になる内容に関しては、教育相談や家庭訪問等、迅速に対応することも信頼関係の構築につながります。</a:t>
            </a:r>
            <a:endParaRPr dirty="0">
              <a:latin typeface="ＭＳ Ｐゴシック"/>
              <a:ea typeface="ＭＳ Ｐゴシック"/>
            </a:endParaRPr>
          </a:p>
          <a:p>
            <a:pPr eaLnBrk="1" hangingPunct="1">
              <a:defRPr/>
            </a:pPr>
            <a:endParaRPr lang="ja-JP" altLang="en-US" dirty="0">
              <a:latin typeface="ＭＳ Ｐゴシック"/>
              <a:ea typeface="ＭＳ Ｐゴシック"/>
            </a:endParaRPr>
          </a:p>
          <a:p>
            <a:pPr eaLnBrk="1" hangingPunct="1">
              <a:defRPr/>
            </a:pPr>
            <a:r>
              <a:rPr lang="ja-JP" altLang="en-US" dirty="0">
                <a:latin typeface="ＭＳ Ｐゴシック"/>
                <a:ea typeface="ＭＳ Ｐゴシック"/>
              </a:rPr>
              <a:t>・情報交換、気軽に相談できる雰囲気づくり・肯定的面談など、</a:t>
            </a:r>
            <a:r>
              <a:rPr lang="ja-JP" altLang="en-US" dirty="0">
                <a:latin typeface="ＭＳ Ｐゴシック"/>
                <a:ea typeface="ＭＳ Ｐゴシック"/>
              </a:rPr>
              <a:t>学校全体で子どもを見るというシステムを作り、情報交換する場を設定することも大切です。</a:t>
            </a:r>
            <a:endParaRPr lang="en-US" altLang="ja-JP" dirty="0">
              <a:latin typeface="ＭＳ Ｐゴシック"/>
              <a:ea typeface="ＭＳ Ｐゴシック"/>
            </a:endParaRPr>
          </a:p>
          <a:p>
            <a:pPr eaLnBrk="1" hangingPunct="1">
              <a:defRPr/>
            </a:pPr>
            <a:endParaRPr lang="ja-JP" altLang="en-US" dirty="0">
              <a:latin typeface="ＭＳ Ｐゴシック"/>
              <a:ea typeface="ＭＳ Ｐゴシック"/>
            </a:endParaRPr>
          </a:p>
          <a:p>
            <a:pPr eaLnBrk="1" hangingPunct="1">
              <a:defRPr/>
            </a:pPr>
            <a:r>
              <a:rPr lang="ja-JP" altLang="en-US" dirty="0">
                <a:latin typeface="ＭＳ Ｐゴシック"/>
                <a:ea typeface="ＭＳ Ｐゴシック"/>
              </a:rPr>
              <a:t>・いじめのアンケートは年間２回以上をお願いして</a:t>
            </a:r>
            <a:r>
              <a:rPr lang="ja-JP" altLang="en-US" dirty="0" smtClean="0">
                <a:latin typeface="ＭＳ Ｐゴシック"/>
                <a:ea typeface="ＭＳ Ｐゴシック"/>
              </a:rPr>
              <a:t>います。</a:t>
            </a:r>
            <a:endParaRPr lang="en-US" altLang="ja-JP" dirty="0">
              <a:latin typeface="ＭＳ Ｐゴシック"/>
              <a:ea typeface="ＭＳ Ｐゴシック"/>
            </a:endParaRPr>
          </a:p>
          <a:p>
            <a:pPr eaLnBrk="1" hangingPunct="1">
              <a:defRPr/>
            </a:pPr>
            <a:r>
              <a:rPr lang="ja-JP" altLang="en-US" dirty="0">
                <a:latin typeface="ＭＳ Ｐゴシック"/>
                <a:ea typeface="ＭＳ Ｐゴシック"/>
              </a:rPr>
              <a:t>・いじめられている子どもにとっては、その場で記入することが難しい状況も</a:t>
            </a:r>
            <a:r>
              <a:rPr lang="ja-JP" altLang="en-US" dirty="0" smtClean="0">
                <a:latin typeface="ＭＳ Ｐゴシック"/>
                <a:ea typeface="ＭＳ Ｐゴシック"/>
              </a:rPr>
              <a:t>考えられます。</a:t>
            </a:r>
            <a:endParaRPr lang="en-US" altLang="ja-JP" dirty="0">
              <a:latin typeface="ＭＳ Ｐゴシック"/>
              <a:ea typeface="ＭＳ Ｐゴシック"/>
            </a:endParaRPr>
          </a:p>
          <a:p>
            <a:pPr eaLnBrk="1" hangingPunct="1">
              <a:defRPr/>
            </a:pPr>
            <a:r>
              <a:rPr lang="ja-JP" altLang="en-US" dirty="0">
                <a:latin typeface="ＭＳ Ｐゴシック"/>
                <a:ea typeface="ＭＳ Ｐゴシック"/>
              </a:rPr>
              <a:t>実施方法については、記名、無記名、持ち帰り等配慮することが</a:t>
            </a:r>
            <a:r>
              <a:rPr lang="ja-JP" altLang="en-US" dirty="0" smtClean="0">
                <a:latin typeface="ＭＳ Ｐゴシック"/>
                <a:ea typeface="ＭＳ Ｐゴシック"/>
              </a:rPr>
              <a:t>必要です。</a:t>
            </a:r>
            <a:endParaRPr lang="en-US" altLang="ja-JP" dirty="0">
              <a:latin typeface="ＭＳ Ｐゴシック"/>
              <a:ea typeface="ＭＳ Ｐゴシック"/>
            </a:endParaRPr>
          </a:p>
          <a:p>
            <a:pPr eaLnBrk="1" hangingPunct="1">
              <a:defRPr/>
            </a:pPr>
            <a:endParaRPr lang="en-US" altLang="ja-JP" u="sng" dirty="0">
              <a:latin typeface="ＭＳ Ｐゴシック"/>
              <a:ea typeface="ＭＳ Ｐゴシック"/>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440" name="四角形 142"/>
          <p:cNvSpPr>
            <a:spLocks noGrp="1" noRot="1" noChangeAspect="1"/>
          </p:cNvSpPr>
          <p:nvPr>
            <p:ph type="sldImg" idx="2"/>
          </p:nvPr>
        </p:nvSpPr>
        <p:spPr>
          <a:prstGeom prst="rect">
            <a:avLst/>
          </a:prstGeom>
        </p:spPr>
        <p:txBody>
          <a:bodyPr/>
          <a:lstStyle/>
          <a:p>
            <a:endParaRPr kumimoji="1" lang="ja-JP" altLang="en-US"/>
          </a:p>
        </p:txBody>
      </p:sp>
      <p:sp>
        <p:nvSpPr>
          <p:cNvPr id="1441" name="四角形 143"/>
          <p:cNvSpPr>
            <a:spLocks noGrp="1"/>
          </p:cNvSpPr>
          <p:nvPr>
            <p:ph type="body" sz="quarter" idx="3"/>
          </p:nvPr>
        </p:nvSpPr>
        <p:spPr>
          <a:prstGeom prst="rect">
            <a:avLst/>
          </a:prstGeom>
        </p:spPr>
        <p:txBody>
          <a:bodyPr/>
          <a:lstStyle/>
          <a:p>
            <a:r>
              <a:rPr kumimoji="1" lang="ja-JP" altLang="en-US" dirty="0">
                <a:latin typeface="ＭＳ ゴシック"/>
                <a:ea typeface="ＭＳ ゴシック"/>
              </a:rPr>
              <a:t>・保護者からの協力も必要</a:t>
            </a:r>
            <a:r>
              <a:rPr kumimoji="1" lang="ja-JP" altLang="en-US" dirty="0" smtClean="0">
                <a:latin typeface="ＭＳ ゴシック"/>
                <a:ea typeface="ＭＳ ゴシック"/>
              </a:rPr>
              <a:t>です。</a:t>
            </a:r>
            <a:endParaRPr kumimoji="1" lang="ja-JP" altLang="en-US" dirty="0">
              <a:latin typeface="ＭＳ ゴシック"/>
              <a:ea typeface="ＭＳ ゴシック"/>
            </a:endParaRPr>
          </a:p>
          <a:p>
            <a:r>
              <a:rPr kumimoji="1" lang="ja-JP" altLang="en-US" dirty="0">
                <a:latin typeface="ＭＳ ゴシック"/>
                <a:ea typeface="ＭＳ ゴシック"/>
              </a:rPr>
              <a:t>・子どものことで気になった様子があれば、相談してもらえるようにすることや、保護者が相談しやすい体制を整えることが必要</a:t>
            </a:r>
            <a:r>
              <a:rPr kumimoji="1" lang="ja-JP" altLang="en-US" dirty="0" smtClean="0">
                <a:latin typeface="ＭＳ ゴシック"/>
                <a:ea typeface="ＭＳ ゴシック"/>
              </a:rPr>
              <a:t>です。</a:t>
            </a:r>
            <a:endParaRPr kumimoji="1" lang="ja-JP" altLang="en-US" dirty="0">
              <a:latin typeface="ＭＳ ゴシック"/>
              <a:ea typeface="ＭＳ ゴシック"/>
            </a:endParaRPr>
          </a:p>
          <a:p>
            <a:r>
              <a:rPr kumimoji="1" lang="ja-JP" altLang="en-US" dirty="0">
                <a:latin typeface="ＭＳ ゴシック"/>
                <a:ea typeface="ＭＳ ゴシック"/>
              </a:rPr>
              <a:t>・また、地域の方とも連携を密にし、通学時の様子など、話してもらえる体制づくりも有効</a:t>
            </a:r>
            <a:r>
              <a:rPr kumimoji="1" lang="ja-JP" altLang="en-US" dirty="0" smtClean="0">
                <a:latin typeface="ＭＳ ゴシック"/>
                <a:ea typeface="ＭＳ ゴシック"/>
              </a:rPr>
              <a:t>です。</a:t>
            </a:r>
            <a:endParaRPr kumimoji="1" lang="ja-JP" altLang="en-US" dirty="0">
              <a:latin typeface="ＭＳ ゴシック"/>
              <a:ea typeface="ＭＳ ゴシック"/>
            </a:endParaRPr>
          </a:p>
          <a:p>
            <a:r>
              <a:rPr kumimoji="1" lang="ja-JP" altLang="en-US" dirty="0">
                <a:latin typeface="ＭＳ ゴシック"/>
                <a:ea typeface="ＭＳ ゴシック"/>
              </a:rPr>
              <a:t>・教員だけの目で児童生徒の情報をとらえるよりも、いろいろな人たちから情報を寄せてもらえるようにすることが、いじめの早期発見に</a:t>
            </a:r>
            <a:r>
              <a:rPr kumimoji="1" lang="ja-JP" altLang="en-US" dirty="0" smtClean="0">
                <a:latin typeface="ＭＳ ゴシック"/>
                <a:ea typeface="ＭＳ ゴシック"/>
              </a:rPr>
              <a:t>つながります。</a:t>
            </a:r>
            <a:endParaRPr kumimoji="1" lang="ja-JP" altLang="en-US" dirty="0">
              <a:latin typeface="ＭＳ ゴシック"/>
              <a:ea typeface="ＭＳ ゴシック"/>
            </a:endParaRPr>
          </a:p>
        </p:txBody>
      </p:sp>
      <p:sp>
        <p:nvSpPr>
          <p:cNvPr id="1442" name="四角形 144"/>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12</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451" name="四角形 139"/>
          <p:cNvSpPr>
            <a:spLocks noGrp="1" noRot="1" noChangeAspect="1"/>
          </p:cNvSpPr>
          <p:nvPr>
            <p:ph type="sldImg" idx="2"/>
          </p:nvPr>
        </p:nvSpPr>
        <p:spPr>
          <a:prstGeom prst="rect">
            <a:avLst/>
          </a:prstGeom>
        </p:spPr>
        <p:txBody>
          <a:bodyPr/>
          <a:lstStyle/>
          <a:p>
            <a:endParaRPr kumimoji="1" lang="ja-JP" altLang="en-US"/>
          </a:p>
        </p:txBody>
      </p:sp>
      <p:sp>
        <p:nvSpPr>
          <p:cNvPr id="1452" name="四角形 140"/>
          <p:cNvSpPr>
            <a:spLocks noGrp="1"/>
          </p:cNvSpPr>
          <p:nvPr>
            <p:ph type="body" sz="quarter" idx="3"/>
          </p:nvPr>
        </p:nvSpPr>
        <p:spPr>
          <a:xfrm>
            <a:off x="685800" y="4342542"/>
            <a:ext cx="5486400" cy="2817731"/>
          </a:xfrm>
          <a:prstGeom prst="rect">
            <a:avLst/>
          </a:prstGeom>
        </p:spPr>
        <p:txBody>
          <a:bodyPr/>
          <a:lstStyle/>
          <a:p>
            <a:r>
              <a:rPr kumimoji="1" lang="ja-JP" altLang="en-US" dirty="0">
                <a:latin typeface="ＭＳ ゴシック"/>
                <a:ea typeface="ＭＳ ゴシック"/>
              </a:rPr>
              <a:t>・目に見えにくいいじめや、暴力を伴わないいじめは、大人が発見するのには限界が</a:t>
            </a:r>
            <a:r>
              <a:rPr kumimoji="1" lang="ja-JP" altLang="en-US" dirty="0" smtClean="0">
                <a:latin typeface="ＭＳ ゴシック"/>
                <a:ea typeface="ＭＳ ゴシック"/>
              </a:rPr>
              <a:t>あります。</a:t>
            </a:r>
            <a:endParaRPr kumimoji="1" lang="ja-JP" altLang="en-US" dirty="0">
              <a:latin typeface="ＭＳ ゴシック"/>
              <a:ea typeface="ＭＳ ゴシック"/>
            </a:endParaRPr>
          </a:p>
          <a:p>
            <a:r>
              <a:rPr kumimoji="1" lang="ja-JP" altLang="en-US" dirty="0">
                <a:latin typeface="ＭＳ ゴシック"/>
                <a:ea typeface="ＭＳ ゴシック"/>
              </a:rPr>
              <a:t>・そのような捉えにくいいじめについても、発見しやすくするためには、児童生徒の方から気軽に相談できる体制をつくることが</a:t>
            </a:r>
            <a:r>
              <a:rPr kumimoji="1" lang="ja-JP" altLang="en-US" dirty="0" smtClean="0">
                <a:latin typeface="ＭＳ ゴシック"/>
                <a:ea typeface="ＭＳ ゴシック"/>
              </a:rPr>
              <a:t>求められます。</a:t>
            </a:r>
            <a:endParaRPr kumimoji="1" lang="ja-JP" altLang="en-US" dirty="0">
              <a:latin typeface="ＭＳ ゴシック"/>
              <a:ea typeface="ＭＳ ゴシック"/>
            </a:endParaRPr>
          </a:p>
          <a:p>
            <a:r>
              <a:rPr kumimoji="1" lang="ja-JP" altLang="en-US" dirty="0">
                <a:latin typeface="ＭＳ ゴシック"/>
                <a:ea typeface="ＭＳ ゴシック"/>
              </a:rPr>
              <a:t>・例えば、子どもの生活を把握するためのアンケートであったり、定期的な個人面談が</a:t>
            </a:r>
            <a:r>
              <a:rPr kumimoji="1" lang="ja-JP" altLang="en-US" dirty="0" smtClean="0">
                <a:latin typeface="ＭＳ ゴシック"/>
                <a:ea typeface="ＭＳ ゴシック"/>
              </a:rPr>
              <a:t>挙げられます。</a:t>
            </a:r>
            <a:endParaRPr kumimoji="1" lang="ja-JP" altLang="en-US" dirty="0">
              <a:latin typeface="ＭＳ ゴシック"/>
              <a:ea typeface="ＭＳ ゴシック"/>
            </a:endParaRPr>
          </a:p>
        </p:txBody>
      </p:sp>
      <p:sp>
        <p:nvSpPr>
          <p:cNvPr id="1453" name="四角形 141"/>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13</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464" name="四角形 145"/>
          <p:cNvSpPr>
            <a:spLocks noGrp="1" noRot="1" noChangeAspect="1"/>
          </p:cNvSpPr>
          <p:nvPr>
            <p:ph type="sldImg" idx="2"/>
          </p:nvPr>
        </p:nvSpPr>
        <p:spPr>
          <a:prstGeom prst="rect">
            <a:avLst/>
          </a:prstGeom>
        </p:spPr>
        <p:txBody>
          <a:bodyPr/>
          <a:lstStyle/>
          <a:p>
            <a:endParaRPr kumimoji="1" lang="ja-JP" altLang="en-US"/>
          </a:p>
        </p:txBody>
      </p:sp>
      <p:sp>
        <p:nvSpPr>
          <p:cNvPr id="1465" name="四角形 146"/>
          <p:cNvSpPr>
            <a:spLocks noGrp="1"/>
          </p:cNvSpPr>
          <p:nvPr>
            <p:ph type="body" sz="quarter" idx="3"/>
          </p:nvPr>
        </p:nvSpPr>
        <p:spPr>
          <a:prstGeom prst="rect">
            <a:avLst/>
          </a:prstGeom>
        </p:spPr>
        <p:txBody>
          <a:bodyPr/>
          <a:lstStyle/>
          <a:p>
            <a:r>
              <a:rPr kumimoji="1" lang="ja-JP" altLang="en-US" dirty="0" smtClean="0">
                <a:latin typeface="ＭＳ ゴシック"/>
                <a:ea typeface="ＭＳ ゴシック"/>
              </a:rPr>
              <a:t>・しかし</a:t>
            </a:r>
            <a:r>
              <a:rPr kumimoji="1" lang="ja-JP" altLang="en-US" dirty="0">
                <a:latin typeface="ＭＳ ゴシック"/>
                <a:ea typeface="ＭＳ ゴシック"/>
              </a:rPr>
              <a:t>、いじめの被害者が自ら大人に相談することは勇気がいること</a:t>
            </a:r>
            <a:r>
              <a:rPr kumimoji="1" lang="ja-JP" altLang="en-US" dirty="0" smtClean="0">
                <a:latin typeface="ＭＳ ゴシック"/>
                <a:ea typeface="ＭＳ ゴシック"/>
              </a:rPr>
              <a:t>です。</a:t>
            </a:r>
            <a:endParaRPr kumimoji="1" lang="ja-JP" altLang="en-US" dirty="0">
              <a:latin typeface="ＭＳ ゴシック"/>
              <a:ea typeface="ＭＳ ゴシック"/>
            </a:endParaRPr>
          </a:p>
          <a:p>
            <a:r>
              <a:rPr kumimoji="1" lang="ja-JP" altLang="en-US" dirty="0" smtClean="0">
                <a:latin typeface="ＭＳ ゴシック"/>
                <a:ea typeface="ＭＳ ゴシック"/>
              </a:rPr>
              <a:t>・中</a:t>
            </a:r>
            <a:r>
              <a:rPr kumimoji="1" lang="ja-JP" altLang="en-US" dirty="0">
                <a:latin typeface="ＭＳ ゴシック"/>
                <a:ea typeface="ＭＳ ゴシック"/>
              </a:rPr>
              <a:t>には、第三者に自分のつらい思いを話すことは苦痛・屈辱と考える子どもも</a:t>
            </a:r>
            <a:r>
              <a:rPr kumimoji="1" lang="ja-JP" altLang="en-US" dirty="0" smtClean="0">
                <a:latin typeface="ＭＳ ゴシック"/>
                <a:ea typeface="ＭＳ ゴシック"/>
              </a:rPr>
              <a:t>います。</a:t>
            </a:r>
            <a:endParaRPr kumimoji="1" lang="ja-JP" altLang="en-US" dirty="0">
              <a:latin typeface="ＭＳ ゴシック"/>
              <a:ea typeface="ＭＳ ゴシック"/>
            </a:endParaRPr>
          </a:p>
          <a:p>
            <a:r>
              <a:rPr kumimoji="1" lang="ja-JP" altLang="en-US" dirty="0" smtClean="0">
                <a:latin typeface="ＭＳ ゴシック"/>
                <a:ea typeface="ＭＳ ゴシック"/>
              </a:rPr>
              <a:t>・ここ</a:t>
            </a:r>
            <a:r>
              <a:rPr kumimoji="1" lang="ja-JP" altLang="en-US" dirty="0">
                <a:latin typeface="ＭＳ ゴシック"/>
                <a:ea typeface="ＭＳ ゴシック"/>
              </a:rPr>
              <a:t>で重要なことは、児童生徒が相談してくれたことに対し、うるさくあしらったり、相談を後回しにしたりすると、児童生徒からすると「裏切られた、思いを踏みにじられた」と思うようになり、学校・教員への不満や</a:t>
            </a:r>
            <a:r>
              <a:rPr kumimoji="1" lang="ja-JP" altLang="en-US" dirty="0" smtClean="0">
                <a:latin typeface="ＭＳ ゴシック"/>
                <a:ea typeface="ＭＳ ゴシック"/>
              </a:rPr>
              <a:t>不信を抱くことになります。</a:t>
            </a:r>
            <a:endParaRPr kumimoji="1" lang="en-US" altLang="ja-JP" dirty="0" smtClean="0">
              <a:latin typeface="ＭＳ ゴシック"/>
              <a:ea typeface="ＭＳ ゴシック"/>
            </a:endParaRPr>
          </a:p>
          <a:p>
            <a:r>
              <a:rPr kumimoji="1" lang="ja-JP" altLang="en-US" dirty="0" smtClean="0">
                <a:latin typeface="ＭＳ ゴシック"/>
                <a:ea typeface="ＭＳ ゴシック"/>
              </a:rPr>
              <a:t>・結果的</a:t>
            </a:r>
            <a:r>
              <a:rPr kumimoji="1" lang="ja-JP" altLang="en-US" dirty="0">
                <a:latin typeface="ＭＳ ゴシック"/>
                <a:ea typeface="ＭＳ ゴシック"/>
              </a:rPr>
              <a:t>に2度と悩みを相談してくれなくなることも</a:t>
            </a:r>
            <a:r>
              <a:rPr kumimoji="1" lang="ja-JP" altLang="en-US" dirty="0" smtClean="0">
                <a:latin typeface="ＭＳ ゴシック"/>
                <a:ea typeface="ＭＳ ゴシック"/>
              </a:rPr>
              <a:t>考えられます。</a:t>
            </a:r>
            <a:endParaRPr kumimoji="1" lang="ja-JP" altLang="en-US" dirty="0">
              <a:latin typeface="ＭＳ ゴシック"/>
              <a:ea typeface="ＭＳ ゴシック"/>
            </a:endParaRPr>
          </a:p>
        </p:txBody>
      </p:sp>
      <p:sp>
        <p:nvSpPr>
          <p:cNvPr id="1466" name="四角形 147"/>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14</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476" name="四角形 151"/>
          <p:cNvSpPr>
            <a:spLocks noGrp="1" noRot="1" noChangeAspect="1"/>
          </p:cNvSpPr>
          <p:nvPr>
            <p:ph type="sldImg" idx="2"/>
          </p:nvPr>
        </p:nvSpPr>
        <p:spPr>
          <a:prstGeom prst="rect">
            <a:avLst/>
          </a:prstGeom>
        </p:spPr>
        <p:txBody>
          <a:bodyPr/>
          <a:lstStyle/>
          <a:p>
            <a:endParaRPr kumimoji="1" lang="ja-JP" altLang="en-US"/>
          </a:p>
        </p:txBody>
      </p:sp>
      <p:sp>
        <p:nvSpPr>
          <p:cNvPr id="1477" name="四角形 152"/>
          <p:cNvSpPr>
            <a:spLocks noGrp="1"/>
          </p:cNvSpPr>
          <p:nvPr>
            <p:ph type="body" sz="quarter" idx="3"/>
          </p:nvPr>
        </p:nvSpPr>
        <p:spPr>
          <a:prstGeom prst="rect">
            <a:avLst/>
          </a:prstGeom>
        </p:spPr>
        <p:txBody>
          <a:bodyPr/>
          <a:lstStyle/>
          <a:p>
            <a:r>
              <a:rPr kumimoji="1" lang="ja-JP" altLang="en-US" dirty="0" smtClean="0">
                <a:latin typeface="ＭＳ ゴシック"/>
                <a:ea typeface="ＭＳ ゴシック"/>
              </a:rPr>
              <a:t>・学校</a:t>
            </a:r>
            <a:r>
              <a:rPr kumimoji="1" lang="ja-JP" altLang="en-US" dirty="0">
                <a:latin typeface="ＭＳ ゴシック"/>
                <a:ea typeface="ＭＳ ゴシック"/>
              </a:rPr>
              <a:t>生活アンケートや、個人面談などの教育相談は、いじめの早期発見に繋げることは可能であるが、それだけでは早期発見を行うのはもちろん無理</a:t>
            </a:r>
            <a:r>
              <a:rPr kumimoji="1" lang="ja-JP" altLang="en-US" dirty="0" smtClean="0">
                <a:latin typeface="ＭＳ ゴシック"/>
                <a:ea typeface="ＭＳ ゴシック"/>
              </a:rPr>
              <a:t>です。</a:t>
            </a:r>
            <a:endParaRPr kumimoji="1" lang="ja-JP" altLang="en-US" dirty="0">
              <a:latin typeface="ＭＳ ゴシック"/>
              <a:ea typeface="ＭＳ ゴシック"/>
            </a:endParaRPr>
          </a:p>
          <a:p>
            <a:r>
              <a:rPr kumimoji="1" lang="ja-JP" altLang="en-US" dirty="0">
                <a:latin typeface="ＭＳ ゴシック"/>
                <a:ea typeface="ＭＳ ゴシック"/>
              </a:rPr>
              <a:t>・児童生徒が、質問に正直に答えるとは限らないし、アンケート実施後にいじめ被害があると、そのことについては把握</a:t>
            </a:r>
            <a:r>
              <a:rPr kumimoji="1" lang="ja-JP" altLang="en-US" dirty="0" smtClean="0">
                <a:latin typeface="ＭＳ ゴシック"/>
                <a:ea typeface="ＭＳ ゴシック"/>
              </a:rPr>
              <a:t>できません。</a:t>
            </a:r>
            <a:endParaRPr kumimoji="1" lang="ja-JP" altLang="en-US" dirty="0">
              <a:latin typeface="ＭＳ ゴシック"/>
              <a:ea typeface="ＭＳ ゴシック"/>
            </a:endParaRPr>
          </a:p>
          <a:p>
            <a:r>
              <a:rPr kumimoji="1" lang="ja-JP" altLang="en-US" dirty="0">
                <a:latin typeface="ＭＳ ゴシック"/>
                <a:ea typeface="ＭＳ ゴシック"/>
              </a:rPr>
              <a:t>・しかし、学校生活アンケートや教育相談は、大人たちが子どもの声に耳を傾け、子どもたちが抱えている悩みに真剣に受け止める気持ちがあることを伝える機会や場になるため、それが結果的にいじめの早期発見だけでなく、加害者の抑止にも</a:t>
            </a:r>
            <a:r>
              <a:rPr kumimoji="1" lang="ja-JP" altLang="en-US" dirty="0" smtClean="0">
                <a:latin typeface="ＭＳ ゴシック"/>
                <a:ea typeface="ＭＳ ゴシック"/>
              </a:rPr>
              <a:t>つながります。</a:t>
            </a:r>
            <a:endParaRPr kumimoji="1" lang="ja-JP" altLang="en-US" dirty="0">
              <a:latin typeface="ＭＳ ゴシック"/>
              <a:ea typeface="ＭＳ ゴシック"/>
            </a:endParaRPr>
          </a:p>
          <a:p>
            <a:endParaRPr kumimoji="1" lang="ja-JP" altLang="en-US" dirty="0">
              <a:latin typeface="ＭＳ ゴシック"/>
              <a:ea typeface="ＭＳ ゴシック"/>
            </a:endParaRPr>
          </a:p>
          <a:p>
            <a:endParaRPr kumimoji="1" lang="ja-JP" altLang="en-US" dirty="0">
              <a:latin typeface="ＭＳ ゴシック"/>
              <a:ea typeface="ＭＳ ゴシック"/>
            </a:endParaRPr>
          </a:p>
        </p:txBody>
      </p:sp>
      <p:sp>
        <p:nvSpPr>
          <p:cNvPr id="1478" name="四角形 153"/>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15</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487" name="四角形 256"/>
          <p:cNvSpPr>
            <a:spLocks noGrp="1" noRot="1" noChangeAspect="1"/>
          </p:cNvSpPr>
          <p:nvPr>
            <p:ph type="sldImg" idx="2"/>
          </p:nvPr>
        </p:nvSpPr>
        <p:spPr>
          <a:prstGeom prst="rect">
            <a:avLst/>
          </a:prstGeom>
        </p:spPr>
        <p:txBody>
          <a:bodyPr/>
          <a:lstStyle/>
          <a:p>
            <a:endParaRPr kumimoji="1" lang="ja-JP" altLang="en-US"/>
          </a:p>
        </p:txBody>
      </p:sp>
      <p:sp>
        <p:nvSpPr>
          <p:cNvPr id="1488" name="四角形 257"/>
          <p:cNvSpPr>
            <a:spLocks noGrp="1"/>
          </p:cNvSpPr>
          <p:nvPr>
            <p:ph type="body" sz="quarter" idx="3"/>
          </p:nvPr>
        </p:nvSpPr>
        <p:spPr>
          <a:prstGeom prst="rect">
            <a:avLst/>
          </a:prstGeom>
        </p:spPr>
        <p:txBody>
          <a:bodyPr/>
          <a:lstStyle/>
          <a:p>
            <a:r>
              <a:rPr kumimoji="1" lang="ja-JP" altLang="en-US" dirty="0" smtClean="0">
                <a:latin typeface="ＭＳ ゴシック"/>
                <a:ea typeface="ＭＳ ゴシック"/>
              </a:rPr>
              <a:t>・最後</a:t>
            </a:r>
            <a:r>
              <a:rPr kumimoji="1" lang="ja-JP" altLang="en-US" dirty="0">
                <a:latin typeface="ＭＳ ゴシック"/>
                <a:ea typeface="ＭＳ ゴシック"/>
              </a:rPr>
              <a:t>に、どの学校にもいじめは起きる、多くの児童生徒がいじめの被害者にも加害者にもなることを、全教員が念頭に置き、アンテナを張り、きめ細かな観察を行うことで、子どもたちの些細な変化に気づくことができ、早期発見、早期対応、早期解決に</a:t>
            </a:r>
            <a:r>
              <a:rPr kumimoji="1" lang="ja-JP" altLang="en-US" dirty="0" smtClean="0">
                <a:latin typeface="ＭＳ ゴシック"/>
                <a:ea typeface="ＭＳ ゴシック"/>
              </a:rPr>
              <a:t>つながります。</a:t>
            </a:r>
            <a:endParaRPr kumimoji="1" lang="ja-JP" altLang="en-US" dirty="0">
              <a:latin typeface="ＭＳ ゴシック"/>
              <a:ea typeface="ＭＳ ゴシック"/>
            </a:endParaRPr>
          </a:p>
          <a:p>
            <a:r>
              <a:rPr kumimoji="1" lang="ja-JP" altLang="en-US" dirty="0" smtClean="0">
                <a:latin typeface="ＭＳ ゴシック"/>
                <a:ea typeface="ＭＳ ゴシック"/>
              </a:rPr>
              <a:t>・いじめ</a:t>
            </a:r>
            <a:r>
              <a:rPr kumimoji="1" lang="ja-JP" altLang="en-US" dirty="0">
                <a:latin typeface="ＭＳ ゴシック"/>
                <a:ea typeface="ＭＳ ゴシック"/>
              </a:rPr>
              <a:t>を積極的に認知していくことが、子どもたちを見守っていることにつながり、皆が安心安全に学校生活を送れる第１歩と</a:t>
            </a:r>
            <a:r>
              <a:rPr kumimoji="1" lang="ja-JP" altLang="en-US" dirty="0" smtClean="0">
                <a:latin typeface="ＭＳ ゴシック"/>
                <a:ea typeface="ＭＳ ゴシック"/>
              </a:rPr>
              <a:t>なります。</a:t>
            </a:r>
            <a:endParaRPr kumimoji="1" lang="ja-JP" altLang="en-US" dirty="0">
              <a:latin typeface="ＭＳ ゴシック"/>
              <a:ea typeface="ＭＳ ゴシック"/>
            </a:endParaRPr>
          </a:p>
        </p:txBody>
      </p:sp>
      <p:sp>
        <p:nvSpPr>
          <p:cNvPr id="1489" name="四角形 258"/>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16</a:t>
            </a:fld>
            <a:endParaRPr kumimoji="1"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493" name="スライド イメージ プレースホルダー 1"/>
          <p:cNvSpPr>
            <a:spLocks noGrp="1" noRot="1" noChangeAspect="1"/>
          </p:cNvSpPr>
          <p:nvPr>
            <p:ph type="sldImg"/>
          </p:nvPr>
        </p:nvSpPr>
        <p:spPr/>
      </p:sp>
      <p:sp>
        <p:nvSpPr>
          <p:cNvPr id="1494" name="ノート プレースホルダー 2"/>
          <p:cNvSpPr>
            <a:spLocks noGrp="1"/>
          </p:cNvSpPr>
          <p:nvPr>
            <p:ph type="body" idx="1"/>
          </p:nvPr>
        </p:nvSpPr>
        <p:spPr/>
        <p:txBody>
          <a:bodyPr/>
          <a:lstStyle/>
          <a:p>
            <a:pPr marL="90170" marR="163830" lvl="0" indent="-635" algn="just" defTabSz="914400" eaLnBrk="1" fontAlgn="auto" latinLnBrk="0" hangingPunct="1">
              <a:spcBef>
                <a:spcPts val="0"/>
              </a:spcBef>
              <a:spcAft>
                <a:spcPts val="0"/>
              </a:spcAft>
              <a:buClrTx/>
              <a:buSzTx/>
              <a:buFontTx/>
              <a:buNone/>
              <a:tabLst/>
              <a:defRPr/>
            </a:pPr>
            <a:r>
              <a:rPr kumimoji="0" lang="ja-JP" altLang="en-US" sz="1200" b="0" i="0" u="none" strike="noStrike" kern="100" cap="none" spc="0" normalizeH="0" baseline="0" noProof="0" dirty="0" smtClean="0">
                <a:ln>
                  <a:noFill/>
                </a:ln>
                <a:solidFill>
                  <a:sysClr val="windowText" lastClr="000000"/>
                </a:solidFill>
                <a:effectLst/>
                <a:uLnTx/>
                <a:uFillTx/>
                <a:latin typeface="游明朝"/>
                <a:ea typeface="ＭＳ ゴシック" panose="020B0609070205080204" pitchFamily="49" charset="-128"/>
                <a:cs typeface="Times New Roman" panose="02020603050405020304" pitchFamily="18" charset="0"/>
              </a:rPr>
              <a:t>・「学校生活アンケート（いじめについてのアンケート）」を実施することにより、子どものいじめの現状や心の状態を定期的に把握し、早期発見・初期対応・早期解消に有効です。</a:t>
            </a:r>
            <a:endParaRPr kumimoji="0" lang="en-US" altLang="ja-JP" sz="1200" b="0" i="0" u="none" strike="noStrike" kern="100" cap="none" spc="0" normalizeH="0" baseline="0" noProof="0" dirty="0" smtClean="0">
              <a:ln>
                <a:noFill/>
              </a:ln>
              <a:solidFill>
                <a:sysClr val="windowText" lastClr="000000"/>
              </a:solidFill>
              <a:effectLst/>
              <a:uLnTx/>
              <a:uFillTx/>
              <a:latin typeface="游明朝"/>
              <a:ea typeface="ＭＳ ゴシック" panose="020B0609070205080204" pitchFamily="49" charset="-128"/>
              <a:cs typeface="Times New Roman" panose="02020603050405020304" pitchFamily="18" charset="0"/>
            </a:endParaRPr>
          </a:p>
          <a:p>
            <a:pPr marL="90170" marR="163830" lvl="0" indent="-635" algn="just" defTabSz="914400" eaLnBrk="1" fontAlgn="auto" latinLnBrk="0" hangingPunct="1">
              <a:spcBef>
                <a:spcPts val="0"/>
              </a:spcBef>
              <a:spcAft>
                <a:spcPts val="0"/>
              </a:spcAft>
              <a:buClrTx/>
              <a:buSzTx/>
              <a:buFontTx/>
              <a:buNone/>
              <a:tabLst/>
              <a:defRPr/>
            </a:pPr>
            <a:r>
              <a:rPr kumimoji="0" lang="ja-JP" altLang="en-US" sz="1200" b="0" i="0" u="none" strike="noStrike" kern="100" cap="none" spc="0" normalizeH="0" baseline="0" noProof="0" dirty="0" smtClean="0">
                <a:ln>
                  <a:noFill/>
                </a:ln>
                <a:solidFill>
                  <a:sysClr val="windowText" lastClr="000000"/>
                </a:solidFill>
                <a:effectLst/>
                <a:uLnTx/>
                <a:uFillTx/>
                <a:latin typeface="游明朝"/>
                <a:ea typeface="ＭＳ ゴシック" panose="020B0609070205080204" pitchFamily="49" charset="-128"/>
                <a:cs typeface="Times New Roman" panose="02020603050405020304" pitchFamily="18" charset="0"/>
              </a:rPr>
              <a:t>・アンケートの実施後、その結果をもとに</a:t>
            </a:r>
            <a:r>
              <a:rPr kumimoji="0" lang="ja-JP" altLang="en-US" sz="1200" b="0" i="0" u="sng" strike="noStrike" kern="100" cap="none" spc="0" normalizeH="0" baseline="0" noProof="0" dirty="0" smtClean="0">
                <a:ln>
                  <a:noFill/>
                </a:ln>
                <a:solidFill>
                  <a:sysClr val="windowText" lastClr="000000"/>
                </a:solidFill>
                <a:effectLst/>
                <a:uLnTx/>
                <a:uFillTx/>
                <a:latin typeface="游明朝"/>
                <a:ea typeface="ＭＳ ゴシック" panose="020B0609070205080204" pitchFamily="49" charset="-128"/>
                <a:cs typeface="Times New Roman" panose="02020603050405020304" pitchFamily="18" charset="0"/>
              </a:rPr>
              <a:t>個人面談（二者面談等）</a:t>
            </a:r>
            <a:r>
              <a:rPr kumimoji="0" lang="ja-JP" altLang="en-US" sz="1200" b="0" i="0" u="none" strike="noStrike" kern="100" cap="none" spc="0" normalizeH="0" baseline="0" noProof="0" dirty="0" smtClean="0">
                <a:ln>
                  <a:noFill/>
                </a:ln>
                <a:solidFill>
                  <a:sysClr val="windowText" lastClr="000000"/>
                </a:solidFill>
                <a:effectLst/>
                <a:uLnTx/>
                <a:uFillTx/>
                <a:latin typeface="游明朝"/>
                <a:ea typeface="ＭＳ ゴシック" panose="020B0609070205080204" pitchFamily="49" charset="-128"/>
                <a:cs typeface="Times New Roman" panose="02020603050405020304" pitchFamily="18" charset="0"/>
              </a:rPr>
              <a:t>を行うことは子どもの悩みに気付いたり、ボイスシャワーで信頼関係を築いたりすることに役立てられます。</a:t>
            </a:r>
            <a:endParaRPr kumimoji="0" lang="en-US" altLang="ja-JP" sz="1200" b="0" i="0" u="none" strike="noStrike" kern="100" cap="none" spc="0" normalizeH="0" baseline="0" noProof="0" dirty="0" smtClean="0">
              <a:ln>
                <a:noFill/>
              </a:ln>
              <a:solidFill>
                <a:sysClr val="windowText" lastClr="000000"/>
              </a:solidFill>
              <a:effectLst/>
              <a:uLnTx/>
              <a:uFillTx/>
              <a:latin typeface="游明朝"/>
              <a:ea typeface="ＭＳ ゴシック" panose="020B0609070205080204" pitchFamily="49" charset="-128"/>
              <a:cs typeface="Times New Roman" panose="02020603050405020304" pitchFamily="18" charset="0"/>
            </a:endParaRPr>
          </a:p>
          <a:p>
            <a:pPr marL="90170" marR="163830" lvl="0" indent="-635" algn="just" defTabSz="914400" eaLnBrk="1" fontAlgn="auto" latinLnBrk="0" hangingPunct="1">
              <a:spcBef>
                <a:spcPts val="0"/>
              </a:spcBef>
              <a:spcAft>
                <a:spcPts val="0"/>
              </a:spcAft>
              <a:buClrTx/>
              <a:buSzTx/>
              <a:buFontTx/>
              <a:buNone/>
              <a:tabLst/>
              <a:defRPr/>
            </a:pPr>
            <a:r>
              <a:rPr kumimoji="0" lang="ja-JP" altLang="en-US" sz="1200" b="0" i="0" u="none" strike="noStrike" kern="100" cap="none" spc="0" normalizeH="0" baseline="0" noProof="0" dirty="0" smtClean="0">
                <a:ln>
                  <a:noFill/>
                </a:ln>
                <a:solidFill>
                  <a:sysClr val="windowText" lastClr="000000"/>
                </a:solidFill>
                <a:effectLst/>
                <a:uLnTx/>
                <a:uFillTx/>
                <a:latin typeface="游明朝"/>
                <a:ea typeface="ＭＳ ゴシック" panose="020B0609070205080204" pitchFamily="49" charset="-128"/>
                <a:cs typeface="Times New Roman" panose="02020603050405020304" pitchFamily="18" charset="0"/>
              </a:rPr>
              <a:t>・調査結果をいじめ等に係る取組や教育活動の成果の検証に生かし、いじめ等を生じさせない未然防止の取組につなぐことができます。</a:t>
            </a:r>
            <a:endParaRPr kumimoji="0" lang="ja-JP" altLang="en-US" sz="1200" b="0" i="0" u="none" strike="noStrike" kern="100" cap="none" spc="0" normalizeH="0" baseline="0" noProof="0" dirty="0" smtClean="0">
              <a:ln>
                <a:noFill/>
              </a:ln>
              <a:solidFill>
                <a:sysClr val="windowText" lastClr="000000"/>
              </a:solidFill>
              <a:effectLst/>
              <a:uLnTx/>
              <a:uFillTx/>
              <a:latin typeface="游明朝"/>
              <a:ea typeface="游明朝" panose="02020400000000000000" pitchFamily="18" charset="-128"/>
              <a:cs typeface="Times New Roman" panose="02020603050405020304" pitchFamily="18" charset="0"/>
            </a:endParaRPr>
          </a:p>
          <a:p>
            <a:endParaRPr kumimoji="1" lang="ja-JP" altLang="en-US" dirty="0"/>
          </a:p>
        </p:txBody>
      </p:sp>
      <p:sp>
        <p:nvSpPr>
          <p:cNvPr id="1495" name="スライド番号プレースホルダー 3"/>
          <p:cNvSpPr>
            <a:spLocks noGrp="1"/>
          </p:cNvSpPr>
          <p:nvPr>
            <p:ph type="sldNum" sz="quarter" idx="10"/>
          </p:nvPr>
        </p:nvSpPr>
        <p:spPr/>
        <p:txBody>
          <a:bodyPr/>
          <a:lstStyle/>
          <a:p>
            <a:fld id="{58807EA6-0398-4990-8029-A74DB7412258}" type="slidenum">
              <a:rPr kumimoji="1" lang="ja-JP" altLang="en-US" smtClean="0"/>
              <a:t>17</a:t>
            </a:fld>
            <a:endParaRPr kumimoji="1" lang="ja-JP" altLang="en-US"/>
          </a:p>
        </p:txBody>
      </p:sp>
    </p:spTree>
    <p:extLst>
      <p:ext uri="{BB962C8B-B14F-4D97-AF65-F5344CB8AC3E}">
        <p14:creationId xmlns:p14="http://schemas.microsoft.com/office/powerpoint/2010/main" val="16584510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501" name="スライド イメージ プレースホルダ 1"/>
          <p:cNvSpPr>
            <a:spLocks noGrp="1" noRot="1" noChangeAspect="1" noTextEdit="1"/>
          </p:cNvSpPr>
          <p:nvPr>
            <p:ph type="sldImg"/>
          </p:nvPr>
        </p:nvSpPr>
        <p:spPr>
          <a:noFill/>
          <a:ln>
            <a:solidFill>
              <a:srgbClr val="000000"/>
            </a:solidFill>
            <a:miter lim="800000"/>
            <a:headEnd/>
            <a:tailEnd/>
          </a:ln>
        </p:spPr>
      </p:sp>
      <p:sp>
        <p:nvSpPr>
          <p:cNvPr id="1502" name="ノート プレースホルダ 2"/>
          <p:cNvSpPr>
            <a:spLocks noGrp="1"/>
          </p:cNvSpPr>
          <p:nvPr>
            <p:ph type="body" idx="1"/>
          </p:nvPr>
        </p:nvSpPr>
        <p:spPr>
          <a:noFill/>
        </p:spPr>
        <p:txBody>
          <a:bodyPr wrap="square" numCol="1" anchor="t" anchorCtr="0" compatLnSpc="1">
            <a:prstTxWarp prst="textNoShape">
              <a:avLst/>
            </a:prstTxWarp>
          </a:bodyPr>
          <a:lstStyle/>
          <a:p>
            <a:pPr eaLnBrk="1" hangingPunct="1">
              <a:spcBef>
                <a:spcPct val="0"/>
              </a:spcBef>
            </a:pPr>
            <a:endParaRPr lang="en-US" altLang="ja-JP" sz="1200" dirty="0">
              <a:latin typeface="ＭＳ Ｐゴシック"/>
              <a:ea typeface="ＭＳ Ｐゴシック"/>
            </a:endParaRPr>
          </a:p>
          <a:p>
            <a:pPr eaLnBrk="1" hangingPunct="1">
              <a:spcBef>
                <a:spcPct val="0"/>
              </a:spcBef>
            </a:pPr>
            <a:endParaRPr lang="en-US" altLang="ja-JP" sz="1200" dirty="0">
              <a:latin typeface="ＭＳ Ｐゴシック"/>
              <a:ea typeface="ＭＳ Ｐゴシック"/>
            </a:endParaRPr>
          </a:p>
        </p:txBody>
      </p:sp>
      <p:sp>
        <p:nvSpPr>
          <p:cNvPr id="1503" name="スライド番号プレースホルダ 3"/>
          <p:cNvSpPr>
            <a:spLocks noGrp="1"/>
          </p:cNvSpPr>
          <p:nvPr>
            <p:ph type="sldNum" sz="quarter" idx="5"/>
          </p:nvPr>
        </p:nvSpPr>
        <p:spPr>
          <a:ln>
            <a:miter lim="800000"/>
            <a:headEnd/>
            <a:tailEnd/>
          </a:ln>
        </p:spPr>
        <p:txBody>
          <a:bodyPr wrap="square" numCol="1" anchorCtr="0" compatLnSpc="1">
            <a:prstTxWarp prst="textNoShape">
              <a:avLst/>
            </a:prstTxWarp>
          </a:bodyPr>
          <a:lstStyle/>
          <a:p>
            <a:pPr fontAlgn="base">
              <a:spcBef>
                <a:spcPct val="0"/>
              </a:spcBef>
              <a:spcAft>
                <a:spcPct val="0"/>
              </a:spcAft>
              <a:defRPr/>
            </a:pPr>
            <a:fld id="{5A0874F7-9C32-4381-BC08-6FC953FE0414}" type="slidenum">
              <a:rPr lang="ja-JP" altLang="en-US"/>
              <a:pPr fontAlgn="base">
                <a:spcBef>
                  <a:spcPct val="0"/>
                </a:spcBef>
                <a:spcAft>
                  <a:spcPct val="0"/>
                </a:spcAft>
                <a:defRPr/>
              </a:pPr>
              <a:t>18</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38" name="スライド イメージ プレースホルダ 1"/>
          <p:cNvSpPr>
            <a:spLocks noGrp="1" noRot="1" noChangeAspect="1" noTextEdit="1"/>
          </p:cNvSpPr>
          <p:nvPr>
            <p:ph type="sldImg"/>
          </p:nvPr>
        </p:nvSpPr>
        <p:spPr>
          <a:xfrm>
            <a:off x="917575" y="744538"/>
            <a:ext cx="4972050" cy="3729037"/>
          </a:xfrm>
          <a:noFill/>
          <a:ln>
            <a:solidFill>
              <a:srgbClr val="000000"/>
            </a:solidFill>
            <a:miter lim="800000"/>
            <a:headEnd/>
            <a:tailEnd/>
          </a:ln>
        </p:spPr>
      </p:sp>
      <p:sp>
        <p:nvSpPr>
          <p:cNvPr id="1339" name="ノート プレースホルダ 2"/>
          <p:cNvSpPr>
            <a:spLocks noGrp="1"/>
          </p:cNvSpPr>
          <p:nvPr>
            <p:ph type="body" idx="1"/>
          </p:nvPr>
        </p:nvSpPr>
        <p:spPr>
          <a:noFill/>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1340" name="スライド番号プレースホルダ 3"/>
          <p:cNvSpPr>
            <a:spLocks noGrp="1"/>
          </p:cNvSpPr>
          <p:nvPr>
            <p:ph type="sldNum" sz="quarter" idx="5"/>
          </p:nvPr>
        </p:nvSpPr>
        <p:spPr>
          <a:ln>
            <a:miter lim="800000"/>
            <a:headEnd/>
            <a:tailEnd/>
          </a:ln>
        </p:spPr>
        <p:txBody>
          <a:bodyPr wrap="square" numCol="1"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425D629-E946-4AA1-9906-67FDACCAB13C}" type="slidenum">
              <a:rPr kumimoji="1" lang="ja-JP" altLang="en-US" sz="12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1617888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49" name="四角形 130"/>
          <p:cNvSpPr>
            <a:spLocks noGrp="1" noRot="1" noChangeAspect="1"/>
          </p:cNvSpPr>
          <p:nvPr>
            <p:ph type="sldImg" idx="2"/>
          </p:nvPr>
        </p:nvSpPr>
        <p:spPr>
          <a:prstGeom prst="rect">
            <a:avLst/>
          </a:prstGeom>
        </p:spPr>
        <p:txBody>
          <a:bodyPr/>
          <a:lstStyle/>
          <a:p>
            <a:endParaRPr kumimoji="1" lang="ja-JP" altLang="en-US"/>
          </a:p>
        </p:txBody>
      </p:sp>
      <p:sp>
        <p:nvSpPr>
          <p:cNvPr id="1350" name="四角形 131"/>
          <p:cNvSpPr>
            <a:spLocks noGrp="1"/>
          </p:cNvSpPr>
          <p:nvPr>
            <p:ph type="body" sz="quarter" idx="3"/>
          </p:nvPr>
        </p:nvSpPr>
        <p:spPr>
          <a:prstGeom prst="rect">
            <a:avLst/>
          </a:prstGeom>
        </p:spPr>
        <p:txBody>
          <a:bodyPr/>
          <a:lstStyle/>
          <a:p>
            <a:r>
              <a:rPr kumimoji="1" lang="ja-JP" altLang="en-US" dirty="0">
                <a:latin typeface="ＭＳ ゴシック"/>
                <a:ea typeface="ＭＳ ゴシック"/>
              </a:rPr>
              <a:t>・いじめの早期発見の基本として、児童生徒のささいな変化に気づくことと、気づいた情報を確実に組織で共有する、この２点がポイントと</a:t>
            </a:r>
            <a:r>
              <a:rPr kumimoji="1" lang="ja-JP" altLang="en-US" dirty="0" smtClean="0">
                <a:latin typeface="ＭＳ ゴシック"/>
                <a:ea typeface="ＭＳ ゴシック"/>
              </a:rPr>
              <a:t>なります。</a:t>
            </a:r>
            <a:endParaRPr kumimoji="1" lang="ja-JP" altLang="en-US" dirty="0">
              <a:latin typeface="ＭＳ ゴシック"/>
              <a:ea typeface="ＭＳ ゴシック"/>
            </a:endParaRPr>
          </a:p>
          <a:p>
            <a:endParaRPr kumimoji="1" lang="ja-JP" altLang="en-US" dirty="0">
              <a:latin typeface="ＭＳ ゴシック"/>
              <a:ea typeface="ＭＳ ゴシック"/>
            </a:endParaRPr>
          </a:p>
          <a:p>
            <a:r>
              <a:rPr kumimoji="1" lang="ja-JP" altLang="en-US" dirty="0">
                <a:latin typeface="ＭＳ ゴシック"/>
                <a:ea typeface="ＭＳ ゴシック"/>
              </a:rPr>
              <a:t>・また、児童生徒の変化に全く気づかない、児童生徒の変化に気づいてもそのまま見過ごす、児童生徒から相談を受けたにもかかわらず対応を先延ばしにするといった対応は、事態を深刻化させるおそれがあり、深刻な状態になってから対応をすることになると、収拾がつかず、解決するまでに膨大な時間を要することに</a:t>
            </a:r>
            <a:r>
              <a:rPr kumimoji="1" lang="ja-JP" altLang="en-US" dirty="0" smtClean="0">
                <a:latin typeface="ＭＳ ゴシック"/>
                <a:ea typeface="ＭＳ ゴシック"/>
              </a:rPr>
              <a:t>なります。</a:t>
            </a:r>
            <a:endParaRPr kumimoji="1" lang="ja-JP" altLang="en-US" dirty="0">
              <a:latin typeface="ＭＳ ゴシック"/>
              <a:ea typeface="ＭＳ ゴシック"/>
            </a:endParaRPr>
          </a:p>
          <a:p>
            <a:r>
              <a:rPr kumimoji="1" lang="ja-JP" altLang="en-US" dirty="0">
                <a:latin typeface="ＭＳ ゴシック"/>
                <a:ea typeface="ＭＳ ゴシック"/>
              </a:rPr>
              <a:t>その間、被害者やその保護者はずっとつらい思いを抱え続けることに</a:t>
            </a:r>
            <a:r>
              <a:rPr kumimoji="1" lang="ja-JP" altLang="en-US" dirty="0" smtClean="0">
                <a:latin typeface="ＭＳ ゴシック"/>
                <a:ea typeface="ＭＳ ゴシック"/>
              </a:rPr>
              <a:t>なります。</a:t>
            </a:r>
            <a:r>
              <a:rPr kumimoji="1" lang="ja-JP" altLang="en-US" dirty="0">
                <a:latin typeface="ＭＳ ゴシック"/>
                <a:ea typeface="ＭＳ ゴシック"/>
              </a:rPr>
              <a:t>早期発見することは、早期に解決することにつながり、そのためには適切な対処が</a:t>
            </a:r>
            <a:r>
              <a:rPr kumimoji="1" lang="ja-JP" altLang="en-US" dirty="0" smtClean="0">
                <a:latin typeface="ＭＳ ゴシック"/>
                <a:ea typeface="ＭＳ ゴシック"/>
              </a:rPr>
              <a:t>求められます。</a:t>
            </a:r>
            <a:endParaRPr kumimoji="1" lang="ja-JP" altLang="en-US" dirty="0">
              <a:latin typeface="ＭＳ ゴシック"/>
              <a:ea typeface="ＭＳ ゴシック"/>
            </a:endParaRPr>
          </a:p>
          <a:p>
            <a:r>
              <a:rPr kumimoji="1" lang="ja-JP" altLang="en-US" dirty="0">
                <a:latin typeface="ＭＳ ゴシック"/>
                <a:ea typeface="ＭＳ ゴシック"/>
              </a:rPr>
              <a:t>その</a:t>
            </a:r>
            <a:r>
              <a:rPr kumimoji="1" lang="ja-JP" altLang="en-US" dirty="0" smtClean="0">
                <a:latin typeface="ＭＳ ゴシック"/>
                <a:ea typeface="ＭＳ ゴシック"/>
              </a:rPr>
              <a:t>ことにつ</a:t>
            </a:r>
            <a:r>
              <a:rPr kumimoji="1" lang="ja-JP" altLang="en-US" dirty="0">
                <a:latin typeface="ＭＳ ゴシック"/>
                <a:ea typeface="ＭＳ ゴシック"/>
              </a:rPr>
              <a:t>いて、詳しく説明して</a:t>
            </a:r>
            <a:r>
              <a:rPr kumimoji="1" lang="ja-JP" altLang="en-US" dirty="0" smtClean="0">
                <a:latin typeface="ＭＳ ゴシック"/>
                <a:ea typeface="ＭＳ ゴシック"/>
              </a:rPr>
              <a:t>いきます。</a:t>
            </a:r>
            <a:endParaRPr kumimoji="1" lang="ja-JP" altLang="en-US" dirty="0">
              <a:latin typeface="ＭＳ ゴシック"/>
              <a:ea typeface="ＭＳ ゴシック"/>
            </a:endParaRPr>
          </a:p>
        </p:txBody>
      </p:sp>
      <p:sp>
        <p:nvSpPr>
          <p:cNvPr id="1351" name="四角形 132"/>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3</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62" name="四角形 139"/>
          <p:cNvSpPr>
            <a:spLocks noGrp="1" noRot="1" noChangeAspect="1"/>
          </p:cNvSpPr>
          <p:nvPr>
            <p:ph type="sldImg" idx="2"/>
          </p:nvPr>
        </p:nvSpPr>
        <p:spPr>
          <a:prstGeom prst="rect">
            <a:avLst/>
          </a:prstGeom>
        </p:spPr>
        <p:txBody>
          <a:bodyPr/>
          <a:lstStyle/>
          <a:p>
            <a:endParaRPr kumimoji="1" lang="ja-JP" altLang="en-US"/>
          </a:p>
        </p:txBody>
      </p:sp>
      <p:sp>
        <p:nvSpPr>
          <p:cNvPr id="1363" name="四角形 140"/>
          <p:cNvSpPr>
            <a:spLocks noGrp="1"/>
          </p:cNvSpPr>
          <p:nvPr>
            <p:ph type="body" sz="quarter" idx="3"/>
          </p:nvPr>
        </p:nvSpPr>
        <p:spPr>
          <a:prstGeom prst="rect">
            <a:avLst/>
          </a:prstGeom>
        </p:spPr>
        <p:txBody>
          <a:bodyPr/>
          <a:lstStyle/>
          <a:p>
            <a:r>
              <a:rPr kumimoji="1" lang="ja-JP" altLang="en-US" sz="1400" dirty="0">
                <a:latin typeface="ＭＳ Ｐゴシック"/>
                <a:ea typeface="ＭＳ Ｐゴシック"/>
              </a:rPr>
              <a:t>・重大事案に至ったいじめには、</a:t>
            </a:r>
          </a:p>
          <a:p>
            <a:r>
              <a:rPr kumimoji="1" lang="ja-JP" altLang="en-US" sz="1400" dirty="0">
                <a:latin typeface="ＭＳ Ｐゴシック"/>
                <a:ea typeface="ＭＳ Ｐゴシック"/>
              </a:rPr>
              <a:t>（</a:t>
            </a:r>
            <a:r>
              <a:rPr kumimoji="1" lang="ja-JP" altLang="en-US" sz="1400" dirty="0">
                <a:solidFill>
                  <a:srgbClr val="FF0000"/>
                </a:solidFill>
                <a:latin typeface="ＭＳ Ｐゴシック"/>
                <a:ea typeface="ＭＳ Ｐゴシック"/>
              </a:rPr>
              <a:t>■</a:t>
            </a:r>
            <a:r>
              <a:rPr kumimoji="1" lang="ja-JP" altLang="en-US" sz="1400" dirty="0">
                <a:latin typeface="ＭＳ Ｐゴシック"/>
                <a:ea typeface="ＭＳ Ｐゴシック"/>
              </a:rPr>
              <a:t>を読む）教員が、児童生徒の変化に何も気づかなかったケースや、</a:t>
            </a:r>
          </a:p>
          <a:p>
            <a:r>
              <a:rPr kumimoji="1" lang="ja-JP" altLang="en-US" sz="1400" dirty="0">
                <a:latin typeface="ＭＳ Ｐゴシック"/>
                <a:ea typeface="ＭＳ Ｐゴシック"/>
              </a:rPr>
              <a:t>（■を読む）気づいたけれども、いじめと捉えなかったケース、</a:t>
            </a:r>
          </a:p>
          <a:p>
            <a:r>
              <a:rPr kumimoji="1" lang="ja-JP" altLang="en-US" sz="1400" dirty="0">
                <a:latin typeface="ＭＳ Ｐゴシック"/>
                <a:ea typeface="ＭＳ Ｐゴシック"/>
              </a:rPr>
              <a:t>（■を読む）この程度なら大丈夫、自分で解決できるだろう。あるいは、そもそも教員がいじめは子ども同士で解決できると思い込んでしまっているケース</a:t>
            </a:r>
          </a:p>
          <a:p>
            <a:r>
              <a:rPr kumimoji="1" lang="ja-JP" altLang="en-US" sz="1400" dirty="0">
                <a:latin typeface="ＭＳ Ｐゴシック"/>
                <a:ea typeface="ＭＳ Ｐゴシック"/>
              </a:rPr>
              <a:t>（■を読む）その情報を問題ではないと勝手に判断し、放置したこと</a:t>
            </a:r>
          </a:p>
          <a:p>
            <a:r>
              <a:rPr kumimoji="1" lang="ja-JP" altLang="en-US" sz="1400" dirty="0">
                <a:latin typeface="ＭＳ Ｐゴシック"/>
                <a:ea typeface="ＭＳ Ｐゴシック"/>
              </a:rPr>
              <a:t>が、子どもの心身を深く傷つけたり、子どもが不登校になり、学校に復帰できなくなったりといった、かなり深刻なケースに至っていることが高知県内でも起こっています。</a:t>
            </a:r>
          </a:p>
          <a:p>
            <a:r>
              <a:rPr kumimoji="1" lang="ja-JP" altLang="en-US" sz="1400" dirty="0">
                <a:latin typeface="ＭＳ Ｐゴシック"/>
                <a:ea typeface="ＭＳ Ｐゴシック"/>
              </a:rPr>
              <a:t>そのため、長期間に渡って子どもの支援やいじめの調査被害を受けた保護者から、学校の対応の不備を指摘され、その後長期間にわたって</a:t>
            </a:r>
          </a:p>
          <a:p>
            <a:r>
              <a:rPr kumimoji="1" lang="ja-JP" altLang="en-US" sz="1400" dirty="0">
                <a:latin typeface="ＭＳ Ｐゴシック"/>
                <a:ea typeface="ＭＳ Ｐゴシック"/>
              </a:rPr>
              <a:t>・いじめの深刻化を防ぐためには、早期に認知することが重要であり、そうすることで、早期に対応することができるようになります。</a:t>
            </a:r>
          </a:p>
          <a:p>
            <a:endParaRPr kumimoji="1" lang="ja-JP" altLang="en-US" sz="1400" dirty="0">
              <a:latin typeface="ＭＳ Ｐゴシック"/>
              <a:ea typeface="ＭＳ Ｐゴシック"/>
            </a:endParaRPr>
          </a:p>
          <a:p>
            <a:endParaRPr kumimoji="1" lang="ja-JP" altLang="en-US" sz="1400" dirty="0">
              <a:latin typeface="ＭＳ Ｐゴシック"/>
              <a:ea typeface="ＭＳ Ｐゴシック"/>
            </a:endParaRPr>
          </a:p>
        </p:txBody>
      </p:sp>
      <p:sp>
        <p:nvSpPr>
          <p:cNvPr id="1364" name="四角形 141"/>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70" name="四角形 945"/>
          <p:cNvSpPr>
            <a:spLocks noGrp="1" noRot="1" noChangeAspect="1"/>
          </p:cNvSpPr>
          <p:nvPr>
            <p:ph type="sldImg" idx="2"/>
          </p:nvPr>
        </p:nvSpPr>
        <p:spPr>
          <a:prstGeom prst="rect">
            <a:avLst/>
          </a:prstGeom>
        </p:spPr>
        <p:txBody>
          <a:bodyPr/>
          <a:lstStyle/>
          <a:p>
            <a:endParaRPr kumimoji="1" lang="ja-JP" altLang="en-US"/>
          </a:p>
        </p:txBody>
      </p:sp>
      <p:sp>
        <p:nvSpPr>
          <p:cNvPr id="1371" name="四角形 946"/>
          <p:cNvSpPr>
            <a:spLocks noGrp="1"/>
          </p:cNvSpPr>
          <p:nvPr>
            <p:ph type="body" sz="quarter" idx="3"/>
          </p:nvPr>
        </p:nvSpPr>
        <p:spPr>
          <a:prstGeom prst="rect">
            <a:avLst/>
          </a:prstGeom>
        </p:spPr>
        <p:txBody>
          <a:bodyPr/>
          <a:lstStyle/>
          <a:p>
            <a:r>
              <a:rPr kumimoji="1" lang="ja-JP" altLang="en-US" dirty="0">
                <a:latin typeface="ＭＳ ゴシック"/>
                <a:ea typeface="ＭＳ ゴシック"/>
              </a:rPr>
              <a:t>では、子どもたちのどのような様子からいじめを発見できるか、グループで話し合ってみましょう。</a:t>
            </a:r>
          </a:p>
          <a:p>
            <a:endParaRPr kumimoji="1" lang="ja-JP" altLang="en-US" dirty="0">
              <a:latin typeface="ＭＳ ゴシック"/>
              <a:ea typeface="ＭＳ ゴシック"/>
            </a:endParaRPr>
          </a:p>
          <a:p>
            <a:r>
              <a:rPr kumimoji="1" lang="ja-JP" altLang="en-US" dirty="0">
                <a:latin typeface="ＭＳ ゴシック"/>
                <a:ea typeface="ＭＳ ゴシック"/>
              </a:rPr>
              <a:t>・授業</a:t>
            </a:r>
          </a:p>
          <a:p>
            <a:r>
              <a:rPr kumimoji="1" lang="ja-JP" altLang="en-US" dirty="0">
                <a:latin typeface="ＭＳ ゴシック"/>
                <a:ea typeface="ＭＳ ゴシック"/>
              </a:rPr>
              <a:t>・休み時間、昼食時間</a:t>
            </a:r>
          </a:p>
          <a:p>
            <a:r>
              <a:rPr kumimoji="1" lang="ja-JP" altLang="en-US" dirty="0">
                <a:latin typeface="ＭＳ ゴシック"/>
                <a:ea typeface="ＭＳ ゴシック"/>
              </a:rPr>
              <a:t>・部活動</a:t>
            </a:r>
          </a:p>
          <a:p>
            <a:r>
              <a:rPr kumimoji="1" lang="ja-JP" altLang="en-US" dirty="0">
                <a:latin typeface="ＭＳ ゴシック"/>
                <a:ea typeface="ＭＳ ゴシック"/>
              </a:rPr>
              <a:t>・清掃時間</a:t>
            </a:r>
          </a:p>
          <a:p>
            <a:r>
              <a:rPr kumimoji="1" lang="ja-JP" altLang="en-US" dirty="0">
                <a:latin typeface="ＭＳ ゴシック"/>
                <a:ea typeface="ＭＳ ゴシック"/>
              </a:rPr>
              <a:t>・その他</a:t>
            </a:r>
          </a:p>
          <a:p>
            <a:r>
              <a:rPr kumimoji="1" lang="ja-JP" altLang="en-US" dirty="0">
                <a:latin typeface="ＭＳ ゴシック"/>
                <a:ea typeface="ＭＳ ゴシック"/>
              </a:rPr>
              <a:t>様々な場面を想定して考えてみましょう。</a:t>
            </a:r>
          </a:p>
        </p:txBody>
      </p:sp>
      <p:sp>
        <p:nvSpPr>
          <p:cNvPr id="1372" name="四角形 947"/>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78" name="四角形 247"/>
          <p:cNvSpPr>
            <a:spLocks noGrp="1" noRot="1" noChangeAspect="1"/>
          </p:cNvSpPr>
          <p:nvPr>
            <p:ph type="sldImg" idx="2"/>
          </p:nvPr>
        </p:nvSpPr>
        <p:spPr>
          <a:prstGeom prst="rect">
            <a:avLst/>
          </a:prstGeom>
        </p:spPr>
        <p:txBody>
          <a:bodyPr/>
          <a:lstStyle/>
          <a:p>
            <a:endParaRPr kumimoji="1" lang="ja-JP" altLang="en-US"/>
          </a:p>
        </p:txBody>
      </p:sp>
      <p:sp>
        <p:nvSpPr>
          <p:cNvPr id="1379" name="四角形 248"/>
          <p:cNvSpPr>
            <a:spLocks noGrp="1"/>
          </p:cNvSpPr>
          <p:nvPr>
            <p:ph type="body" sz="quarter" idx="3"/>
          </p:nvPr>
        </p:nvSpPr>
        <p:spPr>
          <a:prstGeom prst="rect">
            <a:avLst/>
          </a:prstGeom>
        </p:spPr>
        <p:txBody>
          <a:bodyPr/>
          <a:lstStyle/>
          <a:p>
            <a:r>
              <a:rPr kumimoji="1" lang="ja-JP" altLang="en-US" dirty="0">
                <a:latin typeface="ＭＳ ゴシック"/>
                <a:ea typeface="ＭＳ ゴシック"/>
              </a:rPr>
              <a:t>いじめに気づく視点として、これらのことが</a:t>
            </a:r>
            <a:r>
              <a:rPr kumimoji="1" lang="ja-JP" altLang="en-US" dirty="0" smtClean="0">
                <a:latin typeface="ＭＳ ゴシック"/>
                <a:ea typeface="ＭＳ ゴシック"/>
              </a:rPr>
              <a:t>考えられます。</a:t>
            </a:r>
            <a:endParaRPr kumimoji="1" lang="ja-JP" altLang="en-US" dirty="0">
              <a:latin typeface="ＭＳ ゴシック"/>
              <a:ea typeface="ＭＳ ゴシック"/>
            </a:endParaRPr>
          </a:p>
          <a:p>
            <a:r>
              <a:rPr kumimoji="1" lang="ja-JP" altLang="en-US" dirty="0" smtClean="0">
                <a:latin typeface="ＭＳ ゴシック"/>
                <a:ea typeface="ＭＳ ゴシック"/>
              </a:rPr>
              <a:t>（■を読む</a:t>
            </a:r>
            <a:r>
              <a:rPr kumimoji="1" lang="ja-JP" altLang="en-US" dirty="0">
                <a:latin typeface="ＭＳ ゴシック"/>
                <a:ea typeface="ＭＳ ゴシック"/>
              </a:rPr>
              <a:t>）</a:t>
            </a:r>
          </a:p>
        </p:txBody>
      </p:sp>
      <p:sp>
        <p:nvSpPr>
          <p:cNvPr id="1380" name="四角形 249"/>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6</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86" name="四角形 250"/>
          <p:cNvSpPr>
            <a:spLocks noGrp="1" noRot="1" noChangeAspect="1"/>
          </p:cNvSpPr>
          <p:nvPr>
            <p:ph type="sldImg" idx="2"/>
          </p:nvPr>
        </p:nvSpPr>
        <p:spPr>
          <a:prstGeom prst="rect">
            <a:avLst/>
          </a:prstGeom>
        </p:spPr>
        <p:txBody>
          <a:bodyPr/>
          <a:lstStyle/>
          <a:p>
            <a:endParaRPr kumimoji="1" lang="ja-JP" altLang="en-US"/>
          </a:p>
        </p:txBody>
      </p:sp>
      <p:sp>
        <p:nvSpPr>
          <p:cNvPr id="1387" name="四角形 251"/>
          <p:cNvSpPr>
            <a:spLocks noGrp="1"/>
          </p:cNvSpPr>
          <p:nvPr>
            <p:ph type="body" sz="quarter" idx="3"/>
          </p:nvPr>
        </p:nvSpPr>
        <p:spPr>
          <a:prstGeom prst="rect">
            <a:avLst/>
          </a:prstGeom>
        </p:spPr>
        <p:txBody>
          <a:bodyPr/>
          <a:lstStyle/>
          <a:p>
            <a:r>
              <a:rPr kumimoji="1" lang="ja-JP" altLang="en-US" dirty="0" smtClean="0">
                <a:latin typeface="ＭＳ ゴシック"/>
                <a:ea typeface="ＭＳ ゴシック"/>
              </a:rPr>
              <a:t>（■を読む</a:t>
            </a:r>
            <a:r>
              <a:rPr kumimoji="1" lang="ja-JP" altLang="en-US" dirty="0">
                <a:latin typeface="ＭＳ ゴシック"/>
                <a:ea typeface="ＭＳ ゴシック"/>
              </a:rPr>
              <a:t>）</a:t>
            </a:r>
          </a:p>
        </p:txBody>
      </p:sp>
      <p:sp>
        <p:nvSpPr>
          <p:cNvPr id="1388" name="四角形 252"/>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7</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94" name="四角形 253"/>
          <p:cNvSpPr>
            <a:spLocks noGrp="1" noRot="1" noChangeAspect="1"/>
          </p:cNvSpPr>
          <p:nvPr>
            <p:ph type="sldImg" idx="2"/>
          </p:nvPr>
        </p:nvSpPr>
        <p:spPr>
          <a:prstGeom prst="rect">
            <a:avLst/>
          </a:prstGeom>
        </p:spPr>
        <p:txBody>
          <a:bodyPr/>
          <a:lstStyle/>
          <a:p>
            <a:endParaRPr kumimoji="1" lang="ja-JP" altLang="en-US"/>
          </a:p>
        </p:txBody>
      </p:sp>
      <p:sp>
        <p:nvSpPr>
          <p:cNvPr id="1395" name="四角形 254"/>
          <p:cNvSpPr>
            <a:spLocks noGrp="1"/>
          </p:cNvSpPr>
          <p:nvPr>
            <p:ph type="body" sz="quarter" idx="3"/>
          </p:nvPr>
        </p:nvSpPr>
        <p:spPr>
          <a:prstGeom prst="rect">
            <a:avLst/>
          </a:prstGeom>
        </p:spPr>
        <p:txBody>
          <a:bodyPr/>
          <a:lstStyle/>
          <a:p>
            <a:r>
              <a:rPr kumimoji="1" lang="ja-JP" altLang="en-US" dirty="0" smtClean="0">
                <a:latin typeface="ＭＳ ゴシック"/>
                <a:ea typeface="ＭＳ ゴシック"/>
              </a:rPr>
              <a:t>（■を読む</a:t>
            </a:r>
            <a:r>
              <a:rPr kumimoji="1" lang="ja-JP" altLang="en-US" dirty="0">
                <a:latin typeface="ＭＳ ゴシック"/>
                <a:ea typeface="ＭＳ ゴシック"/>
              </a:rPr>
              <a:t>）</a:t>
            </a:r>
          </a:p>
        </p:txBody>
      </p:sp>
      <p:sp>
        <p:nvSpPr>
          <p:cNvPr id="1396" name="四角形 255"/>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8</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407" name="四角形 133"/>
          <p:cNvSpPr>
            <a:spLocks noGrp="1" noRot="1" noChangeAspect="1"/>
          </p:cNvSpPr>
          <p:nvPr>
            <p:ph type="sldImg" idx="2"/>
          </p:nvPr>
        </p:nvSpPr>
        <p:spPr>
          <a:prstGeom prst="rect">
            <a:avLst/>
          </a:prstGeom>
        </p:spPr>
        <p:txBody>
          <a:bodyPr/>
          <a:lstStyle/>
          <a:p>
            <a:endParaRPr kumimoji="1" lang="ja-JP" altLang="en-US"/>
          </a:p>
        </p:txBody>
      </p:sp>
      <p:sp>
        <p:nvSpPr>
          <p:cNvPr id="1408" name="四角形 134"/>
          <p:cNvSpPr>
            <a:spLocks noGrp="1"/>
          </p:cNvSpPr>
          <p:nvPr>
            <p:ph type="body" sz="quarter" idx="3"/>
          </p:nvPr>
        </p:nvSpPr>
        <p:spPr>
          <a:xfrm>
            <a:off x="685800" y="4342495"/>
            <a:ext cx="5486400" cy="2745873"/>
          </a:xfrm>
          <a:prstGeom prst="rect">
            <a:avLst/>
          </a:prstGeom>
        </p:spPr>
        <p:txBody>
          <a:bodyPr/>
          <a:lstStyle/>
          <a:p>
            <a:r>
              <a:rPr kumimoji="1" lang="ja-JP" altLang="en-US" dirty="0">
                <a:latin typeface="ＭＳ Ｐゴシック"/>
                <a:ea typeface="ＭＳ Ｐゴシック"/>
              </a:rPr>
              <a:t>・先程意見を出してもらったような気になる変化や行動が見受けられたら（遊びやふざけあいにみえるものも含む）、その情報を共有することが重要</a:t>
            </a:r>
            <a:r>
              <a:rPr kumimoji="1" lang="ja-JP" altLang="en-US" dirty="0" smtClean="0">
                <a:latin typeface="ＭＳ Ｐゴシック"/>
                <a:ea typeface="ＭＳ Ｐゴシック"/>
              </a:rPr>
              <a:t>です。</a:t>
            </a:r>
            <a:endParaRPr kumimoji="1" lang="ja-JP" altLang="en-US" dirty="0">
              <a:latin typeface="ＭＳ Ｐゴシック"/>
              <a:ea typeface="ＭＳ Ｐゴシック"/>
            </a:endParaRPr>
          </a:p>
          <a:p>
            <a:r>
              <a:rPr kumimoji="1" lang="ja-JP" altLang="en-US" dirty="0">
                <a:latin typeface="ＭＳ Ｐゴシック"/>
                <a:ea typeface="ＭＳ Ｐゴシック"/>
              </a:rPr>
              <a:t>・情報共有するための仕組みを構築し、やり方を全教員に</a:t>
            </a:r>
            <a:r>
              <a:rPr kumimoji="1" lang="ja-JP" altLang="en-US" dirty="0" smtClean="0">
                <a:latin typeface="ＭＳ Ｐゴシック"/>
                <a:ea typeface="ＭＳ Ｐゴシック"/>
              </a:rPr>
              <a:t>周知します。</a:t>
            </a:r>
            <a:endParaRPr kumimoji="1" lang="ja-JP" altLang="en-US" dirty="0">
              <a:latin typeface="ＭＳ Ｐゴシック"/>
              <a:ea typeface="ＭＳ Ｐゴシック"/>
            </a:endParaRPr>
          </a:p>
          <a:p>
            <a:r>
              <a:rPr kumimoji="1" lang="ja-JP" altLang="en-US" dirty="0">
                <a:latin typeface="ＭＳ Ｐゴシック"/>
                <a:ea typeface="ＭＳ Ｐゴシック"/>
              </a:rPr>
              <a:t>・得た情報を、毎回、パソコンに入力するのはかなりの負担となるため、付箋やメモ用紙に書いて集約担当教員に渡す方法でも</a:t>
            </a:r>
            <a:r>
              <a:rPr kumimoji="1" lang="ja-JP" altLang="en-US" dirty="0" smtClean="0">
                <a:latin typeface="ＭＳ Ｐゴシック"/>
                <a:ea typeface="ＭＳ Ｐゴシック"/>
              </a:rPr>
              <a:t>構いません。</a:t>
            </a:r>
            <a:endParaRPr kumimoji="1" lang="ja-JP" altLang="en-US" dirty="0">
              <a:latin typeface="ＭＳ Ｐゴシック"/>
              <a:ea typeface="ＭＳ Ｐゴシック"/>
            </a:endParaRPr>
          </a:p>
          <a:p>
            <a:r>
              <a:rPr kumimoji="1" lang="ja-JP" altLang="en-US" dirty="0">
                <a:latin typeface="ＭＳ Ｐゴシック"/>
                <a:ea typeface="ＭＳ Ｐゴシック"/>
              </a:rPr>
              <a:t>・その際、いつ、どこで、誰が、誰と、何を、どのように、と簡潔にかつ、必要な情報に抜かりがないようにすることが大切</a:t>
            </a:r>
            <a:r>
              <a:rPr kumimoji="1" lang="ja-JP" altLang="en-US" dirty="0" smtClean="0">
                <a:latin typeface="ＭＳ Ｐゴシック"/>
                <a:ea typeface="ＭＳ Ｐゴシック"/>
              </a:rPr>
              <a:t>です。</a:t>
            </a:r>
            <a:endParaRPr kumimoji="1" lang="ja-JP" altLang="en-US" dirty="0">
              <a:latin typeface="ＭＳ Ｐゴシック"/>
              <a:ea typeface="ＭＳ Ｐゴシック"/>
            </a:endParaRPr>
          </a:p>
          <a:p>
            <a:r>
              <a:rPr kumimoji="1" lang="ja-JP" altLang="en-US" dirty="0">
                <a:latin typeface="ＭＳ Ｐゴシック"/>
                <a:ea typeface="ＭＳ Ｐゴシック"/>
              </a:rPr>
              <a:t>・集約担当の教員が毎日その情報をまとめ、必要に応じて関係教員を集め、対応についての検討をするようにすると</a:t>
            </a:r>
            <a:r>
              <a:rPr kumimoji="1" lang="ja-JP" altLang="en-US" dirty="0" smtClean="0">
                <a:latin typeface="ＭＳ Ｐゴシック"/>
                <a:ea typeface="ＭＳ Ｐゴシック"/>
              </a:rPr>
              <a:t>よいです。</a:t>
            </a:r>
            <a:endParaRPr kumimoji="1" lang="ja-JP" altLang="en-US" dirty="0">
              <a:latin typeface="ＭＳ Ｐゴシック"/>
              <a:ea typeface="ＭＳ Ｐゴシック"/>
            </a:endParaRPr>
          </a:p>
        </p:txBody>
      </p:sp>
      <p:sp>
        <p:nvSpPr>
          <p:cNvPr id="1409" name="四角形 135"/>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9</a:t>
            </a:fld>
            <a:endParaRPr kumimoji="1" lang="ja-JP" altLang="en-US"/>
          </a:p>
        </p:txBody>
      </p:sp>
    </p:spTree>
  </p:cSld>
  <p:clrMapOvr>
    <a:masterClrMapping/>
  </p:clrMapOvr>
</p:notes>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13.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26.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27.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28.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29.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31.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32.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33.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34.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35.xml.rels><?xml version="1.0" encoding="UTF-8"?><Relationships xmlns="http://schemas.openxmlformats.org/package/2006/relationships"><Relationship Id="rId1" Type="http://schemas.openxmlformats.org/officeDocument/2006/relationships/image" Target="../media/image1.png" /><Relationship Id="rId2" Type="http://schemas.openxmlformats.org/officeDocument/2006/relationships/slideMaster" Target="../slideMasters/slideMaster2.xml" /></Relationships>
</file>

<file path=ppt/slideLayouts/_rels/slideLayout36.xml.rels><?xml version="1.0" encoding="UTF-8"?><Relationships xmlns="http://schemas.openxmlformats.org/package/2006/relationships"><Relationship Id="rId1" Type="http://schemas.openxmlformats.org/officeDocument/2006/relationships/image" Target="../media/image1.png" /><Relationship Id="rId2" Type="http://schemas.openxmlformats.org/officeDocument/2006/relationships/slideMaster" Target="../slideMasters/slideMaster2.xml" /></Relationships>
</file>

<file path=ppt/slideLayouts/_rels/slideLayout37.xml.rels><?xml version="1.0" encoding="UTF-8"?><Relationships xmlns="http://schemas.openxmlformats.org/package/2006/relationships"><Relationship Id="rId1" Type="http://schemas.openxmlformats.org/officeDocument/2006/relationships/slideMaster" Target="../slideMasters/slideMaster3.xml" /></Relationships>
</file>

<file path=ppt/slideLayouts/_rels/slideLayout38.xml.rels><?xml version="1.0" encoding="UTF-8"?><Relationships xmlns="http://schemas.openxmlformats.org/package/2006/relationships"><Relationship Id="rId1" Type="http://schemas.openxmlformats.org/officeDocument/2006/relationships/slideMaster" Target="../slideMasters/slideMaster3.xml" /></Relationships>
</file>

<file path=ppt/slideLayouts/_rels/slideLayout39.xml.rels><?xml version="1.0" encoding="UTF-8"?><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Relationships xmlns="http://schemas.openxmlformats.org/package/2006/relationships"><Relationship Id="rId1" Type="http://schemas.openxmlformats.org/officeDocument/2006/relationships/slideMaster" Target="../slideMasters/slideMaster3.xml" /></Relationships>
</file>

<file path=ppt/slideLayouts/_rels/slideLayout41.xml.rels><?xml version="1.0" encoding="UTF-8"?><Relationships xmlns="http://schemas.openxmlformats.org/package/2006/relationships"><Relationship Id="rId1" Type="http://schemas.openxmlformats.org/officeDocument/2006/relationships/slideMaster" Target="../slideMasters/slideMaster3.xml" /></Relationships>
</file>

<file path=ppt/slideLayouts/_rels/slideLayout42.xml.rels><?xml version="1.0" encoding="UTF-8"?><Relationships xmlns="http://schemas.openxmlformats.org/package/2006/relationships"><Relationship Id="rId1" Type="http://schemas.openxmlformats.org/officeDocument/2006/relationships/slideMaster" Target="../slideMasters/slideMaster3.xml" /></Relationships>
</file>

<file path=ppt/slideLayouts/_rels/slideLayout43.xml.rels><?xml version="1.0" encoding="UTF-8"?><Relationships xmlns="http://schemas.openxmlformats.org/package/2006/relationships"><Relationship Id="rId1" Type="http://schemas.openxmlformats.org/officeDocument/2006/relationships/slideMaster" Target="../slideMasters/slideMaster3.xml" /></Relationships>
</file>

<file path=ppt/slideLayouts/_rels/slideLayout44.xml.rels><?xml version="1.0" encoding="UTF-8"?><Relationships xmlns="http://schemas.openxmlformats.org/package/2006/relationships"><Relationship Id="rId1" Type="http://schemas.openxmlformats.org/officeDocument/2006/relationships/slideMaster" Target="../slideMasters/slideMaster3.xml" /></Relationships>
</file>

<file path=ppt/slideLayouts/_rels/slideLayout45.xml.rels><?xml version="1.0" encoding="UTF-8"?><Relationships xmlns="http://schemas.openxmlformats.org/package/2006/relationships"><Relationship Id="rId1" Type="http://schemas.openxmlformats.org/officeDocument/2006/relationships/slideMaster" Target="../slideMasters/slideMaster3.xml" /></Relationships>
</file>

<file path=ppt/slideLayouts/_rels/slideLayout46.xml.rels><?xml version="1.0" encoding="UTF-8"?><Relationships xmlns="http://schemas.openxmlformats.org/package/2006/relationships"><Relationship Id="rId1" Type="http://schemas.openxmlformats.org/officeDocument/2006/relationships/slideMaster" Target="../slideMasters/slideMaster3.xml" /></Relationships>
</file>

<file path=ppt/slideLayouts/_rels/slideLayout47.xml.rels><?xml version="1.0" encoding="UTF-8"?><Relationships xmlns="http://schemas.openxmlformats.org/package/2006/relationships"><Relationship Id="rId1" Type="http://schemas.openxmlformats.org/officeDocument/2006/relationships/slideMaster" Target="../slideMasters/slideMaster3.xml" /></Relationships>
</file>

<file path=ppt/slideLayouts/_rels/slideLayout48.xml.rels><?xml version="1.0" encoding="UTF-8"?><Relationships xmlns="http://schemas.openxmlformats.org/package/2006/relationships"><Relationship Id="rId1" Type="http://schemas.openxmlformats.org/officeDocument/2006/relationships/slideMaster" Target="../slideMasters/slideMaster3.xml" /></Relationships>
</file>

<file path=ppt/slideLayouts/_rels/slideLayout49.xml.rels><?xml version="1.0" encoding="UTF-8"?><Relationships xmlns="http://schemas.openxmlformats.org/package/2006/relationships"><Relationship Id="rId1" Type="http://schemas.openxmlformats.org/officeDocument/2006/relationships/slideMaster" Target="../slideMasters/slideMaster3.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Relationships xmlns="http://schemas.openxmlformats.org/package/2006/relationships"><Relationship Id="rId1" Type="http://schemas.openxmlformats.org/officeDocument/2006/relationships/slideMaster" Target="../slideMasters/slideMaster3.xml" /></Relationships>
</file>

<file path=ppt/slideLayouts/_rels/slideLayout51.xml.rels><?xml version="1.0" encoding="UTF-8"?><Relationships xmlns="http://schemas.openxmlformats.org/package/2006/relationships"><Relationship Id="rId1" Type="http://schemas.openxmlformats.org/officeDocument/2006/relationships/slideMaster" Target="../slideMasters/slideMaster3.xml" /></Relationships>
</file>

<file path=ppt/slideLayouts/_rels/slideLayout52.xml.rels><?xml version="1.0" encoding="UTF-8"?><Relationships xmlns="http://schemas.openxmlformats.org/package/2006/relationships"><Relationship Id="rId1" Type="http://schemas.openxmlformats.org/officeDocument/2006/relationships/slideMaster" Target="../slideMasters/slideMaster3.xml" /></Relationships>
</file>

<file path=ppt/slideLayouts/_rels/slideLayout53.xml.rels><?xml version="1.0" encoding="UTF-8"?><Relationships xmlns="http://schemas.openxmlformats.org/package/2006/relationships"><Relationship Id="rId1" Type="http://schemas.openxmlformats.org/officeDocument/2006/relationships/slideMaster" Target="../slideMasters/slideMaster3.xml" /></Relationships>
</file>

<file path=ppt/slideLayouts/_rels/slideLayout54.xml.rels><?xml version="1.0" encoding="UTF-8"?><Relationships xmlns="http://schemas.openxmlformats.org/package/2006/relationships"><Relationship Id="rId1" Type="http://schemas.openxmlformats.org/officeDocument/2006/relationships/slideMaster" Target="../slideMasters/slideMaster3.xml" /></Relationships>
</file>

<file path=ppt/slideLayouts/_rels/slideLayout55.xml.rels><?xml version="1.0" encoding="UTF-8"?><Relationships xmlns="http://schemas.openxmlformats.org/package/2006/relationships"><Relationship Id="rId1" Type="http://schemas.openxmlformats.org/officeDocument/2006/relationships/slideMaster" Target="../slideMasters/slideMaster3.xml" /></Relationships>
</file>

<file path=ppt/slideLayouts/_rels/slideLayout56.xml.rels><?xml version="1.0" encoding="UTF-8"?><Relationships xmlns="http://schemas.openxmlformats.org/package/2006/relationships"><Relationship Id="rId1" Type="http://schemas.openxmlformats.org/officeDocument/2006/relationships/slideMaster" Target="../slideMasters/slideMaster3.xml" /></Relationships>
</file>

<file path=ppt/slideLayouts/_rels/slideLayout57.xml.rels><?xml version="1.0" encoding="UTF-8"?><Relationships xmlns="http://schemas.openxmlformats.org/package/2006/relationships"><Relationship Id="rId1" Type="http://schemas.openxmlformats.org/officeDocument/2006/relationships/slideMaster" Target="../slideMasters/slideMaster3.xml" /></Relationships>
</file>

<file path=ppt/slideLayouts/_rels/slideLayout58.xml.rels><?xml version="1.0" encoding="UTF-8"?><Relationships xmlns="http://schemas.openxmlformats.org/package/2006/relationships"><Relationship Id="rId1" Type="http://schemas.openxmlformats.org/officeDocument/2006/relationships/slideMaster" Target="../slideMasters/slideMaster3.xml" /></Relationships>
</file>

<file path=ppt/slideLayouts/_rels/slideLayout59.xml.rels><?xml version="1.0" encoding="UTF-8"?><Relationships xmlns="http://schemas.openxmlformats.org/package/2006/relationships"><Relationship Id="rId1" Type="http://schemas.openxmlformats.org/officeDocument/2006/relationships/image" Target="../media/image2.png" /><Relationship Id="rId2" Type="http://schemas.openxmlformats.org/officeDocument/2006/relationships/slideMaster" Target="../slideMasters/slideMaster3.xml" /></Relationships>
</file>

<file path=ppt/slideLayouts/_rels/slideLayout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1" name="タイトル 1"/>
          <p:cNvSpPr>
            <a:spLocks noGrp="1"/>
          </p:cNvSpPr>
          <p:nvPr>
            <p:ph type="ctrTitle"/>
          </p:nvPr>
        </p:nvSpPr>
        <p:spPr>
          <a:xfrm>
            <a:off x="457200" y="1652803"/>
            <a:ext cx="8229600" cy="1344149"/>
          </a:xfrm>
        </p:spPr>
        <p:txBody>
          <a:bodyPr/>
          <a:lstStyle>
            <a:lvl1pPr>
              <a:defRPr b="0"/>
            </a:lvl1pPr>
          </a:lstStyle>
          <a:p>
            <a:r>
              <a:rPr kumimoji="1" lang="ja-JP" altLang="en-US" smtClean="0"/>
              <a:t>マスター タイトルの書式設定</a:t>
            </a:r>
            <a:endParaRPr kumimoji="1" lang="ja-JP" altLang="en-US" dirty="0"/>
          </a:p>
        </p:txBody>
      </p:sp>
      <p:sp>
        <p:nvSpPr>
          <p:cNvPr id="1032" name="サブタイトル 2"/>
          <p:cNvSpPr>
            <a:spLocks noGrp="1"/>
          </p:cNvSpPr>
          <p:nvPr>
            <p:ph type="subTitle" idx="1"/>
          </p:nvPr>
        </p:nvSpPr>
        <p:spPr>
          <a:xfrm>
            <a:off x="457200" y="3092963"/>
            <a:ext cx="8229600" cy="2304256"/>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dirty="0"/>
          </a:p>
        </p:txBody>
      </p:sp>
      <p:sp>
        <p:nvSpPr>
          <p:cNvPr id="1033" name="日付プレースホルダー 3"/>
          <p:cNvSpPr>
            <a:spLocks noGrp="1"/>
          </p:cNvSpPr>
          <p:nvPr>
            <p:ph type="dt" sz="half" idx="10"/>
          </p:nvPr>
        </p:nvSpPr>
        <p:spPr/>
        <p:txBody>
          <a:bodyPr/>
          <a:lstStyle/>
          <a:p>
            <a:fld id="{45D0AA66-2FD7-4B68-A9DE-AEC40955686F}" type="datetime1">
              <a:rPr kumimoji="1" lang="ja-JP" altLang="en-US" smtClean="0"/>
              <a:t>2020/3/23</a:t>
            </a:fld>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0"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89" name="縦書きテキスト プレースホルダー 2"/>
          <p:cNvSpPr>
            <a:spLocks noGrp="1"/>
          </p:cNvSpPr>
          <p:nvPr>
            <p:ph type="body" orient="vert" idx="1"/>
          </p:nvPr>
        </p:nvSpPr>
        <p:spPr>
          <a:xfrm>
            <a:off x="457200" y="1736813"/>
            <a:ext cx="8229600" cy="4236469"/>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90" name="日付プレースホルダー 3"/>
          <p:cNvSpPr>
            <a:spLocks noGrp="1"/>
          </p:cNvSpPr>
          <p:nvPr>
            <p:ph type="dt" sz="half" idx="10"/>
          </p:nvPr>
        </p:nvSpPr>
        <p:spPr/>
        <p:txBody>
          <a:bodyPr/>
          <a:lstStyle/>
          <a:p>
            <a:fld id="{73184B81-0B3B-42B8-85C3-72081001852C}" type="datetime1">
              <a:rPr kumimoji="1" lang="ja-JP" altLang="en-US" smtClean="0"/>
              <a:t>2020/3/23</a:t>
            </a:fld>
            <a:endParaRPr kumimoji="1" lang="ja-JP" altLang="en-US"/>
          </a:p>
        </p:txBody>
      </p:sp>
      <p:sp>
        <p:nvSpPr>
          <p:cNvPr id="1091" name="フッター プレースホルダー 4"/>
          <p:cNvSpPr>
            <a:spLocks noGrp="1"/>
          </p:cNvSpPr>
          <p:nvPr>
            <p:ph type="ftr" sz="quarter" idx="11"/>
          </p:nvPr>
        </p:nvSpPr>
        <p:spPr/>
        <p:txBody>
          <a:bodyPr/>
          <a:lstStyle/>
          <a:p>
            <a:endParaRPr kumimoji="1" lang="ja-JP" altLang="en-US"/>
          </a:p>
        </p:txBody>
      </p:sp>
      <p:sp>
        <p:nvSpPr>
          <p:cNvPr id="1092"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0" name=""/>
        <p:cNvGrpSpPr/>
        <p:nvPr/>
      </p:nvGrpSpPr>
      <p:grpSpPr>
        <a:xfrm>
          <a:off x="0" y="0"/>
          <a:ext cx="0" cy="0"/>
          <a:chOff x="0" y="0"/>
          <a:chExt cx="0" cy="0"/>
        </a:xfrm>
      </p:grpSpPr>
      <p:sp>
        <p:nvSpPr>
          <p:cNvPr id="1094" name="縦書きタイトル 1"/>
          <p:cNvSpPr>
            <a:spLocks noGrp="1"/>
          </p:cNvSpPr>
          <p:nvPr>
            <p:ph type="title" orient="vert"/>
          </p:nvPr>
        </p:nvSpPr>
        <p:spPr>
          <a:xfrm>
            <a:off x="6629400" y="274639"/>
            <a:ext cx="2057400" cy="5698644"/>
          </a:xfrm>
        </p:spPr>
        <p:txBody>
          <a:bodyPr vert="eaVert"/>
          <a:lstStyle/>
          <a:p>
            <a:r>
              <a:rPr kumimoji="1" lang="ja-JP" altLang="en-US" smtClean="0"/>
              <a:t>マスター タイトルの書式設定</a:t>
            </a:r>
            <a:endParaRPr kumimoji="1" lang="ja-JP" altLang="en-US" dirty="0"/>
          </a:p>
        </p:txBody>
      </p:sp>
      <p:sp>
        <p:nvSpPr>
          <p:cNvPr id="1095" name="縦書きテキスト プレースホルダー 2"/>
          <p:cNvSpPr>
            <a:spLocks noGrp="1"/>
          </p:cNvSpPr>
          <p:nvPr>
            <p:ph type="body" orient="vert" idx="1"/>
          </p:nvPr>
        </p:nvSpPr>
        <p:spPr>
          <a:xfrm>
            <a:off x="457200" y="274639"/>
            <a:ext cx="6019800" cy="5698644"/>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96" name="日付プレースホルダー 3"/>
          <p:cNvSpPr>
            <a:spLocks noGrp="1"/>
          </p:cNvSpPr>
          <p:nvPr>
            <p:ph type="dt" sz="half" idx="10"/>
          </p:nvPr>
        </p:nvSpPr>
        <p:spPr/>
        <p:txBody>
          <a:bodyPr/>
          <a:lstStyle/>
          <a:p>
            <a:fld id="{06B29CBF-0B8D-484E-A1C4-1C74528453EC}" type="datetime1">
              <a:rPr kumimoji="1" lang="ja-JP" altLang="en-US" smtClean="0"/>
              <a:t>2020/3/23</a:t>
            </a:fld>
            <a:endParaRPr kumimoji="1" lang="ja-JP" altLang="en-US"/>
          </a:p>
        </p:txBody>
      </p:sp>
      <p:sp>
        <p:nvSpPr>
          <p:cNvPr id="1097" name="フッター プレースホルダー 4"/>
          <p:cNvSpPr>
            <a:spLocks noGrp="1"/>
          </p:cNvSpPr>
          <p:nvPr>
            <p:ph type="ftr" sz="quarter" idx="11"/>
          </p:nvPr>
        </p:nvSpPr>
        <p:spPr/>
        <p:txBody>
          <a:bodyPr/>
          <a:lstStyle/>
          <a:p>
            <a:endParaRPr kumimoji="1" lang="ja-JP" altLang="en-US"/>
          </a:p>
        </p:txBody>
      </p:sp>
      <p:sp>
        <p:nvSpPr>
          <p:cNvPr id="1098"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dirty="0"/>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0" name=""/>
        <p:cNvGrpSpPr/>
        <p:nvPr/>
      </p:nvGrpSpPr>
      <p:grpSpPr>
        <a:xfrm>
          <a:off x="0" y="0"/>
          <a:ext cx="0" cy="0"/>
          <a:chOff x="0" y="0"/>
          <a:chExt cx="0" cy="0"/>
        </a:xfrm>
      </p:grpSpPr>
      <p:sp>
        <p:nvSpPr>
          <p:cNvPr id="1106"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1107"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1108" name="日付プレースホルダ 3"/>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D35CF5F9-4E21-4FBF-B41F-2ADA355327FB}" type="datetimeFigureOut">
              <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rPr>
              <a:pPr marL="0" marR="0" lvl="0" indent="0" algn="l" defTabSz="914400" rtl="0" eaLnBrk="1" fontAlgn="base" latinLnBrk="0" hangingPunct="1">
                <a:lnSpc>
                  <a:spcPct val="100000"/>
                </a:lnSpc>
                <a:spcBef>
                  <a:spcPct val="0"/>
                </a:spcBef>
                <a:spcAft>
                  <a:spcPct val="0"/>
                </a:spcAft>
                <a:buClrTx/>
                <a:buSzTx/>
                <a:buFontTx/>
                <a:buNone/>
                <a:tabLst/>
                <a:defRPr/>
              </a:pPr>
              <a:t>2020/3/23</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1109" name="フッター プレースホルダ 4"/>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1110" name="スライド番号プレースホルダ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3EEC8D5B-2AC9-44FC-989F-897E4327DA43}" type="slidenum">
              <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18505476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0" name=""/>
        <p:cNvGrpSpPr/>
        <p:nvPr/>
      </p:nvGrpSpPr>
      <p:grpSpPr>
        <a:xfrm>
          <a:off x="0" y="0"/>
          <a:ext cx="0" cy="0"/>
          <a:chOff x="0" y="0"/>
          <a:chExt cx="0" cy="0"/>
        </a:xfrm>
      </p:grpSpPr>
      <p:sp>
        <p:nvSpPr>
          <p:cNvPr id="1112" name="タイトル 1"/>
          <p:cNvSpPr>
            <a:spLocks noGrp="1"/>
          </p:cNvSpPr>
          <p:nvPr>
            <p:ph type="title"/>
          </p:nvPr>
        </p:nvSpPr>
        <p:spPr/>
        <p:txBody>
          <a:bodyPr/>
          <a:lstStyle/>
          <a:p>
            <a:r>
              <a:rPr lang="ja-JP" altLang="en-US"/>
              <a:t>マスタ タイトルの書式設定</a:t>
            </a:r>
          </a:p>
        </p:txBody>
      </p:sp>
      <p:sp>
        <p:nvSpPr>
          <p:cNvPr id="111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14" name="日付プレースホルダ 3"/>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E005C98A-C56C-4706-A742-4C5F21C18B4F}" type="datetimeFigureOut">
              <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rPr>
              <a:pPr marL="0" marR="0" lvl="0" indent="0" algn="l" defTabSz="914400" rtl="0" eaLnBrk="1" fontAlgn="base" latinLnBrk="0" hangingPunct="1">
                <a:lnSpc>
                  <a:spcPct val="100000"/>
                </a:lnSpc>
                <a:spcBef>
                  <a:spcPct val="0"/>
                </a:spcBef>
                <a:spcAft>
                  <a:spcPct val="0"/>
                </a:spcAft>
                <a:buClrTx/>
                <a:buSzTx/>
                <a:buFontTx/>
                <a:buNone/>
                <a:tabLst/>
                <a:defRPr/>
              </a:pPr>
              <a:t>2020/3/23</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1115" name="フッター プレースホルダ 4"/>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1116" name="スライド番号プレースホルダ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C2BD6623-7072-475F-BA73-F6FCF5AFCA9C}" type="slidenum">
              <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7267846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0" name=""/>
        <p:cNvGrpSpPr/>
        <p:nvPr/>
      </p:nvGrpSpPr>
      <p:grpSpPr>
        <a:xfrm>
          <a:off x="0" y="0"/>
          <a:ext cx="0" cy="0"/>
          <a:chOff x="0" y="0"/>
          <a:chExt cx="0" cy="0"/>
        </a:xfrm>
      </p:grpSpPr>
      <p:sp>
        <p:nvSpPr>
          <p:cNvPr id="1118"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1119"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1120" name="日付プレースホルダ 3"/>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40F50605-D832-4C01-88C7-50BC47B63DF2}" type="datetimeFigureOut">
              <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rPr>
              <a:pPr marL="0" marR="0" lvl="0" indent="0" algn="l" defTabSz="914400" rtl="0" eaLnBrk="1" fontAlgn="base" latinLnBrk="0" hangingPunct="1">
                <a:lnSpc>
                  <a:spcPct val="100000"/>
                </a:lnSpc>
                <a:spcBef>
                  <a:spcPct val="0"/>
                </a:spcBef>
                <a:spcAft>
                  <a:spcPct val="0"/>
                </a:spcAft>
                <a:buClrTx/>
                <a:buSzTx/>
                <a:buFontTx/>
                <a:buNone/>
                <a:tabLst/>
                <a:defRPr/>
              </a:pPr>
              <a:t>2020/3/23</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1121" name="フッター プレースホルダ 4"/>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1122" name="スライド番号プレースホルダ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D81B25B9-FBB0-4650-8DDF-06459E13CB74}" type="slidenum">
              <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12692740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0" name=""/>
        <p:cNvGrpSpPr/>
        <p:nvPr/>
      </p:nvGrpSpPr>
      <p:grpSpPr>
        <a:xfrm>
          <a:off x="0" y="0"/>
          <a:ext cx="0" cy="0"/>
          <a:chOff x="0" y="0"/>
          <a:chExt cx="0" cy="0"/>
        </a:xfrm>
      </p:grpSpPr>
      <p:sp>
        <p:nvSpPr>
          <p:cNvPr id="1124" name="タイトル 1"/>
          <p:cNvSpPr>
            <a:spLocks noGrp="1"/>
          </p:cNvSpPr>
          <p:nvPr>
            <p:ph type="title"/>
          </p:nvPr>
        </p:nvSpPr>
        <p:spPr/>
        <p:txBody>
          <a:bodyPr/>
          <a:lstStyle/>
          <a:p>
            <a:r>
              <a:rPr lang="ja-JP" altLang="en-US"/>
              <a:t>マスタ タイトルの書式設定</a:t>
            </a:r>
          </a:p>
        </p:txBody>
      </p:sp>
      <p:sp>
        <p:nvSpPr>
          <p:cNvPr id="1125"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26"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27" name="日付プレースホルダ 3"/>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E13CB7A9-1404-4E56-97A2-28F95B0A69CD}" type="datetimeFigureOut">
              <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rPr>
              <a:pPr marL="0" marR="0" lvl="0" indent="0" algn="l" defTabSz="914400" rtl="0" eaLnBrk="1" fontAlgn="base" latinLnBrk="0" hangingPunct="1">
                <a:lnSpc>
                  <a:spcPct val="100000"/>
                </a:lnSpc>
                <a:spcBef>
                  <a:spcPct val="0"/>
                </a:spcBef>
                <a:spcAft>
                  <a:spcPct val="0"/>
                </a:spcAft>
                <a:buClrTx/>
                <a:buSzTx/>
                <a:buFontTx/>
                <a:buNone/>
                <a:tabLst/>
                <a:defRPr/>
              </a:pPr>
              <a:t>2020/3/23</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1128" name="フッター プレースホルダ 4"/>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1129" name="スライド番号プレースホルダ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A03441B1-3D33-4288-BBCE-B2FEC0A3D8F1}" type="slidenum">
              <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8766005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0" name=""/>
        <p:cNvGrpSpPr/>
        <p:nvPr/>
      </p:nvGrpSpPr>
      <p:grpSpPr>
        <a:xfrm>
          <a:off x="0" y="0"/>
          <a:ext cx="0" cy="0"/>
          <a:chOff x="0" y="0"/>
          <a:chExt cx="0" cy="0"/>
        </a:xfrm>
      </p:grpSpPr>
      <p:sp>
        <p:nvSpPr>
          <p:cNvPr id="1131" name="タイトル 1"/>
          <p:cNvSpPr>
            <a:spLocks noGrp="1"/>
          </p:cNvSpPr>
          <p:nvPr>
            <p:ph type="title"/>
          </p:nvPr>
        </p:nvSpPr>
        <p:spPr/>
        <p:txBody>
          <a:bodyPr/>
          <a:lstStyle>
            <a:lvl1pPr>
              <a:defRPr/>
            </a:lvl1pPr>
          </a:lstStyle>
          <a:p>
            <a:r>
              <a:rPr lang="ja-JP" altLang="en-US"/>
              <a:t>マスタ タイトルの書式設定</a:t>
            </a:r>
          </a:p>
        </p:txBody>
      </p:sp>
      <p:sp>
        <p:nvSpPr>
          <p:cNvPr id="1132"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133"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34"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135"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36" name="日付プレースホルダ 3"/>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2DD90686-69D9-43D2-99BA-6CF93F8A3375}" type="datetimeFigureOut">
              <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rPr>
              <a:pPr marL="0" marR="0" lvl="0" indent="0" algn="l" defTabSz="914400" rtl="0" eaLnBrk="1" fontAlgn="base" latinLnBrk="0" hangingPunct="1">
                <a:lnSpc>
                  <a:spcPct val="100000"/>
                </a:lnSpc>
                <a:spcBef>
                  <a:spcPct val="0"/>
                </a:spcBef>
                <a:spcAft>
                  <a:spcPct val="0"/>
                </a:spcAft>
                <a:buClrTx/>
                <a:buSzTx/>
                <a:buFontTx/>
                <a:buNone/>
                <a:tabLst/>
                <a:defRPr/>
              </a:pPr>
              <a:t>2020/3/23</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1137" name="フッター プレースホルダ 4"/>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1138" name="スライド番号プレースホルダ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E99F5E17-962D-429E-9711-E132D684E910}" type="slidenum">
              <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9658666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0" name=""/>
        <p:cNvGrpSpPr/>
        <p:nvPr/>
      </p:nvGrpSpPr>
      <p:grpSpPr>
        <a:xfrm>
          <a:off x="0" y="0"/>
          <a:ext cx="0" cy="0"/>
          <a:chOff x="0" y="0"/>
          <a:chExt cx="0" cy="0"/>
        </a:xfrm>
      </p:grpSpPr>
      <p:sp>
        <p:nvSpPr>
          <p:cNvPr id="1140" name="タイトル 1"/>
          <p:cNvSpPr>
            <a:spLocks noGrp="1"/>
          </p:cNvSpPr>
          <p:nvPr>
            <p:ph type="title"/>
          </p:nvPr>
        </p:nvSpPr>
        <p:spPr/>
        <p:txBody>
          <a:bodyPr/>
          <a:lstStyle/>
          <a:p>
            <a:r>
              <a:rPr lang="ja-JP" altLang="en-US"/>
              <a:t>マスタ タイトルの書式設定</a:t>
            </a:r>
          </a:p>
        </p:txBody>
      </p:sp>
      <p:sp>
        <p:nvSpPr>
          <p:cNvPr id="1141" name="日付プレースホルダ 3"/>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284B8860-8CF7-4FA9-B4D0-6D6ED2593083}" type="datetimeFigureOut">
              <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rPr>
              <a:pPr marL="0" marR="0" lvl="0" indent="0" algn="l" defTabSz="914400" rtl="0" eaLnBrk="1" fontAlgn="base" latinLnBrk="0" hangingPunct="1">
                <a:lnSpc>
                  <a:spcPct val="100000"/>
                </a:lnSpc>
                <a:spcBef>
                  <a:spcPct val="0"/>
                </a:spcBef>
                <a:spcAft>
                  <a:spcPct val="0"/>
                </a:spcAft>
                <a:buClrTx/>
                <a:buSzTx/>
                <a:buFontTx/>
                <a:buNone/>
                <a:tabLst/>
                <a:defRPr/>
              </a:pPr>
              <a:t>2020/3/23</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1142" name="フッター プレースホルダ 4"/>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1143" name="スライド番号プレースホルダ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3C3F0392-BDA0-472D-AC30-E5359E34ECD2}" type="slidenum">
              <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16273839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0" name=""/>
        <p:cNvGrpSpPr/>
        <p:nvPr/>
      </p:nvGrpSpPr>
      <p:grpSpPr>
        <a:xfrm>
          <a:off x="0" y="0"/>
          <a:ext cx="0" cy="0"/>
          <a:chOff x="0" y="0"/>
          <a:chExt cx="0" cy="0"/>
        </a:xfrm>
      </p:grpSpPr>
      <p:sp>
        <p:nvSpPr>
          <p:cNvPr id="1145" name="日付プレースホルダ 3"/>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E20A8B36-7D3A-42D0-A8F2-5833732E0FA6}" type="datetimeFigureOut">
              <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rPr>
              <a:pPr marL="0" marR="0" lvl="0" indent="0" algn="l" defTabSz="914400" rtl="0" eaLnBrk="1" fontAlgn="base" latinLnBrk="0" hangingPunct="1">
                <a:lnSpc>
                  <a:spcPct val="100000"/>
                </a:lnSpc>
                <a:spcBef>
                  <a:spcPct val="0"/>
                </a:spcBef>
                <a:spcAft>
                  <a:spcPct val="0"/>
                </a:spcAft>
                <a:buClrTx/>
                <a:buSzTx/>
                <a:buFontTx/>
                <a:buNone/>
                <a:tabLst/>
                <a:defRPr/>
              </a:pPr>
              <a:t>2020/3/23</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1146" name="フッター プレースホルダ 4"/>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1147" name="スライド番号プレースホルダ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B147FC9C-95C1-4671-BF6E-52D14AFDDEC4}" type="slidenum">
              <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8810715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0" name=""/>
        <p:cNvGrpSpPr/>
        <p:nvPr/>
      </p:nvGrpSpPr>
      <p:grpSpPr>
        <a:xfrm>
          <a:off x="0" y="0"/>
          <a:ext cx="0" cy="0"/>
          <a:chOff x="0" y="0"/>
          <a:chExt cx="0" cy="0"/>
        </a:xfrm>
      </p:grpSpPr>
      <p:sp>
        <p:nvSpPr>
          <p:cNvPr id="1149"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1150"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51"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152" name="日付プレースホルダ 3"/>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BC64A0AF-59D2-4C4E-B54D-08243131EE0F}" type="datetimeFigureOut">
              <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rPr>
              <a:pPr marL="0" marR="0" lvl="0" indent="0" algn="l" defTabSz="914400" rtl="0" eaLnBrk="1" fontAlgn="base" latinLnBrk="0" hangingPunct="1">
                <a:lnSpc>
                  <a:spcPct val="100000"/>
                </a:lnSpc>
                <a:spcBef>
                  <a:spcPct val="0"/>
                </a:spcBef>
                <a:spcAft>
                  <a:spcPct val="0"/>
                </a:spcAft>
                <a:buClrTx/>
                <a:buSzTx/>
                <a:buFontTx/>
                <a:buNone/>
                <a:tabLst/>
                <a:defRPr/>
              </a:pPr>
              <a:t>2020/3/23</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1153" name="フッター プレースホルダ 4"/>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1154" name="スライド番号プレースホルダ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581B35F0-F691-4782-994F-D7D5798CA674}" type="slidenum">
              <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701604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038" name="コンテンツ プレースホルダー 2"/>
          <p:cNvSpPr>
            <a:spLocks noGrp="1"/>
          </p:cNvSpPr>
          <p:nvPr>
            <p:ph idx="1"/>
          </p:nvPr>
        </p:nvSpPr>
        <p:spPr>
          <a:xfrm>
            <a:off x="457200" y="1736813"/>
            <a:ext cx="8229600" cy="4281339"/>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39" name="日付プレースホルダー 3"/>
          <p:cNvSpPr>
            <a:spLocks noGrp="1"/>
          </p:cNvSpPr>
          <p:nvPr>
            <p:ph type="dt" sz="half" idx="10"/>
          </p:nvPr>
        </p:nvSpPr>
        <p:spPr/>
        <p:txBody>
          <a:bodyPr/>
          <a:lstStyle>
            <a:lvl1pPr>
              <a:defRPr>
                <a:solidFill>
                  <a:schemeClr val="tx1"/>
                </a:solidFill>
              </a:defRPr>
            </a:lvl1pPr>
          </a:lstStyle>
          <a:p>
            <a:fld id="{BEF99EEA-63B2-4154-9478-7BD75BB550F4}" type="datetime1">
              <a:rPr kumimoji="1" lang="ja-JP" altLang="en-US" smtClean="0"/>
              <a:t>2020/3/23</a:t>
            </a:fld>
            <a:endParaRPr kumimoji="1" lang="ja-JP" altLang="en-US"/>
          </a:p>
        </p:txBody>
      </p:sp>
      <p:sp>
        <p:nvSpPr>
          <p:cNvPr id="1040" name="フッター プレースホルダー 4"/>
          <p:cNvSpPr>
            <a:spLocks noGrp="1"/>
          </p:cNvSpPr>
          <p:nvPr>
            <p:ph type="ftr" sz="quarter" idx="11"/>
          </p:nvPr>
        </p:nvSpPr>
        <p:spPr/>
        <p:txBody>
          <a:bodyPr/>
          <a:lstStyle>
            <a:lvl1pPr>
              <a:defRPr>
                <a:solidFill>
                  <a:schemeClr val="tx1"/>
                </a:solidFill>
              </a:defRPr>
            </a:lvl1pPr>
          </a:lstStyle>
          <a:p>
            <a:endParaRPr kumimoji="1" lang="ja-JP" altLang="en-US"/>
          </a:p>
        </p:txBody>
      </p:sp>
      <p:sp>
        <p:nvSpPr>
          <p:cNvPr id="1041"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a:t>
            </a:fld>
            <a:endParaRPr lang="ja-JP" altLang="en-US"/>
          </a:p>
        </p:txBody>
      </p:sp>
    </p:spTree>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0" name=""/>
        <p:cNvGrpSpPr/>
        <p:nvPr/>
      </p:nvGrpSpPr>
      <p:grpSpPr>
        <a:xfrm>
          <a:off x="0" y="0"/>
          <a:ext cx="0" cy="0"/>
          <a:chOff x="0" y="0"/>
          <a:chExt cx="0" cy="0"/>
        </a:xfrm>
      </p:grpSpPr>
      <p:sp>
        <p:nvSpPr>
          <p:cNvPr id="1156"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1157"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1158"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159" name="日付プレースホルダ 3"/>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7AF2AC11-10A5-4BD1-849A-27B6D311102A}" type="datetimeFigureOut">
              <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rPr>
              <a:pPr marL="0" marR="0" lvl="0" indent="0" algn="l" defTabSz="914400" rtl="0" eaLnBrk="1" fontAlgn="base" latinLnBrk="0" hangingPunct="1">
                <a:lnSpc>
                  <a:spcPct val="100000"/>
                </a:lnSpc>
                <a:spcBef>
                  <a:spcPct val="0"/>
                </a:spcBef>
                <a:spcAft>
                  <a:spcPct val="0"/>
                </a:spcAft>
                <a:buClrTx/>
                <a:buSzTx/>
                <a:buFontTx/>
                <a:buNone/>
                <a:tabLst/>
                <a:defRPr/>
              </a:pPr>
              <a:t>2020/3/23</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1160" name="フッター プレースホルダ 4"/>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1161" name="スライド番号プレースホルダ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ADB1663A-A377-4CB2-9A6C-27CD60E36751}" type="slidenum">
              <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18214028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0" name=""/>
        <p:cNvGrpSpPr/>
        <p:nvPr/>
      </p:nvGrpSpPr>
      <p:grpSpPr>
        <a:xfrm>
          <a:off x="0" y="0"/>
          <a:ext cx="0" cy="0"/>
          <a:chOff x="0" y="0"/>
          <a:chExt cx="0" cy="0"/>
        </a:xfrm>
      </p:grpSpPr>
      <p:sp>
        <p:nvSpPr>
          <p:cNvPr id="1163" name="タイトル 1"/>
          <p:cNvSpPr>
            <a:spLocks noGrp="1"/>
          </p:cNvSpPr>
          <p:nvPr>
            <p:ph type="title"/>
          </p:nvPr>
        </p:nvSpPr>
        <p:spPr/>
        <p:txBody>
          <a:bodyPr/>
          <a:lstStyle/>
          <a:p>
            <a:r>
              <a:rPr lang="ja-JP" altLang="en-US"/>
              <a:t>マスタ タイトルの書式設定</a:t>
            </a:r>
          </a:p>
        </p:txBody>
      </p:sp>
      <p:sp>
        <p:nvSpPr>
          <p:cNvPr id="1164"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65" name="日付プレースホルダ 3"/>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C1AB7EEC-11F6-4124-80BE-D98F6EADA4C9}" type="datetimeFigureOut">
              <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rPr>
              <a:pPr marL="0" marR="0" lvl="0" indent="0" algn="l" defTabSz="914400" rtl="0" eaLnBrk="1" fontAlgn="base" latinLnBrk="0" hangingPunct="1">
                <a:lnSpc>
                  <a:spcPct val="100000"/>
                </a:lnSpc>
                <a:spcBef>
                  <a:spcPct val="0"/>
                </a:spcBef>
                <a:spcAft>
                  <a:spcPct val="0"/>
                </a:spcAft>
                <a:buClrTx/>
                <a:buSzTx/>
                <a:buFontTx/>
                <a:buNone/>
                <a:tabLst/>
                <a:defRPr/>
              </a:pPr>
              <a:t>2020/3/23</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1166" name="フッター プレースホルダ 4"/>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1167" name="スライド番号プレースホルダ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407B2477-C15F-48B3-B365-BDBB39C05325}" type="slidenum">
              <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2980681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spTree>
      <p:nvGrpSpPr>
        <p:cNvPr id="0" name=""/>
        <p:cNvGrpSpPr/>
        <p:nvPr/>
      </p:nvGrpSpPr>
      <p:grpSpPr>
        <a:xfrm>
          <a:off x="0" y="0"/>
          <a:ext cx="0" cy="0"/>
          <a:chOff x="0" y="0"/>
          <a:chExt cx="0" cy="0"/>
        </a:xfrm>
      </p:grpSpPr>
      <p:sp>
        <p:nvSpPr>
          <p:cNvPr id="1169"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1170"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71" name="日付プレースホルダ 3"/>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9AC3BE1D-8289-4301-990B-E9DD47EDEC61}" type="datetimeFigureOut">
              <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rPr>
              <a:pPr marL="0" marR="0" lvl="0" indent="0" algn="l" defTabSz="914400" rtl="0" eaLnBrk="1" fontAlgn="base" latinLnBrk="0" hangingPunct="1">
                <a:lnSpc>
                  <a:spcPct val="100000"/>
                </a:lnSpc>
                <a:spcBef>
                  <a:spcPct val="0"/>
                </a:spcBef>
                <a:spcAft>
                  <a:spcPct val="0"/>
                </a:spcAft>
                <a:buClrTx/>
                <a:buSzTx/>
                <a:buFontTx/>
                <a:buNone/>
                <a:tabLst/>
                <a:defRPr/>
              </a:pPr>
              <a:t>2020/3/23</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1172" name="フッター プレースホルダ 4"/>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1173" name="スライド番号プレースホルダ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F79EC0E0-017A-437D-9D9D-6B4F3FC058BF}" type="slidenum">
              <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18323330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userDrawn="1">
  <p:cSld name="1_タイトルとコンテンツ">
    <p:spTree>
      <p:nvGrpSpPr>
        <p:cNvPr id="0" name=""/>
        <p:cNvGrpSpPr/>
        <p:nvPr/>
      </p:nvGrpSpPr>
      <p:grpSpPr>
        <a:xfrm>
          <a:off x="0" y="0"/>
          <a:ext cx="0" cy="0"/>
          <a:chOff x="0" y="0"/>
          <a:chExt cx="0" cy="0"/>
        </a:xfrm>
      </p:grpSpPr>
      <p:sp>
        <p:nvSpPr>
          <p:cNvPr id="1175"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884746549"/>
      </p:ext>
    </p:extLst>
  </p:cSld>
  <p:clrMapOvr>
    <a:masterClrMapping/>
  </p:clrMapOvr>
  <p:transition>
    <p:fade thruBlk="1"/>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dgm">
  <p:cSld name="タイトルと、図表または組織図">
    <p:spTree>
      <p:nvGrpSpPr>
        <p:cNvPr id="0" name=""/>
        <p:cNvGrpSpPr/>
        <p:nvPr/>
      </p:nvGrpSpPr>
      <p:grpSpPr>
        <a:xfrm>
          <a:off x="0" y="0"/>
          <a:ext cx="0" cy="0"/>
          <a:chOff x="0" y="0"/>
          <a:chExt cx="0" cy="0"/>
        </a:xfrm>
      </p:grpSpPr>
      <p:sp>
        <p:nvSpPr>
          <p:cNvPr id="1177" name="タイトル 1"/>
          <p:cNvSpPr>
            <a:spLocks noGrp="1"/>
          </p:cNvSpPr>
          <p:nvPr>
            <p:ph type="title"/>
          </p:nvPr>
        </p:nvSpPr>
        <p:spPr>
          <a:xfrm>
            <a:off x="609600" y="304800"/>
            <a:ext cx="7772400" cy="1143000"/>
          </a:xfrm>
        </p:spPr>
        <p:txBody>
          <a:bodyPr/>
          <a:lstStyle/>
          <a:p>
            <a:r>
              <a:rPr lang="ja-JP" altLang="en-US"/>
              <a:t>マスタ タイトルの書式設定</a:t>
            </a:r>
          </a:p>
        </p:txBody>
      </p:sp>
      <p:sp>
        <p:nvSpPr>
          <p:cNvPr id="1178" name="SmartArt プレースホルダ 2"/>
          <p:cNvSpPr>
            <a:spLocks noGrp="1"/>
          </p:cNvSpPr>
          <p:nvPr>
            <p:ph type="dgm" idx="1"/>
          </p:nvPr>
        </p:nvSpPr>
        <p:spPr>
          <a:xfrm>
            <a:off x="838200" y="1905000"/>
            <a:ext cx="7772400" cy="4114800"/>
          </a:xfrm>
        </p:spPr>
        <p:txBody>
          <a:bodyPr/>
          <a:lstStyle/>
          <a:p>
            <a:pPr lvl="0"/>
            <a:endParaRPr lang="ja-JP" altLang="en-US" noProof="0"/>
          </a:p>
        </p:txBody>
      </p:sp>
      <p:sp>
        <p:nvSpPr>
          <p:cNvPr id="1179" name="Rectangle 65"/>
          <p:cNvSpPr>
            <a:spLocks noGrp="1" noChangeArrowheads="1"/>
          </p:cNvSpPr>
          <p:nvPr>
            <p:ph type="dt" sz="half" idx="10"/>
          </p:nvPr>
        </p:nvSpPr>
        <p:spPr/>
        <p:txBody>
          <a:bodyPr/>
          <a:lstStyle>
            <a:lvl1pPr>
              <a:defRPr>
                <a:solidFill>
                  <a:prstClr val="white">
                    <a:tint val="75000"/>
                  </a:prstClr>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F28F3FBB-CBFA-48C4-BC3E-1E6D06DD7D59}" type="datetime1">
              <a:rPr kumimoji="1" lang="ja-JP" altLang="en-US" sz="1200" b="0" i="0" u="none" strike="noStrike" kern="1200" cap="none" spc="0" normalizeH="0" baseline="0" noProof="0">
                <a:ln>
                  <a:noFill/>
                </a:ln>
                <a:solidFill>
                  <a:prstClr val="white">
                    <a:tint val="75000"/>
                  </a:prstClr>
                </a:solidFill>
                <a:effectLst/>
                <a:uLnTx/>
                <a:uFillTx/>
                <a:latin typeface="Arial" charset="0"/>
                <a:ea typeface="ＭＳ Ｐゴシック" charset="-128"/>
                <a:cs typeface="+mn-cs"/>
              </a:rPr>
              <a:pPr marL="0" marR="0" lvl="0" indent="0" algn="l" defTabSz="914400" rtl="0" eaLnBrk="1" fontAlgn="base" latinLnBrk="0" hangingPunct="1">
                <a:lnSpc>
                  <a:spcPct val="100000"/>
                </a:lnSpc>
                <a:spcBef>
                  <a:spcPct val="0"/>
                </a:spcBef>
                <a:spcAft>
                  <a:spcPct val="0"/>
                </a:spcAft>
                <a:buClrTx/>
                <a:buSzTx/>
                <a:buFontTx/>
                <a:buNone/>
                <a:tabLst/>
                <a:defRPr/>
              </a:pPr>
              <a:t>2020/3/23</a:t>
            </a:fld>
            <a:endParaRPr kumimoji="1" lang="en-US" altLang="ja-JP" sz="1200" b="0" i="0" u="none" strike="noStrike" kern="1200" cap="none" spc="0" normalizeH="0" baseline="0" noProof="0">
              <a:ln>
                <a:noFill/>
              </a:ln>
              <a:solidFill>
                <a:prstClr val="white">
                  <a:tint val="75000"/>
                </a:prstClr>
              </a:solidFill>
              <a:effectLst/>
              <a:uLnTx/>
              <a:uFillTx/>
              <a:latin typeface="Arial" charset="0"/>
              <a:ea typeface="ＭＳ Ｐゴシック" charset="-128"/>
              <a:cs typeface="+mn-cs"/>
            </a:endParaRPr>
          </a:p>
        </p:txBody>
      </p:sp>
      <p:sp>
        <p:nvSpPr>
          <p:cNvPr id="1180" name="Rectangle 66"/>
          <p:cNvSpPr>
            <a:spLocks noGrp="1" noChangeArrowheads="1"/>
          </p:cNvSpPr>
          <p:nvPr>
            <p:ph type="ftr" sz="quarter" idx="11"/>
          </p:nvPr>
        </p:nvSpPr>
        <p:spPr/>
        <p:txBody>
          <a:bodyPr/>
          <a:lstStyle>
            <a:lvl1pPr>
              <a:defRPr>
                <a:solidFill>
                  <a:prstClr val="white">
                    <a:tint val="75000"/>
                  </a:prstClr>
                </a:solidFill>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a:ln>
                <a:noFill/>
              </a:ln>
              <a:solidFill>
                <a:prstClr val="white">
                  <a:tint val="75000"/>
                </a:prstClr>
              </a:solidFill>
              <a:effectLst/>
              <a:uLnTx/>
              <a:uFillTx/>
              <a:latin typeface="Arial" charset="0"/>
              <a:ea typeface="ＭＳ Ｐゴシック" charset="-128"/>
              <a:cs typeface="+mn-cs"/>
            </a:endParaRPr>
          </a:p>
        </p:txBody>
      </p:sp>
      <p:sp>
        <p:nvSpPr>
          <p:cNvPr id="1181" name="Rectangle 67"/>
          <p:cNvSpPr>
            <a:spLocks noGrp="1" noChangeArrowheads="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37064731-74C8-46EC-8C07-936AF28A9BD6}" type="slidenum">
              <a:rPr kumimoji="1" lang="en-US" altLang="ja-JP"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en-US" altLang="ja-JP"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64174387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1_セクション見出し">
    <p:spTree>
      <p:nvGrpSpPr>
        <p:cNvPr id="0" name=""/>
        <p:cNvGrpSpPr/>
        <p:nvPr/>
      </p:nvGrpSpPr>
      <p:grpSpPr>
        <a:xfrm>
          <a:off x="0" y="0"/>
          <a:ext cx="0" cy="0"/>
          <a:chOff x="0" y="0"/>
          <a:chExt cx="0" cy="0"/>
        </a:xfrm>
      </p:grpSpPr>
      <p:sp>
        <p:nvSpPr>
          <p:cNvPr id="1183" name="正方形/長方形 11"/>
          <p:cNvSpPr/>
          <p:nvPr/>
        </p:nvSpPr>
        <p:spPr>
          <a:xfrm>
            <a:off x="0" y="0"/>
            <a:ext cx="9144000" cy="6858000"/>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0147" tIns="40074" rIns="80147" bIns="40074"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57188202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userDrawn="1">
  <p:cSld name="3_セクション見出し">
    <p:spTree>
      <p:nvGrpSpPr>
        <p:cNvPr id="0" name=""/>
        <p:cNvGrpSpPr/>
        <p:nvPr/>
      </p:nvGrpSpPr>
      <p:grpSpPr>
        <a:xfrm>
          <a:off x="0" y="0"/>
          <a:ext cx="0" cy="0"/>
          <a:chOff x="0" y="0"/>
          <a:chExt cx="0" cy="0"/>
        </a:xfrm>
      </p:grpSpPr>
    </p:spTree>
    <p:extLst>
      <p:ext uri="{BB962C8B-B14F-4D97-AF65-F5344CB8AC3E}">
        <p14:creationId xmlns:p14="http://schemas.microsoft.com/office/powerpoint/2010/main" val="4228384674"/>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userDrawn="1">
  <p:cSld name="2_セクション見出し">
    <p:spTree>
      <p:nvGrpSpPr>
        <p:cNvPr id="0" name=""/>
        <p:cNvGrpSpPr/>
        <p:nvPr/>
      </p:nvGrpSpPr>
      <p:grpSpPr>
        <a:xfrm>
          <a:off x="0" y="0"/>
          <a:ext cx="0" cy="0"/>
          <a:chOff x="0" y="0"/>
          <a:chExt cx="0" cy="0"/>
        </a:xfrm>
      </p:grpSpPr>
    </p:spTree>
    <p:extLst>
      <p:ext uri="{BB962C8B-B14F-4D97-AF65-F5344CB8AC3E}">
        <p14:creationId xmlns:p14="http://schemas.microsoft.com/office/powerpoint/2010/main" val="2645091259"/>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userDrawn="1">
  <p:cSld name="4_セクション見出し">
    <p:spTree>
      <p:nvGrpSpPr>
        <p:cNvPr id="0" name=""/>
        <p:cNvGrpSpPr/>
        <p:nvPr/>
      </p:nvGrpSpPr>
      <p:grpSpPr>
        <a:xfrm>
          <a:off x="0" y="0"/>
          <a:ext cx="0" cy="0"/>
          <a:chOff x="0" y="0"/>
          <a:chExt cx="0" cy="0"/>
        </a:xfrm>
      </p:grpSpPr>
    </p:spTree>
    <p:extLst>
      <p:ext uri="{BB962C8B-B14F-4D97-AF65-F5344CB8AC3E}">
        <p14:creationId xmlns:p14="http://schemas.microsoft.com/office/powerpoint/2010/main" val="3821227071"/>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userDrawn="1">
  <p:cSld name="5_セクション見出し">
    <p:spTree>
      <p:nvGrpSpPr>
        <p:cNvPr id="0" name=""/>
        <p:cNvGrpSpPr/>
        <p:nvPr/>
      </p:nvGrpSpPr>
      <p:grpSpPr>
        <a:xfrm>
          <a:off x="0" y="0"/>
          <a:ext cx="0" cy="0"/>
          <a:chOff x="0" y="0"/>
          <a:chExt cx="0" cy="0"/>
        </a:xfrm>
      </p:grpSpPr>
    </p:spTree>
    <p:extLst>
      <p:ext uri="{BB962C8B-B14F-4D97-AF65-F5344CB8AC3E}">
        <p14:creationId xmlns:p14="http://schemas.microsoft.com/office/powerpoint/2010/main" val="457780859"/>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3" name="タイトル 1"/>
          <p:cNvSpPr>
            <a:spLocks noGrp="1"/>
          </p:cNvSpPr>
          <p:nvPr>
            <p:ph type="title"/>
          </p:nvPr>
        </p:nvSpPr>
        <p:spPr>
          <a:xfrm>
            <a:off x="457200" y="2948947"/>
            <a:ext cx="8229600" cy="1056117"/>
          </a:xfrm>
        </p:spPr>
        <p:txBody>
          <a:bodyPr anchor="t"/>
          <a:lstStyle>
            <a:lvl1pPr algn="ctr">
              <a:defRPr sz="4000" b="0" cap="all"/>
            </a:lvl1pPr>
          </a:lstStyle>
          <a:p>
            <a:r>
              <a:rPr kumimoji="1" lang="ja-JP" altLang="en-US" smtClean="0"/>
              <a:t>マスター タイトルの書式設定</a:t>
            </a:r>
            <a:endParaRPr kumimoji="1" lang="ja-JP" altLang="en-US" dirty="0"/>
          </a:p>
        </p:txBody>
      </p:sp>
      <p:sp>
        <p:nvSpPr>
          <p:cNvPr id="1044" name="テキスト プレースホルダー 2"/>
          <p:cNvSpPr>
            <a:spLocks noGrp="1"/>
          </p:cNvSpPr>
          <p:nvPr>
            <p:ph type="body" idx="1"/>
          </p:nvPr>
        </p:nvSpPr>
        <p:spPr>
          <a:xfrm>
            <a:off x="457200" y="1184749"/>
            <a:ext cx="8229600" cy="1764197"/>
          </a:xfrm>
        </p:spPr>
        <p:txBody>
          <a:bodyPr anchor="b"/>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1045" name="日付プレースホルダー 3"/>
          <p:cNvSpPr>
            <a:spLocks noGrp="1"/>
          </p:cNvSpPr>
          <p:nvPr>
            <p:ph type="dt" sz="half" idx="10"/>
          </p:nvPr>
        </p:nvSpPr>
        <p:spPr/>
        <p:txBody>
          <a:bodyPr/>
          <a:lstStyle/>
          <a:p>
            <a:fld id="{D8B913ED-9286-4CA0-BBDA-126B5A602980}" type="datetime1">
              <a:rPr kumimoji="1" lang="ja-JP" altLang="en-US" smtClean="0"/>
              <a:t>2020/3/23</a:t>
            </a:fld>
            <a:endParaRPr kumimoji="1" lang="ja-JP" altLang="en-US"/>
          </a:p>
        </p:txBody>
      </p:sp>
      <p:sp>
        <p:nvSpPr>
          <p:cNvPr id="1046" name="フッター プレースホルダー 4"/>
          <p:cNvSpPr>
            <a:spLocks noGrp="1"/>
          </p:cNvSpPr>
          <p:nvPr>
            <p:ph type="ftr" sz="quarter" idx="11"/>
          </p:nvPr>
        </p:nvSpPr>
        <p:spPr/>
        <p:txBody>
          <a:bodyPr/>
          <a:lstStyle/>
          <a:p>
            <a:endParaRPr kumimoji="1" lang="ja-JP" altLang="en-US"/>
          </a:p>
        </p:txBody>
      </p:sp>
      <p:sp>
        <p:nvSpPr>
          <p:cNvPr id="1047"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hf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userDrawn="1">
  <p:cSld name="6_セクション見出し">
    <p:spTree>
      <p:nvGrpSpPr>
        <p:cNvPr id="0" name=""/>
        <p:cNvGrpSpPr/>
        <p:nvPr/>
      </p:nvGrpSpPr>
      <p:grpSpPr>
        <a:xfrm>
          <a:off x="0" y="0"/>
          <a:ext cx="0" cy="0"/>
          <a:chOff x="0" y="0"/>
          <a:chExt cx="0" cy="0"/>
        </a:xfrm>
      </p:grpSpPr>
    </p:spTree>
    <p:extLst>
      <p:ext uri="{BB962C8B-B14F-4D97-AF65-F5344CB8AC3E}">
        <p14:creationId xmlns:p14="http://schemas.microsoft.com/office/powerpoint/2010/main" val="2921164040"/>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userDrawn="1">
  <p:cSld name="7_セクション見出し">
    <p:spTree>
      <p:nvGrpSpPr>
        <p:cNvPr id="0" name=""/>
        <p:cNvGrpSpPr/>
        <p:nvPr/>
      </p:nvGrpSpPr>
      <p:grpSpPr>
        <a:xfrm>
          <a:off x="0" y="0"/>
          <a:ext cx="0" cy="0"/>
          <a:chOff x="0" y="0"/>
          <a:chExt cx="0" cy="0"/>
        </a:xfrm>
      </p:grpSpPr>
    </p:spTree>
    <p:extLst>
      <p:ext uri="{BB962C8B-B14F-4D97-AF65-F5344CB8AC3E}">
        <p14:creationId xmlns:p14="http://schemas.microsoft.com/office/powerpoint/2010/main" val="1725879366"/>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userDrawn="1">
  <p:cSld name="8_セクション見出し">
    <p:spTree>
      <p:nvGrpSpPr>
        <p:cNvPr id="0" name=""/>
        <p:cNvGrpSpPr/>
        <p:nvPr/>
      </p:nvGrpSpPr>
      <p:grpSpPr>
        <a:xfrm>
          <a:off x="0" y="0"/>
          <a:ext cx="0" cy="0"/>
          <a:chOff x="0" y="0"/>
          <a:chExt cx="0" cy="0"/>
        </a:xfrm>
      </p:grpSpPr>
    </p:spTree>
    <p:extLst>
      <p:ext uri="{BB962C8B-B14F-4D97-AF65-F5344CB8AC3E}">
        <p14:creationId xmlns:p14="http://schemas.microsoft.com/office/powerpoint/2010/main" val="1956134149"/>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userDrawn="1">
  <p:cSld name="9_セクション見出し">
    <p:spTree>
      <p:nvGrpSpPr>
        <p:cNvPr id="0" name=""/>
        <p:cNvGrpSpPr/>
        <p:nvPr/>
      </p:nvGrpSpPr>
      <p:grpSpPr>
        <a:xfrm>
          <a:off x="0" y="0"/>
          <a:ext cx="0" cy="0"/>
          <a:chOff x="0" y="0"/>
          <a:chExt cx="0" cy="0"/>
        </a:xfrm>
      </p:grpSpPr>
    </p:spTree>
    <p:extLst>
      <p:ext uri="{BB962C8B-B14F-4D97-AF65-F5344CB8AC3E}">
        <p14:creationId xmlns:p14="http://schemas.microsoft.com/office/powerpoint/2010/main" val="2554328314"/>
      </p:ext>
    </p:extLst>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userDrawn="1">
  <p:cSld name="10_セクション見出し">
    <p:spTree>
      <p:nvGrpSpPr>
        <p:cNvPr id="0" name=""/>
        <p:cNvGrpSpPr/>
        <p:nvPr/>
      </p:nvGrpSpPr>
      <p:grpSpPr>
        <a:xfrm>
          <a:off x="0" y="0"/>
          <a:ext cx="0" cy="0"/>
          <a:chOff x="0" y="0"/>
          <a:chExt cx="0" cy="0"/>
        </a:xfrm>
      </p:grpSpPr>
    </p:spTree>
    <p:extLst>
      <p:ext uri="{BB962C8B-B14F-4D97-AF65-F5344CB8AC3E}">
        <p14:creationId xmlns:p14="http://schemas.microsoft.com/office/powerpoint/2010/main" val="487654836"/>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cSld name="2_タイトルとコンテンツ">
    <p:spTree>
      <p:nvGrpSpPr>
        <p:cNvPr id="0" name=""/>
        <p:cNvGrpSpPr/>
        <p:nvPr/>
      </p:nvGrpSpPr>
      <p:grpSpPr>
        <a:xfrm>
          <a:off x="0" y="0"/>
          <a:ext cx="0" cy="0"/>
          <a:chOff x="0" y="0"/>
          <a:chExt cx="0" cy="0"/>
        </a:xfrm>
      </p:grpSpPr>
      <p:sp>
        <p:nvSpPr>
          <p:cNvPr id="1194" name="日付プレースホルダー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4931351-92F6-47B4-B6FA-08BBE8070DF3}" type="datetimeFigureOut">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pPr marL="0" marR="0" lvl="0" indent="0" algn="l" defTabSz="914400" rtl="0" eaLnBrk="1" fontAlgn="base" latinLnBrk="0" hangingPunct="1">
                <a:lnSpc>
                  <a:spcPct val="100000"/>
                </a:lnSpc>
                <a:spcBef>
                  <a:spcPct val="0"/>
                </a:spcBef>
                <a:spcAft>
                  <a:spcPct val="0"/>
                </a:spcAft>
                <a:buClrTx/>
                <a:buSzTx/>
                <a:buFontTx/>
                <a:buNone/>
                <a:tabLst/>
                <a:defRPr/>
              </a:pPr>
              <a:t>2020/3/23</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1195" name="フッター プレースホルダー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1196" name="スライド番号プレースホルダー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E1BA656-2F84-4DA0-AE18-13749AE773DB}" type="slidenum">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1197" name="テキスト プレースホルダー 2"/>
          <p:cNvSpPr>
            <a:spLocks noGrp="1"/>
          </p:cNvSpPr>
          <p:nvPr>
            <p:ph idx="1"/>
          </p:nvPr>
        </p:nvSpPr>
        <p:spPr>
          <a:xfrm>
            <a:off x="446509" y="1600200"/>
            <a:ext cx="8250988" cy="4375914"/>
          </a:xfrm>
          <a:prstGeom prst="rect">
            <a:avLst/>
          </a:prstGeom>
        </p:spPr>
        <p:txBody>
          <a:bodyPr vert="horz" lIns="91424" tIns="45712" rIns="91424" bIns="45712" rtlCol="0">
            <a:normAutofit/>
          </a:bodyPr>
          <a:lstStyle>
            <a:lvl1pPr>
              <a:defRPr sz="2800"/>
            </a:lvl1pPr>
            <a:lvl2pPr>
              <a:defRPr sz="2100"/>
            </a:lvl2pPr>
            <a:lvl3pPr>
              <a:defRPr sz="1800"/>
            </a:lvl3pPr>
            <a:lvl4pPr>
              <a:defRPr sz="1600"/>
            </a:lvl4pPr>
            <a:lvl5pPr>
              <a:defRPr sz="1600"/>
            </a:lvl5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198" name="タイトル プレースホルダー 1"/>
          <p:cNvSpPr>
            <a:spLocks noGrp="1"/>
          </p:cNvSpPr>
          <p:nvPr>
            <p:ph type="title"/>
          </p:nvPr>
        </p:nvSpPr>
        <p:spPr>
          <a:xfrm>
            <a:off x="457203" y="424711"/>
            <a:ext cx="8229600" cy="653106"/>
          </a:xfrm>
          <a:prstGeom prst="rect">
            <a:avLst/>
          </a:prstGeom>
        </p:spPr>
        <p:txBody>
          <a:bodyPr vert="horz" lIns="91424" tIns="45712" rIns="91424" bIns="45712" rtlCol="0" anchor="ctr">
            <a:noAutofit/>
          </a:bodyPr>
          <a:lstStyle>
            <a:lvl1pPr algn="l">
              <a:defRPr sz="3500" b="1"/>
            </a:lvl1pPr>
          </a:lstStyle>
          <a:p>
            <a:r>
              <a:rPr kumimoji="1" lang="ja-JP" altLang="en-US"/>
              <a:t>マスタ タイトルの書式設定</a:t>
            </a:r>
            <a:endParaRPr kumimoji="1" lang="ja-JP" altLang="en-US" dirty="0"/>
          </a:p>
        </p:txBody>
      </p:sp>
      <p:pic>
        <p:nvPicPr>
          <p:cNvPr id="1199" name="図 2" descr="C:\Users\PD_Fukasawa\Desktop\Back-03.png"/>
          <p:cNvPicPr>
            <a:picLocks noChangeAspect="1" noChangeArrowheads="1"/>
          </p:cNvPicPr>
          <p:nvPr/>
        </p:nvPicPr>
        <p:blipFill>
          <a:blip r:embed="rId1">
            <a:duotone>
              <a:schemeClr val="accent4">
                <a:shade val="45000"/>
                <a:satMod val="135000"/>
              </a:schemeClr>
              <a:prstClr val="white"/>
            </a:duotone>
          </a:blip>
          <a:srcRect l="27940"/>
          <a:stretch>
            <a:fillRect/>
          </a:stretch>
        </p:blipFill>
        <p:spPr>
          <a:xfrm flipH="1">
            <a:off x="0" y="0"/>
            <a:ext cx="6588224" cy="6856560"/>
          </a:xfrm>
          <a:prstGeom prst="rect">
            <a:avLst/>
          </a:prstGeom>
          <a:noFill/>
        </p:spPr>
      </p:pic>
      <p:pic>
        <p:nvPicPr>
          <p:cNvPr id="1200" name="図 2" descr="C:\Users\PD_Fukasawa\Desktop\Back-03.png"/>
          <p:cNvPicPr>
            <a:picLocks noChangeAspect="1" noChangeArrowheads="1"/>
          </p:cNvPicPr>
          <p:nvPr userDrawn="1"/>
        </p:nvPicPr>
        <p:blipFill>
          <a:blip r:embed="rId1">
            <a:duotone>
              <a:schemeClr val="accent4">
                <a:shade val="45000"/>
                <a:satMod val="135000"/>
              </a:schemeClr>
              <a:prstClr val="white"/>
            </a:duotone>
          </a:blip>
          <a:srcRect l="27802" r="44106"/>
          <a:stretch>
            <a:fillRect/>
          </a:stretch>
        </p:blipFill>
        <p:spPr>
          <a:xfrm flipH="1">
            <a:off x="6575527" y="0"/>
            <a:ext cx="2568476" cy="6856560"/>
          </a:xfrm>
          <a:prstGeom prst="rect">
            <a:avLst/>
          </a:prstGeom>
          <a:noFill/>
        </p:spPr>
      </p:pic>
    </p:spTree>
    <p:extLst>
      <p:ext uri="{BB962C8B-B14F-4D97-AF65-F5344CB8AC3E}">
        <p14:creationId xmlns:p14="http://schemas.microsoft.com/office/powerpoint/2010/main" val="1688152635"/>
      </p:ext>
    </p:extLst>
  </p:cSld>
  <p:clrMapOvr>
    <a:masterClrMapping/>
  </p:clrMapOvr>
  <p:transition>
    <p:fade thruBlk="1"/>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cSld name="3_タイトルとコンテンツ">
    <p:spTree>
      <p:nvGrpSpPr>
        <p:cNvPr id="0" name=""/>
        <p:cNvGrpSpPr/>
        <p:nvPr/>
      </p:nvGrpSpPr>
      <p:grpSpPr>
        <a:xfrm>
          <a:off x="0" y="0"/>
          <a:ext cx="0" cy="0"/>
          <a:chOff x="0" y="0"/>
          <a:chExt cx="0" cy="0"/>
        </a:xfrm>
      </p:grpSpPr>
      <p:sp>
        <p:nvSpPr>
          <p:cNvPr id="1202" name="日付プレースホルダー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4931351-92F6-47B4-B6FA-08BBE8070DF3}" type="datetimeFigureOut">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pPr marL="0" marR="0" lvl="0" indent="0" algn="l" defTabSz="914400" rtl="0" eaLnBrk="1" fontAlgn="base" latinLnBrk="0" hangingPunct="1">
                <a:lnSpc>
                  <a:spcPct val="100000"/>
                </a:lnSpc>
                <a:spcBef>
                  <a:spcPct val="0"/>
                </a:spcBef>
                <a:spcAft>
                  <a:spcPct val="0"/>
                </a:spcAft>
                <a:buClrTx/>
                <a:buSzTx/>
                <a:buFontTx/>
                <a:buNone/>
                <a:tabLst/>
                <a:defRPr/>
              </a:pPr>
              <a:t>2020/3/23</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1203" name="フッター プレースホルダー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1204" name="スライド番号プレースホルダー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E1BA656-2F84-4DA0-AE18-13749AE773DB}" type="slidenum">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1205" name="テキスト プレースホルダー 2"/>
          <p:cNvSpPr>
            <a:spLocks noGrp="1"/>
          </p:cNvSpPr>
          <p:nvPr>
            <p:ph idx="1"/>
          </p:nvPr>
        </p:nvSpPr>
        <p:spPr>
          <a:xfrm>
            <a:off x="446509" y="1600200"/>
            <a:ext cx="8250988" cy="4375914"/>
          </a:xfrm>
          <a:prstGeom prst="rect">
            <a:avLst/>
          </a:prstGeom>
        </p:spPr>
        <p:txBody>
          <a:bodyPr vert="horz" lIns="91424" tIns="45712" rIns="91424" bIns="45712" rtlCol="0">
            <a:normAutofit/>
          </a:bodyPr>
          <a:lstStyle>
            <a:lvl1pPr>
              <a:defRPr sz="2800"/>
            </a:lvl1pPr>
            <a:lvl2pPr>
              <a:defRPr sz="2100"/>
            </a:lvl2pPr>
            <a:lvl3pPr>
              <a:defRPr sz="1800"/>
            </a:lvl3pPr>
            <a:lvl4pPr>
              <a:defRPr sz="1600"/>
            </a:lvl4pPr>
            <a:lvl5pPr>
              <a:defRPr sz="1600"/>
            </a:lvl5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206" name="タイトル プレースホルダー 1"/>
          <p:cNvSpPr>
            <a:spLocks noGrp="1"/>
          </p:cNvSpPr>
          <p:nvPr>
            <p:ph type="title"/>
          </p:nvPr>
        </p:nvSpPr>
        <p:spPr>
          <a:xfrm>
            <a:off x="457203" y="424711"/>
            <a:ext cx="8229600" cy="653106"/>
          </a:xfrm>
          <a:prstGeom prst="rect">
            <a:avLst/>
          </a:prstGeom>
        </p:spPr>
        <p:txBody>
          <a:bodyPr vert="horz" lIns="91424" tIns="45712" rIns="91424" bIns="45712" rtlCol="0" anchor="ctr">
            <a:noAutofit/>
          </a:bodyPr>
          <a:lstStyle>
            <a:lvl1pPr algn="l">
              <a:defRPr sz="3500" b="1"/>
            </a:lvl1pPr>
          </a:lstStyle>
          <a:p>
            <a:r>
              <a:rPr kumimoji="1" lang="ja-JP" altLang="en-US"/>
              <a:t>マスタ タイトルの書式設定</a:t>
            </a:r>
            <a:endParaRPr kumimoji="1" lang="ja-JP" altLang="en-US" dirty="0"/>
          </a:p>
        </p:txBody>
      </p:sp>
      <p:pic>
        <p:nvPicPr>
          <p:cNvPr id="1207" name="図 2" descr="C:\Users\PD_Fukasawa\Desktop\Back-03.png"/>
          <p:cNvPicPr>
            <a:picLocks noChangeAspect="1" noChangeArrowheads="1"/>
          </p:cNvPicPr>
          <p:nvPr/>
        </p:nvPicPr>
        <p:blipFill>
          <a:blip r:embed="rId1">
            <a:duotone>
              <a:schemeClr val="accent4">
                <a:shade val="45000"/>
                <a:satMod val="135000"/>
              </a:schemeClr>
              <a:prstClr val="white"/>
            </a:duotone>
          </a:blip>
          <a:srcRect l="27940"/>
          <a:stretch>
            <a:fillRect/>
          </a:stretch>
        </p:blipFill>
        <p:spPr>
          <a:xfrm flipH="1">
            <a:off x="0" y="0"/>
            <a:ext cx="6588224" cy="6856560"/>
          </a:xfrm>
          <a:prstGeom prst="rect">
            <a:avLst/>
          </a:prstGeom>
          <a:noFill/>
        </p:spPr>
      </p:pic>
      <p:pic>
        <p:nvPicPr>
          <p:cNvPr id="1208" name="図 2" descr="C:\Users\PD_Fukasawa\Desktop\Back-03.png"/>
          <p:cNvPicPr>
            <a:picLocks noChangeAspect="1" noChangeArrowheads="1"/>
          </p:cNvPicPr>
          <p:nvPr userDrawn="1"/>
        </p:nvPicPr>
        <p:blipFill>
          <a:blip r:embed="rId1">
            <a:duotone>
              <a:schemeClr val="accent4">
                <a:shade val="45000"/>
                <a:satMod val="135000"/>
              </a:schemeClr>
              <a:prstClr val="white"/>
            </a:duotone>
          </a:blip>
          <a:srcRect l="27802" r="44106"/>
          <a:stretch>
            <a:fillRect/>
          </a:stretch>
        </p:blipFill>
        <p:spPr>
          <a:xfrm flipH="1">
            <a:off x="6575527" y="0"/>
            <a:ext cx="2568476" cy="6856560"/>
          </a:xfrm>
          <a:prstGeom prst="rect">
            <a:avLst/>
          </a:prstGeom>
          <a:noFill/>
        </p:spPr>
      </p:pic>
    </p:spTree>
    <p:extLst>
      <p:ext uri="{BB962C8B-B14F-4D97-AF65-F5344CB8AC3E}">
        <p14:creationId xmlns:p14="http://schemas.microsoft.com/office/powerpoint/2010/main" val="2597737267"/>
      </p:ext>
    </p:extLst>
  </p:cSld>
  <p:clrMapOvr>
    <a:masterClrMapping/>
  </p:clrMapOvr>
  <p:transition>
    <p:fade thruBlk="1"/>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0" name=""/>
        <p:cNvGrpSpPr/>
        <p:nvPr/>
      </p:nvGrpSpPr>
      <p:grpSpPr>
        <a:xfrm>
          <a:off x="0" y="0"/>
          <a:ext cx="0" cy="0"/>
          <a:chOff x="0" y="0"/>
          <a:chExt cx="0" cy="0"/>
        </a:xfrm>
      </p:grpSpPr>
      <p:sp>
        <p:nvSpPr>
          <p:cNvPr id="1221" name="タイトル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ja-JP" altLang="en-US"/>
              <a:t>マスタ タイトルの書式設定</a:t>
            </a:r>
            <a:endParaRPr lang="en-US"/>
          </a:p>
        </p:txBody>
      </p:sp>
      <p:sp>
        <p:nvSpPr>
          <p:cNvPr id="1222" name="サブタイトル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ja-JP" altLang="en-US"/>
              <a:t>マスタ サブタイトルの書式設定</a:t>
            </a:r>
            <a:endParaRPr lang="en-US"/>
          </a:p>
        </p:txBody>
      </p:sp>
      <p:sp>
        <p:nvSpPr>
          <p:cNvPr id="1223" name="日付プレースホルダ 29"/>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5C65AD77-8C47-4685-89C7-697DA9DE730B}" type="datetime1">
              <a:rPr kumimoji="1" lang="ja-JP" altLang="en-US" sz="1200" b="0" i="0" u="none" strike="noStrike" kern="1200" cap="none" spc="0" normalizeH="0" baseline="0" noProof="0" smtClean="0">
                <a:ln>
                  <a:noFill/>
                </a:ln>
                <a:solidFill>
                  <a:srgbClr val="04617B">
                    <a:shade val="90000"/>
                  </a:srgbClr>
                </a:solidFill>
                <a:effectLst/>
                <a:uLnTx/>
                <a:uFillTx/>
                <a:latin typeface="Constantia"/>
                <a:ea typeface="HGP明朝E" panose="02020900000000000000" pitchFamily="18"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2020/3/23</a:t>
            </a:fld>
            <a:endParaRPr kumimoji="1" lang="ja-JP" altLang="en-US" sz="1200" b="0" i="0" u="none" strike="noStrike" kern="1200" cap="none" spc="0" normalizeH="0" baseline="0" noProof="0" dirty="0">
              <a:ln>
                <a:noFill/>
              </a:ln>
              <a:solidFill>
                <a:srgbClr val="04617B">
                  <a:shade val="90000"/>
                </a:srgbClr>
              </a:solidFill>
              <a:effectLst/>
              <a:uLnTx/>
              <a:uFillTx/>
              <a:latin typeface="Constantia"/>
              <a:ea typeface="HGP明朝E" panose="02020900000000000000" pitchFamily="18" charset="-128"/>
              <a:cs typeface="+mn-cs"/>
            </a:endParaRPr>
          </a:p>
        </p:txBody>
      </p:sp>
      <p:sp>
        <p:nvSpPr>
          <p:cNvPr id="1224" name="フッター プレースホルダ 18"/>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04617B">
                  <a:shade val="90000"/>
                </a:srgbClr>
              </a:solidFill>
              <a:effectLst/>
              <a:uLnTx/>
              <a:uFillTx/>
              <a:latin typeface="Constantia"/>
              <a:ea typeface="HGP明朝E" panose="02020900000000000000" pitchFamily="18" charset="-128"/>
              <a:cs typeface="+mn-cs"/>
            </a:endParaRPr>
          </a:p>
        </p:txBody>
      </p:sp>
      <p:sp>
        <p:nvSpPr>
          <p:cNvPr id="1225" name="スライド番号プレースホルダ 26"/>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3B06A6BF-6EB8-40E3-A3A5-34CAEABBB092}" type="slidenum">
              <a:rPr kumimoji="1" lang="ja-JP" altLang="en-US" sz="1200" b="0" i="0" u="none" strike="noStrike" kern="1200" cap="none" spc="0" normalizeH="0" baseline="0" noProof="0">
                <a:ln>
                  <a:noFill/>
                </a:ln>
                <a:solidFill>
                  <a:srgbClr val="04617B">
                    <a:shade val="90000"/>
                  </a:srgbClr>
                </a:solidFill>
                <a:effectLst/>
                <a:uLnTx/>
                <a:uFillTx/>
                <a:latin typeface="Constantia"/>
                <a:ea typeface="HGP明朝E" panose="020209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dirty="0">
              <a:ln>
                <a:noFill/>
              </a:ln>
              <a:solidFill>
                <a:srgbClr val="04617B">
                  <a:shade val="90000"/>
                </a:srgbClr>
              </a:solidFill>
              <a:effectLst/>
              <a:uLnTx/>
              <a:uFillTx/>
              <a:latin typeface="Constantia"/>
              <a:ea typeface="HGP明朝E" panose="02020900000000000000" pitchFamily="18" charset="-128"/>
              <a:cs typeface="+mn-cs"/>
            </a:endParaRPr>
          </a:p>
        </p:txBody>
      </p:sp>
    </p:spTree>
    <p:extLst>
      <p:ext uri="{BB962C8B-B14F-4D97-AF65-F5344CB8AC3E}">
        <p14:creationId xmlns:p14="http://schemas.microsoft.com/office/powerpoint/2010/main" val="184755147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0" name=""/>
        <p:cNvGrpSpPr/>
        <p:nvPr/>
      </p:nvGrpSpPr>
      <p:grpSpPr>
        <a:xfrm>
          <a:off x="0" y="0"/>
          <a:ext cx="0" cy="0"/>
          <a:chOff x="0" y="0"/>
          <a:chExt cx="0" cy="0"/>
        </a:xfrm>
      </p:grpSpPr>
      <p:sp>
        <p:nvSpPr>
          <p:cNvPr id="1227" name="タイトル 1"/>
          <p:cNvSpPr>
            <a:spLocks noGrp="1"/>
          </p:cNvSpPr>
          <p:nvPr>
            <p:ph type="title"/>
          </p:nvPr>
        </p:nvSpPr>
        <p:spPr/>
        <p:txBody>
          <a:bodyPr/>
          <a:lstStyle/>
          <a:p>
            <a:r>
              <a:rPr lang="ja-JP" altLang="en-US"/>
              <a:t>マスタ タイトルの書式設定</a:t>
            </a:r>
            <a:endParaRPr lang="en-US"/>
          </a:p>
        </p:txBody>
      </p:sp>
      <p:sp>
        <p:nvSpPr>
          <p:cNvPr id="1228"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229" name="日付プレースホルダ 9"/>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679912E8-24BD-4124-A30A-3AE8237C2493}" type="datetime1">
              <a:rPr kumimoji="1" lang="ja-JP" altLang="en-US" sz="1200" b="0" i="0" u="none" strike="noStrike" kern="1200" cap="none" spc="0" normalizeH="0" baseline="0" noProof="0" smtClean="0">
                <a:ln>
                  <a:noFill/>
                </a:ln>
                <a:solidFill>
                  <a:srgbClr val="04617B">
                    <a:shade val="90000"/>
                  </a:srgbClr>
                </a:solidFill>
                <a:effectLst/>
                <a:uLnTx/>
                <a:uFillTx/>
                <a:latin typeface="Constantia"/>
                <a:ea typeface="HGP明朝E" panose="02020900000000000000" pitchFamily="18"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2020/3/23</a:t>
            </a:fld>
            <a:endParaRPr kumimoji="1" lang="ja-JP" altLang="en-US" sz="1200" b="0" i="0" u="none" strike="noStrike" kern="1200" cap="none" spc="0" normalizeH="0" baseline="0" noProof="0" dirty="0">
              <a:ln>
                <a:noFill/>
              </a:ln>
              <a:solidFill>
                <a:srgbClr val="04617B">
                  <a:shade val="90000"/>
                </a:srgbClr>
              </a:solidFill>
              <a:effectLst/>
              <a:uLnTx/>
              <a:uFillTx/>
              <a:latin typeface="Constantia"/>
              <a:ea typeface="HGP明朝E" panose="02020900000000000000" pitchFamily="18" charset="-128"/>
              <a:cs typeface="+mn-cs"/>
            </a:endParaRPr>
          </a:p>
        </p:txBody>
      </p:sp>
      <p:sp>
        <p:nvSpPr>
          <p:cNvPr id="1230" name="フッター プレースホルダ 21"/>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04617B">
                  <a:shade val="90000"/>
                </a:srgbClr>
              </a:solidFill>
              <a:effectLst/>
              <a:uLnTx/>
              <a:uFillTx/>
              <a:latin typeface="Constantia"/>
              <a:ea typeface="HGP明朝E" panose="02020900000000000000" pitchFamily="18" charset="-128"/>
              <a:cs typeface="+mn-cs"/>
            </a:endParaRPr>
          </a:p>
        </p:txBody>
      </p:sp>
      <p:sp>
        <p:nvSpPr>
          <p:cNvPr id="1231" name="スライド番号プレースホルダ 17"/>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66BC986-8573-4CB6-88B5-EB50399B64A0}" type="slidenum">
              <a:rPr kumimoji="1" lang="ja-JP" altLang="en-US" sz="1200" b="0" i="0" u="none" strike="noStrike" kern="1200" cap="none" spc="0" normalizeH="0" baseline="0" noProof="0">
                <a:ln>
                  <a:noFill/>
                </a:ln>
                <a:solidFill>
                  <a:srgbClr val="04617B">
                    <a:shade val="90000"/>
                  </a:srgbClr>
                </a:solidFill>
                <a:effectLst/>
                <a:uLnTx/>
                <a:uFillTx/>
                <a:latin typeface="Constantia"/>
                <a:ea typeface="HGP明朝E" panose="020209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dirty="0">
              <a:ln>
                <a:noFill/>
              </a:ln>
              <a:solidFill>
                <a:srgbClr val="04617B">
                  <a:shade val="90000"/>
                </a:srgbClr>
              </a:solidFill>
              <a:effectLst/>
              <a:uLnTx/>
              <a:uFillTx/>
              <a:latin typeface="Constantia"/>
              <a:ea typeface="HGP明朝E" panose="02020900000000000000" pitchFamily="18" charset="-128"/>
              <a:cs typeface="+mn-cs"/>
            </a:endParaRPr>
          </a:p>
        </p:txBody>
      </p:sp>
    </p:spTree>
    <p:extLst>
      <p:ext uri="{BB962C8B-B14F-4D97-AF65-F5344CB8AC3E}">
        <p14:creationId xmlns:p14="http://schemas.microsoft.com/office/powerpoint/2010/main" val="343977920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0" name=""/>
        <p:cNvGrpSpPr/>
        <p:nvPr/>
      </p:nvGrpSpPr>
      <p:grpSpPr>
        <a:xfrm>
          <a:off x="0" y="0"/>
          <a:ext cx="0" cy="0"/>
          <a:chOff x="0" y="0"/>
          <a:chExt cx="0" cy="0"/>
        </a:xfrm>
      </p:grpSpPr>
      <p:sp>
        <p:nvSpPr>
          <p:cNvPr id="1233" name="タイトル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ja-JP" altLang="en-US"/>
              <a:t>マスタ タイトルの書式設定</a:t>
            </a:r>
            <a:endParaRPr lang="en-US"/>
          </a:p>
        </p:txBody>
      </p:sp>
      <p:sp>
        <p:nvSpPr>
          <p:cNvPr id="1234" name="テキスト プレースホルダ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a:t>マスタ テキストの書式設定</a:t>
            </a:r>
          </a:p>
        </p:txBody>
      </p:sp>
      <p:sp>
        <p:nvSpPr>
          <p:cNvPr id="1235" name="日付プレースホルダ 3"/>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91D74CAF-17F6-464C-B93E-6B04A272D37F}" type="datetime1">
              <a:rPr kumimoji="1" lang="ja-JP" altLang="en-US" sz="1200" b="0" i="0" u="none" strike="noStrike" kern="1200" cap="none" spc="0" normalizeH="0" baseline="0" noProof="0" smtClean="0">
                <a:ln>
                  <a:noFill/>
                </a:ln>
                <a:solidFill>
                  <a:srgbClr val="04617B">
                    <a:shade val="90000"/>
                  </a:srgbClr>
                </a:solidFill>
                <a:effectLst/>
                <a:uLnTx/>
                <a:uFillTx/>
                <a:latin typeface="Constantia"/>
                <a:ea typeface="HGP明朝E" panose="02020900000000000000" pitchFamily="18"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2020/3/23</a:t>
            </a:fld>
            <a:endParaRPr kumimoji="1" lang="ja-JP" altLang="en-US" sz="1200" b="0" i="0" u="none" strike="noStrike" kern="1200" cap="none" spc="0" normalizeH="0" baseline="0" noProof="0" dirty="0">
              <a:ln>
                <a:noFill/>
              </a:ln>
              <a:solidFill>
                <a:srgbClr val="04617B">
                  <a:shade val="90000"/>
                </a:srgbClr>
              </a:solidFill>
              <a:effectLst/>
              <a:uLnTx/>
              <a:uFillTx/>
              <a:latin typeface="Constantia"/>
              <a:ea typeface="HGP明朝E" panose="02020900000000000000" pitchFamily="18" charset="-128"/>
              <a:cs typeface="+mn-cs"/>
            </a:endParaRPr>
          </a:p>
        </p:txBody>
      </p:sp>
      <p:sp>
        <p:nvSpPr>
          <p:cNvPr id="1236" name="フッター プレースホルダ 4"/>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04617B">
                  <a:shade val="90000"/>
                </a:srgbClr>
              </a:solidFill>
              <a:effectLst/>
              <a:uLnTx/>
              <a:uFillTx/>
              <a:latin typeface="Constantia"/>
              <a:ea typeface="HGP明朝E" panose="02020900000000000000" pitchFamily="18" charset="-128"/>
              <a:cs typeface="+mn-cs"/>
            </a:endParaRPr>
          </a:p>
        </p:txBody>
      </p:sp>
      <p:sp>
        <p:nvSpPr>
          <p:cNvPr id="1237" name="スライド番号プレースホルダ 5"/>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04AF0E9A-D462-4346-8BA7-654576A863BB}" type="slidenum">
              <a:rPr kumimoji="1" lang="ja-JP" altLang="en-US" sz="1200" b="0" i="0" u="none" strike="noStrike" kern="1200" cap="none" spc="0" normalizeH="0" baseline="0" noProof="0">
                <a:ln>
                  <a:noFill/>
                </a:ln>
                <a:solidFill>
                  <a:srgbClr val="04617B">
                    <a:shade val="90000"/>
                  </a:srgbClr>
                </a:solidFill>
                <a:effectLst/>
                <a:uLnTx/>
                <a:uFillTx/>
                <a:latin typeface="Constantia"/>
                <a:ea typeface="HGP明朝E" panose="020209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dirty="0">
              <a:ln>
                <a:noFill/>
              </a:ln>
              <a:solidFill>
                <a:srgbClr val="04617B">
                  <a:shade val="90000"/>
                </a:srgbClr>
              </a:solidFill>
              <a:effectLst/>
              <a:uLnTx/>
              <a:uFillTx/>
              <a:latin typeface="Constantia"/>
              <a:ea typeface="HGP明朝E" panose="02020900000000000000" pitchFamily="18" charset="-128"/>
              <a:cs typeface="+mn-cs"/>
            </a:endParaRPr>
          </a:p>
        </p:txBody>
      </p:sp>
    </p:spTree>
    <p:extLst>
      <p:ext uri="{BB962C8B-B14F-4D97-AF65-F5344CB8AC3E}">
        <p14:creationId xmlns:p14="http://schemas.microsoft.com/office/powerpoint/2010/main" val="4242235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50" name="コンテンツ プレースホルダー 2"/>
          <p:cNvSpPr>
            <a:spLocks noGrp="1"/>
          </p:cNvSpPr>
          <p:nvPr>
            <p:ph sz="half" idx="1"/>
          </p:nvPr>
        </p:nvSpPr>
        <p:spPr>
          <a:xfrm>
            <a:off x="457200" y="1736815"/>
            <a:ext cx="3970784" cy="423646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1" name="コンテンツ プレースホルダー 3"/>
          <p:cNvSpPr>
            <a:spLocks noGrp="1"/>
          </p:cNvSpPr>
          <p:nvPr>
            <p:ph sz="half" idx="2"/>
          </p:nvPr>
        </p:nvSpPr>
        <p:spPr>
          <a:xfrm>
            <a:off x="4680012" y="1736815"/>
            <a:ext cx="4006788" cy="423646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2" name="日付プレースホルダー 4"/>
          <p:cNvSpPr>
            <a:spLocks noGrp="1"/>
          </p:cNvSpPr>
          <p:nvPr>
            <p:ph type="dt" sz="half" idx="10"/>
          </p:nvPr>
        </p:nvSpPr>
        <p:spPr/>
        <p:txBody>
          <a:bodyPr/>
          <a:lstStyle/>
          <a:p>
            <a:fld id="{B1A8F80A-21A7-46E5-AC4A-EA4003BFEEA3}" type="datetime1">
              <a:rPr kumimoji="1" lang="ja-JP" altLang="en-US" smtClean="0"/>
              <a:t>2020/3/23</a:t>
            </a:fld>
            <a:endParaRPr kumimoji="1" lang="ja-JP" altLang="en-US"/>
          </a:p>
        </p:txBody>
      </p:sp>
      <p:sp>
        <p:nvSpPr>
          <p:cNvPr id="1053" name="フッター プレースホルダー 5"/>
          <p:cNvSpPr>
            <a:spLocks noGrp="1"/>
          </p:cNvSpPr>
          <p:nvPr>
            <p:ph type="ftr" sz="quarter" idx="11"/>
          </p:nvPr>
        </p:nvSpPr>
        <p:spPr/>
        <p:txBody>
          <a:bodyPr/>
          <a:lstStyle/>
          <a:p>
            <a:endParaRPr kumimoji="1" lang="ja-JP" altLang="en-US"/>
          </a:p>
        </p:txBody>
      </p:sp>
      <p:sp>
        <p:nvSpPr>
          <p:cNvPr id="1054"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hf hdr="0" ftr="0" dt="0"/>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0" name=""/>
        <p:cNvGrpSpPr/>
        <p:nvPr/>
      </p:nvGrpSpPr>
      <p:grpSpPr>
        <a:xfrm>
          <a:off x="0" y="0"/>
          <a:ext cx="0" cy="0"/>
          <a:chOff x="0" y="0"/>
          <a:chExt cx="0" cy="0"/>
        </a:xfrm>
      </p:grpSpPr>
      <p:sp>
        <p:nvSpPr>
          <p:cNvPr id="1239" name="タイトル 1"/>
          <p:cNvSpPr>
            <a:spLocks noGrp="1"/>
          </p:cNvSpPr>
          <p:nvPr>
            <p:ph type="title"/>
          </p:nvPr>
        </p:nvSpPr>
        <p:spPr>
          <a:xfrm>
            <a:off x="457200" y="704088"/>
            <a:ext cx="8229600" cy="1143000"/>
          </a:xfrm>
        </p:spPr>
        <p:txBody>
          <a:bodyPr/>
          <a:lstStyle/>
          <a:p>
            <a:r>
              <a:rPr lang="ja-JP" altLang="en-US"/>
              <a:t>マスタ タイトルの書式設定</a:t>
            </a:r>
            <a:endParaRPr lang="en-US"/>
          </a:p>
        </p:txBody>
      </p:sp>
      <p:sp>
        <p:nvSpPr>
          <p:cNvPr id="1240" name="コンテンツ プレースホルダ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241" name="コンテンツ プレースホルダ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242" name="日付プレースホルダ 9"/>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BAD66567-AE27-462E-8407-75FE29988137}" type="datetime1">
              <a:rPr kumimoji="1" lang="ja-JP" altLang="en-US" sz="1200" b="0" i="0" u="none" strike="noStrike" kern="1200" cap="none" spc="0" normalizeH="0" baseline="0" noProof="0" smtClean="0">
                <a:ln>
                  <a:noFill/>
                </a:ln>
                <a:solidFill>
                  <a:srgbClr val="04617B">
                    <a:shade val="90000"/>
                  </a:srgbClr>
                </a:solidFill>
                <a:effectLst/>
                <a:uLnTx/>
                <a:uFillTx/>
                <a:latin typeface="Constantia"/>
                <a:ea typeface="HGP明朝E" panose="02020900000000000000" pitchFamily="18"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2020/3/23</a:t>
            </a:fld>
            <a:endParaRPr kumimoji="1" lang="ja-JP" altLang="en-US" sz="1200" b="0" i="0" u="none" strike="noStrike" kern="1200" cap="none" spc="0" normalizeH="0" baseline="0" noProof="0" dirty="0">
              <a:ln>
                <a:noFill/>
              </a:ln>
              <a:solidFill>
                <a:srgbClr val="04617B">
                  <a:shade val="90000"/>
                </a:srgbClr>
              </a:solidFill>
              <a:effectLst/>
              <a:uLnTx/>
              <a:uFillTx/>
              <a:latin typeface="Constantia"/>
              <a:ea typeface="HGP明朝E" panose="02020900000000000000" pitchFamily="18" charset="-128"/>
              <a:cs typeface="+mn-cs"/>
            </a:endParaRPr>
          </a:p>
        </p:txBody>
      </p:sp>
      <p:sp>
        <p:nvSpPr>
          <p:cNvPr id="1243" name="フッター プレースホルダ 21"/>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04617B">
                  <a:shade val="90000"/>
                </a:srgbClr>
              </a:solidFill>
              <a:effectLst/>
              <a:uLnTx/>
              <a:uFillTx/>
              <a:latin typeface="Constantia"/>
              <a:ea typeface="HGP明朝E" panose="02020900000000000000" pitchFamily="18" charset="-128"/>
              <a:cs typeface="+mn-cs"/>
            </a:endParaRPr>
          </a:p>
        </p:txBody>
      </p:sp>
      <p:sp>
        <p:nvSpPr>
          <p:cNvPr id="1244" name="スライド番号プレースホルダ 17"/>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A096799-2369-48F1-8D1A-C4ED3BF2545F}" type="slidenum">
              <a:rPr kumimoji="1" lang="ja-JP" altLang="en-US" sz="1200" b="0" i="0" u="none" strike="noStrike" kern="1200" cap="none" spc="0" normalizeH="0" baseline="0" noProof="0">
                <a:ln>
                  <a:noFill/>
                </a:ln>
                <a:solidFill>
                  <a:srgbClr val="04617B">
                    <a:shade val="90000"/>
                  </a:srgbClr>
                </a:solidFill>
                <a:effectLst/>
                <a:uLnTx/>
                <a:uFillTx/>
                <a:latin typeface="Constantia"/>
                <a:ea typeface="HGP明朝E" panose="020209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dirty="0">
              <a:ln>
                <a:noFill/>
              </a:ln>
              <a:solidFill>
                <a:srgbClr val="04617B">
                  <a:shade val="90000"/>
                </a:srgbClr>
              </a:solidFill>
              <a:effectLst/>
              <a:uLnTx/>
              <a:uFillTx/>
              <a:latin typeface="Constantia"/>
              <a:ea typeface="HGP明朝E" panose="02020900000000000000" pitchFamily="18" charset="-128"/>
              <a:cs typeface="+mn-cs"/>
            </a:endParaRPr>
          </a:p>
        </p:txBody>
      </p:sp>
    </p:spTree>
    <p:extLst>
      <p:ext uri="{BB962C8B-B14F-4D97-AF65-F5344CB8AC3E}">
        <p14:creationId xmlns:p14="http://schemas.microsoft.com/office/powerpoint/2010/main" val="248968343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0" name=""/>
        <p:cNvGrpSpPr/>
        <p:nvPr/>
      </p:nvGrpSpPr>
      <p:grpSpPr>
        <a:xfrm>
          <a:off x="0" y="0"/>
          <a:ext cx="0" cy="0"/>
          <a:chOff x="0" y="0"/>
          <a:chExt cx="0" cy="0"/>
        </a:xfrm>
      </p:grpSpPr>
      <p:sp>
        <p:nvSpPr>
          <p:cNvPr id="1246" name="タイトル 1"/>
          <p:cNvSpPr>
            <a:spLocks noGrp="1"/>
          </p:cNvSpPr>
          <p:nvPr>
            <p:ph type="title"/>
          </p:nvPr>
        </p:nvSpPr>
        <p:spPr>
          <a:xfrm>
            <a:off x="457200" y="704088"/>
            <a:ext cx="8229600" cy="1143000"/>
          </a:xfrm>
        </p:spPr>
        <p:txBody>
          <a:bodyPr/>
          <a:lstStyle>
            <a:lvl1pPr>
              <a:defRPr/>
            </a:lvl1pPr>
          </a:lstStyle>
          <a:p>
            <a:r>
              <a:rPr lang="ja-JP" altLang="en-US"/>
              <a:t>マスタ タイトルの書式設定</a:t>
            </a:r>
            <a:endParaRPr lang="en-US"/>
          </a:p>
        </p:txBody>
      </p:sp>
      <p:sp>
        <p:nvSpPr>
          <p:cNvPr id="1247" name="テキスト プレースホルダ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ja-JP" altLang="en-US"/>
              <a:t>マスタ テキストの書式設定</a:t>
            </a:r>
          </a:p>
        </p:txBody>
      </p:sp>
      <p:sp>
        <p:nvSpPr>
          <p:cNvPr id="1248" name="テキスト プレースホルダ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ja-JP" altLang="en-US"/>
              <a:t>マスタ テキストの書式設定</a:t>
            </a:r>
          </a:p>
        </p:txBody>
      </p:sp>
      <p:sp>
        <p:nvSpPr>
          <p:cNvPr id="1249" name="コンテンツ プレースホルダ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250" name="コンテンツ プレースホルダ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251" name="日付プレースホルダ 9"/>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15CD15D1-2686-4A7B-A0ED-AE0F4894BB74}" type="datetime1">
              <a:rPr kumimoji="1" lang="ja-JP" altLang="en-US" sz="1200" b="0" i="0" u="none" strike="noStrike" kern="1200" cap="none" spc="0" normalizeH="0" baseline="0" noProof="0" smtClean="0">
                <a:ln>
                  <a:noFill/>
                </a:ln>
                <a:solidFill>
                  <a:srgbClr val="04617B">
                    <a:shade val="90000"/>
                  </a:srgbClr>
                </a:solidFill>
                <a:effectLst/>
                <a:uLnTx/>
                <a:uFillTx/>
                <a:latin typeface="Constantia"/>
                <a:ea typeface="HGP明朝E" panose="02020900000000000000" pitchFamily="18"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2020/3/23</a:t>
            </a:fld>
            <a:endParaRPr kumimoji="1" lang="ja-JP" altLang="en-US" sz="1200" b="0" i="0" u="none" strike="noStrike" kern="1200" cap="none" spc="0" normalizeH="0" baseline="0" noProof="0" dirty="0">
              <a:ln>
                <a:noFill/>
              </a:ln>
              <a:solidFill>
                <a:srgbClr val="04617B">
                  <a:shade val="90000"/>
                </a:srgbClr>
              </a:solidFill>
              <a:effectLst/>
              <a:uLnTx/>
              <a:uFillTx/>
              <a:latin typeface="Constantia"/>
              <a:ea typeface="HGP明朝E" panose="02020900000000000000" pitchFamily="18" charset="-128"/>
              <a:cs typeface="+mn-cs"/>
            </a:endParaRPr>
          </a:p>
        </p:txBody>
      </p:sp>
      <p:sp>
        <p:nvSpPr>
          <p:cNvPr id="1252" name="フッター プレースホルダ 21"/>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04617B">
                  <a:shade val="90000"/>
                </a:srgbClr>
              </a:solidFill>
              <a:effectLst/>
              <a:uLnTx/>
              <a:uFillTx/>
              <a:latin typeface="Constantia"/>
              <a:ea typeface="HGP明朝E" panose="02020900000000000000" pitchFamily="18" charset="-128"/>
              <a:cs typeface="+mn-cs"/>
            </a:endParaRPr>
          </a:p>
        </p:txBody>
      </p:sp>
      <p:sp>
        <p:nvSpPr>
          <p:cNvPr id="1253" name="スライド番号プレースホルダ 17"/>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FAD72B4E-A9B5-426A-AE62-7E16A29097F3}" type="slidenum">
              <a:rPr kumimoji="1" lang="ja-JP" altLang="en-US" sz="1200" b="0" i="0" u="none" strike="noStrike" kern="1200" cap="none" spc="0" normalizeH="0" baseline="0" noProof="0">
                <a:ln>
                  <a:noFill/>
                </a:ln>
                <a:solidFill>
                  <a:srgbClr val="04617B">
                    <a:shade val="90000"/>
                  </a:srgbClr>
                </a:solidFill>
                <a:effectLst/>
                <a:uLnTx/>
                <a:uFillTx/>
                <a:latin typeface="Constantia"/>
                <a:ea typeface="HGP明朝E" panose="020209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dirty="0">
              <a:ln>
                <a:noFill/>
              </a:ln>
              <a:solidFill>
                <a:srgbClr val="04617B">
                  <a:shade val="90000"/>
                </a:srgbClr>
              </a:solidFill>
              <a:effectLst/>
              <a:uLnTx/>
              <a:uFillTx/>
              <a:latin typeface="Constantia"/>
              <a:ea typeface="HGP明朝E" panose="02020900000000000000" pitchFamily="18" charset="-128"/>
              <a:cs typeface="+mn-cs"/>
            </a:endParaRPr>
          </a:p>
        </p:txBody>
      </p:sp>
    </p:spTree>
    <p:extLst>
      <p:ext uri="{BB962C8B-B14F-4D97-AF65-F5344CB8AC3E}">
        <p14:creationId xmlns:p14="http://schemas.microsoft.com/office/powerpoint/2010/main" val="302259872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0" name=""/>
        <p:cNvGrpSpPr/>
        <p:nvPr/>
      </p:nvGrpSpPr>
      <p:grpSpPr>
        <a:xfrm>
          <a:off x="0" y="0"/>
          <a:ext cx="0" cy="0"/>
          <a:chOff x="0" y="0"/>
          <a:chExt cx="0" cy="0"/>
        </a:xfrm>
      </p:grpSpPr>
      <p:sp>
        <p:nvSpPr>
          <p:cNvPr id="1255" name="タイトル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ja-JP" altLang="en-US"/>
              <a:t>マスタ タイトルの書式設定</a:t>
            </a:r>
            <a:endParaRPr lang="en-US"/>
          </a:p>
        </p:txBody>
      </p:sp>
      <p:sp>
        <p:nvSpPr>
          <p:cNvPr id="1256" name="日付プレースホルダ 9"/>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E31948AA-56AA-4920-AAA6-C67AA8EE40E2}" type="datetime1">
              <a:rPr kumimoji="1" lang="ja-JP" altLang="en-US" sz="1200" b="0" i="0" u="none" strike="noStrike" kern="1200" cap="none" spc="0" normalizeH="0" baseline="0" noProof="0" smtClean="0">
                <a:ln>
                  <a:noFill/>
                </a:ln>
                <a:solidFill>
                  <a:srgbClr val="04617B">
                    <a:shade val="90000"/>
                  </a:srgbClr>
                </a:solidFill>
                <a:effectLst/>
                <a:uLnTx/>
                <a:uFillTx/>
                <a:latin typeface="Constantia"/>
                <a:ea typeface="HGP明朝E" panose="02020900000000000000" pitchFamily="18"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2020/3/23</a:t>
            </a:fld>
            <a:endParaRPr kumimoji="1" lang="ja-JP" altLang="en-US" sz="1200" b="0" i="0" u="none" strike="noStrike" kern="1200" cap="none" spc="0" normalizeH="0" baseline="0" noProof="0" dirty="0">
              <a:ln>
                <a:noFill/>
              </a:ln>
              <a:solidFill>
                <a:srgbClr val="04617B">
                  <a:shade val="90000"/>
                </a:srgbClr>
              </a:solidFill>
              <a:effectLst/>
              <a:uLnTx/>
              <a:uFillTx/>
              <a:latin typeface="Constantia"/>
              <a:ea typeface="HGP明朝E" panose="02020900000000000000" pitchFamily="18" charset="-128"/>
              <a:cs typeface="+mn-cs"/>
            </a:endParaRPr>
          </a:p>
        </p:txBody>
      </p:sp>
      <p:sp>
        <p:nvSpPr>
          <p:cNvPr id="1257" name="フッター プレースホルダ 21"/>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04617B">
                  <a:shade val="90000"/>
                </a:srgbClr>
              </a:solidFill>
              <a:effectLst/>
              <a:uLnTx/>
              <a:uFillTx/>
              <a:latin typeface="Constantia"/>
              <a:ea typeface="HGP明朝E" panose="02020900000000000000" pitchFamily="18" charset="-128"/>
              <a:cs typeface="+mn-cs"/>
            </a:endParaRPr>
          </a:p>
        </p:txBody>
      </p:sp>
      <p:sp>
        <p:nvSpPr>
          <p:cNvPr id="1258" name="スライド番号プレースホルダ 17"/>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1B322D3-EE42-45A6-B399-76AA88653454}" type="slidenum">
              <a:rPr kumimoji="1" lang="ja-JP" altLang="en-US" sz="1200" b="0" i="0" u="none" strike="noStrike" kern="1200" cap="none" spc="0" normalizeH="0" baseline="0" noProof="0">
                <a:ln>
                  <a:noFill/>
                </a:ln>
                <a:solidFill>
                  <a:srgbClr val="04617B">
                    <a:shade val="90000"/>
                  </a:srgbClr>
                </a:solidFill>
                <a:effectLst/>
                <a:uLnTx/>
                <a:uFillTx/>
                <a:latin typeface="Constantia"/>
                <a:ea typeface="HGP明朝E" panose="020209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dirty="0">
              <a:ln>
                <a:noFill/>
              </a:ln>
              <a:solidFill>
                <a:srgbClr val="04617B">
                  <a:shade val="90000"/>
                </a:srgbClr>
              </a:solidFill>
              <a:effectLst/>
              <a:uLnTx/>
              <a:uFillTx/>
              <a:latin typeface="Constantia"/>
              <a:ea typeface="HGP明朝E" panose="02020900000000000000" pitchFamily="18" charset="-128"/>
              <a:cs typeface="+mn-cs"/>
            </a:endParaRPr>
          </a:p>
        </p:txBody>
      </p:sp>
    </p:spTree>
    <p:extLst>
      <p:ext uri="{BB962C8B-B14F-4D97-AF65-F5344CB8AC3E}">
        <p14:creationId xmlns:p14="http://schemas.microsoft.com/office/powerpoint/2010/main" val="320890902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0" name=""/>
        <p:cNvGrpSpPr/>
        <p:nvPr/>
      </p:nvGrpSpPr>
      <p:grpSpPr>
        <a:xfrm>
          <a:off x="0" y="0"/>
          <a:ext cx="0" cy="0"/>
          <a:chOff x="0" y="0"/>
          <a:chExt cx="0" cy="0"/>
        </a:xfrm>
      </p:grpSpPr>
      <p:sp>
        <p:nvSpPr>
          <p:cNvPr id="1260" name="日付プレースホルダ 9"/>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3D7466A0-302D-403D-94AE-D27F8CD2D2D8}" type="datetime1">
              <a:rPr kumimoji="1" lang="ja-JP" altLang="en-US" sz="1200" b="0" i="0" u="none" strike="noStrike" kern="1200" cap="none" spc="0" normalizeH="0" baseline="0" noProof="0" smtClean="0">
                <a:ln>
                  <a:noFill/>
                </a:ln>
                <a:solidFill>
                  <a:srgbClr val="04617B">
                    <a:shade val="90000"/>
                  </a:srgbClr>
                </a:solidFill>
                <a:effectLst/>
                <a:uLnTx/>
                <a:uFillTx/>
                <a:latin typeface="Constantia"/>
                <a:ea typeface="HGP明朝E" panose="02020900000000000000" pitchFamily="18"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2020/3/23</a:t>
            </a:fld>
            <a:endParaRPr kumimoji="1" lang="ja-JP" altLang="en-US" sz="1200" b="0" i="0" u="none" strike="noStrike" kern="1200" cap="none" spc="0" normalizeH="0" baseline="0" noProof="0" dirty="0">
              <a:ln>
                <a:noFill/>
              </a:ln>
              <a:solidFill>
                <a:srgbClr val="04617B">
                  <a:shade val="90000"/>
                </a:srgbClr>
              </a:solidFill>
              <a:effectLst/>
              <a:uLnTx/>
              <a:uFillTx/>
              <a:latin typeface="Constantia"/>
              <a:ea typeface="HGP明朝E" panose="02020900000000000000" pitchFamily="18" charset="-128"/>
              <a:cs typeface="+mn-cs"/>
            </a:endParaRPr>
          </a:p>
        </p:txBody>
      </p:sp>
      <p:sp>
        <p:nvSpPr>
          <p:cNvPr id="1261" name="フッター プレースホルダ 21"/>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04617B">
                  <a:shade val="90000"/>
                </a:srgbClr>
              </a:solidFill>
              <a:effectLst/>
              <a:uLnTx/>
              <a:uFillTx/>
              <a:latin typeface="Constantia"/>
              <a:ea typeface="HGP明朝E" panose="02020900000000000000" pitchFamily="18" charset="-128"/>
              <a:cs typeface="+mn-cs"/>
            </a:endParaRPr>
          </a:p>
        </p:txBody>
      </p:sp>
      <p:sp>
        <p:nvSpPr>
          <p:cNvPr id="1262" name="スライド番号プレースホルダ 17"/>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679811C-638D-4734-AB14-27C76B8E71C0}" type="slidenum">
              <a:rPr kumimoji="1" lang="ja-JP" altLang="en-US" sz="1200" b="0" i="0" u="none" strike="noStrike" kern="1200" cap="none" spc="0" normalizeH="0" baseline="0" noProof="0">
                <a:ln>
                  <a:noFill/>
                </a:ln>
                <a:solidFill>
                  <a:srgbClr val="04617B">
                    <a:shade val="90000"/>
                  </a:srgbClr>
                </a:solidFill>
                <a:effectLst/>
                <a:uLnTx/>
                <a:uFillTx/>
                <a:latin typeface="Constantia"/>
                <a:ea typeface="HGP明朝E" panose="020209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dirty="0">
              <a:ln>
                <a:noFill/>
              </a:ln>
              <a:solidFill>
                <a:srgbClr val="04617B">
                  <a:shade val="90000"/>
                </a:srgbClr>
              </a:solidFill>
              <a:effectLst/>
              <a:uLnTx/>
              <a:uFillTx/>
              <a:latin typeface="Constantia"/>
              <a:ea typeface="HGP明朝E" panose="02020900000000000000" pitchFamily="18" charset="-128"/>
              <a:cs typeface="+mn-cs"/>
            </a:endParaRPr>
          </a:p>
        </p:txBody>
      </p:sp>
    </p:spTree>
    <p:extLst>
      <p:ext uri="{BB962C8B-B14F-4D97-AF65-F5344CB8AC3E}">
        <p14:creationId xmlns:p14="http://schemas.microsoft.com/office/powerpoint/2010/main" val="272772679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0" name=""/>
        <p:cNvGrpSpPr/>
        <p:nvPr/>
      </p:nvGrpSpPr>
      <p:grpSpPr>
        <a:xfrm>
          <a:off x="0" y="0"/>
          <a:ext cx="0" cy="0"/>
          <a:chOff x="0" y="0"/>
          <a:chExt cx="0" cy="0"/>
        </a:xfrm>
      </p:grpSpPr>
      <p:sp>
        <p:nvSpPr>
          <p:cNvPr id="1264" name="タイトル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ja-JP" altLang="en-US"/>
              <a:t>マスタ タイトルの書式設定</a:t>
            </a:r>
            <a:endParaRPr lang="en-US"/>
          </a:p>
        </p:txBody>
      </p:sp>
      <p:sp>
        <p:nvSpPr>
          <p:cNvPr id="1265" name="テキスト プレースホルダ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ja-JP" altLang="en-US"/>
              <a:t>マスタ テキストの書式設定</a:t>
            </a:r>
          </a:p>
        </p:txBody>
      </p:sp>
      <p:sp>
        <p:nvSpPr>
          <p:cNvPr id="1266" name="コンテンツ プレースホルダ 3"/>
          <p:cNvSpPr>
            <a:spLocks noGrp="1"/>
          </p:cNvSpPr>
          <p:nvPr>
            <p:ph sz="half" idx="1"/>
          </p:nvPr>
        </p:nvSpPr>
        <p:spPr>
          <a:xfrm>
            <a:off x="3575051" y="1676400"/>
            <a:ext cx="5111751" cy="4572000"/>
          </a:xfrm>
        </p:spPr>
        <p:txBody>
          <a:bodyPr tIns="0"/>
          <a:lstStyle>
            <a:lvl1pPr>
              <a:defRPr sz="2800"/>
            </a:lvl1pPr>
            <a:lvl2pPr>
              <a:defRPr sz="2600"/>
            </a:lvl2pPr>
            <a:lvl3pPr>
              <a:defRPr sz="2400"/>
            </a:lvl3pPr>
            <a:lvl4pPr>
              <a:defRPr sz="20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267" name="日付プレースホルダ 9"/>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5D894814-27E3-437E-AC83-BC739A39AE86}" type="datetime1">
              <a:rPr kumimoji="1" lang="ja-JP" altLang="en-US" sz="1200" b="0" i="0" u="none" strike="noStrike" kern="1200" cap="none" spc="0" normalizeH="0" baseline="0" noProof="0" smtClean="0">
                <a:ln>
                  <a:noFill/>
                </a:ln>
                <a:solidFill>
                  <a:srgbClr val="04617B">
                    <a:shade val="90000"/>
                  </a:srgbClr>
                </a:solidFill>
                <a:effectLst/>
                <a:uLnTx/>
                <a:uFillTx/>
                <a:latin typeface="Constantia"/>
                <a:ea typeface="HGP明朝E" panose="02020900000000000000" pitchFamily="18"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2020/3/23</a:t>
            </a:fld>
            <a:endParaRPr kumimoji="1" lang="ja-JP" altLang="en-US" sz="1200" b="0" i="0" u="none" strike="noStrike" kern="1200" cap="none" spc="0" normalizeH="0" baseline="0" noProof="0" dirty="0">
              <a:ln>
                <a:noFill/>
              </a:ln>
              <a:solidFill>
                <a:srgbClr val="04617B">
                  <a:shade val="90000"/>
                </a:srgbClr>
              </a:solidFill>
              <a:effectLst/>
              <a:uLnTx/>
              <a:uFillTx/>
              <a:latin typeface="Constantia"/>
              <a:ea typeface="HGP明朝E" panose="02020900000000000000" pitchFamily="18" charset="-128"/>
              <a:cs typeface="+mn-cs"/>
            </a:endParaRPr>
          </a:p>
        </p:txBody>
      </p:sp>
      <p:sp>
        <p:nvSpPr>
          <p:cNvPr id="1268" name="フッター プレースホルダ 21"/>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04617B">
                  <a:shade val="90000"/>
                </a:srgbClr>
              </a:solidFill>
              <a:effectLst/>
              <a:uLnTx/>
              <a:uFillTx/>
              <a:latin typeface="Constantia"/>
              <a:ea typeface="HGP明朝E" panose="02020900000000000000" pitchFamily="18" charset="-128"/>
              <a:cs typeface="+mn-cs"/>
            </a:endParaRPr>
          </a:p>
        </p:txBody>
      </p:sp>
      <p:sp>
        <p:nvSpPr>
          <p:cNvPr id="1269" name="スライド番号プレースホルダ 17"/>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21554A1-080D-4BE2-9C6C-6B32AD3DC986}" type="slidenum">
              <a:rPr kumimoji="1" lang="ja-JP" altLang="en-US" sz="1200" b="0" i="0" u="none" strike="noStrike" kern="1200" cap="none" spc="0" normalizeH="0" baseline="0" noProof="0">
                <a:ln>
                  <a:noFill/>
                </a:ln>
                <a:solidFill>
                  <a:srgbClr val="04617B">
                    <a:shade val="90000"/>
                  </a:srgbClr>
                </a:solidFill>
                <a:effectLst/>
                <a:uLnTx/>
                <a:uFillTx/>
                <a:latin typeface="Constantia"/>
                <a:ea typeface="HGP明朝E" panose="020209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dirty="0">
              <a:ln>
                <a:noFill/>
              </a:ln>
              <a:solidFill>
                <a:srgbClr val="04617B">
                  <a:shade val="90000"/>
                </a:srgbClr>
              </a:solidFill>
              <a:effectLst/>
              <a:uLnTx/>
              <a:uFillTx/>
              <a:latin typeface="Constantia"/>
              <a:ea typeface="HGP明朝E" panose="02020900000000000000" pitchFamily="18" charset="-128"/>
              <a:cs typeface="+mn-cs"/>
            </a:endParaRPr>
          </a:p>
        </p:txBody>
      </p:sp>
    </p:spTree>
    <p:extLst>
      <p:ext uri="{BB962C8B-B14F-4D97-AF65-F5344CB8AC3E}">
        <p14:creationId xmlns:p14="http://schemas.microsoft.com/office/powerpoint/2010/main" val="32121685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0" name=""/>
        <p:cNvGrpSpPr/>
        <p:nvPr/>
      </p:nvGrpSpPr>
      <p:grpSpPr>
        <a:xfrm>
          <a:off x="0" y="0"/>
          <a:ext cx="0" cy="0"/>
          <a:chOff x="0" y="0"/>
          <a:chExt cx="0" cy="0"/>
        </a:xfrm>
      </p:grpSpPr>
      <p:sp>
        <p:nvSpPr>
          <p:cNvPr id="1271" name="1 つの角を丸めた四角形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onstantia"/>
              <a:ea typeface="+mn-ea"/>
              <a:cs typeface="+mn-cs"/>
            </a:endParaRPr>
          </a:p>
        </p:txBody>
      </p:sp>
      <p:sp>
        <p:nvSpPr>
          <p:cNvPr id="1272" name="直角三角形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onstantia"/>
              <a:ea typeface="+mn-ea"/>
              <a:cs typeface="+mn-cs"/>
            </a:endParaRPr>
          </a:p>
        </p:txBody>
      </p:sp>
      <p:sp>
        <p:nvSpPr>
          <p:cNvPr id="1273" name="フリーフォーム 6"/>
          <p:cNvSpPr/>
          <p:nvPr/>
        </p:nvSpPr>
        <p:spPr>
          <a:xfrm flipV="1">
            <a:off x="-9525" y="5816600"/>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tileRect/>
          </a:gradFill>
          <a:ln w="9525" cap="flat" cmpd="sng" algn="ctr">
            <a:no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onstantia"/>
              <a:ea typeface="ＭＳ Ｐゴシック" pitchFamily="50" charset="-128"/>
              <a:cs typeface="+mn-cs"/>
            </a:endParaRPr>
          </a:p>
        </p:txBody>
      </p:sp>
      <p:sp>
        <p:nvSpPr>
          <p:cNvPr id="1274" name="フリーフォーム 7"/>
          <p:cNvSpPr/>
          <p:nvPr/>
        </p:nvSpPr>
        <p:spPr>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tileRect/>
          </a:gradFill>
          <a:ln w="9525" cap="flat" cmpd="sng" algn="ctr">
            <a:no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onstantia"/>
              <a:ea typeface="ＭＳ Ｐゴシック" pitchFamily="50" charset="-128"/>
              <a:cs typeface="+mn-cs"/>
            </a:endParaRPr>
          </a:p>
        </p:txBody>
      </p:sp>
      <p:sp>
        <p:nvSpPr>
          <p:cNvPr id="1275" name="タイトル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ja-JP" altLang="en-US"/>
              <a:t>マスタ タイトルの書式設定</a:t>
            </a:r>
            <a:endParaRPr lang="en-US"/>
          </a:p>
        </p:txBody>
      </p:sp>
      <p:sp>
        <p:nvSpPr>
          <p:cNvPr id="1276" name="テキスト プレースホルダ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ja-JP" altLang="en-US"/>
              <a:t>マスタ テキストの書式設定</a:t>
            </a:r>
          </a:p>
        </p:txBody>
      </p:sp>
      <p:sp>
        <p:nvSpPr>
          <p:cNvPr id="1277" name="図プレースホルダ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ja-JP" altLang="en-US" noProof="0" dirty="0"/>
              <a:t>アイコンをクリックして図を追加</a:t>
            </a:r>
            <a:endParaRPr lang="en-US" noProof="0" dirty="0"/>
          </a:p>
        </p:txBody>
      </p:sp>
      <p:sp>
        <p:nvSpPr>
          <p:cNvPr id="1278" name="日付プレースホルダ 4"/>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F33E2873-D857-496D-BF3A-9EF4E254AFB4}" type="datetime1">
              <a:rPr kumimoji="1" lang="ja-JP" altLang="en-US" sz="1200" b="0" i="0" u="none" strike="noStrike" kern="1200" cap="none" spc="0" normalizeH="0" baseline="0" noProof="0" smtClean="0">
                <a:ln>
                  <a:noFill/>
                </a:ln>
                <a:solidFill>
                  <a:srgbClr val="04617B">
                    <a:shade val="90000"/>
                  </a:srgbClr>
                </a:solidFill>
                <a:effectLst/>
                <a:uLnTx/>
                <a:uFillTx/>
                <a:latin typeface="Constantia"/>
                <a:ea typeface="HGP明朝E" panose="02020900000000000000" pitchFamily="18"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2020/3/23</a:t>
            </a:fld>
            <a:endParaRPr kumimoji="1" lang="ja-JP" altLang="en-US" sz="1200" b="0" i="0" u="none" strike="noStrike" kern="1200" cap="none" spc="0" normalizeH="0" baseline="0" noProof="0" dirty="0">
              <a:ln>
                <a:noFill/>
              </a:ln>
              <a:solidFill>
                <a:srgbClr val="04617B">
                  <a:shade val="90000"/>
                </a:srgbClr>
              </a:solidFill>
              <a:effectLst/>
              <a:uLnTx/>
              <a:uFillTx/>
              <a:latin typeface="Constantia"/>
              <a:ea typeface="HGP明朝E" panose="02020900000000000000" pitchFamily="18" charset="-128"/>
              <a:cs typeface="+mn-cs"/>
            </a:endParaRPr>
          </a:p>
        </p:txBody>
      </p:sp>
      <p:sp>
        <p:nvSpPr>
          <p:cNvPr id="1279" name="フッター プレースホルダ 5"/>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04617B">
                  <a:shade val="90000"/>
                </a:srgbClr>
              </a:solidFill>
              <a:effectLst/>
              <a:uLnTx/>
              <a:uFillTx/>
              <a:latin typeface="Constantia"/>
              <a:ea typeface="HGP明朝E" panose="02020900000000000000" pitchFamily="18" charset="-128"/>
              <a:cs typeface="+mn-cs"/>
            </a:endParaRPr>
          </a:p>
        </p:txBody>
      </p:sp>
      <p:sp>
        <p:nvSpPr>
          <p:cNvPr id="1280" name="スライド番号プレースホルダ 6"/>
          <p:cNvSpPr>
            <a:spLocks noGrp="1"/>
          </p:cNvSpPr>
          <p:nvPr>
            <p:ph type="sldNum" sz="quarter" idx="12"/>
          </p:nvPr>
        </p:nvSpPr>
        <p:spPr>
          <a:xfrm>
            <a:off x="8077200" y="6356350"/>
            <a:ext cx="609600" cy="365125"/>
          </a:xfr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FA42225F-09DC-4610-84DC-5AFE6EC63D4D}" type="slidenum">
              <a:rPr kumimoji="1" lang="ja-JP" altLang="en-US" sz="1200" b="0" i="0" u="none" strike="noStrike" kern="1200" cap="none" spc="0" normalizeH="0" baseline="0" noProof="0">
                <a:ln>
                  <a:noFill/>
                </a:ln>
                <a:solidFill>
                  <a:srgbClr val="04617B">
                    <a:shade val="90000"/>
                  </a:srgbClr>
                </a:solidFill>
                <a:effectLst/>
                <a:uLnTx/>
                <a:uFillTx/>
                <a:latin typeface="Constantia"/>
                <a:ea typeface="HGP明朝E" panose="020209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dirty="0">
              <a:ln>
                <a:noFill/>
              </a:ln>
              <a:solidFill>
                <a:srgbClr val="04617B">
                  <a:shade val="90000"/>
                </a:srgbClr>
              </a:solidFill>
              <a:effectLst/>
              <a:uLnTx/>
              <a:uFillTx/>
              <a:latin typeface="Constantia"/>
              <a:ea typeface="HGP明朝E" panose="02020900000000000000" pitchFamily="18" charset="-128"/>
              <a:cs typeface="+mn-cs"/>
            </a:endParaRPr>
          </a:p>
        </p:txBody>
      </p:sp>
    </p:spTree>
    <p:extLst>
      <p:ext uri="{BB962C8B-B14F-4D97-AF65-F5344CB8AC3E}">
        <p14:creationId xmlns:p14="http://schemas.microsoft.com/office/powerpoint/2010/main" val="270085965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0" name=""/>
        <p:cNvGrpSpPr/>
        <p:nvPr/>
      </p:nvGrpSpPr>
      <p:grpSpPr>
        <a:xfrm>
          <a:off x="0" y="0"/>
          <a:ext cx="0" cy="0"/>
          <a:chOff x="0" y="0"/>
          <a:chExt cx="0" cy="0"/>
        </a:xfrm>
      </p:grpSpPr>
      <p:sp>
        <p:nvSpPr>
          <p:cNvPr id="1282" name="タイトル 1"/>
          <p:cNvSpPr>
            <a:spLocks noGrp="1"/>
          </p:cNvSpPr>
          <p:nvPr>
            <p:ph type="title"/>
          </p:nvPr>
        </p:nvSpPr>
        <p:spPr/>
        <p:txBody>
          <a:bodyPr/>
          <a:lstStyle/>
          <a:p>
            <a:r>
              <a:rPr lang="ja-JP" altLang="en-US"/>
              <a:t>マスタ タイトルの書式設定</a:t>
            </a:r>
            <a:endParaRPr lang="en-US"/>
          </a:p>
        </p:txBody>
      </p:sp>
      <p:sp>
        <p:nvSpPr>
          <p:cNvPr id="128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284" name="日付プレースホルダ 9"/>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AAE4A978-151E-4E85-AD81-88906B7E350A}" type="datetime1">
              <a:rPr kumimoji="1" lang="ja-JP" altLang="en-US" sz="1200" b="0" i="0" u="none" strike="noStrike" kern="1200" cap="none" spc="0" normalizeH="0" baseline="0" noProof="0" smtClean="0">
                <a:ln>
                  <a:noFill/>
                </a:ln>
                <a:solidFill>
                  <a:srgbClr val="04617B">
                    <a:shade val="90000"/>
                  </a:srgbClr>
                </a:solidFill>
                <a:effectLst/>
                <a:uLnTx/>
                <a:uFillTx/>
                <a:latin typeface="Constantia"/>
                <a:ea typeface="HGP明朝E" panose="02020900000000000000" pitchFamily="18"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2020/3/23</a:t>
            </a:fld>
            <a:endParaRPr kumimoji="1" lang="ja-JP" altLang="en-US" sz="1200" b="0" i="0" u="none" strike="noStrike" kern="1200" cap="none" spc="0" normalizeH="0" baseline="0" noProof="0" dirty="0">
              <a:ln>
                <a:noFill/>
              </a:ln>
              <a:solidFill>
                <a:srgbClr val="04617B">
                  <a:shade val="90000"/>
                </a:srgbClr>
              </a:solidFill>
              <a:effectLst/>
              <a:uLnTx/>
              <a:uFillTx/>
              <a:latin typeface="Constantia"/>
              <a:ea typeface="HGP明朝E" panose="02020900000000000000" pitchFamily="18" charset="-128"/>
              <a:cs typeface="+mn-cs"/>
            </a:endParaRPr>
          </a:p>
        </p:txBody>
      </p:sp>
      <p:sp>
        <p:nvSpPr>
          <p:cNvPr id="1285" name="フッター プレースホルダ 21"/>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04617B">
                  <a:shade val="90000"/>
                </a:srgbClr>
              </a:solidFill>
              <a:effectLst/>
              <a:uLnTx/>
              <a:uFillTx/>
              <a:latin typeface="Constantia"/>
              <a:ea typeface="HGP明朝E" panose="02020900000000000000" pitchFamily="18" charset="-128"/>
              <a:cs typeface="+mn-cs"/>
            </a:endParaRPr>
          </a:p>
        </p:txBody>
      </p:sp>
      <p:sp>
        <p:nvSpPr>
          <p:cNvPr id="1286" name="スライド番号プレースホルダ 17"/>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E34895E3-6EA7-4150-A027-8110B2EDA6CC}" type="slidenum">
              <a:rPr kumimoji="1" lang="ja-JP" altLang="en-US" sz="1200" b="0" i="0" u="none" strike="noStrike" kern="1200" cap="none" spc="0" normalizeH="0" baseline="0" noProof="0">
                <a:ln>
                  <a:noFill/>
                </a:ln>
                <a:solidFill>
                  <a:srgbClr val="04617B">
                    <a:shade val="90000"/>
                  </a:srgbClr>
                </a:solidFill>
                <a:effectLst/>
                <a:uLnTx/>
                <a:uFillTx/>
                <a:latin typeface="Constantia"/>
                <a:ea typeface="HGP明朝E" panose="020209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dirty="0">
              <a:ln>
                <a:noFill/>
              </a:ln>
              <a:solidFill>
                <a:srgbClr val="04617B">
                  <a:shade val="90000"/>
                </a:srgbClr>
              </a:solidFill>
              <a:effectLst/>
              <a:uLnTx/>
              <a:uFillTx/>
              <a:latin typeface="Constantia"/>
              <a:ea typeface="HGP明朝E" panose="02020900000000000000" pitchFamily="18" charset="-128"/>
              <a:cs typeface="+mn-cs"/>
            </a:endParaRPr>
          </a:p>
        </p:txBody>
      </p:sp>
    </p:spTree>
    <p:extLst>
      <p:ext uri="{BB962C8B-B14F-4D97-AF65-F5344CB8AC3E}">
        <p14:creationId xmlns:p14="http://schemas.microsoft.com/office/powerpoint/2010/main" val="141850615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spTree>
      <p:nvGrpSpPr>
        <p:cNvPr id="0" name=""/>
        <p:cNvGrpSpPr/>
        <p:nvPr/>
      </p:nvGrpSpPr>
      <p:grpSpPr>
        <a:xfrm>
          <a:off x="0" y="0"/>
          <a:ext cx="0" cy="0"/>
          <a:chOff x="0" y="0"/>
          <a:chExt cx="0" cy="0"/>
        </a:xfrm>
      </p:grpSpPr>
      <p:sp>
        <p:nvSpPr>
          <p:cNvPr id="1288" name="縦書きタイトル 1"/>
          <p:cNvSpPr>
            <a:spLocks noGrp="1"/>
          </p:cNvSpPr>
          <p:nvPr>
            <p:ph type="title" orient="vert"/>
          </p:nvPr>
        </p:nvSpPr>
        <p:spPr>
          <a:xfrm>
            <a:off x="6629400" y="914401"/>
            <a:ext cx="2057400" cy="5211763"/>
          </a:xfrm>
        </p:spPr>
        <p:txBody>
          <a:bodyPr vert="eaVert"/>
          <a:lstStyle/>
          <a:p>
            <a:r>
              <a:rPr lang="ja-JP" altLang="en-US"/>
              <a:t>マスタ タイトルの書式設定</a:t>
            </a:r>
            <a:endParaRPr lang="en-US"/>
          </a:p>
        </p:txBody>
      </p:sp>
      <p:sp>
        <p:nvSpPr>
          <p:cNvPr id="1289" name="縦書きテキスト プレースホルダ 2"/>
          <p:cNvSpPr>
            <a:spLocks noGrp="1"/>
          </p:cNvSpPr>
          <p:nvPr>
            <p:ph type="body" orient="vert" idx="1"/>
          </p:nvPr>
        </p:nvSpPr>
        <p:spPr>
          <a:xfrm>
            <a:off x="457200" y="914401"/>
            <a:ext cx="6019800" cy="52117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290" name="日付プレースホルダ 9"/>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BD9515AB-F904-4E68-9545-67787A8CFB4B}" type="datetime1">
              <a:rPr kumimoji="1" lang="ja-JP" altLang="en-US" sz="1200" b="0" i="0" u="none" strike="noStrike" kern="1200" cap="none" spc="0" normalizeH="0" baseline="0" noProof="0" smtClean="0">
                <a:ln>
                  <a:noFill/>
                </a:ln>
                <a:solidFill>
                  <a:srgbClr val="04617B">
                    <a:shade val="90000"/>
                  </a:srgbClr>
                </a:solidFill>
                <a:effectLst/>
                <a:uLnTx/>
                <a:uFillTx/>
                <a:latin typeface="Constantia"/>
                <a:ea typeface="HGP明朝E" panose="02020900000000000000" pitchFamily="18"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2020/3/23</a:t>
            </a:fld>
            <a:endParaRPr kumimoji="1" lang="ja-JP" altLang="en-US" sz="1200" b="0" i="0" u="none" strike="noStrike" kern="1200" cap="none" spc="0" normalizeH="0" baseline="0" noProof="0" dirty="0">
              <a:ln>
                <a:noFill/>
              </a:ln>
              <a:solidFill>
                <a:srgbClr val="04617B">
                  <a:shade val="90000"/>
                </a:srgbClr>
              </a:solidFill>
              <a:effectLst/>
              <a:uLnTx/>
              <a:uFillTx/>
              <a:latin typeface="Constantia"/>
              <a:ea typeface="HGP明朝E" panose="02020900000000000000" pitchFamily="18" charset="-128"/>
              <a:cs typeface="+mn-cs"/>
            </a:endParaRPr>
          </a:p>
        </p:txBody>
      </p:sp>
      <p:sp>
        <p:nvSpPr>
          <p:cNvPr id="1291" name="フッター プレースホルダ 21"/>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04617B">
                  <a:shade val="90000"/>
                </a:srgbClr>
              </a:solidFill>
              <a:effectLst/>
              <a:uLnTx/>
              <a:uFillTx/>
              <a:latin typeface="Constantia"/>
              <a:ea typeface="HGP明朝E" panose="02020900000000000000" pitchFamily="18" charset="-128"/>
              <a:cs typeface="+mn-cs"/>
            </a:endParaRPr>
          </a:p>
        </p:txBody>
      </p:sp>
      <p:sp>
        <p:nvSpPr>
          <p:cNvPr id="1292" name="スライド番号プレースホルダ 17"/>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DE54A8A6-DBB9-47FA-92EC-9B7E59ED40DE}" type="slidenum">
              <a:rPr kumimoji="1" lang="ja-JP" altLang="en-US" sz="1200" b="0" i="0" u="none" strike="noStrike" kern="1200" cap="none" spc="0" normalizeH="0" baseline="0" noProof="0">
                <a:ln>
                  <a:noFill/>
                </a:ln>
                <a:solidFill>
                  <a:srgbClr val="04617B">
                    <a:shade val="90000"/>
                  </a:srgbClr>
                </a:solidFill>
                <a:effectLst/>
                <a:uLnTx/>
                <a:uFillTx/>
                <a:latin typeface="Constantia"/>
                <a:ea typeface="HGP明朝E" panose="020209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dirty="0">
              <a:ln>
                <a:noFill/>
              </a:ln>
              <a:solidFill>
                <a:srgbClr val="04617B">
                  <a:shade val="90000"/>
                </a:srgbClr>
              </a:solidFill>
              <a:effectLst/>
              <a:uLnTx/>
              <a:uFillTx/>
              <a:latin typeface="Constantia"/>
              <a:ea typeface="HGP明朝E" panose="02020900000000000000" pitchFamily="18" charset="-128"/>
              <a:cs typeface="+mn-cs"/>
            </a:endParaRPr>
          </a:p>
        </p:txBody>
      </p:sp>
    </p:spTree>
    <p:extLst>
      <p:ext uri="{BB962C8B-B14F-4D97-AF65-F5344CB8AC3E}">
        <p14:creationId xmlns:p14="http://schemas.microsoft.com/office/powerpoint/2010/main" val="15060395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userDrawn="1">
  <p:cSld name="1_セクション見出し">
    <p:spTree>
      <p:nvGrpSpPr>
        <p:cNvPr id="0" name=""/>
        <p:cNvGrpSpPr/>
        <p:nvPr/>
      </p:nvGrpSpPr>
      <p:grpSpPr>
        <a:xfrm>
          <a:off x="0" y="0"/>
          <a:ext cx="0" cy="0"/>
          <a:chOff x="0" y="0"/>
          <a:chExt cx="0" cy="0"/>
        </a:xfrm>
      </p:grpSpPr>
    </p:spTree>
    <p:extLst>
      <p:ext uri="{BB962C8B-B14F-4D97-AF65-F5344CB8AC3E}">
        <p14:creationId xmlns:p14="http://schemas.microsoft.com/office/powerpoint/2010/main" val="2128690513"/>
      </p:ext>
    </p:extLst>
  </p:cSld>
  <p:clrMapOvr>
    <a:masterClrMapping/>
  </p:clrMapOvr>
  <p:transition>
    <p:fade/>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userDrawn="1">
  <p:cSld name="2_セクション見出し">
    <p:spTree>
      <p:nvGrpSpPr>
        <p:cNvPr id="0" name=""/>
        <p:cNvGrpSpPr/>
        <p:nvPr/>
      </p:nvGrpSpPr>
      <p:grpSpPr>
        <a:xfrm>
          <a:off x="0" y="0"/>
          <a:ext cx="0" cy="0"/>
          <a:chOff x="0" y="0"/>
          <a:chExt cx="0" cy="0"/>
        </a:xfrm>
      </p:grpSpPr>
    </p:spTree>
    <p:extLst>
      <p:ext uri="{BB962C8B-B14F-4D97-AF65-F5344CB8AC3E}">
        <p14:creationId xmlns:p14="http://schemas.microsoft.com/office/powerpoint/2010/main" val="3175544344"/>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dirty="0"/>
          </a:p>
        </p:txBody>
      </p:sp>
      <p:sp>
        <p:nvSpPr>
          <p:cNvPr id="1057" name="テキスト プレースホルダー 2"/>
          <p:cNvSpPr>
            <a:spLocks noGrp="1"/>
          </p:cNvSpPr>
          <p:nvPr>
            <p:ph type="body" idx="1"/>
          </p:nvPr>
        </p:nvSpPr>
        <p:spPr>
          <a:xfrm>
            <a:off x="457200" y="1535113"/>
            <a:ext cx="3970784"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58" name="コンテンツ プレースホルダー 3"/>
          <p:cNvSpPr>
            <a:spLocks noGrp="1"/>
          </p:cNvSpPr>
          <p:nvPr>
            <p:ph sz="half" idx="2"/>
          </p:nvPr>
        </p:nvSpPr>
        <p:spPr>
          <a:xfrm>
            <a:off x="457200" y="2174875"/>
            <a:ext cx="3970784" cy="3798408"/>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9" name="テキスト プレースホルダー 4"/>
          <p:cNvSpPr>
            <a:spLocks noGrp="1"/>
          </p:cNvSpPr>
          <p:nvPr>
            <p:ph type="body" sz="quarter" idx="3"/>
          </p:nvPr>
        </p:nvSpPr>
        <p:spPr>
          <a:xfrm>
            <a:off x="4716016" y="1535113"/>
            <a:ext cx="3970784"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60" name="コンテンツ プレースホルダー 5"/>
          <p:cNvSpPr>
            <a:spLocks noGrp="1"/>
          </p:cNvSpPr>
          <p:nvPr>
            <p:ph sz="quarter" idx="4"/>
          </p:nvPr>
        </p:nvSpPr>
        <p:spPr>
          <a:xfrm>
            <a:off x="4716016" y="2174875"/>
            <a:ext cx="3970784" cy="3798408"/>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61" name="日付プレースホルダー 6"/>
          <p:cNvSpPr>
            <a:spLocks noGrp="1"/>
          </p:cNvSpPr>
          <p:nvPr>
            <p:ph type="dt" sz="half" idx="10"/>
          </p:nvPr>
        </p:nvSpPr>
        <p:spPr/>
        <p:txBody>
          <a:bodyPr/>
          <a:lstStyle/>
          <a:p>
            <a:fld id="{506975D2-103C-479F-B4A7-4E0FE708C43C}" type="datetime1">
              <a:rPr kumimoji="1" lang="ja-JP" altLang="en-US" smtClean="0"/>
              <a:t>2020/3/23</a:t>
            </a:fld>
            <a:endParaRPr kumimoji="1" lang="ja-JP" altLang="en-US"/>
          </a:p>
        </p:txBody>
      </p:sp>
      <p:sp>
        <p:nvSpPr>
          <p:cNvPr id="1062" name="フッター プレースホルダー 7"/>
          <p:cNvSpPr>
            <a:spLocks noGrp="1"/>
          </p:cNvSpPr>
          <p:nvPr>
            <p:ph type="ftr" sz="quarter" idx="11"/>
          </p:nvPr>
        </p:nvSpPr>
        <p:spPr/>
        <p:txBody>
          <a:bodyPr/>
          <a:lstStyle/>
          <a:p>
            <a:endParaRPr kumimoji="1" lang="ja-JP" altLang="en-US"/>
          </a:p>
        </p:txBody>
      </p:sp>
      <p:sp>
        <p:nvSpPr>
          <p:cNvPr id="1063" name="スライド番号プレースホルダー 8"/>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hf hdr="0" ftr="0" dt="0"/>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userDrawn="1">
  <p:cSld name="3_セクション見出し">
    <p:spTree>
      <p:nvGrpSpPr>
        <p:cNvPr id="0" name=""/>
        <p:cNvGrpSpPr/>
        <p:nvPr/>
      </p:nvGrpSpPr>
      <p:grpSpPr>
        <a:xfrm>
          <a:off x="0" y="0"/>
          <a:ext cx="0" cy="0"/>
          <a:chOff x="0" y="0"/>
          <a:chExt cx="0" cy="0"/>
        </a:xfrm>
      </p:grpSpPr>
    </p:spTree>
    <p:extLst>
      <p:ext uri="{BB962C8B-B14F-4D97-AF65-F5344CB8AC3E}">
        <p14:creationId xmlns:p14="http://schemas.microsoft.com/office/powerpoint/2010/main" val="2593612633"/>
      </p:ext>
    </p:extLst>
  </p:cSld>
  <p:clrMapOvr>
    <a:masterClrMapping/>
  </p:clrMapOvr>
  <p:transition>
    <p:fade/>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userDrawn="1">
  <p:cSld name="4_セクション見出し">
    <p:spTree>
      <p:nvGrpSpPr>
        <p:cNvPr id="0" name=""/>
        <p:cNvGrpSpPr/>
        <p:nvPr/>
      </p:nvGrpSpPr>
      <p:grpSpPr>
        <a:xfrm>
          <a:off x="0" y="0"/>
          <a:ext cx="0" cy="0"/>
          <a:chOff x="0" y="0"/>
          <a:chExt cx="0" cy="0"/>
        </a:xfrm>
      </p:grpSpPr>
    </p:spTree>
    <p:extLst>
      <p:ext uri="{BB962C8B-B14F-4D97-AF65-F5344CB8AC3E}">
        <p14:creationId xmlns:p14="http://schemas.microsoft.com/office/powerpoint/2010/main" val="1858008945"/>
      </p:ext>
    </p:extLst>
  </p:cSld>
  <p:clrMapOvr>
    <a:masterClrMapping/>
  </p:clrMapOvr>
  <p:transition>
    <p:fade/>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userDrawn="1">
  <p:cSld name="5_セクション見出し">
    <p:spTree>
      <p:nvGrpSpPr>
        <p:cNvPr id="0" name=""/>
        <p:cNvGrpSpPr/>
        <p:nvPr/>
      </p:nvGrpSpPr>
      <p:grpSpPr>
        <a:xfrm>
          <a:off x="0" y="0"/>
          <a:ext cx="0" cy="0"/>
          <a:chOff x="0" y="0"/>
          <a:chExt cx="0" cy="0"/>
        </a:xfrm>
      </p:grpSpPr>
    </p:spTree>
    <p:extLst>
      <p:ext uri="{BB962C8B-B14F-4D97-AF65-F5344CB8AC3E}">
        <p14:creationId xmlns:p14="http://schemas.microsoft.com/office/powerpoint/2010/main" val="260346335"/>
      </p:ext>
    </p:extLst>
  </p:cSld>
  <p:clrMapOvr>
    <a:masterClrMapping/>
  </p:clrMapOvr>
  <p:transition>
    <p:fade/>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userDrawn="1">
  <p:cSld name="6_セクション見出し">
    <p:spTree>
      <p:nvGrpSpPr>
        <p:cNvPr id="0" name=""/>
        <p:cNvGrpSpPr/>
        <p:nvPr/>
      </p:nvGrpSpPr>
      <p:grpSpPr>
        <a:xfrm>
          <a:off x="0" y="0"/>
          <a:ext cx="0" cy="0"/>
          <a:chOff x="0" y="0"/>
          <a:chExt cx="0" cy="0"/>
        </a:xfrm>
      </p:grpSpPr>
    </p:spTree>
    <p:extLst>
      <p:ext uri="{BB962C8B-B14F-4D97-AF65-F5344CB8AC3E}">
        <p14:creationId xmlns:p14="http://schemas.microsoft.com/office/powerpoint/2010/main" val="2833014175"/>
      </p:ext>
    </p:extLst>
  </p:cSld>
  <p:clrMapOvr>
    <a:masterClrMapping/>
  </p:clrMapOvr>
  <p:transition>
    <p:fade/>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userDrawn="1">
  <p:cSld name="9_セクション見出し">
    <p:spTree>
      <p:nvGrpSpPr>
        <p:cNvPr id="0" name=""/>
        <p:cNvGrpSpPr/>
        <p:nvPr/>
      </p:nvGrpSpPr>
      <p:grpSpPr>
        <a:xfrm>
          <a:off x="0" y="0"/>
          <a:ext cx="0" cy="0"/>
          <a:chOff x="0" y="0"/>
          <a:chExt cx="0" cy="0"/>
        </a:xfrm>
      </p:grpSpPr>
    </p:spTree>
    <p:extLst>
      <p:ext uri="{BB962C8B-B14F-4D97-AF65-F5344CB8AC3E}">
        <p14:creationId xmlns:p14="http://schemas.microsoft.com/office/powerpoint/2010/main" val="2722545830"/>
      </p:ext>
    </p:extLst>
  </p:cSld>
  <p:clrMapOvr>
    <a:masterClrMapping/>
  </p:clrMapOvr>
  <p:transition>
    <p:fade/>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userDrawn="1">
  <p:cSld name="7_セクション見出し">
    <p:spTree>
      <p:nvGrpSpPr>
        <p:cNvPr id="0" name=""/>
        <p:cNvGrpSpPr/>
        <p:nvPr/>
      </p:nvGrpSpPr>
      <p:grpSpPr>
        <a:xfrm>
          <a:off x="0" y="0"/>
          <a:ext cx="0" cy="0"/>
          <a:chOff x="0" y="0"/>
          <a:chExt cx="0" cy="0"/>
        </a:xfrm>
      </p:grpSpPr>
    </p:spTree>
    <p:extLst>
      <p:ext uri="{BB962C8B-B14F-4D97-AF65-F5344CB8AC3E}">
        <p14:creationId xmlns:p14="http://schemas.microsoft.com/office/powerpoint/2010/main" val="2339971812"/>
      </p:ext>
    </p:extLst>
  </p:cSld>
  <p:clrMapOvr>
    <a:masterClrMapping/>
  </p:clrMapOvr>
  <p:transition>
    <p:fade/>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userDrawn="1">
  <p:cSld name="8_セクション見出し">
    <p:spTree>
      <p:nvGrpSpPr>
        <p:cNvPr id="0" name=""/>
        <p:cNvGrpSpPr/>
        <p:nvPr/>
      </p:nvGrpSpPr>
      <p:grpSpPr>
        <a:xfrm>
          <a:off x="0" y="0"/>
          <a:ext cx="0" cy="0"/>
          <a:chOff x="0" y="0"/>
          <a:chExt cx="0" cy="0"/>
        </a:xfrm>
      </p:grpSpPr>
    </p:spTree>
    <p:extLst>
      <p:ext uri="{BB962C8B-B14F-4D97-AF65-F5344CB8AC3E}">
        <p14:creationId xmlns:p14="http://schemas.microsoft.com/office/powerpoint/2010/main" val="798499789"/>
      </p:ext>
    </p:extLst>
  </p:cSld>
  <p:clrMapOvr>
    <a:masterClrMapping/>
  </p:clrMapOvr>
  <p:transition>
    <p:fade/>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userDrawn="1">
  <p:cSld name="10_セクション見出し">
    <p:spTree>
      <p:nvGrpSpPr>
        <p:cNvPr id="0" name=""/>
        <p:cNvGrpSpPr/>
        <p:nvPr/>
      </p:nvGrpSpPr>
      <p:grpSpPr>
        <a:xfrm>
          <a:off x="0" y="0"/>
          <a:ext cx="0" cy="0"/>
          <a:chOff x="0" y="0"/>
          <a:chExt cx="0" cy="0"/>
        </a:xfrm>
      </p:grpSpPr>
    </p:spTree>
    <p:extLst>
      <p:ext uri="{BB962C8B-B14F-4D97-AF65-F5344CB8AC3E}">
        <p14:creationId xmlns:p14="http://schemas.microsoft.com/office/powerpoint/2010/main" val="945480217"/>
      </p:ext>
    </p:extLst>
  </p:cSld>
  <p:clrMapOvr>
    <a:masterClrMapping/>
  </p:clrMapOvr>
  <p:transition>
    <p:fade/>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userDrawn="1">
  <p:cSld name="11_セクション見出し">
    <p:spTree>
      <p:nvGrpSpPr>
        <p:cNvPr id="0" name=""/>
        <p:cNvGrpSpPr/>
        <p:nvPr/>
      </p:nvGrpSpPr>
      <p:grpSpPr>
        <a:xfrm>
          <a:off x="0" y="0"/>
          <a:ext cx="0" cy="0"/>
          <a:chOff x="0" y="0"/>
          <a:chExt cx="0" cy="0"/>
        </a:xfrm>
      </p:grpSpPr>
    </p:spTree>
    <p:extLst>
      <p:ext uri="{BB962C8B-B14F-4D97-AF65-F5344CB8AC3E}">
        <p14:creationId xmlns:p14="http://schemas.microsoft.com/office/powerpoint/2010/main" val="3385817978"/>
      </p:ext>
    </p:extLst>
  </p:cSld>
  <p:clrMapOvr>
    <a:masterClrMapping/>
  </p:clrMapOvr>
  <p:transition>
    <p:fade/>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p:cSld name="1_タイトルとコンテンツ">
    <p:spTree>
      <p:nvGrpSpPr>
        <p:cNvPr id="0" name=""/>
        <p:cNvGrpSpPr/>
        <p:nvPr/>
      </p:nvGrpSpPr>
      <p:grpSpPr>
        <a:xfrm>
          <a:off x="0" y="0"/>
          <a:ext cx="0" cy="0"/>
          <a:chOff x="0" y="0"/>
          <a:chExt cx="0" cy="0"/>
        </a:xfrm>
      </p:grpSpPr>
      <p:sp>
        <p:nvSpPr>
          <p:cNvPr id="1305" name="日付プレースホルダー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4931351-92F6-47B4-B6FA-08BBE8070DF3}" type="datetimeFigureOut">
              <a:rPr kumimoji="1" lang="ja-JP" altLang="en-US" sz="1200" b="0" i="0" u="none" strike="noStrike" kern="1200" cap="none" spc="0" normalizeH="0" baseline="0" noProof="0" smtClean="0">
                <a:ln>
                  <a:noFill/>
                </a:ln>
                <a:solidFill>
                  <a:prstClr val="black">
                    <a:tint val="75000"/>
                  </a:prstClr>
                </a:solidFill>
                <a:effectLst/>
                <a:uLnTx/>
                <a:uFillTx/>
                <a:latin typeface="Constantia"/>
                <a:ea typeface="HGP明朝E" panose="02020900000000000000" pitchFamily="18"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2020/3/23</a:t>
            </a:fld>
            <a:endParaRPr kumimoji="1" lang="ja-JP" altLang="en-US" sz="1200" b="0" i="0" u="none" strike="noStrike" kern="1200" cap="none" spc="0" normalizeH="0" baseline="0" noProof="0">
              <a:ln>
                <a:noFill/>
              </a:ln>
              <a:solidFill>
                <a:prstClr val="black">
                  <a:tint val="75000"/>
                </a:prstClr>
              </a:solidFill>
              <a:effectLst/>
              <a:uLnTx/>
              <a:uFillTx/>
              <a:latin typeface="Constantia"/>
              <a:ea typeface="HGP明朝E" panose="02020900000000000000" pitchFamily="18" charset="-128"/>
              <a:cs typeface="+mn-cs"/>
            </a:endParaRPr>
          </a:p>
        </p:txBody>
      </p:sp>
      <p:sp>
        <p:nvSpPr>
          <p:cNvPr id="1306" name="フッター プレースホルダー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Constantia"/>
              <a:ea typeface="HGP明朝E" panose="02020900000000000000" pitchFamily="18" charset="-128"/>
              <a:cs typeface="+mn-cs"/>
            </a:endParaRPr>
          </a:p>
        </p:txBody>
      </p:sp>
      <p:sp>
        <p:nvSpPr>
          <p:cNvPr id="1307"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1BA656-2F84-4DA0-AE18-13749AE773DB}" type="slidenum">
              <a:rPr kumimoji="1" lang="ja-JP" altLang="en-US" sz="1200" b="0" i="0" u="none" strike="noStrike" kern="1200" cap="none" spc="0" normalizeH="0" baseline="0" noProof="0" smtClean="0">
                <a:ln>
                  <a:noFill/>
                </a:ln>
                <a:solidFill>
                  <a:prstClr val="black">
                    <a:tint val="75000"/>
                  </a:prstClr>
                </a:solidFill>
                <a:effectLst/>
                <a:uLnTx/>
                <a:uFillTx/>
                <a:latin typeface="Constantia"/>
                <a:ea typeface="HGP明朝E" panose="020209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onstantia"/>
              <a:ea typeface="HGP明朝E" panose="02020900000000000000" pitchFamily="18" charset="-128"/>
              <a:cs typeface="+mn-cs"/>
            </a:endParaRPr>
          </a:p>
        </p:txBody>
      </p:sp>
      <p:sp>
        <p:nvSpPr>
          <p:cNvPr id="1308" name="テキスト プレースホルダー 2"/>
          <p:cNvSpPr>
            <a:spLocks noGrp="1"/>
          </p:cNvSpPr>
          <p:nvPr>
            <p:ph idx="1"/>
          </p:nvPr>
        </p:nvSpPr>
        <p:spPr>
          <a:xfrm>
            <a:off x="446509" y="1600200"/>
            <a:ext cx="8250988" cy="4375914"/>
          </a:xfrm>
          <a:prstGeom prst="rect">
            <a:avLst/>
          </a:prstGeom>
        </p:spPr>
        <p:txBody>
          <a:bodyPr vert="horz" lIns="91424" tIns="45712" rIns="91424" bIns="45712" rtlCol="0">
            <a:normAutofit/>
          </a:bodyPr>
          <a:lstStyle>
            <a:lvl1pPr>
              <a:defRPr sz="2800"/>
            </a:lvl1pPr>
            <a:lvl2pPr>
              <a:defRPr sz="2100"/>
            </a:lvl2pPr>
            <a:lvl3pPr>
              <a:defRPr sz="1800"/>
            </a:lvl3pPr>
            <a:lvl4pPr>
              <a:defRPr sz="1600"/>
            </a:lvl4pPr>
            <a:lvl5pPr>
              <a:defRPr sz="1600"/>
            </a:lvl5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309" name="タイトル プレースホルダー 1"/>
          <p:cNvSpPr>
            <a:spLocks noGrp="1"/>
          </p:cNvSpPr>
          <p:nvPr>
            <p:ph type="title"/>
          </p:nvPr>
        </p:nvSpPr>
        <p:spPr>
          <a:xfrm>
            <a:off x="457203" y="424711"/>
            <a:ext cx="8229600" cy="653106"/>
          </a:xfrm>
          <a:prstGeom prst="rect">
            <a:avLst/>
          </a:prstGeom>
        </p:spPr>
        <p:txBody>
          <a:bodyPr vert="horz" lIns="91424" tIns="45712" rIns="91424" bIns="45712" rtlCol="0" anchor="ctr">
            <a:noAutofit/>
          </a:bodyPr>
          <a:lstStyle>
            <a:lvl1pPr algn="l">
              <a:defRPr sz="3500" b="1"/>
            </a:lvl1pPr>
          </a:lstStyle>
          <a:p>
            <a:r>
              <a:rPr kumimoji="1" lang="ja-JP" altLang="en-US" smtClean="0"/>
              <a:t>マスタ タイトルの書式設定</a:t>
            </a:r>
            <a:endParaRPr kumimoji="1" lang="ja-JP" altLang="en-US" dirty="0"/>
          </a:p>
        </p:txBody>
      </p:sp>
      <p:pic>
        <p:nvPicPr>
          <p:cNvPr id="1310" name="図 2" descr="C:\Users\PD_Fukasawa\Desktop\Back-03.png"/>
          <p:cNvPicPr>
            <a:picLocks noChangeAspect="1" noChangeArrowheads="1"/>
          </p:cNvPicPr>
          <p:nvPr/>
        </p:nvPicPr>
        <p:blipFill>
          <a:blip r:embed="rId1">
            <a:duotone>
              <a:schemeClr val="accent4">
                <a:shade val="45000"/>
                <a:satMod val="135000"/>
              </a:schemeClr>
              <a:prstClr val="white"/>
            </a:duotone>
          </a:blip>
          <a:srcRect l="27940"/>
          <a:stretch>
            <a:fillRect/>
          </a:stretch>
        </p:blipFill>
        <p:spPr>
          <a:xfrm flipH="1">
            <a:off x="0" y="0"/>
            <a:ext cx="6588224" cy="6856560"/>
          </a:xfrm>
          <a:prstGeom prst="rect">
            <a:avLst/>
          </a:prstGeom>
          <a:noFill/>
        </p:spPr>
      </p:pic>
      <p:pic>
        <p:nvPicPr>
          <p:cNvPr id="1311" name="図 2" descr="C:\Users\PD_Fukasawa\Desktop\Back-03.png"/>
          <p:cNvPicPr>
            <a:picLocks noChangeAspect="1" noChangeArrowheads="1"/>
          </p:cNvPicPr>
          <p:nvPr userDrawn="1"/>
        </p:nvPicPr>
        <p:blipFill>
          <a:blip r:embed="rId1">
            <a:duotone>
              <a:schemeClr val="accent4">
                <a:shade val="45000"/>
                <a:satMod val="135000"/>
              </a:schemeClr>
              <a:prstClr val="white"/>
            </a:duotone>
          </a:blip>
          <a:srcRect l="27802" r="44106"/>
          <a:stretch>
            <a:fillRect/>
          </a:stretch>
        </p:blipFill>
        <p:spPr>
          <a:xfrm flipH="1">
            <a:off x="6575527" y="0"/>
            <a:ext cx="2568476" cy="6856560"/>
          </a:xfrm>
          <a:prstGeom prst="rect">
            <a:avLst/>
          </a:prstGeom>
          <a:noFill/>
        </p:spPr>
      </p:pic>
    </p:spTree>
    <p:extLst>
      <p:ext uri="{BB962C8B-B14F-4D97-AF65-F5344CB8AC3E}">
        <p14:creationId xmlns:p14="http://schemas.microsoft.com/office/powerpoint/2010/main" val="3825964621"/>
      </p:ext>
    </p:extLst>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66" name="日付プレースホルダー 2"/>
          <p:cNvSpPr>
            <a:spLocks noGrp="1"/>
          </p:cNvSpPr>
          <p:nvPr>
            <p:ph type="dt" sz="half" idx="10"/>
          </p:nvPr>
        </p:nvSpPr>
        <p:spPr/>
        <p:txBody>
          <a:bodyPr/>
          <a:lstStyle/>
          <a:p>
            <a:fld id="{C350C079-6558-4CBF-AB9A-AD309D43C528}" type="datetime1">
              <a:rPr kumimoji="1" lang="ja-JP" altLang="en-US" smtClean="0"/>
              <a:t>2020/3/23</a:t>
            </a:fld>
            <a:endParaRPr kumimoji="1" lang="ja-JP" altLang="en-US"/>
          </a:p>
        </p:txBody>
      </p:sp>
      <p:sp>
        <p:nvSpPr>
          <p:cNvPr id="1067" name="フッター プレースホルダー 3"/>
          <p:cNvSpPr>
            <a:spLocks noGrp="1"/>
          </p:cNvSpPr>
          <p:nvPr>
            <p:ph type="ftr" sz="quarter" idx="11"/>
          </p:nvPr>
        </p:nvSpPr>
        <p:spPr/>
        <p:txBody>
          <a:bodyPr/>
          <a:lstStyle/>
          <a:p>
            <a:endParaRPr kumimoji="1" lang="ja-JP" altLang="en-US"/>
          </a:p>
        </p:txBody>
      </p:sp>
      <p:sp>
        <p:nvSpPr>
          <p:cNvPr id="1068" name="スライド番号プレースホルダー 4"/>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0" name="日付プレースホルダー 1"/>
          <p:cNvSpPr>
            <a:spLocks noGrp="1"/>
          </p:cNvSpPr>
          <p:nvPr>
            <p:ph type="dt" sz="half" idx="10"/>
          </p:nvPr>
        </p:nvSpPr>
        <p:spPr/>
        <p:txBody>
          <a:bodyPr/>
          <a:lstStyle/>
          <a:p>
            <a:fld id="{59A705A7-433A-42F9-BA21-8BBA672D444E}" type="datetime1">
              <a:rPr kumimoji="1" lang="ja-JP" altLang="en-US" smtClean="0"/>
              <a:t>2020/3/23</a:t>
            </a:fld>
            <a:endParaRPr kumimoji="1" lang="ja-JP" altLang="en-US"/>
          </a:p>
        </p:txBody>
      </p:sp>
      <p:sp>
        <p:nvSpPr>
          <p:cNvPr id="1071" name="フッター プレースホルダー 2"/>
          <p:cNvSpPr>
            <a:spLocks noGrp="1"/>
          </p:cNvSpPr>
          <p:nvPr>
            <p:ph type="ftr" sz="quarter" idx="11"/>
          </p:nvPr>
        </p:nvSpPr>
        <p:spPr/>
        <p:txBody>
          <a:bodyPr/>
          <a:lstStyle/>
          <a:p>
            <a:endParaRPr kumimoji="1" lang="ja-JP" altLang="en-US"/>
          </a:p>
        </p:txBody>
      </p:sp>
      <p:sp>
        <p:nvSpPr>
          <p:cNvPr id="1072" name="スライド番号プレースホルダー 3"/>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0" name=""/>
        <p:cNvGrpSpPr/>
        <p:nvPr/>
      </p:nvGrpSpPr>
      <p:grpSpPr>
        <a:xfrm>
          <a:off x="0" y="0"/>
          <a:ext cx="0" cy="0"/>
          <a:chOff x="0" y="0"/>
          <a:chExt cx="0" cy="0"/>
        </a:xfrm>
      </p:grpSpPr>
      <p:sp>
        <p:nvSpPr>
          <p:cNvPr id="1074" name="タイトル 1"/>
          <p:cNvSpPr>
            <a:spLocks noGrp="1"/>
          </p:cNvSpPr>
          <p:nvPr>
            <p:ph type="title"/>
          </p:nvPr>
        </p:nvSpPr>
        <p:spPr>
          <a:xfrm>
            <a:off x="457201" y="273049"/>
            <a:ext cx="3008313" cy="1162051"/>
          </a:xfrm>
        </p:spPr>
        <p:txBody>
          <a:bodyPr anchor="b">
            <a:normAutofit/>
          </a:bodyPr>
          <a:lstStyle>
            <a:lvl1pPr algn="l">
              <a:defRPr sz="2400" b="1"/>
            </a:lvl1pPr>
          </a:lstStyle>
          <a:p>
            <a:r>
              <a:rPr kumimoji="1" lang="ja-JP" altLang="en-US" smtClean="0"/>
              <a:t>マスター タイトルの書式設定</a:t>
            </a:r>
            <a:endParaRPr kumimoji="1" lang="ja-JP" altLang="en-US" dirty="0"/>
          </a:p>
        </p:txBody>
      </p:sp>
      <p:sp>
        <p:nvSpPr>
          <p:cNvPr id="1075" name="コンテンツ プレースホルダー 2"/>
          <p:cNvSpPr>
            <a:spLocks noGrp="1"/>
          </p:cNvSpPr>
          <p:nvPr>
            <p:ph idx="1"/>
          </p:nvPr>
        </p:nvSpPr>
        <p:spPr>
          <a:xfrm>
            <a:off x="3635896" y="273052"/>
            <a:ext cx="4727438" cy="564233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76" name="テキスト プレースホルダー 3"/>
          <p:cNvSpPr>
            <a:spLocks noGrp="1"/>
          </p:cNvSpPr>
          <p:nvPr>
            <p:ph type="body" sz="half" idx="2"/>
          </p:nvPr>
        </p:nvSpPr>
        <p:spPr>
          <a:xfrm>
            <a:off x="457202" y="1700808"/>
            <a:ext cx="3008312" cy="427247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77" name="日付プレースホルダー 4"/>
          <p:cNvSpPr>
            <a:spLocks noGrp="1"/>
          </p:cNvSpPr>
          <p:nvPr>
            <p:ph type="dt" sz="half" idx="10"/>
          </p:nvPr>
        </p:nvSpPr>
        <p:spPr/>
        <p:txBody>
          <a:bodyPr/>
          <a:lstStyle/>
          <a:p>
            <a:fld id="{388403E5-FB80-4D0A-8A97-DD336E151891}" type="datetime1">
              <a:rPr kumimoji="1" lang="ja-JP" altLang="en-US" smtClean="0"/>
              <a:t>2020/3/23</a:t>
            </a:fld>
            <a:endParaRPr kumimoji="1" lang="ja-JP" altLang="en-US"/>
          </a:p>
        </p:txBody>
      </p:sp>
      <p:sp>
        <p:nvSpPr>
          <p:cNvPr id="1078" name="フッター プレースホルダー 5"/>
          <p:cNvSpPr>
            <a:spLocks noGrp="1"/>
          </p:cNvSpPr>
          <p:nvPr>
            <p:ph type="ftr" sz="quarter" idx="11"/>
          </p:nvPr>
        </p:nvSpPr>
        <p:spPr/>
        <p:txBody>
          <a:bodyPr/>
          <a:lstStyle/>
          <a:p>
            <a:endParaRPr kumimoji="1" lang="ja-JP" altLang="en-US"/>
          </a:p>
        </p:txBody>
      </p:sp>
      <p:sp>
        <p:nvSpPr>
          <p:cNvPr id="1079"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1" name="タイトル 1"/>
          <p:cNvSpPr>
            <a:spLocks noGrp="1"/>
          </p:cNvSpPr>
          <p:nvPr>
            <p:ph type="title"/>
          </p:nvPr>
        </p:nvSpPr>
        <p:spPr>
          <a:xfrm>
            <a:off x="1792288" y="4689140"/>
            <a:ext cx="5486400" cy="566739"/>
          </a:xfrm>
        </p:spPr>
        <p:txBody>
          <a:bodyPr anchor="b">
            <a:normAutofit/>
          </a:bodyPr>
          <a:lstStyle>
            <a:lvl1pPr algn="l">
              <a:defRPr sz="2400" b="1"/>
            </a:lvl1pPr>
          </a:lstStyle>
          <a:p>
            <a:r>
              <a:rPr kumimoji="1" lang="ja-JP" altLang="en-US" smtClean="0"/>
              <a:t>マスター タイトルの書式設定</a:t>
            </a:r>
            <a:endParaRPr kumimoji="1" lang="ja-JP" altLang="en-US" dirty="0"/>
          </a:p>
        </p:txBody>
      </p:sp>
      <p:sp>
        <p:nvSpPr>
          <p:cNvPr id="1082" name="図プレースホルダー 2"/>
          <p:cNvSpPr>
            <a:spLocks noGrp="1"/>
          </p:cNvSpPr>
          <p:nvPr>
            <p:ph type="pic" idx="1"/>
          </p:nvPr>
        </p:nvSpPr>
        <p:spPr>
          <a:xfrm>
            <a:off x="1792288" y="212643"/>
            <a:ext cx="5486400" cy="437882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dirty="0"/>
          </a:p>
        </p:txBody>
      </p:sp>
      <p:sp>
        <p:nvSpPr>
          <p:cNvPr id="1083" name="テキスト プレースホルダー 3"/>
          <p:cNvSpPr>
            <a:spLocks noGrp="1"/>
          </p:cNvSpPr>
          <p:nvPr>
            <p:ph type="body" sz="half" idx="2"/>
          </p:nvPr>
        </p:nvSpPr>
        <p:spPr>
          <a:xfrm>
            <a:off x="1792288" y="5301209"/>
            <a:ext cx="5486400" cy="6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84" name="日付プレースホルダー 4"/>
          <p:cNvSpPr>
            <a:spLocks noGrp="1"/>
          </p:cNvSpPr>
          <p:nvPr>
            <p:ph type="dt" sz="half" idx="10"/>
          </p:nvPr>
        </p:nvSpPr>
        <p:spPr/>
        <p:txBody>
          <a:bodyPr/>
          <a:lstStyle/>
          <a:p>
            <a:fld id="{014392F0-2BAA-4AF2-BB7D-070B542AC67D}" type="datetime1">
              <a:rPr kumimoji="1" lang="ja-JP" altLang="en-US" smtClean="0"/>
              <a:t>2020/3/23</a:t>
            </a:fld>
            <a:endParaRPr kumimoji="1" lang="ja-JP" altLang="en-US"/>
          </a:p>
        </p:txBody>
      </p:sp>
      <p:sp>
        <p:nvSpPr>
          <p:cNvPr id="1085" name="フッター プレースホルダー 5"/>
          <p:cNvSpPr>
            <a:spLocks noGrp="1"/>
          </p:cNvSpPr>
          <p:nvPr>
            <p:ph type="ftr" sz="quarter" idx="11"/>
          </p:nvPr>
        </p:nvSpPr>
        <p:spPr/>
        <p:txBody>
          <a:bodyPr/>
          <a:lstStyle/>
          <a:p>
            <a:endParaRPr kumimoji="1" lang="ja-JP" altLang="en-US"/>
          </a:p>
        </p:txBody>
      </p:sp>
      <p:sp>
        <p:nvSpPr>
          <p:cNvPr id="1086"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hf hdr="0" ftr="0" dt="0"/>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s>
</file>

<file path=ppt/slideMasters/_rels/slideMaster2.xml.rels><?xml version="1.0" encoding="UTF-8"?><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slideLayout" Target="../slideLayouts/slideLayout13.xml" /><Relationship Id="rId3" Type="http://schemas.openxmlformats.org/officeDocument/2006/relationships/slideLayout" Target="../slideLayouts/slideLayout14.xml" /><Relationship Id="rId4" Type="http://schemas.openxmlformats.org/officeDocument/2006/relationships/slideLayout" Target="../slideLayouts/slideLayout15.xml" /><Relationship Id="rId5" Type="http://schemas.openxmlformats.org/officeDocument/2006/relationships/slideLayout" Target="../slideLayouts/slideLayout16.xml" /><Relationship Id="rId6" Type="http://schemas.openxmlformats.org/officeDocument/2006/relationships/slideLayout" Target="../slideLayouts/slideLayout17.xml" /><Relationship Id="rId7" Type="http://schemas.openxmlformats.org/officeDocument/2006/relationships/slideLayout" Target="../slideLayouts/slideLayout18.xml" /><Relationship Id="rId8" Type="http://schemas.openxmlformats.org/officeDocument/2006/relationships/slideLayout" Target="../slideLayouts/slideLayout19.xml" /><Relationship Id="rId9" Type="http://schemas.openxmlformats.org/officeDocument/2006/relationships/slideLayout" Target="../slideLayouts/slideLayout20.xml" /><Relationship Id="rId10" Type="http://schemas.openxmlformats.org/officeDocument/2006/relationships/slideLayout" Target="../slideLayouts/slideLayout21.xml" /><Relationship Id="rId11" Type="http://schemas.openxmlformats.org/officeDocument/2006/relationships/slideLayout" Target="../slideLayouts/slideLayout22.xml" /><Relationship Id="rId12" Type="http://schemas.openxmlformats.org/officeDocument/2006/relationships/slideLayout" Target="../slideLayouts/slideLayout23.xml" /><Relationship Id="rId13" Type="http://schemas.openxmlformats.org/officeDocument/2006/relationships/slideLayout" Target="../slideLayouts/slideLayout24.xml" /><Relationship Id="rId14" Type="http://schemas.openxmlformats.org/officeDocument/2006/relationships/slideLayout" Target="../slideLayouts/slideLayout25.xml" /><Relationship Id="rId15" Type="http://schemas.openxmlformats.org/officeDocument/2006/relationships/slideLayout" Target="../slideLayouts/slideLayout26.xml" /><Relationship Id="rId16" Type="http://schemas.openxmlformats.org/officeDocument/2006/relationships/slideLayout" Target="../slideLayouts/slideLayout27.xml" /><Relationship Id="rId17" Type="http://schemas.openxmlformats.org/officeDocument/2006/relationships/slideLayout" Target="../slideLayouts/slideLayout28.xml" /><Relationship Id="rId18" Type="http://schemas.openxmlformats.org/officeDocument/2006/relationships/slideLayout" Target="../slideLayouts/slideLayout29.xml" /><Relationship Id="rId19" Type="http://schemas.openxmlformats.org/officeDocument/2006/relationships/slideLayout" Target="../slideLayouts/slideLayout30.xml" /><Relationship Id="rId20" Type="http://schemas.openxmlformats.org/officeDocument/2006/relationships/slideLayout" Target="../slideLayouts/slideLayout31.xml" /><Relationship Id="rId21" Type="http://schemas.openxmlformats.org/officeDocument/2006/relationships/slideLayout" Target="../slideLayouts/slideLayout32.xml" /><Relationship Id="rId22" Type="http://schemas.openxmlformats.org/officeDocument/2006/relationships/slideLayout" Target="../slideLayouts/slideLayout33.xml" /><Relationship Id="rId23" Type="http://schemas.openxmlformats.org/officeDocument/2006/relationships/slideLayout" Target="../slideLayouts/slideLayout34.xml" /><Relationship Id="rId24" Type="http://schemas.openxmlformats.org/officeDocument/2006/relationships/slideLayout" Target="../slideLayouts/slideLayout35.xml" /><Relationship Id="rId25" Type="http://schemas.openxmlformats.org/officeDocument/2006/relationships/slideLayout" Target="../slideLayouts/slideLayout36.xml" /><Relationship Id="rId26" Type="http://schemas.openxmlformats.org/officeDocument/2006/relationships/theme" Target="../theme/theme2.xml" /></Relationships>
</file>

<file path=ppt/slideMasters/_rels/slideMaster3.xml.rels><?xml version="1.0" encoding="UTF-8"?><Relationships xmlns="http://schemas.openxmlformats.org/package/2006/relationships"><Relationship Id="rId1" Type="http://schemas.openxmlformats.org/officeDocument/2006/relationships/slideLayout" Target="../slideLayouts/slideLayout37.xml" /><Relationship Id="rId2" Type="http://schemas.openxmlformats.org/officeDocument/2006/relationships/slideLayout" Target="../slideLayouts/slideLayout38.xml" /><Relationship Id="rId3" Type="http://schemas.openxmlformats.org/officeDocument/2006/relationships/slideLayout" Target="../slideLayouts/slideLayout39.xml" /><Relationship Id="rId4" Type="http://schemas.openxmlformats.org/officeDocument/2006/relationships/slideLayout" Target="../slideLayouts/slideLayout40.xml" /><Relationship Id="rId5" Type="http://schemas.openxmlformats.org/officeDocument/2006/relationships/slideLayout" Target="../slideLayouts/slideLayout41.xml" /><Relationship Id="rId6" Type="http://schemas.openxmlformats.org/officeDocument/2006/relationships/slideLayout" Target="../slideLayouts/slideLayout42.xml" /><Relationship Id="rId7" Type="http://schemas.openxmlformats.org/officeDocument/2006/relationships/slideLayout" Target="../slideLayouts/slideLayout43.xml" /><Relationship Id="rId8" Type="http://schemas.openxmlformats.org/officeDocument/2006/relationships/slideLayout" Target="../slideLayouts/slideLayout44.xml" /><Relationship Id="rId9" Type="http://schemas.openxmlformats.org/officeDocument/2006/relationships/slideLayout" Target="../slideLayouts/slideLayout45.xml" /><Relationship Id="rId10" Type="http://schemas.openxmlformats.org/officeDocument/2006/relationships/slideLayout" Target="../slideLayouts/slideLayout46.xml" /><Relationship Id="rId11" Type="http://schemas.openxmlformats.org/officeDocument/2006/relationships/slideLayout" Target="../slideLayouts/slideLayout47.xml" /><Relationship Id="rId12" Type="http://schemas.openxmlformats.org/officeDocument/2006/relationships/slideLayout" Target="../slideLayouts/slideLayout48.xml" /><Relationship Id="rId13" Type="http://schemas.openxmlformats.org/officeDocument/2006/relationships/slideLayout" Target="../slideLayouts/slideLayout49.xml" /><Relationship Id="rId14" Type="http://schemas.openxmlformats.org/officeDocument/2006/relationships/slideLayout" Target="../slideLayouts/slideLayout50.xml" /><Relationship Id="rId15" Type="http://schemas.openxmlformats.org/officeDocument/2006/relationships/slideLayout" Target="../slideLayouts/slideLayout51.xml" /><Relationship Id="rId16" Type="http://schemas.openxmlformats.org/officeDocument/2006/relationships/slideLayout" Target="../slideLayouts/slideLayout52.xml" /><Relationship Id="rId17" Type="http://schemas.openxmlformats.org/officeDocument/2006/relationships/slideLayout" Target="../slideLayouts/slideLayout53.xml" /><Relationship Id="rId18" Type="http://schemas.openxmlformats.org/officeDocument/2006/relationships/slideLayout" Target="../slideLayouts/slideLayout54.xml" /><Relationship Id="rId19" Type="http://schemas.openxmlformats.org/officeDocument/2006/relationships/slideLayout" Target="../slideLayouts/slideLayout55.xml" /><Relationship Id="rId20" Type="http://schemas.openxmlformats.org/officeDocument/2006/relationships/slideLayout" Target="../slideLayouts/slideLayout56.xml" /><Relationship Id="rId21" Type="http://schemas.openxmlformats.org/officeDocument/2006/relationships/slideLayout" Target="../slideLayouts/slideLayout57.xml" /><Relationship Id="rId22" Type="http://schemas.openxmlformats.org/officeDocument/2006/relationships/slideLayout" Target="../slideLayouts/slideLayout58.xml" /><Relationship Id="rId23" Type="http://schemas.openxmlformats.org/officeDocument/2006/relationships/slideLayout" Target="../slideLayouts/slideLayout59.xml" /><Relationship Id="rId24" Type="http://schemas.openxmlformats.org/officeDocument/2006/relationships/theme" Target="../theme/theme3.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25" name="フッター プレースホルダー 4"/>
          <p:cNvSpPr>
            <a:spLocks noGrp="1"/>
          </p:cNvSpPr>
          <p:nvPr>
            <p:ph type="ftr" sz="quarter" idx="3"/>
          </p:nvPr>
        </p:nvSpPr>
        <p:spPr>
          <a:xfrm>
            <a:off x="2519772" y="6237312"/>
            <a:ext cx="4104456" cy="365125"/>
          </a:xfrm>
          <a:prstGeom prst="rect">
            <a:avLst/>
          </a:prstGeom>
        </p:spPr>
        <p:txBody>
          <a:bodyPr vert="horz" lIns="91440" tIns="45720" rIns="91440" bIns="45720" rtlCol="0" anchor="ctr"/>
          <a:lstStyle>
            <a:lvl1pPr algn="ctr">
              <a:defRPr sz="1200">
                <a:solidFill>
                  <a:schemeClr val="tx1"/>
                </a:solidFill>
                <a:latin typeface="+mn-ea"/>
                <a:ea typeface="+mn-ea"/>
              </a:defRPr>
            </a:lvl1pPr>
          </a:lstStyle>
          <a:p>
            <a:endParaRPr kumimoji="1" lang="ja-JP" altLang="en-US"/>
          </a:p>
        </p:txBody>
      </p:sp>
      <p:sp>
        <p:nvSpPr>
          <p:cNvPr id="1026" name="タイトル プレースホルダー 1"/>
          <p:cNvSpPr>
            <a:spLocks noGrp="1"/>
          </p:cNvSpPr>
          <p:nvPr>
            <p:ph type="title"/>
          </p:nvPr>
        </p:nvSpPr>
        <p:spPr>
          <a:xfrm>
            <a:off x="457200" y="418653"/>
            <a:ext cx="8229600" cy="994123"/>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1027" name="テキスト プレースホルダー 2"/>
          <p:cNvSpPr>
            <a:spLocks noGrp="1"/>
          </p:cNvSpPr>
          <p:nvPr>
            <p:ph type="body" idx="1"/>
          </p:nvPr>
        </p:nvSpPr>
        <p:spPr>
          <a:xfrm>
            <a:off x="457200" y="1736813"/>
            <a:ext cx="8229600" cy="4281339"/>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en-US" altLang="ja-JP" dirty="0" smtClean="0"/>
          </a:p>
          <a:p>
            <a:pPr lvl="5"/>
            <a:r>
              <a:rPr kumimoji="1" lang="ja-JP" altLang="en-US" dirty="0" smtClean="0"/>
              <a:t>第 </a:t>
            </a:r>
            <a:r>
              <a:rPr kumimoji="1" lang="en-US" altLang="ja-JP" dirty="0" smtClean="0"/>
              <a:t>6 </a:t>
            </a:r>
            <a:r>
              <a:rPr kumimoji="1" lang="ja-JP" altLang="en-US" dirty="0" smtClean="0"/>
              <a:t>レベル</a:t>
            </a:r>
          </a:p>
          <a:p>
            <a:pPr lvl="6"/>
            <a:r>
              <a:rPr kumimoji="1" lang="ja-JP" altLang="en-US" dirty="0" smtClean="0"/>
              <a:t>第 </a:t>
            </a:r>
            <a:r>
              <a:rPr kumimoji="1" lang="en-US" altLang="ja-JP" dirty="0" smtClean="0"/>
              <a:t>7 </a:t>
            </a:r>
            <a:r>
              <a:rPr kumimoji="1" lang="ja-JP" altLang="en-US" dirty="0" smtClean="0"/>
              <a:t>レベル</a:t>
            </a:r>
          </a:p>
          <a:p>
            <a:pPr lvl="7"/>
            <a:r>
              <a:rPr kumimoji="1" lang="ja-JP" altLang="en-US" dirty="0" smtClean="0"/>
              <a:t>第 </a:t>
            </a:r>
            <a:r>
              <a:rPr kumimoji="1" lang="en-US" altLang="ja-JP" dirty="0" smtClean="0"/>
              <a:t>8 </a:t>
            </a:r>
            <a:r>
              <a:rPr kumimoji="1" lang="ja-JP" altLang="en-US" dirty="0" smtClean="0"/>
              <a:t>レベル</a:t>
            </a:r>
          </a:p>
          <a:p>
            <a:pPr lvl="8"/>
            <a:r>
              <a:rPr kumimoji="1" lang="ja-JP" altLang="en-US" dirty="0" smtClean="0"/>
              <a:t>第 </a:t>
            </a:r>
            <a:r>
              <a:rPr kumimoji="1" lang="en-US" altLang="ja-JP" dirty="0" smtClean="0"/>
              <a:t>9 </a:t>
            </a:r>
            <a:r>
              <a:rPr kumimoji="1" lang="ja-JP" altLang="en-US" dirty="0" smtClean="0"/>
              <a:t>レベル</a:t>
            </a:r>
          </a:p>
        </p:txBody>
      </p:sp>
      <p:sp>
        <p:nvSpPr>
          <p:cNvPr id="1028" name="日付プレースホルダー 3"/>
          <p:cNvSpPr>
            <a:spLocks noGrp="1"/>
          </p:cNvSpPr>
          <p:nvPr>
            <p:ph type="dt" sz="half" idx="2"/>
          </p:nvPr>
        </p:nvSpPr>
        <p:spPr>
          <a:xfrm>
            <a:off x="457200" y="6237312"/>
            <a:ext cx="1882552" cy="365125"/>
          </a:xfrm>
          <a:prstGeom prst="rect">
            <a:avLst/>
          </a:prstGeom>
        </p:spPr>
        <p:txBody>
          <a:bodyPr vert="horz" lIns="91440" tIns="45720" rIns="91440" bIns="45720" rtlCol="0" anchor="ctr"/>
          <a:lstStyle>
            <a:lvl1pPr algn="l">
              <a:defRPr sz="1200">
                <a:solidFill>
                  <a:schemeClr val="tx1"/>
                </a:solidFill>
                <a:latin typeface="+mn-lt"/>
                <a:ea typeface="+mn-ea"/>
              </a:defRPr>
            </a:lvl1pPr>
          </a:lstStyle>
          <a:p>
            <a:fld id="{27699120-2F91-4D89-B600-6F81E69CBD90}" type="datetime1">
              <a:rPr kumimoji="1" lang="ja-JP" altLang="en-US" smtClean="0"/>
              <a:t>2020/3/23</a:t>
            </a:fld>
            <a:endParaRPr kumimoji="1" lang="ja-JP" altLang="en-US"/>
          </a:p>
        </p:txBody>
      </p:sp>
      <p:sp>
        <p:nvSpPr>
          <p:cNvPr id="1029" name="スライド番号プレースホルダー 5"/>
          <p:cNvSpPr>
            <a:spLocks noGrp="1"/>
          </p:cNvSpPr>
          <p:nvPr>
            <p:ph type="sldNum" sz="quarter" idx="4"/>
          </p:nvPr>
        </p:nvSpPr>
        <p:spPr>
          <a:xfrm>
            <a:off x="6768244" y="6237312"/>
            <a:ext cx="1918556" cy="365125"/>
          </a:xfrm>
          <a:prstGeom prst="rect">
            <a:avLst/>
          </a:prstGeom>
        </p:spPr>
        <p:txBody>
          <a:bodyPr vert="horz" lIns="91440" tIns="45720" rIns="91440" bIns="45720" rtlCol="0" anchor="ctr"/>
          <a:lstStyle>
            <a:lvl1pPr algn="r">
              <a:defRPr sz="1200">
                <a:solidFill>
                  <a:schemeClr val="tx1"/>
                </a:solidFill>
                <a:latin typeface="+mn-lt"/>
                <a:ea typeface="+mn-ea"/>
              </a:defRPr>
            </a:lvl1pPr>
          </a:lstStyle>
          <a:p>
            <a:fld id="{2C9400E4-C46D-48FA-AEA0-ED136F70A0E5}"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0" name="タイトル プレースホルダ 1"/>
          <p:cNvSpPr>
            <a:spLocks noGrp="1"/>
          </p:cNvSpPr>
          <p:nvPr>
            <p:ph type="title"/>
          </p:nvPr>
        </p:nvSpPr>
        <p:spPr>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101" name="テキスト プレースホルダ 2"/>
          <p:cNvSpPr>
            <a:spLocks noGrp="1"/>
          </p:cNvSpPr>
          <p:nvPr>
            <p:ph type="body" idx="1"/>
          </p:nvPr>
        </p:nvSpPr>
        <p:spPr>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2"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ea typeface="ＭＳ Ｐゴシック" charset="-128"/>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D43F24CA-9D54-4597-91B1-86BB18C656AB}" type="datetimeFigureOut">
              <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rPr>
              <a:pPr marL="0" marR="0" lvl="0" indent="0" algn="l" defTabSz="914400" rtl="0" eaLnBrk="1" fontAlgn="base" latinLnBrk="0" hangingPunct="1">
                <a:lnSpc>
                  <a:spcPct val="100000"/>
                </a:lnSpc>
                <a:spcBef>
                  <a:spcPct val="0"/>
                </a:spcBef>
                <a:spcAft>
                  <a:spcPct val="0"/>
                </a:spcAft>
                <a:buClrTx/>
                <a:buSzTx/>
                <a:buFontTx/>
                <a:buNone/>
                <a:tabLst/>
                <a:defRPr/>
              </a:pPr>
              <a:t>2020/3/23</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1103"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ea typeface="ＭＳ Ｐゴシック" charset="-128"/>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
        <p:nvSpPr>
          <p:cNvPr id="1104"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ea typeface="ＭＳ Ｐゴシック" charset="-128"/>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55F69297-A7B3-4E5A-9CFF-3498D89997EE}" type="slidenum">
              <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179923214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 id="2147483690" r:id="rId18"/>
    <p:sldLayoutId id="2147483691" r:id="rId19"/>
    <p:sldLayoutId id="2147483692" r:id="rId20"/>
    <p:sldLayoutId id="2147483693" r:id="rId21"/>
    <p:sldLayoutId id="2147483694" r:id="rId22"/>
    <p:sldLayoutId id="2147483695" r:id="rId23"/>
    <p:sldLayoutId id="2147483696" r:id="rId24"/>
    <p:sldLayoutId id="2147483697" r:id="rId25"/>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210" name="フリーフォーム 6"/>
          <p:cNvSpPr/>
          <p:nvPr/>
        </p:nvSpPr>
        <p:spPr>
          <a:xfrm>
            <a:off x="-9525" y="-7938"/>
            <a:ext cx="9163051"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tileRect/>
          </a:gradFill>
          <a:ln w="9525" cap="flat" cmpd="sng" algn="ctr">
            <a:no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onstantia"/>
              <a:ea typeface="ＭＳ Ｐゴシック" pitchFamily="50" charset="-128"/>
              <a:cs typeface="+mn-cs"/>
            </a:endParaRPr>
          </a:p>
        </p:txBody>
      </p:sp>
      <p:sp>
        <p:nvSpPr>
          <p:cNvPr id="1211" name="フリーフォーム 7"/>
          <p:cNvSpPr/>
          <p:nvPr/>
        </p:nvSpPr>
        <p:spPr>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tileRect/>
          </a:gradFill>
          <a:ln w="9525" cap="flat" cmpd="sng" algn="ctr">
            <a:no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onstantia"/>
              <a:ea typeface="ＭＳ Ｐゴシック" pitchFamily="50" charset="-128"/>
              <a:cs typeface="+mn-cs"/>
            </a:endParaRPr>
          </a:p>
        </p:txBody>
      </p:sp>
      <p:sp>
        <p:nvSpPr>
          <p:cNvPr id="1212" name="タイトル プレースホルダ 8"/>
          <p:cNvSpPr>
            <a:spLocks noGrp="1"/>
          </p:cNvSpPr>
          <p:nvPr>
            <p:ph type="title"/>
          </p:nvPr>
        </p:nvSpPr>
        <p:spPr>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ja-JP" altLang="en-US"/>
              <a:t>マスタ タイトルの書式設定</a:t>
            </a:r>
            <a:endParaRPr lang="en-US"/>
          </a:p>
        </p:txBody>
      </p:sp>
      <p:sp>
        <p:nvSpPr>
          <p:cNvPr id="1213" name="テキスト プレースホルダ 29"/>
          <p:cNvSpPr>
            <a:spLocks noGrp="1"/>
          </p:cNvSpPr>
          <p:nvPr>
            <p:ph type="body" idx="1"/>
          </p:nvPr>
        </p:nvSpPr>
        <p:spPr>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214" name="日付プレースホルダ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1" sz="1200">
                <a:solidFill>
                  <a:schemeClr val="tx2">
                    <a:shade val="90000"/>
                  </a:schemeClr>
                </a:solidFill>
                <a:latin typeface="+mn-lt"/>
                <a:ea typeface="+mn-ea"/>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CDF53948-7CDE-443E-A549-894CD7A1320F}" type="datetime1">
              <a:rPr kumimoji="1" lang="ja-JP" altLang="en-US" sz="1200" b="0" i="0" u="none" strike="noStrike" kern="1200" cap="none" spc="0" normalizeH="0" baseline="0" noProof="0" smtClean="0">
                <a:ln>
                  <a:noFill/>
                </a:ln>
                <a:solidFill>
                  <a:srgbClr val="04617B">
                    <a:shade val="90000"/>
                  </a:srgbClr>
                </a:solidFill>
                <a:effectLst/>
                <a:uLnTx/>
                <a:uFillTx/>
                <a:latin typeface="Constantia"/>
                <a:ea typeface="HGP明朝E" panose="02020900000000000000" pitchFamily="18"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2020/3/23</a:t>
            </a:fld>
            <a:endParaRPr kumimoji="1" lang="ja-JP" altLang="en-US" sz="1200" b="0" i="0" u="none" strike="noStrike" kern="1200" cap="none" spc="0" normalizeH="0" baseline="0" noProof="0" dirty="0">
              <a:ln>
                <a:noFill/>
              </a:ln>
              <a:solidFill>
                <a:srgbClr val="04617B">
                  <a:shade val="90000"/>
                </a:srgbClr>
              </a:solidFill>
              <a:effectLst/>
              <a:uLnTx/>
              <a:uFillTx/>
              <a:latin typeface="Constantia"/>
              <a:ea typeface="HGP明朝E" panose="02020900000000000000" pitchFamily="18" charset="-128"/>
              <a:cs typeface="+mn-cs"/>
            </a:endParaRPr>
          </a:p>
        </p:txBody>
      </p:sp>
      <p:sp>
        <p:nvSpPr>
          <p:cNvPr id="1215" name="フッター プレースホルダ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1" sz="1200">
                <a:solidFill>
                  <a:schemeClr val="tx2">
                    <a:shade val="90000"/>
                  </a:schemeClr>
                </a:solidFill>
                <a:latin typeface="+mn-lt"/>
                <a:ea typeface="+mn-ea"/>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04617B">
                  <a:shade val="90000"/>
                </a:srgbClr>
              </a:solidFill>
              <a:effectLst/>
              <a:uLnTx/>
              <a:uFillTx/>
              <a:latin typeface="Constantia"/>
              <a:ea typeface="HGP明朝E" panose="02020900000000000000" pitchFamily="18" charset="-128"/>
              <a:cs typeface="+mn-cs"/>
            </a:endParaRPr>
          </a:p>
        </p:txBody>
      </p:sp>
      <p:sp>
        <p:nvSpPr>
          <p:cNvPr id="1216" name="スライド番号プレースホルダ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1" sz="1200">
                <a:solidFill>
                  <a:schemeClr val="tx2">
                    <a:shade val="90000"/>
                  </a:schemeClr>
                </a:solidFill>
                <a:latin typeface="+mn-lt"/>
                <a:ea typeface="+mn-ea"/>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D71EE6E4-BF7B-4C63-A6E7-8D8464AF8CEB}" type="slidenum">
              <a:rPr kumimoji="1" lang="ja-JP" altLang="en-US" sz="1200" b="0" i="0" u="none" strike="noStrike" kern="1200" cap="none" spc="0" normalizeH="0" baseline="0" noProof="0">
                <a:ln>
                  <a:noFill/>
                </a:ln>
                <a:solidFill>
                  <a:srgbClr val="04617B">
                    <a:shade val="90000"/>
                  </a:srgbClr>
                </a:solidFill>
                <a:effectLst/>
                <a:uLnTx/>
                <a:uFillTx/>
                <a:latin typeface="Constantia"/>
                <a:ea typeface="HGP明朝E" panose="020209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dirty="0">
              <a:ln>
                <a:noFill/>
              </a:ln>
              <a:solidFill>
                <a:srgbClr val="04617B">
                  <a:shade val="90000"/>
                </a:srgbClr>
              </a:solidFill>
              <a:effectLst/>
              <a:uLnTx/>
              <a:uFillTx/>
              <a:latin typeface="Constantia"/>
              <a:ea typeface="HGP明朝E" panose="02020900000000000000" pitchFamily="18" charset="-128"/>
              <a:cs typeface="+mn-cs"/>
            </a:endParaRPr>
          </a:p>
        </p:txBody>
      </p:sp>
      <p:grpSp>
        <p:nvGrpSpPr>
          <p:cNvPr id="1217" name="グループ化 1"/>
          <p:cNvGrpSpPr/>
          <p:nvPr/>
        </p:nvGrpSpPr>
        <p:grpSpPr>
          <a:xfrm>
            <a:off x="-19051" y="203200"/>
            <a:ext cx="9180513" cy="647700"/>
            <a:chOff x="-19045" y="216550"/>
            <a:chExt cx="9180548" cy="649224"/>
          </a:xfrm>
        </p:grpSpPr>
        <p:sp>
          <p:nvSpPr>
            <p:cNvPr id="1218" name="フリーフォーム 11"/>
            <p:cNvSpPr/>
            <p:nvPr/>
          </p:nvSpPr>
          <p:spPr>
            <a:xfrm rot="21435688">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16000">
                    <a:schemeClr val="accent2">
                      <a:shade val="75000"/>
                      <a:alpha val="56000"/>
                    </a:schemeClr>
                  </a:gs>
                  <a:gs pos="74000">
                    <a:schemeClr val="accent3">
                      <a:shade val="75000"/>
                    </a:schemeClr>
                  </a:gs>
                  <a:gs pos="86000">
                    <a:schemeClr val="tx1">
                      <a:alpha val="29000"/>
                    </a:schemeClr>
                  </a:gs>
                </a:gsLst>
                <a:lin ang="5400000" scaled="1"/>
                <a:tileRect/>
              </a:gra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onstantia"/>
                <a:ea typeface="ＭＳ Ｐゴシック" pitchFamily="50" charset="-128"/>
                <a:cs typeface="+mn-cs"/>
              </a:endParaRPr>
            </a:p>
          </p:txBody>
        </p:sp>
        <p:sp>
          <p:nvSpPr>
            <p:cNvPr id="1219" name="フリーフォーム 12"/>
            <p:cNvSpPr/>
            <p:nvPr/>
          </p:nvSpPr>
          <p:spPr>
            <a:xfrm rot="21435688">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33000">
                    <a:schemeClr val="accent2">
                      <a:alpha val="56000"/>
                    </a:schemeClr>
                  </a:gs>
                  <a:gs pos="44000">
                    <a:schemeClr val="accent1"/>
                  </a:gs>
                  <a:gs pos="74000">
                    <a:schemeClr val="accent4"/>
                  </a:gs>
                </a:gsLst>
                <a:lin ang="5400000" scaled="1"/>
                <a:tileRect/>
              </a:gra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onstantia"/>
                <a:ea typeface="ＭＳ Ｐゴシック" pitchFamily="50" charset="-128"/>
                <a:cs typeface="+mn-cs"/>
              </a:endParaRPr>
            </a:p>
          </p:txBody>
        </p:sp>
      </p:grpSp>
    </p:spTree>
    <p:extLst>
      <p:ext uri="{BB962C8B-B14F-4D97-AF65-F5344CB8AC3E}">
        <p14:creationId xmlns:p14="http://schemas.microsoft.com/office/powerpoint/2010/main" val="1228205845"/>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 id="2147483713" r:id="rId15"/>
    <p:sldLayoutId id="2147483714" r:id="rId16"/>
    <p:sldLayoutId id="2147483715" r:id="rId17"/>
    <p:sldLayoutId id="2147483716" r:id="rId18"/>
    <p:sldLayoutId id="2147483717" r:id="rId19"/>
    <p:sldLayoutId id="2147483718" r:id="rId20"/>
    <p:sldLayoutId id="2147483719" r:id="rId21"/>
    <p:sldLayoutId id="2147483720" r:id="rId22"/>
    <p:sldLayoutId id="2147483721" r:id="rId23"/>
  </p:sldLayoutIdLst>
  <p:hf hdr="0" ftr="0" dt="0"/>
  <p:txStyles>
    <p:titleStyle>
      <a:lvl1pPr algn="l" rtl="0" eaLnBrk="0" fontAlgn="base" hangingPunct="0">
        <a:spcBef>
          <a:spcPct val="0"/>
        </a:spcBef>
        <a:spcAft>
          <a:spcPct val="0"/>
        </a:spcAft>
        <a:defRPr kumimoji="1" sz="5000" kern="1200">
          <a:solidFill>
            <a:schemeClr val="tx2"/>
          </a:solidFill>
          <a:latin typeface="+mj-lt"/>
          <a:ea typeface="+mj-ea"/>
          <a:cs typeface="+mj-cs"/>
        </a:defRPr>
      </a:lvl1pPr>
      <a:lvl2pPr algn="l" rtl="0" eaLnBrk="0" fontAlgn="base" hangingPunct="0">
        <a:spcBef>
          <a:spcPct val="0"/>
        </a:spcBef>
        <a:spcAft>
          <a:spcPct val="0"/>
        </a:spcAft>
        <a:defRPr kumimoji="1" sz="5000">
          <a:solidFill>
            <a:schemeClr val="tx2"/>
          </a:solidFill>
          <a:latin typeface="Calibri" pitchFamily="34" charset="0"/>
          <a:ea typeface="ＭＳ Ｐゴシック" charset="-128"/>
        </a:defRPr>
      </a:lvl2pPr>
      <a:lvl3pPr algn="l" rtl="0" eaLnBrk="0" fontAlgn="base" hangingPunct="0">
        <a:spcBef>
          <a:spcPct val="0"/>
        </a:spcBef>
        <a:spcAft>
          <a:spcPct val="0"/>
        </a:spcAft>
        <a:defRPr kumimoji="1" sz="5000">
          <a:solidFill>
            <a:schemeClr val="tx2"/>
          </a:solidFill>
          <a:latin typeface="Calibri" pitchFamily="34" charset="0"/>
          <a:ea typeface="ＭＳ Ｐゴシック" charset="-128"/>
        </a:defRPr>
      </a:lvl3pPr>
      <a:lvl4pPr algn="l" rtl="0" eaLnBrk="0" fontAlgn="base" hangingPunct="0">
        <a:spcBef>
          <a:spcPct val="0"/>
        </a:spcBef>
        <a:spcAft>
          <a:spcPct val="0"/>
        </a:spcAft>
        <a:defRPr kumimoji="1" sz="5000">
          <a:solidFill>
            <a:schemeClr val="tx2"/>
          </a:solidFill>
          <a:latin typeface="Calibri" pitchFamily="34" charset="0"/>
          <a:ea typeface="ＭＳ Ｐゴシック" charset="-128"/>
        </a:defRPr>
      </a:lvl4pPr>
      <a:lvl5pPr algn="l" rtl="0" eaLnBrk="0" fontAlgn="base" hangingPunct="0">
        <a:spcBef>
          <a:spcPct val="0"/>
        </a:spcBef>
        <a:spcAft>
          <a:spcPct val="0"/>
        </a:spcAft>
        <a:defRPr kumimoji="1" sz="5000">
          <a:solidFill>
            <a:schemeClr val="tx2"/>
          </a:solidFill>
          <a:latin typeface="Calibri" pitchFamily="34" charset="0"/>
          <a:ea typeface="ＭＳ Ｐゴシック" charset="-128"/>
        </a:defRPr>
      </a:lvl5pPr>
      <a:lvl6pPr marL="457200" algn="l" rtl="0" fontAlgn="base">
        <a:spcBef>
          <a:spcPct val="0"/>
        </a:spcBef>
        <a:spcAft>
          <a:spcPct val="0"/>
        </a:spcAft>
        <a:defRPr kumimoji="1" sz="5000">
          <a:solidFill>
            <a:schemeClr val="tx2"/>
          </a:solidFill>
          <a:latin typeface="Calibri" pitchFamily="34" charset="0"/>
          <a:ea typeface="ＭＳ Ｐゴシック" charset="-128"/>
        </a:defRPr>
      </a:lvl6pPr>
      <a:lvl7pPr marL="914400" algn="l" rtl="0" fontAlgn="base">
        <a:spcBef>
          <a:spcPct val="0"/>
        </a:spcBef>
        <a:spcAft>
          <a:spcPct val="0"/>
        </a:spcAft>
        <a:defRPr kumimoji="1" sz="5000">
          <a:solidFill>
            <a:schemeClr val="tx2"/>
          </a:solidFill>
          <a:latin typeface="Calibri" pitchFamily="34" charset="0"/>
          <a:ea typeface="ＭＳ Ｐゴシック" charset="-128"/>
        </a:defRPr>
      </a:lvl7pPr>
      <a:lvl8pPr marL="1371600" algn="l" rtl="0" fontAlgn="base">
        <a:spcBef>
          <a:spcPct val="0"/>
        </a:spcBef>
        <a:spcAft>
          <a:spcPct val="0"/>
        </a:spcAft>
        <a:defRPr kumimoji="1" sz="5000">
          <a:solidFill>
            <a:schemeClr val="tx2"/>
          </a:solidFill>
          <a:latin typeface="Calibri" pitchFamily="34" charset="0"/>
          <a:ea typeface="ＭＳ Ｐゴシック" charset="-128"/>
        </a:defRPr>
      </a:lvl8pPr>
      <a:lvl9pPr marL="1828800" algn="l" rtl="0" fontAlgn="base">
        <a:spcBef>
          <a:spcPct val="0"/>
        </a:spcBef>
        <a:spcAft>
          <a:spcPct val="0"/>
        </a:spcAft>
        <a:defRPr kumimoji="1" sz="5000">
          <a:solidFill>
            <a:schemeClr val="tx2"/>
          </a:solidFill>
          <a:latin typeface="Calibri" pitchFamily="34" charset="0"/>
          <a:ea typeface="ＭＳ Ｐゴシック" charset="-128"/>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kumimoji="1"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kumimoji="1"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kumimoji="1"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kumimoji="1"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image" Target="../media/image4.png" /><Relationship Id="rId2" Type="http://schemas.openxmlformats.org/officeDocument/2006/relationships/image" Target="../media/image5.png" /><Relationship Id="rId3" Type="http://schemas.openxmlformats.org/officeDocument/2006/relationships/slideLayout" Target="../slideLayouts/slideLayout36.xml" /><Relationship Id="rId4" Type="http://schemas.openxmlformats.org/officeDocument/2006/relationships/notesSlide" Target="../notesSlides/notesSlide1.xml" /></Relationships>
</file>

<file path=ppt/slides/_rels/slide10.xml.rels><?xml version="1.0" encoding="UTF-8"?><Relationships xmlns="http://schemas.openxmlformats.org/package/2006/relationships"><Relationship Id="rId1" Type="http://schemas.openxmlformats.org/officeDocument/2006/relationships/image" Target="../media/image6.png" /><Relationship Id="rId2" Type="http://schemas.openxmlformats.org/officeDocument/2006/relationships/slideLayout" Target="../slideLayouts/slideLayout59.xml" /><Relationship Id="rId3" Type="http://schemas.openxmlformats.org/officeDocument/2006/relationships/notesSlide" Target="../notesSlides/notesSlide10.xml" /></Relationships>
</file>

<file path=ppt/slides/_rels/slide11.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1.xml" /></Relationships>
</file>

<file path=ppt/slides/_rels/slide12.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2.xml" /></Relationships>
</file>

<file path=ppt/slides/_rels/slide13.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3.xml" /></Relationships>
</file>

<file path=ppt/slides/_rels/slide14.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4.xml" /></Relationships>
</file>

<file path=ppt/slides/_rels/slide15.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5.xml" /></Relationships>
</file>

<file path=ppt/slides/_rels/slide16.xml.rels><?xml version="1.0" encoding="UTF-8"?><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16.xml" /></Relationships>
</file>

<file path=ppt/slides/_rels/slide17.xml.rels><?xml version="1.0" encoding="UTF-8"?><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17.xml" /></Relationships>
</file>

<file path=ppt/slides/_rels/slide18.xml.rels><?xml version="1.0" encoding="UTF-8"?><Relationships xmlns="http://schemas.openxmlformats.org/package/2006/relationships"><Relationship Id="rId1" Type="http://schemas.openxmlformats.org/officeDocument/2006/relationships/image" Target="../media/image7.png" /><Relationship Id="rId2" Type="http://schemas.openxmlformats.org/officeDocument/2006/relationships/slideLayout" Target="../slideLayouts/slideLayout2.xml" /><Relationship Id="rId3" Type="http://schemas.openxmlformats.org/officeDocument/2006/relationships/notesSlide" Target="../notesSlides/notesSlide18.xml" /></Relationships>
</file>

<file path=ppt/slides/_rels/slide2.xml.rels><?xml version="1.0" encoding="UTF-8"?><Relationships xmlns="http://schemas.openxmlformats.org/package/2006/relationships"><Relationship Id="rId1" Type="http://schemas.openxmlformats.org/officeDocument/2006/relationships/image" Target="../media/image6.png" /><Relationship Id="rId2" Type="http://schemas.openxmlformats.org/officeDocument/2006/relationships/slideLayout" Target="../slideLayouts/slideLayout59.xml" /><Relationship Id="rId3" Type="http://schemas.openxmlformats.org/officeDocument/2006/relationships/notesSlide" Target="../notesSlides/notesSlide2.xml" /></Relationships>
</file>

<file path=ppt/slides/_rels/slide3.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s>
</file>

<file path=ppt/slides/_rels/slide4.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4.xml" /></Relationships>
</file>

<file path=ppt/slides/_rels/slide5.xml.rels><?xml version="1.0" encoding="UTF-8"?><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5.xml" /></Relationships>
</file>

<file path=ppt/slides/_rels/slide6.xml.rels><?xml version="1.0" encoding="UTF-8"?><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6.xml" /></Relationships>
</file>

<file path=ppt/slides/_rels/slide7.xml.rels><?xml version="1.0" encoding="UTF-8"?><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7.xml" /></Relationships>
</file>

<file path=ppt/slides/_rels/slide8.xml.rels><?xml version="1.0" encoding="UTF-8"?><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8.xml" /></Relationships>
</file>

<file path=ppt/slides/_rels/slide9.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9.xml" /></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0" name=""/>
        <p:cNvGrpSpPr/>
        <p:nvPr/>
      </p:nvGrpSpPr>
      <p:grpSpPr>
        <a:xfrm>
          <a:off x="0" y="0"/>
          <a:ext cx="0" cy="0"/>
          <a:chOff x="0" y="0"/>
          <a:chExt cx="0" cy="0"/>
        </a:xfrm>
      </p:grpSpPr>
      <p:sp>
        <p:nvSpPr>
          <p:cNvPr id="1325" name="スライド番号プレースホルダ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B06A6BF-6EB8-40E3-A3A5-34CAEABBB092}" type="slidenum">
              <a:rPr kumimoji="1" lang="ja-JP" altLang="en-US" sz="1200" b="0" i="0" u="none" strike="noStrike" kern="1200" cap="none" spc="0" normalizeH="0" baseline="0" noProof="0" smtClean="0">
                <a:ln>
                  <a:noFill/>
                </a:ln>
                <a:solidFill>
                  <a:prstClr val="black">
                    <a:tint val="75000"/>
                  </a:prst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1" lang="ja-JP" altLang="en-US" sz="1200" b="0" i="0" u="none" strike="noStrike" kern="1200" cap="none" spc="0" normalizeH="0" baseline="0" noProof="0" dirty="0">
              <a:ln>
                <a:noFill/>
              </a:ln>
              <a:solidFill>
                <a:prstClr val="black">
                  <a:tint val="75000"/>
                </a:prstClr>
              </a:solidFill>
              <a:effectLst/>
              <a:uLnTx/>
              <a:uFillTx/>
              <a:latin typeface="Arial" charset="0"/>
              <a:ea typeface="ＭＳ Ｐゴシック" charset="-128"/>
              <a:cs typeface="+mn-cs"/>
            </a:endParaRPr>
          </a:p>
        </p:txBody>
      </p:sp>
      <p:sp>
        <p:nvSpPr>
          <p:cNvPr id="1326" name="サブタイトル 2"/>
          <p:cNvSpPr>
            <a:spLocks noGrp="1"/>
          </p:cNvSpPr>
          <p:nvPr>
            <p:ph idx="1"/>
          </p:nvPr>
        </p:nvSpPr>
        <p:spPr>
          <a:xfrm>
            <a:off x="3038325" y="5488280"/>
            <a:ext cx="5781675" cy="1108720"/>
          </a:xfrm>
        </p:spPr>
        <p:txBody>
          <a:bodyPr>
            <a:normAutofit fontScale="92500"/>
          </a:bodyPr>
          <a:lstStyle/>
          <a:p>
            <a:pPr marR="0" eaLnBrk="1" hangingPunct="1">
              <a:buNone/>
            </a:pPr>
            <a:r>
              <a:rPr lang="ja-JP" altLang="en-US" sz="2400" dirty="0" smtClean="0">
                <a:latin typeface="HG丸ｺﾞｼｯｸM-PRO" pitchFamily="50" charset="-128"/>
                <a:ea typeface="HG丸ｺﾞｼｯｸM-PRO" pitchFamily="50" charset="-128"/>
              </a:rPr>
              <a:t>「高知家」いじめ予防等プログラム</a:t>
            </a:r>
            <a:endParaRPr lang="en-US" altLang="ja-JP" sz="2400" dirty="0">
              <a:latin typeface="HG丸ｺﾞｼｯｸM-PRO" pitchFamily="50" charset="-128"/>
              <a:ea typeface="HG丸ｺﾞｼｯｸM-PRO" pitchFamily="50" charset="-128"/>
            </a:endParaRPr>
          </a:p>
          <a:p>
            <a:pPr marR="0" eaLnBrk="1" hangingPunct="1">
              <a:buNone/>
            </a:pPr>
            <a:r>
              <a:rPr lang="ja-JP" altLang="en-US" sz="2400" dirty="0" smtClean="0">
                <a:latin typeface="HG丸ｺﾞｼｯｸM-PRO" pitchFamily="50" charset="-128"/>
                <a:ea typeface="HG丸ｺﾞｼｯｸM-PRO" pitchFamily="50" charset="-128"/>
              </a:rPr>
              <a:t>高知県教育委員会　人権教育・児童生徒課</a:t>
            </a:r>
            <a:r>
              <a:rPr lang="ja-JP" altLang="en-US" sz="2400" dirty="0">
                <a:latin typeface="HG丸ｺﾞｼｯｸM-PRO" pitchFamily="50" charset="-128"/>
                <a:ea typeface="HG丸ｺﾞｼｯｸM-PRO" pitchFamily="50" charset="-128"/>
              </a:rPr>
              <a:t>　　</a:t>
            </a:r>
          </a:p>
          <a:p>
            <a:pPr marR="0" eaLnBrk="1" hangingPunct="1"/>
            <a:endParaRPr lang="ja-JP" altLang="en-US" dirty="0"/>
          </a:p>
        </p:txBody>
      </p:sp>
      <p:sp>
        <p:nvSpPr>
          <p:cNvPr id="1327" name="タイトル 1"/>
          <p:cNvSpPr>
            <a:spLocks noGrp="1"/>
          </p:cNvSpPr>
          <p:nvPr>
            <p:ph type="title"/>
          </p:nvPr>
        </p:nvSpPr>
        <p:spPr>
          <a:xfrm>
            <a:off x="457207" y="1412776"/>
            <a:ext cx="8229600" cy="1872224"/>
          </a:xfrm>
        </p:spPr>
        <p:txBody>
          <a:bodyPr>
            <a:normAutofit fontScale="90000"/>
          </a:bodyPr>
          <a:lstStyle/>
          <a:p>
            <a:pPr algn="ctr" eaLnBrk="1" fontAlgn="auto" hangingPunct="1">
              <a:spcAft>
                <a:spcPts val="0"/>
              </a:spcAft>
              <a:defRPr/>
            </a:pPr>
            <a:r>
              <a:rPr lang="ja-JP" altLang="en-US" sz="4900" dirty="0"/>
              <a:t>教職員用研修</a:t>
            </a:r>
            <a:r>
              <a:rPr lang="ja-JP" altLang="en-US" sz="4900" dirty="0" smtClean="0"/>
              <a:t>プログラム</a:t>
            </a:r>
            <a:br>
              <a:rPr lang="en-US" altLang="ja-JP" sz="4400" dirty="0" smtClean="0"/>
            </a:br>
            <a:br>
              <a:rPr lang="en-US" altLang="ja-JP" sz="4400" dirty="0"/>
            </a:br>
            <a:r>
              <a:rPr lang="ja-JP" altLang="en-US" sz="4400" dirty="0" smtClean="0"/>
              <a:t>（２）</a:t>
            </a:r>
            <a:r>
              <a:rPr lang="ja-JP" altLang="en-US" sz="4000" dirty="0" smtClean="0"/>
              <a:t>いじめを早期に発見するために</a:t>
            </a:r>
            <a:endParaRPr lang="ja-JP" altLang="en-US" sz="4000" dirty="0"/>
          </a:p>
        </p:txBody>
      </p:sp>
      <p:pic>
        <p:nvPicPr>
          <p:cNvPr id="1328" name="図 8" descr="boy03_smile.png"/>
          <p:cNvPicPr>
            <a:picLocks noChangeAspect="1"/>
          </p:cNvPicPr>
          <p:nvPr/>
        </p:nvPicPr>
        <p:blipFill>
          <a:blip r:embed="rId1"/>
          <a:stretch>
            <a:fillRect/>
          </a:stretch>
        </p:blipFill>
        <p:spPr>
          <a:xfrm>
            <a:off x="59780" y="5397500"/>
            <a:ext cx="1268412" cy="1460500"/>
          </a:xfrm>
          <a:prstGeom prst="rect">
            <a:avLst/>
          </a:prstGeom>
          <a:noFill/>
          <a:ln w="9525">
            <a:noFill/>
            <a:miter lim="800000"/>
            <a:headEnd/>
            <a:tailEnd/>
          </a:ln>
        </p:spPr>
      </p:pic>
      <p:pic>
        <p:nvPicPr>
          <p:cNvPr id="1329" name="図 10" descr="girl03_smile.png"/>
          <p:cNvPicPr>
            <a:picLocks noChangeAspect="1"/>
          </p:cNvPicPr>
          <p:nvPr/>
        </p:nvPicPr>
        <p:blipFill>
          <a:blip r:embed="rId2"/>
          <a:stretch>
            <a:fillRect/>
          </a:stretch>
        </p:blipFill>
        <p:spPr>
          <a:xfrm>
            <a:off x="1428205" y="5502275"/>
            <a:ext cx="1271587" cy="1355725"/>
          </a:xfrm>
          <a:prstGeom prst="rect">
            <a:avLst/>
          </a:prstGeom>
          <a:noFill/>
          <a:ln w="9525">
            <a:noFill/>
            <a:miter lim="800000"/>
            <a:headEnd/>
            <a:tailEnd/>
          </a:ln>
        </p:spPr>
      </p:pic>
    </p:spTree>
    <p:extLst>
      <p:ext uri="{BB962C8B-B14F-4D97-AF65-F5344CB8AC3E}">
        <p14:creationId xmlns:p14="http://schemas.microsoft.com/office/powerpoint/2010/main" val="1779289749"/>
      </p:ext>
    </p:extLst>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0" name=""/>
        <p:cNvGrpSpPr/>
        <p:nvPr/>
      </p:nvGrpSpPr>
      <p:grpSpPr>
        <a:xfrm>
          <a:off x="0" y="0"/>
          <a:ext cx="0" cy="0"/>
          <a:chOff x="0" y="0"/>
          <a:chExt cx="0" cy="0"/>
        </a:xfrm>
      </p:grpSpPr>
      <p:pic>
        <p:nvPicPr>
          <p:cNvPr id="1411" name="図 19" descr="ct06075main.png"/>
          <p:cNvPicPr>
            <a:picLocks noChangeAspect="1"/>
          </p:cNvPicPr>
          <p:nvPr/>
        </p:nvPicPr>
        <p:blipFill>
          <a:blip r:embed="rId1"/>
          <a:stretch>
            <a:fillRect/>
          </a:stretch>
        </p:blipFill>
        <p:spPr>
          <a:xfrm>
            <a:off x="6696744" y="4316168"/>
            <a:ext cx="2627784" cy="2627784"/>
          </a:xfrm>
          <a:prstGeom prst="rect">
            <a:avLst/>
          </a:prstGeom>
          <a:noFill/>
          <a:ln w="9525">
            <a:noFill/>
            <a:miter lim="800000"/>
            <a:headEnd/>
            <a:tailEnd/>
          </a:ln>
        </p:spPr>
      </p:pic>
      <p:sp>
        <p:nvSpPr>
          <p:cNvPr id="1412" name="角丸四角形 262"/>
          <p:cNvSpPr/>
          <p:nvPr/>
        </p:nvSpPr>
        <p:spPr>
          <a:xfrm>
            <a:off x="143508" y="1782208"/>
            <a:ext cx="8676964" cy="1574845"/>
          </a:xfrm>
          <a:prstGeom prst="roundRect">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tileRect/>
          </a:gradFill>
          <a:ln w="9525" cap="flat" cmpd="sng" algn="ctr">
            <a:solidFill>
              <a:srgbClr val="F79646">
                <a:shade val="95000"/>
                <a:satMod val="105000"/>
              </a:srgbClr>
            </a:solidFill>
            <a:prstDash val="solid"/>
          </a:ln>
          <a:effectLst>
            <a:outerShdw blurRad="40000" dist="23000" dir="5400000" rotWithShape="0">
              <a:srgbClr val="000000">
                <a:alpha val="35000"/>
              </a:srgbClr>
            </a:outerShdw>
          </a:effectLst>
        </p:spPr>
        <p:txBody>
          <a:bodyPr rot="0" vertOverflow="overflow" horzOverflow="overflow" wrap="square" numCol="1" spcCol="0" rtlCol="0" fromWordArt="0" anchor="ctr" anchorCtr="0" forceAA="0" compatLnSpc="1"/>
          <a:lstStyle/>
          <a:p>
            <a:pPr marL="0" marR="0" lvl="0" indent="0" algn="ctr" defTabSz="914400" rtl="0" eaLnBrk="1" fontAlgn="base" latinLnBrk="0" hangingPunct="1">
              <a:lnSpc>
                <a:spcPct val="100000"/>
              </a:lnSpc>
              <a:spcBef>
                <a:spcPct val="0"/>
              </a:spcBef>
              <a:spcAft>
                <a:spcPts val="0"/>
              </a:spcAft>
              <a:buClrTx/>
              <a:buSzTx/>
              <a:buFontTx/>
              <a:buNone/>
              <a:tabLst/>
              <a:defRPr/>
            </a:pPr>
            <a:r>
              <a:rPr kumimoji="1" lang="ja-JP" altLang="en-US" sz="5400" b="0" i="0" u="none" strike="noStrike" kern="100" cap="none" spc="0" normalizeH="0" baseline="0" noProof="0" dirty="0" smtClean="0">
                <a:ln>
                  <a:noFill/>
                </a:ln>
                <a:solidFill>
                  <a:sysClr val="window" lastClr="FFFFFF"/>
                </a:solidFill>
                <a:effectLst/>
                <a:uLnTx/>
                <a:uFillTx/>
                <a:latin typeface="Century"/>
                <a:ea typeface="ＭＳ ゴシック" panose="020B0609070205080204" pitchFamily="49" charset="-128"/>
                <a:cs typeface="Times New Roman" panose="02020603050405020304" pitchFamily="18" charset="0"/>
              </a:rPr>
              <a:t>子どもや学級の様子を知る</a:t>
            </a:r>
            <a:endParaRPr kumimoji="1" lang="ja-JP" altLang="en-US" sz="1050" b="0" i="0" u="none" strike="noStrike" kern="100" cap="none" spc="0" normalizeH="0" baseline="0" noProof="0" dirty="0">
              <a:ln>
                <a:noFill/>
              </a:ln>
              <a:solidFill>
                <a:prstClr val="black"/>
              </a:solidFill>
              <a:effectLst/>
              <a:uLnTx/>
              <a:uFillTx/>
              <a:latin typeface="Arial" pitchFamily="34"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723887354"/>
      </p:ext>
    </p:extLst>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0" name=""/>
        <p:cNvGrpSpPr/>
        <p:nvPr/>
      </p:nvGrpSpPr>
      <p:grpSpPr>
        <a:xfrm>
          <a:off x="0" y="0"/>
          <a:ext cx="0" cy="0"/>
          <a:chOff x="0" y="0"/>
          <a:chExt cx="0" cy="0"/>
        </a:xfrm>
      </p:grpSpPr>
      <p:sp>
        <p:nvSpPr>
          <p:cNvPr id="1418" name="タイトル 1"/>
          <p:cNvSpPr>
            <a:spLocks noGrp="1"/>
          </p:cNvSpPr>
          <p:nvPr>
            <p:ph type="title"/>
          </p:nvPr>
        </p:nvSpPr>
        <p:spPr>
          <a:xfrm>
            <a:off x="251520" y="260350"/>
            <a:ext cx="8435280" cy="882650"/>
          </a:xfrm>
        </p:spPr>
        <p:txBody>
          <a:bodyPr>
            <a:normAutofit/>
          </a:bodyPr>
          <a:lstStyle/>
          <a:p>
            <a:pPr eaLnBrk="1" hangingPunct="1"/>
            <a:r>
              <a:rPr lang="ja-JP" altLang="en-US" sz="4800" b="1" dirty="0">
                <a:solidFill>
                  <a:srgbClr val="000099"/>
                </a:solidFill>
              </a:rPr>
              <a:t>いじめの早期発見</a:t>
            </a:r>
          </a:p>
        </p:txBody>
      </p:sp>
      <p:grpSp>
        <p:nvGrpSpPr>
          <p:cNvPr id="1419" name="コンテンツ プレースホルダ 6"/>
          <p:cNvGrpSpPr/>
          <p:nvPr/>
        </p:nvGrpSpPr>
        <p:grpSpPr>
          <a:xfrm>
            <a:off x="457200" y="1268413"/>
            <a:ext cx="8229600" cy="5056187"/>
            <a:chOff x="5097016" y="1259817"/>
            <a:chExt cx="3024336" cy="2673239"/>
          </a:xfrm>
        </p:grpSpPr>
        <p:sp>
          <p:nvSpPr>
            <p:cNvPr id="1420" name="正方形/長方形 7"/>
            <p:cNvSpPr/>
            <p:nvPr/>
          </p:nvSpPr>
          <p:spPr>
            <a:xfrm>
              <a:off x="5097016" y="1556937"/>
              <a:ext cx="3024336" cy="2376119"/>
            </a:xfrm>
            <a:prstGeom prst="rect">
              <a:avLst/>
            </a:prstGeom>
            <a:noFill/>
            <a:ln w="57150">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tIns="108000" anchor="ctr"/>
            <a:lstStyle/>
            <a:p>
              <a:pPr algn="ctr">
                <a:defRPr/>
              </a:pPr>
              <a:endParaRPr lang="ja-JP" altLang="en-US">
                <a:latin typeface="メイリオ" pitchFamily="50" charset="-128"/>
                <a:ea typeface="メイリオ" pitchFamily="50" charset="-128"/>
                <a:cs typeface="メイリオ" pitchFamily="50" charset="-128"/>
              </a:endParaRPr>
            </a:p>
          </p:txBody>
        </p:sp>
        <p:sp>
          <p:nvSpPr>
            <p:cNvPr id="1421" name="角丸四角形 8"/>
            <p:cNvSpPr/>
            <p:nvPr/>
          </p:nvSpPr>
          <p:spPr>
            <a:xfrm>
              <a:off x="5150105" y="1984151"/>
              <a:ext cx="1776447" cy="386088"/>
            </a:xfrm>
            <a:prstGeom prst="roundRect">
              <a:avLst/>
            </a:prstGeom>
            <a:solidFill>
              <a:srgbClr val="FDE8D7"/>
            </a:solidFill>
            <a:ln>
              <a:solidFill>
                <a:srgbClr val="FF99FF"/>
              </a:solidFill>
            </a:ln>
          </p:spPr>
          <p:style>
            <a:lnRef idx="2">
              <a:schemeClr val="accent5">
                <a:shade val="50000"/>
              </a:schemeClr>
            </a:lnRef>
            <a:fillRef idx="1">
              <a:schemeClr val="accent5"/>
            </a:fillRef>
            <a:effectRef idx="0">
              <a:schemeClr val="accent5"/>
            </a:effectRef>
            <a:fontRef idx="minor">
              <a:schemeClr val="lt1"/>
            </a:fontRef>
          </p:style>
          <p:txBody>
            <a:bodyPr tIns="108000" anchor="ctr"/>
            <a:lstStyle/>
            <a:p>
              <a:pPr>
                <a:defRPr/>
              </a:pPr>
              <a:r>
                <a:rPr lang="ja-JP" altLang="en-US" sz="2400" b="1" dirty="0">
                  <a:solidFill>
                    <a:srgbClr val="FF0000"/>
                  </a:solidFill>
                  <a:latin typeface="メイリオ" pitchFamily="50" charset="-128"/>
                  <a:ea typeface="メイリオ" pitchFamily="50" charset="-128"/>
                  <a:cs typeface="メイリオ" pitchFamily="50" charset="-128"/>
                </a:rPr>
                <a:t>教職員のアンテナの感度を上げる</a:t>
              </a:r>
            </a:p>
          </p:txBody>
        </p:sp>
        <p:sp>
          <p:nvSpPr>
            <p:cNvPr id="1422" name="角丸四角形 9"/>
            <p:cNvSpPr/>
            <p:nvPr/>
          </p:nvSpPr>
          <p:spPr>
            <a:xfrm>
              <a:off x="5203133" y="1259817"/>
              <a:ext cx="2652926" cy="612616"/>
            </a:xfrm>
            <a:prstGeom prst="roundRect">
              <a:avLst/>
            </a:prstGeom>
            <a:solidFill>
              <a:srgbClr val="FF99FF">
                <a:alpha val="84706"/>
              </a:srgbClr>
            </a:solidFill>
            <a:ln>
              <a:noFill/>
            </a:ln>
            <a:effectLst>
              <a:outerShdw blurRad="190500" dist="228600" dir="2700000" algn="ctr">
                <a:srgbClr val="000000">
                  <a:alpha val="30000"/>
                </a:srgbClr>
              </a:outerShdw>
            </a:effectLst>
            <a:scene3d>
              <a:camera prst="orthographicFront"/>
              <a:lightRig rig="glow" dir="t">
                <a:rot lat="0" lon="0" rev="4800000"/>
              </a:lightRig>
            </a:scene3d>
            <a:sp3d prstMaterial="matte">
              <a:bevelT w="127000" h="63500"/>
            </a:sp3d>
          </p:spPr>
          <p:style>
            <a:lnRef idx="2">
              <a:schemeClr val="accent6"/>
            </a:lnRef>
            <a:fillRef idx="1">
              <a:schemeClr val="lt1"/>
            </a:fillRef>
            <a:effectRef idx="0">
              <a:schemeClr val="accent6"/>
            </a:effectRef>
            <a:fontRef idx="minor">
              <a:schemeClr val="dk1"/>
            </a:fontRef>
          </p:style>
          <p:txBody>
            <a:bodyPr tIns="108000" anchor="ctr"/>
            <a:lstStyle/>
            <a:p>
              <a:pPr algn="ctr">
                <a:defRPr/>
              </a:pPr>
              <a:r>
                <a:rPr lang="ja-JP" altLang="en-US" sz="4000" b="1" dirty="0">
                  <a:solidFill>
                    <a:srgbClr val="FF0000"/>
                  </a:solidFill>
                  <a:latin typeface="メイリオ" pitchFamily="50" charset="-128"/>
                  <a:ea typeface="メイリオ" pitchFamily="50" charset="-128"/>
                  <a:cs typeface="メイリオ" pitchFamily="50" charset="-128"/>
                </a:rPr>
                <a:t>子どもや学級の様子を知る</a:t>
              </a:r>
            </a:p>
          </p:txBody>
        </p:sp>
      </p:grpSp>
      <p:sp>
        <p:nvSpPr>
          <p:cNvPr id="1423" name="角丸四角形 10"/>
          <p:cNvSpPr/>
          <p:nvPr/>
        </p:nvSpPr>
        <p:spPr>
          <a:xfrm>
            <a:off x="4643439" y="4292600"/>
            <a:ext cx="2160587" cy="731838"/>
          </a:xfrm>
          <a:prstGeom prst="roundRect">
            <a:avLst/>
          </a:prstGeom>
          <a:solidFill>
            <a:srgbClr val="FDE8D7"/>
          </a:solidFill>
          <a:ln>
            <a:solidFill>
              <a:srgbClr val="FF99FF"/>
            </a:solidFill>
          </a:ln>
        </p:spPr>
        <p:style>
          <a:lnRef idx="2">
            <a:schemeClr val="accent5">
              <a:shade val="50000"/>
            </a:schemeClr>
          </a:lnRef>
          <a:fillRef idx="1">
            <a:schemeClr val="accent5"/>
          </a:fillRef>
          <a:effectRef idx="0">
            <a:schemeClr val="accent5"/>
          </a:effectRef>
          <a:fontRef idx="minor">
            <a:schemeClr val="lt1"/>
          </a:fontRef>
        </p:style>
        <p:txBody>
          <a:bodyPr tIns="108000" anchor="ctr"/>
          <a:lstStyle/>
          <a:p>
            <a:pPr algn="ctr">
              <a:defRPr/>
            </a:pPr>
            <a:r>
              <a:rPr lang="ja-JP" altLang="en-US" sz="2400" b="1" dirty="0">
                <a:solidFill>
                  <a:srgbClr val="FF0000"/>
                </a:solidFill>
                <a:latin typeface="メイリオ" pitchFamily="50" charset="-128"/>
                <a:ea typeface="メイリオ" pitchFamily="50" charset="-128"/>
                <a:cs typeface="メイリオ" pitchFamily="50" charset="-128"/>
              </a:rPr>
              <a:t>教育相談</a:t>
            </a:r>
          </a:p>
        </p:txBody>
      </p:sp>
      <p:sp>
        <p:nvSpPr>
          <p:cNvPr id="1424" name="角丸四角形 11"/>
          <p:cNvSpPr/>
          <p:nvPr/>
        </p:nvSpPr>
        <p:spPr>
          <a:xfrm>
            <a:off x="4643439" y="3500438"/>
            <a:ext cx="3384551" cy="731837"/>
          </a:xfrm>
          <a:prstGeom prst="roundRect">
            <a:avLst/>
          </a:prstGeom>
          <a:solidFill>
            <a:srgbClr val="FDE8D7"/>
          </a:solidFill>
          <a:ln>
            <a:solidFill>
              <a:srgbClr val="FF99FF"/>
            </a:solidFill>
          </a:ln>
        </p:spPr>
        <p:style>
          <a:lnRef idx="2">
            <a:schemeClr val="accent5">
              <a:shade val="50000"/>
            </a:schemeClr>
          </a:lnRef>
          <a:fillRef idx="1">
            <a:schemeClr val="accent5"/>
          </a:fillRef>
          <a:effectRef idx="0">
            <a:schemeClr val="accent5"/>
          </a:effectRef>
          <a:fontRef idx="minor">
            <a:schemeClr val="lt1"/>
          </a:fontRef>
        </p:style>
        <p:txBody>
          <a:bodyPr tIns="108000" anchor="ctr"/>
          <a:lstStyle/>
          <a:p>
            <a:pPr algn="ctr">
              <a:defRPr/>
            </a:pPr>
            <a:r>
              <a:rPr lang="ja-JP" altLang="en-US" sz="2400" b="1" dirty="0">
                <a:solidFill>
                  <a:srgbClr val="FF0000"/>
                </a:solidFill>
                <a:latin typeface="メイリオ" pitchFamily="50" charset="-128"/>
                <a:ea typeface="メイリオ" pitchFamily="50" charset="-128"/>
                <a:cs typeface="メイリオ" pitchFamily="50" charset="-128"/>
              </a:rPr>
              <a:t>情報交換のシステム化</a:t>
            </a:r>
          </a:p>
        </p:txBody>
      </p:sp>
      <p:sp>
        <p:nvSpPr>
          <p:cNvPr id="1425" name="角丸四角形 12"/>
          <p:cNvSpPr/>
          <p:nvPr/>
        </p:nvSpPr>
        <p:spPr>
          <a:xfrm>
            <a:off x="611188" y="5445125"/>
            <a:ext cx="4032251" cy="731838"/>
          </a:xfrm>
          <a:prstGeom prst="roundRect">
            <a:avLst/>
          </a:prstGeom>
          <a:solidFill>
            <a:srgbClr val="FDE8D7"/>
          </a:solidFill>
          <a:ln>
            <a:solidFill>
              <a:srgbClr val="FF99FF"/>
            </a:solidFill>
          </a:ln>
        </p:spPr>
        <p:style>
          <a:lnRef idx="2">
            <a:schemeClr val="accent5">
              <a:shade val="50000"/>
            </a:schemeClr>
          </a:lnRef>
          <a:fillRef idx="1">
            <a:schemeClr val="accent5"/>
          </a:fillRef>
          <a:effectRef idx="0">
            <a:schemeClr val="accent5"/>
          </a:effectRef>
          <a:fontRef idx="minor">
            <a:schemeClr val="lt1"/>
          </a:fontRef>
        </p:style>
        <p:txBody>
          <a:bodyPr tIns="108000" anchor="ctr"/>
          <a:lstStyle/>
          <a:p>
            <a:pPr algn="ctr">
              <a:defRPr/>
            </a:pPr>
            <a:r>
              <a:rPr lang="ja-JP" altLang="en-US" sz="2400" b="1" dirty="0">
                <a:solidFill>
                  <a:srgbClr val="FF0000"/>
                </a:solidFill>
                <a:latin typeface="メイリオ" pitchFamily="50" charset="-128"/>
                <a:ea typeface="メイリオ" pitchFamily="50" charset="-128"/>
                <a:cs typeface="メイリオ" pitchFamily="50" charset="-128"/>
              </a:rPr>
              <a:t>定期的なアンケートの実施</a:t>
            </a:r>
          </a:p>
        </p:txBody>
      </p:sp>
      <p:sp>
        <p:nvSpPr>
          <p:cNvPr id="1426" name="角丸四角形吹き出し 13"/>
          <p:cNvSpPr/>
          <p:nvPr/>
        </p:nvSpPr>
        <p:spPr>
          <a:xfrm>
            <a:off x="755651" y="3716338"/>
            <a:ext cx="3311525" cy="1512887"/>
          </a:xfrm>
          <a:prstGeom prst="wedgeRoundRectCallout">
            <a:avLst>
              <a:gd name="adj1" fmla="val -30889"/>
              <a:gd name="adj2" fmla="val -74485"/>
              <a:gd name="adj3" fmla="val 16667"/>
            </a:avLst>
          </a:prstGeom>
          <a:ln>
            <a:solidFill>
              <a:srgbClr val="FF6699"/>
            </a:solidFill>
          </a:ln>
        </p:spPr>
        <p:style>
          <a:lnRef idx="2">
            <a:schemeClr val="accent6"/>
          </a:lnRef>
          <a:fillRef idx="1">
            <a:schemeClr val="lt1"/>
          </a:fillRef>
          <a:effectRef idx="0">
            <a:schemeClr val="accent6"/>
          </a:effectRef>
          <a:fontRef idx="minor">
            <a:schemeClr val="dk1"/>
          </a:fontRef>
        </p:style>
        <p:txBody>
          <a:bodyPr tIns="72000" anchor="ctr"/>
          <a:lstStyle/>
          <a:p>
            <a:pPr>
              <a:defRPr/>
            </a:pPr>
            <a:r>
              <a:rPr lang="ja-JP" altLang="en-US" sz="2800" b="1" dirty="0">
                <a:latin typeface="メイリオ" pitchFamily="50" charset="-128"/>
                <a:ea typeface="メイリオ" pitchFamily="50" charset="-128"/>
                <a:cs typeface="メイリオ" pitchFamily="50" charset="-128"/>
              </a:rPr>
              <a:t>・日々の観察</a:t>
            </a:r>
            <a:endParaRPr lang="en-US" altLang="ja-JP" sz="2800" b="1" dirty="0">
              <a:latin typeface="メイリオ" pitchFamily="50" charset="-128"/>
              <a:ea typeface="メイリオ" pitchFamily="50" charset="-128"/>
              <a:cs typeface="メイリオ" pitchFamily="50" charset="-128"/>
            </a:endParaRPr>
          </a:p>
          <a:p>
            <a:pPr>
              <a:defRPr/>
            </a:pPr>
            <a:r>
              <a:rPr lang="ja-JP" altLang="en-US" sz="2800" b="1" dirty="0">
                <a:latin typeface="メイリオ" pitchFamily="50" charset="-128"/>
                <a:ea typeface="メイリオ" pitchFamily="50" charset="-128"/>
                <a:cs typeface="メイリオ" pitchFamily="50" charset="-128"/>
              </a:rPr>
              <a:t>・観察の視点</a:t>
            </a:r>
            <a:endParaRPr lang="en-US" altLang="ja-JP" sz="2800" b="1" dirty="0">
              <a:latin typeface="メイリオ" pitchFamily="50" charset="-128"/>
              <a:ea typeface="メイリオ" pitchFamily="50" charset="-128"/>
              <a:cs typeface="メイリオ" pitchFamily="50" charset="-128"/>
            </a:endParaRPr>
          </a:p>
          <a:p>
            <a:pPr>
              <a:defRPr/>
            </a:pPr>
            <a:r>
              <a:rPr lang="ja-JP" altLang="en-US" sz="2800" b="1" dirty="0">
                <a:latin typeface="メイリオ" pitchFamily="50" charset="-128"/>
                <a:ea typeface="メイリオ" pitchFamily="50" charset="-128"/>
                <a:cs typeface="メイリオ" pitchFamily="50" charset="-128"/>
              </a:rPr>
              <a:t>・生活ノート</a:t>
            </a:r>
          </a:p>
        </p:txBody>
      </p:sp>
      <p:sp>
        <p:nvSpPr>
          <p:cNvPr id="1427" name="角丸四角形吹き出し 14"/>
          <p:cNvSpPr/>
          <p:nvPr/>
        </p:nvSpPr>
        <p:spPr>
          <a:xfrm>
            <a:off x="5076825" y="5157788"/>
            <a:ext cx="3455988" cy="1008062"/>
          </a:xfrm>
          <a:prstGeom prst="wedgeRoundRectCallout">
            <a:avLst>
              <a:gd name="adj1" fmla="val -65320"/>
              <a:gd name="adj2" fmla="val 10502"/>
              <a:gd name="adj3" fmla="val 16667"/>
            </a:avLst>
          </a:prstGeom>
          <a:ln>
            <a:solidFill>
              <a:srgbClr val="FF6699"/>
            </a:solidFill>
          </a:ln>
        </p:spPr>
        <p:style>
          <a:lnRef idx="2">
            <a:schemeClr val="accent6"/>
          </a:lnRef>
          <a:fillRef idx="1">
            <a:schemeClr val="lt1"/>
          </a:fillRef>
          <a:effectRef idx="0">
            <a:schemeClr val="accent6"/>
          </a:effectRef>
          <a:fontRef idx="minor">
            <a:schemeClr val="dk1"/>
          </a:fontRef>
        </p:style>
        <p:txBody>
          <a:bodyPr lIns="108000" tIns="72000" rIns="108000" anchor="ctr"/>
          <a:lstStyle/>
          <a:p>
            <a:pPr>
              <a:defRPr/>
            </a:pPr>
            <a:r>
              <a:rPr lang="ja-JP" altLang="en-US" sz="2800" b="1" dirty="0">
                <a:latin typeface="メイリオ" pitchFamily="50" charset="-128"/>
                <a:ea typeface="メイリオ" pitchFamily="50" charset="-128"/>
                <a:cs typeface="メイリオ" pitchFamily="50" charset="-128"/>
              </a:rPr>
              <a:t>年</a:t>
            </a:r>
            <a:r>
              <a:rPr lang="en-US" altLang="ja-JP" sz="2800" b="1" dirty="0">
                <a:latin typeface="メイリオ" pitchFamily="50" charset="-128"/>
                <a:ea typeface="メイリオ" pitchFamily="50" charset="-128"/>
                <a:cs typeface="メイリオ" pitchFamily="50" charset="-128"/>
              </a:rPr>
              <a:t>2</a:t>
            </a:r>
            <a:r>
              <a:rPr lang="ja-JP" altLang="en-US" sz="2800" b="1" dirty="0">
                <a:latin typeface="メイリオ" pitchFamily="50" charset="-128"/>
                <a:ea typeface="メイリオ" pitchFamily="50" charset="-128"/>
                <a:cs typeface="メイリオ" pitchFamily="50" charset="-128"/>
              </a:rPr>
              <a:t>回以上実施する</a:t>
            </a:r>
          </a:p>
        </p:txBody>
      </p:sp>
      <p:sp>
        <p:nvSpPr>
          <p:cNvPr id="1428"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11</a:t>
            </a:fld>
            <a:endParaRPr lang="ja-JP"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433" name="四角形 96"/>
          <p:cNvSpPr/>
          <p:nvPr/>
        </p:nvSpPr>
        <p:spPr>
          <a:xfrm>
            <a:off x="539862" y="476891"/>
            <a:ext cx="4104146" cy="852445"/>
          </a:xfrm>
          <a:prstGeom prst="rect">
            <a:avLst/>
          </a:prstGeom>
        </p:spPr>
        <p:style>
          <a:lnRef idx="1">
            <a:schemeClr val="accent1"/>
          </a:lnRef>
          <a:fillRef idx="3">
            <a:schemeClr val="accent1"/>
          </a:fillRef>
          <a:effectRef idx="2">
            <a:schemeClr val="accent1"/>
          </a:effectRef>
          <a:fontRef idx="minor">
            <a:schemeClr val="lt1"/>
          </a:fontRef>
        </p:style>
        <p:txBody>
          <a:bodyPr anchor="ctr" anchorCtr="1">
            <a:normAutofit/>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kumimoji="1" lang="ja-JP" altLang="en-US" sz="3200" b="1">
                <a:solidFill>
                  <a:schemeClr val="bg1"/>
                </a:solidFill>
              </a:rPr>
              <a:t>保護者からの協力</a:t>
            </a:r>
          </a:p>
        </p:txBody>
      </p:sp>
      <p:sp>
        <p:nvSpPr>
          <p:cNvPr id="1434" name="四角形 97"/>
          <p:cNvSpPr/>
          <p:nvPr/>
        </p:nvSpPr>
        <p:spPr>
          <a:xfrm>
            <a:off x="540008" y="1843185"/>
            <a:ext cx="8229600" cy="1513807"/>
          </a:xfrm>
          <a:prstGeom prst="rect">
            <a:avLst/>
          </a:prstGeom>
        </p:spPr>
        <p:txBody>
          <a:bodyPr>
            <a:normAutofit lnSpcReduction="10000"/>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kumimoji="1" lang="ja-JP" altLang="en-US" sz="3200" dirty="0">
                <a:solidFill>
                  <a:srgbClr val="0070C0"/>
                </a:solidFill>
              </a:rPr>
              <a:t>■</a:t>
            </a:r>
            <a:r>
              <a:rPr kumimoji="1" lang="ja-JP" altLang="en-US" sz="3200" dirty="0"/>
              <a:t>　家庭で気になった様子はないか</a:t>
            </a:r>
          </a:p>
          <a:p>
            <a:pPr algn="l"/>
            <a:endParaRPr kumimoji="1" lang="ja-JP" altLang="en-US" sz="3200" dirty="0"/>
          </a:p>
          <a:p>
            <a:pPr algn="l"/>
            <a:r>
              <a:rPr kumimoji="1" lang="ja-JP" altLang="en-US" sz="3200" dirty="0">
                <a:solidFill>
                  <a:srgbClr val="0070C0"/>
                </a:solidFill>
              </a:rPr>
              <a:t>■</a:t>
            </a:r>
            <a:r>
              <a:rPr kumimoji="1" lang="ja-JP" altLang="en-US" sz="3200" dirty="0"/>
              <a:t>　保護者からの相談を受け入れる体制</a:t>
            </a:r>
          </a:p>
          <a:p>
            <a:pPr algn="l"/>
            <a:endParaRPr kumimoji="1" lang="ja-JP" altLang="en-US" sz="3200" dirty="0"/>
          </a:p>
        </p:txBody>
      </p:sp>
      <p:sp>
        <p:nvSpPr>
          <p:cNvPr id="1435" name="四角形 98"/>
          <p:cNvSpPr/>
          <p:nvPr/>
        </p:nvSpPr>
        <p:spPr>
          <a:xfrm>
            <a:off x="692406" y="2346516"/>
            <a:ext cx="8229600" cy="997116"/>
          </a:xfrm>
          <a:prstGeom prst="rect">
            <a:avLst/>
          </a:prstGeom>
        </p:spPr>
        <p:txBody>
          <a:bodyPr>
            <a:normAutofit/>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endParaRPr kumimoji="1" lang="ja-JP" altLang="en-US" sz="3200"/>
          </a:p>
        </p:txBody>
      </p:sp>
      <p:sp>
        <p:nvSpPr>
          <p:cNvPr id="1436" name="四角形 99"/>
          <p:cNvSpPr/>
          <p:nvPr/>
        </p:nvSpPr>
        <p:spPr>
          <a:xfrm>
            <a:off x="539844" y="4005000"/>
            <a:ext cx="8229600" cy="1548236"/>
          </a:xfrm>
          <a:prstGeom prst="rect">
            <a:avLst/>
          </a:prstGeom>
        </p:spPr>
        <p:style>
          <a:lnRef idx="1">
            <a:schemeClr val="accent1"/>
          </a:lnRef>
          <a:fillRef idx="3">
            <a:schemeClr val="accent1"/>
          </a:fillRef>
          <a:effectRef idx="2">
            <a:schemeClr val="accent1"/>
          </a:effectRef>
          <a:fontRef idx="minor">
            <a:schemeClr val="lt1"/>
          </a:fontRef>
        </p:style>
        <p:txBody>
          <a:bodyPr anchor="ctr" anchorCtr="1">
            <a:normAutofit/>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kumimoji="1" lang="ja-JP" altLang="en-US" sz="3200" b="1" dirty="0">
                <a:solidFill>
                  <a:schemeClr val="bg1"/>
                </a:solidFill>
              </a:rPr>
              <a:t>地域の方から通学時の様子を寄せてもらえる体制</a:t>
            </a:r>
          </a:p>
        </p:txBody>
      </p:sp>
      <p:sp>
        <p:nvSpPr>
          <p:cNvPr id="1437" name="テキスト 119"/>
          <p:cNvSpPr txBox="1"/>
          <p:nvPr/>
        </p:nvSpPr>
        <p:spPr>
          <a:xfrm>
            <a:off x="2286000" y="2890838"/>
            <a:ext cx="4572000" cy="368439"/>
          </a:xfrm>
          <a:prstGeom prst="rect">
            <a:avLst/>
          </a:prstGeom>
        </p:spPr>
        <p:txBody>
          <a:bodyPr wrap="square">
            <a:spAutoFit/>
          </a:bodyPr>
          <a:lstStyle/>
          <a:p>
            <a:pPr>
              <a:defRPr lang="ja-JP" altLang="en-US"/>
            </a:pPr>
            <a:endParaRPr lang="ja-JP" altLang="en-US"/>
          </a:p>
        </p:txBody>
      </p:sp>
      <p:sp>
        <p:nvSpPr>
          <p:cNvPr id="1438"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12</a:t>
            </a:fld>
            <a:endParaRPr lang="ja-JP"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444" name="四角形 105"/>
          <p:cNvSpPr/>
          <p:nvPr/>
        </p:nvSpPr>
        <p:spPr>
          <a:xfrm>
            <a:off x="575556" y="659594"/>
            <a:ext cx="7702481" cy="1077218"/>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kumimoji="1" lang="ja-JP" altLang="en-US" sz="3200" dirty="0"/>
              <a:t>「目に見えにくいいじめ</a:t>
            </a:r>
            <a:r>
              <a:rPr kumimoji="1" lang="ja-JP" altLang="en-US" sz="3200" dirty="0" smtClean="0"/>
              <a:t>」</a:t>
            </a:r>
            <a:endParaRPr kumimoji="1" lang="ja-JP" altLang="en-US" sz="3200" dirty="0"/>
          </a:p>
          <a:p>
            <a:pPr algn="ctr"/>
            <a:r>
              <a:rPr kumimoji="1" lang="ja-JP" altLang="en-US" sz="3200" dirty="0"/>
              <a:t>「暴力を伴わないいじめ」</a:t>
            </a:r>
          </a:p>
        </p:txBody>
      </p:sp>
      <p:sp>
        <p:nvSpPr>
          <p:cNvPr id="1445" name="四角形 106"/>
          <p:cNvSpPr/>
          <p:nvPr/>
        </p:nvSpPr>
        <p:spPr>
          <a:xfrm>
            <a:off x="689829" y="2612516"/>
            <a:ext cx="7704980" cy="719579"/>
          </a:xfrm>
          <a:prstGeom prst="rect">
            <a:avLst/>
          </a:prstGeom>
        </p:spPr>
        <p:txBody>
          <a:bodyPr>
            <a:normAutofit/>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kumimoji="1" lang="ja-JP" altLang="en-US" sz="3200" dirty="0"/>
              <a:t>大人が発見するのは限界がある？</a:t>
            </a:r>
          </a:p>
        </p:txBody>
      </p:sp>
      <p:sp>
        <p:nvSpPr>
          <p:cNvPr id="1446" name="四角形 107"/>
          <p:cNvSpPr/>
          <p:nvPr/>
        </p:nvSpPr>
        <p:spPr>
          <a:xfrm>
            <a:off x="863588" y="3645001"/>
            <a:ext cx="7461941" cy="792112"/>
          </a:xfrm>
          <a:prstGeom prst="rect">
            <a:avLst/>
          </a:prstGeom>
        </p:spPr>
        <p:style>
          <a:lnRef idx="1">
            <a:schemeClr val="accent1"/>
          </a:lnRef>
          <a:fillRef idx="2">
            <a:schemeClr val="accent1"/>
          </a:fillRef>
          <a:effectRef idx="1">
            <a:schemeClr val="accent1"/>
          </a:effectRef>
          <a:fontRef idx="minor">
            <a:schemeClr val="dk1"/>
          </a:fontRef>
        </p:style>
        <p:txBody>
          <a:bodyPr anchor="ctr" anchorCtr="1">
            <a:normAutofit/>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kumimoji="1" lang="ja-JP" altLang="en-US" sz="3200"/>
              <a:t>児童生徒から気軽に相談される工夫</a:t>
            </a:r>
          </a:p>
        </p:txBody>
      </p:sp>
      <p:sp>
        <p:nvSpPr>
          <p:cNvPr id="1447" name="四角形 108"/>
          <p:cNvSpPr/>
          <p:nvPr/>
        </p:nvSpPr>
        <p:spPr>
          <a:xfrm>
            <a:off x="647564" y="4797152"/>
            <a:ext cx="8229600" cy="1305560"/>
          </a:xfrm>
          <a:prstGeom prst="rect">
            <a:avLst/>
          </a:prstGeom>
        </p:spPr>
        <p:txBody>
          <a:bodyPr>
            <a:normAutofit fontScale="92500" lnSpcReduction="20000"/>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kumimoji="1" lang="ja-JP" altLang="en-US" sz="3200">
                <a:solidFill>
                  <a:srgbClr val="0070C0"/>
                </a:solidFill>
              </a:rPr>
              <a:t>■</a:t>
            </a:r>
            <a:r>
              <a:rPr kumimoji="1" lang="ja-JP" altLang="en-US" sz="3200"/>
              <a:t>　子どもの生活を把握するためのアンケート</a:t>
            </a:r>
          </a:p>
          <a:p>
            <a:pPr algn="l"/>
            <a:endParaRPr kumimoji="1" lang="ja-JP" altLang="en-US" sz="3200"/>
          </a:p>
          <a:p>
            <a:pPr algn="l"/>
            <a:r>
              <a:rPr kumimoji="1" lang="ja-JP" altLang="en-US" sz="3200">
                <a:solidFill>
                  <a:srgbClr val="0070C0"/>
                </a:solidFill>
              </a:rPr>
              <a:t>■</a:t>
            </a:r>
            <a:r>
              <a:rPr kumimoji="1" lang="ja-JP" altLang="en-US" sz="3200"/>
              <a:t>　定期的な個人面談</a:t>
            </a:r>
          </a:p>
        </p:txBody>
      </p:sp>
      <p:sp>
        <p:nvSpPr>
          <p:cNvPr id="1448" name="図形 126"/>
          <p:cNvSpPr/>
          <p:nvPr/>
        </p:nvSpPr>
        <p:spPr>
          <a:xfrm>
            <a:off x="3564000" y="1810944"/>
            <a:ext cx="1584000" cy="774241"/>
          </a:xfrm>
          <a:prstGeom prst="downArrow">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449"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13</a:t>
            </a:fld>
            <a:endParaRPr lang="ja-JP"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455" name="四角形 116"/>
          <p:cNvSpPr/>
          <p:nvPr/>
        </p:nvSpPr>
        <p:spPr>
          <a:xfrm>
            <a:off x="323528" y="544112"/>
            <a:ext cx="8598478" cy="724888"/>
          </a:xfrm>
          <a:prstGeom prst="rect">
            <a:avLst/>
          </a:prstGeom>
        </p:spPr>
        <p:txBody>
          <a:bodyPr>
            <a:normAutofit/>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kumimoji="1" lang="ja-JP" altLang="en-US" sz="3200" dirty="0">
                <a:solidFill>
                  <a:srgbClr val="FF0000"/>
                </a:solidFill>
              </a:rPr>
              <a:t>■</a:t>
            </a:r>
            <a:r>
              <a:rPr kumimoji="1" lang="ja-JP" altLang="en-US" sz="3200" dirty="0"/>
              <a:t>被害者が自ら相談することは難しい・・・</a:t>
            </a:r>
          </a:p>
          <a:p>
            <a:pPr algn="l"/>
            <a:endParaRPr kumimoji="1" lang="ja-JP" altLang="en-US" sz="3200" dirty="0"/>
          </a:p>
          <a:p>
            <a:pPr algn="l"/>
            <a:endParaRPr kumimoji="1" lang="ja-JP" altLang="en-US" sz="3200" dirty="0"/>
          </a:p>
        </p:txBody>
      </p:sp>
      <p:sp>
        <p:nvSpPr>
          <p:cNvPr id="1456" name="四角形 118"/>
          <p:cNvSpPr/>
          <p:nvPr/>
        </p:nvSpPr>
        <p:spPr>
          <a:xfrm>
            <a:off x="1835696" y="2456892"/>
            <a:ext cx="5400319" cy="997116"/>
          </a:xfrm>
          <a:prstGeom prst="rect">
            <a:avLst/>
          </a:prstGeom>
        </p:spPr>
        <p:style>
          <a:lnRef idx="1">
            <a:schemeClr val="accent1"/>
          </a:lnRef>
          <a:fillRef idx="2">
            <a:schemeClr val="accent1"/>
          </a:fillRef>
          <a:effectRef idx="1">
            <a:schemeClr val="accent1"/>
          </a:effectRef>
          <a:fontRef idx="minor">
            <a:schemeClr val="dk1"/>
          </a:fontRef>
        </p:style>
        <p:txBody>
          <a:bodyPr anchor="ctr" anchorCtr="1">
            <a:normAutofit/>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kumimoji="1" lang="ja-JP" altLang="en-US" sz="3200" dirty="0"/>
              <a:t>児童生徒が相談してくれた</a:t>
            </a:r>
          </a:p>
        </p:txBody>
      </p:sp>
      <p:sp>
        <p:nvSpPr>
          <p:cNvPr id="1457" name="四角形 119"/>
          <p:cNvSpPr/>
          <p:nvPr/>
        </p:nvSpPr>
        <p:spPr>
          <a:xfrm>
            <a:off x="1685620" y="4309237"/>
            <a:ext cx="5622270" cy="997116"/>
          </a:xfrm>
          <a:prstGeom prst="rect">
            <a:avLst/>
          </a:prstGeom>
        </p:spPr>
        <p:style>
          <a:lnRef idx="1">
            <a:schemeClr val="accent2"/>
          </a:lnRef>
          <a:fillRef idx="2">
            <a:schemeClr val="accent2"/>
          </a:fillRef>
          <a:effectRef idx="1">
            <a:schemeClr val="accent2"/>
          </a:effectRef>
          <a:fontRef idx="minor">
            <a:schemeClr val="dk1"/>
          </a:fontRef>
        </p:style>
        <p:txBody>
          <a:bodyPr>
            <a:normAutofit fontScale="85000" lnSpcReduction="10000"/>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kumimoji="1" lang="ja-JP" altLang="en-US" sz="3200">
                <a:solidFill>
                  <a:srgbClr val="FF0000"/>
                </a:solidFill>
              </a:rPr>
              <a:t>■　うるさがられた</a:t>
            </a:r>
          </a:p>
          <a:p>
            <a:pPr algn="l"/>
            <a:r>
              <a:rPr kumimoji="1" lang="ja-JP" altLang="en-US" sz="3200">
                <a:solidFill>
                  <a:srgbClr val="FF0000"/>
                </a:solidFill>
              </a:rPr>
              <a:t>■　「後で話を聞く。」と後回し</a:t>
            </a:r>
          </a:p>
        </p:txBody>
      </p:sp>
      <p:sp>
        <p:nvSpPr>
          <p:cNvPr id="1458" name="四角形 120"/>
          <p:cNvSpPr/>
          <p:nvPr/>
        </p:nvSpPr>
        <p:spPr>
          <a:xfrm>
            <a:off x="2556000" y="5517000"/>
            <a:ext cx="5023126" cy="997116"/>
          </a:xfrm>
          <a:prstGeom prst="rect">
            <a:avLst/>
          </a:prstGeom>
        </p:spPr>
        <p:txBody>
          <a:bodyPr>
            <a:normAutofit fontScale="85000" lnSpcReduction="10000"/>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kumimoji="1" lang="ja-JP" altLang="en-US" sz="3200"/>
              <a:t>裏切られた・・・</a:t>
            </a:r>
          </a:p>
          <a:p>
            <a:pPr algn="l"/>
            <a:r>
              <a:rPr kumimoji="1" lang="ja-JP" altLang="en-US" sz="3200"/>
              <a:t>思いを踏みにじられた・・・</a:t>
            </a:r>
          </a:p>
        </p:txBody>
      </p:sp>
      <p:sp>
        <p:nvSpPr>
          <p:cNvPr id="1459" name="四角形 128"/>
          <p:cNvSpPr/>
          <p:nvPr/>
        </p:nvSpPr>
        <p:spPr>
          <a:xfrm>
            <a:off x="323528" y="1269000"/>
            <a:ext cx="8229600" cy="997116"/>
          </a:xfrm>
          <a:prstGeom prst="rect">
            <a:avLst/>
          </a:prstGeom>
        </p:spPr>
        <p:txBody>
          <a:bodyPr>
            <a:normAutofit lnSpcReduction="10000"/>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kumimoji="1" lang="ja-JP" altLang="en-US" sz="3200" dirty="0">
                <a:solidFill>
                  <a:srgbClr val="FF0000"/>
                </a:solidFill>
              </a:rPr>
              <a:t>■</a:t>
            </a:r>
            <a:r>
              <a:rPr kumimoji="1" lang="ja-JP" altLang="en-US" sz="3200" dirty="0"/>
              <a:t>第三者に話すことは苦痛・屈辱と考える</a:t>
            </a:r>
          </a:p>
          <a:p>
            <a:pPr algn="l"/>
            <a:r>
              <a:rPr kumimoji="1" lang="ja-JP" altLang="en-US" sz="3200" dirty="0"/>
              <a:t>　 子どももいる</a:t>
            </a:r>
          </a:p>
        </p:txBody>
      </p:sp>
      <p:sp>
        <p:nvSpPr>
          <p:cNvPr id="1460" name="図形 129"/>
          <p:cNvSpPr/>
          <p:nvPr/>
        </p:nvSpPr>
        <p:spPr>
          <a:xfrm>
            <a:off x="3702636" y="3501008"/>
            <a:ext cx="1584000" cy="774241"/>
          </a:xfrm>
          <a:prstGeom prst="downArrow">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461" name="図形 131"/>
          <p:cNvSpPr/>
          <p:nvPr/>
        </p:nvSpPr>
        <p:spPr>
          <a:xfrm>
            <a:off x="6933366" y="4195795"/>
            <a:ext cx="1312105" cy="12240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462"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14</a:t>
            </a:fld>
            <a:endParaRPr lang="ja-JP"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468" name="四角形 134"/>
          <p:cNvSpPr/>
          <p:nvPr/>
        </p:nvSpPr>
        <p:spPr>
          <a:xfrm>
            <a:off x="468002" y="549000"/>
            <a:ext cx="8229600" cy="997116"/>
          </a:xfrm>
          <a:prstGeom prst="rect">
            <a:avLst/>
          </a:prstGeom>
        </p:spPr>
        <p:txBody>
          <a:bodyPr>
            <a:normAutofit/>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endParaRPr kumimoji="1" lang="ja-JP" altLang="en-US" sz="3200"/>
          </a:p>
        </p:txBody>
      </p:sp>
      <p:sp>
        <p:nvSpPr>
          <p:cNvPr id="1469" name="四角形 135"/>
          <p:cNvSpPr/>
          <p:nvPr/>
        </p:nvSpPr>
        <p:spPr>
          <a:xfrm>
            <a:off x="108000" y="189000"/>
            <a:ext cx="8970715" cy="644410"/>
          </a:xfrm>
          <a:prstGeom prst="rect">
            <a:avLst/>
          </a:prstGeom>
        </p:spPr>
        <p:txBody>
          <a:bodyPr>
            <a:normAutofit fontScale="92500" lnSpcReduction="10000"/>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kumimoji="1" lang="ja-JP" altLang="en-US" sz="4000" b="1">
                <a:latin typeface="AR Pゴシック体M"/>
                <a:ea typeface="AR Pゴシック体M"/>
              </a:rPr>
              <a:t>アンケートや教育相談は「早期発見」のため？</a:t>
            </a:r>
          </a:p>
        </p:txBody>
      </p:sp>
      <p:sp>
        <p:nvSpPr>
          <p:cNvPr id="1470" name="四角形 136"/>
          <p:cNvSpPr/>
          <p:nvPr/>
        </p:nvSpPr>
        <p:spPr>
          <a:xfrm>
            <a:off x="600891" y="981000"/>
            <a:ext cx="8579109" cy="3105755"/>
          </a:xfrm>
          <a:prstGeom prst="rect">
            <a:avLst/>
          </a:prstGeom>
        </p:spPr>
        <p:txBody>
          <a:bodyPr>
            <a:normAutofit fontScale="92500" lnSpcReduction="20000"/>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kumimoji="1" lang="ja-JP" altLang="en-US" sz="3200">
                <a:solidFill>
                  <a:srgbClr val="0070C0"/>
                </a:solidFill>
                <a:latin typeface="HG丸ｺﾞｼｯｸM-PRO"/>
                <a:ea typeface="HG丸ｺﾞｼｯｸM-PRO"/>
              </a:rPr>
              <a:t>■</a:t>
            </a:r>
            <a:r>
              <a:rPr kumimoji="1" lang="ja-JP" altLang="en-US" sz="3200">
                <a:latin typeface="HG丸ｺﾞｼｯｸM-PRO"/>
                <a:ea typeface="HG丸ｺﾞｼｯｸM-PRO"/>
              </a:rPr>
              <a:t>　「早期発見」につなげることは可能</a:t>
            </a:r>
          </a:p>
          <a:p>
            <a:pPr algn="l"/>
            <a:endParaRPr kumimoji="1" lang="ja-JP" altLang="en-US" sz="3200">
              <a:solidFill>
                <a:srgbClr val="0070C0"/>
              </a:solidFill>
              <a:latin typeface="HG丸ｺﾞｼｯｸM-PRO"/>
              <a:ea typeface="HG丸ｺﾞｼｯｸM-PRO"/>
            </a:endParaRPr>
          </a:p>
          <a:p>
            <a:pPr algn="l"/>
            <a:r>
              <a:rPr kumimoji="1" lang="ja-JP" altLang="en-US" sz="3200">
                <a:solidFill>
                  <a:srgbClr val="0070C0"/>
                </a:solidFill>
                <a:latin typeface="HG丸ｺﾞｼｯｸM-PRO"/>
                <a:ea typeface="HG丸ｺﾞｼｯｸM-PRO"/>
              </a:rPr>
              <a:t>■</a:t>
            </a:r>
            <a:r>
              <a:rPr kumimoji="1" lang="ja-JP" altLang="en-US" sz="3200">
                <a:solidFill>
                  <a:srgbClr val="FF0000"/>
                </a:solidFill>
                <a:latin typeface="HG丸ｺﾞｼｯｸM-PRO"/>
                <a:ea typeface="HG丸ｺﾞｼｯｸM-PRO"/>
              </a:rPr>
              <a:t>　</a:t>
            </a:r>
            <a:r>
              <a:rPr kumimoji="1" lang="ja-JP" altLang="en-US" sz="3200">
                <a:latin typeface="HG丸ｺﾞｼｯｸM-PRO"/>
                <a:ea typeface="HG丸ｺﾞｼｯｸM-PRO"/>
              </a:rPr>
              <a:t>それだけで「早期発見」は無理</a:t>
            </a:r>
          </a:p>
          <a:p>
            <a:pPr algn="l"/>
            <a:endParaRPr kumimoji="1" lang="ja-JP" altLang="en-US" sz="3200">
              <a:latin typeface="HG丸ｺﾞｼｯｸM-PRO"/>
              <a:ea typeface="HG丸ｺﾞｼｯｸM-PRO"/>
            </a:endParaRPr>
          </a:p>
          <a:p>
            <a:pPr algn="l"/>
            <a:r>
              <a:rPr kumimoji="1" lang="ja-JP" altLang="en-US" sz="3200">
                <a:solidFill>
                  <a:srgbClr val="0070C0"/>
                </a:solidFill>
                <a:latin typeface="HG丸ｺﾞｼｯｸM-PRO"/>
                <a:ea typeface="HG丸ｺﾞｼｯｸM-PRO"/>
              </a:rPr>
              <a:t>■</a:t>
            </a:r>
            <a:r>
              <a:rPr kumimoji="1" lang="ja-JP" altLang="en-US" sz="3200">
                <a:latin typeface="HG丸ｺﾞｼｯｸM-PRO"/>
                <a:ea typeface="HG丸ｺﾞｼｯｸM-PRO"/>
              </a:rPr>
              <a:t>　正直に答えるとは限らない</a:t>
            </a:r>
          </a:p>
          <a:p>
            <a:pPr algn="l"/>
            <a:endParaRPr kumimoji="1" lang="ja-JP" altLang="en-US" sz="3200">
              <a:latin typeface="HG丸ｺﾞｼｯｸM-PRO"/>
              <a:ea typeface="HG丸ｺﾞｼｯｸM-PRO"/>
            </a:endParaRPr>
          </a:p>
          <a:p>
            <a:pPr algn="l"/>
            <a:r>
              <a:rPr kumimoji="1" lang="ja-JP" altLang="en-US" sz="3200">
                <a:solidFill>
                  <a:srgbClr val="0070C0"/>
                </a:solidFill>
                <a:latin typeface="HG丸ｺﾞｼｯｸM-PRO"/>
                <a:ea typeface="HG丸ｺﾞｼｯｸM-PRO"/>
              </a:rPr>
              <a:t>■　</a:t>
            </a:r>
            <a:r>
              <a:rPr kumimoji="1" lang="ja-JP" altLang="en-US" sz="3200">
                <a:latin typeface="HG丸ｺﾞｼｯｸM-PRO"/>
                <a:ea typeface="HG丸ｺﾞｼｯｸM-PRO"/>
              </a:rPr>
              <a:t>アンケート実施後に被害があると把握で</a:t>
            </a:r>
          </a:p>
          <a:p>
            <a:pPr algn="l"/>
            <a:r>
              <a:rPr kumimoji="1" lang="ja-JP" altLang="en-US" sz="3200">
                <a:latin typeface="HG丸ｺﾞｼｯｸM-PRO"/>
                <a:ea typeface="HG丸ｺﾞｼｯｸM-PRO"/>
              </a:rPr>
              <a:t>　　 きない</a:t>
            </a:r>
          </a:p>
          <a:p>
            <a:pPr algn="l"/>
            <a:endParaRPr kumimoji="1" lang="ja-JP" altLang="en-US" sz="3200">
              <a:latin typeface="HG丸ｺﾞｼｯｸM-PRO"/>
              <a:ea typeface="HG丸ｺﾞｼｯｸM-PRO"/>
            </a:endParaRPr>
          </a:p>
          <a:p>
            <a:pPr algn="l"/>
            <a:endParaRPr kumimoji="1" lang="ja-JP" altLang="en-US" sz="3200">
              <a:latin typeface="HG丸ｺﾞｼｯｸM-PRO"/>
              <a:ea typeface="HG丸ｺﾞｼｯｸM-PRO"/>
            </a:endParaRPr>
          </a:p>
          <a:p>
            <a:pPr algn="l"/>
            <a:endParaRPr kumimoji="1" lang="ja-JP" altLang="en-US" sz="3200">
              <a:latin typeface="HG丸ｺﾞｼｯｸM-PRO"/>
              <a:ea typeface="HG丸ｺﾞｼｯｸM-PRO"/>
            </a:endParaRPr>
          </a:p>
          <a:p>
            <a:pPr algn="l"/>
            <a:endParaRPr kumimoji="1" lang="ja-JP" altLang="en-US" sz="3200">
              <a:latin typeface="HG丸ｺﾞｼｯｸM-PRO"/>
              <a:ea typeface="HG丸ｺﾞｼｯｸM-PRO"/>
            </a:endParaRPr>
          </a:p>
        </p:txBody>
      </p:sp>
      <p:sp>
        <p:nvSpPr>
          <p:cNvPr id="1471" name="四角形 137"/>
          <p:cNvSpPr/>
          <p:nvPr/>
        </p:nvSpPr>
        <p:spPr>
          <a:xfrm>
            <a:off x="691839" y="2344752"/>
            <a:ext cx="6690974" cy="997116"/>
          </a:xfrm>
          <a:prstGeom prst="rect">
            <a:avLst/>
          </a:prstGeom>
        </p:spPr>
        <p:txBody>
          <a:bodyPr>
            <a:normAutofit/>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endParaRPr kumimoji="1" lang="ja-JP" altLang="en-US" sz="3200"/>
          </a:p>
          <a:p>
            <a:pPr algn="l"/>
            <a:endParaRPr kumimoji="1" lang="ja-JP" altLang="en-US" sz="3200"/>
          </a:p>
        </p:txBody>
      </p:sp>
      <p:sp>
        <p:nvSpPr>
          <p:cNvPr id="1472" name="四角形 140"/>
          <p:cNvSpPr/>
          <p:nvPr/>
        </p:nvSpPr>
        <p:spPr>
          <a:xfrm>
            <a:off x="465058" y="4089256"/>
            <a:ext cx="8190597" cy="1196011"/>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ormAutofit/>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kumimoji="1" lang="ja-JP" altLang="en-US" sz="3200">
                <a:latin typeface="AR Pゴシック体M"/>
                <a:ea typeface="AR Pゴシック体M"/>
              </a:rPr>
              <a:t>大人たちが子どもの声に耳を傾け、真剣に受け止める気持ちがあることを伝える機会や場</a:t>
            </a:r>
          </a:p>
          <a:p>
            <a:pPr algn="l"/>
            <a:endParaRPr kumimoji="1" lang="ja-JP" altLang="en-US" sz="3200">
              <a:latin typeface="AR Pゴシック体M"/>
              <a:ea typeface="AR Pゴシック体M"/>
            </a:endParaRPr>
          </a:p>
        </p:txBody>
      </p:sp>
      <p:sp>
        <p:nvSpPr>
          <p:cNvPr id="1473" name="四角形 141"/>
          <p:cNvSpPr/>
          <p:nvPr/>
        </p:nvSpPr>
        <p:spPr>
          <a:xfrm>
            <a:off x="457272" y="5805000"/>
            <a:ext cx="8203499" cy="795895"/>
          </a:xfrm>
          <a:prstGeom prst="rect">
            <a:avLst/>
          </a:prstGeom>
          <a:solidFill>
            <a:srgbClr val="FFA6A6"/>
          </a:solidFill>
        </p:spPr>
        <p:style>
          <a:lnRef idx="1">
            <a:schemeClr val="accent2"/>
          </a:lnRef>
          <a:fillRef idx="2">
            <a:schemeClr val="accent2"/>
          </a:fillRef>
          <a:effectRef idx="1">
            <a:schemeClr val="accent2"/>
          </a:effectRef>
          <a:fontRef idx="minor">
            <a:schemeClr val="dk1"/>
          </a:fontRef>
        </p:style>
        <p:txBody>
          <a:bodyPr anchor="ctr" anchorCtr="0">
            <a:normAutofit/>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kumimoji="1" lang="ja-JP" altLang="en-US" sz="3200" dirty="0">
                <a:latin typeface="ＤＦ平成ゴシック体W5"/>
                <a:ea typeface="ＤＦ平成ゴシック体W5"/>
              </a:rPr>
              <a:t>結果的に「早期発見</a:t>
            </a:r>
            <a:r>
              <a:rPr kumimoji="1" lang="ja-JP" altLang="en-US" sz="3200" dirty="0" smtClean="0">
                <a:latin typeface="ＤＦ平成ゴシック体W5"/>
                <a:ea typeface="ＤＦ平成ゴシック体W5"/>
              </a:rPr>
              <a:t>」、加害者</a:t>
            </a:r>
            <a:r>
              <a:rPr kumimoji="1" lang="ja-JP" altLang="en-US" sz="3200" dirty="0">
                <a:latin typeface="ＤＦ平成ゴシック体W5"/>
                <a:ea typeface="ＤＦ平成ゴシック体W5"/>
              </a:rPr>
              <a:t>への抑止</a:t>
            </a:r>
          </a:p>
        </p:txBody>
      </p:sp>
      <p:sp>
        <p:nvSpPr>
          <p:cNvPr id="1474" name="図形 136"/>
          <p:cNvSpPr/>
          <p:nvPr/>
        </p:nvSpPr>
        <p:spPr>
          <a:xfrm>
            <a:off x="3708000" y="5285063"/>
            <a:ext cx="1584000" cy="509191"/>
          </a:xfrm>
          <a:prstGeom prst="downArrow">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480" name="図形 965"/>
          <p:cNvSpPr/>
          <p:nvPr/>
        </p:nvSpPr>
        <p:spPr>
          <a:xfrm>
            <a:off x="465988" y="3676890"/>
            <a:ext cx="8219970" cy="2992470"/>
          </a:xfrm>
          <a:prstGeom prst="roundRect">
            <a:avLst/>
          </a:prstGeom>
          <a:solidFill>
            <a:srgbClr val="90D7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lang="ja-JP" altLang="en-US"/>
            </a:pPr>
            <a:r>
              <a:rPr lang="en-US" altLang="ja-JP" sz="2400" b="1" dirty="0" smtClean="0">
                <a:solidFill>
                  <a:schemeClr val="accent1">
                    <a:lumMod val="50000"/>
                  </a:schemeClr>
                </a:solidFill>
              </a:rPr>
              <a:t>《</a:t>
            </a:r>
            <a:r>
              <a:rPr lang="ja-JP" altLang="en-US" sz="2400" b="1" dirty="0" smtClean="0">
                <a:solidFill>
                  <a:schemeClr val="accent1">
                    <a:lumMod val="50000"/>
                  </a:schemeClr>
                </a:solidFill>
              </a:rPr>
              <a:t>主な発見方法</a:t>
            </a:r>
            <a:r>
              <a:rPr lang="en-US" altLang="ja-JP" sz="2400" b="1" dirty="0" smtClean="0">
                <a:solidFill>
                  <a:schemeClr val="accent1">
                    <a:lumMod val="50000"/>
                  </a:schemeClr>
                </a:solidFill>
              </a:rPr>
              <a:t>》</a:t>
            </a:r>
          </a:p>
          <a:p>
            <a:r>
              <a:rPr lang="ja-JP" altLang="ja-JP" sz="2200" dirty="0" smtClean="0">
                <a:solidFill>
                  <a:schemeClr val="tx1"/>
                </a:solidFill>
              </a:rPr>
              <a:t>◆</a:t>
            </a:r>
            <a:r>
              <a:rPr lang="ja-JP" altLang="ja-JP" sz="2200" dirty="0">
                <a:solidFill>
                  <a:schemeClr val="tx1"/>
                </a:solidFill>
              </a:rPr>
              <a:t>授業中・休み時間・部活動中・登下校時の日常観察</a:t>
            </a:r>
          </a:p>
          <a:p>
            <a:r>
              <a:rPr lang="ja-JP" altLang="ja-JP" sz="2200" dirty="0">
                <a:solidFill>
                  <a:schemeClr val="tx1"/>
                </a:solidFill>
              </a:rPr>
              <a:t>◆本人・保護者・友人・地域・相談機関等からの連絡や相談</a:t>
            </a:r>
          </a:p>
          <a:p>
            <a:r>
              <a:rPr lang="ja-JP" altLang="ja-JP" sz="2200" dirty="0">
                <a:solidFill>
                  <a:schemeClr val="tx1"/>
                </a:solidFill>
              </a:rPr>
              <a:t>◆個人面談やスクールカウンセラーによる面接</a:t>
            </a:r>
          </a:p>
          <a:p>
            <a:r>
              <a:rPr lang="ja-JP" altLang="ja-JP" sz="2200" dirty="0">
                <a:solidFill>
                  <a:schemeClr val="tx1"/>
                </a:solidFill>
              </a:rPr>
              <a:t>◆定期的な学校生活アンケートへの記述</a:t>
            </a:r>
          </a:p>
          <a:p>
            <a:r>
              <a:rPr lang="ja-JP" altLang="ja-JP" sz="2200" dirty="0">
                <a:solidFill>
                  <a:schemeClr val="tx1"/>
                </a:solidFill>
              </a:rPr>
              <a:t>◆遅刻・欠席の状況</a:t>
            </a:r>
          </a:p>
          <a:p>
            <a:r>
              <a:rPr lang="ja-JP" altLang="ja-JP" sz="2200" dirty="0">
                <a:solidFill>
                  <a:schemeClr val="tx1"/>
                </a:solidFill>
              </a:rPr>
              <a:t>◆保護者との対話や家庭訪問時の様子　　</a:t>
            </a:r>
            <a:r>
              <a:rPr lang="ja-JP" altLang="ja-JP" sz="2200" dirty="0" smtClean="0">
                <a:solidFill>
                  <a:schemeClr val="tx1"/>
                </a:solidFill>
              </a:rPr>
              <a:t>など</a:t>
            </a:r>
            <a:endParaRPr lang="ja-JP" altLang="ja-JP" sz="2200" dirty="0">
              <a:solidFill>
                <a:schemeClr val="tx1"/>
              </a:solidFill>
            </a:endParaRPr>
          </a:p>
        </p:txBody>
      </p:sp>
      <p:sp>
        <p:nvSpPr>
          <p:cNvPr id="1481" name="四角形 304"/>
          <p:cNvSpPr>
            <a:spLocks noGrp="1"/>
          </p:cNvSpPr>
          <p:nvPr>
            <p:ph type="title"/>
          </p:nvPr>
        </p:nvSpPr>
        <p:spPr>
          <a:xfrm>
            <a:off x="317485" y="152636"/>
            <a:ext cx="8509042" cy="575752"/>
          </a:xfrm>
          <a:prstGeom prst="rect">
            <a:avLst/>
          </a:prstGeom>
          <a:solidFill>
            <a:srgbClr val="0070C0"/>
          </a:solidFill>
        </p:spPr>
        <p:txBody>
          <a:bodyPr>
            <a:normAutofit fontScale="90000"/>
          </a:bodyPr>
          <a:lstStyle/>
          <a:p>
            <a:r>
              <a:rPr kumimoji="1" lang="ja-JP" altLang="en-US" sz="3555">
                <a:solidFill>
                  <a:schemeClr val="bg1"/>
                </a:solidFill>
              </a:rPr>
              <a:t>多くの児童生徒が被害者にも加害者にもなる</a:t>
            </a:r>
          </a:p>
        </p:txBody>
      </p:sp>
      <p:sp>
        <p:nvSpPr>
          <p:cNvPr id="1482" name="四角形 465"/>
          <p:cNvSpPr/>
          <p:nvPr/>
        </p:nvSpPr>
        <p:spPr>
          <a:xfrm>
            <a:off x="288079" y="908720"/>
            <a:ext cx="8509042" cy="1046625"/>
          </a:xfrm>
          <a:prstGeom prst="rect">
            <a:avLst/>
          </a:prstGeom>
        </p:spPr>
        <p:txBody>
          <a:bodyPr>
            <a:normAutofit lnSpcReduction="10000"/>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kumimoji="1" lang="ja-JP" altLang="en-US" sz="3200" dirty="0"/>
              <a:t>アンテナを張り、きめ細かな</a:t>
            </a:r>
            <a:r>
              <a:rPr lang="ja-JP" altLang="en-US" sz="3200" dirty="0" smtClean="0"/>
              <a:t>観察</a:t>
            </a:r>
            <a:endParaRPr lang="en-US" altLang="ja-JP" sz="3200" dirty="0" smtClean="0"/>
          </a:p>
          <a:p>
            <a:r>
              <a:rPr lang="ja-JP" altLang="en-US" sz="3200" dirty="0" smtClean="0"/>
              <a:t>子ども</a:t>
            </a:r>
            <a:r>
              <a:rPr lang="ja-JP" altLang="en-US" sz="3200" dirty="0"/>
              <a:t>たちの些細な変化への気づき</a:t>
            </a:r>
          </a:p>
          <a:p>
            <a:endParaRPr kumimoji="1" lang="ja-JP" altLang="en-US" sz="3200" dirty="0"/>
          </a:p>
        </p:txBody>
      </p:sp>
      <p:sp>
        <p:nvSpPr>
          <p:cNvPr id="1483" name="四角形 466"/>
          <p:cNvSpPr/>
          <p:nvPr/>
        </p:nvSpPr>
        <p:spPr>
          <a:xfrm>
            <a:off x="465988" y="3306436"/>
            <a:ext cx="8509042" cy="1046625"/>
          </a:xfrm>
          <a:prstGeom prst="rect">
            <a:avLst/>
          </a:prstGeom>
        </p:spPr>
        <p:txBody>
          <a:bodyPr>
            <a:normAutofit/>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endParaRPr kumimoji="1" lang="ja-JP" altLang="en-US" sz="3200" dirty="0"/>
          </a:p>
        </p:txBody>
      </p:sp>
      <p:sp>
        <p:nvSpPr>
          <p:cNvPr id="1484" name="図形 964"/>
          <p:cNvSpPr/>
          <p:nvPr/>
        </p:nvSpPr>
        <p:spPr>
          <a:xfrm>
            <a:off x="3887924" y="1880828"/>
            <a:ext cx="1008000" cy="720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485" name="コンテンツ プレースホルダ 966"/>
          <p:cNvSpPr/>
          <p:nvPr/>
        </p:nvSpPr>
        <p:spPr>
          <a:xfrm>
            <a:off x="399242" y="2744924"/>
            <a:ext cx="8286716" cy="787870"/>
          </a:xfrm>
          <a:prstGeom prst="roundRect">
            <a:avLst>
              <a:gd name="adj" fmla="val 37931"/>
            </a:avLst>
          </a:prstGeom>
          <a:solidFill>
            <a:srgbClr val="FF0000"/>
          </a:solidFill>
        </p:spPr>
        <p:txBody>
          <a:bodyPr vert="horz" lIns="91440" tIns="45720" rIns="91440" bIns="45720" rtlCol="0" anchor="ctr" anchorCtr="1">
            <a:normAutofit fontScale="77500" lnSpcReduction="20000"/>
          </a:bodyPr>
          <a:lstStyle/>
          <a:p>
            <a:pPr marR="0" lvl="0" algn="ctr" defTabSz="914400" rtl="0" eaLnBrk="1" fontAlgn="auto" latinLnBrk="0" hangingPunct="1">
              <a:lnSpc>
                <a:spcPct val="100000"/>
              </a:lnSpc>
              <a:spcBef>
                <a:spcPct val="20000"/>
              </a:spcBef>
              <a:spcAft>
                <a:spcPts val="0"/>
              </a:spcAft>
              <a:buClrTx/>
              <a:buSzTx/>
              <a:tabLst/>
              <a:defRPr/>
            </a:pPr>
            <a:r>
              <a:rPr lang="ja-JP" altLang="en-US" sz="3200" dirty="0" smtClean="0">
                <a:solidFill>
                  <a:schemeClr val="bg1"/>
                </a:solidFill>
                <a:latin typeface="ＭＳ ゴシック"/>
                <a:ea typeface="ＭＳ ゴシック"/>
              </a:rPr>
              <a:t>いじめを積極的</a:t>
            </a:r>
            <a:r>
              <a:rPr lang="ja-JP" altLang="en-US" sz="3200" dirty="0">
                <a:solidFill>
                  <a:schemeClr val="bg1"/>
                </a:solidFill>
                <a:latin typeface="ＭＳ ゴシック"/>
                <a:ea typeface="ＭＳ ゴシック"/>
              </a:rPr>
              <a:t>な</a:t>
            </a:r>
            <a:r>
              <a:rPr lang="ja-JP" altLang="en-US" sz="3200" dirty="0" smtClean="0">
                <a:solidFill>
                  <a:schemeClr val="bg1"/>
                </a:solidFill>
                <a:latin typeface="ＭＳ ゴシック"/>
                <a:ea typeface="ＭＳ ゴシック"/>
              </a:rPr>
              <a:t>認知し、子どもの尊厳を守る取組へ</a:t>
            </a:r>
            <a:endParaRPr lang="en-US" altLang="ja-JP" sz="3200" dirty="0">
              <a:solidFill>
                <a:schemeClr val="bg1"/>
              </a:solidFill>
              <a:latin typeface="ＭＳ ゴシック"/>
              <a:ea typeface="ＭＳ ゴシック"/>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491" name="角丸四角形 2"/>
          <p:cNvSpPr/>
          <p:nvPr/>
        </p:nvSpPr>
        <p:spPr>
          <a:xfrm>
            <a:off x="251520" y="224645"/>
            <a:ext cx="8532948" cy="6408711"/>
          </a:xfrm>
          <a:prstGeom prst="roundRect">
            <a:avLst>
              <a:gd name="adj" fmla="val 2440"/>
            </a:avLst>
          </a:prstGeom>
          <a:solidFill>
            <a:srgbClr val="CCFF99">
              <a:alpha val="55000"/>
            </a:srgbClr>
          </a:solidFill>
          <a:ln w="6350" cap="flat" cmpd="sng" algn="ctr">
            <a:solidFill>
              <a:srgbClr val="70AD47"/>
            </a:solidFill>
            <a:prstDash val="solid"/>
            <a:miter lim="800000"/>
          </a:ln>
          <a:effectLst/>
        </p:spPr>
        <p:txBody>
          <a:bodyPr rot="0" wrap="square" numCol="1" spcCol="0" rtlCol="0" fromWordArt="0" anchor="ctr" anchorCtr="0" forceAA="0" compatLnSpc="1"/>
          <a:lstStyle/>
          <a:p>
            <a:pPr marL="0" marR="0" lvl="0" indent="0" algn="l" defTabSz="914400" eaLnBrk="1" fontAlgn="auto" latinLnBrk="0" hangingPunct="1">
              <a:spcBef>
                <a:spcPts val="0"/>
              </a:spcBef>
              <a:spcAft>
                <a:spcPts val="0"/>
              </a:spcAft>
              <a:buClrTx/>
              <a:buSzTx/>
              <a:buFontTx/>
              <a:buNone/>
              <a:tabLst/>
              <a:defRPr/>
            </a:pPr>
            <a:r>
              <a:rPr kumimoji="0" lang="ja-JP" altLang="en-US" sz="2800" b="1" i="0" u="none" strike="noStrike" kern="100" cap="none" spc="0" normalizeH="0" baseline="0" noProof="0" dirty="0">
                <a:ln>
                  <a:noFill/>
                </a:ln>
                <a:solidFill>
                  <a:srgbClr val="002060"/>
                </a:solidFill>
                <a:effectLst/>
                <a:uLnTx/>
                <a:uFillTx/>
                <a:latin typeface="游明朝"/>
                <a:ea typeface="ＭＳ ゴシック" panose="020B0609070205080204" pitchFamily="49" charset="-128"/>
                <a:cs typeface="Times New Roman" panose="02020603050405020304" pitchFamily="18" charset="0"/>
              </a:rPr>
              <a:t>学校生活アンケートについて（公立学校）</a:t>
            </a:r>
            <a:endParaRPr kumimoji="0" lang="ja-JP" altLang="en-US" sz="2800" b="0" i="0" u="none" strike="noStrike" kern="100" cap="none" spc="0" normalizeH="0" baseline="0" noProof="0" dirty="0">
              <a:ln>
                <a:noFill/>
              </a:ln>
              <a:solidFill>
                <a:sysClr val="windowText" lastClr="000000"/>
              </a:solidFill>
              <a:effectLst/>
              <a:uLnTx/>
              <a:uFillTx/>
              <a:latin typeface="游明朝"/>
              <a:ea typeface="游明朝" panose="02020400000000000000" pitchFamily="18" charset="-128"/>
              <a:cs typeface="Times New Roman" panose="02020603050405020304" pitchFamily="18" charset="0"/>
            </a:endParaRPr>
          </a:p>
          <a:p>
            <a:pPr marL="90170" marR="163830" lvl="0" indent="-635" algn="just" defTabSz="914400" eaLnBrk="1" fontAlgn="auto" latinLnBrk="0" hangingPunct="1">
              <a:spcBef>
                <a:spcPts val="0"/>
              </a:spcBef>
              <a:spcAft>
                <a:spcPts val="0"/>
              </a:spcAft>
              <a:buClrTx/>
              <a:buSzTx/>
              <a:buFontTx/>
              <a:buNone/>
              <a:tabLst/>
              <a:defRPr/>
            </a:pPr>
            <a:r>
              <a:rPr kumimoji="0" lang="ja-JP" altLang="en-US" sz="2200" b="0" i="0" u="none" strike="noStrike" kern="100" cap="none" spc="0" normalizeH="0" baseline="0" noProof="0" dirty="0" smtClean="0">
                <a:ln>
                  <a:noFill/>
                </a:ln>
                <a:solidFill>
                  <a:sysClr val="windowText" lastClr="000000"/>
                </a:solidFill>
                <a:effectLst/>
                <a:uLnTx/>
                <a:uFillTx/>
                <a:latin typeface="游明朝"/>
                <a:ea typeface="ＭＳ ゴシック" panose="020B0609070205080204" pitchFamily="49" charset="-128"/>
                <a:cs typeface="Times New Roman" panose="02020603050405020304" pitchFamily="18" charset="0"/>
              </a:rPr>
              <a:t>・「</a:t>
            </a:r>
            <a:r>
              <a:rPr kumimoji="0" lang="ja-JP" altLang="en-US" sz="2200" b="0" i="0" u="none" strike="noStrike" kern="100" cap="none" spc="0" normalizeH="0" baseline="0" noProof="0" dirty="0">
                <a:ln>
                  <a:noFill/>
                </a:ln>
                <a:solidFill>
                  <a:sysClr val="windowText" lastClr="000000"/>
                </a:solidFill>
                <a:effectLst/>
                <a:uLnTx/>
                <a:uFillTx/>
                <a:latin typeface="游明朝"/>
                <a:ea typeface="ＭＳ ゴシック" panose="020B0609070205080204" pitchFamily="49" charset="-128"/>
                <a:cs typeface="Times New Roman" panose="02020603050405020304" pitchFamily="18" charset="0"/>
              </a:rPr>
              <a:t>学校生活アンケート（いじめについてのアンケート）」</a:t>
            </a:r>
            <a:r>
              <a:rPr kumimoji="0" lang="ja-JP" altLang="en-US" sz="2200" b="0" i="0" u="none" strike="noStrike" kern="100" cap="none" spc="0" normalizeH="0" baseline="0" noProof="0" dirty="0" smtClean="0">
                <a:ln>
                  <a:noFill/>
                </a:ln>
                <a:solidFill>
                  <a:sysClr val="windowText" lastClr="000000"/>
                </a:solidFill>
                <a:effectLst/>
                <a:uLnTx/>
                <a:uFillTx/>
                <a:latin typeface="游明朝"/>
                <a:ea typeface="ＭＳ ゴシック" panose="020B0609070205080204" pitchFamily="49" charset="-128"/>
                <a:cs typeface="Times New Roman" panose="02020603050405020304" pitchFamily="18" charset="0"/>
              </a:rPr>
              <a:t>を　</a:t>
            </a:r>
            <a:endParaRPr kumimoji="0" lang="en-US" altLang="ja-JP" sz="2200" b="0" i="0" u="none" strike="noStrike" kern="100" cap="none" spc="0" normalizeH="0" baseline="0" noProof="0" dirty="0" smtClean="0">
              <a:ln>
                <a:noFill/>
              </a:ln>
              <a:solidFill>
                <a:sysClr val="windowText" lastClr="000000"/>
              </a:solidFill>
              <a:effectLst/>
              <a:uLnTx/>
              <a:uFillTx/>
              <a:latin typeface="游明朝"/>
              <a:ea typeface="ＭＳ ゴシック" panose="020B0609070205080204" pitchFamily="49" charset="-128"/>
              <a:cs typeface="Times New Roman" panose="02020603050405020304" pitchFamily="18" charset="0"/>
            </a:endParaRPr>
          </a:p>
          <a:p>
            <a:pPr marL="90170" marR="163830" lvl="0" indent="-635" algn="just" defTabSz="914400" eaLnBrk="1" fontAlgn="auto" latinLnBrk="0" hangingPunct="1">
              <a:spcBef>
                <a:spcPts val="0"/>
              </a:spcBef>
              <a:spcAft>
                <a:spcPts val="0"/>
              </a:spcAft>
              <a:buClrTx/>
              <a:buSzTx/>
              <a:buFontTx/>
              <a:buNone/>
              <a:tabLst/>
              <a:defRPr/>
            </a:pPr>
            <a:r>
              <a:rPr kumimoji="0" lang="ja-JP" altLang="en-US" sz="2200" b="0" i="0" u="none" strike="noStrike" kern="100" cap="none" spc="0" normalizeH="0" baseline="0" noProof="0" dirty="0" smtClean="0">
                <a:ln>
                  <a:noFill/>
                </a:ln>
                <a:solidFill>
                  <a:sysClr val="windowText" lastClr="000000"/>
                </a:solidFill>
                <a:effectLst/>
                <a:uLnTx/>
                <a:uFillTx/>
                <a:latin typeface="游明朝"/>
                <a:ea typeface="ＭＳ ゴシック" panose="020B0609070205080204" pitchFamily="49" charset="-128"/>
                <a:cs typeface="Times New Roman" panose="02020603050405020304" pitchFamily="18" charset="0"/>
              </a:rPr>
              <a:t>　実施</a:t>
            </a:r>
            <a:r>
              <a:rPr kumimoji="0" lang="ja-JP" altLang="en-US" sz="2200" b="0" i="0" u="none" strike="noStrike" kern="100" cap="none" spc="0" normalizeH="0" baseline="0" noProof="0" dirty="0">
                <a:ln>
                  <a:noFill/>
                </a:ln>
                <a:solidFill>
                  <a:sysClr val="windowText" lastClr="000000"/>
                </a:solidFill>
                <a:effectLst/>
                <a:uLnTx/>
                <a:uFillTx/>
                <a:latin typeface="游明朝"/>
                <a:ea typeface="ＭＳ ゴシック" panose="020B0609070205080204" pitchFamily="49" charset="-128"/>
                <a:cs typeface="Times New Roman" panose="02020603050405020304" pitchFamily="18" charset="0"/>
              </a:rPr>
              <a:t>することにより、子どものいじめの現状や心の状態</a:t>
            </a:r>
            <a:r>
              <a:rPr kumimoji="0" lang="ja-JP" altLang="en-US" sz="2200" b="0" i="0" u="none" strike="noStrike" kern="100" cap="none" spc="0" normalizeH="0" baseline="0" noProof="0" dirty="0" smtClean="0">
                <a:ln>
                  <a:noFill/>
                </a:ln>
                <a:solidFill>
                  <a:sysClr val="windowText" lastClr="000000"/>
                </a:solidFill>
                <a:effectLst/>
                <a:uLnTx/>
                <a:uFillTx/>
                <a:latin typeface="游明朝"/>
                <a:ea typeface="ＭＳ ゴシック" panose="020B0609070205080204" pitchFamily="49" charset="-128"/>
                <a:cs typeface="Times New Roman" panose="02020603050405020304" pitchFamily="18" charset="0"/>
              </a:rPr>
              <a:t>を定</a:t>
            </a:r>
            <a:endParaRPr kumimoji="0" lang="en-US" altLang="ja-JP" sz="2200" b="0" i="0" u="none" strike="noStrike" kern="100" cap="none" spc="0" normalizeH="0" baseline="0" noProof="0" dirty="0" smtClean="0">
              <a:ln>
                <a:noFill/>
              </a:ln>
              <a:solidFill>
                <a:sysClr val="windowText" lastClr="000000"/>
              </a:solidFill>
              <a:effectLst/>
              <a:uLnTx/>
              <a:uFillTx/>
              <a:latin typeface="游明朝"/>
              <a:ea typeface="ＭＳ ゴシック" panose="020B0609070205080204" pitchFamily="49" charset="-128"/>
              <a:cs typeface="Times New Roman" panose="02020603050405020304" pitchFamily="18" charset="0"/>
            </a:endParaRPr>
          </a:p>
          <a:p>
            <a:pPr marL="90170" marR="163830" lvl="0" indent="-635" algn="just" defTabSz="914400" eaLnBrk="1" fontAlgn="auto" latinLnBrk="0" hangingPunct="1">
              <a:spcBef>
                <a:spcPts val="0"/>
              </a:spcBef>
              <a:spcAft>
                <a:spcPts val="0"/>
              </a:spcAft>
              <a:buClrTx/>
              <a:buSzTx/>
              <a:buFontTx/>
              <a:buNone/>
              <a:tabLst/>
              <a:defRPr/>
            </a:pPr>
            <a:r>
              <a:rPr kumimoji="0" lang="ja-JP" altLang="en-US" sz="2200" b="0" i="0" u="none" strike="noStrike" kern="100" cap="none" spc="0" normalizeH="0" baseline="0" noProof="0" dirty="0" smtClean="0">
                <a:ln>
                  <a:noFill/>
                </a:ln>
                <a:solidFill>
                  <a:sysClr val="windowText" lastClr="000000"/>
                </a:solidFill>
                <a:effectLst/>
                <a:uLnTx/>
                <a:uFillTx/>
                <a:latin typeface="游明朝"/>
                <a:ea typeface="ＭＳ ゴシック" panose="020B0609070205080204" pitchFamily="49" charset="-128"/>
                <a:cs typeface="Times New Roman" panose="02020603050405020304" pitchFamily="18" charset="0"/>
              </a:rPr>
              <a:t>　期的</a:t>
            </a:r>
            <a:r>
              <a:rPr kumimoji="0" lang="ja-JP" altLang="en-US" sz="2200" b="0" i="0" u="none" strike="noStrike" kern="100" cap="none" spc="0" normalizeH="0" baseline="0" noProof="0" dirty="0">
                <a:ln>
                  <a:noFill/>
                </a:ln>
                <a:solidFill>
                  <a:sysClr val="windowText" lastClr="000000"/>
                </a:solidFill>
                <a:effectLst/>
                <a:uLnTx/>
                <a:uFillTx/>
                <a:latin typeface="游明朝"/>
                <a:ea typeface="ＭＳ ゴシック" panose="020B0609070205080204" pitchFamily="49" charset="-128"/>
                <a:cs typeface="Times New Roman" panose="02020603050405020304" pitchFamily="18" charset="0"/>
              </a:rPr>
              <a:t>に把握し、早期発見・初期対応・早期解消に</a:t>
            </a:r>
            <a:r>
              <a:rPr kumimoji="0" lang="ja-JP" altLang="en-US" sz="2200" b="0" i="0" u="none" strike="noStrike" kern="100" cap="none" spc="0" normalizeH="0" baseline="0" noProof="0" dirty="0" smtClean="0">
                <a:ln>
                  <a:noFill/>
                </a:ln>
                <a:solidFill>
                  <a:sysClr val="windowText" lastClr="000000"/>
                </a:solidFill>
                <a:effectLst/>
                <a:uLnTx/>
                <a:uFillTx/>
                <a:latin typeface="游明朝"/>
                <a:ea typeface="ＭＳ ゴシック" panose="020B0609070205080204" pitchFamily="49" charset="-128"/>
                <a:cs typeface="Times New Roman" panose="02020603050405020304" pitchFamily="18" charset="0"/>
              </a:rPr>
              <a:t>有効。</a:t>
            </a:r>
            <a:endParaRPr kumimoji="0" lang="en-US" altLang="ja-JP" sz="2200" b="0" i="0" u="none" strike="noStrike" kern="100" cap="none" spc="0" normalizeH="0" baseline="0" noProof="0" dirty="0" smtClean="0">
              <a:ln>
                <a:noFill/>
              </a:ln>
              <a:solidFill>
                <a:sysClr val="windowText" lastClr="000000"/>
              </a:solidFill>
              <a:effectLst/>
              <a:uLnTx/>
              <a:uFillTx/>
              <a:latin typeface="游明朝"/>
              <a:ea typeface="ＭＳ ゴシック" panose="020B0609070205080204" pitchFamily="49" charset="-128"/>
              <a:cs typeface="Times New Roman" panose="02020603050405020304" pitchFamily="18" charset="0"/>
            </a:endParaRPr>
          </a:p>
          <a:p>
            <a:pPr marL="90170" marR="163830" lvl="0" indent="-635" algn="just" defTabSz="914400" eaLnBrk="1" fontAlgn="auto" latinLnBrk="0" hangingPunct="1">
              <a:spcBef>
                <a:spcPts val="0"/>
              </a:spcBef>
              <a:spcAft>
                <a:spcPts val="0"/>
              </a:spcAft>
              <a:buClrTx/>
              <a:buSzTx/>
              <a:buFontTx/>
              <a:buNone/>
              <a:tabLst/>
              <a:defRPr/>
            </a:pPr>
            <a:r>
              <a:rPr kumimoji="0" lang="ja-JP" altLang="en-US" sz="2200" b="0" i="0" u="none" strike="noStrike" kern="100" cap="none" spc="0" normalizeH="0" baseline="0" noProof="0" dirty="0" smtClean="0">
                <a:ln>
                  <a:noFill/>
                </a:ln>
                <a:solidFill>
                  <a:sysClr val="windowText" lastClr="000000"/>
                </a:solidFill>
                <a:effectLst/>
                <a:uLnTx/>
                <a:uFillTx/>
                <a:latin typeface="游明朝"/>
                <a:ea typeface="ＭＳ ゴシック" panose="020B0609070205080204" pitchFamily="49" charset="-128"/>
                <a:cs typeface="Times New Roman" panose="02020603050405020304" pitchFamily="18" charset="0"/>
              </a:rPr>
              <a:t>・アンケート</a:t>
            </a:r>
            <a:r>
              <a:rPr kumimoji="0" lang="ja-JP" altLang="en-US" sz="2200" b="0" i="0" u="none" strike="noStrike" kern="100" cap="none" spc="0" normalizeH="0" baseline="0" noProof="0" dirty="0">
                <a:ln>
                  <a:noFill/>
                </a:ln>
                <a:solidFill>
                  <a:sysClr val="windowText" lastClr="000000"/>
                </a:solidFill>
                <a:effectLst/>
                <a:uLnTx/>
                <a:uFillTx/>
                <a:latin typeface="游明朝"/>
                <a:ea typeface="ＭＳ ゴシック" panose="020B0609070205080204" pitchFamily="49" charset="-128"/>
                <a:cs typeface="Times New Roman" panose="02020603050405020304" pitchFamily="18" charset="0"/>
              </a:rPr>
              <a:t>の実施後、その結果をもとに</a:t>
            </a:r>
            <a:r>
              <a:rPr kumimoji="0" lang="ja-JP" altLang="en-US" sz="2200" b="0" i="0" u="sng" strike="noStrike" kern="100" cap="none" spc="0" normalizeH="0" baseline="0" noProof="0" dirty="0">
                <a:ln>
                  <a:noFill/>
                </a:ln>
                <a:solidFill>
                  <a:sysClr val="windowText" lastClr="000000"/>
                </a:solidFill>
                <a:effectLst/>
                <a:uLnTx/>
                <a:uFillTx/>
                <a:latin typeface="游明朝"/>
                <a:ea typeface="ＭＳ ゴシック" panose="020B0609070205080204" pitchFamily="49" charset="-128"/>
                <a:cs typeface="Times New Roman" panose="02020603050405020304" pitchFamily="18" charset="0"/>
              </a:rPr>
              <a:t>個人面談（二者</a:t>
            </a:r>
            <a:r>
              <a:rPr kumimoji="0" lang="ja-JP" altLang="en-US" sz="2200" b="0" i="0" u="sng" strike="noStrike" kern="100" cap="none" spc="0" normalizeH="0" baseline="0" noProof="0" dirty="0" smtClean="0">
                <a:ln>
                  <a:noFill/>
                </a:ln>
                <a:solidFill>
                  <a:sysClr val="windowText" lastClr="000000"/>
                </a:solidFill>
                <a:effectLst/>
                <a:uLnTx/>
                <a:uFillTx/>
                <a:latin typeface="游明朝"/>
                <a:ea typeface="ＭＳ ゴシック" panose="020B0609070205080204" pitchFamily="49" charset="-128"/>
                <a:cs typeface="Times New Roman" panose="02020603050405020304" pitchFamily="18" charset="0"/>
              </a:rPr>
              <a:t>面談</a:t>
            </a:r>
            <a:endParaRPr kumimoji="0" lang="en-US" altLang="ja-JP" sz="2200" b="0" i="0" u="sng" strike="noStrike" kern="100" cap="none" spc="0" normalizeH="0" baseline="0" noProof="0" dirty="0" smtClean="0">
              <a:ln>
                <a:noFill/>
              </a:ln>
              <a:solidFill>
                <a:sysClr val="windowText" lastClr="000000"/>
              </a:solidFill>
              <a:effectLst/>
              <a:uLnTx/>
              <a:uFillTx/>
              <a:latin typeface="游明朝"/>
              <a:ea typeface="ＭＳ ゴシック" panose="020B0609070205080204" pitchFamily="49" charset="-128"/>
              <a:cs typeface="Times New Roman" panose="02020603050405020304" pitchFamily="18" charset="0"/>
            </a:endParaRPr>
          </a:p>
          <a:p>
            <a:pPr marL="90170" marR="163830" lvl="0" indent="-635" algn="just" defTabSz="914400" eaLnBrk="1" fontAlgn="auto" latinLnBrk="0" hangingPunct="1">
              <a:spcBef>
                <a:spcPts val="0"/>
              </a:spcBef>
              <a:spcAft>
                <a:spcPts val="0"/>
              </a:spcAft>
              <a:buClrTx/>
              <a:buSzTx/>
              <a:buFontTx/>
              <a:buNone/>
              <a:tabLst/>
              <a:defRPr/>
            </a:pPr>
            <a:r>
              <a:rPr kumimoji="0" lang="ja-JP" altLang="en-US" sz="2200" b="0" i="0" u="sng" strike="noStrike" kern="100" cap="none" spc="0" normalizeH="0" baseline="0" noProof="0" dirty="0" smtClean="0">
                <a:ln>
                  <a:noFill/>
                </a:ln>
                <a:solidFill>
                  <a:sysClr val="windowText" lastClr="000000"/>
                </a:solidFill>
                <a:effectLst/>
                <a:uLnTx/>
                <a:uFillTx/>
                <a:latin typeface="游明朝"/>
                <a:ea typeface="ＭＳ ゴシック" panose="020B0609070205080204" pitchFamily="49" charset="-128"/>
                <a:cs typeface="Times New Roman" panose="02020603050405020304" pitchFamily="18" charset="0"/>
              </a:rPr>
              <a:t>　等</a:t>
            </a:r>
            <a:r>
              <a:rPr kumimoji="0" lang="ja-JP" altLang="en-US" sz="2200" b="0" i="0" u="sng" strike="noStrike" kern="100" cap="none" spc="0" normalizeH="0" baseline="0" noProof="0" dirty="0">
                <a:ln>
                  <a:noFill/>
                </a:ln>
                <a:solidFill>
                  <a:sysClr val="windowText" lastClr="000000"/>
                </a:solidFill>
                <a:effectLst/>
                <a:uLnTx/>
                <a:uFillTx/>
                <a:latin typeface="游明朝"/>
                <a:ea typeface="ＭＳ ゴシック" panose="020B0609070205080204" pitchFamily="49" charset="-128"/>
                <a:cs typeface="Times New Roman" panose="02020603050405020304" pitchFamily="18" charset="0"/>
              </a:rPr>
              <a:t>）</a:t>
            </a:r>
            <a:r>
              <a:rPr kumimoji="0" lang="ja-JP" altLang="en-US" sz="2200" b="0" i="0" u="none" strike="noStrike" kern="100" cap="none" spc="0" normalizeH="0" baseline="0" noProof="0" dirty="0">
                <a:ln>
                  <a:noFill/>
                </a:ln>
                <a:solidFill>
                  <a:sysClr val="windowText" lastClr="000000"/>
                </a:solidFill>
                <a:effectLst/>
                <a:uLnTx/>
                <a:uFillTx/>
                <a:latin typeface="游明朝"/>
                <a:ea typeface="ＭＳ ゴシック" panose="020B0609070205080204" pitchFamily="49" charset="-128"/>
                <a:cs typeface="Times New Roman" panose="02020603050405020304" pitchFamily="18" charset="0"/>
              </a:rPr>
              <a:t>を行うことは子どもの悩みに気付いたり、</a:t>
            </a:r>
            <a:r>
              <a:rPr kumimoji="0" lang="ja-JP" altLang="en-US" sz="2200" b="0" i="0" u="none" strike="noStrike" kern="100" cap="none" spc="0" normalizeH="0" baseline="0" noProof="0" dirty="0" smtClean="0">
                <a:ln>
                  <a:noFill/>
                </a:ln>
                <a:solidFill>
                  <a:sysClr val="windowText" lastClr="000000"/>
                </a:solidFill>
                <a:effectLst/>
                <a:uLnTx/>
                <a:uFillTx/>
                <a:latin typeface="游明朝"/>
                <a:ea typeface="ＭＳ ゴシック" panose="020B0609070205080204" pitchFamily="49" charset="-128"/>
                <a:cs typeface="Times New Roman" panose="02020603050405020304" pitchFamily="18" charset="0"/>
              </a:rPr>
              <a:t>ボイスシャ</a:t>
            </a:r>
            <a:endParaRPr kumimoji="0" lang="en-US" altLang="ja-JP" sz="2200" b="0" i="0" u="none" strike="noStrike" kern="100" cap="none" spc="0" normalizeH="0" baseline="0" noProof="0" dirty="0" smtClean="0">
              <a:ln>
                <a:noFill/>
              </a:ln>
              <a:solidFill>
                <a:sysClr val="windowText" lastClr="000000"/>
              </a:solidFill>
              <a:effectLst/>
              <a:uLnTx/>
              <a:uFillTx/>
              <a:latin typeface="游明朝"/>
              <a:ea typeface="ＭＳ ゴシック" panose="020B0609070205080204" pitchFamily="49" charset="-128"/>
              <a:cs typeface="Times New Roman" panose="02020603050405020304" pitchFamily="18" charset="0"/>
            </a:endParaRPr>
          </a:p>
          <a:p>
            <a:pPr marL="90170" marR="163830" lvl="0" indent="-635" algn="just" defTabSz="914400" eaLnBrk="1" fontAlgn="auto" latinLnBrk="0" hangingPunct="1">
              <a:spcBef>
                <a:spcPts val="0"/>
              </a:spcBef>
              <a:spcAft>
                <a:spcPts val="0"/>
              </a:spcAft>
              <a:buClrTx/>
              <a:buSzTx/>
              <a:buFontTx/>
              <a:buNone/>
              <a:tabLst/>
              <a:defRPr/>
            </a:pPr>
            <a:r>
              <a:rPr kumimoji="0" lang="ja-JP" altLang="en-US" sz="2200" b="0" i="0" u="none" strike="noStrike" kern="100" cap="none" spc="0" normalizeH="0" baseline="0" noProof="0" dirty="0" smtClean="0">
                <a:ln>
                  <a:noFill/>
                </a:ln>
                <a:solidFill>
                  <a:sysClr val="windowText" lastClr="000000"/>
                </a:solidFill>
                <a:effectLst/>
                <a:uLnTx/>
                <a:uFillTx/>
                <a:latin typeface="游明朝"/>
                <a:ea typeface="ＭＳ ゴシック" panose="020B0609070205080204" pitchFamily="49" charset="-128"/>
                <a:cs typeface="Times New Roman" panose="02020603050405020304" pitchFamily="18" charset="0"/>
              </a:rPr>
              <a:t>　ワー</a:t>
            </a:r>
            <a:r>
              <a:rPr kumimoji="0" lang="ja-JP" altLang="en-US" sz="2200" b="0" i="0" u="none" strike="noStrike" kern="100" cap="none" spc="0" normalizeH="0" baseline="0" noProof="0" dirty="0">
                <a:ln>
                  <a:noFill/>
                </a:ln>
                <a:solidFill>
                  <a:sysClr val="windowText" lastClr="000000"/>
                </a:solidFill>
                <a:effectLst/>
                <a:uLnTx/>
                <a:uFillTx/>
                <a:latin typeface="游明朝"/>
                <a:ea typeface="ＭＳ ゴシック" panose="020B0609070205080204" pitchFamily="49" charset="-128"/>
                <a:cs typeface="Times New Roman" panose="02020603050405020304" pitchFamily="18" charset="0"/>
              </a:rPr>
              <a:t>で信頼関係を築いたりすることに</a:t>
            </a:r>
            <a:r>
              <a:rPr kumimoji="0" lang="ja-JP" altLang="en-US" sz="2200" b="0" i="0" u="none" strike="noStrike" kern="100" cap="none" spc="0" normalizeH="0" baseline="0" noProof="0" dirty="0" smtClean="0">
                <a:ln>
                  <a:noFill/>
                </a:ln>
                <a:solidFill>
                  <a:sysClr val="windowText" lastClr="000000"/>
                </a:solidFill>
                <a:effectLst/>
                <a:uLnTx/>
                <a:uFillTx/>
                <a:latin typeface="游明朝"/>
                <a:ea typeface="ＭＳ ゴシック" panose="020B0609070205080204" pitchFamily="49" charset="-128"/>
                <a:cs typeface="Times New Roman" panose="02020603050405020304" pitchFamily="18" charset="0"/>
              </a:rPr>
              <a:t>役立てられる。</a:t>
            </a:r>
            <a:endParaRPr kumimoji="0" lang="en-US" altLang="ja-JP" sz="2200" b="0" i="0" u="none" strike="noStrike" kern="100" cap="none" spc="0" normalizeH="0" baseline="0" noProof="0" dirty="0" smtClean="0">
              <a:ln>
                <a:noFill/>
              </a:ln>
              <a:solidFill>
                <a:sysClr val="windowText" lastClr="000000"/>
              </a:solidFill>
              <a:effectLst/>
              <a:uLnTx/>
              <a:uFillTx/>
              <a:latin typeface="游明朝"/>
              <a:ea typeface="ＭＳ ゴシック" panose="020B0609070205080204" pitchFamily="49" charset="-128"/>
              <a:cs typeface="Times New Roman" panose="02020603050405020304" pitchFamily="18" charset="0"/>
            </a:endParaRPr>
          </a:p>
          <a:p>
            <a:pPr marL="90170" marR="163830" lvl="0" indent="-635" algn="just" defTabSz="914400" eaLnBrk="1" fontAlgn="auto" latinLnBrk="0" hangingPunct="1">
              <a:spcBef>
                <a:spcPts val="0"/>
              </a:spcBef>
              <a:spcAft>
                <a:spcPts val="0"/>
              </a:spcAft>
              <a:buClrTx/>
              <a:buSzTx/>
              <a:buFontTx/>
              <a:buNone/>
              <a:tabLst/>
              <a:defRPr/>
            </a:pPr>
            <a:r>
              <a:rPr kumimoji="0" lang="ja-JP" altLang="en-US" sz="2200" b="0" i="0" u="none" strike="noStrike" kern="100" cap="none" spc="0" normalizeH="0" baseline="0" noProof="0" dirty="0" smtClean="0">
                <a:ln>
                  <a:noFill/>
                </a:ln>
                <a:solidFill>
                  <a:sysClr val="windowText" lastClr="000000"/>
                </a:solidFill>
                <a:effectLst/>
                <a:uLnTx/>
                <a:uFillTx/>
                <a:latin typeface="游明朝"/>
                <a:ea typeface="ＭＳ ゴシック" panose="020B0609070205080204" pitchFamily="49" charset="-128"/>
                <a:cs typeface="Times New Roman" panose="02020603050405020304" pitchFamily="18" charset="0"/>
              </a:rPr>
              <a:t>・調査</a:t>
            </a:r>
            <a:r>
              <a:rPr kumimoji="0" lang="ja-JP" altLang="en-US" sz="2200" b="0" i="0" u="none" strike="noStrike" kern="100" cap="none" spc="0" normalizeH="0" baseline="0" noProof="0" dirty="0">
                <a:ln>
                  <a:noFill/>
                </a:ln>
                <a:solidFill>
                  <a:sysClr val="windowText" lastClr="000000"/>
                </a:solidFill>
                <a:effectLst/>
                <a:uLnTx/>
                <a:uFillTx/>
                <a:latin typeface="游明朝"/>
                <a:ea typeface="ＭＳ ゴシック" panose="020B0609070205080204" pitchFamily="49" charset="-128"/>
                <a:cs typeface="Times New Roman" panose="02020603050405020304" pitchFamily="18" charset="0"/>
              </a:rPr>
              <a:t>結果をいじめ等に係る取組や教育活動の成果の検証に</a:t>
            </a:r>
            <a:r>
              <a:rPr kumimoji="0" lang="ja-JP" altLang="en-US" sz="2200" b="0" i="0" u="none" strike="noStrike" kern="100" cap="none" spc="0" normalizeH="0" baseline="0" noProof="0" dirty="0" smtClean="0">
                <a:ln>
                  <a:noFill/>
                </a:ln>
                <a:solidFill>
                  <a:sysClr val="windowText" lastClr="000000"/>
                </a:solidFill>
                <a:effectLst/>
                <a:uLnTx/>
                <a:uFillTx/>
                <a:latin typeface="游明朝"/>
                <a:ea typeface="ＭＳ ゴシック" panose="020B0609070205080204" pitchFamily="49" charset="-128"/>
                <a:cs typeface="Times New Roman" panose="02020603050405020304" pitchFamily="18" charset="0"/>
              </a:rPr>
              <a:t>生</a:t>
            </a:r>
            <a:endParaRPr kumimoji="0" lang="en-US" altLang="ja-JP" sz="2200" b="0" i="0" u="none" strike="noStrike" kern="100" cap="none" spc="0" normalizeH="0" baseline="0" noProof="0" dirty="0" smtClean="0">
              <a:ln>
                <a:noFill/>
              </a:ln>
              <a:solidFill>
                <a:sysClr val="windowText" lastClr="000000"/>
              </a:solidFill>
              <a:effectLst/>
              <a:uLnTx/>
              <a:uFillTx/>
              <a:latin typeface="游明朝"/>
              <a:ea typeface="ＭＳ ゴシック" panose="020B0609070205080204" pitchFamily="49" charset="-128"/>
              <a:cs typeface="Times New Roman" panose="02020603050405020304" pitchFamily="18" charset="0"/>
            </a:endParaRPr>
          </a:p>
          <a:p>
            <a:pPr marL="90170" marR="163830" lvl="0" indent="-635" algn="just" defTabSz="914400" eaLnBrk="1" fontAlgn="auto" latinLnBrk="0" hangingPunct="1">
              <a:spcBef>
                <a:spcPts val="0"/>
              </a:spcBef>
              <a:spcAft>
                <a:spcPts val="0"/>
              </a:spcAft>
              <a:buClrTx/>
              <a:buSzTx/>
              <a:buFontTx/>
              <a:buNone/>
              <a:tabLst/>
              <a:defRPr/>
            </a:pPr>
            <a:r>
              <a:rPr kumimoji="0" lang="ja-JP" altLang="en-US" sz="2200" b="0" i="0" u="none" strike="noStrike" kern="100" cap="none" spc="0" normalizeH="0" baseline="0" noProof="0" dirty="0" smtClean="0">
                <a:ln>
                  <a:noFill/>
                </a:ln>
                <a:solidFill>
                  <a:sysClr val="windowText" lastClr="000000"/>
                </a:solidFill>
                <a:effectLst/>
                <a:uLnTx/>
                <a:uFillTx/>
                <a:latin typeface="游明朝"/>
                <a:ea typeface="ＭＳ ゴシック" panose="020B0609070205080204" pitchFamily="49" charset="-128"/>
                <a:cs typeface="Times New Roman" panose="02020603050405020304" pitchFamily="18" charset="0"/>
              </a:rPr>
              <a:t>　かし</a:t>
            </a:r>
            <a:r>
              <a:rPr kumimoji="0" lang="ja-JP" altLang="en-US" sz="2200" b="0" i="0" u="none" strike="noStrike" kern="100" cap="none" spc="0" normalizeH="0" baseline="0" noProof="0" dirty="0">
                <a:ln>
                  <a:noFill/>
                </a:ln>
                <a:solidFill>
                  <a:sysClr val="windowText" lastClr="000000"/>
                </a:solidFill>
                <a:effectLst/>
                <a:uLnTx/>
                <a:uFillTx/>
                <a:latin typeface="游明朝"/>
                <a:ea typeface="ＭＳ ゴシック" panose="020B0609070205080204" pitchFamily="49" charset="-128"/>
                <a:cs typeface="Times New Roman" panose="02020603050405020304" pitchFamily="18" charset="0"/>
              </a:rPr>
              <a:t>、いじめ等を生じさせない未然防止の</a:t>
            </a:r>
            <a:r>
              <a:rPr kumimoji="0" lang="ja-JP" altLang="en-US" sz="2200" b="0" i="0" u="none" strike="noStrike" kern="100" cap="none" spc="0" normalizeH="0" baseline="0" noProof="0" dirty="0" smtClean="0">
                <a:ln>
                  <a:noFill/>
                </a:ln>
                <a:solidFill>
                  <a:sysClr val="windowText" lastClr="000000"/>
                </a:solidFill>
                <a:effectLst/>
                <a:uLnTx/>
                <a:uFillTx/>
                <a:latin typeface="游明朝"/>
                <a:ea typeface="ＭＳ ゴシック" panose="020B0609070205080204" pitchFamily="49" charset="-128"/>
                <a:cs typeface="Times New Roman" panose="02020603050405020304" pitchFamily="18" charset="0"/>
              </a:rPr>
              <a:t>取組につなぐ。</a:t>
            </a:r>
            <a:endParaRPr kumimoji="0" lang="ja-JP" altLang="en-US" sz="2200" b="0" i="0" u="none" strike="noStrike" kern="100" cap="none" spc="0" normalizeH="0" baseline="0" noProof="0" dirty="0">
              <a:ln>
                <a:noFill/>
              </a:ln>
              <a:solidFill>
                <a:sysClr val="windowText" lastClr="000000"/>
              </a:solidFill>
              <a:effectLst/>
              <a:uLnTx/>
              <a:uFillTx/>
              <a:latin typeface="游明朝"/>
              <a:ea typeface="游明朝" panose="02020400000000000000" pitchFamily="18" charset="-128"/>
              <a:cs typeface="Times New Roman" panose="02020603050405020304" pitchFamily="18" charset="0"/>
            </a:endParaRPr>
          </a:p>
          <a:p>
            <a:pPr marL="0" marR="163830" lvl="0" indent="0" algn="just" defTabSz="914400" eaLnBrk="1" fontAlgn="auto" latinLnBrk="0" hangingPunct="1">
              <a:spcBef>
                <a:spcPts val="0"/>
              </a:spcBef>
              <a:spcAft>
                <a:spcPts val="0"/>
              </a:spcAft>
              <a:buClrTx/>
              <a:buSzTx/>
              <a:buFontTx/>
              <a:buNone/>
              <a:tabLst/>
              <a:defRPr/>
            </a:pPr>
            <a:endParaRPr kumimoji="0" lang="en-US" altLang="ja-JP" sz="2200" b="0" i="0" u="none" strike="noStrike" kern="100" cap="none" spc="0" normalizeH="0" baseline="0" noProof="0" dirty="0" smtClean="0">
              <a:ln>
                <a:noFill/>
              </a:ln>
              <a:solidFill>
                <a:sysClr val="windowText" lastClr="000000"/>
              </a:solidFill>
              <a:effectLst/>
              <a:uLnTx/>
              <a:uFillTx/>
              <a:latin typeface="游明朝"/>
              <a:ea typeface="ＭＳ ゴシック" panose="020B0609070205080204" pitchFamily="49" charset="-128"/>
              <a:cs typeface="Times New Roman" panose="02020603050405020304" pitchFamily="18" charset="0"/>
            </a:endParaRPr>
          </a:p>
          <a:p>
            <a:pPr marL="0" marR="163830" lvl="0" indent="0" algn="just" defTabSz="914400" eaLnBrk="1" fontAlgn="auto" latinLnBrk="0" hangingPunct="1">
              <a:spcBef>
                <a:spcPts val="0"/>
              </a:spcBef>
              <a:spcAft>
                <a:spcPts val="0"/>
              </a:spcAft>
              <a:buClrTx/>
              <a:buSzTx/>
              <a:buFontTx/>
              <a:buNone/>
              <a:tabLst/>
              <a:defRPr/>
            </a:pPr>
            <a:r>
              <a:rPr kumimoji="0" lang="en-US" altLang="ja-JP" sz="2200" b="0" i="0" u="none" strike="noStrike" kern="100" cap="none" spc="0" normalizeH="0" baseline="0" noProof="0" dirty="0" smtClean="0">
                <a:ln>
                  <a:noFill/>
                </a:ln>
                <a:solidFill>
                  <a:schemeClr val="accent1">
                    <a:lumMod val="50000"/>
                  </a:schemeClr>
                </a:solidFill>
                <a:effectLst/>
                <a:uLnTx/>
                <a:uFillTx/>
                <a:latin typeface="游明朝"/>
                <a:ea typeface="ＭＳ ゴシック" panose="020B0609070205080204" pitchFamily="49" charset="-128"/>
                <a:cs typeface="Times New Roman" panose="02020603050405020304" pitchFamily="18" charset="0"/>
              </a:rPr>
              <a:t>【</a:t>
            </a:r>
            <a:r>
              <a:rPr kumimoji="0" lang="ja-JP" altLang="en-US" sz="2200" b="0" i="0" u="none" strike="noStrike" kern="100" cap="none" spc="0" normalizeH="0" baseline="0" noProof="0" dirty="0" smtClean="0">
                <a:ln>
                  <a:noFill/>
                </a:ln>
                <a:solidFill>
                  <a:schemeClr val="accent1">
                    <a:lumMod val="50000"/>
                  </a:schemeClr>
                </a:solidFill>
                <a:effectLst/>
                <a:uLnTx/>
                <a:uFillTx/>
                <a:latin typeface="游明朝"/>
                <a:ea typeface="ＭＳ ゴシック" panose="020B0609070205080204" pitchFamily="49" charset="-128"/>
                <a:cs typeface="Times New Roman" panose="02020603050405020304" pitchFamily="18" charset="0"/>
              </a:rPr>
              <a:t>留意点</a:t>
            </a:r>
            <a:r>
              <a:rPr kumimoji="0" lang="en-US" altLang="ja-JP" sz="2200" b="0" i="0" u="none" strike="noStrike" kern="100" cap="none" spc="0" normalizeH="0" baseline="0" noProof="0" dirty="0" smtClean="0">
                <a:ln>
                  <a:noFill/>
                </a:ln>
                <a:solidFill>
                  <a:schemeClr val="accent1">
                    <a:lumMod val="50000"/>
                  </a:schemeClr>
                </a:solidFill>
                <a:effectLst/>
                <a:uLnTx/>
                <a:uFillTx/>
                <a:latin typeface="游明朝"/>
                <a:ea typeface="ＭＳ ゴシック" panose="020B0609070205080204" pitchFamily="49" charset="-128"/>
                <a:cs typeface="Times New Roman" panose="02020603050405020304" pitchFamily="18" charset="0"/>
              </a:rPr>
              <a:t>】</a:t>
            </a:r>
            <a:endParaRPr kumimoji="0" lang="ja-JP" altLang="en-US" sz="2200" b="0" i="0" u="none" strike="noStrike" kern="100" cap="none" spc="0" normalizeH="0" baseline="0" noProof="0" dirty="0">
              <a:ln>
                <a:noFill/>
              </a:ln>
              <a:solidFill>
                <a:schemeClr val="accent1">
                  <a:lumMod val="50000"/>
                </a:schemeClr>
              </a:solidFill>
              <a:effectLst/>
              <a:uLnTx/>
              <a:uFillTx/>
              <a:latin typeface="游明朝"/>
              <a:ea typeface="游明朝" panose="02020400000000000000" pitchFamily="18" charset="-128"/>
              <a:cs typeface="Times New Roman" panose="02020603050405020304" pitchFamily="18" charset="0"/>
            </a:endParaRPr>
          </a:p>
          <a:p>
            <a:pPr marL="0" marR="0" lvl="0" indent="114300" algn="just" defTabSz="914400" eaLnBrk="1" fontAlgn="auto" latinLnBrk="0" hangingPunct="1">
              <a:spcBef>
                <a:spcPts val="0"/>
              </a:spcBef>
              <a:spcAft>
                <a:spcPts val="0"/>
              </a:spcAft>
              <a:buClrTx/>
              <a:buSzTx/>
              <a:buFontTx/>
              <a:buNone/>
              <a:tabLst/>
              <a:defRPr/>
            </a:pPr>
            <a:r>
              <a:rPr kumimoji="0" lang="ja-JP" altLang="en-US" sz="2200" b="0" i="0" u="none" strike="noStrike" kern="100" cap="none" spc="0" normalizeH="0" baseline="0" noProof="0" dirty="0">
                <a:ln>
                  <a:noFill/>
                </a:ln>
                <a:solidFill>
                  <a:srgbClr val="000000"/>
                </a:solidFill>
                <a:effectLst/>
                <a:uLnTx/>
                <a:uFillTx/>
                <a:latin typeface="游明朝"/>
                <a:ea typeface="ＭＳ ゴシック" panose="020B0609070205080204" pitchFamily="49" charset="-128"/>
                <a:cs typeface="Times New Roman" panose="02020603050405020304" pitchFamily="18" charset="0"/>
              </a:rPr>
              <a:t>・学校生活アンケートは１２月までに</a:t>
            </a:r>
            <a:r>
              <a:rPr kumimoji="0" lang="ja-JP" altLang="en-US" sz="2200" b="0" i="0" strike="noStrike" kern="100" cap="none" spc="0" normalizeH="0" baseline="0" noProof="0" dirty="0">
                <a:ln>
                  <a:noFill/>
                </a:ln>
                <a:solidFill>
                  <a:srgbClr val="000000"/>
                </a:solidFill>
                <a:effectLst/>
                <a:uLnTx/>
                <a:uFillTx/>
                <a:latin typeface="游明朝"/>
                <a:ea typeface="ＭＳ ゴシック" panose="020B0609070205080204" pitchFamily="49" charset="-128"/>
                <a:cs typeface="Times New Roman" panose="02020603050405020304" pitchFamily="18" charset="0"/>
              </a:rPr>
              <a:t>２回以上の</a:t>
            </a:r>
            <a:r>
              <a:rPr kumimoji="0" lang="ja-JP" altLang="en-US" sz="2200" b="0" i="0" strike="noStrike" kern="100" cap="none" spc="0" normalizeH="0" baseline="0" noProof="0" dirty="0" smtClean="0">
                <a:ln>
                  <a:noFill/>
                </a:ln>
                <a:solidFill>
                  <a:srgbClr val="000000"/>
                </a:solidFill>
                <a:effectLst/>
                <a:uLnTx/>
                <a:uFillTx/>
                <a:latin typeface="游明朝"/>
                <a:ea typeface="ＭＳ ゴシック" panose="020B0609070205080204" pitchFamily="49" charset="-128"/>
                <a:cs typeface="Times New Roman" panose="02020603050405020304" pitchFamily="18" charset="0"/>
              </a:rPr>
              <a:t>実施</a:t>
            </a:r>
            <a:endParaRPr kumimoji="0" lang="ja-JP" altLang="en-US" sz="2200" b="0" i="0" strike="noStrike" kern="100" cap="none" spc="0" normalizeH="0" baseline="0" noProof="0" dirty="0">
              <a:ln>
                <a:noFill/>
              </a:ln>
              <a:solidFill>
                <a:sysClr val="windowText" lastClr="000000"/>
              </a:solidFill>
              <a:effectLst/>
              <a:uLnTx/>
              <a:uFillTx/>
              <a:latin typeface="游明朝"/>
              <a:ea typeface="游明朝" panose="02020400000000000000" pitchFamily="18" charset="-128"/>
              <a:cs typeface="Times New Roman" panose="02020603050405020304" pitchFamily="18" charset="0"/>
            </a:endParaRPr>
          </a:p>
          <a:p>
            <a:pPr marL="247650" marR="74930" lvl="0" indent="-114300" algn="just" defTabSz="914400" eaLnBrk="1" fontAlgn="auto" latinLnBrk="0" hangingPunct="1">
              <a:spcBef>
                <a:spcPts val="0"/>
              </a:spcBef>
              <a:spcAft>
                <a:spcPts val="0"/>
              </a:spcAft>
              <a:buClrTx/>
              <a:buSzTx/>
              <a:buFontTx/>
              <a:buNone/>
              <a:tabLst/>
              <a:defRPr/>
            </a:pPr>
            <a:r>
              <a:rPr kumimoji="0" lang="ja-JP" altLang="en-US" sz="2200" b="0" i="0" u="none" strike="noStrike" kern="100" cap="none" spc="0" normalizeH="0" baseline="0" noProof="0" dirty="0">
                <a:ln>
                  <a:noFill/>
                </a:ln>
                <a:solidFill>
                  <a:srgbClr val="000000"/>
                </a:solidFill>
                <a:effectLst/>
                <a:uLnTx/>
                <a:uFillTx/>
                <a:latin typeface="游明朝"/>
                <a:ea typeface="ＭＳ ゴシック" panose="020B0609070205080204" pitchFamily="49" charset="-128"/>
                <a:cs typeface="Times New Roman" panose="02020603050405020304" pitchFamily="18" charset="0"/>
              </a:rPr>
              <a:t>・アンケートは、子どもの</a:t>
            </a:r>
            <a:r>
              <a:rPr kumimoji="0" lang="ja-JP" altLang="en-US" sz="2200" b="0" i="0" u="none" strike="noStrike" kern="100" cap="none" spc="0" normalizeH="0" baseline="0" noProof="0" dirty="0" smtClean="0">
                <a:ln>
                  <a:noFill/>
                </a:ln>
                <a:solidFill>
                  <a:srgbClr val="000000"/>
                </a:solidFill>
                <a:effectLst/>
                <a:uLnTx/>
                <a:uFillTx/>
                <a:latin typeface="游明朝"/>
                <a:ea typeface="ＭＳ ゴシック" panose="020B0609070205080204" pitchFamily="49" charset="-128"/>
                <a:cs typeface="Times New Roman" panose="02020603050405020304" pitchFamily="18" charset="0"/>
              </a:rPr>
              <a:t>実態や発達段階</a:t>
            </a:r>
            <a:r>
              <a:rPr kumimoji="0" lang="ja-JP" altLang="en-US" sz="2200" b="0" i="0" u="none" strike="noStrike" kern="100" cap="none" spc="0" normalizeH="0" baseline="0" noProof="0" dirty="0">
                <a:ln>
                  <a:noFill/>
                </a:ln>
                <a:solidFill>
                  <a:srgbClr val="000000"/>
                </a:solidFill>
                <a:effectLst/>
                <a:uLnTx/>
                <a:uFillTx/>
                <a:latin typeface="游明朝"/>
                <a:ea typeface="ＭＳ ゴシック" panose="020B0609070205080204" pitchFamily="49" charset="-128"/>
                <a:cs typeface="Times New Roman" panose="02020603050405020304" pitchFamily="18" charset="0"/>
              </a:rPr>
              <a:t>に合わせて</a:t>
            </a:r>
            <a:r>
              <a:rPr kumimoji="0" lang="ja-JP" altLang="en-US" sz="2200" b="0" i="0" u="none" strike="noStrike" kern="100" cap="none" spc="0" normalizeH="0" baseline="0" noProof="0" dirty="0" smtClean="0">
                <a:ln>
                  <a:noFill/>
                </a:ln>
                <a:solidFill>
                  <a:srgbClr val="000000"/>
                </a:solidFill>
                <a:effectLst/>
                <a:uLnTx/>
                <a:uFillTx/>
                <a:latin typeface="游明朝"/>
                <a:ea typeface="ＭＳ ゴシック" panose="020B0609070205080204" pitchFamily="49" charset="-128"/>
                <a:cs typeface="Times New Roman" panose="02020603050405020304" pitchFamily="18" charset="0"/>
              </a:rPr>
              <a:t>アンケー　</a:t>
            </a:r>
            <a:endParaRPr kumimoji="0" lang="en-US" altLang="ja-JP" sz="2200" b="0" i="0" u="none" strike="noStrike" kern="100" cap="none" spc="0" normalizeH="0" baseline="0" noProof="0" dirty="0" smtClean="0">
              <a:ln>
                <a:noFill/>
              </a:ln>
              <a:solidFill>
                <a:srgbClr val="000000"/>
              </a:solidFill>
              <a:effectLst/>
              <a:uLnTx/>
              <a:uFillTx/>
              <a:latin typeface="游明朝"/>
              <a:ea typeface="ＭＳ ゴシック" panose="020B0609070205080204" pitchFamily="49" charset="-128"/>
              <a:cs typeface="Times New Roman" panose="02020603050405020304" pitchFamily="18" charset="0"/>
            </a:endParaRPr>
          </a:p>
          <a:p>
            <a:pPr marL="247650" marR="74930" lvl="0" indent="-114300" algn="just" defTabSz="914400" eaLnBrk="1" fontAlgn="auto" latinLnBrk="0" hangingPunct="1">
              <a:spcBef>
                <a:spcPts val="0"/>
              </a:spcBef>
              <a:spcAft>
                <a:spcPts val="0"/>
              </a:spcAft>
              <a:buClrTx/>
              <a:buSzTx/>
              <a:buFontTx/>
              <a:buNone/>
              <a:tabLst/>
              <a:defRPr/>
            </a:pPr>
            <a:r>
              <a:rPr kumimoji="0" lang="ja-JP" altLang="en-US" sz="2200" b="0" i="0" u="none" strike="noStrike" kern="100" cap="none" spc="0" normalizeH="0" baseline="0" noProof="0" dirty="0" smtClean="0">
                <a:ln>
                  <a:noFill/>
                </a:ln>
                <a:solidFill>
                  <a:srgbClr val="000000"/>
                </a:solidFill>
                <a:effectLst/>
                <a:uLnTx/>
                <a:uFillTx/>
                <a:latin typeface="游明朝"/>
                <a:ea typeface="ＭＳ ゴシック" panose="020B0609070205080204" pitchFamily="49" charset="-128"/>
                <a:cs typeface="Times New Roman" panose="02020603050405020304" pitchFamily="18" charset="0"/>
              </a:rPr>
              <a:t>　ト</a:t>
            </a:r>
            <a:r>
              <a:rPr kumimoji="0" lang="ja-JP" altLang="en-US" sz="2200" b="0" i="0" u="none" strike="noStrike" kern="100" cap="none" spc="0" normalizeH="0" baseline="0" noProof="0" dirty="0">
                <a:ln>
                  <a:noFill/>
                </a:ln>
                <a:solidFill>
                  <a:srgbClr val="000000"/>
                </a:solidFill>
                <a:effectLst/>
                <a:uLnTx/>
                <a:uFillTx/>
                <a:latin typeface="游明朝"/>
                <a:ea typeface="ＭＳ ゴシック" panose="020B0609070205080204" pitchFamily="49" charset="-128"/>
                <a:cs typeface="Times New Roman" panose="02020603050405020304" pitchFamily="18" charset="0"/>
              </a:rPr>
              <a:t>を</a:t>
            </a:r>
            <a:r>
              <a:rPr kumimoji="0" lang="ja-JP" altLang="en-US" sz="2200" b="0" i="0" u="none" strike="noStrike" kern="100" cap="none" spc="0" normalizeH="0" baseline="0" noProof="0" dirty="0" smtClean="0">
                <a:ln>
                  <a:noFill/>
                </a:ln>
                <a:solidFill>
                  <a:srgbClr val="000000"/>
                </a:solidFill>
                <a:effectLst/>
                <a:uLnTx/>
                <a:uFillTx/>
                <a:latin typeface="游明朝"/>
                <a:ea typeface="ＭＳ ゴシック" panose="020B0609070205080204" pitchFamily="49" charset="-128"/>
                <a:cs typeface="Times New Roman" panose="02020603050405020304" pitchFamily="18" charset="0"/>
              </a:rPr>
              <a:t>選択する</a:t>
            </a:r>
            <a:r>
              <a:rPr kumimoji="0" lang="ja-JP" altLang="en-US" sz="2200" b="0" i="0" u="none" strike="noStrike" kern="100" cap="none" spc="0" normalizeH="0" baseline="0" noProof="0" dirty="0">
                <a:ln>
                  <a:noFill/>
                </a:ln>
                <a:solidFill>
                  <a:srgbClr val="000000"/>
                </a:solidFill>
                <a:effectLst/>
                <a:uLnTx/>
                <a:uFillTx/>
                <a:latin typeface="游明朝"/>
                <a:ea typeface="ＭＳ ゴシック" panose="020B0609070205080204" pitchFamily="49" charset="-128"/>
                <a:cs typeface="Times New Roman" panose="02020603050405020304" pitchFamily="18" charset="0"/>
              </a:rPr>
              <a:t>など、学校の実情に</a:t>
            </a:r>
            <a:r>
              <a:rPr kumimoji="0" lang="ja-JP" altLang="en-US" sz="2200" b="0" i="0" u="none" strike="noStrike" kern="100" cap="none" spc="0" normalizeH="0" baseline="0" noProof="0" dirty="0" smtClean="0">
                <a:ln>
                  <a:noFill/>
                </a:ln>
                <a:solidFill>
                  <a:srgbClr val="000000"/>
                </a:solidFill>
                <a:effectLst/>
                <a:uLnTx/>
                <a:uFillTx/>
                <a:latin typeface="游明朝"/>
                <a:ea typeface="ＭＳ ゴシック" panose="020B0609070205080204" pitchFamily="49" charset="-128"/>
                <a:cs typeface="Times New Roman" panose="02020603050405020304" pitchFamily="18" charset="0"/>
              </a:rPr>
              <a:t>合わせること</a:t>
            </a:r>
            <a:endParaRPr kumimoji="0" lang="ja-JP" altLang="en-US" sz="2200" b="0" i="0" u="none" strike="noStrike" kern="100" cap="none" spc="0" normalizeH="0" baseline="0" noProof="0" dirty="0">
              <a:ln>
                <a:noFill/>
              </a:ln>
              <a:solidFill>
                <a:sysClr val="windowText" lastClr="000000"/>
              </a:solidFill>
              <a:effectLst/>
              <a:uLnTx/>
              <a:uFillTx/>
              <a:latin typeface="游明朝"/>
              <a:ea typeface="游明朝" panose="02020400000000000000" pitchFamily="18" charset="-128"/>
              <a:cs typeface="Times New Roman" panose="02020603050405020304" pitchFamily="18" charset="0"/>
            </a:endParaRPr>
          </a:p>
          <a:p>
            <a:pPr marL="247650" marR="74930" lvl="0" indent="-114300" algn="just" defTabSz="914400" eaLnBrk="1" fontAlgn="auto" latinLnBrk="0" hangingPunct="1">
              <a:spcBef>
                <a:spcPts val="0"/>
              </a:spcBef>
              <a:spcAft>
                <a:spcPts val="0"/>
              </a:spcAft>
              <a:buClrTx/>
              <a:buSzTx/>
              <a:buFontTx/>
              <a:buNone/>
              <a:tabLst/>
              <a:defRPr/>
            </a:pPr>
            <a:r>
              <a:rPr kumimoji="0" lang="ja-JP" altLang="en-US" sz="2200" b="0" i="0" u="none" strike="noStrike" kern="100" cap="none" spc="0" normalizeH="0" baseline="0" noProof="0" dirty="0" smtClean="0">
                <a:ln>
                  <a:noFill/>
                </a:ln>
                <a:solidFill>
                  <a:srgbClr val="000000"/>
                </a:solidFill>
                <a:effectLst/>
                <a:uLnTx/>
                <a:uFillTx/>
                <a:latin typeface="游明朝"/>
                <a:ea typeface="ＭＳ ゴシック" panose="020B0609070205080204" pitchFamily="49" charset="-128"/>
                <a:cs typeface="Times New Roman" panose="02020603050405020304" pitchFamily="18" charset="0"/>
              </a:rPr>
              <a:t>・部活動</a:t>
            </a:r>
            <a:r>
              <a:rPr kumimoji="0" lang="ja-JP" altLang="en-US" sz="2200" b="0" i="0" u="none" strike="noStrike" kern="100" cap="none" spc="0" normalizeH="0" baseline="0" noProof="0" dirty="0">
                <a:ln>
                  <a:noFill/>
                </a:ln>
                <a:solidFill>
                  <a:srgbClr val="000000"/>
                </a:solidFill>
                <a:effectLst/>
                <a:uLnTx/>
                <a:uFillTx/>
                <a:latin typeface="游明朝"/>
                <a:ea typeface="ＭＳ ゴシック" panose="020B0609070205080204" pitchFamily="49" charset="-128"/>
                <a:cs typeface="Times New Roman" panose="02020603050405020304" pitchFamily="18" charset="0"/>
              </a:rPr>
              <a:t>についても調査ができる</a:t>
            </a:r>
            <a:r>
              <a:rPr kumimoji="0" lang="ja-JP" altLang="en-US" sz="2200" b="0" i="0" u="none" strike="noStrike" kern="100" cap="none" spc="0" normalizeH="0" baseline="0" noProof="0" dirty="0" smtClean="0">
                <a:ln>
                  <a:noFill/>
                </a:ln>
                <a:solidFill>
                  <a:srgbClr val="000000"/>
                </a:solidFill>
                <a:effectLst/>
                <a:uLnTx/>
                <a:uFillTx/>
                <a:latin typeface="游明朝"/>
                <a:ea typeface="ＭＳ ゴシック" panose="020B0609070205080204" pitchFamily="49" charset="-128"/>
                <a:cs typeface="Times New Roman" panose="02020603050405020304" pitchFamily="18" charset="0"/>
              </a:rPr>
              <a:t>設問により部活動</a:t>
            </a:r>
            <a:r>
              <a:rPr kumimoji="0" lang="ja-JP" altLang="en-US" sz="2200" b="0" i="0" u="none" strike="noStrike" kern="100" cap="none" spc="0" normalizeH="0" baseline="0" noProof="0" dirty="0">
                <a:ln>
                  <a:noFill/>
                </a:ln>
                <a:solidFill>
                  <a:srgbClr val="000000"/>
                </a:solidFill>
                <a:effectLst/>
                <a:uLnTx/>
                <a:uFillTx/>
                <a:latin typeface="游明朝"/>
                <a:ea typeface="ＭＳ ゴシック" panose="020B0609070205080204" pitchFamily="49" charset="-128"/>
                <a:cs typeface="Times New Roman" panose="02020603050405020304" pitchFamily="18" charset="0"/>
              </a:rPr>
              <a:t>における</a:t>
            </a:r>
            <a:r>
              <a:rPr kumimoji="0" lang="ja-JP" altLang="en-US" sz="2200" b="0" i="0" u="none" strike="noStrike" kern="100" cap="none" spc="0" normalizeH="0" baseline="0" noProof="0" dirty="0" err="1" smtClean="0">
                <a:ln>
                  <a:noFill/>
                </a:ln>
                <a:solidFill>
                  <a:srgbClr val="000000"/>
                </a:solidFill>
                <a:effectLst/>
                <a:uLnTx/>
                <a:uFillTx/>
                <a:latin typeface="游明朝"/>
                <a:ea typeface="ＭＳ ゴシック" panose="020B0609070205080204" pitchFamily="49" charset="-128"/>
                <a:cs typeface="Times New Roman" panose="02020603050405020304" pitchFamily="18" charset="0"/>
              </a:rPr>
              <a:t>い</a:t>
            </a:r>
            <a:endParaRPr kumimoji="0" lang="en-US" altLang="ja-JP" sz="2200" b="0" i="0" u="none" strike="noStrike" kern="100" cap="none" spc="0" normalizeH="0" baseline="0" noProof="0" dirty="0" smtClean="0">
              <a:ln>
                <a:noFill/>
              </a:ln>
              <a:solidFill>
                <a:srgbClr val="000000"/>
              </a:solidFill>
              <a:effectLst/>
              <a:uLnTx/>
              <a:uFillTx/>
              <a:latin typeface="游明朝"/>
              <a:ea typeface="ＭＳ ゴシック" panose="020B0609070205080204" pitchFamily="49" charset="-128"/>
              <a:cs typeface="Times New Roman" panose="02020603050405020304" pitchFamily="18" charset="0"/>
            </a:endParaRPr>
          </a:p>
          <a:p>
            <a:pPr marL="247650" marR="74930" lvl="0" indent="-114300" algn="just" defTabSz="914400" eaLnBrk="1" fontAlgn="auto" latinLnBrk="0" hangingPunct="1">
              <a:spcBef>
                <a:spcPts val="0"/>
              </a:spcBef>
              <a:spcAft>
                <a:spcPts val="0"/>
              </a:spcAft>
              <a:buClrTx/>
              <a:buSzTx/>
              <a:buFontTx/>
              <a:buNone/>
              <a:tabLst/>
              <a:defRPr/>
            </a:pPr>
            <a:r>
              <a:rPr kumimoji="0" lang="ja-JP" altLang="en-US" sz="2200" b="0" i="0" u="none" strike="noStrike" kern="100" cap="none" spc="0" normalizeH="0" baseline="0" noProof="0" dirty="0" smtClean="0">
                <a:ln>
                  <a:noFill/>
                </a:ln>
                <a:solidFill>
                  <a:srgbClr val="000000"/>
                </a:solidFill>
                <a:effectLst/>
                <a:uLnTx/>
                <a:uFillTx/>
                <a:latin typeface="游明朝"/>
                <a:ea typeface="ＭＳ ゴシック" panose="020B0609070205080204" pitchFamily="49" charset="-128"/>
                <a:cs typeface="Times New Roman" panose="02020603050405020304" pitchFamily="18" charset="0"/>
              </a:rPr>
              <a:t>　</a:t>
            </a:r>
            <a:r>
              <a:rPr kumimoji="0" lang="ja-JP" altLang="en-US" sz="2200" b="0" i="0" u="none" strike="noStrike" kern="100" cap="none" spc="0" normalizeH="0" baseline="0" noProof="0" dirty="0" err="1" smtClean="0">
                <a:ln>
                  <a:noFill/>
                </a:ln>
                <a:solidFill>
                  <a:srgbClr val="000000"/>
                </a:solidFill>
                <a:effectLst/>
                <a:uLnTx/>
                <a:uFillTx/>
                <a:latin typeface="游明朝"/>
                <a:ea typeface="ＭＳ ゴシック" panose="020B0609070205080204" pitchFamily="49" charset="-128"/>
                <a:cs typeface="Times New Roman" panose="02020603050405020304" pitchFamily="18" charset="0"/>
              </a:rPr>
              <a:t>じめの</a:t>
            </a:r>
            <a:r>
              <a:rPr kumimoji="0" lang="ja-JP" altLang="en-US" sz="2200" b="0" i="0" u="none" strike="noStrike" kern="100" cap="none" spc="0" normalizeH="0" baseline="0" noProof="0" dirty="0">
                <a:ln>
                  <a:noFill/>
                </a:ln>
                <a:solidFill>
                  <a:srgbClr val="000000"/>
                </a:solidFill>
                <a:effectLst/>
                <a:uLnTx/>
                <a:uFillTx/>
                <a:latin typeface="游明朝"/>
                <a:ea typeface="ＭＳ ゴシック" panose="020B0609070205080204" pitchFamily="49" charset="-128"/>
                <a:cs typeface="Times New Roman" panose="02020603050405020304" pitchFamily="18" charset="0"/>
              </a:rPr>
              <a:t>実態把握</a:t>
            </a:r>
            <a:r>
              <a:rPr kumimoji="0" lang="ja-JP" altLang="en-US" sz="2200" b="0" i="0" u="none" strike="noStrike" kern="100" cap="none" spc="0" normalizeH="0" baseline="0" noProof="0" dirty="0" smtClean="0">
                <a:ln>
                  <a:noFill/>
                </a:ln>
                <a:solidFill>
                  <a:srgbClr val="000000"/>
                </a:solidFill>
                <a:effectLst/>
                <a:uLnTx/>
                <a:uFillTx/>
                <a:latin typeface="游明朝"/>
                <a:ea typeface="ＭＳ ゴシック" panose="020B0609070205080204" pitchFamily="49" charset="-128"/>
                <a:cs typeface="Times New Roman" panose="02020603050405020304" pitchFamily="18" charset="0"/>
              </a:rPr>
              <a:t>に活用</a:t>
            </a:r>
            <a:endParaRPr kumimoji="0" lang="ja-JP" altLang="en-US" sz="2200" b="0" i="0" u="none" strike="noStrike" kern="100" cap="none" spc="0" normalizeH="0" baseline="0" noProof="0" dirty="0">
              <a:ln>
                <a:noFill/>
              </a:ln>
              <a:solidFill>
                <a:sysClr val="windowText" lastClr="000000"/>
              </a:solidFill>
              <a:effectLst/>
              <a:uLnTx/>
              <a:uFillTx/>
              <a:latin typeface="游明朝"/>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21825290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0" name=""/>
        <p:cNvGrpSpPr/>
        <p:nvPr/>
      </p:nvGrpSpPr>
      <p:grpSpPr>
        <a:xfrm>
          <a:off x="0" y="0"/>
          <a:ext cx="0" cy="0"/>
          <a:chOff x="0" y="0"/>
          <a:chExt cx="0" cy="0"/>
        </a:xfrm>
      </p:grpSpPr>
      <p:sp>
        <p:nvSpPr>
          <p:cNvPr id="1497" name="タイトル 1"/>
          <p:cNvSpPr>
            <a:spLocks noGrp="1"/>
          </p:cNvSpPr>
          <p:nvPr>
            <p:ph type="title"/>
          </p:nvPr>
        </p:nvSpPr>
        <p:spPr>
          <a:xfrm>
            <a:off x="467544" y="2276872"/>
            <a:ext cx="8229600" cy="3024336"/>
          </a:xfrm>
        </p:spPr>
        <p:txBody>
          <a:bodyPr spcFirstLastPara="1" rtlCol="0">
            <a:prstTxWarp prst="textArchUp">
              <a:avLst>
                <a:gd name="adj" fmla="val 11957291"/>
              </a:avLst>
            </a:prstTxWarp>
            <a:normAutofit/>
          </a:bodyPr>
          <a:lstStyle/>
          <a:p>
            <a:pPr eaLnBrk="1" fontAlgn="auto" hangingPunct="1">
              <a:spcAft>
                <a:spcPts val="0"/>
              </a:spcAft>
              <a:defRPr/>
            </a:pPr>
            <a:r>
              <a:rPr lang="ja-JP" altLang="en-US" sz="3600" dirty="0">
                <a:solidFill>
                  <a:srgbClr val="00B0F0"/>
                </a:solidFill>
                <a:latin typeface="HG創英角ﾎﾟｯﾌﾟ体" pitchFamily="49" charset="-128"/>
                <a:ea typeface="HG創英角ﾎﾟｯﾌﾟ体" pitchFamily="49" charset="-128"/>
              </a:rPr>
              <a:t>お疲れ様でした</a:t>
            </a:r>
          </a:p>
        </p:txBody>
      </p:sp>
      <p:pic>
        <p:nvPicPr>
          <p:cNvPr id="1498" name="図 4" descr="friends_man_woman.png"/>
          <p:cNvPicPr>
            <a:picLocks noChangeAspect="1"/>
          </p:cNvPicPr>
          <p:nvPr/>
        </p:nvPicPr>
        <p:blipFill>
          <a:blip r:embed="rId1"/>
          <a:stretch>
            <a:fillRect/>
          </a:stretch>
        </p:blipFill>
        <p:spPr>
          <a:xfrm>
            <a:off x="1979613" y="2565400"/>
            <a:ext cx="4694237" cy="3057525"/>
          </a:xfrm>
          <a:prstGeom prst="rect">
            <a:avLst/>
          </a:prstGeom>
          <a:noFill/>
          <a:ln w="9525">
            <a:noFill/>
            <a:miter lim="800000"/>
            <a:headEnd/>
            <a:tailEnd/>
          </a:ln>
        </p:spPr>
      </p:pic>
      <p:sp>
        <p:nvSpPr>
          <p:cNvPr id="1499"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18</a:t>
            </a:fld>
            <a:endParaRPr lang="ja-JP"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0" name=""/>
        <p:cNvGrpSpPr/>
        <p:nvPr/>
      </p:nvGrpSpPr>
      <p:grpSpPr>
        <a:xfrm>
          <a:off x="0" y="0"/>
          <a:ext cx="0" cy="0"/>
          <a:chOff x="0" y="0"/>
          <a:chExt cx="0" cy="0"/>
        </a:xfrm>
      </p:grpSpPr>
      <p:pic>
        <p:nvPicPr>
          <p:cNvPr id="1335" name="図 19" descr="ct06075main.png"/>
          <p:cNvPicPr>
            <a:picLocks noChangeAspect="1"/>
          </p:cNvPicPr>
          <p:nvPr/>
        </p:nvPicPr>
        <p:blipFill>
          <a:blip r:embed="rId1"/>
          <a:stretch>
            <a:fillRect/>
          </a:stretch>
        </p:blipFill>
        <p:spPr>
          <a:xfrm>
            <a:off x="6696744" y="4316168"/>
            <a:ext cx="2627784" cy="2627784"/>
          </a:xfrm>
          <a:prstGeom prst="rect">
            <a:avLst/>
          </a:prstGeom>
          <a:noFill/>
          <a:ln w="9525">
            <a:noFill/>
            <a:miter lim="800000"/>
            <a:headEnd/>
            <a:tailEnd/>
          </a:ln>
        </p:spPr>
      </p:pic>
      <p:sp>
        <p:nvSpPr>
          <p:cNvPr id="1336" name="角丸四角形 262"/>
          <p:cNvSpPr/>
          <p:nvPr/>
        </p:nvSpPr>
        <p:spPr>
          <a:xfrm>
            <a:off x="323528" y="1782208"/>
            <a:ext cx="8352928" cy="1574845"/>
          </a:xfrm>
          <a:prstGeom prst="roundRect">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tileRect/>
          </a:gradFill>
          <a:ln w="9525" cap="flat" cmpd="sng" algn="ctr">
            <a:solidFill>
              <a:srgbClr val="F79646">
                <a:shade val="95000"/>
                <a:satMod val="105000"/>
              </a:srgbClr>
            </a:solidFill>
            <a:prstDash val="solid"/>
          </a:ln>
          <a:effectLst>
            <a:outerShdw blurRad="40000" dist="23000" dir="5400000" rotWithShape="0">
              <a:srgbClr val="000000">
                <a:alpha val="35000"/>
              </a:srgbClr>
            </a:outerShdw>
          </a:effectLst>
        </p:spPr>
        <p:txBody>
          <a:bodyPr rot="0" vertOverflow="overflow" horzOverflow="overflow" wrap="square" numCol="1" spcCol="0" rtlCol="0" fromWordArt="0" anchor="ctr" anchorCtr="0" forceAA="0" compatLnSpc="1"/>
          <a:lstStyle/>
          <a:p>
            <a:pPr marL="0" marR="0" lvl="0" indent="0" algn="ctr" defTabSz="914400" rtl="0" eaLnBrk="1" fontAlgn="base" latinLnBrk="0" hangingPunct="1">
              <a:lnSpc>
                <a:spcPct val="100000"/>
              </a:lnSpc>
              <a:spcBef>
                <a:spcPct val="0"/>
              </a:spcBef>
              <a:spcAft>
                <a:spcPts val="0"/>
              </a:spcAft>
              <a:buClrTx/>
              <a:buSzTx/>
              <a:buFontTx/>
              <a:buNone/>
              <a:tabLst/>
              <a:defRPr/>
            </a:pPr>
            <a:r>
              <a:rPr kumimoji="1" lang="ja-JP" altLang="en-US" sz="5400" b="0" i="0" u="none" strike="noStrike" kern="100" cap="none" spc="0" normalizeH="0" baseline="0" noProof="0" dirty="0">
                <a:ln>
                  <a:noFill/>
                </a:ln>
                <a:solidFill>
                  <a:sysClr val="window" lastClr="FFFFFF"/>
                </a:solidFill>
                <a:effectLst/>
                <a:uLnTx/>
                <a:uFillTx/>
                <a:latin typeface="Century"/>
                <a:ea typeface="ＭＳ ゴシック" panose="020B0609070205080204" pitchFamily="49" charset="-128"/>
                <a:cs typeface="Times New Roman" panose="02020603050405020304" pitchFamily="18" charset="0"/>
              </a:rPr>
              <a:t>いじめ</a:t>
            </a:r>
            <a:r>
              <a:rPr kumimoji="1" lang="ja-JP" altLang="en-US" sz="5400" b="0" i="0" u="none" strike="noStrike" kern="100" cap="none" spc="0" normalizeH="0" baseline="0" noProof="0" dirty="0" smtClean="0">
                <a:ln>
                  <a:noFill/>
                </a:ln>
                <a:solidFill>
                  <a:sysClr val="window" lastClr="FFFFFF"/>
                </a:solidFill>
                <a:effectLst/>
                <a:uLnTx/>
                <a:uFillTx/>
                <a:latin typeface="Century"/>
                <a:ea typeface="ＭＳ ゴシック" panose="020B0609070205080204" pitchFamily="49" charset="-128"/>
                <a:cs typeface="Times New Roman" panose="02020603050405020304" pitchFamily="18" charset="0"/>
              </a:rPr>
              <a:t>の早期発見の基本</a:t>
            </a:r>
            <a:endParaRPr kumimoji="1" lang="ja-JP" altLang="en-US" sz="1050" b="0" i="0" u="none" strike="noStrike" kern="100" cap="none" spc="0" normalizeH="0" baseline="0" noProof="0" dirty="0">
              <a:ln>
                <a:noFill/>
              </a:ln>
              <a:solidFill>
                <a:prstClr val="black"/>
              </a:solidFill>
              <a:effectLst/>
              <a:uLnTx/>
              <a:uFillTx/>
              <a:latin typeface="Arial" pitchFamily="34"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108252323"/>
      </p:ext>
    </p:extLst>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42" name="図形 100"/>
          <p:cNvSpPr/>
          <p:nvPr/>
        </p:nvSpPr>
        <p:spPr>
          <a:xfrm>
            <a:off x="456399" y="3539871"/>
            <a:ext cx="8229623" cy="2445393"/>
          </a:xfrm>
          <a:prstGeom prst="mathMultiply">
            <a:avLst>
              <a:gd name="adj1" fmla="val 15584"/>
            </a:avLst>
          </a:prstGeom>
          <a:solidFill>
            <a:srgbClr val="FFA0FF"/>
          </a:solidFill>
          <a:ln w="12700" cap="flat" cmpd="sng" algn="ctr">
            <a:solidFill>
              <a:srgbClr val="FFA0FF"/>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solidFill>
                <a:srgbClr val="FFE9E9"/>
              </a:solidFill>
            </a:endParaRPr>
          </a:p>
        </p:txBody>
      </p:sp>
      <p:sp>
        <p:nvSpPr>
          <p:cNvPr id="1343" name="四角形 65"/>
          <p:cNvSpPr/>
          <p:nvPr/>
        </p:nvSpPr>
        <p:spPr>
          <a:xfrm>
            <a:off x="612000" y="1557860"/>
            <a:ext cx="8229600" cy="1441720"/>
          </a:xfrm>
          <a:prstGeom prst="rect">
            <a:avLst/>
          </a:prstGeom>
        </p:spPr>
        <p:txBody>
          <a:bodyPr>
            <a:normAutofit lnSpcReduction="10000"/>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kumimoji="1" lang="ja-JP" altLang="en-US" sz="3200">
                <a:solidFill>
                  <a:srgbClr val="0070C0"/>
                </a:solidFill>
              </a:rPr>
              <a:t>■</a:t>
            </a:r>
            <a:r>
              <a:rPr kumimoji="1" lang="ja-JP" altLang="en-US" sz="3200"/>
              <a:t>　児童生徒のささいな変化に気づく</a:t>
            </a:r>
          </a:p>
          <a:p>
            <a:pPr algn="l"/>
            <a:endParaRPr kumimoji="1" lang="ja-JP" altLang="en-US" sz="3200"/>
          </a:p>
          <a:p>
            <a:pPr algn="l"/>
            <a:r>
              <a:rPr kumimoji="1" lang="ja-JP" altLang="en-US" sz="3200">
                <a:solidFill>
                  <a:srgbClr val="0070C0"/>
                </a:solidFill>
              </a:rPr>
              <a:t>■</a:t>
            </a:r>
            <a:r>
              <a:rPr kumimoji="1" lang="ja-JP" altLang="en-US" sz="3200"/>
              <a:t>　気づいた情報を確実に共有</a:t>
            </a:r>
          </a:p>
        </p:txBody>
      </p:sp>
      <p:sp>
        <p:nvSpPr>
          <p:cNvPr id="1344" name="四角形 67"/>
          <p:cNvSpPr/>
          <p:nvPr/>
        </p:nvSpPr>
        <p:spPr>
          <a:xfrm>
            <a:off x="1764000" y="3462128"/>
            <a:ext cx="6289186" cy="2523136"/>
          </a:xfrm>
          <a:prstGeom prst="rect">
            <a:avLst/>
          </a:prstGeom>
        </p:spPr>
        <p:style>
          <a:lnRef idx="1">
            <a:schemeClr val="accent4"/>
          </a:lnRef>
          <a:fillRef idx="2">
            <a:schemeClr val="accent4"/>
          </a:fillRef>
          <a:effectRef idx="1">
            <a:schemeClr val="accent4"/>
          </a:effectRef>
          <a:fontRef idx="minor">
            <a:schemeClr val="dk1"/>
          </a:fontRef>
        </p:style>
        <p:txBody>
          <a:bodyPr>
            <a:normAutofit fontScale="92500"/>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kumimoji="1" lang="ja-JP" altLang="en-US" sz="3200"/>
              <a:t>児童生徒の変化に気づかない</a:t>
            </a:r>
          </a:p>
          <a:p>
            <a:pPr algn="l"/>
            <a:endParaRPr kumimoji="1" lang="ja-JP" altLang="en-US" sz="3200"/>
          </a:p>
          <a:p>
            <a:pPr algn="l"/>
            <a:r>
              <a:rPr kumimoji="1" lang="ja-JP" altLang="en-US" sz="3200"/>
              <a:t>気づいても、そのまま見過ごす</a:t>
            </a:r>
          </a:p>
          <a:p>
            <a:pPr algn="l"/>
            <a:endParaRPr kumimoji="1" lang="ja-JP" altLang="en-US" sz="3200"/>
          </a:p>
          <a:p>
            <a:pPr algn="l"/>
            <a:r>
              <a:rPr kumimoji="1" lang="ja-JP" altLang="en-US" sz="3200"/>
              <a:t>相談を受けながらも対応を先延ばし</a:t>
            </a:r>
          </a:p>
        </p:txBody>
      </p:sp>
      <p:sp>
        <p:nvSpPr>
          <p:cNvPr id="1345" name="四角形 99"/>
          <p:cNvSpPr/>
          <p:nvPr/>
        </p:nvSpPr>
        <p:spPr>
          <a:xfrm>
            <a:off x="457203" y="189000"/>
            <a:ext cx="8229600" cy="801000"/>
          </a:xfrm>
          <a:prstGeom prst="rect">
            <a:avLst/>
          </a:prstGeom>
          <a:solidFill>
            <a:srgbClr val="0070C0"/>
          </a:solidFill>
        </p:spPr>
        <p:txBody>
          <a:bodyPr>
            <a:normAutofit/>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kumimoji="1" lang="ja-JP" altLang="en-US" sz="3200">
                <a:solidFill>
                  <a:schemeClr val="bg1"/>
                </a:solidFill>
              </a:rPr>
              <a:t>早期発見の基本</a:t>
            </a:r>
          </a:p>
        </p:txBody>
      </p:sp>
      <p:sp>
        <p:nvSpPr>
          <p:cNvPr id="1346" name="図形 101"/>
          <p:cNvSpPr/>
          <p:nvPr/>
        </p:nvSpPr>
        <p:spPr>
          <a:xfrm>
            <a:off x="758000" y="4111696"/>
            <a:ext cx="1008000" cy="12240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347" name="スライド番号プレースホルダー 5"/>
          <p:cNvSpPr>
            <a:spLocks noGrp="1"/>
          </p:cNvSpPr>
          <p:nvPr>
            <p:ph type="sldNum" sz="quarter" idx="12"/>
          </p:nvPr>
        </p:nvSpPr>
        <p:spPr/>
        <p:txBody>
          <a:bodyPr/>
          <a:lstStyle/>
          <a:p>
            <a:fld id="{2C9400E4-C46D-48FA-AEA0-ED136F70A0E5}" type="slidenum">
              <a:rPr kumimoji="1" lang="ja-JP" altLang="en-US" smtClean="0"/>
              <a:t>3</a:t>
            </a:fld>
            <a:endParaRPr kumimoji="1" lang="ja-JP"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53" name="図形 118"/>
          <p:cNvSpPr/>
          <p:nvPr/>
        </p:nvSpPr>
        <p:spPr>
          <a:xfrm flipV="1">
            <a:off x="1835454" y="3920141"/>
            <a:ext cx="5400213" cy="1327633"/>
          </a:xfrm>
          <a:prstGeom prst="irregularSeal2">
            <a:avLst/>
          </a:prstGeom>
        </p:spPr>
        <p:style>
          <a:lnRef idx="1">
            <a:schemeClr val="accent3"/>
          </a:lnRef>
          <a:fillRef idx="3">
            <a:schemeClr val="accent3"/>
          </a:fillRef>
          <a:effectRef idx="2">
            <a:schemeClr val="accent3"/>
          </a:effectRef>
          <a:fontRef idx="minor">
            <a:schemeClr val="lt1"/>
          </a:fontRef>
        </p:style>
        <p:txBody>
          <a:bodyPr anchor="ctr"/>
          <a:lstStyle/>
          <a:p>
            <a:pPr algn="ctr">
              <a:defRPr lang="ja-JP" altLang="en-US"/>
            </a:pPr>
            <a:endParaRPr lang="ja-JP" altLang="en-US"/>
          </a:p>
        </p:txBody>
      </p:sp>
      <p:sp>
        <p:nvSpPr>
          <p:cNvPr id="1354" name="四角形 85"/>
          <p:cNvSpPr/>
          <p:nvPr/>
        </p:nvSpPr>
        <p:spPr>
          <a:xfrm>
            <a:off x="611785" y="405000"/>
            <a:ext cx="7853141" cy="997116"/>
          </a:xfrm>
          <a:prstGeom prst="rect">
            <a:avLst/>
          </a:prstGeom>
        </p:spPr>
        <p:txBody>
          <a:bodyPr>
            <a:normAutofit/>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kumimoji="1" lang="ja-JP" altLang="en-US" sz="3200">
                <a:solidFill>
                  <a:srgbClr val="FF0000"/>
                </a:solidFill>
              </a:rPr>
              <a:t>重大事案</a:t>
            </a:r>
            <a:r>
              <a:rPr kumimoji="1" lang="ja-JP" altLang="en-US" sz="3200"/>
              <a:t>に至ったいじめの多くは・・・</a:t>
            </a:r>
          </a:p>
        </p:txBody>
      </p:sp>
      <p:sp>
        <p:nvSpPr>
          <p:cNvPr id="1355" name="四角形 86"/>
          <p:cNvSpPr/>
          <p:nvPr/>
        </p:nvSpPr>
        <p:spPr>
          <a:xfrm>
            <a:off x="616472" y="908160"/>
            <a:ext cx="8071360" cy="2347299"/>
          </a:xfrm>
          <a:prstGeom prst="rect">
            <a:avLst/>
          </a:prstGeom>
        </p:spPr>
        <p:style>
          <a:lnRef idx="1">
            <a:schemeClr val="accent2"/>
          </a:lnRef>
          <a:fillRef idx="2">
            <a:schemeClr val="accent2"/>
          </a:fillRef>
          <a:effectRef idx="1">
            <a:schemeClr val="accent2"/>
          </a:effectRef>
          <a:fontRef idx="minor">
            <a:schemeClr val="dk1"/>
          </a:fontRef>
        </p:style>
        <p:txBody>
          <a:bodyPr>
            <a:normAutofit lnSpcReduction="10000"/>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kumimoji="1" lang="ja-JP" altLang="en-US" sz="3200">
                <a:solidFill>
                  <a:srgbClr val="FF0000"/>
                </a:solidFill>
              </a:rPr>
              <a:t>■</a:t>
            </a:r>
            <a:r>
              <a:rPr kumimoji="1" lang="ja-JP" altLang="en-US" sz="3200"/>
              <a:t>　何も気づかなかった</a:t>
            </a:r>
          </a:p>
          <a:p>
            <a:pPr algn="l"/>
            <a:r>
              <a:rPr kumimoji="1" lang="ja-JP" altLang="en-US" sz="3200">
                <a:solidFill>
                  <a:srgbClr val="FF0000"/>
                </a:solidFill>
              </a:rPr>
              <a:t>■</a:t>
            </a:r>
            <a:r>
              <a:rPr kumimoji="1" lang="ja-JP" altLang="en-US" sz="3200"/>
              <a:t>　いじめの捉えができていない</a:t>
            </a:r>
          </a:p>
          <a:p>
            <a:pPr algn="l"/>
            <a:r>
              <a:rPr kumimoji="1" lang="ja-JP" altLang="en-US" sz="3200">
                <a:solidFill>
                  <a:srgbClr val="FF0000"/>
                </a:solidFill>
              </a:rPr>
              <a:t>■</a:t>
            </a:r>
            <a:r>
              <a:rPr kumimoji="1" lang="ja-JP" altLang="en-US" sz="3200"/>
              <a:t>　子ども同士で解決できるトラブルと考</a:t>
            </a:r>
          </a:p>
          <a:p>
            <a:pPr algn="l"/>
            <a:r>
              <a:rPr kumimoji="1" lang="ja-JP" altLang="en-US" sz="3200"/>
              <a:t>　　えている</a:t>
            </a:r>
          </a:p>
          <a:p>
            <a:pPr algn="l"/>
            <a:r>
              <a:rPr kumimoji="1" lang="ja-JP" altLang="en-US" sz="3200">
                <a:solidFill>
                  <a:srgbClr val="FF0000"/>
                </a:solidFill>
              </a:rPr>
              <a:t>■　</a:t>
            </a:r>
            <a:r>
              <a:rPr kumimoji="1" lang="ja-JP" altLang="en-US" sz="3200"/>
              <a:t>情報を放置、問題ではないと判断</a:t>
            </a:r>
          </a:p>
        </p:txBody>
      </p:sp>
      <p:sp>
        <p:nvSpPr>
          <p:cNvPr id="1356" name="四角形 87"/>
          <p:cNvSpPr/>
          <p:nvPr/>
        </p:nvSpPr>
        <p:spPr>
          <a:xfrm>
            <a:off x="613393" y="2759232"/>
            <a:ext cx="8229600" cy="997116"/>
          </a:xfrm>
          <a:prstGeom prst="rect">
            <a:avLst/>
          </a:prstGeom>
        </p:spPr>
        <p:txBody>
          <a:bodyPr>
            <a:normAutofit/>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endParaRPr kumimoji="1" lang="ja-JP" altLang="en-US" sz="3200"/>
          </a:p>
        </p:txBody>
      </p:sp>
      <p:sp>
        <p:nvSpPr>
          <p:cNvPr id="1357" name="四角形 88"/>
          <p:cNvSpPr/>
          <p:nvPr/>
        </p:nvSpPr>
        <p:spPr>
          <a:xfrm>
            <a:off x="3349236" y="4250658"/>
            <a:ext cx="2659878" cy="997116"/>
          </a:xfrm>
          <a:prstGeom prst="rect">
            <a:avLst/>
          </a:prstGeom>
        </p:spPr>
        <p:txBody>
          <a:bodyPr>
            <a:normAutofit/>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kumimoji="1" lang="ja-JP" altLang="en-US" sz="3200">
                <a:solidFill>
                  <a:srgbClr val="FF0000"/>
                </a:solidFill>
              </a:rPr>
              <a:t>深刻化・・・</a:t>
            </a:r>
          </a:p>
        </p:txBody>
      </p:sp>
      <p:sp>
        <p:nvSpPr>
          <p:cNvPr id="1358" name="四角形 89"/>
          <p:cNvSpPr/>
          <p:nvPr/>
        </p:nvSpPr>
        <p:spPr>
          <a:xfrm>
            <a:off x="1074550" y="5362326"/>
            <a:ext cx="6912645" cy="997116"/>
          </a:xfrm>
          <a:prstGeom prst="rect">
            <a:avLst/>
          </a:prstGeom>
        </p:spPr>
        <p:style>
          <a:lnRef idx="1">
            <a:schemeClr val="accent4"/>
          </a:lnRef>
          <a:fillRef idx="3">
            <a:schemeClr val="accent4"/>
          </a:fillRef>
          <a:effectRef idx="2">
            <a:schemeClr val="accent4"/>
          </a:effectRef>
          <a:fontRef idx="minor">
            <a:schemeClr val="lt1"/>
          </a:fontRef>
        </p:style>
        <p:txBody>
          <a:bodyPr anchor="ctr" anchorCtr="0">
            <a:normAutofit/>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kumimoji="1" lang="ja-JP" altLang="en-US" sz="3200"/>
              <a:t>「早期認知」　「早期対応」が重要</a:t>
            </a:r>
          </a:p>
        </p:txBody>
      </p:sp>
      <p:sp>
        <p:nvSpPr>
          <p:cNvPr id="1359" name="図形 117"/>
          <p:cNvSpPr/>
          <p:nvPr/>
        </p:nvSpPr>
        <p:spPr>
          <a:xfrm>
            <a:off x="3348000" y="3478536"/>
            <a:ext cx="1584000" cy="381371"/>
          </a:xfrm>
          <a:prstGeom prst="downArrow">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360"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4</a:t>
            </a:fld>
            <a:endParaRPr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66" name="四角形 461"/>
          <p:cNvSpPr/>
          <p:nvPr/>
        </p:nvSpPr>
        <p:spPr>
          <a:xfrm>
            <a:off x="609600" y="837000"/>
            <a:ext cx="8229600" cy="1441720"/>
          </a:xfrm>
          <a:prstGeom prst="rect">
            <a:avLst/>
          </a:prstGeom>
        </p:spPr>
        <p:txBody>
          <a:bodyPr>
            <a:normAutofit/>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kumimoji="1" lang="ja-JP" altLang="en-US" sz="3200"/>
              <a:t>子どもたちのどのような様子からいじめを発見できるか、話し合ってみましょう。</a:t>
            </a:r>
          </a:p>
        </p:txBody>
      </p:sp>
      <p:sp>
        <p:nvSpPr>
          <p:cNvPr id="1367" name="四角形 464"/>
          <p:cNvSpPr/>
          <p:nvPr/>
        </p:nvSpPr>
        <p:spPr>
          <a:xfrm>
            <a:off x="609602" y="2424774"/>
            <a:ext cx="8229600" cy="3450442"/>
          </a:xfrm>
          <a:prstGeom prst="rect">
            <a:avLst/>
          </a:prstGeom>
        </p:spPr>
        <p:txBody>
          <a:bodyPr>
            <a:normAutofit fontScale="92500"/>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571500" indent="-571500" algn="l">
              <a:buClr>
                <a:srgbClr val="0070C0"/>
              </a:buClr>
              <a:buFont typeface="Wingdings"/>
              <a:buChar char="n"/>
            </a:pPr>
            <a:r>
              <a:rPr kumimoji="1" lang="ja-JP" altLang="en-US" sz="3200"/>
              <a:t>授業</a:t>
            </a:r>
          </a:p>
          <a:p>
            <a:pPr marL="571500" indent="-571500" algn="l">
              <a:buClr>
                <a:srgbClr val="0070C0"/>
              </a:buClr>
              <a:buFont typeface="Wingdings"/>
              <a:buChar char="n"/>
            </a:pPr>
            <a:r>
              <a:rPr kumimoji="1" lang="ja-JP" altLang="en-US" sz="3200"/>
              <a:t>休み時間、昼食時間</a:t>
            </a:r>
          </a:p>
          <a:p>
            <a:pPr marL="571500" indent="-571500" algn="l">
              <a:buClr>
                <a:srgbClr val="0070C0"/>
              </a:buClr>
              <a:buFont typeface="Wingdings"/>
              <a:buChar char="n"/>
            </a:pPr>
            <a:r>
              <a:rPr kumimoji="1" lang="ja-JP" altLang="en-US" sz="3200"/>
              <a:t>部活動</a:t>
            </a:r>
          </a:p>
          <a:p>
            <a:pPr marL="571500" indent="-571500" algn="l">
              <a:buClr>
                <a:srgbClr val="0070C0"/>
              </a:buClr>
              <a:buFont typeface="Wingdings"/>
              <a:buChar char="n"/>
            </a:pPr>
            <a:r>
              <a:rPr kumimoji="1" lang="ja-JP" altLang="en-US" sz="3200"/>
              <a:t>清掃時間</a:t>
            </a:r>
          </a:p>
          <a:p>
            <a:pPr marL="571500" indent="-571500" algn="l">
              <a:buClr>
                <a:srgbClr val="0070C0"/>
              </a:buClr>
              <a:buFont typeface="Wingdings"/>
              <a:buChar char="n"/>
            </a:pPr>
            <a:r>
              <a:rPr kumimoji="1" lang="ja-JP" altLang="en-US" sz="3200"/>
              <a:t>その他　</a:t>
            </a:r>
          </a:p>
          <a:p>
            <a:pPr algn="l"/>
            <a:endParaRPr kumimoji="1" lang="ja-JP" altLang="en-US" sz="3200"/>
          </a:p>
          <a:p>
            <a:pPr algn="l"/>
            <a:r>
              <a:rPr kumimoji="1" lang="ja-JP" altLang="en-US" sz="3200"/>
              <a:t>　　様々な場面を想定して考えてみましょう。</a:t>
            </a:r>
          </a:p>
        </p:txBody>
      </p:sp>
      <p:sp>
        <p:nvSpPr>
          <p:cNvPr id="1368" name="スライド番号プレースホルダー 4"/>
          <p:cNvSpPr>
            <a:spLocks noGrp="1"/>
          </p:cNvSpPr>
          <p:nvPr>
            <p:ph type="sldNum" sz="quarter" idx="12"/>
          </p:nvPr>
        </p:nvSpPr>
        <p:spPr/>
        <p:txBody>
          <a:bodyPr/>
          <a:lstStyle/>
          <a:p>
            <a:fld id="{2C9400E4-C46D-48FA-AEA0-ED136F70A0E5}" type="slidenum">
              <a:rPr kumimoji="1" lang="ja-JP" altLang="en-US" smtClean="0"/>
              <a:t>5</a:t>
            </a:fld>
            <a:endParaRPr kumimoji="1" lang="ja-JP"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74" name="四角形 284"/>
          <p:cNvSpPr>
            <a:spLocks noGrp="1"/>
          </p:cNvSpPr>
          <p:nvPr>
            <p:ph type="title"/>
          </p:nvPr>
        </p:nvSpPr>
        <p:spPr>
          <a:xfrm>
            <a:off x="457201" y="117000"/>
            <a:ext cx="8229600" cy="801000"/>
          </a:xfrm>
          <a:prstGeom prst="rect">
            <a:avLst/>
          </a:prstGeom>
          <a:solidFill>
            <a:srgbClr val="0070C0"/>
          </a:solidFill>
        </p:spPr>
        <p:txBody>
          <a:bodyPr>
            <a:normAutofit/>
          </a:bodyPr>
          <a:lstStyle/>
          <a:p>
            <a:r>
              <a:rPr kumimoji="1" lang="ja-JP" altLang="en-US" sz="3200">
                <a:solidFill>
                  <a:schemeClr val="bg1"/>
                </a:solidFill>
              </a:rPr>
              <a:t>いじめに気づく視点　例</a:t>
            </a:r>
          </a:p>
        </p:txBody>
      </p:sp>
      <p:sp>
        <p:nvSpPr>
          <p:cNvPr id="1375" name="四角形 290"/>
          <p:cNvSpPr/>
          <p:nvPr/>
        </p:nvSpPr>
        <p:spPr>
          <a:xfrm>
            <a:off x="457201" y="1128764"/>
            <a:ext cx="8229600" cy="5533506"/>
          </a:xfrm>
          <a:prstGeom prst="rect">
            <a:avLst/>
          </a:prstGeom>
        </p:spPr>
        <p:txBody>
          <a:bodyPr>
            <a:normAutofit fontScale="92500" lnSpcReduction="20000"/>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kumimoji="1" lang="ja-JP" altLang="en-US" sz="3200">
                <a:solidFill>
                  <a:srgbClr val="0070C0"/>
                </a:solidFill>
              </a:rPr>
              <a:t>学級担任・副担任</a:t>
            </a:r>
          </a:p>
          <a:p>
            <a:pPr algn="l"/>
            <a:endParaRPr kumimoji="1" lang="ja-JP" altLang="en-US" sz="3200">
              <a:solidFill>
                <a:srgbClr val="0070C0"/>
              </a:solidFill>
            </a:endParaRPr>
          </a:p>
          <a:p>
            <a:pPr marL="457200" indent="-457200" algn="l">
              <a:buClr>
                <a:srgbClr val="0070C0"/>
              </a:buClr>
              <a:buFont typeface="Wingdings"/>
              <a:buChar char="n"/>
            </a:pPr>
            <a:r>
              <a:rPr kumimoji="1" lang="ja-JP" altLang="en-US" sz="3200"/>
              <a:t>欠席や遅刻が多くなる。</a:t>
            </a:r>
          </a:p>
          <a:p>
            <a:pPr marL="457200" indent="-457200" algn="l">
              <a:buClr>
                <a:srgbClr val="0070C0"/>
              </a:buClr>
              <a:buFont typeface="Wingdings"/>
              <a:buChar char="n"/>
            </a:pPr>
            <a:endParaRPr kumimoji="1" lang="ja-JP" altLang="en-US" sz="3200"/>
          </a:p>
          <a:p>
            <a:pPr marL="457200" indent="-457200" algn="l">
              <a:buClr>
                <a:srgbClr val="0070C0"/>
              </a:buClr>
              <a:buFont typeface="Wingdings"/>
              <a:buChar char="n"/>
            </a:pPr>
            <a:r>
              <a:rPr kumimoji="1" lang="ja-JP" altLang="en-US" sz="3200"/>
              <a:t>表情が暗い、元気がない。</a:t>
            </a:r>
          </a:p>
          <a:p>
            <a:pPr marL="457200" indent="-457200" algn="l">
              <a:buClr>
                <a:srgbClr val="0070C0"/>
              </a:buClr>
              <a:buFont typeface="Wingdings"/>
              <a:buChar char="n"/>
            </a:pPr>
            <a:endParaRPr kumimoji="1" lang="ja-JP" altLang="en-US" sz="3200"/>
          </a:p>
          <a:p>
            <a:pPr marL="457200" indent="-457200" algn="l">
              <a:buClr>
                <a:srgbClr val="0070C0"/>
              </a:buClr>
              <a:buFont typeface="Wingdings"/>
              <a:buChar char="n"/>
            </a:pPr>
            <a:r>
              <a:rPr kumimoji="1" lang="ja-JP" altLang="en-US" sz="3200"/>
              <a:t>友達にいじられても愛想笑いをする。</a:t>
            </a:r>
          </a:p>
          <a:p>
            <a:pPr marL="457200" indent="-457200" algn="l">
              <a:buClr>
                <a:srgbClr val="0070C0"/>
              </a:buClr>
              <a:buFont typeface="Wingdings"/>
              <a:buChar char="n"/>
            </a:pPr>
            <a:endParaRPr kumimoji="1" lang="ja-JP" altLang="en-US" sz="3200"/>
          </a:p>
          <a:p>
            <a:pPr marL="457200" indent="-457200" algn="l">
              <a:buClr>
                <a:srgbClr val="0070C0"/>
              </a:buClr>
              <a:buFont typeface="Wingdings"/>
              <a:buChar char="n"/>
            </a:pPr>
            <a:r>
              <a:rPr kumimoji="1" lang="ja-JP" altLang="en-US" sz="3200"/>
              <a:t>成績が下がる。</a:t>
            </a:r>
          </a:p>
          <a:p>
            <a:pPr marL="457200" indent="-457200" algn="l">
              <a:buClr>
                <a:srgbClr val="0070C0"/>
              </a:buClr>
              <a:buFont typeface="Wingdings"/>
              <a:buChar char="n"/>
            </a:pPr>
            <a:endParaRPr kumimoji="1" lang="ja-JP" altLang="en-US" sz="3200"/>
          </a:p>
          <a:p>
            <a:pPr marL="457200" indent="-457200" algn="l">
              <a:buClr>
                <a:srgbClr val="0070C0"/>
              </a:buClr>
              <a:buFont typeface="Wingdings"/>
              <a:buChar char="n"/>
            </a:pPr>
            <a:r>
              <a:rPr kumimoji="1" lang="ja-JP" altLang="en-US" sz="3200"/>
              <a:t>生活ノート、クラス日誌</a:t>
            </a:r>
          </a:p>
          <a:p>
            <a:pPr marL="457200" indent="-457200" algn="l">
              <a:buClr>
                <a:srgbClr val="0070C0"/>
              </a:buClr>
              <a:buFont typeface="Wingdings"/>
              <a:buChar char="n"/>
            </a:pPr>
            <a:endParaRPr kumimoji="1" lang="ja-JP" altLang="en-US" sz="3200"/>
          </a:p>
          <a:p>
            <a:pPr marL="457200" indent="-457200" algn="l">
              <a:buClr>
                <a:srgbClr val="0070C0"/>
              </a:buClr>
              <a:buFont typeface="Wingdings"/>
              <a:buChar char="n"/>
            </a:pPr>
            <a:r>
              <a:rPr kumimoji="1" lang="ja-JP" altLang="en-US" sz="3200"/>
              <a:t>クラスの役割を請け負うことが多い。　など</a:t>
            </a:r>
          </a:p>
        </p:txBody>
      </p:sp>
      <p:sp>
        <p:nvSpPr>
          <p:cNvPr id="1376" name="スライド番号プレースホルダー 4"/>
          <p:cNvSpPr>
            <a:spLocks noGrp="1"/>
          </p:cNvSpPr>
          <p:nvPr>
            <p:ph type="sldNum" sz="quarter" idx="12"/>
          </p:nvPr>
        </p:nvSpPr>
        <p:spPr/>
        <p:txBody>
          <a:bodyPr/>
          <a:lstStyle/>
          <a:p>
            <a:fld id="{2C9400E4-C46D-48FA-AEA0-ED136F70A0E5}" type="slidenum">
              <a:rPr kumimoji="1" lang="ja-JP" altLang="en-US" smtClean="0"/>
              <a:t>6</a:t>
            </a:fld>
            <a:endParaRPr kumimoji="1" lang="ja-JP"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82" name="四角形 293"/>
          <p:cNvSpPr/>
          <p:nvPr/>
        </p:nvSpPr>
        <p:spPr>
          <a:xfrm>
            <a:off x="457202" y="1341000"/>
            <a:ext cx="8229600" cy="4755818"/>
          </a:xfrm>
          <a:prstGeom prst="rect">
            <a:avLst/>
          </a:prstGeom>
        </p:spPr>
        <p:txBody>
          <a:bodyPr>
            <a:normAutofit/>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kumimoji="1" lang="ja-JP" altLang="en-US" sz="3200">
                <a:solidFill>
                  <a:srgbClr val="0070C0"/>
                </a:solidFill>
              </a:rPr>
              <a:t>教科担当・部活動担当</a:t>
            </a:r>
          </a:p>
          <a:p>
            <a:pPr algn="l"/>
            <a:endParaRPr kumimoji="1" lang="ja-JP" altLang="en-US" sz="3200">
              <a:solidFill>
                <a:srgbClr val="0070C0"/>
              </a:solidFill>
            </a:endParaRPr>
          </a:p>
          <a:p>
            <a:pPr marL="457200" indent="-457200" algn="l">
              <a:buClr>
                <a:srgbClr val="0070C0"/>
              </a:buClr>
              <a:buFont typeface="Wingdings"/>
              <a:buChar char="n"/>
            </a:pPr>
            <a:r>
              <a:rPr kumimoji="1" lang="ja-JP" altLang="en-US" sz="3200"/>
              <a:t>部活動を休むことが多い。</a:t>
            </a:r>
          </a:p>
          <a:p>
            <a:pPr marL="457200" indent="-457200" algn="l">
              <a:buClr>
                <a:srgbClr val="0070C0"/>
              </a:buClr>
              <a:buFont typeface="Wingdings"/>
              <a:buChar char="n"/>
            </a:pPr>
            <a:endParaRPr kumimoji="1" lang="ja-JP" altLang="en-US" sz="3200"/>
          </a:p>
          <a:p>
            <a:pPr marL="457200" indent="-457200" algn="l">
              <a:buClr>
                <a:srgbClr val="0070C0"/>
              </a:buClr>
              <a:buFont typeface="Wingdings"/>
              <a:buChar char="n"/>
            </a:pPr>
            <a:r>
              <a:rPr kumimoji="1" lang="ja-JP" altLang="en-US" sz="3200"/>
              <a:t>準備や片付けが同じ子どもに偏っている。</a:t>
            </a:r>
          </a:p>
          <a:p>
            <a:pPr marL="457200" indent="-457200" algn="l">
              <a:buClr>
                <a:srgbClr val="0070C0"/>
              </a:buClr>
              <a:buFont typeface="Wingdings"/>
              <a:buChar char="n"/>
            </a:pPr>
            <a:endParaRPr kumimoji="1" lang="ja-JP" altLang="en-US" sz="3200"/>
          </a:p>
          <a:p>
            <a:pPr marL="457200" indent="-457200" algn="l">
              <a:buClr>
                <a:srgbClr val="0070C0"/>
              </a:buClr>
              <a:buFont typeface="Wingdings"/>
              <a:buChar char="n"/>
            </a:pPr>
            <a:r>
              <a:rPr kumimoji="1" lang="ja-JP" altLang="en-US" sz="3200"/>
              <a:t>忘れ物が多い。</a:t>
            </a:r>
          </a:p>
          <a:p>
            <a:pPr marL="457200" indent="-457200" algn="l">
              <a:buClr>
                <a:srgbClr val="0070C0"/>
              </a:buClr>
              <a:buFont typeface="Wingdings"/>
              <a:buChar char="n"/>
            </a:pPr>
            <a:endParaRPr kumimoji="1" lang="ja-JP" altLang="en-US" sz="3200"/>
          </a:p>
          <a:p>
            <a:pPr marL="457200" indent="-457200" algn="l">
              <a:buClr>
                <a:srgbClr val="0070C0"/>
              </a:buClr>
              <a:buFont typeface="Wingdings"/>
              <a:buChar char="n"/>
            </a:pPr>
            <a:r>
              <a:rPr kumimoji="1" lang="ja-JP" altLang="en-US" sz="3200"/>
              <a:t>道具を紛失する。　など</a:t>
            </a:r>
          </a:p>
        </p:txBody>
      </p:sp>
      <p:sp>
        <p:nvSpPr>
          <p:cNvPr id="1383" name="四角形 955"/>
          <p:cNvSpPr>
            <a:spLocks noGrp="1"/>
          </p:cNvSpPr>
          <p:nvPr>
            <p:ph type="title"/>
          </p:nvPr>
        </p:nvSpPr>
        <p:spPr>
          <a:xfrm>
            <a:off x="457201" y="117000"/>
            <a:ext cx="8229600" cy="801000"/>
          </a:xfrm>
          <a:prstGeom prst="rect">
            <a:avLst/>
          </a:prstGeom>
          <a:solidFill>
            <a:srgbClr val="0070C0"/>
          </a:solidFill>
        </p:spPr>
        <p:txBody>
          <a:bodyPr>
            <a:normAutofit/>
          </a:bodyPr>
          <a:lstStyle/>
          <a:p>
            <a:r>
              <a:rPr kumimoji="1" lang="ja-JP" altLang="en-US" sz="3200">
                <a:solidFill>
                  <a:schemeClr val="bg1"/>
                </a:solidFill>
              </a:rPr>
              <a:t>いじめに気づく視点　例</a:t>
            </a:r>
          </a:p>
        </p:txBody>
      </p:sp>
      <p:sp>
        <p:nvSpPr>
          <p:cNvPr id="1384" name="スライド番号プレースホルダー 4"/>
          <p:cNvSpPr>
            <a:spLocks noGrp="1"/>
          </p:cNvSpPr>
          <p:nvPr>
            <p:ph type="sldNum" sz="quarter" idx="12"/>
          </p:nvPr>
        </p:nvSpPr>
        <p:spPr/>
        <p:txBody>
          <a:bodyPr/>
          <a:lstStyle/>
          <a:p>
            <a:fld id="{2C9400E4-C46D-48FA-AEA0-ED136F70A0E5}" type="slidenum">
              <a:rPr kumimoji="1" lang="ja-JP" altLang="en-US" smtClean="0"/>
              <a:t>7</a:t>
            </a:fld>
            <a:endParaRPr kumimoji="1" lang="ja-JP"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90" name="四角形 299"/>
          <p:cNvSpPr/>
          <p:nvPr/>
        </p:nvSpPr>
        <p:spPr>
          <a:xfrm>
            <a:off x="457200" y="1273147"/>
            <a:ext cx="8229600" cy="5398192"/>
          </a:xfrm>
          <a:prstGeom prst="rect">
            <a:avLst/>
          </a:prstGeom>
        </p:spPr>
        <p:txBody>
          <a:bodyPr>
            <a:normAutofit fontScale="92500" lnSpcReduction="20000"/>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kumimoji="1" lang="ja-JP" altLang="en-US" sz="3200">
                <a:solidFill>
                  <a:srgbClr val="0070C0"/>
                </a:solidFill>
              </a:rPr>
              <a:t>その他</a:t>
            </a:r>
          </a:p>
          <a:p>
            <a:pPr algn="l"/>
            <a:endParaRPr kumimoji="1" lang="ja-JP" altLang="en-US" sz="3200">
              <a:solidFill>
                <a:srgbClr val="0070C0"/>
              </a:solidFill>
            </a:endParaRPr>
          </a:p>
          <a:p>
            <a:pPr marL="457200" indent="-457200" algn="l">
              <a:buClr>
                <a:srgbClr val="0070C0"/>
              </a:buClr>
              <a:buFont typeface="Wingdings"/>
              <a:buChar char="n"/>
            </a:pPr>
            <a:r>
              <a:rPr kumimoji="1" lang="ja-JP" altLang="en-US" sz="3200"/>
              <a:t>頻繁に保健室を訪れる。</a:t>
            </a:r>
          </a:p>
          <a:p>
            <a:pPr marL="457200" indent="-457200" algn="l">
              <a:buClr>
                <a:srgbClr val="0070C0"/>
              </a:buClr>
              <a:buFont typeface="Wingdings"/>
              <a:buChar char="n"/>
            </a:pPr>
            <a:endParaRPr kumimoji="1" lang="ja-JP" altLang="en-US" sz="3200"/>
          </a:p>
          <a:p>
            <a:pPr marL="457200" indent="-457200" algn="l">
              <a:buClr>
                <a:srgbClr val="0070C0"/>
              </a:buClr>
              <a:buFont typeface="Wingdings"/>
              <a:buChar char="n"/>
            </a:pPr>
            <a:r>
              <a:rPr kumimoji="1" lang="ja-JP" altLang="en-US" sz="3200"/>
              <a:t>本人からの訴え</a:t>
            </a:r>
          </a:p>
          <a:p>
            <a:pPr marL="457200" indent="-457200" algn="l">
              <a:buClr>
                <a:srgbClr val="0070C0"/>
              </a:buClr>
              <a:buFont typeface="Wingdings"/>
              <a:buChar char="n"/>
            </a:pPr>
            <a:endParaRPr kumimoji="1" lang="ja-JP" altLang="en-US" sz="3200"/>
          </a:p>
          <a:p>
            <a:pPr marL="457200" indent="-457200" algn="l">
              <a:buClr>
                <a:srgbClr val="0070C0"/>
              </a:buClr>
              <a:buFont typeface="Wingdings"/>
              <a:buChar char="n"/>
            </a:pPr>
            <a:r>
              <a:rPr kumimoji="1" lang="ja-JP" altLang="en-US" sz="3200"/>
              <a:t>他の児童生徒からの訴え</a:t>
            </a:r>
          </a:p>
          <a:p>
            <a:pPr marL="457200" indent="-457200" algn="l">
              <a:buClr>
                <a:srgbClr val="0070C0"/>
              </a:buClr>
              <a:buFont typeface="Wingdings"/>
              <a:buChar char="n"/>
            </a:pPr>
            <a:endParaRPr kumimoji="1" lang="ja-JP" altLang="en-US" sz="3200"/>
          </a:p>
          <a:p>
            <a:pPr marL="457200" indent="-457200" algn="l">
              <a:buClr>
                <a:srgbClr val="0070C0"/>
              </a:buClr>
              <a:buFont typeface="Wingdings"/>
              <a:buChar char="n"/>
            </a:pPr>
            <a:r>
              <a:rPr kumimoji="1" lang="ja-JP" altLang="en-US" sz="3200"/>
              <a:t>保護者からの訴え</a:t>
            </a:r>
          </a:p>
          <a:p>
            <a:pPr marL="457200" indent="-457200" algn="l">
              <a:buClr>
                <a:srgbClr val="0070C0"/>
              </a:buClr>
              <a:buFont typeface="Wingdings"/>
              <a:buChar char="n"/>
            </a:pPr>
            <a:endParaRPr kumimoji="1" lang="ja-JP" altLang="en-US" sz="3200"/>
          </a:p>
          <a:p>
            <a:pPr marL="457200" indent="-457200" algn="l">
              <a:buClr>
                <a:srgbClr val="0070C0"/>
              </a:buClr>
              <a:buFont typeface="Wingdings"/>
              <a:buChar char="n"/>
            </a:pPr>
            <a:r>
              <a:rPr kumimoji="1" lang="ja-JP" altLang="en-US" sz="3200"/>
              <a:t>学校生活アンケート</a:t>
            </a:r>
          </a:p>
          <a:p>
            <a:pPr marL="457200" indent="-457200" algn="l">
              <a:buClr>
                <a:srgbClr val="0070C0"/>
              </a:buClr>
              <a:buFont typeface="Wingdings"/>
              <a:buChar char="n"/>
            </a:pPr>
            <a:endParaRPr kumimoji="1" lang="ja-JP" altLang="en-US" sz="3200"/>
          </a:p>
          <a:p>
            <a:pPr marL="457200" indent="-457200" algn="l">
              <a:buClr>
                <a:srgbClr val="0070C0"/>
              </a:buClr>
              <a:buFont typeface="Wingdings"/>
              <a:buChar char="n"/>
            </a:pPr>
            <a:r>
              <a:rPr kumimoji="1" lang="ja-JP" altLang="en-US" sz="3200"/>
              <a:t>休み時間にいつも1人で過ごしている。　など</a:t>
            </a:r>
          </a:p>
        </p:txBody>
      </p:sp>
      <p:sp>
        <p:nvSpPr>
          <p:cNvPr id="1391" name="四角形 960"/>
          <p:cNvSpPr>
            <a:spLocks noGrp="1"/>
          </p:cNvSpPr>
          <p:nvPr>
            <p:ph type="title"/>
          </p:nvPr>
        </p:nvSpPr>
        <p:spPr>
          <a:xfrm>
            <a:off x="457201" y="117000"/>
            <a:ext cx="8229600" cy="801000"/>
          </a:xfrm>
          <a:prstGeom prst="rect">
            <a:avLst/>
          </a:prstGeom>
          <a:solidFill>
            <a:srgbClr val="0070C0"/>
          </a:solidFill>
        </p:spPr>
        <p:txBody>
          <a:bodyPr>
            <a:normAutofit/>
          </a:bodyPr>
          <a:lstStyle/>
          <a:p>
            <a:r>
              <a:rPr kumimoji="1" lang="ja-JP" altLang="en-US" sz="3200">
                <a:solidFill>
                  <a:schemeClr val="bg1"/>
                </a:solidFill>
              </a:rPr>
              <a:t>いじめに気づく視点　例</a:t>
            </a:r>
          </a:p>
        </p:txBody>
      </p:sp>
      <p:sp>
        <p:nvSpPr>
          <p:cNvPr id="1392" name="スライド番号プレースホルダー 4"/>
          <p:cNvSpPr>
            <a:spLocks noGrp="1"/>
          </p:cNvSpPr>
          <p:nvPr>
            <p:ph type="sldNum" sz="quarter" idx="12"/>
          </p:nvPr>
        </p:nvSpPr>
        <p:spPr/>
        <p:txBody>
          <a:bodyPr/>
          <a:lstStyle/>
          <a:p>
            <a:fld id="{2C9400E4-C46D-48FA-AEA0-ED136F70A0E5}" type="slidenum">
              <a:rPr kumimoji="1" lang="ja-JP" altLang="en-US" smtClean="0"/>
              <a:t>8</a:t>
            </a:fld>
            <a:endParaRPr kumimoji="1" lang="ja-JP"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98" name="四角形 75"/>
          <p:cNvSpPr/>
          <p:nvPr/>
        </p:nvSpPr>
        <p:spPr>
          <a:xfrm>
            <a:off x="611008" y="333219"/>
            <a:ext cx="8054930" cy="786937"/>
          </a:xfrm>
          <a:prstGeom prst="rect">
            <a:avLst/>
          </a:prstGeom>
        </p:spPr>
        <p:style>
          <a:lnRef idx="1">
            <a:schemeClr val="accent1"/>
          </a:lnRef>
          <a:fillRef idx="2">
            <a:schemeClr val="accent1"/>
          </a:fillRef>
          <a:effectRef idx="1">
            <a:schemeClr val="accent1"/>
          </a:effectRef>
          <a:fontRef idx="minor">
            <a:schemeClr val="dk1"/>
          </a:fontRef>
        </p:style>
        <p:txBody>
          <a:bodyPr anchor="ctr" anchorCtr="1">
            <a:normAutofit/>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kumimoji="1" lang="ja-JP" altLang="en-US" sz="3200" dirty="0" smtClean="0"/>
              <a:t>気</a:t>
            </a:r>
            <a:r>
              <a:rPr kumimoji="1" lang="ja-JP" altLang="en-US" sz="3200" dirty="0"/>
              <a:t>になる変化　　気になる行為</a:t>
            </a:r>
          </a:p>
        </p:txBody>
      </p:sp>
      <p:sp>
        <p:nvSpPr>
          <p:cNvPr id="1399" name="四角形 76"/>
          <p:cNvSpPr/>
          <p:nvPr/>
        </p:nvSpPr>
        <p:spPr>
          <a:xfrm>
            <a:off x="611008" y="2349000"/>
            <a:ext cx="8146808" cy="1800425"/>
          </a:xfrm>
          <a:prstGeom prst="rect">
            <a:avLst/>
          </a:prstGeom>
        </p:spPr>
        <p:style>
          <a:lnRef idx="1">
            <a:schemeClr val="accent4"/>
          </a:lnRef>
          <a:fillRef idx="2">
            <a:schemeClr val="accent4"/>
          </a:fillRef>
          <a:effectRef idx="1">
            <a:schemeClr val="accent4"/>
          </a:effectRef>
          <a:fontRef idx="minor">
            <a:schemeClr val="dk1"/>
          </a:fontRef>
        </p:style>
        <p:txBody>
          <a:bodyPr>
            <a:normAutofit fontScale="92500" lnSpcReduction="10000"/>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kumimoji="1" lang="ja-JP" altLang="en-US" sz="3200"/>
              <a:t>付箋紙等に簡単にメモ　　５W１H</a:t>
            </a:r>
          </a:p>
          <a:p>
            <a:pPr algn="l"/>
            <a:r>
              <a:rPr kumimoji="1" lang="ja-JP" altLang="en-US" sz="3200"/>
              <a:t>（いつ、どこで、誰が、誰と、何を、どのように）</a:t>
            </a:r>
          </a:p>
          <a:p>
            <a:pPr algn="l"/>
            <a:r>
              <a:rPr kumimoji="1" lang="ja-JP" altLang="en-US" sz="3200"/>
              <a:t>職員がいつでも共有できるように</a:t>
            </a:r>
          </a:p>
        </p:txBody>
      </p:sp>
      <p:sp>
        <p:nvSpPr>
          <p:cNvPr id="1400" name="四角形 78"/>
          <p:cNvSpPr/>
          <p:nvPr/>
        </p:nvSpPr>
        <p:spPr>
          <a:xfrm>
            <a:off x="5652000" y="4339123"/>
            <a:ext cx="2010758" cy="772998"/>
          </a:xfrm>
          <a:prstGeom prst="rect">
            <a:avLst/>
          </a:prstGeom>
        </p:spPr>
        <p:txBody>
          <a:bodyPr>
            <a:normAutofit/>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kumimoji="1" lang="ja-JP" altLang="en-US" sz="3200"/>
              <a:t>毎日集約</a:t>
            </a:r>
          </a:p>
          <a:p>
            <a:pPr algn="l"/>
            <a:endParaRPr kumimoji="1" lang="ja-JP" altLang="en-US" sz="3200"/>
          </a:p>
        </p:txBody>
      </p:sp>
      <p:sp>
        <p:nvSpPr>
          <p:cNvPr id="1401" name="四角形 79"/>
          <p:cNvSpPr/>
          <p:nvPr/>
        </p:nvSpPr>
        <p:spPr>
          <a:xfrm>
            <a:off x="611079" y="5303140"/>
            <a:ext cx="8143767" cy="1139623"/>
          </a:xfrm>
          <a:prstGeom prst="rect">
            <a:avLst/>
          </a:prstGeom>
        </p:spPr>
        <p:style>
          <a:lnRef idx="1">
            <a:schemeClr val="accent2"/>
          </a:lnRef>
          <a:fillRef idx="2">
            <a:schemeClr val="accent2"/>
          </a:fillRef>
          <a:effectRef idx="1">
            <a:schemeClr val="accent2"/>
          </a:effectRef>
          <a:fontRef idx="minor">
            <a:schemeClr val="dk1"/>
          </a:fontRef>
        </p:style>
        <p:txBody>
          <a:bodyPr>
            <a:normAutofit/>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kumimoji="1" lang="ja-JP" altLang="en-US" sz="3200"/>
              <a:t>必要に応じ関係者を招集</a:t>
            </a:r>
          </a:p>
          <a:p>
            <a:pPr algn="ctr"/>
            <a:r>
              <a:rPr kumimoji="1" lang="ja-JP" altLang="en-US" sz="3200"/>
              <a:t>対応について検討</a:t>
            </a:r>
          </a:p>
        </p:txBody>
      </p:sp>
      <p:sp>
        <p:nvSpPr>
          <p:cNvPr id="1402" name="図形 105"/>
          <p:cNvSpPr/>
          <p:nvPr/>
        </p:nvSpPr>
        <p:spPr>
          <a:xfrm>
            <a:off x="3348000" y="1423823"/>
            <a:ext cx="1584000" cy="774241"/>
          </a:xfrm>
          <a:prstGeom prst="downArrow">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403" name="四角形 106"/>
          <p:cNvSpPr/>
          <p:nvPr/>
        </p:nvSpPr>
        <p:spPr>
          <a:xfrm>
            <a:off x="5142144" y="1258178"/>
            <a:ext cx="3898508" cy="939886"/>
          </a:xfrm>
          <a:prstGeom prst="rect">
            <a:avLst/>
          </a:prstGeom>
          <a:solidFill>
            <a:schemeClr val="bg1"/>
          </a:solidFill>
          <a:ln w="6350" cap="flat" cmpd="sng" algn="ctr">
            <a:noFill/>
            <a:prstDash val="solid"/>
            <a:miter lim="800000"/>
          </a:ln>
        </p:spPr>
        <p:style>
          <a:lnRef idx="1">
            <a:schemeClr val="accent1"/>
          </a:lnRef>
          <a:fillRef idx="2">
            <a:schemeClr val="accent1"/>
          </a:fillRef>
          <a:effectRef idx="1">
            <a:schemeClr val="accent1"/>
          </a:effectRef>
          <a:fontRef idx="minor">
            <a:schemeClr val="dk1"/>
          </a:fontRef>
        </p:style>
        <p:txBody>
          <a:bodyPr>
            <a:normAutofit fontScale="85000" lnSpcReduction="10000"/>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kumimoji="1" lang="ja-JP" altLang="en-US" sz="3200"/>
              <a:t>※遊びやふざけあいに</a:t>
            </a:r>
          </a:p>
          <a:p>
            <a:pPr algn="l"/>
            <a:r>
              <a:rPr kumimoji="1" lang="ja-JP" altLang="en-US" sz="3200"/>
              <a:t>　見えるものも含む</a:t>
            </a:r>
          </a:p>
        </p:txBody>
      </p:sp>
      <p:sp>
        <p:nvSpPr>
          <p:cNvPr id="1404" name="図形 107"/>
          <p:cNvSpPr/>
          <p:nvPr/>
        </p:nvSpPr>
        <p:spPr>
          <a:xfrm>
            <a:off x="3348000" y="4337880"/>
            <a:ext cx="1584000" cy="774241"/>
          </a:xfrm>
          <a:prstGeom prst="downArrow">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405" name="スライド番号プレースホルダー 5"/>
          <p:cNvSpPr>
            <a:spLocks noGrp="1"/>
          </p:cNvSpPr>
          <p:nvPr>
            <p:ph type="sldNum" sz="quarter" idx="12"/>
          </p:nvPr>
        </p:nvSpPr>
        <p:spPr/>
        <p:txBody>
          <a:bodyPr/>
          <a:lstStyle/>
          <a:p>
            <a:fld id="{2C9400E4-C46D-48FA-AEA0-ED136F70A0E5}" type="slidenum">
              <a:rPr kumimoji="1" lang="ja-JP" altLang="en-US" smtClean="0"/>
              <a:t>9</a:t>
            </a:fld>
            <a:endParaRPr kumimoji="1" lang="ja-JP" altLang="en-US"/>
          </a:p>
        </p:txBody>
      </p:sp>
    </p:spTree>
  </p:cSld>
  <p:clrMapOvr>
    <a:masterClrMapping/>
  </p:clrMapOvr>
</p:sld>
</file>

<file path=ppt/theme/_rels/theme3.xml.rels><?xml version="1.0" encoding="UTF-8"?><Relationships xmlns="http://schemas.openxmlformats.org/package/2006/relationships"><Relationship Id="rId1" Type="http://schemas.openxmlformats.org/officeDocument/2006/relationships/image" Target="../media/image3.jpeg" /></Relationships>
</file>

<file path=ppt/theme/theme1.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3_リゾート">
  <a:themeElements>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リゾート">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リゾート">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tileRect/>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tileRect/>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tileRect/>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5.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TotalTime>72</TotalTime>
  <Words>1916</Words>
  <Application>JUST Focus</Application>
  <Paragraphs>248</Paragraphs>
  <ScaleCrop>false</ScaleCrop>
  <HeadingPairs>
    <vt:vector size="6" baseType="variant">
      <vt:variant>
        <vt:lpstr>使用されているフォント</vt:lpstr>
      </vt:variant>
      <vt:variant>
        <vt:i4>19</vt:i4>
      </vt:variant>
      <vt:variant>
        <vt:lpstr>テーマ</vt:lpstr>
      </vt:variant>
      <vt:variant>
        <vt:i4>3</vt:i4>
      </vt:variant>
      <vt:variant>
        <vt:lpstr>スライド タイトル</vt:lpstr>
      </vt:variant>
      <vt:variant>
        <vt:i4>18</vt:i4>
      </vt:variant>
    </vt:vector>
  </HeadingPairs>
  <TitlesOfParts>
    <vt:vector size="40" baseType="lpstr">
      <vt:lpstr>AR Pゴシック体M</vt:lpstr>
      <vt:lpstr>ＤＦ平成ゴシック体W5</vt:lpstr>
      <vt:lpstr>HGP明朝E</vt:lpstr>
      <vt:lpstr>HG丸ｺﾞｼｯｸM-PRO</vt:lpstr>
      <vt:lpstr>HG創英角ﾎﾟｯﾌﾟ体</vt:lpstr>
      <vt:lpstr>ＭＳ Ｐゴシック</vt:lpstr>
      <vt:lpstr>ＭＳ ゴシック</vt:lpstr>
      <vt:lpstr>ＭＳ 明朝</vt:lpstr>
      <vt:lpstr>メイリオ</vt:lpstr>
      <vt:lpstr>游ゴシック</vt:lpstr>
      <vt:lpstr>游ゴシック Light</vt:lpstr>
      <vt:lpstr>游明朝</vt:lpstr>
      <vt:lpstr>Arial</vt:lpstr>
      <vt:lpstr>Calibri</vt:lpstr>
      <vt:lpstr>Century</vt:lpstr>
      <vt:lpstr>Constantia</vt:lpstr>
      <vt:lpstr>Times New Roman</vt:lpstr>
      <vt:lpstr>Wingdings</vt:lpstr>
      <vt:lpstr>Wingdings 2</vt:lpstr>
      <vt:lpstr>標準</vt:lpstr>
      <vt:lpstr>1_Office テーマ</vt:lpstr>
      <vt:lpstr>3_リゾート</vt:lpstr>
      <vt:lpstr>教職員用研修プログラム  （２）いじめを早期に発見するために</vt:lpstr>
      <vt:lpstr>PowerPoint プレゼンテーション</vt:lpstr>
      <vt:lpstr>PowerPoint プレゼンテーション</vt:lpstr>
      <vt:lpstr>PowerPoint プレゼンテーション</vt:lpstr>
      <vt:lpstr>PowerPoint プレゼンテーション</vt:lpstr>
      <vt:lpstr>いじめに気づく視点　例</vt:lpstr>
      <vt:lpstr>いじめに気づく視点　例</vt:lpstr>
      <vt:lpstr>いじめに気づく視点　例</vt:lpstr>
      <vt:lpstr>PowerPoint プレゼンテーション</vt:lpstr>
      <vt:lpstr>PowerPoint プレゼンテーション</vt:lpstr>
      <vt:lpstr>いじめの早期発見</vt:lpstr>
      <vt:lpstr>PowerPoint プレゼンテーション</vt:lpstr>
      <vt:lpstr>PowerPoint プレゼンテーション</vt:lpstr>
      <vt:lpstr>PowerPoint プレゼンテーション</vt:lpstr>
      <vt:lpstr>PowerPoint プレゼンテーション</vt:lpstr>
      <vt:lpstr>多くの児童生徒が被害者にも加害者にもなる</vt:lpstr>
      <vt:lpstr>PowerPoint プレゼンテーション</vt:lpstr>
      <vt:lpstr>お疲れ様でした</vt:lpstr>
    </vt:vector>
  </TitlesOfParts>
  <LinksUpToDate>false</LinksUpToDate>
  <SharedDoc>false</SharedDoc>
  <HyperlinksChanged>false</HyperlinksChanged>
  <AppVersion>4.1.2</AppVersion>
  <PresentationFormat>ユーザー設定</PresentationFormat>
  <Slides>18</Slides>
  <Notes>18</Notes>
  <HiddenSlides>0</HiddenSlides>
  <MMClips>0</MMClip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校内研修担当様</dc:title>
  <dc:creator>454645</dc:creator>
  <cp:lastModifiedBy>435217</cp:lastModifiedBy>
  <dcterms:created xsi:type="dcterms:W3CDTF">2019-05-01T07:41:40Z</dcterms:created>
  <dcterms:modified xsi:type="dcterms:W3CDTF">2020-03-25T04:07:14Z</dcterms:modified>
  <cp:revision>100</cp:revision>
</cp:coreProperties>
</file>

<file path=docProps/custom.xml><?xml version="1.0" encoding="utf-8"?>
<Properties xmlns:vt="http://schemas.openxmlformats.org/officeDocument/2006/docPropsVTypes" xmlns="http://schemas.openxmlformats.org/officeDocument/2006/custom-properties"/>
</file>