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2"/>
    <p:restoredTop sz="94660"/>
  </p:normalViewPr>
  <p:slideViewPr>
    <p:cSldViewPr>
      <p:cViewPr varScale="1">
        <p:scale>
          <a:sx n="71" d="100"/>
          <a:sy n="71" d="100"/>
        </p:scale>
        <p:origin x="-105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101" y="746125"/>
            <a:ext cx="5378999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69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2020/5/7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50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4"/>
            <a:ext cx="4301683" cy="4236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4"/>
            <a:ext cx="4340687" cy="4236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2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2020/5/7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12"/>
          <p:cNvSpPr txBox="1"/>
          <p:nvPr/>
        </p:nvSpPr>
        <p:spPr>
          <a:xfrm>
            <a:off x="380492" y="1886987"/>
            <a:ext cx="9145016" cy="4338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r>
              <a:rPr lang="ja-JP" altLang="en-US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en-US" altLang="ja-JP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～５月</a:t>
            </a:r>
            <a:r>
              <a:rPr lang="en-US" altLang="ja-JP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5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日（日）</a:t>
            </a:r>
            <a:endParaRPr lang="en-US" altLang="ja-JP" sz="54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sz="27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新型コロナウイルスによる感染症のまん延を防止</a:t>
            </a:r>
            <a:endParaRPr lang="en-US" altLang="ja-JP" sz="3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するため、上記の期間</a:t>
            </a: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3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施設の利</a:t>
            </a:r>
            <a:r>
              <a:rPr lang="ja-JP" altLang="en-US" sz="3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用自粛</a:t>
            </a: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をお願いします</a:t>
            </a: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27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7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7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 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高知県高知土木事務所　河川管理課</a:t>
            </a: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TEL０８８－８８２－８１４３</a:t>
            </a:r>
            <a:endParaRPr lang="ja-JP" altLang="en-US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</a:t>
            </a: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高</a:t>
            </a: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知　県 </a:t>
            </a:r>
            <a:endParaRPr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8" name="テキスト 13"/>
          <p:cNvSpPr txBox="1"/>
          <p:nvPr/>
        </p:nvSpPr>
        <p:spPr>
          <a:xfrm>
            <a:off x="416417" y="668886"/>
            <a:ext cx="9077286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43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県外から来県された</a:t>
            </a:r>
            <a:r>
              <a:rPr lang="ja-JP" altLang="en-US" sz="43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皆さまへのお願い </a:t>
            </a:r>
            <a:endParaRPr lang="ja-JP" altLang="en-US" sz="4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9" name="四角形 14"/>
          <p:cNvSpPr/>
          <p:nvPr/>
        </p:nvSpPr>
        <p:spPr>
          <a:xfrm>
            <a:off x="416417" y="405000"/>
            <a:ext cx="9066555" cy="1245892"/>
          </a:xfrm>
          <a:prstGeom prst="rect">
            <a:avLst/>
          </a:prstGeom>
          <a:noFill/>
          <a:ln w="762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0" name="正方形/長方形 1"/>
          <p:cNvSpPr/>
          <p:nvPr/>
        </p:nvSpPr>
        <p:spPr>
          <a:xfrm>
            <a:off x="80415" y="46734"/>
            <a:ext cx="9737532" cy="6769063"/>
          </a:xfrm>
          <a:prstGeom prst="rect">
            <a:avLst/>
          </a:pr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11" name="Picture 2" descr="\\nas2013\intra\全庁共有\平成３１年度（この中以外フォルダ作成しない）\総務部　広報広聴課\くろしおくん画像データ\03 pngデータ（背景透過）\102.お願い切り抜き.pn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5733" y="4725929"/>
            <a:ext cx="1018107" cy="1440000"/>
          </a:xfrm>
          <a:prstGeom prst="rect">
            <a:avLst/>
          </a:prstGeom>
          <a:noFill/>
        </p:spPr>
      </p:pic>
      <p:sp>
        <p:nvSpPr>
          <p:cNvPr id="1112" name="テキスト ボックス 6"/>
          <p:cNvSpPr txBox="1"/>
          <p:nvPr/>
        </p:nvSpPr>
        <p:spPr>
          <a:xfrm>
            <a:off x="610966" y="6174496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皆さまのご協力お願いします</a:t>
            </a:r>
            <a:endParaRPr kumimoji="1" lang="ja-JP" alt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118</TotalTime>
  <Words>45</Words>
  <Application>JUST Focus</Application>
  <Paragraphs>11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038456</dc:creator>
  <cp:lastModifiedBy>261173</cp:lastModifiedBy>
  <cp:lastPrinted>2020-05-07T04:01:06Z</cp:lastPrinted>
  <dcterms:created xsi:type="dcterms:W3CDTF">2020-02-27T04:43:14Z</dcterms:created>
  <dcterms:modified xsi:type="dcterms:W3CDTF">2020-05-08T00:22:50Z</dcterms:modified>
  <cp:revision>39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