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1" r:id="rId2"/>
  </p:sldIdLst>
  <p:sldSz cx="6858000" cy="9144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0EEF0"/>
    <a:srgbClr val="9933FF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3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7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463-411F-4CD6-9C14-29298D87922A}" type="datetimeFigureOut">
              <a:rPr kumimoji="1" lang="ja-JP" altLang="en-US" smtClean="0"/>
              <a:pPr/>
              <a:t>2014/6/19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C91F-0C82-409A-B15D-2B6A005379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463-411F-4CD6-9C14-29298D87922A}" type="datetimeFigureOut">
              <a:rPr kumimoji="1" lang="ja-JP" altLang="en-US" smtClean="0"/>
              <a:pPr/>
              <a:t>2014/6/19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C91F-0C82-409A-B15D-2B6A005379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83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463-411F-4CD6-9C14-29298D87922A}" type="datetimeFigureOut">
              <a:rPr kumimoji="1" lang="ja-JP" altLang="en-US" smtClean="0"/>
              <a:pPr/>
              <a:t>2014/6/19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C91F-0C82-409A-B15D-2B6A005379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463-411F-4CD6-9C14-29298D87922A}" type="datetimeFigureOut">
              <a:rPr kumimoji="1" lang="ja-JP" altLang="en-US" smtClean="0"/>
              <a:pPr/>
              <a:t>2014/6/19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C91F-0C82-409A-B15D-2B6A005379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2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463-411F-4CD6-9C14-29298D87922A}" type="datetimeFigureOut">
              <a:rPr kumimoji="1" lang="ja-JP" altLang="en-US" smtClean="0"/>
              <a:pPr/>
              <a:t>2014/6/19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C91F-0C82-409A-B15D-2B6A005379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463-411F-4CD6-9C14-29298D87922A}" type="datetimeFigureOut">
              <a:rPr kumimoji="1" lang="ja-JP" altLang="en-US" smtClean="0"/>
              <a:pPr/>
              <a:t>2014/6/19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C91F-0C82-409A-B15D-2B6A005379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7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7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463-411F-4CD6-9C14-29298D87922A}" type="datetimeFigureOut">
              <a:rPr kumimoji="1" lang="ja-JP" altLang="en-US" smtClean="0"/>
              <a:pPr/>
              <a:t>2014/6/19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C91F-0C82-409A-B15D-2B6A005379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463-411F-4CD6-9C14-29298D87922A}" type="datetimeFigureOut">
              <a:rPr kumimoji="1" lang="ja-JP" altLang="en-US" smtClean="0"/>
              <a:pPr/>
              <a:t>2014/6/19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C91F-0C82-409A-B15D-2B6A005379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463-411F-4CD6-9C14-29298D87922A}" type="datetimeFigureOut">
              <a:rPr kumimoji="1" lang="ja-JP" altLang="en-US" smtClean="0"/>
              <a:pPr/>
              <a:t>2014/6/19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C91F-0C82-409A-B15D-2B6A005379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8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95" y="36407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8" y="191347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463-411F-4CD6-9C14-29298D87922A}" type="datetimeFigureOut">
              <a:rPr kumimoji="1" lang="ja-JP" altLang="en-US" smtClean="0"/>
              <a:pPr/>
              <a:t>2014/6/19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C91F-0C82-409A-B15D-2B6A005379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463-411F-4CD6-9C14-29298D87922A}" type="datetimeFigureOut">
              <a:rPr kumimoji="1" lang="ja-JP" altLang="en-US" smtClean="0"/>
              <a:pPr/>
              <a:t>2014/6/19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C91F-0C82-409A-B15D-2B6A005379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1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4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2463-411F-4CD6-9C14-29298D87922A}" type="datetimeFigureOut">
              <a:rPr kumimoji="1" lang="ja-JP" altLang="en-US" smtClean="0"/>
              <a:pPr/>
              <a:t>2014/6/19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45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4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C91F-0C82-409A-B15D-2B6A005379B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60648" y="452468"/>
            <a:ext cx="5832648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関連行事掲記用　</a:t>
            </a:r>
            <a:endParaRPr lang="en-US" altLang="ja-JP" sz="11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0648" y="164436"/>
            <a:ext cx="5832648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高知県教育「志・と</a:t>
            </a:r>
            <a:r>
              <a:rPr lang="ja-JP" altLang="en-US" sz="1400" dirty="0" err="1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さ</a:t>
            </a:r>
            <a:r>
              <a:rPr lang="ja-JP" altLang="en-US" sz="1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学びの日」</a:t>
            </a:r>
            <a:r>
              <a:rPr lang="en-US" altLang="ja-JP" sz="1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PR</a:t>
            </a:r>
            <a:r>
              <a:rPr lang="ja-JP" altLang="en-US" sz="1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ロゴ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endParaRPr lang="en-US" altLang="ja-JP" sz="1200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3356992" y="8820472"/>
            <a:ext cx="3384376" cy="321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800" dirty="0" smtClean="0">
                <a:solidFill>
                  <a:schemeClr val="tx1"/>
                </a:solidFill>
                <a:latin typeface="07やさしさゴシックボールド" pitchFamily="2" charset="-128"/>
                <a:ea typeface="07やさしさゴシックボールド" pitchFamily="2" charset="-128"/>
              </a:rPr>
              <a:t>http://</a:t>
            </a:r>
            <a:r>
              <a:rPr lang="en-US" altLang="ja-JP" sz="800" dirty="0" smtClean="0">
                <a:solidFill>
                  <a:schemeClr val="tx1"/>
                </a:solidFill>
                <a:latin typeface="07やさしさゴシックボールド" pitchFamily="2" charset="-128"/>
                <a:ea typeface="07やさしさゴシックボールド" pitchFamily="2" charset="-128"/>
              </a:rPr>
              <a:t>www.pref.kochi.lg.jp/soshiki/310101/manabinohi.html</a:t>
            </a:r>
            <a:endParaRPr kumimoji="1" lang="ja-JP" altLang="en-US" sz="2400" dirty="0">
              <a:latin typeface="07やさしさゴシックボールド" pitchFamily="2" charset="-128"/>
              <a:ea typeface="07やさしさゴシックボールド" pitchFamily="2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32656" y="8820472"/>
            <a:ext cx="3024336" cy="268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 smtClean="0">
                <a:solidFill>
                  <a:schemeClr val="tx1"/>
                </a:solidFill>
                <a:latin typeface="HGS教科書体" pitchFamily="18" charset="-128"/>
                <a:ea typeface="HGS教科書体" pitchFamily="18" charset="-128"/>
              </a:rPr>
              <a:t>http://</a:t>
            </a:r>
            <a:r>
              <a:rPr lang="en-US" altLang="ja-JP" sz="1000" dirty="0" smtClean="0">
                <a:solidFill>
                  <a:schemeClr val="tx1"/>
                </a:solidFill>
                <a:latin typeface="HGS教科書体" pitchFamily="18" charset="-128"/>
                <a:ea typeface="HGS教科書体" pitchFamily="18" charset="-128"/>
              </a:rPr>
              <a:t>www.pref.kochi.lg.jp/soshiki/310101/manabinohi.html</a:t>
            </a:r>
            <a:endParaRPr kumimoji="1" lang="ja-JP" altLang="en-US" sz="3600" dirty="0">
              <a:latin typeface="HGS教科書体" pitchFamily="18" charset="-128"/>
              <a:ea typeface="HGS教科書体" pitchFamily="18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260648" y="3851920"/>
            <a:ext cx="5832648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２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文書掲記用（掲記目安期間：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月～１２月頃）　</a:t>
            </a:r>
            <a:endParaRPr lang="en-US" altLang="ja-JP" sz="11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260648" y="4067944"/>
            <a:ext cx="5832648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（１）共通</a:t>
            </a:r>
            <a:endParaRPr lang="en-US" altLang="ja-JP" sz="11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260648" y="5724128"/>
            <a:ext cx="5832648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（２）教育関係機関向け</a:t>
            </a:r>
            <a:endParaRPr lang="en-US" altLang="ja-JP" sz="11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260648" y="6660232"/>
            <a:ext cx="5832648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（３）関係団体向け（</a:t>
            </a:r>
            <a:r>
              <a:rPr lang="en-US" altLang="ja-JP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PTA</a:t>
            </a:r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など）</a:t>
            </a:r>
            <a:endParaRPr lang="en-US" altLang="ja-JP" sz="11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260648" y="7596336"/>
            <a:ext cx="5832648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（４）その他向け</a:t>
            </a:r>
            <a:endParaRPr lang="en-US" altLang="ja-JP" sz="11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260648" y="8585398"/>
            <a:ext cx="5832648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３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アドレス　</a:t>
            </a:r>
            <a:endParaRPr lang="en-US" altLang="ja-JP" sz="11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4" y="2366971"/>
            <a:ext cx="3327494" cy="80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460" y="2286412"/>
            <a:ext cx="3393549" cy="81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84" y="3090312"/>
            <a:ext cx="3350486" cy="71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9480" y="3036972"/>
            <a:ext cx="3350486" cy="71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71400" y="6084168"/>
            <a:ext cx="3860630" cy="57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0810" y="6084168"/>
            <a:ext cx="3457190" cy="5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772" y="6948264"/>
            <a:ext cx="3417557" cy="78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2737" y="6891496"/>
            <a:ext cx="3297643" cy="76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6630" y="7884368"/>
            <a:ext cx="3521720" cy="72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9857" y="7898162"/>
            <a:ext cx="3464303" cy="67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53136" y="827584"/>
            <a:ext cx="1768227" cy="1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36912" y="821474"/>
            <a:ext cx="1768227" cy="151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8680" y="827584"/>
            <a:ext cx="1731389" cy="148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97151" y="4336925"/>
            <a:ext cx="1725419" cy="14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80927" y="4380359"/>
            <a:ext cx="1725419" cy="149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2696" y="4384551"/>
            <a:ext cx="1725419" cy="148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45</Words>
  <Application>Microsoft Office PowerPoint</Application>
  <PresentationFormat>画面に合わせる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ioas_user</dc:creator>
  <cp:lastModifiedBy>ioas_user</cp:lastModifiedBy>
  <cp:revision>73</cp:revision>
  <dcterms:created xsi:type="dcterms:W3CDTF">2012-09-13T03:01:37Z</dcterms:created>
  <dcterms:modified xsi:type="dcterms:W3CDTF">2014-06-19T11:15:39Z</dcterms:modified>
</cp:coreProperties>
</file>