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2"/>
  </p:sldMasterIdLst>
  <p:notesMasterIdLst>
    <p:notesMasterId r:id="rId3"/>
  </p:notesMasterIdLst>
  <p:handoutMasterIdLst>
    <p:handoutMasterId r:id="rId4"/>
  </p:handoutMasterIdLst>
  <p:sldIdLst>
    <p:sldId id="468" r:id="rId5"/>
  </p:sldIdLst>
  <p:sldSz cx="13716000" cy="9902825"/>
  <p:notesSz cx="6807200" cy="9939338"/>
  <p:defaultTextStyle>
    <a:defPPr>
      <a:defRPr lang="ja-JP"/>
    </a:defPPr>
    <a:lvl1pPr algn="l" defTabSz="957263" rtl="0" fontAlgn="base">
      <a:spcBef>
        <a:spcPct val="0"/>
      </a:spcBef>
      <a:spcAft>
        <a:spcPct val="0"/>
      </a:spcAft>
      <a:defRPr kumimoji="1" sz="1900" kern="1200">
        <a:solidFill>
          <a:schemeClr val="tx1"/>
        </a:solidFill>
        <a:latin typeface="Arial" charset="0"/>
        <a:ea typeface="ＭＳ Ｐゴシック" charset="-128"/>
        <a:cs typeface="+mn-cs"/>
      </a:defRPr>
    </a:lvl1pPr>
    <a:lvl2pPr marL="477838" indent="-136525" algn="l" defTabSz="957263" rtl="0" fontAlgn="base">
      <a:spcBef>
        <a:spcPct val="0"/>
      </a:spcBef>
      <a:spcAft>
        <a:spcPct val="0"/>
      </a:spcAft>
      <a:defRPr kumimoji="1" sz="1900" kern="1200">
        <a:solidFill>
          <a:schemeClr val="tx1"/>
        </a:solidFill>
        <a:latin typeface="Arial" charset="0"/>
        <a:ea typeface="ＭＳ Ｐゴシック" charset="-128"/>
        <a:cs typeface="+mn-cs"/>
      </a:defRPr>
    </a:lvl2pPr>
    <a:lvl3pPr marL="957263" indent="-273050" algn="l" defTabSz="957263" rtl="0" fontAlgn="base">
      <a:spcBef>
        <a:spcPct val="0"/>
      </a:spcBef>
      <a:spcAft>
        <a:spcPct val="0"/>
      </a:spcAft>
      <a:defRPr kumimoji="1" sz="1900" kern="1200">
        <a:solidFill>
          <a:schemeClr val="tx1"/>
        </a:solidFill>
        <a:latin typeface="Arial" charset="0"/>
        <a:ea typeface="ＭＳ Ｐゴシック" charset="-128"/>
        <a:cs typeface="+mn-cs"/>
      </a:defRPr>
    </a:lvl3pPr>
    <a:lvl4pPr marL="1435100" indent="-409575" algn="l" defTabSz="957263" rtl="0" fontAlgn="base">
      <a:spcBef>
        <a:spcPct val="0"/>
      </a:spcBef>
      <a:spcAft>
        <a:spcPct val="0"/>
      </a:spcAft>
      <a:defRPr kumimoji="1" sz="1900" kern="1200">
        <a:solidFill>
          <a:schemeClr val="tx1"/>
        </a:solidFill>
        <a:latin typeface="Arial" charset="0"/>
        <a:ea typeface="ＭＳ Ｐゴシック" charset="-128"/>
        <a:cs typeface="+mn-cs"/>
      </a:defRPr>
    </a:lvl4pPr>
    <a:lvl5pPr marL="1914525" indent="-546100" algn="l" defTabSz="957263" rtl="0" fontAlgn="base">
      <a:spcBef>
        <a:spcPct val="0"/>
      </a:spcBef>
      <a:spcAft>
        <a:spcPct val="0"/>
      </a:spcAft>
      <a:defRPr kumimoji="1" sz="1900" kern="1200">
        <a:solidFill>
          <a:schemeClr val="tx1"/>
        </a:solidFill>
        <a:latin typeface="Arial" charset="0"/>
        <a:ea typeface="ＭＳ Ｐゴシック" charset="-128"/>
        <a:cs typeface="+mn-cs"/>
      </a:defRPr>
    </a:lvl5pPr>
    <a:lvl6pPr marL="2286000" algn="l" defTabSz="914400" rtl="0" eaLnBrk="1" latinLnBrk="0" hangingPunct="1">
      <a:defRPr kumimoji="1" sz="1900" kern="1200">
        <a:solidFill>
          <a:schemeClr val="tx1"/>
        </a:solidFill>
        <a:latin typeface="Arial" charset="0"/>
        <a:ea typeface="ＭＳ Ｐゴシック" charset="-128"/>
        <a:cs typeface="+mn-cs"/>
      </a:defRPr>
    </a:lvl6pPr>
    <a:lvl7pPr marL="2743200" algn="l" defTabSz="914400" rtl="0" eaLnBrk="1" latinLnBrk="0" hangingPunct="1">
      <a:defRPr kumimoji="1" sz="1900" kern="1200">
        <a:solidFill>
          <a:schemeClr val="tx1"/>
        </a:solidFill>
        <a:latin typeface="Arial" charset="0"/>
        <a:ea typeface="ＭＳ Ｐゴシック" charset="-128"/>
        <a:cs typeface="+mn-cs"/>
      </a:defRPr>
    </a:lvl7pPr>
    <a:lvl8pPr marL="3200400" algn="l" defTabSz="914400" rtl="0" eaLnBrk="1" latinLnBrk="0" hangingPunct="1">
      <a:defRPr kumimoji="1" sz="1900" kern="1200">
        <a:solidFill>
          <a:schemeClr val="tx1"/>
        </a:solidFill>
        <a:latin typeface="Arial" charset="0"/>
        <a:ea typeface="ＭＳ Ｐゴシック" charset="-128"/>
        <a:cs typeface="+mn-cs"/>
      </a:defRPr>
    </a:lvl8pPr>
    <a:lvl9pPr marL="3657600" algn="l" defTabSz="914400" rtl="0" eaLnBrk="1" latinLnBrk="0" hangingPunct="1">
      <a:defRPr kumimoji="1" sz="19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CC6"/>
    <a:srgbClr val="FFFFFF"/>
    <a:srgbClr val="0033CC"/>
    <a:srgbClr val="FF0000"/>
    <a:srgbClr val="FF3300"/>
    <a:srgbClr val="00FFCC"/>
    <a:srgbClr val="FF0066"/>
    <a:srgbClr val="FF9966"/>
    <a:srgbClr val="FFFF66"/>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rgbClr val="00000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スタイルなし、表のグリッド線なし">
    <a:wholeTbl>
      <a:tcTxStyle>
        <a:fontRef idx="minor">
          <a:srgbClr val="00000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631"/>
    <p:restoredTop sz="98380" autoAdjust="0"/>
  </p:normalViewPr>
  <p:slideViewPr>
    <p:cSldViewPr>
      <p:cViewPr>
        <p:scale>
          <a:sx n="80" d="100"/>
          <a:sy n="80" d="100"/>
        </p:scale>
        <p:origin x="-318" y="792"/>
      </p:cViewPr>
      <p:guideLst>
        <p:guide orient="vert" pos="1698"/>
        <p:guide orient="horz" pos="8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9" d="100"/>
        <a:sy n="79" d="100"/>
      </p:scale>
      <p:origin x="0" y="0"/>
    </p:cViewPr>
  </p:sorterViewPr>
  <p:notesViewPr>
    <p:cSldViewPr>
      <p:cViewPr varScale="1">
        <p:scale>
          <a:sx n="38" d="100"/>
          <a:sy n="38" d="100"/>
        </p:scale>
        <p:origin x="-2622" y="-114"/>
      </p:cViewPr>
      <p:guideLst>
        <p:guide orient="horz" pos="3402"/>
        <p:guide pos="2128"/>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presProps" Target="presProps.xml" /><Relationship Id="rId7" Type="http://schemas.openxmlformats.org/officeDocument/2006/relationships/viewProps" Target="viewProps.xml" /><Relationship Id="rId8"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107" name="ヘッダー プレースホルダ 1"/>
          <p:cNvSpPr>
            <a:spLocks noGrp="1"/>
          </p:cNvSpPr>
          <p:nvPr>
            <p:ph type="hdr" sz="quarter"/>
          </p:nvPr>
        </p:nvSpPr>
        <p:spPr>
          <a:xfrm>
            <a:off x="1" y="0"/>
            <a:ext cx="2949575" cy="496888"/>
          </a:xfrm>
          <a:prstGeom prst="rect">
            <a:avLst/>
          </a:prstGeom>
        </p:spPr>
        <p:txBody>
          <a:bodyPr vert="horz" lIns="95740" tIns="47870" rIns="95740" bIns="47870" rtlCol="0"/>
          <a:lstStyle>
            <a:lvl1pPr algn="l" defTabSz="881711" fontAlgn="auto">
              <a:spcBef>
                <a:spcPts val="0"/>
              </a:spcBef>
              <a:spcAft>
                <a:spcPts val="0"/>
              </a:spcAft>
              <a:defRPr sz="1200">
                <a:latin typeface="+mn-lt"/>
                <a:ea typeface="+mn-ea"/>
              </a:defRPr>
            </a:lvl1pPr>
          </a:lstStyle>
          <a:p>
            <a:pPr>
              <a:defRPr/>
            </a:pPr>
            <a:endParaRPr lang="ja-JP" altLang="en-US"/>
          </a:p>
        </p:txBody>
      </p:sp>
      <p:sp>
        <p:nvSpPr>
          <p:cNvPr id="1108" name="日付プレースホルダ 2"/>
          <p:cNvSpPr>
            <a:spLocks noGrp="1"/>
          </p:cNvSpPr>
          <p:nvPr>
            <p:ph type="dt" sz="quarter" idx="1"/>
          </p:nvPr>
        </p:nvSpPr>
        <p:spPr>
          <a:xfrm>
            <a:off x="3856038" y="0"/>
            <a:ext cx="2949575" cy="496888"/>
          </a:xfrm>
          <a:prstGeom prst="rect">
            <a:avLst/>
          </a:prstGeom>
        </p:spPr>
        <p:txBody>
          <a:bodyPr vert="horz" lIns="95740" tIns="47870" rIns="95740" bIns="47870" rtlCol="0"/>
          <a:lstStyle>
            <a:lvl1pPr algn="r" defTabSz="881711" fontAlgn="auto">
              <a:spcBef>
                <a:spcPts val="0"/>
              </a:spcBef>
              <a:spcAft>
                <a:spcPts val="0"/>
              </a:spcAft>
              <a:defRPr sz="1200">
                <a:latin typeface="+mn-lt"/>
                <a:ea typeface="+mn-ea"/>
              </a:defRPr>
            </a:lvl1pPr>
          </a:lstStyle>
          <a:p>
            <a:pPr>
              <a:defRPr/>
            </a:pPr>
            <a:fld id="{C57A6C62-4847-477C-99FE-90E1273DC2A9}" type="datetimeFigureOut">
              <a:rPr lang="ja-JP" altLang="en-US"/>
              <a:pPr>
                <a:defRPr/>
              </a:pPr>
              <a:t>2019/12/6</a:t>
            </a:fld>
            <a:endParaRPr lang="ja-JP" altLang="en-US"/>
          </a:p>
        </p:txBody>
      </p:sp>
      <p:sp>
        <p:nvSpPr>
          <p:cNvPr id="1109" name="フッター プレースホルダ 3"/>
          <p:cNvSpPr>
            <a:spLocks noGrp="1"/>
          </p:cNvSpPr>
          <p:nvPr>
            <p:ph type="ftr" sz="quarter" idx="2"/>
          </p:nvPr>
        </p:nvSpPr>
        <p:spPr>
          <a:xfrm>
            <a:off x="1" y="9440864"/>
            <a:ext cx="2949575" cy="496886"/>
          </a:xfrm>
          <a:prstGeom prst="rect">
            <a:avLst/>
          </a:prstGeom>
        </p:spPr>
        <p:txBody>
          <a:bodyPr vert="horz" lIns="95740" tIns="47870" rIns="95740" bIns="47870" rtlCol="0" anchor="b"/>
          <a:lstStyle>
            <a:lvl1pPr algn="l" defTabSz="881711" fontAlgn="auto">
              <a:spcBef>
                <a:spcPts val="0"/>
              </a:spcBef>
              <a:spcAft>
                <a:spcPts val="0"/>
              </a:spcAft>
              <a:defRPr sz="1200">
                <a:latin typeface="+mn-lt"/>
                <a:ea typeface="+mn-ea"/>
              </a:defRPr>
            </a:lvl1pPr>
          </a:lstStyle>
          <a:p>
            <a:pPr>
              <a:defRPr/>
            </a:pPr>
            <a:endParaRPr lang="ja-JP" altLang="en-US"/>
          </a:p>
        </p:txBody>
      </p:sp>
      <p:sp>
        <p:nvSpPr>
          <p:cNvPr id="1110" name="スライド番号プレースホルダ 4"/>
          <p:cNvSpPr>
            <a:spLocks noGrp="1"/>
          </p:cNvSpPr>
          <p:nvPr>
            <p:ph type="sldNum" sz="quarter" idx="3"/>
          </p:nvPr>
        </p:nvSpPr>
        <p:spPr>
          <a:xfrm>
            <a:off x="3856038" y="9440864"/>
            <a:ext cx="2949575" cy="496886"/>
          </a:xfrm>
          <a:prstGeom prst="rect">
            <a:avLst/>
          </a:prstGeom>
        </p:spPr>
        <p:txBody>
          <a:bodyPr vert="horz" lIns="95740" tIns="47870" rIns="95740" bIns="47870" rtlCol="0" anchor="b"/>
          <a:lstStyle>
            <a:lvl1pPr algn="r" defTabSz="881711" fontAlgn="auto">
              <a:spcBef>
                <a:spcPts val="0"/>
              </a:spcBef>
              <a:spcAft>
                <a:spcPts val="0"/>
              </a:spcAft>
              <a:defRPr sz="1200">
                <a:latin typeface="+mn-lt"/>
                <a:ea typeface="+mn-ea"/>
              </a:defRPr>
            </a:lvl1pPr>
          </a:lstStyle>
          <a:p>
            <a:pPr>
              <a:defRPr/>
            </a:pPr>
            <a:fld id="{FEE0C1BE-2E5B-48B4-A673-53868EBE6364}" type="slidenum">
              <a:rPr lang="ja-JP" altLang="en-US"/>
              <a:pPr>
                <a:defRPr/>
              </a:pPr>
              <a:t>‹#›</a:t>
            </a:fld>
            <a:endParaRPr lang="ja-JP" altLang="en-US"/>
          </a:p>
        </p:txBody>
      </p:sp>
    </p:spTree>
    <p:extLst>
      <p:ext uri="{BB962C8B-B14F-4D97-AF65-F5344CB8AC3E}">
        <p14:creationId xmlns:p14="http://schemas.microsoft.com/office/powerpoint/2010/main" val="92386920"/>
      </p:ext>
    </p:extLst>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100" name="ヘッダー プレースホルダ 1"/>
          <p:cNvSpPr>
            <a:spLocks noGrp="1"/>
          </p:cNvSpPr>
          <p:nvPr>
            <p:ph type="hdr" sz="quarter"/>
          </p:nvPr>
        </p:nvSpPr>
        <p:spPr>
          <a:xfrm>
            <a:off x="1" y="0"/>
            <a:ext cx="2949575" cy="496888"/>
          </a:xfrm>
          <a:prstGeom prst="rect">
            <a:avLst/>
          </a:prstGeom>
        </p:spPr>
        <p:txBody>
          <a:bodyPr vert="horz" lIns="95740" tIns="47870" rIns="95740" bIns="47870" rtlCol="0"/>
          <a:lstStyle>
            <a:lvl1pPr algn="l" defTabSz="881711" fontAlgn="auto">
              <a:spcBef>
                <a:spcPts val="0"/>
              </a:spcBef>
              <a:spcAft>
                <a:spcPts val="0"/>
              </a:spcAft>
              <a:defRPr sz="1200">
                <a:latin typeface="+mn-lt"/>
                <a:ea typeface="+mn-ea"/>
              </a:defRPr>
            </a:lvl1pPr>
          </a:lstStyle>
          <a:p>
            <a:pPr>
              <a:defRPr/>
            </a:pPr>
            <a:endParaRPr lang="ja-JP" altLang="en-US"/>
          </a:p>
        </p:txBody>
      </p:sp>
      <p:sp>
        <p:nvSpPr>
          <p:cNvPr id="1101" name="日付プレースホルダ 2"/>
          <p:cNvSpPr>
            <a:spLocks noGrp="1"/>
          </p:cNvSpPr>
          <p:nvPr>
            <p:ph type="dt" idx="1"/>
          </p:nvPr>
        </p:nvSpPr>
        <p:spPr>
          <a:xfrm>
            <a:off x="3856038" y="0"/>
            <a:ext cx="2949575" cy="496888"/>
          </a:xfrm>
          <a:prstGeom prst="rect">
            <a:avLst/>
          </a:prstGeom>
        </p:spPr>
        <p:txBody>
          <a:bodyPr vert="horz" lIns="95740" tIns="47870" rIns="95740" bIns="47870" rtlCol="0"/>
          <a:lstStyle>
            <a:lvl1pPr algn="r" defTabSz="881711" fontAlgn="auto">
              <a:spcBef>
                <a:spcPts val="0"/>
              </a:spcBef>
              <a:spcAft>
                <a:spcPts val="0"/>
              </a:spcAft>
              <a:defRPr sz="1200">
                <a:latin typeface="+mn-lt"/>
                <a:ea typeface="+mn-ea"/>
              </a:defRPr>
            </a:lvl1pPr>
          </a:lstStyle>
          <a:p>
            <a:pPr>
              <a:defRPr/>
            </a:pPr>
            <a:fld id="{420346E3-E89D-4B6A-A616-CD5BD29441FC}" type="datetimeFigureOut">
              <a:rPr lang="ja-JP" altLang="en-US"/>
              <a:pPr>
                <a:defRPr/>
              </a:pPr>
              <a:t>2019/12/6</a:t>
            </a:fld>
            <a:endParaRPr lang="ja-JP" altLang="en-US"/>
          </a:p>
        </p:txBody>
      </p:sp>
      <p:sp>
        <p:nvSpPr>
          <p:cNvPr id="1102" name="スライド イメージ プレースホルダ 3"/>
          <p:cNvSpPr>
            <a:spLocks noGrp="1" noRot="1" noChangeAspect="1"/>
          </p:cNvSpPr>
          <p:nvPr>
            <p:ph type="sldImg" idx="2"/>
          </p:nvPr>
        </p:nvSpPr>
        <p:spPr>
          <a:xfrm>
            <a:off x="822325" y="746125"/>
            <a:ext cx="5162550" cy="3727450"/>
          </a:xfrm>
          <a:prstGeom prst="rect">
            <a:avLst/>
          </a:prstGeom>
          <a:noFill/>
          <a:ln w="12700">
            <a:solidFill>
              <a:prstClr val="black"/>
            </a:solidFill>
          </a:ln>
        </p:spPr>
        <p:txBody>
          <a:bodyPr vert="horz" lIns="95740" tIns="47870" rIns="95740" bIns="47870" rtlCol="0" anchor="ctr"/>
          <a:lstStyle/>
          <a:p>
            <a:pPr lvl="0"/>
            <a:endParaRPr lang="ja-JP" altLang="en-US" noProof="0"/>
          </a:p>
        </p:txBody>
      </p:sp>
      <p:sp>
        <p:nvSpPr>
          <p:cNvPr id="1103" name="ノート プレースホルダ 4"/>
          <p:cNvSpPr>
            <a:spLocks noGrp="1"/>
          </p:cNvSpPr>
          <p:nvPr>
            <p:ph type="body" sz="quarter" idx="3"/>
          </p:nvPr>
        </p:nvSpPr>
        <p:spPr>
          <a:xfrm>
            <a:off x="681038" y="4721225"/>
            <a:ext cx="5445125" cy="4471988"/>
          </a:xfrm>
          <a:prstGeom prst="rect">
            <a:avLst/>
          </a:prstGeom>
        </p:spPr>
        <p:txBody>
          <a:bodyPr vert="horz" lIns="95740" tIns="47870" rIns="95740" bIns="4787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1104" name="フッター プレースホルダ 5"/>
          <p:cNvSpPr>
            <a:spLocks noGrp="1"/>
          </p:cNvSpPr>
          <p:nvPr>
            <p:ph type="ftr" sz="quarter" idx="4"/>
          </p:nvPr>
        </p:nvSpPr>
        <p:spPr>
          <a:xfrm>
            <a:off x="1" y="9440864"/>
            <a:ext cx="2949575" cy="496886"/>
          </a:xfrm>
          <a:prstGeom prst="rect">
            <a:avLst/>
          </a:prstGeom>
        </p:spPr>
        <p:txBody>
          <a:bodyPr vert="horz" lIns="95740" tIns="47870" rIns="95740" bIns="47870" rtlCol="0" anchor="b"/>
          <a:lstStyle>
            <a:lvl1pPr algn="l" defTabSz="881711" fontAlgn="auto">
              <a:spcBef>
                <a:spcPts val="0"/>
              </a:spcBef>
              <a:spcAft>
                <a:spcPts val="0"/>
              </a:spcAft>
              <a:defRPr sz="1200">
                <a:latin typeface="+mn-lt"/>
                <a:ea typeface="+mn-ea"/>
              </a:defRPr>
            </a:lvl1pPr>
          </a:lstStyle>
          <a:p>
            <a:pPr>
              <a:defRPr/>
            </a:pPr>
            <a:endParaRPr lang="ja-JP" altLang="en-US"/>
          </a:p>
        </p:txBody>
      </p:sp>
      <p:sp>
        <p:nvSpPr>
          <p:cNvPr id="1105" name="スライド番号プレースホルダ 6"/>
          <p:cNvSpPr>
            <a:spLocks noGrp="1"/>
          </p:cNvSpPr>
          <p:nvPr>
            <p:ph type="sldNum" sz="quarter" idx="5"/>
          </p:nvPr>
        </p:nvSpPr>
        <p:spPr>
          <a:xfrm>
            <a:off x="3856038" y="9440864"/>
            <a:ext cx="2949575" cy="496886"/>
          </a:xfrm>
          <a:prstGeom prst="rect">
            <a:avLst/>
          </a:prstGeom>
        </p:spPr>
        <p:txBody>
          <a:bodyPr vert="horz" lIns="95740" tIns="47870" rIns="95740" bIns="47870" rtlCol="0" anchor="b"/>
          <a:lstStyle>
            <a:lvl1pPr algn="r" defTabSz="881711" fontAlgn="auto">
              <a:spcBef>
                <a:spcPts val="0"/>
              </a:spcBef>
              <a:spcAft>
                <a:spcPts val="0"/>
              </a:spcAft>
              <a:defRPr sz="1200">
                <a:latin typeface="+mn-lt"/>
                <a:ea typeface="+mn-ea"/>
              </a:defRPr>
            </a:lvl1pPr>
          </a:lstStyle>
          <a:p>
            <a:pPr>
              <a:defRPr/>
            </a:pPr>
            <a:fld id="{E4E0E29F-4B37-46EB-B4B9-B937B6EEFDFF}" type="slidenum">
              <a:rPr lang="ja-JP" altLang="en-US"/>
              <a:pPr>
                <a:defRPr/>
              </a:pPr>
              <a:t>‹#›</a:t>
            </a:fld>
            <a:endParaRPr lang="ja-JP" altLang="en-US"/>
          </a:p>
        </p:txBody>
      </p:sp>
    </p:spTree>
    <p:extLst>
      <p:ext uri="{BB962C8B-B14F-4D97-AF65-F5344CB8AC3E}">
        <p14:creationId xmlns:p14="http://schemas.microsoft.com/office/powerpoint/2010/main" val="515880292"/>
      </p:ext>
    </p:extLst>
  </p:cSld>
  <p:clrMap bg1="lt1" tx1="dk1" bg2="lt2" tx2="dk2" accent1="accent1" accent2="accent2" accent3="accent3" accent4="accent4" accent5="accent5" accent6="accent6" hlink="hlink" folHlink="folHlink"/>
  <p:notesStyle>
    <a:lvl1pPr algn="l" defTabSz="957263" rtl="0" eaLnBrk="0" fontAlgn="base" hangingPunct="0">
      <a:spcBef>
        <a:spcPct val="30000"/>
      </a:spcBef>
      <a:spcAft>
        <a:spcPct val="0"/>
      </a:spcAft>
      <a:defRPr kumimoji="1" sz="1300" kern="1200">
        <a:solidFill>
          <a:schemeClr val="tx1"/>
        </a:solidFill>
        <a:latin typeface="+mn-lt"/>
        <a:ea typeface="+mn-ea"/>
        <a:cs typeface="+mn-cs"/>
      </a:defRPr>
    </a:lvl1pPr>
    <a:lvl2pPr marL="477838" algn="l" defTabSz="957263" rtl="0" eaLnBrk="0" fontAlgn="base" hangingPunct="0">
      <a:spcBef>
        <a:spcPct val="30000"/>
      </a:spcBef>
      <a:spcAft>
        <a:spcPct val="0"/>
      </a:spcAft>
      <a:defRPr kumimoji="1" sz="1300" kern="1200">
        <a:solidFill>
          <a:schemeClr val="tx1"/>
        </a:solidFill>
        <a:latin typeface="+mn-lt"/>
        <a:ea typeface="+mn-ea"/>
        <a:cs typeface="+mn-cs"/>
      </a:defRPr>
    </a:lvl2pPr>
    <a:lvl3pPr marL="957263" algn="l" defTabSz="957263" rtl="0" eaLnBrk="0" fontAlgn="base" hangingPunct="0">
      <a:spcBef>
        <a:spcPct val="30000"/>
      </a:spcBef>
      <a:spcAft>
        <a:spcPct val="0"/>
      </a:spcAft>
      <a:defRPr kumimoji="1" sz="1300" kern="1200">
        <a:solidFill>
          <a:schemeClr val="tx1"/>
        </a:solidFill>
        <a:latin typeface="+mn-lt"/>
        <a:ea typeface="+mn-ea"/>
        <a:cs typeface="+mn-cs"/>
      </a:defRPr>
    </a:lvl3pPr>
    <a:lvl4pPr marL="1435100" algn="l" defTabSz="957263" rtl="0" eaLnBrk="0" fontAlgn="base" hangingPunct="0">
      <a:spcBef>
        <a:spcPct val="30000"/>
      </a:spcBef>
      <a:spcAft>
        <a:spcPct val="0"/>
      </a:spcAft>
      <a:defRPr kumimoji="1" sz="1300" kern="1200">
        <a:solidFill>
          <a:schemeClr val="tx1"/>
        </a:solidFill>
        <a:latin typeface="+mn-lt"/>
        <a:ea typeface="+mn-ea"/>
        <a:cs typeface="+mn-cs"/>
      </a:defRPr>
    </a:lvl4pPr>
    <a:lvl5pPr marL="1914525" algn="l" defTabSz="957263" rtl="0" eaLnBrk="0" fontAlgn="base" hangingPunct="0">
      <a:spcBef>
        <a:spcPct val="30000"/>
      </a:spcBef>
      <a:spcAft>
        <a:spcPct val="0"/>
      </a:spcAft>
      <a:defRPr kumimoji="1" sz="1300" kern="1200">
        <a:solidFill>
          <a:schemeClr val="tx1"/>
        </a:solidFill>
        <a:latin typeface="+mn-lt"/>
        <a:ea typeface="+mn-ea"/>
        <a:cs typeface="+mn-cs"/>
      </a:defRPr>
    </a:lvl5pPr>
    <a:lvl6pPr marL="2394408" algn="l" defTabSz="957763" rtl="0" eaLnBrk="1" latinLnBrk="0" hangingPunct="1">
      <a:defRPr kumimoji="1" sz="1300" kern="1200">
        <a:solidFill>
          <a:schemeClr val="tx1"/>
        </a:solidFill>
        <a:latin typeface="+mn-lt"/>
        <a:ea typeface="+mn-ea"/>
        <a:cs typeface="+mn-cs"/>
      </a:defRPr>
    </a:lvl6pPr>
    <a:lvl7pPr marL="2873289" algn="l" defTabSz="957763" rtl="0" eaLnBrk="1" latinLnBrk="0" hangingPunct="1">
      <a:defRPr kumimoji="1" sz="1300" kern="1200">
        <a:solidFill>
          <a:schemeClr val="tx1"/>
        </a:solidFill>
        <a:latin typeface="+mn-lt"/>
        <a:ea typeface="+mn-ea"/>
        <a:cs typeface="+mn-cs"/>
      </a:defRPr>
    </a:lvl7pPr>
    <a:lvl8pPr marL="3352171" algn="l" defTabSz="957763" rtl="0" eaLnBrk="1" latinLnBrk="0" hangingPunct="1">
      <a:defRPr kumimoji="1" sz="1300" kern="1200">
        <a:solidFill>
          <a:schemeClr val="tx1"/>
        </a:solidFill>
        <a:latin typeface="+mn-lt"/>
        <a:ea typeface="+mn-ea"/>
        <a:cs typeface="+mn-cs"/>
      </a:defRPr>
    </a:lvl8pPr>
    <a:lvl9pPr marL="3831052" algn="l" defTabSz="957763"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83" name="四角形 90"/>
          <p:cNvSpPr>
            <a:spLocks noGrp="1" noRot="1" noChangeAspect="1"/>
          </p:cNvSpPr>
          <p:nvPr>
            <p:ph type="sldImg" idx="2"/>
          </p:nvPr>
        </p:nvSpPr>
        <p:spPr>
          <a:prstGeom prst="rect">
            <a:avLst/>
          </a:prstGeom>
        </p:spPr>
        <p:txBody>
          <a:bodyPr/>
          <a:p>
            <a:endParaRPr kumimoji="1" lang="ja-JP" altLang="en-US"/>
          </a:p>
        </p:txBody>
      </p:sp>
      <p:sp>
        <p:nvSpPr>
          <p:cNvPr id="1184" name="四角形 91"/>
          <p:cNvSpPr>
            <a:spLocks noGrp="1"/>
          </p:cNvSpPr>
          <p:nvPr>
            <p:ph type="body" sz="quarter" idx="3"/>
          </p:nvPr>
        </p:nvSpPr>
        <p:spPr>
          <a:prstGeom prst="rect">
            <a:avLst/>
          </a:prstGeom>
        </p:spPr>
        <p:txBody>
          <a:bodyPr/>
          <a:p>
            <a:endParaRPr kumimoji="1" lang="ja-JP" altLang="en-US"/>
          </a:p>
        </p:txBody>
      </p:sp>
      <p:sp>
        <p:nvSpPr>
          <p:cNvPr id="1185" name="四角形 92"/>
          <p:cNvSpPr>
            <a:spLocks noGrp="1"/>
          </p:cNvSpPr>
          <p:nvPr>
            <p:ph type="sldNum" sz="quarter" idx="5"/>
          </p:nvPr>
        </p:nvSpPr>
        <p:spPr>
          <a:prstGeom prst="rect">
            <a:avLst/>
          </a:prstGeom>
        </p:spPr>
        <p:txBody>
          <a:bodyPr vert="horz" lIns="132935" tIns="66470" rIns="132935" bIns="66470" rtlCol="0" anchor="b"/>
          <a:lstStyle>
            <a:lvl1pPr algn="r">
              <a:defRPr sz="1700"/>
            </a:lvl1pPr>
          </a:lstStyle>
          <a:p>
            <a:fld id="{77073B59-26F2-4464-9633-CB98245D7DD7}" type="slidenum">
              <a:rPr kumimoji="1" lang="ja-JP" altLang="en-US" smtClean="0"/>
              <a:pPr/>
              <a:t>&lt;#&gt;</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1028706" y="3076544"/>
            <a:ext cx="11658600" cy="2122855"/>
          </a:xfrm>
        </p:spPr>
        <p:txBody>
          <a:bodyPr/>
          <a:lstStyle/>
          <a:p>
            <a:r>
              <a:rPr lang="ja-JP" altLang="en-US" smtClean="0"/>
              <a:t>マスタ タイトルの書式設定</a:t>
            </a:r>
            <a:endParaRPr lang="ja-JP" altLang="en-US"/>
          </a:p>
        </p:txBody>
      </p:sp>
      <p:sp>
        <p:nvSpPr>
          <p:cNvPr id="1032" name="サブタイトル 2"/>
          <p:cNvSpPr>
            <a:spLocks noGrp="1"/>
          </p:cNvSpPr>
          <p:nvPr>
            <p:ph type="subTitle" idx="1"/>
          </p:nvPr>
        </p:nvSpPr>
        <p:spPr>
          <a:xfrm>
            <a:off x="2057401" y="5612040"/>
            <a:ext cx="9601200" cy="2530920"/>
          </a:xfrm>
        </p:spPr>
        <p:txBody>
          <a:bodyPr/>
          <a:lstStyle>
            <a:lvl1pPr marL="0" indent="0" algn="ctr">
              <a:buNone/>
              <a:defRPr>
                <a:solidFill>
                  <a:schemeClr val="tx1">
                    <a:tint val="75000"/>
                  </a:schemeClr>
                </a:solidFill>
              </a:defRPr>
            </a:lvl1pPr>
            <a:lvl2pPr marL="478882" indent="0" algn="ctr">
              <a:buNone/>
              <a:defRPr>
                <a:solidFill>
                  <a:schemeClr val="tx1">
                    <a:tint val="75000"/>
                  </a:schemeClr>
                </a:solidFill>
              </a:defRPr>
            </a:lvl2pPr>
            <a:lvl3pPr marL="957763" indent="0" algn="ctr">
              <a:buNone/>
              <a:defRPr>
                <a:solidFill>
                  <a:schemeClr val="tx1">
                    <a:tint val="75000"/>
                  </a:schemeClr>
                </a:solidFill>
              </a:defRPr>
            </a:lvl3pPr>
            <a:lvl4pPr marL="1436644" indent="0" algn="ctr">
              <a:buNone/>
              <a:defRPr>
                <a:solidFill>
                  <a:schemeClr val="tx1">
                    <a:tint val="75000"/>
                  </a:schemeClr>
                </a:solidFill>
              </a:defRPr>
            </a:lvl4pPr>
            <a:lvl5pPr marL="1915526" indent="0" algn="ctr">
              <a:buNone/>
              <a:defRPr>
                <a:solidFill>
                  <a:schemeClr val="tx1">
                    <a:tint val="75000"/>
                  </a:schemeClr>
                </a:solidFill>
              </a:defRPr>
            </a:lvl5pPr>
            <a:lvl6pPr marL="2394408" indent="0" algn="ctr">
              <a:buNone/>
              <a:defRPr>
                <a:solidFill>
                  <a:schemeClr val="tx1">
                    <a:tint val="75000"/>
                  </a:schemeClr>
                </a:solidFill>
              </a:defRPr>
            </a:lvl6pPr>
            <a:lvl7pPr marL="2873289" indent="0" algn="ctr">
              <a:buNone/>
              <a:defRPr>
                <a:solidFill>
                  <a:schemeClr val="tx1">
                    <a:tint val="75000"/>
                  </a:schemeClr>
                </a:solidFill>
              </a:defRPr>
            </a:lvl7pPr>
            <a:lvl8pPr marL="3352171" indent="0" algn="ctr">
              <a:buNone/>
              <a:defRPr>
                <a:solidFill>
                  <a:schemeClr val="tx1">
                    <a:tint val="75000"/>
                  </a:schemeClr>
                </a:solidFill>
              </a:defRPr>
            </a:lvl8pPr>
            <a:lvl9pPr marL="3831052"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1033" name="日付プレースホルダ 3"/>
          <p:cNvSpPr>
            <a:spLocks noGrp="1"/>
          </p:cNvSpPr>
          <p:nvPr>
            <p:ph type="dt" sz="half" idx="10"/>
          </p:nvPr>
        </p:nvSpPr>
        <p:spPr/>
        <p:txBody>
          <a:bodyPr/>
          <a:lstStyle>
            <a:lvl1pPr>
              <a:defRPr/>
            </a:lvl1pPr>
          </a:lstStyle>
          <a:p>
            <a:pPr>
              <a:defRPr/>
            </a:pPr>
            <a:fld id="{9C6A04A9-0678-4171-9AA7-47EF45DEEBBE}" type="datetime1">
              <a:rPr lang="ja-JP" altLang="en-US"/>
              <a:pPr>
                <a:defRPr/>
              </a:pPr>
              <a:t>2019/12/6</a:t>
            </a:fld>
            <a:endParaRPr lang="ja-JP" altLang="en-US"/>
          </a:p>
        </p:txBody>
      </p:sp>
      <p:sp>
        <p:nvSpPr>
          <p:cNvPr id="103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1035" name="スライド番号プレースホルダ 5"/>
          <p:cNvSpPr>
            <a:spLocks noGrp="1"/>
          </p:cNvSpPr>
          <p:nvPr>
            <p:ph type="sldNum" sz="quarter" idx="12"/>
          </p:nvPr>
        </p:nvSpPr>
        <p:spPr/>
        <p:txBody>
          <a:bodyPr/>
          <a:lstStyle>
            <a:lvl1pPr>
              <a:defRPr/>
            </a:lvl1pPr>
          </a:lstStyle>
          <a:p>
            <a:pPr>
              <a:defRPr/>
            </a:pPr>
            <a:fld id="{162213EC-C506-4ECB-ABE6-A13C0CB5992D}"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lang="ja-JP" altLang="en-US" smtClean="0"/>
              <a:t>マスタ タイトルの書式設定</a:t>
            </a:r>
            <a:endParaRPr lang="ja-JP" altLang="en-US"/>
          </a:p>
        </p:txBody>
      </p:sp>
      <p:sp>
        <p:nvSpPr>
          <p:cNvPr id="1089"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90" name="日付プレースホルダ 3"/>
          <p:cNvSpPr>
            <a:spLocks noGrp="1"/>
          </p:cNvSpPr>
          <p:nvPr>
            <p:ph type="dt" sz="half" idx="10"/>
          </p:nvPr>
        </p:nvSpPr>
        <p:spPr/>
        <p:txBody>
          <a:bodyPr/>
          <a:lstStyle>
            <a:lvl1pPr>
              <a:defRPr/>
            </a:lvl1pPr>
          </a:lstStyle>
          <a:p>
            <a:pPr>
              <a:defRPr/>
            </a:pPr>
            <a:fld id="{A9B6F588-617C-4BF4-AEE9-F9942E378B99}" type="datetime1">
              <a:rPr lang="ja-JP" altLang="en-US"/>
              <a:pPr>
                <a:defRPr/>
              </a:pPr>
              <a:t>2019/12/6</a:t>
            </a:fld>
            <a:endParaRPr lang="ja-JP" altLang="en-US"/>
          </a:p>
        </p:txBody>
      </p:sp>
      <p:sp>
        <p:nvSpPr>
          <p:cNvPr id="1091"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1092" name="スライド番号プレースホルダ 5"/>
          <p:cNvSpPr>
            <a:spLocks noGrp="1"/>
          </p:cNvSpPr>
          <p:nvPr>
            <p:ph type="sldNum" sz="quarter" idx="12"/>
          </p:nvPr>
        </p:nvSpPr>
        <p:spPr/>
        <p:txBody>
          <a:bodyPr/>
          <a:lstStyle>
            <a:lvl1pPr>
              <a:defRPr/>
            </a:lvl1pPr>
          </a:lstStyle>
          <a:p>
            <a:pPr>
              <a:defRPr/>
            </a:pPr>
            <a:fld id="{E261F915-1EDC-4FFD-AD0C-95B1F32AAF7F}"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13923176" y="554786"/>
            <a:ext cx="4319587" cy="11831593"/>
          </a:xfrm>
        </p:spPr>
        <p:txBody>
          <a:bodyPr vert="eaVert"/>
          <a:lstStyle/>
          <a:p>
            <a:r>
              <a:rPr lang="ja-JP" altLang="en-US" smtClean="0"/>
              <a:t>マスタ タイトルの書式設定</a:t>
            </a:r>
            <a:endParaRPr lang="ja-JP" altLang="en-US"/>
          </a:p>
        </p:txBody>
      </p:sp>
      <p:sp>
        <p:nvSpPr>
          <p:cNvPr id="1095" name="縦書きテキスト プレースホルダ 2"/>
          <p:cNvSpPr>
            <a:spLocks noGrp="1"/>
          </p:cNvSpPr>
          <p:nvPr>
            <p:ph type="body" orient="vert" idx="1"/>
          </p:nvPr>
        </p:nvSpPr>
        <p:spPr>
          <a:xfrm>
            <a:off x="959644" y="554786"/>
            <a:ext cx="12734925" cy="1183159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96" name="日付プレースホルダ 3"/>
          <p:cNvSpPr>
            <a:spLocks noGrp="1"/>
          </p:cNvSpPr>
          <p:nvPr>
            <p:ph type="dt" sz="half" idx="10"/>
          </p:nvPr>
        </p:nvSpPr>
        <p:spPr/>
        <p:txBody>
          <a:bodyPr/>
          <a:lstStyle>
            <a:lvl1pPr>
              <a:defRPr/>
            </a:lvl1pPr>
          </a:lstStyle>
          <a:p>
            <a:pPr>
              <a:defRPr/>
            </a:pPr>
            <a:fld id="{AE8E15E7-032C-4E5C-A80E-8F267E46D55A}" type="datetime1">
              <a:rPr lang="ja-JP" altLang="en-US"/>
              <a:pPr>
                <a:defRPr/>
              </a:pPr>
              <a:t>2019/12/6</a:t>
            </a:fld>
            <a:endParaRPr lang="ja-JP" altLang="en-US"/>
          </a:p>
        </p:txBody>
      </p:sp>
      <p:sp>
        <p:nvSpPr>
          <p:cNvPr id="1097"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1098" name="スライド番号プレースホルダ 5"/>
          <p:cNvSpPr>
            <a:spLocks noGrp="1"/>
          </p:cNvSpPr>
          <p:nvPr>
            <p:ph type="sldNum" sz="quarter" idx="12"/>
          </p:nvPr>
        </p:nvSpPr>
        <p:spPr/>
        <p:txBody>
          <a:bodyPr/>
          <a:lstStyle>
            <a:lvl1pPr>
              <a:defRPr/>
            </a:lvl1pPr>
          </a:lstStyle>
          <a:p>
            <a:pPr>
              <a:defRPr/>
            </a:pPr>
            <a:fld id="{3A757855-2C6E-48B6-BEDA-E5467F04F64D}"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lang="ja-JP" altLang="en-US" smtClean="0"/>
              <a:t>マスタ タイトルの書式設定</a:t>
            </a:r>
            <a:endParaRPr lang="ja-JP" altLang="en-US"/>
          </a:p>
        </p:txBody>
      </p:sp>
      <p:sp>
        <p:nvSpPr>
          <p:cNvPr id="1038"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39" name="日付プレースホルダ 3"/>
          <p:cNvSpPr>
            <a:spLocks noGrp="1"/>
          </p:cNvSpPr>
          <p:nvPr>
            <p:ph type="dt" sz="half" idx="10"/>
          </p:nvPr>
        </p:nvSpPr>
        <p:spPr/>
        <p:txBody>
          <a:bodyPr/>
          <a:lstStyle>
            <a:lvl1pPr>
              <a:defRPr/>
            </a:lvl1pPr>
          </a:lstStyle>
          <a:p>
            <a:pPr>
              <a:defRPr/>
            </a:pPr>
            <a:fld id="{4A2DA16E-8753-486E-8FBB-70999729DC4C}" type="datetime1">
              <a:rPr lang="ja-JP" altLang="en-US"/>
              <a:pPr>
                <a:defRPr/>
              </a:pPr>
              <a:t>2019/12/6</a:t>
            </a:fld>
            <a:endParaRPr lang="ja-JP" altLang="en-US"/>
          </a:p>
        </p:txBody>
      </p:sp>
      <p:sp>
        <p:nvSpPr>
          <p:cNvPr id="1040"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1041" name="スライド番号プレースホルダ 5"/>
          <p:cNvSpPr>
            <a:spLocks noGrp="1"/>
          </p:cNvSpPr>
          <p:nvPr>
            <p:ph type="sldNum" sz="quarter" idx="12"/>
          </p:nvPr>
        </p:nvSpPr>
        <p:spPr/>
        <p:txBody>
          <a:bodyPr/>
          <a:lstStyle>
            <a:lvl1pPr>
              <a:defRPr/>
            </a:lvl1pPr>
          </a:lstStyle>
          <a:p>
            <a:pPr>
              <a:defRPr/>
            </a:pPr>
            <a:fld id="{6E2D1064-0A53-4842-8F7C-0B8C0C6E0D3D}"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1083474" y="6363987"/>
            <a:ext cx="11658600" cy="1966965"/>
          </a:xfrm>
        </p:spPr>
        <p:txBody>
          <a:bodyPr anchor="t"/>
          <a:lstStyle>
            <a:lvl1pPr algn="l">
              <a:defRPr sz="4200" b="1" cap="all"/>
            </a:lvl1pPr>
          </a:lstStyle>
          <a:p>
            <a:r>
              <a:rPr lang="ja-JP" altLang="en-US" smtClean="0"/>
              <a:t>マスタ タイトルの書式設定</a:t>
            </a:r>
            <a:endParaRPr lang="ja-JP" altLang="en-US"/>
          </a:p>
        </p:txBody>
      </p:sp>
      <p:sp>
        <p:nvSpPr>
          <p:cNvPr id="1044" name="テキスト プレースホルダ 2"/>
          <p:cNvSpPr>
            <a:spLocks noGrp="1"/>
          </p:cNvSpPr>
          <p:nvPr>
            <p:ph type="body" idx="1"/>
          </p:nvPr>
        </p:nvSpPr>
        <p:spPr>
          <a:xfrm>
            <a:off x="1083474" y="4197570"/>
            <a:ext cx="11658600" cy="2166412"/>
          </a:xfrm>
        </p:spPr>
        <p:txBody>
          <a:bodyPr anchor="b"/>
          <a:lstStyle>
            <a:lvl1pPr marL="0" indent="0">
              <a:buNone/>
              <a:defRPr sz="2100">
                <a:solidFill>
                  <a:schemeClr val="tx1">
                    <a:tint val="75000"/>
                  </a:schemeClr>
                </a:solidFill>
              </a:defRPr>
            </a:lvl1pPr>
            <a:lvl2pPr marL="478882" indent="0">
              <a:buNone/>
              <a:defRPr sz="1900">
                <a:solidFill>
                  <a:schemeClr val="tx1">
                    <a:tint val="75000"/>
                  </a:schemeClr>
                </a:solidFill>
              </a:defRPr>
            </a:lvl2pPr>
            <a:lvl3pPr marL="957763" indent="0">
              <a:buNone/>
              <a:defRPr sz="1600">
                <a:solidFill>
                  <a:schemeClr val="tx1">
                    <a:tint val="75000"/>
                  </a:schemeClr>
                </a:solidFill>
              </a:defRPr>
            </a:lvl3pPr>
            <a:lvl4pPr marL="1436644" indent="0">
              <a:buNone/>
              <a:defRPr sz="1500">
                <a:solidFill>
                  <a:schemeClr val="tx1">
                    <a:tint val="75000"/>
                  </a:schemeClr>
                </a:solidFill>
              </a:defRPr>
            </a:lvl4pPr>
            <a:lvl5pPr marL="1915526" indent="0">
              <a:buNone/>
              <a:defRPr sz="1500">
                <a:solidFill>
                  <a:schemeClr val="tx1">
                    <a:tint val="75000"/>
                  </a:schemeClr>
                </a:solidFill>
              </a:defRPr>
            </a:lvl5pPr>
            <a:lvl6pPr marL="2394408" indent="0">
              <a:buNone/>
              <a:defRPr sz="1500">
                <a:solidFill>
                  <a:schemeClr val="tx1">
                    <a:tint val="75000"/>
                  </a:schemeClr>
                </a:solidFill>
              </a:defRPr>
            </a:lvl6pPr>
            <a:lvl7pPr marL="2873289" indent="0">
              <a:buNone/>
              <a:defRPr sz="1500">
                <a:solidFill>
                  <a:schemeClr val="tx1">
                    <a:tint val="75000"/>
                  </a:schemeClr>
                </a:solidFill>
              </a:defRPr>
            </a:lvl7pPr>
            <a:lvl8pPr marL="3352171" indent="0">
              <a:buNone/>
              <a:defRPr sz="1500">
                <a:solidFill>
                  <a:schemeClr val="tx1">
                    <a:tint val="75000"/>
                  </a:schemeClr>
                </a:solidFill>
              </a:defRPr>
            </a:lvl8pPr>
            <a:lvl9pPr marL="3831052" indent="0">
              <a:buNone/>
              <a:defRPr sz="1500">
                <a:solidFill>
                  <a:schemeClr val="tx1">
                    <a:tint val="75000"/>
                  </a:schemeClr>
                </a:solidFill>
              </a:defRPr>
            </a:lvl9pPr>
          </a:lstStyle>
          <a:p>
            <a:pPr lvl="0"/>
            <a:r>
              <a:rPr lang="ja-JP" altLang="en-US" smtClean="0"/>
              <a:t>マスタ テキストの書式設定</a:t>
            </a:r>
          </a:p>
        </p:txBody>
      </p:sp>
      <p:sp>
        <p:nvSpPr>
          <p:cNvPr id="1045" name="日付プレースホルダ 3"/>
          <p:cNvSpPr>
            <a:spLocks noGrp="1"/>
          </p:cNvSpPr>
          <p:nvPr>
            <p:ph type="dt" sz="half" idx="10"/>
          </p:nvPr>
        </p:nvSpPr>
        <p:spPr/>
        <p:txBody>
          <a:bodyPr/>
          <a:lstStyle>
            <a:lvl1pPr>
              <a:defRPr/>
            </a:lvl1pPr>
          </a:lstStyle>
          <a:p>
            <a:pPr>
              <a:defRPr/>
            </a:pPr>
            <a:fld id="{2991B0B7-65B7-4A29-8174-5F1399BE3667}" type="datetime1">
              <a:rPr lang="ja-JP" altLang="en-US"/>
              <a:pPr>
                <a:defRPr/>
              </a:pPr>
              <a:t>2019/12/6</a:t>
            </a:fld>
            <a:endParaRPr lang="ja-JP" altLang="en-US"/>
          </a:p>
        </p:txBody>
      </p:sp>
      <p:sp>
        <p:nvSpPr>
          <p:cNvPr id="104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1047" name="スライド番号プレースホルダ 5"/>
          <p:cNvSpPr>
            <a:spLocks noGrp="1"/>
          </p:cNvSpPr>
          <p:nvPr>
            <p:ph type="sldNum" sz="quarter" idx="12"/>
          </p:nvPr>
        </p:nvSpPr>
        <p:spPr/>
        <p:txBody>
          <a:bodyPr/>
          <a:lstStyle>
            <a:lvl1pPr>
              <a:defRPr/>
            </a:lvl1pPr>
          </a:lstStyle>
          <a:p>
            <a:pPr>
              <a:defRPr/>
            </a:pPr>
            <a:fld id="{BFB5E109-1EE5-4099-889D-0BB45AEA3566}"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lang="ja-JP" altLang="en-US" smtClean="0"/>
              <a:t>マスタ タイトルの書式設定</a:t>
            </a:r>
            <a:endParaRPr lang="ja-JP" altLang="en-US"/>
          </a:p>
        </p:txBody>
      </p:sp>
      <p:sp>
        <p:nvSpPr>
          <p:cNvPr id="1050" name="コンテンツ プレースホルダ 2"/>
          <p:cNvSpPr>
            <a:spLocks noGrp="1"/>
          </p:cNvSpPr>
          <p:nvPr>
            <p:ph sz="half" idx="1"/>
          </p:nvPr>
        </p:nvSpPr>
        <p:spPr>
          <a:xfrm>
            <a:off x="959645" y="3234718"/>
            <a:ext cx="8527256" cy="915166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51" name="コンテンツ プレースホルダ 3"/>
          <p:cNvSpPr>
            <a:spLocks noGrp="1"/>
          </p:cNvSpPr>
          <p:nvPr>
            <p:ph sz="half" idx="2"/>
          </p:nvPr>
        </p:nvSpPr>
        <p:spPr>
          <a:xfrm>
            <a:off x="9715506" y="3234718"/>
            <a:ext cx="8527256" cy="915166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52" name="日付プレースホルダ 3"/>
          <p:cNvSpPr>
            <a:spLocks noGrp="1"/>
          </p:cNvSpPr>
          <p:nvPr>
            <p:ph type="dt" sz="half" idx="10"/>
          </p:nvPr>
        </p:nvSpPr>
        <p:spPr/>
        <p:txBody>
          <a:bodyPr/>
          <a:lstStyle>
            <a:lvl1pPr>
              <a:defRPr/>
            </a:lvl1pPr>
          </a:lstStyle>
          <a:p>
            <a:pPr>
              <a:defRPr/>
            </a:pPr>
            <a:fld id="{61D9251C-D05B-497F-A771-08671ACDCF52}" type="datetime1">
              <a:rPr lang="ja-JP" altLang="en-US"/>
              <a:pPr>
                <a:defRPr/>
              </a:pPr>
              <a:t>2019/12/6</a:t>
            </a:fld>
            <a:endParaRPr lang="ja-JP" altLang="en-US"/>
          </a:p>
        </p:txBody>
      </p:sp>
      <p:sp>
        <p:nvSpPr>
          <p:cNvPr id="105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1054" name="スライド番号プレースホルダ 5"/>
          <p:cNvSpPr>
            <a:spLocks noGrp="1"/>
          </p:cNvSpPr>
          <p:nvPr>
            <p:ph type="sldNum" sz="quarter" idx="12"/>
          </p:nvPr>
        </p:nvSpPr>
        <p:spPr/>
        <p:txBody>
          <a:bodyPr/>
          <a:lstStyle>
            <a:lvl1pPr>
              <a:defRPr/>
            </a:lvl1pPr>
          </a:lstStyle>
          <a:p>
            <a:pPr>
              <a:defRPr/>
            </a:pPr>
            <a:fld id="{F27986E4-0647-4113-BBC0-C10C940F0F9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a:xfrm>
            <a:off x="685800" y="396603"/>
            <a:ext cx="12344400" cy="1650600"/>
          </a:xfrm>
        </p:spPr>
        <p:txBody>
          <a:bodyPr/>
          <a:lstStyle>
            <a:lvl1pPr>
              <a:defRPr/>
            </a:lvl1pPr>
          </a:lstStyle>
          <a:p>
            <a:r>
              <a:rPr lang="ja-JP" altLang="en-US" smtClean="0"/>
              <a:t>マスタ タイトルの書式設定</a:t>
            </a:r>
            <a:endParaRPr lang="ja-JP" altLang="en-US"/>
          </a:p>
        </p:txBody>
      </p:sp>
      <p:sp>
        <p:nvSpPr>
          <p:cNvPr id="1057" name="テキスト プレースホルダ 2"/>
          <p:cNvSpPr>
            <a:spLocks noGrp="1"/>
          </p:cNvSpPr>
          <p:nvPr>
            <p:ph type="body" idx="1"/>
          </p:nvPr>
        </p:nvSpPr>
        <p:spPr>
          <a:xfrm>
            <a:off x="685806" y="2216857"/>
            <a:ext cx="6060282" cy="923877"/>
          </a:xfrm>
        </p:spPr>
        <p:txBody>
          <a:bodyPr anchor="b"/>
          <a:lstStyle>
            <a:lvl1pPr marL="0" indent="0">
              <a:buNone/>
              <a:defRPr sz="2500" b="1"/>
            </a:lvl1pPr>
            <a:lvl2pPr marL="478882" indent="0">
              <a:buNone/>
              <a:defRPr sz="2100" b="1"/>
            </a:lvl2pPr>
            <a:lvl3pPr marL="957763" indent="0">
              <a:buNone/>
              <a:defRPr sz="1900" b="1"/>
            </a:lvl3pPr>
            <a:lvl4pPr marL="1436644" indent="0">
              <a:buNone/>
              <a:defRPr sz="1600" b="1"/>
            </a:lvl4pPr>
            <a:lvl5pPr marL="1915526" indent="0">
              <a:buNone/>
              <a:defRPr sz="1600" b="1"/>
            </a:lvl5pPr>
            <a:lvl6pPr marL="2394408" indent="0">
              <a:buNone/>
              <a:defRPr sz="1600" b="1"/>
            </a:lvl6pPr>
            <a:lvl7pPr marL="2873289" indent="0">
              <a:buNone/>
              <a:defRPr sz="1600" b="1"/>
            </a:lvl7pPr>
            <a:lvl8pPr marL="3352171" indent="0">
              <a:buNone/>
              <a:defRPr sz="1600" b="1"/>
            </a:lvl8pPr>
            <a:lvl9pPr marL="3831052" indent="0">
              <a:buNone/>
              <a:defRPr sz="1600" b="1"/>
            </a:lvl9pPr>
          </a:lstStyle>
          <a:p>
            <a:pPr lvl="0"/>
            <a:r>
              <a:rPr lang="ja-JP" altLang="en-US" smtClean="0"/>
              <a:t>マスタ テキストの書式設定</a:t>
            </a:r>
          </a:p>
        </p:txBody>
      </p:sp>
      <p:sp>
        <p:nvSpPr>
          <p:cNvPr id="1058" name="コンテンツ プレースホルダ 3"/>
          <p:cNvSpPr>
            <a:spLocks noGrp="1"/>
          </p:cNvSpPr>
          <p:nvPr>
            <p:ph sz="half" idx="2"/>
          </p:nvPr>
        </p:nvSpPr>
        <p:spPr>
          <a:xfrm>
            <a:off x="685806" y="3140726"/>
            <a:ext cx="6060282" cy="5706033"/>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59" name="テキスト プレースホルダ 4"/>
          <p:cNvSpPr>
            <a:spLocks noGrp="1"/>
          </p:cNvSpPr>
          <p:nvPr>
            <p:ph type="body" sz="quarter" idx="3"/>
          </p:nvPr>
        </p:nvSpPr>
        <p:spPr>
          <a:xfrm>
            <a:off x="6967544" y="2216857"/>
            <a:ext cx="6062663" cy="923877"/>
          </a:xfrm>
        </p:spPr>
        <p:txBody>
          <a:bodyPr anchor="b"/>
          <a:lstStyle>
            <a:lvl1pPr marL="0" indent="0">
              <a:buNone/>
              <a:defRPr sz="2500" b="1"/>
            </a:lvl1pPr>
            <a:lvl2pPr marL="478882" indent="0">
              <a:buNone/>
              <a:defRPr sz="2100" b="1"/>
            </a:lvl2pPr>
            <a:lvl3pPr marL="957763" indent="0">
              <a:buNone/>
              <a:defRPr sz="1900" b="1"/>
            </a:lvl3pPr>
            <a:lvl4pPr marL="1436644" indent="0">
              <a:buNone/>
              <a:defRPr sz="1600" b="1"/>
            </a:lvl4pPr>
            <a:lvl5pPr marL="1915526" indent="0">
              <a:buNone/>
              <a:defRPr sz="1600" b="1"/>
            </a:lvl5pPr>
            <a:lvl6pPr marL="2394408" indent="0">
              <a:buNone/>
              <a:defRPr sz="1600" b="1"/>
            </a:lvl6pPr>
            <a:lvl7pPr marL="2873289" indent="0">
              <a:buNone/>
              <a:defRPr sz="1600" b="1"/>
            </a:lvl7pPr>
            <a:lvl8pPr marL="3352171" indent="0">
              <a:buNone/>
              <a:defRPr sz="1600" b="1"/>
            </a:lvl8pPr>
            <a:lvl9pPr marL="3831052" indent="0">
              <a:buNone/>
              <a:defRPr sz="1600" b="1"/>
            </a:lvl9pPr>
          </a:lstStyle>
          <a:p>
            <a:pPr lvl="0"/>
            <a:r>
              <a:rPr lang="ja-JP" altLang="en-US" smtClean="0"/>
              <a:t>マスタ テキストの書式設定</a:t>
            </a:r>
          </a:p>
        </p:txBody>
      </p:sp>
      <p:sp>
        <p:nvSpPr>
          <p:cNvPr id="1060" name="コンテンツ プレースホルダ 5"/>
          <p:cNvSpPr>
            <a:spLocks noGrp="1"/>
          </p:cNvSpPr>
          <p:nvPr>
            <p:ph sz="quarter" idx="4"/>
          </p:nvPr>
        </p:nvSpPr>
        <p:spPr>
          <a:xfrm>
            <a:off x="6967544" y="3140726"/>
            <a:ext cx="6062663" cy="5706033"/>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61" name="日付プレースホルダ 3"/>
          <p:cNvSpPr>
            <a:spLocks noGrp="1"/>
          </p:cNvSpPr>
          <p:nvPr>
            <p:ph type="dt" sz="half" idx="10"/>
          </p:nvPr>
        </p:nvSpPr>
        <p:spPr/>
        <p:txBody>
          <a:bodyPr/>
          <a:lstStyle>
            <a:lvl1pPr>
              <a:defRPr/>
            </a:lvl1pPr>
          </a:lstStyle>
          <a:p>
            <a:pPr>
              <a:defRPr/>
            </a:pPr>
            <a:fld id="{2C14076D-E7D0-4FA5-BD61-F0B154BB1417}" type="datetime1">
              <a:rPr lang="ja-JP" altLang="en-US"/>
              <a:pPr>
                <a:defRPr/>
              </a:pPr>
              <a:t>2019/12/6</a:t>
            </a:fld>
            <a:endParaRPr lang="ja-JP" altLang="en-US"/>
          </a:p>
        </p:txBody>
      </p:sp>
      <p:sp>
        <p:nvSpPr>
          <p:cNvPr id="1062"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1063" name="スライド番号プレースホルダ 5"/>
          <p:cNvSpPr>
            <a:spLocks noGrp="1"/>
          </p:cNvSpPr>
          <p:nvPr>
            <p:ph type="sldNum" sz="quarter" idx="12"/>
          </p:nvPr>
        </p:nvSpPr>
        <p:spPr/>
        <p:txBody>
          <a:bodyPr/>
          <a:lstStyle>
            <a:lvl1pPr>
              <a:defRPr/>
            </a:lvl1pPr>
          </a:lstStyle>
          <a:p>
            <a:pPr>
              <a:defRPr/>
            </a:pPr>
            <a:fld id="{43C5FF03-248B-455D-91F1-02505E9D196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lang="ja-JP" altLang="en-US" smtClean="0"/>
              <a:t>マスタ タイトルの書式設定</a:t>
            </a:r>
            <a:endParaRPr lang="ja-JP" altLang="en-US"/>
          </a:p>
        </p:txBody>
      </p:sp>
      <p:sp>
        <p:nvSpPr>
          <p:cNvPr id="1066" name="日付プレースホルダ 3"/>
          <p:cNvSpPr>
            <a:spLocks noGrp="1"/>
          </p:cNvSpPr>
          <p:nvPr>
            <p:ph type="dt" sz="half" idx="10"/>
          </p:nvPr>
        </p:nvSpPr>
        <p:spPr/>
        <p:txBody>
          <a:bodyPr/>
          <a:lstStyle>
            <a:lvl1pPr>
              <a:defRPr/>
            </a:lvl1pPr>
          </a:lstStyle>
          <a:p>
            <a:pPr>
              <a:defRPr/>
            </a:pPr>
            <a:fld id="{EE541E3C-39C9-4FCD-8E53-36661ED62FC2}" type="datetime1">
              <a:rPr lang="ja-JP" altLang="en-US"/>
              <a:pPr>
                <a:defRPr/>
              </a:pPr>
              <a:t>2019/12/6</a:t>
            </a:fld>
            <a:endParaRPr lang="ja-JP" altLang="en-US"/>
          </a:p>
        </p:txBody>
      </p:sp>
      <p:sp>
        <p:nvSpPr>
          <p:cNvPr id="1067"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1068" name="スライド番号プレースホルダ 5"/>
          <p:cNvSpPr>
            <a:spLocks noGrp="1"/>
          </p:cNvSpPr>
          <p:nvPr>
            <p:ph type="sldNum" sz="quarter" idx="12"/>
          </p:nvPr>
        </p:nvSpPr>
        <p:spPr/>
        <p:txBody>
          <a:bodyPr/>
          <a:lstStyle>
            <a:lvl1pPr>
              <a:defRPr/>
            </a:lvl1pPr>
          </a:lstStyle>
          <a:p>
            <a:pPr>
              <a:defRPr/>
            </a:pPr>
            <a:fld id="{4E24F6D5-F79C-48B2-A05F-EDCE93D821D2}"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 3"/>
          <p:cNvSpPr>
            <a:spLocks noGrp="1"/>
          </p:cNvSpPr>
          <p:nvPr>
            <p:ph type="dt" sz="half" idx="10"/>
          </p:nvPr>
        </p:nvSpPr>
        <p:spPr/>
        <p:txBody>
          <a:bodyPr/>
          <a:lstStyle>
            <a:lvl1pPr>
              <a:defRPr/>
            </a:lvl1pPr>
          </a:lstStyle>
          <a:p>
            <a:pPr>
              <a:defRPr/>
            </a:pPr>
            <a:fld id="{E24BC4C7-3C92-4A60-B9C4-FB8897435C1B}" type="datetime1">
              <a:rPr lang="ja-JP" altLang="en-US"/>
              <a:pPr>
                <a:defRPr/>
              </a:pPr>
              <a:t>2019/12/6</a:t>
            </a:fld>
            <a:endParaRPr lang="ja-JP" altLang="en-US"/>
          </a:p>
        </p:txBody>
      </p:sp>
      <p:sp>
        <p:nvSpPr>
          <p:cNvPr id="1071"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1072" name="スライド番号プレースホルダ 5"/>
          <p:cNvSpPr>
            <a:spLocks noGrp="1"/>
          </p:cNvSpPr>
          <p:nvPr>
            <p:ph type="sldNum" sz="quarter" idx="12"/>
          </p:nvPr>
        </p:nvSpPr>
        <p:spPr/>
        <p:txBody>
          <a:bodyPr/>
          <a:lstStyle>
            <a:lvl1pPr>
              <a:defRPr/>
            </a:lvl1pPr>
          </a:lstStyle>
          <a:p>
            <a:pPr>
              <a:defRPr/>
            </a:pPr>
            <a:fld id="{3C620E26-E166-4D46-BBE2-4F525C410224}"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685804" y="394311"/>
            <a:ext cx="4512470" cy="1678110"/>
          </a:xfrm>
        </p:spPr>
        <p:txBody>
          <a:bodyPr anchor="b"/>
          <a:lstStyle>
            <a:lvl1pPr algn="l">
              <a:defRPr sz="2100" b="1"/>
            </a:lvl1pPr>
          </a:lstStyle>
          <a:p>
            <a:r>
              <a:rPr lang="ja-JP" altLang="en-US" smtClean="0"/>
              <a:t>マスタ タイトルの書式設定</a:t>
            </a:r>
            <a:endParaRPr lang="ja-JP" altLang="en-US"/>
          </a:p>
        </p:txBody>
      </p:sp>
      <p:sp>
        <p:nvSpPr>
          <p:cNvPr id="1075" name="コンテンツ プレースホルダ 2"/>
          <p:cNvSpPr>
            <a:spLocks noGrp="1"/>
          </p:cNvSpPr>
          <p:nvPr>
            <p:ph idx="1"/>
          </p:nvPr>
        </p:nvSpPr>
        <p:spPr>
          <a:xfrm>
            <a:off x="5362577" y="394311"/>
            <a:ext cx="7667625" cy="8452448"/>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76" name="テキスト プレースホルダ 3"/>
          <p:cNvSpPr>
            <a:spLocks noGrp="1"/>
          </p:cNvSpPr>
          <p:nvPr>
            <p:ph type="body" sz="half" idx="2"/>
          </p:nvPr>
        </p:nvSpPr>
        <p:spPr>
          <a:xfrm>
            <a:off x="685804" y="2072421"/>
            <a:ext cx="4512470" cy="6774338"/>
          </a:xfrm>
        </p:spPr>
        <p:txBody>
          <a:bodyPr/>
          <a:lstStyle>
            <a:lvl1pPr marL="0" indent="0">
              <a:buNone/>
              <a:defRPr sz="1500"/>
            </a:lvl1pPr>
            <a:lvl2pPr marL="478882" indent="0">
              <a:buNone/>
              <a:defRPr sz="1300"/>
            </a:lvl2pPr>
            <a:lvl3pPr marL="957763" indent="0">
              <a:buNone/>
              <a:defRPr sz="1000"/>
            </a:lvl3pPr>
            <a:lvl4pPr marL="1436644" indent="0">
              <a:buNone/>
              <a:defRPr sz="1000"/>
            </a:lvl4pPr>
            <a:lvl5pPr marL="1915526" indent="0">
              <a:buNone/>
              <a:defRPr sz="1000"/>
            </a:lvl5pPr>
            <a:lvl6pPr marL="2394408" indent="0">
              <a:buNone/>
              <a:defRPr sz="1000"/>
            </a:lvl6pPr>
            <a:lvl7pPr marL="2873289" indent="0">
              <a:buNone/>
              <a:defRPr sz="1000"/>
            </a:lvl7pPr>
            <a:lvl8pPr marL="3352171" indent="0">
              <a:buNone/>
              <a:defRPr sz="1000"/>
            </a:lvl8pPr>
            <a:lvl9pPr marL="3831052" indent="0">
              <a:buNone/>
              <a:defRPr sz="1000"/>
            </a:lvl9pPr>
          </a:lstStyle>
          <a:p>
            <a:pPr lvl="0"/>
            <a:r>
              <a:rPr lang="ja-JP" altLang="en-US" smtClean="0"/>
              <a:t>マスタ テキストの書式設定</a:t>
            </a:r>
          </a:p>
        </p:txBody>
      </p:sp>
      <p:sp>
        <p:nvSpPr>
          <p:cNvPr id="1077" name="日付プレースホルダ 3"/>
          <p:cNvSpPr>
            <a:spLocks noGrp="1"/>
          </p:cNvSpPr>
          <p:nvPr>
            <p:ph type="dt" sz="half" idx="10"/>
          </p:nvPr>
        </p:nvSpPr>
        <p:spPr/>
        <p:txBody>
          <a:bodyPr/>
          <a:lstStyle>
            <a:lvl1pPr>
              <a:defRPr/>
            </a:lvl1pPr>
          </a:lstStyle>
          <a:p>
            <a:pPr>
              <a:defRPr/>
            </a:pPr>
            <a:fld id="{43975B94-4E71-49CA-B7D5-2949CCA462A1}" type="datetime1">
              <a:rPr lang="ja-JP" altLang="en-US"/>
              <a:pPr>
                <a:defRPr/>
              </a:pPr>
              <a:t>2019/12/6</a:t>
            </a:fld>
            <a:endParaRPr lang="ja-JP" altLang="en-US"/>
          </a:p>
        </p:txBody>
      </p:sp>
      <p:sp>
        <p:nvSpPr>
          <p:cNvPr id="107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1079" name="スライド番号プレースホルダ 5"/>
          <p:cNvSpPr>
            <a:spLocks noGrp="1"/>
          </p:cNvSpPr>
          <p:nvPr>
            <p:ph type="sldNum" sz="quarter" idx="12"/>
          </p:nvPr>
        </p:nvSpPr>
        <p:spPr/>
        <p:txBody>
          <a:bodyPr/>
          <a:lstStyle>
            <a:lvl1pPr>
              <a:defRPr/>
            </a:lvl1pPr>
          </a:lstStyle>
          <a:p>
            <a:pPr>
              <a:defRPr/>
            </a:pPr>
            <a:fld id="{A9657965-0C3F-4826-B0B1-67300874CBB7}"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2688432" y="6932530"/>
            <a:ext cx="8229600" cy="818423"/>
          </a:xfrm>
        </p:spPr>
        <p:txBody>
          <a:bodyPr anchor="b"/>
          <a:lstStyle>
            <a:lvl1pPr algn="l">
              <a:defRPr sz="2100" b="1"/>
            </a:lvl1pPr>
          </a:lstStyle>
          <a:p>
            <a:r>
              <a:rPr lang="ja-JP" altLang="en-US" smtClean="0"/>
              <a:t>マスタ タイトルの書式設定</a:t>
            </a:r>
            <a:endParaRPr lang="ja-JP" altLang="en-US"/>
          </a:p>
        </p:txBody>
      </p:sp>
      <p:sp>
        <p:nvSpPr>
          <p:cNvPr id="1082" name="図プレースホルダ 2"/>
          <p:cNvSpPr>
            <a:spLocks noGrp="1"/>
          </p:cNvSpPr>
          <p:nvPr>
            <p:ph type="pic" idx="1"/>
          </p:nvPr>
        </p:nvSpPr>
        <p:spPr>
          <a:xfrm>
            <a:off x="2688432" y="884905"/>
            <a:ext cx="8229600" cy="5942160"/>
          </a:xfrm>
        </p:spPr>
        <p:txBody>
          <a:bodyPr rtlCol="0">
            <a:normAutofit/>
          </a:bodyPr>
          <a:lstStyle>
            <a:lvl1pPr marL="0" indent="0">
              <a:buNone/>
              <a:defRPr sz="3400"/>
            </a:lvl1pPr>
            <a:lvl2pPr marL="478882" indent="0">
              <a:buNone/>
              <a:defRPr sz="2900"/>
            </a:lvl2pPr>
            <a:lvl3pPr marL="957763" indent="0">
              <a:buNone/>
              <a:defRPr sz="2500"/>
            </a:lvl3pPr>
            <a:lvl4pPr marL="1436644" indent="0">
              <a:buNone/>
              <a:defRPr sz="2100"/>
            </a:lvl4pPr>
            <a:lvl5pPr marL="1915526" indent="0">
              <a:buNone/>
              <a:defRPr sz="2100"/>
            </a:lvl5pPr>
            <a:lvl6pPr marL="2394408" indent="0">
              <a:buNone/>
              <a:defRPr sz="2100"/>
            </a:lvl6pPr>
            <a:lvl7pPr marL="2873289" indent="0">
              <a:buNone/>
              <a:defRPr sz="2100"/>
            </a:lvl7pPr>
            <a:lvl8pPr marL="3352171" indent="0">
              <a:buNone/>
              <a:defRPr sz="2100"/>
            </a:lvl8pPr>
            <a:lvl9pPr marL="3831052" indent="0">
              <a:buNone/>
              <a:defRPr sz="2100"/>
            </a:lvl9pPr>
          </a:lstStyle>
          <a:p>
            <a:pPr lvl="0"/>
            <a:endParaRPr lang="ja-JP" altLang="en-US" noProof="0"/>
          </a:p>
        </p:txBody>
      </p:sp>
      <p:sp>
        <p:nvSpPr>
          <p:cNvPr id="1083" name="テキスト プレースホルダ 3"/>
          <p:cNvSpPr>
            <a:spLocks noGrp="1"/>
          </p:cNvSpPr>
          <p:nvPr>
            <p:ph type="body" sz="half" idx="2"/>
          </p:nvPr>
        </p:nvSpPr>
        <p:spPr>
          <a:xfrm>
            <a:off x="2688432" y="7750953"/>
            <a:ext cx="8229600" cy="1162297"/>
          </a:xfrm>
        </p:spPr>
        <p:txBody>
          <a:bodyPr/>
          <a:lstStyle>
            <a:lvl1pPr marL="0" indent="0">
              <a:buNone/>
              <a:defRPr sz="1500"/>
            </a:lvl1pPr>
            <a:lvl2pPr marL="478882" indent="0">
              <a:buNone/>
              <a:defRPr sz="1300"/>
            </a:lvl2pPr>
            <a:lvl3pPr marL="957763" indent="0">
              <a:buNone/>
              <a:defRPr sz="1000"/>
            </a:lvl3pPr>
            <a:lvl4pPr marL="1436644" indent="0">
              <a:buNone/>
              <a:defRPr sz="1000"/>
            </a:lvl4pPr>
            <a:lvl5pPr marL="1915526" indent="0">
              <a:buNone/>
              <a:defRPr sz="1000"/>
            </a:lvl5pPr>
            <a:lvl6pPr marL="2394408" indent="0">
              <a:buNone/>
              <a:defRPr sz="1000"/>
            </a:lvl6pPr>
            <a:lvl7pPr marL="2873289" indent="0">
              <a:buNone/>
              <a:defRPr sz="1000"/>
            </a:lvl7pPr>
            <a:lvl8pPr marL="3352171" indent="0">
              <a:buNone/>
              <a:defRPr sz="1000"/>
            </a:lvl8pPr>
            <a:lvl9pPr marL="3831052" indent="0">
              <a:buNone/>
              <a:defRPr sz="1000"/>
            </a:lvl9pPr>
          </a:lstStyle>
          <a:p>
            <a:pPr lvl="0"/>
            <a:r>
              <a:rPr lang="ja-JP" altLang="en-US" smtClean="0"/>
              <a:t>マスタ テキストの書式設定</a:t>
            </a:r>
          </a:p>
        </p:txBody>
      </p:sp>
      <p:sp>
        <p:nvSpPr>
          <p:cNvPr id="1084" name="日付プレースホルダ 3"/>
          <p:cNvSpPr>
            <a:spLocks noGrp="1"/>
          </p:cNvSpPr>
          <p:nvPr>
            <p:ph type="dt" sz="half" idx="10"/>
          </p:nvPr>
        </p:nvSpPr>
        <p:spPr/>
        <p:txBody>
          <a:bodyPr/>
          <a:lstStyle>
            <a:lvl1pPr>
              <a:defRPr/>
            </a:lvl1pPr>
          </a:lstStyle>
          <a:p>
            <a:pPr>
              <a:defRPr/>
            </a:pPr>
            <a:fld id="{C0E9D6CA-D996-4B84-926C-22FA391851EC}" type="datetime1">
              <a:rPr lang="ja-JP" altLang="en-US"/>
              <a:pPr>
                <a:defRPr/>
              </a:pPr>
              <a:t>2019/12/6</a:t>
            </a:fld>
            <a:endParaRPr lang="ja-JP" altLang="en-US"/>
          </a:p>
        </p:txBody>
      </p:sp>
      <p:sp>
        <p:nvSpPr>
          <p:cNvPr id="108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1086" name="スライド番号プレースホルダ 5"/>
          <p:cNvSpPr>
            <a:spLocks noGrp="1"/>
          </p:cNvSpPr>
          <p:nvPr>
            <p:ph type="sldNum" sz="quarter" idx="12"/>
          </p:nvPr>
        </p:nvSpPr>
        <p:spPr/>
        <p:txBody>
          <a:bodyPr/>
          <a:lstStyle>
            <a:lvl1pPr>
              <a:defRPr/>
            </a:lvl1pPr>
          </a:lstStyle>
          <a:p>
            <a:pPr>
              <a:defRPr/>
            </a:pPr>
            <a:fld id="{37A88F72-C2C4-45F3-A929-859D6C9A9A9F}" type="slidenum">
              <a:rPr lang="ja-JP" altLang="en-US"/>
              <a:pPr>
                <a:defRPr/>
              </a:pPr>
              <a:t>‹#›</a:t>
            </a:fld>
            <a:endParaRPr lang="ja-JP" altLang="en-US"/>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025" name="タイトル プレースホルダ 1"/>
          <p:cNvSpPr>
            <a:spLocks noGrp="1"/>
          </p:cNvSpPr>
          <p:nvPr>
            <p:ph type="title"/>
          </p:nvPr>
        </p:nvSpPr>
        <p:spPr>
          <a:xfrm>
            <a:off x="685800" y="396603"/>
            <a:ext cx="12344400" cy="1650600"/>
          </a:xfrm>
          <a:prstGeom prst="rect">
            <a:avLst/>
          </a:prstGeom>
          <a:noFill/>
          <a:ln w="9525">
            <a:noFill/>
            <a:miter lim="800000"/>
            <a:headEnd/>
            <a:tailEnd/>
          </a:ln>
        </p:spPr>
        <p:txBody>
          <a:bodyPr vert="horz" wrap="square" lIns="95776" tIns="47888" rIns="95776" bIns="47888" numCol="1" anchor="ctr" anchorCtr="0" compatLnSpc="1">
            <a:prstTxWarp prst="textNoShape">
              <a:avLst/>
            </a:prstTxWarp>
          </a:bodyPr>
          <a:lstStyle/>
          <a:p>
            <a:pPr lvl="0"/>
            <a:r>
              <a:rPr lang="ja-JP" altLang="en-US" smtClean="0"/>
              <a:t>マスタ タイトルの書式設定</a:t>
            </a:r>
          </a:p>
        </p:txBody>
      </p:sp>
      <p:sp>
        <p:nvSpPr>
          <p:cNvPr id="1026" name="テキスト プレースホルダ 2"/>
          <p:cNvSpPr>
            <a:spLocks noGrp="1"/>
          </p:cNvSpPr>
          <p:nvPr>
            <p:ph type="body" idx="1"/>
          </p:nvPr>
        </p:nvSpPr>
        <p:spPr>
          <a:xfrm>
            <a:off x="685800" y="2310840"/>
            <a:ext cx="12344400" cy="6535918"/>
          </a:xfrm>
          <a:prstGeom prst="rect">
            <a:avLst/>
          </a:prstGeom>
          <a:noFill/>
          <a:ln w="9525">
            <a:noFill/>
            <a:miter lim="800000"/>
            <a:headEnd/>
            <a:tailEnd/>
          </a:ln>
        </p:spPr>
        <p:txBody>
          <a:bodyPr vert="horz" wrap="square" lIns="95776" tIns="47888" rIns="95776" bIns="4788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7" name="日付プレースホルダ 3"/>
          <p:cNvSpPr>
            <a:spLocks noGrp="1"/>
          </p:cNvSpPr>
          <p:nvPr>
            <p:ph type="dt" sz="half" idx="2"/>
          </p:nvPr>
        </p:nvSpPr>
        <p:spPr>
          <a:xfrm>
            <a:off x="685800" y="9179170"/>
            <a:ext cx="3200400" cy="527275"/>
          </a:xfrm>
          <a:prstGeom prst="rect">
            <a:avLst/>
          </a:prstGeom>
        </p:spPr>
        <p:txBody>
          <a:bodyPr vert="horz" lIns="95776" tIns="47888" rIns="95776" bIns="47888" rtlCol="0" anchor="ctr"/>
          <a:lstStyle>
            <a:lvl1pPr algn="l" defTabSz="957763" fontAlgn="auto">
              <a:spcBef>
                <a:spcPts val="0"/>
              </a:spcBef>
              <a:spcAft>
                <a:spcPts val="0"/>
              </a:spcAft>
              <a:defRPr sz="1300">
                <a:solidFill>
                  <a:schemeClr val="tx1">
                    <a:tint val="75000"/>
                  </a:schemeClr>
                </a:solidFill>
                <a:latin typeface="+mn-lt"/>
                <a:ea typeface="+mn-ea"/>
              </a:defRPr>
            </a:lvl1pPr>
          </a:lstStyle>
          <a:p>
            <a:pPr>
              <a:defRPr/>
            </a:pPr>
            <a:fld id="{0324711E-1D2B-4E6F-A62E-D4A2A487A589}" type="datetime1">
              <a:rPr lang="ja-JP" altLang="en-US"/>
              <a:pPr>
                <a:defRPr/>
              </a:pPr>
              <a:t>2019/12/6</a:t>
            </a:fld>
            <a:endParaRPr lang="ja-JP" altLang="en-US"/>
          </a:p>
        </p:txBody>
      </p:sp>
      <p:sp>
        <p:nvSpPr>
          <p:cNvPr id="1028" name="フッター プレースホルダ 4"/>
          <p:cNvSpPr>
            <a:spLocks noGrp="1"/>
          </p:cNvSpPr>
          <p:nvPr>
            <p:ph type="ftr" sz="quarter" idx="3"/>
          </p:nvPr>
        </p:nvSpPr>
        <p:spPr>
          <a:xfrm>
            <a:off x="4686300" y="9179170"/>
            <a:ext cx="4343400" cy="527275"/>
          </a:xfrm>
          <a:prstGeom prst="rect">
            <a:avLst/>
          </a:prstGeom>
        </p:spPr>
        <p:txBody>
          <a:bodyPr vert="horz" lIns="95776" tIns="47888" rIns="95776" bIns="47888" rtlCol="0" anchor="ctr"/>
          <a:lstStyle>
            <a:lvl1pPr algn="ctr" defTabSz="957763" fontAlgn="auto">
              <a:spcBef>
                <a:spcPts val="0"/>
              </a:spcBef>
              <a:spcAft>
                <a:spcPts val="0"/>
              </a:spcAft>
              <a:defRPr sz="1300">
                <a:solidFill>
                  <a:schemeClr val="tx1">
                    <a:tint val="75000"/>
                  </a:schemeClr>
                </a:solidFill>
                <a:latin typeface="+mn-lt"/>
                <a:ea typeface="+mn-ea"/>
              </a:defRPr>
            </a:lvl1pPr>
          </a:lstStyle>
          <a:p>
            <a:pPr>
              <a:defRPr/>
            </a:pPr>
            <a:endParaRPr lang="ja-JP" altLang="en-US"/>
          </a:p>
        </p:txBody>
      </p:sp>
      <p:sp>
        <p:nvSpPr>
          <p:cNvPr id="1029" name="スライド番号プレースホルダ 5"/>
          <p:cNvSpPr>
            <a:spLocks noGrp="1"/>
          </p:cNvSpPr>
          <p:nvPr>
            <p:ph type="sldNum" sz="quarter" idx="4"/>
          </p:nvPr>
        </p:nvSpPr>
        <p:spPr>
          <a:xfrm>
            <a:off x="9829800" y="9179170"/>
            <a:ext cx="3200400" cy="527275"/>
          </a:xfrm>
          <a:prstGeom prst="rect">
            <a:avLst/>
          </a:prstGeom>
        </p:spPr>
        <p:txBody>
          <a:bodyPr vert="horz" lIns="95776" tIns="47888" rIns="95776" bIns="47888" rtlCol="0" anchor="ctr"/>
          <a:lstStyle>
            <a:lvl1pPr algn="r" defTabSz="957763" fontAlgn="auto">
              <a:spcBef>
                <a:spcPts val="0"/>
              </a:spcBef>
              <a:spcAft>
                <a:spcPts val="0"/>
              </a:spcAft>
              <a:defRPr sz="1300">
                <a:solidFill>
                  <a:schemeClr val="tx1">
                    <a:tint val="75000"/>
                  </a:schemeClr>
                </a:solidFill>
                <a:latin typeface="+mn-lt"/>
                <a:ea typeface="+mn-ea"/>
              </a:defRPr>
            </a:lvl1pPr>
          </a:lstStyle>
          <a:p>
            <a:pPr>
              <a:defRPr/>
            </a:pPr>
            <a:fld id="{649D0007-7422-431E-A551-98BB88D75B8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263" rtl="0" eaLnBrk="0" fontAlgn="base" hangingPunct="0">
        <a:spcBef>
          <a:spcPct val="0"/>
        </a:spcBef>
        <a:spcAft>
          <a:spcPct val="0"/>
        </a:spcAft>
        <a:defRPr kumimoji="1" sz="4600" kern="1200">
          <a:solidFill>
            <a:schemeClr val="tx1"/>
          </a:solidFill>
          <a:latin typeface="+mj-lt"/>
          <a:ea typeface="+mj-ea"/>
          <a:cs typeface="+mj-cs"/>
        </a:defRPr>
      </a:lvl1pPr>
      <a:lvl2pPr algn="ctr" defTabSz="957263"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7263"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7263"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7263"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342077" algn="ctr" defTabSz="957341" rtl="0" fontAlgn="base">
        <a:spcBef>
          <a:spcPct val="0"/>
        </a:spcBef>
        <a:spcAft>
          <a:spcPct val="0"/>
        </a:spcAft>
        <a:defRPr kumimoji="1" sz="4600">
          <a:solidFill>
            <a:schemeClr val="tx1"/>
          </a:solidFill>
          <a:latin typeface="Calibri" pitchFamily="34" charset="0"/>
          <a:ea typeface="ＭＳ Ｐゴシック" charset="-128"/>
        </a:defRPr>
      </a:lvl6pPr>
      <a:lvl7pPr marL="684154" algn="ctr" defTabSz="957341" rtl="0" fontAlgn="base">
        <a:spcBef>
          <a:spcPct val="0"/>
        </a:spcBef>
        <a:spcAft>
          <a:spcPct val="0"/>
        </a:spcAft>
        <a:defRPr kumimoji="1" sz="4600">
          <a:solidFill>
            <a:schemeClr val="tx1"/>
          </a:solidFill>
          <a:latin typeface="Calibri" pitchFamily="34" charset="0"/>
          <a:ea typeface="ＭＳ Ｐゴシック" charset="-128"/>
        </a:defRPr>
      </a:lvl7pPr>
      <a:lvl8pPr marL="1026231" algn="ctr" defTabSz="957341" rtl="0" fontAlgn="base">
        <a:spcBef>
          <a:spcPct val="0"/>
        </a:spcBef>
        <a:spcAft>
          <a:spcPct val="0"/>
        </a:spcAft>
        <a:defRPr kumimoji="1" sz="4600">
          <a:solidFill>
            <a:schemeClr val="tx1"/>
          </a:solidFill>
          <a:latin typeface="Calibri" pitchFamily="34" charset="0"/>
          <a:ea typeface="ＭＳ Ｐゴシック" charset="-128"/>
        </a:defRPr>
      </a:lvl8pPr>
      <a:lvl9pPr marL="1368308" algn="ctr" defTabSz="957341" rtl="0" fontAlgn="base">
        <a:spcBef>
          <a:spcPct val="0"/>
        </a:spcBef>
        <a:spcAft>
          <a:spcPct val="0"/>
        </a:spcAft>
        <a:defRPr kumimoji="1" sz="4600">
          <a:solidFill>
            <a:schemeClr val="tx1"/>
          </a:solidFill>
          <a:latin typeface="Calibri" pitchFamily="34" charset="0"/>
          <a:ea typeface="ＭＳ Ｐゴシック" charset="-128"/>
        </a:defRPr>
      </a:lvl9pPr>
    </p:titleStyle>
    <p:bodyStyle>
      <a:lvl1pPr marL="357188" indent="-357188" algn="l" defTabSz="957263" rtl="0" eaLnBrk="0" fontAlgn="base" hangingPunct="0">
        <a:spcBef>
          <a:spcPct val="20000"/>
        </a:spcBef>
        <a:spcAft>
          <a:spcPct val="0"/>
        </a:spcAft>
        <a:buFont typeface="Arial" charset="0"/>
        <a:buChar char="•"/>
        <a:defRPr kumimoji="1" sz="3400" kern="1200">
          <a:solidFill>
            <a:schemeClr val="tx1"/>
          </a:solidFill>
          <a:latin typeface="+mn-lt"/>
          <a:ea typeface="+mn-ea"/>
          <a:cs typeface="+mn-cs"/>
        </a:defRPr>
      </a:lvl1pPr>
      <a:lvl2pPr marL="777875" indent="-296863" algn="l" defTabSz="957263" rtl="0" eaLnBrk="0" fontAlgn="base" hangingPunct="0">
        <a:spcBef>
          <a:spcPct val="20000"/>
        </a:spcBef>
        <a:spcAft>
          <a:spcPct val="0"/>
        </a:spcAft>
        <a:buFont typeface="Arial" charset="0"/>
        <a:buChar char="–"/>
        <a:defRPr kumimoji="1" sz="2900" kern="1200">
          <a:solidFill>
            <a:schemeClr val="tx1"/>
          </a:solidFill>
          <a:latin typeface="+mn-lt"/>
          <a:ea typeface="+mn-ea"/>
          <a:cs typeface="+mn-cs"/>
        </a:defRPr>
      </a:lvl2pPr>
      <a:lvl3pPr marL="1195388" indent="-238125" algn="l" defTabSz="957263"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3pPr>
      <a:lvl4pPr marL="1674813" indent="-238125" algn="l" defTabSz="957263"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4pPr>
      <a:lvl5pPr marL="2154238" indent="-238125" algn="l" defTabSz="957263"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5pPr>
      <a:lvl6pPr marL="2633849" indent="-239441" algn="l" defTabSz="957763"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112730" indent="-239441" algn="l" defTabSz="957763"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91611" indent="-239441" algn="l" defTabSz="957763"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70493" indent="-239441" algn="l" defTabSz="957763"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57763" rtl="0" eaLnBrk="1" latinLnBrk="0" hangingPunct="1">
        <a:defRPr kumimoji="1" sz="1900" kern="1200">
          <a:solidFill>
            <a:schemeClr val="tx1"/>
          </a:solidFill>
          <a:latin typeface="+mn-lt"/>
          <a:ea typeface="+mn-ea"/>
          <a:cs typeface="+mn-cs"/>
        </a:defRPr>
      </a:lvl1pPr>
      <a:lvl2pPr marL="478882" algn="l" defTabSz="957763" rtl="0" eaLnBrk="1" latinLnBrk="0" hangingPunct="1">
        <a:defRPr kumimoji="1" sz="1900" kern="1200">
          <a:solidFill>
            <a:schemeClr val="tx1"/>
          </a:solidFill>
          <a:latin typeface="+mn-lt"/>
          <a:ea typeface="+mn-ea"/>
          <a:cs typeface="+mn-cs"/>
        </a:defRPr>
      </a:lvl2pPr>
      <a:lvl3pPr marL="957763" algn="l" defTabSz="957763" rtl="0" eaLnBrk="1" latinLnBrk="0" hangingPunct="1">
        <a:defRPr kumimoji="1" sz="1900" kern="1200">
          <a:solidFill>
            <a:schemeClr val="tx1"/>
          </a:solidFill>
          <a:latin typeface="+mn-lt"/>
          <a:ea typeface="+mn-ea"/>
          <a:cs typeface="+mn-cs"/>
        </a:defRPr>
      </a:lvl3pPr>
      <a:lvl4pPr marL="1436644" algn="l" defTabSz="957763" rtl="0" eaLnBrk="1" latinLnBrk="0" hangingPunct="1">
        <a:defRPr kumimoji="1" sz="1900" kern="1200">
          <a:solidFill>
            <a:schemeClr val="tx1"/>
          </a:solidFill>
          <a:latin typeface="+mn-lt"/>
          <a:ea typeface="+mn-ea"/>
          <a:cs typeface="+mn-cs"/>
        </a:defRPr>
      </a:lvl4pPr>
      <a:lvl5pPr marL="1915526" algn="l" defTabSz="957763" rtl="0" eaLnBrk="1" latinLnBrk="0" hangingPunct="1">
        <a:defRPr kumimoji="1" sz="1900" kern="1200">
          <a:solidFill>
            <a:schemeClr val="tx1"/>
          </a:solidFill>
          <a:latin typeface="+mn-lt"/>
          <a:ea typeface="+mn-ea"/>
          <a:cs typeface="+mn-cs"/>
        </a:defRPr>
      </a:lvl5pPr>
      <a:lvl6pPr marL="2394408" algn="l" defTabSz="957763" rtl="0" eaLnBrk="1" latinLnBrk="0" hangingPunct="1">
        <a:defRPr kumimoji="1" sz="1900" kern="1200">
          <a:solidFill>
            <a:schemeClr val="tx1"/>
          </a:solidFill>
          <a:latin typeface="+mn-lt"/>
          <a:ea typeface="+mn-ea"/>
          <a:cs typeface="+mn-cs"/>
        </a:defRPr>
      </a:lvl6pPr>
      <a:lvl7pPr marL="2873289" algn="l" defTabSz="957763" rtl="0" eaLnBrk="1" latinLnBrk="0" hangingPunct="1">
        <a:defRPr kumimoji="1" sz="1900" kern="1200">
          <a:solidFill>
            <a:schemeClr val="tx1"/>
          </a:solidFill>
          <a:latin typeface="+mn-lt"/>
          <a:ea typeface="+mn-ea"/>
          <a:cs typeface="+mn-cs"/>
        </a:defRPr>
      </a:lvl7pPr>
      <a:lvl8pPr marL="3352171" algn="l" defTabSz="957763" rtl="0" eaLnBrk="1" latinLnBrk="0" hangingPunct="1">
        <a:defRPr kumimoji="1" sz="1900" kern="1200">
          <a:solidFill>
            <a:schemeClr val="tx1"/>
          </a:solidFill>
          <a:latin typeface="+mn-lt"/>
          <a:ea typeface="+mn-ea"/>
          <a:cs typeface="+mn-cs"/>
        </a:defRPr>
      </a:lvl8pPr>
      <a:lvl9pPr marL="3831052" algn="l" defTabSz="957763"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jpeg" /><Relationship Id="rId4" Type="http://schemas.openxmlformats.org/officeDocument/2006/relationships/image" Target="../media/image4.jpeg" /><Relationship Id="rId5" Type="http://schemas.openxmlformats.org/officeDocument/2006/relationships/image" Target="../media/image5.png" /><Relationship Id="rId6" Type="http://schemas.openxmlformats.org/officeDocument/2006/relationships/slideLayout" Target="../slideLayouts/slideLayout1.xml" /><Relationship Id="rId7" Type="http://schemas.openxmlformats.org/officeDocument/2006/relationships/notesSlide" Target="../notesSlides/notesSlide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2" name="四角形 592"/>
          <p:cNvSpPr/>
          <p:nvPr/>
        </p:nvSpPr>
        <p:spPr>
          <a:xfrm>
            <a:off x="161738" y="1282084"/>
            <a:ext cx="13439486" cy="8532000"/>
          </a:xfrm>
          <a:prstGeom prst="rect">
            <a:avLst/>
          </a:prstGeom>
          <a:solidFill>
            <a:schemeClr val="accent6">
              <a:lumMod val="20000"/>
              <a:lumOff val="80000"/>
            </a:schemeClr>
          </a:solidFill>
          <a:ln w="25400" cap="flat" cmpd="sng" algn="ctr">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13" name="四角形 82"/>
          <p:cNvSpPr/>
          <p:nvPr/>
        </p:nvSpPr>
        <p:spPr>
          <a:xfrm>
            <a:off x="257650" y="1832615"/>
            <a:ext cx="13246738" cy="576000"/>
          </a:xfrm>
          <a:prstGeom prst="rect">
            <a:avLst/>
          </a:prstGeom>
          <a:solidFill>
            <a:schemeClr val="accent2">
              <a:lumMod val="20000"/>
              <a:lumOff val="80000"/>
            </a:schemeClr>
          </a:solidFill>
          <a:ln w="25400" cap="flat" cmpd="sng" algn="ctr">
            <a:solidFill>
              <a:schemeClr val="accent2"/>
            </a:solidFill>
            <a:prstDash val="solid"/>
          </a:ln>
        </p:spPr>
        <p:style>
          <a:lnRef idx="2">
            <a:schemeClr val="accent6"/>
          </a:lnRef>
          <a:fillRef idx="1">
            <a:schemeClr val="lt1"/>
          </a:fillRef>
          <a:effectRef idx="0">
            <a:schemeClr val="accent6"/>
          </a:effectRef>
          <a:fontRef idx="minor">
            <a:schemeClr val="dk1"/>
          </a:fontRef>
        </p:style>
        <p:txBody>
          <a:bodyPr anchor="ctr"/>
          <a:p>
            <a:pPr algn="ctr">
              <a:defRPr lang="ja-JP" altLang="en-US"/>
            </a:pPr>
            <a:endParaRPr lang="ja-JP" altLang="en-US"/>
          </a:p>
        </p:txBody>
      </p:sp>
      <p:sp>
        <p:nvSpPr>
          <p:cNvPr id="1114" name="四角形 381"/>
          <p:cNvSpPr/>
          <p:nvPr/>
        </p:nvSpPr>
        <p:spPr>
          <a:xfrm>
            <a:off x="158678" y="663181"/>
            <a:ext cx="13437332" cy="543534"/>
          </a:xfrm>
          <a:prstGeom prst="rect">
            <a:avLst/>
          </a:prstGeom>
          <a:solidFill>
            <a:schemeClr val="accent6">
              <a:lumMod val="20000"/>
              <a:lumOff val="80000"/>
            </a:schemeClr>
          </a:solidFill>
          <a:ln w="25400" cap="flat" cmpd="sng" algn="ctr">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15" name="正方形/長方形 376"/>
          <p:cNvSpPr/>
          <p:nvPr/>
        </p:nvSpPr>
        <p:spPr>
          <a:xfrm>
            <a:off x="182626" y="147114"/>
            <a:ext cx="13432113" cy="437047"/>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lightRig rig="balanced" dir="t">
              <a:rot lat="0" lon="0" rev="5400000"/>
            </a:lightRig>
          </a:scene3d>
          <a:sp3d>
            <a:bevelT/>
          </a:sp3d>
        </p:spPr>
        <p:txBody>
          <a:bodyPr lIns="65306" tIns="25711" rIns="65306" bIns="36000" rtlCol="0" anchor="ctr" anchorCtr="0"/>
          <a:lstStyle/>
          <a:p>
            <a:pPr algn="ctr">
              <a:defRPr/>
            </a:pPr>
            <a:endParaRPr kumimoji="0" lang="ja-JP" altLang="en-US" sz="1500" b="1" kern="0" dirty="0">
              <a:solidFill>
                <a:prstClr val="black"/>
              </a:solidFill>
              <a:latin typeface="HGSｺﾞｼｯｸE" panose="020B0900000000000000" pitchFamily="50" charset="-128"/>
              <a:ea typeface="HGSｺﾞｼｯｸE" panose="020B0900000000000000" pitchFamily="50" charset="-128"/>
            </a:endParaRPr>
          </a:p>
        </p:txBody>
      </p:sp>
      <p:sp>
        <p:nvSpPr>
          <p:cNvPr id="1116" name="タイトル 1"/>
          <p:cNvSpPr>
            <a:spLocks noGrp="1"/>
          </p:cNvSpPr>
          <p:nvPr>
            <p:ph type="ctrTitle"/>
          </p:nvPr>
        </p:nvSpPr>
        <p:spPr>
          <a:xfrm>
            <a:off x="-78376" y="123417"/>
            <a:ext cx="13716000" cy="435995"/>
          </a:xfrm>
          <a:noFill/>
        </p:spPr>
        <p:txBody>
          <a:bodyPr>
            <a:noAutofit/>
          </a:bodyPr>
          <a:lstStyle/>
          <a:p>
            <a:r>
              <a:rPr lang="ja-JP" altLang="en-US" sz="2400" b="0" spc="56" dirty="0" smtClean="0">
                <a:ln w="3175" cap="flat" cmpd="sng">
                  <a:solidFill>
                    <a:schemeClr val="tx1"/>
                  </a:solidFill>
                  <a:prstDash val="solid"/>
                  <a:bevel/>
                </a:ln>
                <a:solidFill>
                  <a:schemeClr val="tx1"/>
                </a:solidFill>
                <a:effectLst>
                  <a:innerShdw blurRad="63500" dist="50800" dir="13500000">
                    <a:schemeClr val="accent6">
                      <a:lumMod val="50000"/>
                    </a:schemeClr>
                  </a:innerShdw>
                </a:effectLst>
                <a:latin typeface="Meiryo UI" pitchFamily="50" charset="-128"/>
                <a:ea typeface="Meiryo UI" pitchFamily="50" charset="-128"/>
                <a:cs typeface="Meiryo UI" pitchFamily="50" charset="-128"/>
              </a:rPr>
              <a:t>新たな過疎対策法の制定及び支援制度のあり方</a:t>
            </a:r>
            <a:endParaRPr lang="ja-JP" altLang="en-US" sz="1400" b="0" spc="56" dirty="0">
              <a:ln w="3175" cap="flat" cmpd="sng">
                <a:solidFill>
                  <a:schemeClr val="tx1"/>
                </a:solidFill>
                <a:prstDash val="solid"/>
                <a:bevel/>
              </a:ln>
              <a:solidFill>
                <a:schemeClr val="tx1"/>
              </a:solidFill>
              <a:effectLst>
                <a:innerShdw blurRad="63500" dist="50800" dir="13500000">
                  <a:schemeClr val="accent6">
                    <a:lumMod val="50000"/>
                  </a:schemeClr>
                </a:innerShdw>
              </a:effectLst>
              <a:latin typeface="Meiryo UI" pitchFamily="50" charset="-128"/>
              <a:ea typeface="Meiryo UI" pitchFamily="50" charset="-128"/>
              <a:cs typeface="Meiryo UI" pitchFamily="50" charset="-128"/>
            </a:endParaRPr>
          </a:p>
        </p:txBody>
      </p:sp>
      <p:sp>
        <p:nvSpPr>
          <p:cNvPr id="1117" name="四角形 377"/>
          <p:cNvSpPr/>
          <p:nvPr/>
        </p:nvSpPr>
        <p:spPr>
          <a:xfrm>
            <a:off x="3231127" y="715318"/>
            <a:ext cx="10190779" cy="434891"/>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200">
                <a:solidFill>
                  <a:schemeClr val="tx1"/>
                </a:solidFill>
                <a:latin typeface="Meiryo UI"/>
                <a:ea typeface="Meiryo UI"/>
              </a:rPr>
              <a:t>   現行の過疎地域自立促進特別措置法が令和３年３月末で法期限を迎えるなか、人口減少や高齢化が進行し、依然として厳しい状況にある過疎地域の様々な課題の解決に向けた取り組みを推進していくため、時代の趨勢に合った</a:t>
            </a:r>
            <a:r>
              <a:rPr lang="ja-JP" altLang="en-US" sz="1200" b="1" u="sng">
                <a:solidFill>
                  <a:schemeClr val="tx1"/>
                </a:solidFill>
                <a:latin typeface="Meiryo UI"/>
                <a:ea typeface="Meiryo UI"/>
              </a:rPr>
              <a:t>新たな</a:t>
            </a:r>
            <a:r>
              <a:rPr lang="ja-JP" altLang="en-US" sz="1200" b="1" u="sng">
                <a:solidFill>
                  <a:schemeClr val="tx1"/>
                </a:solidFill>
                <a:latin typeface="Meiryo UI"/>
                <a:ea typeface="Meiryo UI"/>
              </a:rPr>
              <a:t>過疎対策法の</a:t>
            </a:r>
            <a:r>
              <a:rPr lang="ja-JP" altLang="en-US" sz="1200" b="1" u="sng">
                <a:solidFill>
                  <a:schemeClr val="tx1"/>
                </a:solidFill>
                <a:latin typeface="Meiryo UI"/>
                <a:ea typeface="Meiryo UI"/>
              </a:rPr>
              <a:t>制定</a:t>
            </a:r>
            <a:r>
              <a:rPr lang="ja-JP" altLang="en-US" sz="1200" u="none">
                <a:solidFill>
                  <a:schemeClr val="tx1"/>
                </a:solidFill>
                <a:latin typeface="Meiryo UI"/>
                <a:ea typeface="Meiryo UI"/>
              </a:rPr>
              <a:t>が必要</a:t>
            </a:r>
            <a:endParaRPr lang="ja-JP" altLang="en-US" sz="1400" u="none">
              <a:solidFill>
                <a:schemeClr val="tx1"/>
              </a:solidFill>
              <a:latin typeface="Meiryo UI"/>
              <a:ea typeface="Meiryo UI"/>
            </a:endParaRPr>
          </a:p>
        </p:txBody>
      </p:sp>
      <p:sp>
        <p:nvSpPr>
          <p:cNvPr id="1118" name="四角形 379"/>
          <p:cNvSpPr/>
          <p:nvPr/>
        </p:nvSpPr>
        <p:spPr>
          <a:xfrm>
            <a:off x="252428" y="2492309"/>
            <a:ext cx="6753320" cy="2934320"/>
          </a:xfrm>
          <a:prstGeom prst="rect">
            <a:avLst/>
          </a:prstGeom>
          <a:solidFill>
            <a:schemeClr val="accent5">
              <a:lumMod val="40000"/>
              <a:lumOff val="60000"/>
            </a:schemeClr>
          </a:solidFill>
          <a:ln w="25400" cap="flat" cmpd="sng" algn="ctr">
            <a:solidFill>
              <a:srgbClr val="002060"/>
            </a:solidFill>
            <a:prstDash val="solid"/>
          </a:ln>
        </p:spPr>
        <p:style>
          <a:lnRef idx="2">
            <a:schemeClr val="accent6"/>
          </a:lnRef>
          <a:fillRef idx="1">
            <a:schemeClr val="lt1"/>
          </a:fillRef>
          <a:effectRef idx="0">
            <a:schemeClr val="accent6"/>
          </a:effectRef>
          <a:fontRef idx="minor">
            <a:schemeClr val="dk1"/>
          </a:fontRef>
        </p:style>
        <p:txBody>
          <a:bodyPr anchor="ctr"/>
          <a:p>
            <a:pPr algn="ctr">
              <a:defRPr lang="ja-JP" altLang="en-US"/>
            </a:pPr>
            <a:endParaRPr lang="ja-JP" altLang="en-US"/>
          </a:p>
        </p:txBody>
      </p:sp>
      <p:sp>
        <p:nvSpPr>
          <p:cNvPr id="1119" name="横巻き 596"/>
          <p:cNvSpPr/>
          <p:nvPr/>
        </p:nvSpPr>
        <p:spPr>
          <a:xfrm>
            <a:off x="269888" y="703412"/>
            <a:ext cx="2929324" cy="486203"/>
          </a:xfrm>
          <a:prstGeom prst="horizontalScroll">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3227" tIns="51613" rIns="103227" bIns="51613" rtlCol="0" anchor="ctr"/>
          <a:lstStyle/>
          <a:p>
            <a:pPr algn="ctr"/>
            <a:r>
              <a:rPr lang="ja-JP" altLang="en-US" sz="1600" b="1" u="none" dirty="0">
                <a:solidFill>
                  <a:schemeClr val="tx1"/>
                </a:solidFill>
                <a:latin typeface="Meiryo UI"/>
                <a:ea typeface="Meiryo UI"/>
              </a:rPr>
              <a:t>１ 新たな過疎対策法の制定</a:t>
            </a:r>
            <a:endParaRPr lang="ja-JP" altLang="en-US" sz="900" b="1" u="none" dirty="0">
              <a:solidFill>
                <a:schemeClr val="tx1"/>
              </a:solidFill>
              <a:latin typeface="Meiryo UI"/>
              <a:ea typeface="Meiryo UI"/>
            </a:endParaRPr>
          </a:p>
        </p:txBody>
      </p:sp>
      <p:sp>
        <p:nvSpPr>
          <p:cNvPr id="1120" name="四角形 598"/>
          <p:cNvSpPr/>
          <p:nvPr/>
        </p:nvSpPr>
        <p:spPr>
          <a:xfrm>
            <a:off x="4966028" y="1269347"/>
            <a:ext cx="8443972" cy="538441"/>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200">
                <a:solidFill>
                  <a:schemeClr val="tx1"/>
                </a:solidFill>
                <a:latin typeface="Meiryo UI"/>
                <a:ea typeface="Meiryo UI"/>
              </a:rPr>
              <a:t>新たな過疎対策法の制定にあたっては、将来にわたり各々の地域で暮らし続けることができるよう、</a:t>
            </a:r>
            <a:r>
              <a:rPr lang="ja-JP" altLang="en-US" sz="1200" b="1" u="sng">
                <a:solidFill>
                  <a:schemeClr val="tx1"/>
                </a:solidFill>
                <a:latin typeface="Meiryo UI"/>
                <a:ea typeface="Meiryo UI"/>
              </a:rPr>
              <a:t>「</a:t>
            </a:r>
            <a:r>
              <a:rPr lang="ja-JP" altLang="en-US" sz="1200" b="1" u="sng">
                <a:solidFill>
                  <a:schemeClr val="tx1"/>
                </a:solidFill>
                <a:latin typeface="Meiryo UI"/>
                <a:ea typeface="Meiryo UI"/>
              </a:rPr>
              <a:t>過疎地域の個性的価値ある存続</a:t>
            </a:r>
            <a:r>
              <a:rPr lang="ja-JP" altLang="en-US" sz="1200" b="1" u="sng">
                <a:solidFill>
                  <a:schemeClr val="tx1"/>
                </a:solidFill>
                <a:latin typeface="Meiryo UI"/>
                <a:ea typeface="Meiryo UI"/>
              </a:rPr>
              <a:t>」</a:t>
            </a:r>
            <a:r>
              <a:rPr lang="ja-JP" altLang="en-US" sz="1200">
                <a:solidFill>
                  <a:schemeClr val="tx1"/>
                </a:solidFill>
                <a:latin typeface="Meiryo UI"/>
                <a:ea typeface="Meiryo UI"/>
              </a:rPr>
              <a:t>を理念とし、次のような対策を講じることが必要</a:t>
            </a:r>
            <a:endParaRPr lang="ja-JP" altLang="en-US" sz="1400">
              <a:solidFill>
                <a:schemeClr val="tx1"/>
              </a:solidFill>
              <a:latin typeface="Meiryo UI"/>
              <a:ea typeface="Meiryo UI"/>
            </a:endParaRPr>
          </a:p>
        </p:txBody>
      </p:sp>
      <p:sp>
        <p:nvSpPr>
          <p:cNvPr id="1121" name="図形 37"/>
          <p:cNvSpPr/>
          <p:nvPr/>
        </p:nvSpPr>
        <p:spPr>
          <a:xfrm>
            <a:off x="3703263" y="3045774"/>
            <a:ext cx="3247292" cy="2268345"/>
          </a:xfrm>
          <a:prstGeom prst="roundRect">
            <a:avLst>
              <a:gd name="adj" fmla="val 2825"/>
            </a:avLst>
          </a:prstGeom>
          <a:solidFill>
            <a:schemeClr val="bg1"/>
          </a:solidFill>
          <a:ln w="25400" cap="flat" cmpd="sng" algn="ctr">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22" name="フレーム 39"/>
          <p:cNvSpPr/>
          <p:nvPr/>
        </p:nvSpPr>
        <p:spPr>
          <a:xfrm>
            <a:off x="300509" y="2530776"/>
            <a:ext cx="6644884" cy="458484"/>
          </a:xfrm>
          <a:prstGeom prst="frame">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3227" tIns="51613" rIns="103227" bIns="51613" rtlCol="0" anchor="ctr"/>
          <a:lstStyle/>
          <a:p>
            <a:pPr algn="l"/>
            <a:r>
              <a:rPr lang="ja-JP" altLang="en-US" sz="1600" b="1" dirty="0" smtClean="0">
                <a:solidFill>
                  <a:srgbClr val="002060"/>
                </a:solidFill>
                <a:latin typeface="Meiryo UI"/>
                <a:ea typeface="Meiryo UI"/>
              </a:rPr>
              <a:t>（２）過疎対策の対象地域の維持・拡充</a:t>
            </a:r>
            <a:endParaRPr lang="ja-JP" altLang="en-US" sz="900" b="1" dirty="0">
              <a:solidFill>
                <a:srgbClr val="002060"/>
              </a:solidFill>
              <a:latin typeface="Meiryo UI"/>
              <a:ea typeface="Meiryo UI"/>
            </a:endParaRPr>
          </a:p>
        </p:txBody>
      </p:sp>
      <p:sp>
        <p:nvSpPr>
          <p:cNvPr id="1123" name="四角形 40"/>
          <p:cNvSpPr/>
          <p:nvPr/>
        </p:nvSpPr>
        <p:spPr>
          <a:xfrm>
            <a:off x="3593624" y="3079412"/>
            <a:ext cx="3425440" cy="225535"/>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400" b="1">
                <a:solidFill>
                  <a:schemeClr val="tx1"/>
                </a:solidFill>
                <a:latin typeface="Meiryo UI"/>
                <a:ea typeface="Meiryo UI"/>
              </a:rPr>
              <a:t>② 『準過疎地域』を対象地域として支援</a:t>
            </a:r>
            <a:endParaRPr lang="ja-JP" altLang="en-US" b="1">
              <a:solidFill>
                <a:schemeClr val="tx1"/>
              </a:solidFill>
              <a:latin typeface="Meiryo UI"/>
              <a:ea typeface="Meiryo UI"/>
            </a:endParaRPr>
          </a:p>
        </p:txBody>
      </p:sp>
      <p:sp>
        <p:nvSpPr>
          <p:cNvPr id="1124" name="四角形 41"/>
          <p:cNvSpPr/>
          <p:nvPr/>
        </p:nvSpPr>
        <p:spPr>
          <a:xfrm>
            <a:off x="3677158" y="3295202"/>
            <a:ext cx="3330000" cy="778073"/>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0"/>
          <a:p>
            <a:pPr marL="72000" indent="-72000" algn="l">
              <a:defRPr lang="ja-JP" altLang="en-US"/>
            </a:pPr>
            <a:r>
              <a:rPr lang="ja-JP" altLang="en-US" sz="1200">
                <a:solidFill>
                  <a:schemeClr val="tx1"/>
                </a:solidFill>
                <a:latin typeface="Meiryo UI"/>
                <a:ea typeface="Meiryo UI"/>
              </a:rPr>
              <a:t>◆過疎地域と同様に人口減少や高齢化が進み、</a:t>
            </a:r>
            <a:br>
              <a:rPr lang="ja-JP" altLang="en-US" sz="1200">
                <a:solidFill>
                  <a:schemeClr val="tx1"/>
                </a:solidFill>
                <a:latin typeface="Meiryo UI"/>
                <a:ea typeface="Meiryo UI"/>
              </a:rPr>
            </a:br>
            <a:r>
              <a:rPr lang="ja-JP" altLang="en-US" sz="1200">
                <a:solidFill>
                  <a:schemeClr val="tx1"/>
                </a:solidFill>
                <a:latin typeface="Meiryo UI"/>
                <a:ea typeface="Meiryo UI"/>
              </a:rPr>
              <a:t>厳しい課題を抱えている地域が存在</a:t>
            </a:r>
            <a:endParaRPr lang="ja-JP" altLang="en-US" sz="1400">
              <a:solidFill>
                <a:schemeClr val="tx1"/>
              </a:solidFill>
              <a:latin typeface="Meiryo UI"/>
              <a:ea typeface="Meiryo UI"/>
            </a:endParaRPr>
          </a:p>
        </p:txBody>
      </p:sp>
      <p:sp>
        <p:nvSpPr>
          <p:cNvPr id="1125" name="図形 43"/>
          <p:cNvSpPr/>
          <p:nvPr/>
        </p:nvSpPr>
        <p:spPr>
          <a:xfrm>
            <a:off x="3872960" y="4847215"/>
            <a:ext cx="2906292" cy="320197"/>
          </a:xfrm>
          <a:prstGeom prst="foldedCorner">
            <a:avLst/>
          </a:prstGeom>
          <a:solidFill>
            <a:srgbClr val="90D7F0"/>
          </a:solidFill>
          <a:ln w="25400" cap="flat" cmpd="sng" algn="ctr">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108000" anchor="ctr"/>
          <a:p>
            <a:pPr algn="ctr">
              <a:defRPr lang="ja-JP" altLang="en-US"/>
            </a:pPr>
            <a:r>
              <a:rPr lang="ja-JP" altLang="en-US" sz="1400" b="1">
                <a:solidFill>
                  <a:srgbClr val="000000"/>
                </a:solidFill>
                <a:latin typeface="Meiryo UI"/>
                <a:ea typeface="Meiryo UI"/>
              </a:rPr>
              <a:t>準過疎地域を設けて段階的に支援！</a:t>
            </a:r>
            <a:endParaRPr lang="ja-JP" altLang="en-US" b="1">
              <a:solidFill>
                <a:srgbClr val="000000"/>
              </a:solidFill>
              <a:latin typeface="Meiryo UI"/>
              <a:ea typeface="Meiryo UI"/>
            </a:endParaRPr>
          </a:p>
        </p:txBody>
      </p:sp>
      <p:sp>
        <p:nvSpPr>
          <p:cNvPr id="1126" name="四角形 51"/>
          <p:cNvSpPr/>
          <p:nvPr/>
        </p:nvSpPr>
        <p:spPr>
          <a:xfrm>
            <a:off x="3689064" y="3799412"/>
            <a:ext cx="3330000" cy="68131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0"/>
          <a:p>
            <a:pPr marL="72000" indent="-72000" algn="l">
              <a:defRPr lang="ja-JP" altLang="en-US"/>
            </a:pPr>
            <a:r>
              <a:rPr lang="ja-JP" altLang="en-US" sz="1200">
                <a:solidFill>
                  <a:schemeClr val="tx1"/>
                </a:solidFill>
                <a:latin typeface="Meiryo UI"/>
                <a:ea typeface="Meiryo UI"/>
              </a:rPr>
              <a:t>◆人口減少率等の要件をわずかに満たさないために、過疎対策事業債をはじめとする支援制度を活用できない</a:t>
            </a:r>
            <a:endParaRPr lang="ja-JP" altLang="en-US" sz="1400">
              <a:solidFill>
                <a:schemeClr val="tx1"/>
              </a:solidFill>
              <a:latin typeface="Meiryo UI"/>
              <a:ea typeface="Meiryo UI"/>
            </a:endParaRPr>
          </a:p>
        </p:txBody>
      </p:sp>
      <p:sp>
        <p:nvSpPr>
          <p:cNvPr id="1127" name="四角形 380"/>
          <p:cNvSpPr/>
          <p:nvPr/>
        </p:nvSpPr>
        <p:spPr>
          <a:xfrm>
            <a:off x="266426" y="5491285"/>
            <a:ext cx="13255027" cy="4215560"/>
          </a:xfrm>
          <a:prstGeom prst="rect">
            <a:avLst/>
          </a:prstGeom>
          <a:solidFill>
            <a:srgbClr val="00C000"/>
          </a:solidFill>
          <a:ln w="25400" cap="flat" cmpd="sng" algn="ctr">
            <a:solidFill>
              <a:srgbClr val="94FF57"/>
            </a:solidFill>
            <a:prstDash val="solid"/>
          </a:ln>
        </p:spPr>
        <p:style>
          <a:lnRef idx="2">
            <a:schemeClr val="accent6"/>
          </a:lnRef>
          <a:fillRef idx="1">
            <a:schemeClr val="lt1"/>
          </a:fillRef>
          <a:effectRef idx="0">
            <a:schemeClr val="accent6"/>
          </a:effectRef>
          <a:fontRef idx="minor">
            <a:schemeClr val="dk1"/>
          </a:fontRef>
        </p:style>
        <p:txBody>
          <a:bodyPr anchor="ctr"/>
          <a:p>
            <a:pPr algn="ctr">
              <a:defRPr lang="ja-JP" altLang="en-US"/>
            </a:pPr>
            <a:endParaRPr lang="ja-JP" altLang="en-US"/>
          </a:p>
        </p:txBody>
      </p:sp>
      <p:sp>
        <p:nvSpPr>
          <p:cNvPr id="1128" name="図形 58"/>
          <p:cNvSpPr/>
          <p:nvPr/>
        </p:nvSpPr>
        <p:spPr>
          <a:xfrm>
            <a:off x="351233" y="6320728"/>
            <a:ext cx="4176002" cy="3225967"/>
          </a:xfrm>
          <a:prstGeom prst="roundRect">
            <a:avLst>
              <a:gd name="adj" fmla="val 2315"/>
            </a:avLst>
          </a:prstGeom>
          <a:solidFill>
            <a:schemeClr val="bg1"/>
          </a:solidFill>
          <a:ln w="25400" cap="flat" cmpd="sng" algn="ctr">
            <a:solidFill>
              <a:srgbClr val="94FF57"/>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29" name="図形 385"/>
          <p:cNvSpPr/>
          <p:nvPr/>
        </p:nvSpPr>
        <p:spPr>
          <a:xfrm>
            <a:off x="3978000" y="5549840"/>
            <a:ext cx="9481458" cy="673196"/>
          </a:xfrm>
          <a:prstGeom prst="roundRect">
            <a:avLst>
              <a:gd name="adj" fmla="val 8134"/>
            </a:avLst>
          </a:prstGeom>
          <a:solidFill>
            <a:schemeClr val="bg1"/>
          </a:solidFill>
          <a:ln w="25400" cap="flat" cmpd="sng" algn="ctr">
            <a:solidFill>
              <a:srgbClr val="94FF57"/>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30" name="フレーム 5"/>
          <p:cNvSpPr/>
          <p:nvPr/>
        </p:nvSpPr>
        <p:spPr>
          <a:xfrm>
            <a:off x="352136" y="5599412"/>
            <a:ext cx="3524300" cy="472838"/>
          </a:xfrm>
          <a:prstGeom prst="frame">
            <a:avLst/>
          </a:prstGeom>
          <a:solidFill>
            <a:srgbClr val="5DFF57"/>
          </a:solidFill>
          <a:ln>
            <a:solidFill>
              <a:srgbClr val="94FF57"/>
            </a:solidFill>
          </a:ln>
        </p:spPr>
        <p:style>
          <a:lnRef idx="2">
            <a:schemeClr val="accent1">
              <a:shade val="50000"/>
            </a:schemeClr>
          </a:lnRef>
          <a:fillRef idx="1">
            <a:schemeClr val="accent1"/>
          </a:fillRef>
          <a:effectRef idx="0">
            <a:schemeClr val="accent1"/>
          </a:effectRef>
          <a:fontRef idx="minor">
            <a:schemeClr val="lt1"/>
          </a:fontRef>
        </p:style>
        <p:txBody>
          <a:bodyPr lIns="103227" tIns="51613" rIns="103227" bIns="51613" rtlCol="0" anchor="ctr"/>
          <a:lstStyle/>
          <a:p>
            <a:pPr algn="l"/>
            <a:r>
              <a:rPr lang="ja-JP" altLang="en-US" sz="1600" b="1" dirty="0" smtClean="0">
                <a:solidFill>
                  <a:schemeClr val="bg1"/>
                </a:solidFill>
                <a:latin typeface="Meiryo UI"/>
                <a:ea typeface="Meiryo UI"/>
              </a:rPr>
              <a:t>（４）県の役割の明確化と支援措置</a:t>
            </a:r>
            <a:endParaRPr lang="ja-JP" altLang="en-US" sz="900" b="1" dirty="0">
              <a:solidFill>
                <a:schemeClr val="bg1"/>
              </a:solidFill>
              <a:latin typeface="Meiryo UI"/>
              <a:ea typeface="Meiryo UI"/>
            </a:endParaRPr>
          </a:p>
        </p:txBody>
      </p:sp>
      <p:sp>
        <p:nvSpPr>
          <p:cNvPr id="1131" name="四角形 604"/>
          <p:cNvSpPr/>
          <p:nvPr/>
        </p:nvSpPr>
        <p:spPr>
          <a:xfrm>
            <a:off x="3978030" y="5563130"/>
            <a:ext cx="9661052" cy="699292"/>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0"/>
          <a:p>
            <a:pPr marL="72000" indent="-72000" algn="l">
              <a:defRPr lang="ja-JP" altLang="en-US"/>
            </a:pPr>
            <a:r>
              <a:rPr lang="ja-JP" altLang="en-US" sz="1200">
                <a:solidFill>
                  <a:schemeClr val="tx1"/>
                </a:solidFill>
                <a:latin typeface="Meiryo UI"/>
                <a:ea typeface="Meiryo UI"/>
              </a:rPr>
              <a:t>◆</a:t>
            </a:r>
            <a:r>
              <a:rPr lang="ja-JP" altLang="en-US" sz="1200">
                <a:solidFill>
                  <a:schemeClr val="tx1"/>
                </a:solidFill>
                <a:latin typeface="Meiryo UI"/>
                <a:ea typeface="Meiryo UI"/>
              </a:rPr>
              <a:t>過疎対策における県の役割としては、県全体の過疎対策の方針を定め、過疎関係市町村に対する人的支援、財政的支援を行うことなどが挙げられる。</a:t>
            </a:r>
            <a:endParaRPr lang="ja-JP" altLang="en-US" sz="1200">
              <a:solidFill>
                <a:schemeClr val="tx1"/>
              </a:solidFill>
              <a:latin typeface="Meiryo UI"/>
              <a:ea typeface="Meiryo UI"/>
            </a:endParaRPr>
          </a:p>
          <a:p>
            <a:pPr marL="72000" indent="-72000" algn="l">
              <a:defRPr lang="ja-JP" altLang="en-US"/>
            </a:pPr>
            <a:r>
              <a:rPr lang="ja-JP" altLang="en-US" sz="1200">
                <a:solidFill>
                  <a:schemeClr val="tx1"/>
                </a:solidFill>
                <a:latin typeface="Meiryo UI"/>
                <a:ea typeface="Meiryo UI"/>
              </a:rPr>
              <a:t>◆加えて、</a:t>
            </a:r>
            <a:r>
              <a:rPr lang="ja-JP" altLang="en-US" sz="1200" u="sng">
                <a:solidFill>
                  <a:schemeClr val="tx1"/>
                </a:solidFill>
                <a:latin typeface="Meiryo UI"/>
                <a:ea typeface="Meiryo UI"/>
              </a:rPr>
              <a:t>本県のように小規模で財政力の乏しい過疎関係市町村を多く抱える県においては</a:t>
            </a:r>
            <a:r>
              <a:rPr lang="ja-JP" altLang="en-US" sz="1200" u="sng">
                <a:solidFill>
                  <a:schemeClr val="tx1"/>
                </a:solidFill>
                <a:latin typeface="Meiryo UI"/>
                <a:ea typeface="Meiryo UI"/>
              </a:rPr>
              <a:t>、</a:t>
            </a:r>
            <a:r>
              <a:rPr lang="ja-JP" altLang="en-US" sz="1200" b="1" u="sng">
                <a:solidFill>
                  <a:schemeClr val="tx1"/>
                </a:solidFill>
                <a:latin typeface="Meiryo UI"/>
                <a:ea typeface="Meiryo UI"/>
              </a:rPr>
              <a:t>県がより大きな役割を果たしていく</a:t>
            </a:r>
            <a:r>
              <a:rPr lang="ja-JP" altLang="en-US" sz="1200" u="sng">
                <a:solidFill>
                  <a:schemeClr val="tx1"/>
                </a:solidFill>
                <a:latin typeface="Meiryo UI"/>
                <a:ea typeface="Meiryo UI"/>
              </a:rPr>
              <a:t>ことが必要</a:t>
            </a:r>
            <a:endParaRPr lang="ja-JP" altLang="en-US" sz="1200">
              <a:solidFill>
                <a:schemeClr val="tx1"/>
              </a:solidFill>
              <a:latin typeface="Meiryo UI"/>
              <a:ea typeface="Meiryo UI"/>
            </a:endParaRPr>
          </a:p>
          <a:p>
            <a:pPr marL="72000" indent="-72000" algn="l">
              <a:defRPr lang="ja-JP" altLang="en-US"/>
            </a:pPr>
            <a:r>
              <a:rPr lang="ja-JP" altLang="en-US" sz="1200">
                <a:solidFill>
                  <a:schemeClr val="tx1"/>
                </a:solidFill>
                <a:latin typeface="Meiryo UI"/>
                <a:ea typeface="Meiryo UI"/>
              </a:rPr>
              <a:t>◆</a:t>
            </a:r>
            <a:r>
              <a:rPr lang="ja-JP" altLang="en-US" sz="1200" b="1" u="sng">
                <a:solidFill>
                  <a:schemeClr val="tx1"/>
                </a:solidFill>
                <a:latin typeface="Meiryo UI"/>
                <a:ea typeface="Meiryo UI"/>
              </a:rPr>
              <a:t>県の役割を明確化</a:t>
            </a:r>
            <a:r>
              <a:rPr lang="ja-JP" altLang="en-US" sz="1200" b="0" u="none">
                <a:solidFill>
                  <a:schemeClr val="tx1"/>
                </a:solidFill>
                <a:latin typeface="Meiryo UI"/>
                <a:ea typeface="Meiryo UI"/>
              </a:rPr>
              <a:t>し</a:t>
            </a:r>
            <a:r>
              <a:rPr lang="ja-JP" altLang="en-US" sz="1200">
                <a:solidFill>
                  <a:schemeClr val="tx1"/>
                </a:solidFill>
                <a:latin typeface="Meiryo UI"/>
                <a:ea typeface="Meiryo UI"/>
              </a:rPr>
              <a:t>、</a:t>
            </a:r>
            <a:r>
              <a:rPr lang="ja-JP" altLang="en-US" sz="1200" u="sng">
                <a:solidFill>
                  <a:schemeClr val="tx1"/>
                </a:solidFill>
                <a:latin typeface="Meiryo UI"/>
                <a:ea typeface="Meiryo UI"/>
              </a:rPr>
              <a:t>県が過疎対策を効果的に推進していくための</a:t>
            </a:r>
            <a:r>
              <a:rPr lang="ja-JP" altLang="en-US" sz="1200" b="1" u="sng">
                <a:solidFill>
                  <a:schemeClr val="tx1"/>
                </a:solidFill>
                <a:latin typeface="Meiryo UI"/>
                <a:ea typeface="Meiryo UI"/>
              </a:rPr>
              <a:t>起債制度などの</a:t>
            </a:r>
            <a:r>
              <a:rPr lang="ja-JP" altLang="en-US" sz="1200" b="1" u="sng">
                <a:solidFill>
                  <a:schemeClr val="tx1"/>
                </a:solidFill>
                <a:latin typeface="Meiryo UI"/>
                <a:ea typeface="Meiryo UI"/>
              </a:rPr>
              <a:t>財政措置を新たに創設</a:t>
            </a:r>
            <a:r>
              <a:rPr lang="ja-JP" altLang="en-US" sz="1200" u="sng">
                <a:solidFill>
                  <a:schemeClr val="tx1"/>
                </a:solidFill>
                <a:latin typeface="Meiryo UI"/>
                <a:ea typeface="Meiryo UI"/>
              </a:rPr>
              <a:t>することが大変重要</a:t>
            </a:r>
            <a:endParaRPr lang="ja-JP" altLang="en-US" sz="1400">
              <a:solidFill>
                <a:schemeClr val="tx1"/>
              </a:solidFill>
              <a:latin typeface="Meiryo UI"/>
              <a:ea typeface="Meiryo UI"/>
            </a:endParaRPr>
          </a:p>
        </p:txBody>
      </p:sp>
      <p:sp>
        <p:nvSpPr>
          <p:cNvPr id="1132" name="四角形 157"/>
          <p:cNvSpPr/>
          <p:nvPr/>
        </p:nvSpPr>
        <p:spPr>
          <a:xfrm>
            <a:off x="506021" y="6404418"/>
            <a:ext cx="1924136" cy="253374"/>
          </a:xfrm>
          <a:prstGeom prst="rect">
            <a:avLst/>
          </a:prstGeom>
          <a:solidFill>
            <a:srgbClr val="00C000"/>
          </a:solidFill>
          <a:ln w="25400" cap="flat" cmpd="sng" algn="ctr">
            <a:solidFill>
              <a:srgbClr val="94FF57"/>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9323" tIns="64661" rIns="129323" bIns="64661" anchor="ctr"/>
          <a:p>
            <a:pPr algn="l">
              <a:defRPr lang="ja-JP" altLang="en-US"/>
            </a:pPr>
            <a:r>
              <a:rPr lang="ja-JP" altLang="en-US" sz="1400" b="1">
                <a:solidFill>
                  <a:schemeClr val="bg1"/>
                </a:solidFill>
                <a:latin typeface="Meiryo UI"/>
                <a:ea typeface="Meiryo UI"/>
              </a:rPr>
              <a:t> ① 補完代行型</a:t>
            </a:r>
            <a:endParaRPr lang="ja-JP" altLang="en-US" b="1">
              <a:solidFill>
                <a:schemeClr val="bg1"/>
              </a:solidFill>
              <a:latin typeface="Meiryo UI"/>
              <a:ea typeface="Meiryo UI"/>
            </a:endParaRPr>
          </a:p>
        </p:txBody>
      </p:sp>
      <p:sp>
        <p:nvSpPr>
          <p:cNvPr id="1133" name="テキスト 158"/>
          <p:cNvSpPr txBox="1"/>
          <p:nvPr/>
        </p:nvSpPr>
        <p:spPr>
          <a:xfrm>
            <a:off x="411978" y="6725424"/>
            <a:ext cx="4111117" cy="313988"/>
          </a:xfrm>
          <a:prstGeom prst="rect">
            <a:avLst/>
          </a:prstGeom>
        </p:spPr>
        <p:txBody>
          <a:bodyPr wrap="square" lIns="129323" tIns="64661" rIns="129323" bIns="64661">
            <a:spAutoFit/>
          </a:bodyPr>
          <a:p>
            <a:pPr>
              <a:defRPr lang="ja-JP" altLang="en-US"/>
            </a:pPr>
            <a:r>
              <a:rPr lang="ja-JP" altLang="en-US" sz="1200">
                <a:latin typeface="Meiryo UI"/>
                <a:ea typeface="Meiryo UI"/>
              </a:rPr>
              <a:t>小規模市町村において実施が困難な事業を県が代行する役割</a:t>
            </a:r>
            <a:endParaRPr lang="ja-JP" altLang="en-US">
              <a:latin typeface="Meiryo UI"/>
              <a:ea typeface="Meiryo UI"/>
            </a:endParaRPr>
          </a:p>
        </p:txBody>
      </p:sp>
      <p:sp>
        <p:nvSpPr>
          <p:cNvPr id="1134" name="図形 159"/>
          <p:cNvSpPr/>
          <p:nvPr/>
        </p:nvSpPr>
        <p:spPr>
          <a:xfrm>
            <a:off x="464642" y="7204378"/>
            <a:ext cx="3913511" cy="2210356"/>
          </a:xfrm>
          <a:prstGeom prst="roundRect">
            <a:avLst>
              <a:gd name="adj" fmla="val 2941"/>
            </a:avLst>
          </a:prstGeom>
          <a:noFill/>
          <a:ln w="9525" cap="flat" cmpd="sng" algn="ctr">
            <a:solidFill>
              <a:schemeClr val="tx1"/>
            </a:solidFill>
            <a:prstDash val="solid"/>
          </a:ln>
        </p:spPr>
        <p:style>
          <a:lnRef idx="2">
            <a:schemeClr val="accent6"/>
          </a:lnRef>
          <a:fillRef idx="1">
            <a:schemeClr val="lt1"/>
          </a:fillRef>
          <a:effectRef idx="0">
            <a:schemeClr val="accent6"/>
          </a:effectRef>
          <a:fontRef idx="minor">
            <a:schemeClr val="dk1"/>
          </a:fontRef>
        </p:style>
        <p:txBody>
          <a:bodyPr lIns="129323" tIns="64661" rIns="129323" bIns="64661" anchor="ctr"/>
          <a:p>
            <a:pPr algn="ctr">
              <a:defRPr lang="ja-JP" altLang="en-US"/>
            </a:pPr>
            <a:endParaRPr lang="ja-JP" altLang="en-US"/>
          </a:p>
        </p:txBody>
      </p:sp>
      <p:sp>
        <p:nvSpPr>
          <p:cNvPr id="1135" name="図形 160"/>
          <p:cNvSpPr/>
          <p:nvPr/>
        </p:nvSpPr>
        <p:spPr>
          <a:xfrm>
            <a:off x="585240" y="7111412"/>
            <a:ext cx="2750137" cy="288000"/>
          </a:xfrm>
          <a:prstGeom prst="roundRect">
            <a:avLst/>
          </a:prstGeom>
          <a:solidFill>
            <a:srgbClr val="94FF57"/>
          </a:solidFill>
          <a:ln w="25400" cap="flat" cmpd="sng" algn="ctr">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9323" tIns="64661" rIns="129323" bIns="64661" anchor="ctr"/>
          <a:p>
            <a:pPr algn="l">
              <a:defRPr lang="ja-JP" altLang="en-US"/>
            </a:pPr>
            <a:r>
              <a:rPr lang="ja-JP" altLang="en-US" sz="1400" b="1">
                <a:solidFill>
                  <a:schemeClr val="tx1"/>
                </a:solidFill>
                <a:latin typeface="AR P丸ゴシック体M"/>
                <a:ea typeface="AR P丸ゴシック体M"/>
              </a:rPr>
              <a:t>例） 道路インフラ維持修繕代行</a:t>
            </a:r>
            <a:endParaRPr lang="ja-JP" altLang="en-US" b="1">
              <a:solidFill>
                <a:schemeClr val="tx1"/>
              </a:solidFill>
              <a:latin typeface="AR P丸ゴシック体M"/>
              <a:ea typeface="AR P丸ゴシック体M"/>
            </a:endParaRPr>
          </a:p>
        </p:txBody>
      </p:sp>
      <p:sp>
        <p:nvSpPr>
          <p:cNvPr id="1136" name="テキスト 161"/>
          <p:cNvSpPr txBox="1"/>
          <p:nvPr/>
        </p:nvSpPr>
        <p:spPr>
          <a:xfrm>
            <a:off x="559283" y="7457638"/>
            <a:ext cx="3598874" cy="683320"/>
          </a:xfrm>
          <a:prstGeom prst="rect">
            <a:avLst/>
          </a:prstGeom>
        </p:spPr>
        <p:txBody>
          <a:bodyPr wrap="square" lIns="129323" tIns="64661" rIns="129323" bIns="64661">
            <a:spAutoFit/>
          </a:bodyPr>
          <a:p>
            <a:pPr>
              <a:defRPr lang="ja-JP" altLang="en-US"/>
            </a:pPr>
            <a:r>
              <a:rPr lang="ja-JP" altLang="en-US" sz="1200">
                <a:latin typeface="Meiryo UI"/>
                <a:ea typeface="Meiryo UI"/>
              </a:rPr>
              <a:t>　高度経済成長期に建設され、老朽化が進んだ橋梁等の大規模構造物の点検・修繕を市町村に代わって県が実施</a:t>
            </a:r>
            <a:endParaRPr lang="ja-JP" altLang="en-US" sz="2000">
              <a:latin typeface="Meiryo UI"/>
              <a:ea typeface="Meiryo UI"/>
            </a:endParaRPr>
          </a:p>
        </p:txBody>
      </p:sp>
      <p:pic>
        <p:nvPicPr>
          <p:cNvPr id="1137" name="図 162"/>
          <p:cNvPicPr>
            <a:picLocks noChangeAspect="1"/>
          </p:cNvPicPr>
          <p:nvPr/>
        </p:nvPicPr>
        <p:blipFill>
          <a:blip r:embed="rId1"/>
          <a:stretch>
            <a:fillRect/>
          </a:stretch>
        </p:blipFill>
        <p:spPr>
          <a:xfrm>
            <a:off x="1336151" y="8052780"/>
            <a:ext cx="1441687" cy="902100"/>
          </a:xfrm>
          <a:prstGeom prst="rect">
            <a:avLst/>
          </a:prstGeom>
        </p:spPr>
      </p:pic>
      <p:pic>
        <p:nvPicPr>
          <p:cNvPr id="1138" name="図 163"/>
          <p:cNvPicPr>
            <a:picLocks noChangeAspect="1"/>
          </p:cNvPicPr>
          <p:nvPr/>
        </p:nvPicPr>
        <p:blipFill>
          <a:blip r:embed="rId2"/>
          <a:stretch>
            <a:fillRect/>
          </a:stretch>
        </p:blipFill>
        <p:spPr>
          <a:xfrm>
            <a:off x="2874197" y="8065023"/>
            <a:ext cx="1146408" cy="872173"/>
          </a:xfrm>
          <a:prstGeom prst="rect">
            <a:avLst/>
          </a:prstGeom>
        </p:spPr>
      </p:pic>
      <p:sp>
        <p:nvSpPr>
          <p:cNvPr id="1139" name="図形 164"/>
          <p:cNvSpPr/>
          <p:nvPr/>
        </p:nvSpPr>
        <p:spPr>
          <a:xfrm>
            <a:off x="509969" y="8983412"/>
            <a:ext cx="3817222" cy="363182"/>
          </a:xfrm>
          <a:prstGeom prst="bracketPair">
            <a:avLst/>
          </a:prstGeom>
        </p:spPr>
        <p:style>
          <a:lnRef idx="1">
            <a:schemeClr val="dk1"/>
          </a:lnRef>
          <a:fillRef idx="0">
            <a:schemeClr val="dk1"/>
          </a:fillRef>
          <a:effectRef idx="0">
            <a:schemeClr val="dk1"/>
          </a:effectRef>
          <a:fontRef idx="minor">
            <a:schemeClr val="tx1"/>
          </a:fontRef>
        </p:style>
        <p:txBody>
          <a:bodyPr lIns="129323" tIns="64661" rIns="129323" bIns="64661" anchor="ctr"/>
          <a:p>
            <a:pPr>
              <a:defRPr lang="ja-JP" altLang="en-US"/>
            </a:pPr>
            <a:r>
              <a:rPr lang="ja-JP" altLang="en-US" sz="1100">
                <a:latin typeface="AR P丸ゴシック体M"/>
                <a:ea typeface="AR P丸ゴシック体M"/>
              </a:rPr>
              <a:t>写真は</a:t>
            </a:r>
            <a:r>
              <a:rPr lang="ja-JP" altLang="en-US" sz="1100">
                <a:latin typeface="AR P丸ゴシック体M"/>
                <a:ea typeface="AR P丸ゴシック体M"/>
              </a:rPr>
              <a:t>土佐町に昭和４６年１０月</a:t>
            </a:r>
            <a:r>
              <a:rPr lang="ja-JP" altLang="en-US" sz="1100">
                <a:latin typeface="AR P丸ゴシック体M"/>
                <a:ea typeface="AR P丸ゴシック体M"/>
              </a:rPr>
              <a:t>建設の</a:t>
            </a:r>
            <a:r>
              <a:rPr lang="ja-JP" altLang="en-US" sz="1100">
                <a:latin typeface="AR P丸ゴシック体M"/>
                <a:ea typeface="AR P丸ゴシック体M"/>
              </a:rPr>
              <a:t>柚木</a:t>
            </a:r>
            <a:r>
              <a:rPr lang="ja-JP" altLang="en-US" sz="1100">
                <a:latin typeface="AR P丸ゴシック体M"/>
                <a:ea typeface="AR P丸ゴシック体M"/>
              </a:rPr>
              <a:t>橋（ゆのきばし）</a:t>
            </a:r>
            <a:endParaRPr lang="ja-JP" altLang="en-US" sz="2000">
              <a:latin typeface="AR P丸ゴシック体M"/>
              <a:ea typeface="AR P丸ゴシック体M"/>
            </a:endParaRPr>
          </a:p>
        </p:txBody>
      </p:sp>
      <p:sp>
        <p:nvSpPr>
          <p:cNvPr id="1140" name="図形 124"/>
          <p:cNvSpPr/>
          <p:nvPr/>
        </p:nvSpPr>
        <p:spPr>
          <a:xfrm>
            <a:off x="4649738" y="4498033"/>
            <a:ext cx="1313212" cy="184983"/>
          </a:xfrm>
          <a:prstGeom prst="downArrow">
            <a:avLst>
              <a:gd name="adj1" fmla="val 533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41" name="四角形 125"/>
          <p:cNvSpPr/>
          <p:nvPr/>
        </p:nvSpPr>
        <p:spPr>
          <a:xfrm>
            <a:off x="7050307" y="2491641"/>
            <a:ext cx="6471672" cy="2934320"/>
          </a:xfrm>
          <a:prstGeom prst="rect">
            <a:avLst/>
          </a:prstGeom>
          <a:solidFill>
            <a:schemeClr val="accent6">
              <a:lumMod val="60000"/>
              <a:lumOff val="40000"/>
            </a:schemeClr>
          </a:solidFill>
          <a:ln w="25400" cap="flat" cmpd="sng" algn="ctr">
            <a:solidFill>
              <a:schemeClr val="accent6">
                <a:lumMod val="50000"/>
              </a:schemeClr>
            </a:solidFill>
            <a:prstDash val="solid"/>
          </a:ln>
        </p:spPr>
        <p:style>
          <a:lnRef idx="2">
            <a:schemeClr val="accent6"/>
          </a:lnRef>
          <a:fillRef idx="1">
            <a:schemeClr val="lt1"/>
          </a:fillRef>
          <a:effectRef idx="0">
            <a:schemeClr val="accent6"/>
          </a:effectRef>
          <a:fontRef idx="minor">
            <a:schemeClr val="dk1"/>
          </a:fontRef>
        </p:style>
        <p:txBody>
          <a:bodyPr anchor="ctr"/>
          <a:p>
            <a:pPr algn="ctr">
              <a:defRPr lang="ja-JP" altLang="en-US"/>
            </a:pPr>
            <a:endParaRPr lang="ja-JP" altLang="en-US"/>
          </a:p>
        </p:txBody>
      </p:sp>
      <p:sp>
        <p:nvSpPr>
          <p:cNvPr id="1142" name="図形 126"/>
          <p:cNvSpPr/>
          <p:nvPr/>
        </p:nvSpPr>
        <p:spPr>
          <a:xfrm>
            <a:off x="7118439" y="3045103"/>
            <a:ext cx="3132000" cy="2268345"/>
          </a:xfrm>
          <a:prstGeom prst="roundRect">
            <a:avLst>
              <a:gd name="adj" fmla="val 2825"/>
            </a:avLst>
          </a:prstGeom>
          <a:solidFill>
            <a:schemeClr val="bg1"/>
          </a:solidFill>
          <a:ln w="25400" cap="flat" cmpd="sng"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43" name="フレーム 127"/>
          <p:cNvSpPr/>
          <p:nvPr/>
        </p:nvSpPr>
        <p:spPr>
          <a:xfrm>
            <a:off x="7086763" y="2530151"/>
            <a:ext cx="6375652" cy="458484"/>
          </a:xfrm>
          <a:prstGeom prst="frame">
            <a:avLst/>
          </a:prstGeom>
          <a:solidFill>
            <a:schemeClr val="accent6"/>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3227" tIns="51613" rIns="103227" bIns="51613" rtlCol="0" anchor="ctr"/>
          <a:lstStyle/>
          <a:p>
            <a:pPr algn="l"/>
            <a:r>
              <a:rPr lang="ja-JP" altLang="en-US" sz="1600" b="1" dirty="0" smtClean="0">
                <a:solidFill>
                  <a:srgbClr val="800000"/>
                </a:solidFill>
                <a:latin typeface="Meiryo UI"/>
                <a:ea typeface="Meiryo UI"/>
              </a:rPr>
              <a:t>（３）過疎地域に対する支援策の拡充</a:t>
            </a:r>
            <a:endParaRPr lang="ja-JP" altLang="en-US" sz="900" b="1" dirty="0">
              <a:solidFill>
                <a:srgbClr val="800000"/>
              </a:solidFill>
              <a:latin typeface="Meiryo UI"/>
              <a:ea typeface="Meiryo UI"/>
            </a:endParaRPr>
          </a:p>
        </p:txBody>
      </p:sp>
      <p:sp>
        <p:nvSpPr>
          <p:cNvPr id="1144" name="四角形 128"/>
          <p:cNvSpPr/>
          <p:nvPr/>
        </p:nvSpPr>
        <p:spPr>
          <a:xfrm>
            <a:off x="6930000" y="3078787"/>
            <a:ext cx="3425440" cy="225535"/>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400" b="1">
                <a:solidFill>
                  <a:schemeClr val="tx1"/>
                </a:solidFill>
                <a:latin typeface="Meiryo UI"/>
                <a:ea typeface="Meiryo UI"/>
              </a:rPr>
              <a:t>① 過疎地域の課題を先端技術で解決</a:t>
            </a:r>
            <a:endParaRPr lang="ja-JP" altLang="en-US" b="1">
              <a:solidFill>
                <a:schemeClr val="tx1"/>
              </a:solidFill>
              <a:latin typeface="Meiryo UI"/>
              <a:ea typeface="Meiryo UI"/>
            </a:endParaRPr>
          </a:p>
        </p:txBody>
      </p:sp>
      <p:sp>
        <p:nvSpPr>
          <p:cNvPr id="1145" name="四角形 129"/>
          <p:cNvSpPr/>
          <p:nvPr/>
        </p:nvSpPr>
        <p:spPr>
          <a:xfrm>
            <a:off x="7092422" y="3294577"/>
            <a:ext cx="3188212" cy="778073"/>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0"/>
          <a:p>
            <a:pPr marL="72000" indent="-72000" algn="l">
              <a:defRPr lang="ja-JP" altLang="en-US"/>
            </a:pPr>
            <a:r>
              <a:rPr lang="ja-JP" altLang="en-US" sz="1200">
                <a:solidFill>
                  <a:schemeClr val="tx1"/>
                </a:solidFill>
                <a:latin typeface="Meiryo UI"/>
                <a:ea typeface="Meiryo UI"/>
              </a:rPr>
              <a:t>◆過疎地域が抱える医療や福祉、教育などに関する様々な課題を解決するためには、ＩｏＴやＩＣＴ、ＡＩなどの先端技術の活用が効果的</a:t>
            </a:r>
            <a:endParaRPr lang="ja-JP" altLang="en-US" sz="1400">
              <a:solidFill>
                <a:schemeClr val="tx1"/>
              </a:solidFill>
              <a:latin typeface="Meiryo UI"/>
              <a:ea typeface="Meiryo UI"/>
            </a:endParaRPr>
          </a:p>
        </p:txBody>
      </p:sp>
      <p:sp>
        <p:nvSpPr>
          <p:cNvPr id="1146" name="図形 130"/>
          <p:cNvSpPr/>
          <p:nvPr/>
        </p:nvSpPr>
        <p:spPr>
          <a:xfrm>
            <a:off x="7305847" y="4846590"/>
            <a:ext cx="2828435" cy="320197"/>
          </a:xfrm>
          <a:prstGeom prst="foldedCorner">
            <a:avLst/>
          </a:prstGeom>
          <a:solidFill>
            <a:schemeClr val="accent6">
              <a:lumMod val="60000"/>
              <a:lumOff val="40000"/>
            </a:schemeClr>
          </a:solidFill>
          <a:ln w="25400" cap="flat" cmpd="sng"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108000" anchor="ctr"/>
          <a:p>
            <a:pPr algn="ctr">
              <a:defRPr lang="ja-JP" altLang="en-US"/>
            </a:pPr>
            <a:r>
              <a:rPr lang="ja-JP" altLang="en-US" sz="1400" b="1">
                <a:solidFill>
                  <a:srgbClr val="000000"/>
                </a:solidFill>
                <a:latin typeface="Meiryo UI"/>
                <a:ea typeface="Meiryo UI"/>
              </a:rPr>
              <a:t>過疎地域にこそ「５Ｇ」を！</a:t>
            </a:r>
            <a:endParaRPr lang="ja-JP" altLang="en-US" b="1">
              <a:solidFill>
                <a:srgbClr val="000000"/>
              </a:solidFill>
              <a:latin typeface="Meiryo UI"/>
              <a:ea typeface="Meiryo UI"/>
            </a:endParaRPr>
          </a:p>
        </p:txBody>
      </p:sp>
      <p:sp>
        <p:nvSpPr>
          <p:cNvPr id="1147" name="四角形 131"/>
          <p:cNvSpPr/>
          <p:nvPr/>
        </p:nvSpPr>
        <p:spPr>
          <a:xfrm>
            <a:off x="7104328" y="3918851"/>
            <a:ext cx="3188212" cy="68131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0"/>
          <a:p>
            <a:pPr marL="72000" indent="-72000" algn="l">
              <a:defRPr lang="ja-JP" altLang="en-US"/>
            </a:pPr>
            <a:r>
              <a:rPr lang="ja-JP" altLang="en-US" sz="1200">
                <a:solidFill>
                  <a:schemeClr val="tx1"/>
                </a:solidFill>
                <a:latin typeface="Meiryo UI"/>
                <a:ea typeface="Meiryo UI"/>
              </a:rPr>
              <a:t>◆過疎地域における先端技術の実証実験や、</a:t>
            </a:r>
            <a:br>
              <a:rPr lang="ja-JP" altLang="en-US" sz="1200">
                <a:solidFill>
                  <a:schemeClr val="tx1"/>
                </a:solidFill>
                <a:latin typeface="Meiryo UI"/>
                <a:ea typeface="Meiryo UI"/>
              </a:rPr>
            </a:br>
            <a:r>
              <a:rPr lang="ja-JP" altLang="en-US" sz="1200">
                <a:solidFill>
                  <a:schemeClr val="tx1"/>
                </a:solidFill>
                <a:latin typeface="Meiryo UI"/>
                <a:ea typeface="Meiryo UI"/>
              </a:rPr>
              <a:t>５Ｇの利用環境の早急な整備などに対する手厚い支援が必要</a:t>
            </a:r>
            <a:endParaRPr lang="ja-JP" altLang="en-US" sz="1400">
              <a:solidFill>
                <a:schemeClr val="tx1"/>
              </a:solidFill>
              <a:latin typeface="Meiryo UI"/>
              <a:ea typeface="Meiryo UI"/>
            </a:endParaRPr>
          </a:p>
        </p:txBody>
      </p:sp>
      <p:sp>
        <p:nvSpPr>
          <p:cNvPr id="1148" name="図形 132"/>
          <p:cNvSpPr/>
          <p:nvPr/>
        </p:nvSpPr>
        <p:spPr>
          <a:xfrm>
            <a:off x="8064862" y="4593660"/>
            <a:ext cx="1313212" cy="184983"/>
          </a:xfrm>
          <a:prstGeom prst="downArrow">
            <a:avLst>
              <a:gd name="adj1" fmla="val 53383"/>
              <a:gd name="adj2" fmla="val 50000"/>
            </a:avLst>
          </a:prstGeom>
          <a:solidFill>
            <a:schemeClr val="accent6">
              <a:lumMod val="60000"/>
              <a:lumOff val="40000"/>
            </a:schemeClr>
          </a:solidFill>
          <a:ln w="25400" cap="flat" cmpd="sng"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49" name="図形 135"/>
          <p:cNvSpPr/>
          <p:nvPr/>
        </p:nvSpPr>
        <p:spPr>
          <a:xfrm>
            <a:off x="10350000" y="3043564"/>
            <a:ext cx="3132000" cy="2268345"/>
          </a:xfrm>
          <a:prstGeom prst="roundRect">
            <a:avLst>
              <a:gd name="adj" fmla="val 2825"/>
            </a:avLst>
          </a:prstGeom>
          <a:solidFill>
            <a:schemeClr val="bg1"/>
          </a:solidFill>
          <a:ln w="25400" cap="flat" cmpd="sng"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50" name="四角形 136"/>
          <p:cNvSpPr/>
          <p:nvPr/>
        </p:nvSpPr>
        <p:spPr>
          <a:xfrm>
            <a:off x="10263541" y="3076302"/>
            <a:ext cx="3135117" cy="21072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400" b="1">
                <a:solidFill>
                  <a:schemeClr val="tx1"/>
                </a:solidFill>
                <a:latin typeface="Meiryo UI"/>
                <a:ea typeface="Meiryo UI"/>
              </a:rPr>
              <a:t>② 集落の維持・再生の仕組みづくり</a:t>
            </a:r>
            <a:endParaRPr lang="ja-JP" altLang="en-US" b="1">
              <a:solidFill>
                <a:schemeClr val="tx1"/>
              </a:solidFill>
              <a:latin typeface="Meiryo UI"/>
              <a:ea typeface="Meiryo UI"/>
            </a:endParaRPr>
          </a:p>
        </p:txBody>
      </p:sp>
      <p:sp>
        <p:nvSpPr>
          <p:cNvPr id="1151" name="図形 147"/>
          <p:cNvSpPr/>
          <p:nvPr/>
        </p:nvSpPr>
        <p:spPr>
          <a:xfrm>
            <a:off x="4619505" y="6320728"/>
            <a:ext cx="4032000" cy="3225967"/>
          </a:xfrm>
          <a:prstGeom prst="roundRect">
            <a:avLst>
              <a:gd name="adj" fmla="val 2315"/>
            </a:avLst>
          </a:prstGeom>
          <a:solidFill>
            <a:schemeClr val="bg1"/>
          </a:solidFill>
          <a:ln w="25400" cap="flat" cmpd="sng" algn="ctr">
            <a:solidFill>
              <a:srgbClr val="94FF57"/>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52" name="四角形 137"/>
          <p:cNvSpPr/>
          <p:nvPr/>
        </p:nvSpPr>
        <p:spPr>
          <a:xfrm>
            <a:off x="10314000" y="3885339"/>
            <a:ext cx="3188212" cy="778073"/>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0"/>
          <a:p>
            <a:pPr marL="72000" indent="-72000" algn="l">
              <a:defRPr lang="ja-JP" altLang="en-US"/>
            </a:pPr>
            <a:r>
              <a:rPr lang="ja-JP" altLang="en-US" sz="1200">
                <a:solidFill>
                  <a:schemeClr val="tx1"/>
                </a:solidFill>
                <a:latin typeface="Meiryo UI"/>
                <a:ea typeface="Meiryo UI"/>
              </a:rPr>
              <a:t>◆地域運営組織などによる集落機能の維持・再生の仕組みづくりや地域活動の担い手の確保に向けた取り組みに対する支援が必要</a:t>
            </a:r>
            <a:endParaRPr lang="ja-JP" altLang="en-US" sz="1400">
              <a:solidFill>
                <a:schemeClr val="tx1"/>
              </a:solidFill>
              <a:latin typeface="Meiryo UI"/>
              <a:ea typeface="Meiryo UI"/>
            </a:endParaRPr>
          </a:p>
        </p:txBody>
      </p:sp>
      <p:sp>
        <p:nvSpPr>
          <p:cNvPr id="1153" name="図形 138"/>
          <p:cNvSpPr/>
          <p:nvPr/>
        </p:nvSpPr>
        <p:spPr>
          <a:xfrm>
            <a:off x="10458000" y="4844342"/>
            <a:ext cx="2906292" cy="320197"/>
          </a:xfrm>
          <a:prstGeom prst="foldedCorner">
            <a:avLst/>
          </a:prstGeom>
          <a:solidFill>
            <a:schemeClr val="accent6">
              <a:lumMod val="60000"/>
              <a:lumOff val="40000"/>
            </a:schemeClr>
          </a:solidFill>
          <a:ln w="25400" cap="flat" cmpd="sng"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108000" anchor="ctr"/>
          <a:p>
            <a:pPr algn="ctr">
              <a:defRPr lang="ja-JP" altLang="en-US"/>
            </a:pPr>
            <a:r>
              <a:rPr lang="ja-JP" altLang="en-US" sz="1400" b="1">
                <a:solidFill>
                  <a:srgbClr val="000000"/>
                </a:solidFill>
                <a:latin typeface="Meiryo UI"/>
                <a:ea typeface="Meiryo UI"/>
              </a:rPr>
              <a:t>集落の維持・再生に向けた支援を！</a:t>
            </a:r>
            <a:endParaRPr lang="ja-JP" altLang="en-US" b="1">
              <a:solidFill>
                <a:srgbClr val="000000"/>
              </a:solidFill>
              <a:latin typeface="Meiryo UI"/>
              <a:ea typeface="Meiryo UI"/>
            </a:endParaRPr>
          </a:p>
        </p:txBody>
      </p:sp>
      <p:sp>
        <p:nvSpPr>
          <p:cNvPr id="1154" name="図形 140"/>
          <p:cNvSpPr/>
          <p:nvPr/>
        </p:nvSpPr>
        <p:spPr>
          <a:xfrm>
            <a:off x="11178000" y="4591412"/>
            <a:ext cx="1313212" cy="184983"/>
          </a:xfrm>
          <a:prstGeom prst="downArrow">
            <a:avLst>
              <a:gd name="adj1" fmla="val 53383"/>
              <a:gd name="adj2" fmla="val 50000"/>
            </a:avLst>
          </a:prstGeom>
          <a:solidFill>
            <a:schemeClr val="accent6">
              <a:lumMod val="60000"/>
              <a:lumOff val="40000"/>
            </a:schemeClr>
          </a:solidFill>
          <a:ln w="25400" cap="flat" cmpd="sng"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55" name="四角形 141"/>
          <p:cNvSpPr/>
          <p:nvPr/>
        </p:nvSpPr>
        <p:spPr>
          <a:xfrm>
            <a:off x="10314000" y="3271600"/>
            <a:ext cx="3188212" cy="778073"/>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0"/>
          <a:p>
            <a:pPr marL="72000" indent="-72000" algn="l">
              <a:defRPr lang="ja-JP" altLang="en-US"/>
            </a:pPr>
            <a:r>
              <a:rPr lang="ja-JP" altLang="en-US" sz="1200">
                <a:solidFill>
                  <a:schemeClr val="tx1"/>
                </a:solidFill>
                <a:latin typeface="Meiryo UI"/>
                <a:ea typeface="Meiryo UI"/>
              </a:rPr>
              <a:t>◆人口減少・高齢化が顕著である過疎地域では、集落機能の維持や地域活動の担い手の確保などの課題が山積</a:t>
            </a:r>
            <a:endParaRPr lang="ja-JP" altLang="en-US" sz="1400">
              <a:solidFill>
                <a:schemeClr val="tx1"/>
              </a:solidFill>
              <a:latin typeface="Meiryo UI"/>
              <a:ea typeface="Meiryo UI"/>
            </a:endParaRPr>
          </a:p>
        </p:txBody>
      </p:sp>
      <p:sp>
        <p:nvSpPr>
          <p:cNvPr id="1156" name="テキスト 145"/>
          <p:cNvSpPr txBox="1"/>
          <p:nvPr/>
        </p:nvSpPr>
        <p:spPr>
          <a:xfrm>
            <a:off x="4770875" y="8646683"/>
            <a:ext cx="2452909" cy="599271"/>
          </a:xfrm>
          <a:prstGeom prst="rect">
            <a:avLst/>
          </a:prstGeom>
        </p:spPr>
        <p:txBody>
          <a:bodyPr wrap="square">
            <a:spAutoFit/>
          </a:bodyPr>
          <a:p>
            <a:pPr marL="285750" indent="-285750">
              <a:buFont typeface="Wingdings"/>
              <a:buChar char="Ø"/>
              <a:defRPr lang="ja-JP" altLang="en-US"/>
            </a:pPr>
            <a:r>
              <a:rPr lang="ja-JP" altLang="en-US" sz="1100">
                <a:latin typeface="AR P丸ゴシック体M"/>
                <a:ea typeface="AR P丸ゴシック体M"/>
              </a:rPr>
              <a:t>（一社）物部川ＤＭＯ協議会</a:t>
            </a:r>
            <a:endParaRPr lang="ja-JP" altLang="en-US" sz="1100">
              <a:latin typeface="AR P丸ゴシック体M"/>
              <a:ea typeface="AR P丸ゴシック体M"/>
            </a:endParaRPr>
          </a:p>
          <a:p>
            <a:pPr marL="285750" indent="-285750">
              <a:buFont typeface="Wingdings"/>
              <a:buChar char="Ø"/>
              <a:defRPr lang="ja-JP" altLang="en-US"/>
            </a:pPr>
            <a:r>
              <a:rPr lang="ja-JP" altLang="en-US" sz="1100">
                <a:latin typeface="AR P丸ゴシック体M"/>
                <a:ea typeface="AR P丸ゴシック体M"/>
              </a:rPr>
              <a:t>（一社）仁淀ブルー観光協議会</a:t>
            </a:r>
            <a:endParaRPr lang="ja-JP" altLang="en-US" sz="1100">
              <a:latin typeface="AR P丸ゴシック体M"/>
              <a:ea typeface="AR P丸ゴシック体M"/>
            </a:endParaRPr>
          </a:p>
          <a:p>
            <a:pPr marL="285750" indent="-285750">
              <a:buFont typeface="Wingdings"/>
              <a:buChar char="Ø"/>
              <a:defRPr lang="ja-JP" altLang="en-US"/>
            </a:pPr>
            <a:r>
              <a:rPr lang="ja-JP" altLang="en-US" sz="1100">
                <a:latin typeface="AR P丸ゴシック体M"/>
                <a:ea typeface="AR P丸ゴシック体M"/>
              </a:rPr>
              <a:t>（一社）幡多広域観光協議会</a:t>
            </a:r>
            <a:endParaRPr lang="ja-JP" altLang="en-US" sz="1300">
              <a:latin typeface="AR P丸ゴシック体M"/>
              <a:ea typeface="AR P丸ゴシック体M"/>
            </a:endParaRPr>
          </a:p>
        </p:txBody>
      </p:sp>
      <p:sp>
        <p:nvSpPr>
          <p:cNvPr id="1157" name="四角形 173"/>
          <p:cNvSpPr/>
          <p:nvPr/>
        </p:nvSpPr>
        <p:spPr>
          <a:xfrm>
            <a:off x="4739060" y="6386551"/>
            <a:ext cx="1924136" cy="253374"/>
          </a:xfrm>
          <a:prstGeom prst="rect">
            <a:avLst/>
          </a:prstGeom>
          <a:solidFill>
            <a:srgbClr val="00C000"/>
          </a:solidFill>
          <a:ln w="25400" cap="flat" cmpd="sng" algn="ctr">
            <a:solidFill>
              <a:srgbClr val="94FF57"/>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9323" tIns="64661" rIns="129323" bIns="64661" anchor="ctr"/>
          <a:p>
            <a:pPr algn="l">
              <a:defRPr lang="ja-JP" altLang="en-US"/>
            </a:pPr>
            <a:r>
              <a:rPr lang="ja-JP" altLang="en-US" sz="1400" b="1">
                <a:solidFill>
                  <a:schemeClr val="bg1"/>
                </a:solidFill>
                <a:latin typeface="Meiryo UI"/>
                <a:ea typeface="Meiryo UI"/>
              </a:rPr>
              <a:t> ② 連携･協調型</a:t>
            </a:r>
            <a:endParaRPr lang="ja-JP" altLang="en-US" b="1">
              <a:solidFill>
                <a:schemeClr val="bg1"/>
              </a:solidFill>
              <a:latin typeface="Meiryo UI"/>
              <a:ea typeface="Meiryo UI"/>
            </a:endParaRPr>
          </a:p>
        </p:txBody>
      </p:sp>
      <p:sp>
        <p:nvSpPr>
          <p:cNvPr id="1158" name="テキスト 174"/>
          <p:cNvSpPr txBox="1"/>
          <p:nvPr/>
        </p:nvSpPr>
        <p:spPr>
          <a:xfrm>
            <a:off x="4655444" y="6711561"/>
            <a:ext cx="3899616" cy="313988"/>
          </a:xfrm>
          <a:prstGeom prst="rect">
            <a:avLst/>
          </a:prstGeom>
        </p:spPr>
        <p:txBody>
          <a:bodyPr wrap="square" lIns="129323" tIns="64661" rIns="129323" bIns="64661">
            <a:spAutoFit/>
          </a:bodyPr>
          <a:p>
            <a:pPr>
              <a:defRPr lang="ja-JP" altLang="en-US"/>
            </a:pPr>
            <a:r>
              <a:rPr lang="ja-JP" altLang="en-US" sz="1200">
                <a:latin typeface="Meiryo UI"/>
                <a:ea typeface="Meiryo UI"/>
              </a:rPr>
              <a:t>関係市町村と連携・協調して広域で事業を実施する役割</a:t>
            </a:r>
            <a:endParaRPr lang="ja-JP" altLang="en-US">
              <a:latin typeface="Meiryo UI"/>
              <a:ea typeface="Meiryo UI"/>
            </a:endParaRPr>
          </a:p>
        </p:txBody>
      </p:sp>
      <p:sp>
        <p:nvSpPr>
          <p:cNvPr id="1159" name="図形 175"/>
          <p:cNvSpPr/>
          <p:nvPr/>
        </p:nvSpPr>
        <p:spPr>
          <a:xfrm>
            <a:off x="4740932" y="7200231"/>
            <a:ext cx="3814163" cy="2210356"/>
          </a:xfrm>
          <a:prstGeom prst="roundRect">
            <a:avLst>
              <a:gd name="adj" fmla="val 3030"/>
            </a:avLst>
          </a:prstGeom>
          <a:noFill/>
          <a:ln w="9525" cap="flat" cmpd="sng" algn="ctr">
            <a:solidFill>
              <a:schemeClr val="tx1"/>
            </a:solidFill>
            <a:prstDash val="solid"/>
          </a:ln>
        </p:spPr>
        <p:style>
          <a:lnRef idx="2">
            <a:schemeClr val="accent6"/>
          </a:lnRef>
          <a:fillRef idx="1">
            <a:schemeClr val="lt1"/>
          </a:fillRef>
          <a:effectRef idx="0">
            <a:schemeClr val="accent6"/>
          </a:effectRef>
          <a:fontRef idx="minor">
            <a:schemeClr val="dk1"/>
          </a:fontRef>
        </p:style>
        <p:txBody>
          <a:bodyPr lIns="129323" tIns="64661" rIns="129323" bIns="64661" anchor="ctr"/>
          <a:p>
            <a:pPr algn="ctr">
              <a:defRPr lang="ja-JP" altLang="en-US"/>
            </a:pPr>
            <a:endParaRPr lang="ja-JP" altLang="en-US"/>
          </a:p>
        </p:txBody>
      </p:sp>
      <p:sp>
        <p:nvSpPr>
          <p:cNvPr id="1160" name="図形 176"/>
          <p:cNvSpPr/>
          <p:nvPr/>
        </p:nvSpPr>
        <p:spPr>
          <a:xfrm>
            <a:off x="4868958" y="7111412"/>
            <a:ext cx="2750137" cy="288000"/>
          </a:xfrm>
          <a:prstGeom prst="roundRect">
            <a:avLst/>
          </a:prstGeom>
          <a:solidFill>
            <a:srgbClr val="94FF57"/>
          </a:solidFill>
          <a:ln w="25400" cap="flat" cmpd="sng" algn="ctr">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9323" tIns="64661" rIns="129323" bIns="64661" anchor="ctr"/>
          <a:p>
            <a:pPr algn="l">
              <a:defRPr lang="ja-JP" altLang="en-US"/>
            </a:pPr>
            <a:r>
              <a:rPr lang="ja-JP" altLang="en-US" sz="1400" b="1">
                <a:solidFill>
                  <a:schemeClr val="tx1"/>
                </a:solidFill>
                <a:latin typeface="AR P丸ゴシック体M"/>
                <a:ea typeface="AR P丸ゴシック体M"/>
              </a:rPr>
              <a:t>例） 広域観光の推進</a:t>
            </a:r>
            <a:endParaRPr lang="ja-JP" altLang="en-US" b="1">
              <a:solidFill>
                <a:schemeClr val="tx1"/>
              </a:solidFill>
              <a:latin typeface="AR P丸ゴシック体M"/>
              <a:ea typeface="AR P丸ゴシック体M"/>
            </a:endParaRPr>
          </a:p>
        </p:txBody>
      </p:sp>
      <p:sp>
        <p:nvSpPr>
          <p:cNvPr id="1161" name="テキスト 177"/>
          <p:cNvSpPr txBox="1"/>
          <p:nvPr/>
        </p:nvSpPr>
        <p:spPr>
          <a:xfrm>
            <a:off x="4736598" y="7420958"/>
            <a:ext cx="3745608" cy="683320"/>
          </a:xfrm>
          <a:prstGeom prst="rect">
            <a:avLst/>
          </a:prstGeom>
        </p:spPr>
        <p:txBody>
          <a:bodyPr wrap="square" lIns="129323" tIns="64661" rIns="129323" bIns="64661">
            <a:spAutoFit/>
          </a:bodyPr>
          <a:p>
            <a:pPr>
              <a:defRPr lang="ja-JP" altLang="en-US"/>
            </a:pPr>
            <a:r>
              <a:rPr lang="ja-JP" altLang="en-US" sz="1200">
                <a:latin typeface="Meiryo UI"/>
                <a:ea typeface="Meiryo UI"/>
              </a:rPr>
              <a:t>　</a:t>
            </a:r>
            <a:r>
              <a:rPr lang="ja-JP" altLang="en-US" sz="1200">
                <a:latin typeface="Meiryo UI"/>
                <a:ea typeface="Meiryo UI"/>
              </a:rPr>
              <a:t>旅行者のニーズに沿って複数の市町村をエリアとして売り出し、誘客につなげていく広域観光組織を、県と市町村が連携して立ち上げ、広域での周遊観光の取り組みを推進</a:t>
            </a:r>
            <a:endParaRPr lang="ja-JP" altLang="en-US" sz="2000">
              <a:latin typeface="Meiryo UI"/>
              <a:ea typeface="Meiryo UI"/>
            </a:endParaRPr>
          </a:p>
        </p:txBody>
      </p:sp>
      <p:sp>
        <p:nvSpPr>
          <p:cNvPr id="1162" name="テキスト 144"/>
          <p:cNvSpPr txBox="1"/>
          <p:nvPr/>
        </p:nvSpPr>
        <p:spPr>
          <a:xfrm>
            <a:off x="4770000" y="8119412"/>
            <a:ext cx="2411747" cy="599271"/>
          </a:xfrm>
          <a:prstGeom prst="rect">
            <a:avLst/>
          </a:prstGeom>
        </p:spPr>
        <p:txBody>
          <a:bodyPr wrap="square">
            <a:spAutoFit/>
          </a:bodyPr>
          <a:p>
            <a:pPr marL="285750" indent="-285750">
              <a:buFont typeface="Wingdings"/>
              <a:buChar char="Ø"/>
              <a:defRPr lang="ja-JP" altLang="en-US"/>
            </a:pPr>
            <a:r>
              <a:rPr lang="ja-JP" altLang="en-US" sz="1100">
                <a:latin typeface="AR P丸ゴシック体M"/>
                <a:ea typeface="AR P丸ゴシック体M"/>
              </a:rPr>
              <a:t>（一社）高知県東部観光協議会</a:t>
            </a:r>
            <a:endParaRPr lang="ja-JP" altLang="en-US" sz="1100">
              <a:latin typeface="AR P丸ゴシック体M"/>
              <a:ea typeface="AR P丸ゴシック体M"/>
            </a:endParaRPr>
          </a:p>
          <a:p>
            <a:pPr marL="285750" indent="-285750">
              <a:buFont typeface="Wingdings"/>
              <a:buChar char="Ø"/>
              <a:defRPr lang="ja-JP" altLang="en-US"/>
            </a:pPr>
            <a:r>
              <a:rPr lang="ja-JP" altLang="en-US" sz="1100">
                <a:latin typeface="AR P丸ゴシック体M"/>
                <a:ea typeface="AR P丸ゴシック体M"/>
              </a:rPr>
              <a:t>土佐れいほく博推進協議会</a:t>
            </a:r>
            <a:endParaRPr lang="ja-JP" altLang="en-US" sz="1100">
              <a:latin typeface="AR P丸ゴシック体M"/>
              <a:ea typeface="AR P丸ゴシック体M"/>
            </a:endParaRPr>
          </a:p>
          <a:p>
            <a:pPr marL="285750" indent="-285750">
              <a:buFont typeface="Wingdings"/>
              <a:buChar char="Ø"/>
              <a:defRPr lang="ja-JP" altLang="en-US"/>
            </a:pPr>
            <a:r>
              <a:rPr lang="ja-JP" altLang="en-US" sz="1100">
                <a:latin typeface="AR P丸ゴシック体M"/>
                <a:ea typeface="AR P丸ゴシック体M"/>
              </a:rPr>
              <a:t>奥</a:t>
            </a:r>
            <a:r>
              <a:rPr lang="ja-JP" altLang="en-US" sz="1100">
                <a:latin typeface="AR P丸ゴシック体M"/>
                <a:ea typeface="AR P丸ゴシック体M"/>
              </a:rPr>
              <a:t>四万十</a:t>
            </a:r>
            <a:r>
              <a:rPr lang="ja-JP" altLang="en-US" sz="1100">
                <a:latin typeface="AR P丸ゴシック体M"/>
                <a:ea typeface="AR P丸ゴシック体M"/>
              </a:rPr>
              <a:t>観光協議会</a:t>
            </a:r>
            <a:endParaRPr lang="ja-JP" altLang="en-US" sz="1300">
              <a:latin typeface="AR P丸ゴシック体M"/>
              <a:ea typeface="AR P丸ゴシック体M"/>
            </a:endParaRPr>
          </a:p>
        </p:txBody>
      </p:sp>
      <p:pic>
        <p:nvPicPr>
          <p:cNvPr id="1163" name="図 179" descr="p28-1(嶺北)_早明浦ダム-左岸展望台.JPG"/>
          <p:cNvPicPr>
            <a:picLocks noChangeAspect="1"/>
          </p:cNvPicPr>
          <p:nvPr/>
        </p:nvPicPr>
        <p:blipFill>
          <a:blip r:embed="rId3"/>
          <a:stretch>
            <a:fillRect/>
          </a:stretch>
        </p:blipFill>
        <p:spPr>
          <a:xfrm>
            <a:off x="7091929" y="8168328"/>
            <a:ext cx="1391131" cy="995411"/>
          </a:xfrm>
          <a:prstGeom prst="rect">
            <a:avLst/>
          </a:prstGeom>
          <a:ln>
            <a:solidFill>
              <a:schemeClr val="bg1"/>
            </a:solidFill>
          </a:ln>
          <a:effectLst/>
        </p:spPr>
      </p:pic>
      <p:sp>
        <p:nvSpPr>
          <p:cNvPr id="1164" name="図形 148"/>
          <p:cNvSpPr/>
          <p:nvPr/>
        </p:nvSpPr>
        <p:spPr>
          <a:xfrm>
            <a:off x="8762068" y="6320728"/>
            <a:ext cx="4647932" cy="3225967"/>
          </a:xfrm>
          <a:prstGeom prst="roundRect">
            <a:avLst>
              <a:gd name="adj" fmla="val 2315"/>
            </a:avLst>
          </a:prstGeom>
          <a:solidFill>
            <a:schemeClr val="bg1"/>
          </a:solidFill>
          <a:ln w="25400" cap="flat" cmpd="sng" algn="ctr">
            <a:solidFill>
              <a:srgbClr val="94FF57"/>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65" name="四角形 180"/>
          <p:cNvSpPr/>
          <p:nvPr/>
        </p:nvSpPr>
        <p:spPr>
          <a:xfrm>
            <a:off x="8882543" y="6391439"/>
            <a:ext cx="3237620" cy="253374"/>
          </a:xfrm>
          <a:prstGeom prst="rect">
            <a:avLst/>
          </a:prstGeom>
          <a:solidFill>
            <a:srgbClr val="00C000"/>
          </a:solidFill>
          <a:ln w="25400" cap="flat" cmpd="sng" algn="ctr">
            <a:solidFill>
              <a:srgbClr val="94FF57"/>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9323" tIns="64661" rIns="129323" bIns="64661" anchor="ctr"/>
          <a:p>
            <a:pPr algn="l">
              <a:defRPr lang="ja-JP" altLang="en-US"/>
            </a:pPr>
            <a:r>
              <a:rPr lang="ja-JP" altLang="en-US" sz="1400" b="1">
                <a:solidFill>
                  <a:schemeClr val="bg1"/>
                </a:solidFill>
                <a:latin typeface="Meiryo UI"/>
                <a:ea typeface="Meiryo UI"/>
              </a:rPr>
              <a:t> ③ リーディング・プロジェクト型</a:t>
            </a:r>
            <a:endParaRPr lang="ja-JP" altLang="en-US" b="1">
              <a:solidFill>
                <a:schemeClr val="bg1"/>
              </a:solidFill>
              <a:latin typeface="Meiryo UI"/>
              <a:ea typeface="Meiryo UI"/>
            </a:endParaRPr>
          </a:p>
        </p:txBody>
      </p:sp>
      <p:sp>
        <p:nvSpPr>
          <p:cNvPr id="1166" name="テキスト 181"/>
          <p:cNvSpPr txBox="1"/>
          <p:nvPr/>
        </p:nvSpPr>
        <p:spPr>
          <a:xfrm>
            <a:off x="8871358" y="6674551"/>
            <a:ext cx="4445795" cy="498654"/>
          </a:xfrm>
          <a:prstGeom prst="rect">
            <a:avLst/>
          </a:prstGeom>
        </p:spPr>
        <p:txBody>
          <a:bodyPr wrap="square" lIns="129323" tIns="64661" rIns="129323" bIns="64661">
            <a:spAutoFit/>
          </a:bodyPr>
          <a:p>
            <a:pPr>
              <a:defRPr lang="ja-JP" altLang="en-US"/>
            </a:pPr>
            <a:r>
              <a:rPr lang="ja-JP" altLang="en-US" sz="1200">
                <a:latin typeface="Meiryo UI"/>
                <a:ea typeface="Meiryo UI"/>
              </a:rPr>
              <a:t>喫緊の課題に対して、県が統一的な体系と共通の枠組みを提起し、県全体で市町村とともに課題解決を図る役割</a:t>
            </a:r>
            <a:endParaRPr lang="ja-JP" altLang="en-US">
              <a:latin typeface="Meiryo UI"/>
              <a:ea typeface="Meiryo UI"/>
            </a:endParaRPr>
          </a:p>
        </p:txBody>
      </p:sp>
      <p:sp>
        <p:nvSpPr>
          <p:cNvPr id="1167" name="図形 182"/>
          <p:cNvSpPr/>
          <p:nvPr/>
        </p:nvSpPr>
        <p:spPr>
          <a:xfrm>
            <a:off x="8885520" y="7305228"/>
            <a:ext cx="4432904" cy="2107485"/>
          </a:xfrm>
          <a:prstGeom prst="roundRect">
            <a:avLst>
              <a:gd name="adj" fmla="val 3719"/>
            </a:avLst>
          </a:prstGeom>
          <a:noFill/>
          <a:ln w="9525" cap="flat" cmpd="sng" algn="ctr">
            <a:solidFill>
              <a:schemeClr val="tx1"/>
            </a:solidFill>
            <a:prstDash val="solid"/>
          </a:ln>
        </p:spPr>
        <p:style>
          <a:lnRef idx="2">
            <a:schemeClr val="accent6"/>
          </a:lnRef>
          <a:fillRef idx="1">
            <a:schemeClr val="lt1"/>
          </a:fillRef>
          <a:effectRef idx="0">
            <a:schemeClr val="accent6"/>
          </a:effectRef>
          <a:fontRef idx="minor">
            <a:schemeClr val="dk1"/>
          </a:fontRef>
        </p:style>
        <p:txBody>
          <a:bodyPr lIns="129323" tIns="64661" rIns="129323" bIns="64661" anchor="ctr"/>
          <a:p>
            <a:pPr algn="ctr">
              <a:defRPr lang="ja-JP" altLang="en-US"/>
            </a:pPr>
            <a:endParaRPr lang="ja-JP" altLang="en-US"/>
          </a:p>
        </p:txBody>
      </p:sp>
      <p:sp>
        <p:nvSpPr>
          <p:cNvPr id="1168" name="図形 183"/>
          <p:cNvSpPr/>
          <p:nvPr/>
        </p:nvSpPr>
        <p:spPr>
          <a:xfrm>
            <a:off x="8987095" y="7178551"/>
            <a:ext cx="2750137" cy="288000"/>
          </a:xfrm>
          <a:prstGeom prst="roundRect">
            <a:avLst/>
          </a:prstGeom>
          <a:solidFill>
            <a:srgbClr val="94FF57"/>
          </a:solidFill>
          <a:ln w="25400" cap="flat" cmpd="sng" algn="ctr">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9323" tIns="64661" rIns="129323" bIns="64661" anchor="ctr"/>
          <a:p>
            <a:pPr algn="l">
              <a:defRPr lang="ja-JP" altLang="en-US"/>
            </a:pPr>
            <a:r>
              <a:rPr lang="ja-JP" altLang="en-US" sz="1400" b="1">
                <a:solidFill>
                  <a:schemeClr val="tx1"/>
                </a:solidFill>
                <a:latin typeface="AR P丸ゴシック体M"/>
                <a:ea typeface="AR P丸ゴシック体M"/>
              </a:rPr>
              <a:t>例） 集落活動センターの推進</a:t>
            </a:r>
            <a:endParaRPr lang="ja-JP" altLang="en-US" b="1">
              <a:solidFill>
                <a:schemeClr val="tx1"/>
              </a:solidFill>
              <a:latin typeface="AR P丸ゴシック体M"/>
              <a:ea typeface="AR P丸ゴシック体M"/>
            </a:endParaRPr>
          </a:p>
        </p:txBody>
      </p:sp>
      <p:sp>
        <p:nvSpPr>
          <p:cNvPr id="1169" name="テキスト 184"/>
          <p:cNvSpPr txBox="1"/>
          <p:nvPr/>
        </p:nvSpPr>
        <p:spPr>
          <a:xfrm>
            <a:off x="8862076" y="7508092"/>
            <a:ext cx="4368696" cy="683320"/>
          </a:xfrm>
          <a:prstGeom prst="rect">
            <a:avLst/>
          </a:prstGeom>
        </p:spPr>
        <p:txBody>
          <a:bodyPr wrap="square" lIns="129323" tIns="64661" rIns="129323" bIns="64661">
            <a:spAutoFit/>
          </a:bodyPr>
          <a:p>
            <a:pPr>
              <a:defRPr lang="ja-JP" altLang="en-US"/>
            </a:pPr>
            <a:r>
              <a:rPr lang="ja-JP" altLang="en-US" sz="1200">
                <a:latin typeface="Meiryo UI"/>
                <a:ea typeface="Meiryo UI"/>
              </a:rPr>
              <a:t>　</a:t>
            </a:r>
            <a:r>
              <a:rPr lang="ja-JP" altLang="en-US" sz="1200">
                <a:solidFill>
                  <a:schemeClr val="tx1"/>
                </a:solidFill>
                <a:latin typeface="Meiryo UI"/>
                <a:ea typeface="Meiryo UI"/>
              </a:rPr>
              <a:t>地域住民が主体となって、旧小学校等を拠点に、集落連携により、生活、福祉、産業、防災などの地域課題やニーズに応じて地域ぐるみで取り組む、集落活動センター（高知県版小さな拠点）を推進</a:t>
            </a:r>
            <a:endParaRPr lang="ja-JP" altLang="en-US" sz="2000">
              <a:latin typeface="Meiryo UI"/>
              <a:ea typeface="Meiryo UI"/>
            </a:endParaRPr>
          </a:p>
        </p:txBody>
      </p:sp>
      <p:pic>
        <p:nvPicPr>
          <p:cNvPr id="1170" name="図 61"/>
          <p:cNvPicPr>
            <a:picLocks noChangeAspect="1"/>
          </p:cNvPicPr>
          <p:nvPr/>
        </p:nvPicPr>
        <p:blipFill>
          <a:blip r:embed="rId4"/>
          <a:srcRect l="6975" r="16718" b="25148"/>
          <a:stretch>
            <a:fillRect/>
          </a:stretch>
        </p:blipFill>
        <p:spPr>
          <a:xfrm>
            <a:off x="11238907" y="8287224"/>
            <a:ext cx="1828940" cy="1003887"/>
          </a:xfrm>
          <a:prstGeom prst="rect">
            <a:avLst/>
          </a:prstGeom>
          <a:effectLst>
            <a:softEdge rad="88900"/>
          </a:effectLst>
        </p:spPr>
      </p:pic>
      <p:pic>
        <p:nvPicPr>
          <p:cNvPr id="1171" name="図 62"/>
          <p:cNvPicPr>
            <a:picLocks noChangeAspect="1"/>
          </p:cNvPicPr>
          <p:nvPr/>
        </p:nvPicPr>
        <p:blipFill>
          <a:blip r:embed="rId5"/>
          <a:srcRect b="20482"/>
          <a:stretch>
            <a:fillRect/>
          </a:stretch>
        </p:blipFill>
        <p:spPr>
          <a:xfrm>
            <a:off x="9093113" y="8263412"/>
            <a:ext cx="1909982" cy="1012504"/>
          </a:xfrm>
          <a:prstGeom prst="rect">
            <a:avLst/>
          </a:prstGeom>
        </p:spPr>
      </p:pic>
      <p:sp>
        <p:nvSpPr>
          <p:cNvPr id="1172" name="横巻き 78"/>
          <p:cNvSpPr/>
          <p:nvPr/>
        </p:nvSpPr>
        <p:spPr>
          <a:xfrm>
            <a:off x="270980" y="1299050"/>
            <a:ext cx="4588789" cy="486203"/>
          </a:xfrm>
          <a:prstGeom prst="horizontalScroll">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3227" tIns="51613" rIns="103227" bIns="51613" rtlCol="0" anchor="ctr"/>
          <a:lstStyle/>
          <a:p>
            <a:pPr algn="ctr"/>
            <a:r>
              <a:rPr lang="ja-JP" altLang="en-US" sz="1600" b="1">
                <a:solidFill>
                  <a:schemeClr val="tx1"/>
                </a:solidFill>
                <a:latin typeface="Meiryo UI"/>
                <a:ea typeface="Meiryo UI"/>
              </a:rPr>
              <a:t>２ 新たな過疎対策法における対策の充実、強化</a:t>
            </a:r>
            <a:endParaRPr lang="ja-JP" altLang="en-US" sz="900" b="1" u="none" dirty="0">
              <a:solidFill>
                <a:schemeClr val="tx1"/>
              </a:solidFill>
              <a:latin typeface="Meiryo UI"/>
              <a:ea typeface="Meiryo UI"/>
            </a:endParaRPr>
          </a:p>
        </p:txBody>
      </p:sp>
      <p:sp>
        <p:nvSpPr>
          <p:cNvPr id="1173" name="フレーム 79"/>
          <p:cNvSpPr/>
          <p:nvPr/>
        </p:nvSpPr>
        <p:spPr>
          <a:xfrm>
            <a:off x="318005" y="1879224"/>
            <a:ext cx="3446234" cy="465435"/>
          </a:xfrm>
          <a:prstGeom prst="fram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3227" tIns="51613" rIns="103227" bIns="51613" rtlCol="0" anchor="ctr"/>
          <a:lstStyle/>
          <a:p>
            <a:pPr algn="l"/>
            <a:r>
              <a:rPr lang="ja-JP" altLang="en-US" sz="1600" b="1" dirty="0" smtClean="0">
                <a:solidFill>
                  <a:srgbClr val="C00000"/>
                </a:solidFill>
                <a:latin typeface="Meiryo UI"/>
                <a:ea typeface="Meiryo UI"/>
              </a:rPr>
              <a:t>（１）過疎市町村の財政基盤強化</a:t>
            </a:r>
            <a:endParaRPr lang="ja-JP" altLang="en-US" sz="900" b="1" dirty="0">
              <a:solidFill>
                <a:srgbClr val="C00000"/>
              </a:solidFill>
              <a:latin typeface="Meiryo UI"/>
              <a:ea typeface="Meiryo UI"/>
            </a:endParaRPr>
          </a:p>
        </p:txBody>
      </p:sp>
      <p:sp>
        <p:nvSpPr>
          <p:cNvPr id="1174" name="図形 80"/>
          <p:cNvSpPr/>
          <p:nvPr/>
        </p:nvSpPr>
        <p:spPr>
          <a:xfrm>
            <a:off x="3834018" y="1939318"/>
            <a:ext cx="9577632" cy="372177"/>
          </a:xfrm>
          <a:prstGeom prst="roundRect">
            <a:avLst>
              <a:gd name="adj" fmla="val 3448"/>
            </a:avLst>
          </a:prstGeom>
          <a:solidFill>
            <a:schemeClr val="bg1"/>
          </a:solidFill>
          <a:ln w="25400" cap="flat" cmpd="sng"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solidFill>
                <a:schemeClr val="tx1"/>
              </a:solidFill>
            </a:endParaRPr>
          </a:p>
        </p:txBody>
      </p:sp>
      <p:sp>
        <p:nvSpPr>
          <p:cNvPr id="1175" name="四角形 81"/>
          <p:cNvSpPr/>
          <p:nvPr/>
        </p:nvSpPr>
        <p:spPr>
          <a:xfrm>
            <a:off x="3822662" y="1986612"/>
            <a:ext cx="9623620" cy="408518"/>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0"/>
          <a:p>
            <a:pPr marL="72000" indent="-72000" algn="l">
              <a:defRPr lang="ja-JP" altLang="en-US"/>
            </a:pPr>
            <a:r>
              <a:rPr lang="ja-JP" altLang="en-US" sz="1200">
                <a:solidFill>
                  <a:schemeClr val="tx1"/>
                </a:solidFill>
                <a:latin typeface="Meiryo UI"/>
                <a:ea typeface="Meiryo UI"/>
              </a:rPr>
              <a:t> 過疎対策事業債を拡充するとともに、地方創生関係交付金や地方交付税等の予算を十分に確保し、</a:t>
            </a:r>
            <a:r>
              <a:rPr lang="ja-JP" altLang="en-US" sz="1200" b="1" u="sng">
                <a:solidFill>
                  <a:schemeClr val="tx1"/>
                </a:solidFill>
                <a:latin typeface="Meiryo UI"/>
                <a:ea typeface="Meiryo UI"/>
              </a:rPr>
              <a:t>過疎市町村の財政基盤を強化！</a:t>
            </a:r>
            <a:endParaRPr lang="ja-JP" altLang="en-US" sz="1400" b="1" u="sng">
              <a:solidFill>
                <a:schemeClr val="tx1"/>
              </a:solidFill>
              <a:latin typeface="Meiryo UI"/>
              <a:ea typeface="Meiryo UI"/>
            </a:endParaRPr>
          </a:p>
        </p:txBody>
      </p:sp>
      <p:sp>
        <p:nvSpPr>
          <p:cNvPr id="1176" name="図形 381"/>
          <p:cNvSpPr/>
          <p:nvPr/>
        </p:nvSpPr>
        <p:spPr>
          <a:xfrm>
            <a:off x="323152" y="3042273"/>
            <a:ext cx="3290533" cy="2278179"/>
          </a:xfrm>
          <a:prstGeom prst="roundRect">
            <a:avLst>
              <a:gd name="adj" fmla="val 3448"/>
            </a:avLst>
          </a:prstGeom>
          <a:solidFill>
            <a:schemeClr val="bg1"/>
          </a:solidFill>
          <a:ln w="25400" cap="flat" cmpd="sng"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77" name="四角形 599"/>
          <p:cNvSpPr/>
          <p:nvPr/>
        </p:nvSpPr>
        <p:spPr>
          <a:xfrm>
            <a:off x="234000" y="3075672"/>
            <a:ext cx="3263708" cy="211881"/>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400" b="1">
                <a:solidFill>
                  <a:schemeClr val="tx1"/>
                </a:solidFill>
                <a:latin typeface="Meiryo UI"/>
                <a:ea typeface="Meiryo UI"/>
              </a:rPr>
              <a:t>① 『一部過疎』の取扱いの継続</a:t>
            </a:r>
            <a:endParaRPr lang="ja-JP" altLang="en-US" b="1">
              <a:solidFill>
                <a:schemeClr val="tx1"/>
              </a:solidFill>
              <a:latin typeface="Meiryo UI"/>
              <a:ea typeface="Meiryo UI"/>
            </a:endParaRPr>
          </a:p>
        </p:txBody>
      </p:sp>
      <p:sp>
        <p:nvSpPr>
          <p:cNvPr id="1178" name="四角形 600"/>
          <p:cNvSpPr/>
          <p:nvPr/>
        </p:nvSpPr>
        <p:spPr>
          <a:xfrm>
            <a:off x="301828" y="3284296"/>
            <a:ext cx="3330437" cy="572193"/>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0"/>
          <a:p>
            <a:pPr marL="72000" indent="-72000" algn="l">
              <a:defRPr lang="ja-JP" altLang="en-US"/>
            </a:pPr>
            <a:r>
              <a:rPr lang="ja-JP" altLang="en-US" sz="1200">
                <a:solidFill>
                  <a:schemeClr val="tx1"/>
                </a:solidFill>
                <a:latin typeface="Meiryo UI"/>
                <a:ea typeface="Meiryo UI"/>
              </a:rPr>
              <a:t>◆いわゆる一部過疎地域については、全国に恩恵をもたらす多面的・公益的機能やその価値は、過疎地域と同等</a:t>
            </a:r>
            <a:endParaRPr lang="ja-JP" altLang="en-US" sz="1400">
              <a:solidFill>
                <a:schemeClr val="tx1"/>
              </a:solidFill>
              <a:latin typeface="Meiryo UI"/>
              <a:ea typeface="Meiryo UI"/>
            </a:endParaRPr>
          </a:p>
        </p:txBody>
      </p:sp>
      <p:sp>
        <p:nvSpPr>
          <p:cNvPr id="1179" name="四角形 50"/>
          <p:cNvSpPr/>
          <p:nvPr/>
        </p:nvSpPr>
        <p:spPr>
          <a:xfrm>
            <a:off x="299124" y="3936088"/>
            <a:ext cx="3330437" cy="51132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0"/>
          <a:p>
            <a:pPr marL="72000" indent="-72000" algn="l">
              <a:defRPr lang="ja-JP" altLang="en-US"/>
            </a:pPr>
            <a:r>
              <a:rPr lang="ja-JP" altLang="en-US" sz="1200">
                <a:solidFill>
                  <a:schemeClr val="tx1"/>
                </a:solidFill>
                <a:latin typeface="Meiryo UI"/>
                <a:ea typeface="Meiryo UI"/>
              </a:rPr>
              <a:t>◆人口減少・高齢化の進行等に起因する厳しい課題を抱えていることも過疎地域と同様</a:t>
            </a:r>
            <a:endParaRPr lang="ja-JP" altLang="en-US" sz="1400">
              <a:solidFill>
                <a:schemeClr val="tx1"/>
              </a:solidFill>
              <a:latin typeface="Meiryo UI"/>
              <a:ea typeface="Meiryo UI"/>
            </a:endParaRPr>
          </a:p>
        </p:txBody>
      </p:sp>
      <p:sp>
        <p:nvSpPr>
          <p:cNvPr id="1180" name="図形 83"/>
          <p:cNvSpPr/>
          <p:nvPr/>
        </p:nvSpPr>
        <p:spPr>
          <a:xfrm>
            <a:off x="495708" y="4844342"/>
            <a:ext cx="2906292" cy="320197"/>
          </a:xfrm>
          <a:prstGeom prst="foldedCorner">
            <a:avLst/>
          </a:prstGeom>
          <a:solidFill>
            <a:srgbClr val="90D7F0"/>
          </a:solidFill>
          <a:ln w="25400" cap="flat" cmpd="sng" algn="ctr">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108000" anchor="ctr"/>
          <a:p>
            <a:pPr algn="ctr">
              <a:defRPr lang="ja-JP" altLang="en-US"/>
            </a:pPr>
            <a:r>
              <a:rPr lang="ja-JP" altLang="en-US" sz="1400" b="1">
                <a:solidFill>
                  <a:srgbClr val="000000"/>
                </a:solidFill>
                <a:latin typeface="Meiryo UI"/>
                <a:ea typeface="Meiryo UI"/>
              </a:rPr>
              <a:t>一部過疎地域にも対策が必要！</a:t>
            </a:r>
            <a:endParaRPr lang="ja-JP" altLang="en-US" b="1">
              <a:solidFill>
                <a:srgbClr val="000000"/>
              </a:solidFill>
              <a:latin typeface="Meiryo UI"/>
              <a:ea typeface="Meiryo UI"/>
            </a:endParaRPr>
          </a:p>
        </p:txBody>
      </p:sp>
      <p:sp>
        <p:nvSpPr>
          <p:cNvPr id="1181" name="図形 84"/>
          <p:cNvSpPr/>
          <p:nvPr/>
        </p:nvSpPr>
        <p:spPr>
          <a:xfrm>
            <a:off x="1272486" y="4519412"/>
            <a:ext cx="1313212" cy="184983"/>
          </a:xfrm>
          <a:prstGeom prst="downArrow">
            <a:avLst>
              <a:gd name="adj1" fmla="val 533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emplate>Opulent</Template>
  <TotalTime>17922</TotalTime>
  <Words>2831</Words>
  <Application>JUST Focus</Application>
  <Paragraphs>893</Paragraph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4.1.2</AppVersion>
  <PresentationFormat>ユーザー設定</PresentationFormat>
  <Slides>1</Slides>
  <Notes>1</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スライド 1</dc:title>
  <dc:creator>ioas_user</dc:creator>
  <cp:lastModifiedBy>416845</cp:lastModifiedBy>
  <cp:lastPrinted>2019-12-05T08:38:16Z</cp:lastPrinted>
  <dcterms:created xsi:type="dcterms:W3CDTF">2011-02-18T09:01:48Z</dcterms:created>
  <dcterms:modified xsi:type="dcterms:W3CDTF">2020-04-24T09:09:32Z</dcterms:modified>
  <cp:revision>2489</cp:revision>
</cp:coreProperties>
</file>

<file path=docProps/custom.xml><?xml version="1.0" encoding="utf-8"?>
<Properties xmlns:vt="http://schemas.openxmlformats.org/officeDocument/2006/docPropsVTypes" xmlns="http://schemas.openxmlformats.org/officeDocument/2006/custom-properties"/>
</file>