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63" r:id="rId10"/>
  </p:sldMasterIdLst>
  <p:notesMasterIdLst>
    <p:notesMasterId r:id="rId11"/>
  </p:notesMasterIdLst>
  <p:handoutMasterIdLst>
    <p:handoutMasterId r:id="rId12"/>
  </p:handoutMasterIdLst>
  <p:sldIdLst>
    <p:sldId id="475" r:id="rId13"/>
  </p:sldIdLst>
  <p:sldSz cx="9906000" cy="6858000" type="A4"/>
  <p:notesSz cx="9144000" cy="6858000"/>
  <p:custShowLst>
    <p:custShow name="平成29年度　６月補正予算（案）の概要" id="0">
      <p:sldLst/>
    </p:custShow>
    <p:custShow name="大川村" id="1">
      <p:sldLst/>
    </p:custShow>
  </p:custShowLst>
  <p:defaultTextStyle>
    <a:defPPr>
      <a:defRPr lang="ja-JP"/>
    </a:defPPr>
    <a:lvl1pPr marL="0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057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175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232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292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350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410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468" algn="l" defTabSz="91411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FF"/>
    <a:srgbClr val="99FF99"/>
    <a:srgbClr val="9FFF9F"/>
    <a:srgbClr val="99FFCC"/>
    <a:srgbClr val="D5FFFF"/>
    <a:srgbClr val="66FFFF"/>
    <a:srgbClr val="85D6FF"/>
    <a:srgbClr val="FF00FF"/>
    <a:srgbClr val="FF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8"/>
    <p:restoredTop sz="96501"/>
  </p:normalViewPr>
  <p:slideViewPr>
    <p:cSldViewPr>
      <p:cViewPr varScale="0">
        <p:scale>
          <a:sx n="100" d="100"/>
          <a:sy n="100" d="100"/>
        </p:scale>
        <p:origin x="-61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24" y="294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slideMaster" Target="slideMasters/slideMaster3.xml" /><Relationship Id="rId5" Type="http://schemas.openxmlformats.org/officeDocument/2006/relationships/slideMaster" Target="slideMasters/slideMaster4.xml" /><Relationship Id="rId6" Type="http://schemas.openxmlformats.org/officeDocument/2006/relationships/slideMaster" Target="slideMasters/slideMaster5.xml" /><Relationship Id="rId7" Type="http://schemas.openxmlformats.org/officeDocument/2006/relationships/slideMaster" Target="slideMasters/slideMaster6.xml" /><Relationship Id="rId8" Type="http://schemas.openxmlformats.org/officeDocument/2006/relationships/slideMaster" Target="slideMasters/slideMaster7.xml" /><Relationship Id="rId9" Type="http://schemas.openxmlformats.org/officeDocument/2006/relationships/slideMaster" Target="slideMasters/slideMaster8.xml" /><Relationship Id="rId10" Type="http://schemas.openxmlformats.org/officeDocument/2006/relationships/slideMaster" Target="slideMasters/slideMaster9.xml" /><Relationship Id="rId11" Type="http://schemas.openxmlformats.org/officeDocument/2006/relationships/notesMaster" Target="notesMasters/notesMaster1.xml" /><Relationship Id="rId12" Type="http://schemas.openxmlformats.org/officeDocument/2006/relationships/handoutMaster" Target="handoutMasters/handoutMaster1.xml" /><Relationship Id="rId13" Type="http://schemas.openxmlformats.org/officeDocument/2006/relationships/slide" Target="slides/slide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11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744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1745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746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737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E89F-B685-4128-9C00-2B23B453052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38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15379" y="514816"/>
            <a:ext cx="3713244" cy="257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739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740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741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3938-D025-401C-A062-837379DE7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57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175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232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292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350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410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468" algn="l" defTabSz="91411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2032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2762-22B3-435F-BF42-FCA491010361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203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4232" y="2996884"/>
            <a:ext cx="7843775" cy="2839153"/>
          </a:xfrm>
        </p:spPr>
        <p:txBody>
          <a:bodyPr>
            <a:normAutofit/>
          </a:bodyPr>
          <a:lstStyle/>
          <a:p>
            <a:r>
              <a:rPr lang="ja-JP" altLang="en-US" sz="1000" b="1" dirty="0"/>
              <a:t>持続的な拡大再生産の好循環に向けたさらなる「地産の強化」</a:t>
            </a:r>
            <a:endParaRPr lang="en-US" altLang="ja-JP" sz="1000" b="1" dirty="0"/>
          </a:p>
          <a:p>
            <a:endParaRPr lang="en-US" altLang="ja-JP" sz="1000" dirty="0"/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○高知県経済の状況等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　・地産外商公社の成約件数は、</a:t>
            </a:r>
            <a:r>
              <a:rPr lang="en-US" altLang="ja-JP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H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２８年度は</a:t>
            </a:r>
            <a:r>
              <a:rPr lang="en-US" altLang="ja-JP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H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２１年度の</a:t>
            </a:r>
            <a:r>
              <a:rPr lang="ja-JP" altLang="en-US" sz="1000" b="1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４６倍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、８，１１２件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　・ものづくり地産地消・外商センターの成約件数は、</a:t>
            </a:r>
            <a:r>
              <a:rPr lang="en-US" altLang="ja-JP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H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２８年度は</a:t>
            </a:r>
            <a:r>
              <a:rPr lang="en-US" altLang="ja-JP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H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２４年度の</a:t>
            </a:r>
            <a:r>
              <a:rPr lang="ja-JP" altLang="en-US" sz="1000" b="1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２０倍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、５０．８憶円まで拡大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　・そのほか、原木生産量、製造品出荷額等、県外観光客入込数　　各種生産額が上昇傾向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　・本県経済は、人口減少下においても今や拡大傾向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○産振計画を進めてきたことで現れてきた新たな課題に対応し、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　本県経済を持続可能な拡大再生産の好循環につなげていくために、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　第３期計画では、</a:t>
            </a:r>
            <a:r>
              <a:rPr lang="ja-JP" altLang="en-US" sz="1000" b="1" u="sng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人材面、技術面、戦略面の側面から地産の強化に取り組んで</a:t>
            </a:r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いるところ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○拡大再生産の加速のために「地産の強化」をさらに加速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dirty="0">
                <a:latin typeface="ＭＳ Ｐゴシック" pitchFamily="50" charset="-128"/>
                <a:ea typeface="ＭＳ Ｐゴシック" pitchFamily="50" charset="-128"/>
                <a:cs typeface="メイリオ"/>
              </a:rPr>
              <a:t>　これは、現下の人手不足問題に鑑みても重要な施策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endParaRPr lang="en-US" altLang="ja-JP" sz="1000" b="1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endParaRPr lang="en-US" altLang="ja-JP" sz="1000" b="1" dirty="0">
              <a:latin typeface="ＭＳ Ｐゴシック" pitchFamily="50" charset="-128"/>
              <a:ea typeface="ＭＳ Ｐゴシック" pitchFamily="50" charset="-128"/>
              <a:cs typeface="メイリオ"/>
            </a:endParaRPr>
          </a:p>
          <a:p>
            <a:r>
              <a:rPr lang="ja-JP" altLang="en-US" sz="1000" b="1" dirty="0">
                <a:latin typeface="+mn-ea"/>
                <a:cs typeface="メイリオ"/>
              </a:rPr>
              <a:t>ＮＥＸＴ　→</a:t>
            </a:r>
            <a:endParaRPr lang="ja-JP" altLang="en-US" sz="1000" dirty="0">
              <a:latin typeface="+mn-ea"/>
              <a:cs typeface="メイリオ"/>
            </a:endParaRPr>
          </a:p>
          <a:p>
            <a:endParaRPr lang="ja-JP" alt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1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2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3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4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5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0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8226-9BD7-4378-BEF8-600787DEC5C7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DD03-A8E2-4C25-9537-3BD4713EA50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9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702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1AEF-E793-4CBA-A584-FCB7F31A457B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03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0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B5F6-56AA-4752-A165-04393B8DD814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07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0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711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712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5" indent="0">
              <a:buNone/>
              <a:defRPr sz="900"/>
            </a:lvl6pPr>
            <a:lvl7pPr marL="2742834" indent="0">
              <a:buNone/>
              <a:defRPr sz="900"/>
            </a:lvl7pPr>
            <a:lvl8pPr marL="3199972" indent="0">
              <a:buNone/>
              <a:defRPr sz="900"/>
            </a:lvl8pPr>
            <a:lvl9pPr marL="3657112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713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3174-A2BD-43E1-8077-354A572E2672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14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15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718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2000"/>
            </a:lvl4pPr>
            <a:lvl5pPr marL="1828556" indent="0">
              <a:buNone/>
              <a:defRPr sz="2000"/>
            </a:lvl5pPr>
            <a:lvl6pPr marL="2285695" indent="0">
              <a:buNone/>
              <a:defRPr sz="2000"/>
            </a:lvl6pPr>
            <a:lvl7pPr marL="2742834" indent="0">
              <a:buNone/>
              <a:defRPr sz="2000"/>
            </a:lvl7pPr>
            <a:lvl8pPr marL="3199972" indent="0">
              <a:buNone/>
              <a:defRPr sz="2000"/>
            </a:lvl8pPr>
            <a:lvl9pPr marL="3657112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719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5" indent="0">
              <a:buNone/>
              <a:defRPr sz="900"/>
            </a:lvl6pPr>
            <a:lvl7pPr marL="2742834" indent="0">
              <a:buNone/>
              <a:defRPr sz="900"/>
            </a:lvl7pPr>
            <a:lvl8pPr marL="3199972" indent="0">
              <a:buNone/>
              <a:defRPr sz="900"/>
            </a:lvl8pPr>
            <a:lvl9pPr marL="3657112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720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9826-F1A4-453C-AFC6-E4C469CC392C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21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22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725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72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01A1-62ED-4014-A929-FA3E6DEC1BB2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2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2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731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73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2019-077B-4382-80B0-6C7817567357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73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3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946D-028F-41E6-ADFA-CAD4D5FD689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9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1"/>
          <p:cNvSpPr>
            <a:spLocks noGrp="1"/>
          </p:cNvSpPr>
          <p:nvPr>
            <p:ph type="title"/>
          </p:nvPr>
        </p:nvSpPr>
        <p:spPr>
          <a:xfrm>
            <a:off x="742962" y="609600"/>
            <a:ext cx="8420101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01" name="表プレースホルダ 2"/>
          <p:cNvSpPr>
            <a:spLocks noGrp="1"/>
          </p:cNvSpPr>
          <p:nvPr>
            <p:ph type="tbl" idx="1"/>
          </p:nvPr>
        </p:nvSpPr>
        <p:spPr>
          <a:xfrm>
            <a:off x="742962" y="1981201"/>
            <a:ext cx="8420101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10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5F3BB-46C8-479E-A119-9C403AF7F659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0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  <a:p>
            <a:pPr>
              <a:defRPr/>
            </a:pPr>
            <a:fld id="{55F304A6-44A7-47F6-8EAC-14C2B11516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1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11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44D4-BC53-4315-B2D7-CF33070A615E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1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2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E3B-029D-4506-BA22-B15634D06AC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2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2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12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71B5-A9F0-44E9-AF63-4F0B10C31C6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2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3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3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E5BE-7C0F-448F-A40C-729514CDD331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34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5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3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13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14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A3A4-4E4F-4758-8D93-6177CA6F2AE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4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47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9172-91AF-4178-BBA2-6405303350FE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48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9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7B-5E3E-42D2-AA82-641A25F285C7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52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3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B820-E652-4103-A80F-2B48461B065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56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5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15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691C-22D5-45CB-8C64-CF8BEF8BFB5A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5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6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16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16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6B92-D8A3-4D7C-8801-DCA12A49289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6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7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7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DFF-CCAA-4048-A442-38E2426B8DA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7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7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7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027-31CA-4592-AB6B-170E78DC4C7A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7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88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18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FEB-F354-4ABB-B320-74408F28080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9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9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94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9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BC6B-A065-4770-AB80-0B223D019BC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9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9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00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0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02F9-D362-43F8-9951-FD9B079B2DF7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0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0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06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07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0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6AAE-6BCA-4D96-B4A0-124843BC5BEF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0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1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1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1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1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1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8C61-A11E-47E4-A4D7-7DA9BF216C90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1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1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22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B788-3307-412C-AEAB-5D14DDF1E60D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23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2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0518-0EDA-4B13-AFB1-526E1EA6FFD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B69B-B8CC-4992-A108-B0AC6847F200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27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2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31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6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32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33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C12A-3879-4417-B7E5-1869E26FCDEC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34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35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38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6" indent="0">
              <a:buNone/>
              <a:defRPr sz="2400"/>
            </a:lvl3pPr>
            <a:lvl4pPr marL="1371175" indent="0">
              <a:buNone/>
              <a:defRPr sz="2000"/>
            </a:lvl4pPr>
            <a:lvl5pPr marL="1828232" indent="0">
              <a:buNone/>
              <a:defRPr sz="2000"/>
            </a:lvl5pPr>
            <a:lvl6pPr marL="2285292" indent="0">
              <a:buNone/>
              <a:defRPr sz="2000"/>
            </a:lvl6pPr>
            <a:lvl7pPr marL="2742350" indent="0">
              <a:buNone/>
              <a:defRPr sz="2000"/>
            </a:lvl7pPr>
            <a:lvl8pPr marL="3199410" indent="0">
              <a:buNone/>
              <a:defRPr sz="2000"/>
            </a:lvl8pPr>
            <a:lvl9pPr marL="36564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239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40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A877-AD5A-4528-9C08-D30DA9D26B3D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41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42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45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4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04E-D718-4967-80C1-D524F4C87703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4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4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51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5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7E31-F3C2-4175-B166-25C2ACC7FE4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5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5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タイトル 1"/>
          <p:cNvSpPr>
            <a:spLocks noGrp="1"/>
          </p:cNvSpPr>
          <p:nvPr>
            <p:ph type="title"/>
          </p:nvPr>
        </p:nvSpPr>
        <p:spPr>
          <a:xfrm>
            <a:off x="742962" y="609600"/>
            <a:ext cx="8420101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257" name="表プレースホルダ 2"/>
          <p:cNvSpPr>
            <a:spLocks noGrp="1"/>
          </p:cNvSpPr>
          <p:nvPr>
            <p:ph type="tbl" idx="1"/>
          </p:nvPr>
        </p:nvSpPr>
        <p:spPr>
          <a:xfrm>
            <a:off x="742962" y="1981201"/>
            <a:ext cx="8420101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25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64322-9828-45C0-8ECD-75BF62B2949C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5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26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  <a:p>
            <a:pPr>
              <a:defRPr/>
            </a:pPr>
            <a:fld id="{55F304A6-44A7-47F6-8EAC-14C2B11516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69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27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CFA9-BDBD-4C9B-9000-53CA130149AD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7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7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7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7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AA3-AF95-47BF-8E4D-739690478F4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7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7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81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8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C13-3BAA-49D4-BEBD-001D7ECFF7A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8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8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87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8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89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2816-AD67-46B3-8AEB-ED9D4A88368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90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91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4D9-E150-4394-9B5D-DF39DEE21B7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5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9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95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96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297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98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771-B18F-4F9E-89C9-502067B82AB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99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00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0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E9E-542A-47A0-BCE5-BEF9A61C3055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0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0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230D-03D2-41C4-A647-64A8FBA9AE63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0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09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12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6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1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31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3B8F-EC35-44C8-8B0C-1A42415F0806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1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1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19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6" indent="0">
              <a:buNone/>
              <a:defRPr sz="2400"/>
            </a:lvl3pPr>
            <a:lvl4pPr marL="1371175" indent="0">
              <a:buNone/>
              <a:defRPr sz="2000"/>
            </a:lvl4pPr>
            <a:lvl5pPr marL="1828232" indent="0">
              <a:buNone/>
              <a:defRPr sz="2000"/>
            </a:lvl5pPr>
            <a:lvl6pPr marL="2285292" indent="0">
              <a:buNone/>
              <a:defRPr sz="2000"/>
            </a:lvl6pPr>
            <a:lvl7pPr marL="2742350" indent="0">
              <a:buNone/>
              <a:defRPr sz="2000"/>
            </a:lvl7pPr>
            <a:lvl8pPr marL="3199410" indent="0">
              <a:buNone/>
              <a:defRPr sz="2000"/>
            </a:lvl8pPr>
            <a:lvl9pPr marL="36564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320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321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090E-8920-4A87-ABCC-2803794B6B0A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22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23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26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2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DAF9-6981-4F4B-B2A7-0FEE1DA6662C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2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2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32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BDBD-F91B-4C60-8BA7-BC10552B7361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タイトル 1"/>
          <p:cNvSpPr>
            <a:spLocks noGrp="1"/>
          </p:cNvSpPr>
          <p:nvPr>
            <p:ph type="title"/>
          </p:nvPr>
        </p:nvSpPr>
        <p:spPr>
          <a:xfrm>
            <a:off x="742962" y="609600"/>
            <a:ext cx="8420101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338" name="表プレースホルダ 2"/>
          <p:cNvSpPr>
            <a:spLocks noGrp="1"/>
          </p:cNvSpPr>
          <p:nvPr>
            <p:ph type="tbl" idx="1"/>
          </p:nvPr>
        </p:nvSpPr>
        <p:spPr>
          <a:xfrm>
            <a:off x="742962" y="1981201"/>
            <a:ext cx="8420101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3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FEFA3-46E9-468F-BC42-656CA0B9438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  <a:p>
            <a:pPr>
              <a:defRPr/>
            </a:pPr>
            <a:fld id="{55F304A6-44A7-47F6-8EAC-14C2B11516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50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35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35D-B01A-4039-93F0-E965F707CE76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5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5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56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5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DE-9A6C-49AC-82F2-6139EF620F2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5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5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EECE-AD4E-4DAF-8E09-E65B3D5E0AD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6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62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36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DAC1-1D73-41C0-9E4C-AA26A36C903A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6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6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68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6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70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2E80-5FFC-4682-BE05-281FC85C199E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71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72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7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376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77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378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79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5047-0304-45F2-BCE5-453696C8F56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80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81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8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F8B-D810-46AE-8561-4356CC4ED131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8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8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E06-3D38-4F89-A930-E7ABC875422D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89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90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9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6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9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39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AEB6-CFEF-44F6-AEB6-2882E65A6C06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9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9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00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6" indent="0">
              <a:buNone/>
              <a:defRPr sz="2400"/>
            </a:lvl3pPr>
            <a:lvl4pPr marL="1371175" indent="0">
              <a:buNone/>
              <a:defRPr sz="2000"/>
            </a:lvl4pPr>
            <a:lvl5pPr marL="1828232" indent="0">
              <a:buNone/>
              <a:defRPr sz="2000"/>
            </a:lvl5pPr>
            <a:lvl6pPr marL="2285292" indent="0">
              <a:buNone/>
              <a:defRPr sz="2000"/>
            </a:lvl6pPr>
            <a:lvl7pPr marL="2742350" indent="0">
              <a:buNone/>
              <a:defRPr sz="2000"/>
            </a:lvl7pPr>
            <a:lvl8pPr marL="3199410" indent="0">
              <a:buNone/>
              <a:defRPr sz="2000"/>
            </a:lvl8pPr>
            <a:lvl9pPr marL="36564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401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40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FAEC-C039-4ABB-8736-9B564674B951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0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0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07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0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9AE1-4651-4D5E-A12C-3ACAA4C4B7E3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0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1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1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056C-1141-4A92-8001-FE4CB7E90FC9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1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タイトル 1"/>
          <p:cNvSpPr>
            <a:spLocks noGrp="1"/>
          </p:cNvSpPr>
          <p:nvPr>
            <p:ph type="title"/>
          </p:nvPr>
        </p:nvSpPr>
        <p:spPr>
          <a:xfrm>
            <a:off x="742962" y="609600"/>
            <a:ext cx="8420101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419" name="表プレースホルダ 2"/>
          <p:cNvSpPr>
            <a:spLocks noGrp="1"/>
          </p:cNvSpPr>
          <p:nvPr>
            <p:ph type="tbl" idx="1"/>
          </p:nvPr>
        </p:nvSpPr>
        <p:spPr>
          <a:xfrm>
            <a:off x="742962" y="1981201"/>
            <a:ext cx="8420101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42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33FD5-B53F-48CC-B6AB-C3DE069B8D9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2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42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  <a:p>
            <a:pPr>
              <a:defRPr/>
            </a:pPr>
            <a:fld id="{55F304A6-44A7-47F6-8EAC-14C2B11516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6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2790-5CC8-4144-B9CD-FC468F39465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6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31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43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B95-FF07-4636-B251-A43A529A7B1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3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3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3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3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3A8C-3057-4EFE-8AD5-348AA057B308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3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4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4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44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11FE-3BCF-4CE4-BF18-AC5013EE9EFC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4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4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49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50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51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381E-6489-4DB9-8D7F-3B6CAABB6FEF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52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53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5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457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58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459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60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1BE1-7E71-40BB-A0B0-0E1E6A73F5D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61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62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65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FC10-3B80-4D90-9E07-27927AA19BB6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66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6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BC2-FC5A-45EB-A1A4-E16CC8DC5410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70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71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74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6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75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47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84D4-505C-48CD-AC93-C4E9382A1429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7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78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81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6" indent="0">
              <a:buNone/>
              <a:defRPr sz="2400"/>
            </a:lvl3pPr>
            <a:lvl4pPr marL="1371175" indent="0">
              <a:buNone/>
              <a:defRPr sz="2000"/>
            </a:lvl4pPr>
            <a:lvl5pPr marL="1828232" indent="0">
              <a:buNone/>
              <a:defRPr sz="2000"/>
            </a:lvl5pPr>
            <a:lvl6pPr marL="2285292" indent="0">
              <a:buNone/>
              <a:defRPr sz="2000"/>
            </a:lvl6pPr>
            <a:lvl7pPr marL="2742350" indent="0">
              <a:buNone/>
              <a:defRPr sz="2000"/>
            </a:lvl7pPr>
            <a:lvl8pPr marL="3199410" indent="0">
              <a:buNone/>
              <a:defRPr sz="2000"/>
            </a:lvl8pPr>
            <a:lvl9pPr marL="36564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482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483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47DF-1C48-40F9-96EA-B9EAAE229039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84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85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88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8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2E06-B2D8-4EB2-8532-EE3681262547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9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9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D27A-0EC0-488D-B9C6-0ED0D720E06E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7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94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9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618C-F789-495B-8178-31DD4F1BE1B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9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9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タイトル 1"/>
          <p:cNvSpPr>
            <a:spLocks noGrp="1"/>
          </p:cNvSpPr>
          <p:nvPr>
            <p:ph type="title"/>
          </p:nvPr>
        </p:nvSpPr>
        <p:spPr>
          <a:xfrm>
            <a:off x="742962" y="609600"/>
            <a:ext cx="8420101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500" name="表プレースホルダ 2"/>
          <p:cNvSpPr>
            <a:spLocks noGrp="1"/>
          </p:cNvSpPr>
          <p:nvPr>
            <p:ph type="tbl" idx="1"/>
          </p:nvPr>
        </p:nvSpPr>
        <p:spPr>
          <a:xfrm>
            <a:off x="742962" y="1981201"/>
            <a:ext cx="8420101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50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5ABC7-7AF4-4B89-AEE1-AA7E448C30B6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50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50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  <a:p>
            <a:pPr>
              <a:defRPr/>
            </a:pPr>
            <a:fld id="{55F304A6-44A7-47F6-8EAC-14C2B11516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タイトル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1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51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3D93-E319-4753-A39D-33314E04A18C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1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1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1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4598-54F7-4502-BD29-F9B7E7CBCBE8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2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2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2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52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19B-F5DB-4388-8121-2C578897DB23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2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2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3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3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3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60E8-D4A3-4614-A969-7D77818733FE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3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3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3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53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3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5" indent="0">
              <a:buNone/>
              <a:defRPr sz="1600" b="1"/>
            </a:lvl4pPr>
            <a:lvl5pPr marL="1828232" indent="0">
              <a:buNone/>
              <a:defRPr sz="1600" b="1"/>
            </a:lvl5pPr>
            <a:lvl6pPr marL="2285292" indent="0">
              <a:buNone/>
              <a:defRPr sz="1600" b="1"/>
            </a:lvl6pPr>
            <a:lvl7pPr marL="2742350" indent="0">
              <a:buNone/>
              <a:defRPr sz="1600" b="1"/>
            </a:lvl7pPr>
            <a:lvl8pPr marL="3199410" indent="0">
              <a:buNone/>
              <a:defRPr sz="1600" b="1"/>
            </a:lvl8pPr>
            <a:lvl9pPr marL="36564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54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4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B9D8-76B5-46C7-897B-3670A9FBC6AB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4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4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4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5D33-2361-4155-9965-E72D1C454962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4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4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F399-ED9F-4C57-9D17-CF1FD88648FA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5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5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5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6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5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55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7514-114E-4DF7-A46D-CA9B02F55DA3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5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5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6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7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F50E-D9EC-4CF5-B130-D70A688AEC6F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7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6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6" indent="0">
              <a:buNone/>
              <a:defRPr sz="2400"/>
            </a:lvl3pPr>
            <a:lvl4pPr marL="1371175" indent="0">
              <a:buNone/>
              <a:defRPr sz="2000"/>
            </a:lvl4pPr>
            <a:lvl5pPr marL="1828232" indent="0">
              <a:buNone/>
              <a:defRPr sz="2000"/>
            </a:lvl5pPr>
            <a:lvl6pPr marL="2285292" indent="0">
              <a:buNone/>
              <a:defRPr sz="2000"/>
            </a:lvl6pPr>
            <a:lvl7pPr marL="2742350" indent="0">
              <a:buNone/>
              <a:defRPr sz="2000"/>
            </a:lvl7pPr>
            <a:lvl8pPr marL="3199410" indent="0">
              <a:buNone/>
              <a:defRPr sz="2000"/>
            </a:lvl8pPr>
            <a:lvl9pPr marL="36564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56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56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5320-EE0B-4387-8005-7F18CB3E9434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6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6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6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7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24F-F495-4CE5-9DAA-81CB1F7A646A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7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7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7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7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73E8-1238-49F2-ABD2-ABDE0AA91E28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7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7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タイトル 1"/>
          <p:cNvSpPr>
            <a:spLocks noGrp="1"/>
          </p:cNvSpPr>
          <p:nvPr>
            <p:ph type="title"/>
          </p:nvPr>
        </p:nvSpPr>
        <p:spPr>
          <a:xfrm>
            <a:off x="742962" y="609600"/>
            <a:ext cx="8420101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581" name="表プレースホルダ 2"/>
          <p:cNvSpPr>
            <a:spLocks noGrp="1"/>
          </p:cNvSpPr>
          <p:nvPr>
            <p:ph type="tbl" idx="1"/>
          </p:nvPr>
        </p:nvSpPr>
        <p:spPr>
          <a:xfrm>
            <a:off x="742962" y="1981201"/>
            <a:ext cx="8420101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58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8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8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  <a:p>
            <a:pPr>
              <a:defRPr/>
            </a:pPr>
            <a:fld id="{55F304A6-44A7-47F6-8EAC-14C2B11516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9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59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9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9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0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0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0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0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0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0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0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1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1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13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14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15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1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1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2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2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2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2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2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27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28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29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6" indent="0">
              <a:buNone/>
              <a:defRPr sz="2400"/>
            </a:lvl3pPr>
            <a:lvl4pPr marL="1371175" indent="0">
              <a:buNone/>
              <a:defRPr sz="2000"/>
            </a:lvl4pPr>
            <a:lvl5pPr marL="1828232" indent="0">
              <a:buNone/>
              <a:defRPr sz="2000"/>
            </a:lvl5pPr>
            <a:lvl6pPr marL="2285292" indent="0">
              <a:buNone/>
              <a:defRPr sz="2000"/>
            </a:lvl6pPr>
            <a:lvl7pPr marL="2742350" indent="0">
              <a:buNone/>
              <a:defRPr sz="2000"/>
            </a:lvl7pPr>
            <a:lvl8pPr marL="3199410" indent="0">
              <a:buNone/>
              <a:defRPr sz="2000"/>
            </a:lvl8pPr>
            <a:lvl9pPr marL="36564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6" indent="0">
              <a:buNone/>
              <a:defRPr sz="1000"/>
            </a:lvl3pPr>
            <a:lvl4pPr marL="1371175" indent="0">
              <a:buNone/>
              <a:defRPr sz="900"/>
            </a:lvl4pPr>
            <a:lvl5pPr marL="1828232" indent="0">
              <a:buNone/>
              <a:defRPr sz="900"/>
            </a:lvl5pPr>
            <a:lvl6pPr marL="2285292" indent="0">
              <a:buNone/>
              <a:defRPr sz="900"/>
            </a:lvl6pPr>
            <a:lvl7pPr marL="2742350" indent="0">
              <a:buNone/>
              <a:defRPr sz="900"/>
            </a:lvl7pPr>
            <a:lvl8pPr marL="3199410" indent="0">
              <a:buNone/>
              <a:defRPr sz="900"/>
            </a:lvl8pPr>
            <a:lvl9pPr marL="365646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8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B9C9-63C3-45B3-8944-CF00568113D1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8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32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33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36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3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3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3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4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4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64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4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4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4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5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5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5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5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5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5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5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5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68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66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9531-90E7-4055-8069-C0AF7F5F544C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7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7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74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7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BBB-2A76-4527-85FB-216856D1E7D4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7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7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80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8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78F4-B8E4-42B8-B1D0-F6B3F66A7F61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8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8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86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87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8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275F-AA6F-4A86-9B8C-3E048E2BA668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8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9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9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2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9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9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2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69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9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C591-4828-4481-BC4E-33C8A55166F4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9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9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/Relationships>
</file>

<file path=ppt/slideMasters/_rels/slideMaster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heme" Target="../theme/theme2.xml" /></Relationships>
</file>

<file path=ppt/slideMasters/_rels/slideMaster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5.xml" /><Relationship Id="rId13" Type="http://schemas.openxmlformats.org/officeDocument/2006/relationships/theme" Target="../theme/theme3.xml" /></Relationships>
</file>

<file path=ppt/slideMasters/_rels/slideMaster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38.xml" /><Relationship Id="rId4" Type="http://schemas.openxmlformats.org/officeDocument/2006/relationships/slideLayout" Target="../slideLayouts/slideLayout39.xml" /><Relationship Id="rId5" Type="http://schemas.openxmlformats.org/officeDocument/2006/relationships/slideLayout" Target="../slideLayouts/slideLayout40.xml" /><Relationship Id="rId6" Type="http://schemas.openxmlformats.org/officeDocument/2006/relationships/slideLayout" Target="../slideLayouts/slideLayout41.xml" /><Relationship Id="rId7" Type="http://schemas.openxmlformats.org/officeDocument/2006/relationships/slideLayout" Target="../slideLayouts/slideLayout42.xml" /><Relationship Id="rId8" Type="http://schemas.openxmlformats.org/officeDocument/2006/relationships/slideLayout" Target="../slideLayouts/slideLayout43.xml" /><Relationship Id="rId9" Type="http://schemas.openxmlformats.org/officeDocument/2006/relationships/slideLayout" Target="../slideLayouts/slideLayout44.xml" /><Relationship Id="rId10" Type="http://schemas.openxmlformats.org/officeDocument/2006/relationships/slideLayout" Target="../slideLayouts/slideLayout45.xml" /><Relationship Id="rId11" Type="http://schemas.openxmlformats.org/officeDocument/2006/relationships/slideLayout" Target="../slideLayouts/slideLayout46.xml" /><Relationship Id="rId12" Type="http://schemas.openxmlformats.org/officeDocument/2006/relationships/slideLayout" Target="../slideLayouts/slideLayout47.xml" /><Relationship Id="rId13" Type="http://schemas.openxmlformats.org/officeDocument/2006/relationships/theme" Target="../theme/theme4.xml" /></Relationships>
</file>

<file path=ppt/slideMasters/_rels/slideMaster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slideLayout" Target="../slideLayouts/slideLayout49.xml" /><Relationship Id="rId3" Type="http://schemas.openxmlformats.org/officeDocument/2006/relationships/slideLayout" Target="../slideLayouts/slideLayout50.xml" /><Relationship Id="rId4" Type="http://schemas.openxmlformats.org/officeDocument/2006/relationships/slideLayout" Target="../slideLayouts/slideLayout51.xml" /><Relationship Id="rId5" Type="http://schemas.openxmlformats.org/officeDocument/2006/relationships/slideLayout" Target="../slideLayouts/slideLayout52.xml" /><Relationship Id="rId6" Type="http://schemas.openxmlformats.org/officeDocument/2006/relationships/slideLayout" Target="../slideLayouts/slideLayout53.xml" /><Relationship Id="rId7" Type="http://schemas.openxmlformats.org/officeDocument/2006/relationships/slideLayout" Target="../slideLayouts/slideLayout54.xml" /><Relationship Id="rId8" Type="http://schemas.openxmlformats.org/officeDocument/2006/relationships/slideLayout" Target="../slideLayouts/slideLayout55.xml" /><Relationship Id="rId9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57.xml" /><Relationship Id="rId11" Type="http://schemas.openxmlformats.org/officeDocument/2006/relationships/slideLayout" Target="../slideLayouts/slideLayout58.xml" /><Relationship Id="rId12" Type="http://schemas.openxmlformats.org/officeDocument/2006/relationships/slideLayout" Target="../slideLayouts/slideLayout59.xml" /><Relationship Id="rId13" Type="http://schemas.openxmlformats.org/officeDocument/2006/relationships/theme" Target="../theme/theme5.xml" /></Relationships>
</file>

<file path=ppt/slideMasters/_rels/slideMaster6.xml.rels><?xml version="1.0" encoding="UTF-8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61.xml" /><Relationship Id="rId3" Type="http://schemas.openxmlformats.org/officeDocument/2006/relationships/slideLayout" Target="../slideLayouts/slideLayout62.xml" /><Relationship Id="rId4" Type="http://schemas.openxmlformats.org/officeDocument/2006/relationships/slideLayout" Target="../slideLayouts/slideLayout63.xml" /><Relationship Id="rId5" Type="http://schemas.openxmlformats.org/officeDocument/2006/relationships/slideLayout" Target="../slideLayouts/slideLayout64.xml" /><Relationship Id="rId6" Type="http://schemas.openxmlformats.org/officeDocument/2006/relationships/slideLayout" Target="../slideLayouts/slideLayout65.xml" /><Relationship Id="rId7" Type="http://schemas.openxmlformats.org/officeDocument/2006/relationships/slideLayout" Target="../slideLayouts/slideLayout66.xml" /><Relationship Id="rId8" Type="http://schemas.openxmlformats.org/officeDocument/2006/relationships/slideLayout" Target="../slideLayouts/slideLayout67.xml" /><Relationship Id="rId9" Type="http://schemas.openxmlformats.org/officeDocument/2006/relationships/slideLayout" Target="../slideLayouts/slideLayout68.xml" /><Relationship Id="rId10" Type="http://schemas.openxmlformats.org/officeDocument/2006/relationships/slideLayout" Target="../slideLayouts/slideLayout69.xml" /><Relationship Id="rId11" Type="http://schemas.openxmlformats.org/officeDocument/2006/relationships/slideLayout" Target="../slideLayouts/slideLayout70.xml" /><Relationship Id="rId12" Type="http://schemas.openxmlformats.org/officeDocument/2006/relationships/slideLayout" Target="../slideLayouts/slideLayout71.xml" /><Relationship Id="rId13" Type="http://schemas.openxmlformats.org/officeDocument/2006/relationships/theme" Target="../theme/theme6.xml" /></Relationships>
</file>

<file path=ppt/slideMasters/_rels/slideMaster7.xml.rels><?xml version="1.0" encoding="UTF-8"?><Relationships xmlns="http://schemas.openxmlformats.org/package/2006/relationships"><Relationship Id="rId1" Type="http://schemas.openxmlformats.org/officeDocument/2006/relationships/slideLayout" Target="../slideLayouts/slideLayout72.xml" /><Relationship Id="rId2" Type="http://schemas.openxmlformats.org/officeDocument/2006/relationships/slideLayout" Target="../slideLayouts/slideLayout73.xml" /><Relationship Id="rId3" Type="http://schemas.openxmlformats.org/officeDocument/2006/relationships/slideLayout" Target="../slideLayouts/slideLayout74.xml" /><Relationship Id="rId4" Type="http://schemas.openxmlformats.org/officeDocument/2006/relationships/slideLayout" Target="../slideLayouts/slideLayout75.xml" /><Relationship Id="rId5" Type="http://schemas.openxmlformats.org/officeDocument/2006/relationships/slideLayout" Target="../slideLayouts/slideLayout76.xml" /><Relationship Id="rId6" Type="http://schemas.openxmlformats.org/officeDocument/2006/relationships/slideLayout" Target="../slideLayouts/slideLayout77.xml" /><Relationship Id="rId7" Type="http://schemas.openxmlformats.org/officeDocument/2006/relationships/slideLayout" Target="../slideLayouts/slideLayout78.xml" /><Relationship Id="rId8" Type="http://schemas.openxmlformats.org/officeDocument/2006/relationships/slideLayout" Target="../slideLayouts/slideLayout79.xml" /><Relationship Id="rId9" Type="http://schemas.openxmlformats.org/officeDocument/2006/relationships/slideLayout" Target="../slideLayouts/slideLayout80.xml" /><Relationship Id="rId10" Type="http://schemas.openxmlformats.org/officeDocument/2006/relationships/slideLayout" Target="../slideLayouts/slideLayout81.xml" /><Relationship Id="rId11" Type="http://schemas.openxmlformats.org/officeDocument/2006/relationships/slideLayout" Target="../slideLayouts/slideLayout82.xml" /><Relationship Id="rId12" Type="http://schemas.openxmlformats.org/officeDocument/2006/relationships/slideLayout" Target="../slideLayouts/slideLayout83.xml" /><Relationship Id="rId13" Type="http://schemas.openxmlformats.org/officeDocument/2006/relationships/theme" Target="../theme/theme7.xml" /></Relationships>
</file>

<file path=ppt/slideMasters/_rels/slideMaster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4.xml" /><Relationship Id="rId2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6.xml" /><Relationship Id="rId4" Type="http://schemas.openxmlformats.org/officeDocument/2006/relationships/slideLayout" Target="../slideLayouts/slideLayout87.xml" /><Relationship Id="rId5" Type="http://schemas.openxmlformats.org/officeDocument/2006/relationships/slideLayout" Target="../slideLayouts/slideLayout88.xml" /><Relationship Id="rId6" Type="http://schemas.openxmlformats.org/officeDocument/2006/relationships/slideLayout" Target="../slideLayouts/slideLayout89.xml" /><Relationship Id="rId7" Type="http://schemas.openxmlformats.org/officeDocument/2006/relationships/slideLayout" Target="../slideLayouts/slideLayout90.xml" /><Relationship Id="rId8" Type="http://schemas.openxmlformats.org/officeDocument/2006/relationships/slideLayout" Target="../slideLayouts/slideLayout91.xml" /><Relationship Id="rId9" Type="http://schemas.openxmlformats.org/officeDocument/2006/relationships/slideLayout" Target="../slideLayouts/slideLayout92.xml" /><Relationship Id="rId10" Type="http://schemas.openxmlformats.org/officeDocument/2006/relationships/slideLayout" Target="../slideLayouts/slideLayout93.xml" /><Relationship Id="rId11" Type="http://schemas.openxmlformats.org/officeDocument/2006/relationships/slideLayout" Target="../slideLayouts/slideLayout94.xml" /><Relationship Id="rId12" Type="http://schemas.openxmlformats.org/officeDocument/2006/relationships/theme" Target="../theme/theme8.xml" /></Relationships>
</file>

<file path=ppt/slideMasters/_rels/slideMaster9.xml.rels><?xml version="1.0" encoding="UTF-8"?><Relationships xmlns="http://schemas.openxmlformats.org/package/2006/relationships"><Relationship Id="rId1" Type="http://schemas.openxmlformats.org/officeDocument/2006/relationships/slideLayout" Target="../slideLayouts/slideLayout95.xml" /><Relationship Id="rId2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7.xml" /><Relationship Id="rId4" Type="http://schemas.openxmlformats.org/officeDocument/2006/relationships/slideLayout" Target="../slideLayouts/slideLayout98.xml" /><Relationship Id="rId5" Type="http://schemas.openxmlformats.org/officeDocument/2006/relationships/slideLayout" Target="../slideLayouts/slideLayout99.xml" /><Relationship Id="rId6" Type="http://schemas.openxmlformats.org/officeDocument/2006/relationships/slideLayout" Target="../slideLayouts/slideLayout100.xml" /><Relationship Id="rId7" Type="http://schemas.openxmlformats.org/officeDocument/2006/relationships/slideLayout" Target="../slideLayouts/slideLayout101.xml" /><Relationship Id="rId8" Type="http://schemas.openxmlformats.org/officeDocument/2006/relationships/slideLayout" Target="../slideLayouts/slideLayout102.xml" /><Relationship Id="rId9" Type="http://schemas.openxmlformats.org/officeDocument/2006/relationships/slideLayout" Target="../slideLayouts/slideLayout103.xml" /><Relationship Id="rId10" Type="http://schemas.openxmlformats.org/officeDocument/2006/relationships/slideLayout" Target="../slideLayouts/slideLayout104.xml" /><Relationship Id="rId11" Type="http://schemas.openxmlformats.org/officeDocument/2006/relationships/slideLayout" Target="../slideLayouts/slideLayout105.xml" /><Relationship Id="rId1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4" y="274639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600201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79A8-3527-486B-B6B5-6A96D6C02B72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02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800">
                <a:solidFill>
                  <a:schemeClr val="tx1"/>
                </a:solidFill>
                <a:latin typeface="Meiryo UI"/>
                <a:ea typeface="Meiryo UI"/>
              </a:defRPr>
            </a:lvl1pPr>
          </a:lstStyle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0" indent="-285661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4" indent="-228530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3" indent="-228530" algn="l" defTabSz="9141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1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0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8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0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8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6E1F-FD21-403C-900E-9A7968BF7999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0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7A5E-BAB3-400A-A8A5-A5DC838650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4" y="274639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82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600201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83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EA83-A325-43B1-89F1-DAF14ED49484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184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8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3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0" indent="-285661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4" indent="-228530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3" indent="-228530" algn="l" defTabSz="9141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1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0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8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4" y="274639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26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600201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6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B61A-B207-4DBA-B90F-49EF1C65E689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26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6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3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0" indent="-285661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4" indent="-228530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3" indent="-228530" algn="l" defTabSz="9141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1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0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8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4" y="274639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3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600201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45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6CA4-C005-475D-AC44-BFB703AF27CB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346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34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3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0" indent="-285661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4" indent="-228530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3" indent="-228530" algn="l" defTabSz="9141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1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0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8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4" y="274639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42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600201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26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C46D-3F10-4C1B-8F3A-B359990215BA}" type="datetime1">
              <a:rPr kumimoji="1" lang="ja-JP" altLang="en-US" smtClean="0"/>
              <a:t>2019/8/25</a:t>
            </a:fld>
            <a:endParaRPr kumimoji="1" lang="ja-JP" altLang="en-US"/>
          </a:p>
        </p:txBody>
      </p:sp>
      <p:sp>
        <p:nvSpPr>
          <p:cNvPr id="142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42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3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0" indent="-285661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4" indent="-228530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3" indent="-228530" algn="l" defTabSz="9141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1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0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8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4" y="274639"/>
            <a:ext cx="89154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0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4" y="1600201"/>
            <a:ext cx="89154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0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EB80-9E7A-4759-AB56-5A645D08F30D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0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50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3" y="6356356"/>
            <a:ext cx="23114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81EC-F5C9-4C9C-810B-9E86CFF8FA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ctr" defTabSz="9141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0" indent="-285661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4" indent="-228530" algn="l" defTabSz="9141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3" indent="-228530" algn="l" defTabSz="9141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1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0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6" indent="-228530" algn="l" defTabSz="9141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2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8" algn="l" defTabSz="9141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58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588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9CC4-F142-4970-9EEE-D6F9F1FA89E6}" type="datetimeFigureOut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58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59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0EFB-D663-48E8-A37B-5D6661081B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662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663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005B-7663-4AFC-BFD3-A97D044D3C71}" type="datetime1">
              <a:rPr kumimoji="1" lang="ja-JP" altLang="en-US" smtClean="0"/>
              <a:pPr/>
              <a:t>2019/8/25</a:t>
            </a:fld>
            <a:endParaRPr kumimoji="1" lang="ja-JP" altLang="en-US"/>
          </a:p>
        </p:txBody>
      </p:sp>
      <p:sp>
        <p:nvSpPr>
          <p:cNvPr id="1664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4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66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1" y="635635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F1E3-2EA7-4570-BE43-F16CEC353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ctr" defTabSz="914278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8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8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69" algn="l" defTabSz="914278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6" indent="-228569" algn="l" defTabSz="914278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3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4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2" algn="l" defTabSz="9142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emf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emf" /><Relationship Id="rId15" Type="http://schemas.openxmlformats.org/officeDocument/2006/relationships/image" Target="../media/image15.emf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slideLayout" Target="../slideLayouts/slideLayout2.xml" /><Relationship Id="rId22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図形 1308"/>
          <p:cNvSpPr/>
          <p:nvPr/>
        </p:nvSpPr>
        <p:spPr>
          <a:xfrm>
            <a:off x="166595" y="3047703"/>
            <a:ext cx="9609064" cy="2613661"/>
          </a:xfrm>
          <a:prstGeom prst="roundRect">
            <a:avLst>
              <a:gd name="adj" fmla="val 436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>
            <a:solidFill>
              <a:srgbClr val="0070C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414" tIns="48207" rIns="96414" bIns="48207" anchor="ctr">
            <a:spAutoFit/>
          </a:bodyPr>
          <a:lstStyle/>
          <a:p>
            <a:pPr algn="ctr"/>
            <a:endParaRPr lang="ja-JP" altLang="en-US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49" name="四角形 2500"/>
          <p:cNvSpPr/>
          <p:nvPr/>
        </p:nvSpPr>
        <p:spPr>
          <a:xfrm>
            <a:off x="272671" y="3419063"/>
            <a:ext cx="4704764" cy="2171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00B05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t" anchorCtr="0">
            <a:noAutofit/>
          </a:bodyPr>
          <a:p>
            <a:pPr algn="l"/>
            <a:endParaRPr lang="ja-JP" altLang="en-US" sz="12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1750" name="正方形/長方形 2501"/>
          <p:cNvSpPr/>
          <p:nvPr/>
        </p:nvSpPr>
        <p:spPr>
          <a:xfrm>
            <a:off x="273970" y="3213000"/>
            <a:ext cx="4705724" cy="207065"/>
          </a:xfrm>
          <a:prstGeom prst="rect">
            <a:avLst/>
          </a:prstGeom>
          <a:solidFill>
            <a:srgbClr val="00B050"/>
          </a:solidFill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414" tIns="48207" rIns="96414" bIns="48207" anchor="ctr">
            <a:no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高知あんしんネット</a:t>
            </a:r>
            <a:endParaRPr lang="en-US" altLang="ja-JP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51" name="四角形 2502"/>
          <p:cNvSpPr/>
          <p:nvPr/>
        </p:nvSpPr>
        <p:spPr>
          <a:xfrm>
            <a:off x="5097367" y="3422191"/>
            <a:ext cx="4547716" cy="21692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t" anchorCtr="0">
            <a:noAutofit/>
          </a:bodyPr>
          <a:p>
            <a:pPr algn="l"/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1752" name="正方形/長方形 2503"/>
          <p:cNvSpPr/>
          <p:nvPr/>
        </p:nvSpPr>
        <p:spPr>
          <a:xfrm>
            <a:off x="5094208" y="3205096"/>
            <a:ext cx="4555319" cy="2166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414" tIns="48207" rIns="96414" bIns="48207" anchor="ctr">
            <a:no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高知家＠ライン</a:t>
            </a:r>
            <a:endParaRPr lang="en-US" altLang="ja-JP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53" name="図形 1306"/>
          <p:cNvSpPr/>
          <p:nvPr/>
        </p:nvSpPr>
        <p:spPr>
          <a:xfrm>
            <a:off x="164097" y="550417"/>
            <a:ext cx="9605650" cy="2298595"/>
          </a:xfrm>
          <a:prstGeom prst="roundRect">
            <a:avLst>
              <a:gd name="adj" fmla="val 4138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>
            <a:solidFill>
              <a:srgbClr val="0070C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414" tIns="48207" rIns="96414" bIns="48207" anchor="ctr">
            <a:spAutoFit/>
          </a:bodyPr>
          <a:lstStyle/>
          <a:p>
            <a:pPr algn="ctr"/>
            <a:endParaRPr lang="ja-JP" altLang="en-US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54" name="四角形 2651"/>
          <p:cNvSpPr/>
          <p:nvPr/>
        </p:nvSpPr>
        <p:spPr>
          <a:xfrm>
            <a:off x="7378915" y="906937"/>
            <a:ext cx="2260002" cy="1345231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t" anchorCtr="0">
            <a:noAutofit/>
          </a:bodyPr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運営主体</a:t>
            </a:r>
            <a:endParaRPr lang="ja-JP" altLang="en-US" sz="11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一般社団法人幡多医師会</a:t>
            </a:r>
            <a:endParaRPr lang="ja-JP" altLang="en-US" sz="11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対象地域</a:t>
            </a:r>
            <a:endParaRPr lang="ja-JP" altLang="en-US" sz="12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幡多医療圏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情報共有について</a:t>
            </a:r>
            <a:endParaRPr lang="ja-JP" altLang="en-US" sz="105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情報を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自動で収集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　・電子カルテ、調剤情報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1755" name="四角形 2650"/>
          <p:cNvSpPr/>
          <p:nvPr/>
        </p:nvSpPr>
        <p:spPr>
          <a:xfrm>
            <a:off x="3847003" y="906883"/>
            <a:ext cx="3432049" cy="134220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B05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t" anchorCtr="0">
            <a:noAutofit/>
          </a:bodyPr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運営主体</a:t>
            </a:r>
            <a:endParaRPr lang="ja-JP" altLang="en-US" sz="11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一般社団法人高知県保健医療介護福祉推進協議会</a:t>
            </a:r>
            <a:endParaRPr lang="ja-JP" altLang="en-US" sz="11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対象地域</a:t>
            </a:r>
            <a:endParaRPr lang="ja-JP" altLang="en-US" sz="12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安芸医療圏、中央医療圏、高幡医療圏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情報共有について</a:t>
            </a:r>
            <a:endParaRPr lang="ja-JP" altLang="en-US" sz="1600" b="1" dirty="0">
              <a:solidFill>
                <a:schemeClr val="bg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情報を自動で収集</a:t>
            </a:r>
            <a:endParaRPr lang="ja-JP" altLang="en-US" sz="12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・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電子カルテ(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一部)、レセプト情報、調剤情報</a:t>
            </a:r>
            <a:endParaRPr lang="ja-JP" altLang="en-US" sz="12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endParaRPr lang="ja-JP" altLang="en-US" sz="12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1756" name="正方形/長方形 116"/>
          <p:cNvSpPr/>
          <p:nvPr/>
        </p:nvSpPr>
        <p:spPr>
          <a:xfrm>
            <a:off x="-14992" y="337"/>
            <a:ext cx="9925050" cy="404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ja-JP" sz="1600" b="1" dirty="0">
                <a:solidFill>
                  <a:schemeClr val="bg1"/>
                </a:solidFill>
                <a:latin typeface="Meiryo UI"/>
                <a:ea typeface="Meiryo UI"/>
              </a:rPr>
              <a:t>　各システムの棲み分けについて</a:t>
            </a:r>
            <a:endParaRPr b="1">
              <a:solidFill>
                <a:schemeClr val="bg1"/>
              </a:solidFill>
              <a:latin typeface="Meiryo UI"/>
              <a:ea typeface="Meiryo UI"/>
            </a:endParaRPr>
          </a:p>
        </p:txBody>
      </p:sp>
      <p:sp>
        <p:nvSpPr>
          <p:cNvPr id="1757" name="正方形/長方形 159"/>
          <p:cNvSpPr/>
          <p:nvPr/>
        </p:nvSpPr>
        <p:spPr>
          <a:xfrm>
            <a:off x="3847004" y="632302"/>
            <a:ext cx="3432209" cy="273375"/>
          </a:xfrm>
          <a:prstGeom prst="rect">
            <a:avLst/>
          </a:prstGeom>
          <a:solidFill>
            <a:srgbClr val="00B050"/>
          </a:solidFill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414" tIns="48207" rIns="96414" bIns="48207" anchor="ctr">
            <a:no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高知あんしんネット</a:t>
            </a:r>
            <a:endParaRPr lang="en-US" altLang="ja-JP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58" name="図形 1309"/>
          <p:cNvSpPr/>
          <p:nvPr/>
        </p:nvSpPr>
        <p:spPr>
          <a:xfrm>
            <a:off x="323421" y="450768"/>
            <a:ext cx="1070676" cy="223763"/>
          </a:xfrm>
          <a:prstGeom prst="roundRect">
            <a:avLst>
              <a:gd name="adj" fmla="val 21538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anchor="ctr"/>
          <a:lstStyle/>
          <a:p>
            <a:pPr algn="ctr"/>
            <a:r>
              <a:rPr lang="ja-JP" altLang="en-US" sz="1100" b="1">
                <a:solidFill>
                  <a:schemeClr val="tx1"/>
                </a:solidFill>
                <a:latin typeface="Meiryo UI"/>
                <a:ea typeface="Meiryo UI"/>
              </a:rPr>
              <a:t>医療情報連携</a:t>
            </a:r>
            <a:endParaRPr b="1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759" name="図形 1311"/>
          <p:cNvSpPr/>
          <p:nvPr/>
        </p:nvSpPr>
        <p:spPr>
          <a:xfrm>
            <a:off x="350879" y="2925000"/>
            <a:ext cx="1041509" cy="247454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ja-JP" altLang="en-US" sz="1100" b="1">
                <a:solidFill>
                  <a:schemeClr val="tx1"/>
                </a:solidFill>
                <a:latin typeface="Meiryo UI"/>
                <a:ea typeface="Meiryo UI"/>
              </a:rPr>
              <a:t>医療介護</a:t>
            </a:r>
            <a:r>
              <a:rPr lang="ja-JP" altLang="en-US" sz="1100" b="1">
                <a:solidFill>
                  <a:schemeClr val="tx1"/>
                </a:solidFill>
                <a:latin typeface="Meiryo UI"/>
                <a:ea typeface="Meiryo UI"/>
              </a:rPr>
              <a:t>連携</a:t>
            </a:r>
            <a:endParaRPr b="1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760" name="図形 1314"/>
          <p:cNvSpPr/>
          <p:nvPr/>
        </p:nvSpPr>
        <p:spPr>
          <a:xfrm rot="16200000">
            <a:off x="5643351" y="3340986"/>
            <a:ext cx="1556646" cy="2390038"/>
          </a:xfrm>
          <a:prstGeom prst="blockArc">
            <a:avLst>
              <a:gd name="adj1" fmla="val 8151305"/>
              <a:gd name="adj2" fmla="val 2477082"/>
              <a:gd name="adj3" fmla="val 22696"/>
            </a:avLst>
          </a:prstGeom>
          <a:solidFill>
            <a:srgbClr val="FFFFBE"/>
          </a:solidFill>
          <a:ln w="25400" cap="flat" cmpd="sng">
            <a:noFill/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sp>
        <p:nvSpPr>
          <p:cNvPr id="1761" name="図形 1315"/>
          <p:cNvSpPr/>
          <p:nvPr/>
        </p:nvSpPr>
        <p:spPr>
          <a:xfrm rot="5400000">
            <a:off x="5673859" y="3239913"/>
            <a:ext cx="1496856" cy="2584939"/>
          </a:xfrm>
          <a:prstGeom prst="blockArc">
            <a:avLst>
              <a:gd name="adj1" fmla="val 13605744"/>
              <a:gd name="adj2" fmla="val 18601816"/>
              <a:gd name="adj3" fmla="val 20006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noFill/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sp>
        <p:nvSpPr>
          <p:cNvPr id="1762" name="図形 1316"/>
          <p:cNvSpPr/>
          <p:nvPr/>
        </p:nvSpPr>
        <p:spPr>
          <a:xfrm>
            <a:off x="5359698" y="3931452"/>
            <a:ext cx="2186487" cy="1223402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>
              <a:latin typeface="Meiryo UI"/>
              <a:ea typeface="Meiryo UI"/>
            </a:endParaRPr>
          </a:p>
        </p:txBody>
      </p:sp>
      <p:grpSp>
        <p:nvGrpSpPr>
          <p:cNvPr id="1763" name="グループ 857"/>
          <p:cNvGrpSpPr/>
          <p:nvPr/>
        </p:nvGrpSpPr>
        <p:grpSpPr>
          <a:xfrm>
            <a:off x="5047259" y="4674774"/>
            <a:ext cx="873572" cy="551318"/>
            <a:chOff x="5013082" y="4544965"/>
            <a:chExt cx="873572" cy="551318"/>
          </a:xfrm>
        </p:grpSpPr>
        <p:pic>
          <p:nvPicPr>
            <p:cNvPr id="1764" name="図 13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70244" y="4544965"/>
              <a:ext cx="559248" cy="412428"/>
            </a:xfrm>
            <a:prstGeom prst="rect">
              <a:avLst/>
            </a:prstGeom>
          </p:spPr>
        </p:pic>
        <p:sp>
          <p:nvSpPr>
            <p:cNvPr id="1765" name="テキスト ボックス 1323"/>
            <p:cNvSpPr txBox="1"/>
            <p:nvPr/>
          </p:nvSpPr>
          <p:spPr>
            <a:xfrm>
              <a:off x="5013082" y="4850062"/>
              <a:ext cx="8735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診療所</a:t>
              </a:r>
              <a:endParaRPr sz="800" b="1">
                <a:latin typeface="メイリオ"/>
                <a:ea typeface="メイリオ"/>
              </a:endParaRPr>
            </a:p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【かかりつけ医】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766" name="グループ 859"/>
          <p:cNvGrpSpPr/>
          <p:nvPr/>
        </p:nvGrpSpPr>
        <p:grpSpPr>
          <a:xfrm>
            <a:off x="5774538" y="4976196"/>
            <a:ext cx="659717" cy="386413"/>
            <a:chOff x="5797007" y="4878592"/>
            <a:chExt cx="659717" cy="386413"/>
          </a:xfrm>
        </p:grpSpPr>
        <p:pic>
          <p:nvPicPr>
            <p:cNvPr id="1767" name="図 13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9471" y="4878592"/>
              <a:ext cx="449034" cy="292156"/>
            </a:xfrm>
            <a:prstGeom prst="rect">
              <a:avLst/>
            </a:prstGeom>
          </p:spPr>
        </p:pic>
        <p:sp>
          <p:nvSpPr>
            <p:cNvPr id="1768" name="テキスト ボックス 1324"/>
            <p:cNvSpPr txBox="1"/>
            <p:nvPr/>
          </p:nvSpPr>
          <p:spPr>
            <a:xfrm>
              <a:off x="5797007" y="5141894"/>
              <a:ext cx="659717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訪問看護ST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769" name="グループ 855"/>
          <p:cNvGrpSpPr/>
          <p:nvPr/>
        </p:nvGrpSpPr>
        <p:grpSpPr>
          <a:xfrm>
            <a:off x="5198536" y="3948129"/>
            <a:ext cx="510677" cy="409766"/>
            <a:chOff x="5208769" y="3991851"/>
            <a:chExt cx="510677" cy="409766"/>
          </a:xfrm>
        </p:grpSpPr>
        <p:pic>
          <p:nvPicPr>
            <p:cNvPr id="1770" name="図 13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6375" y="3991851"/>
              <a:ext cx="455465" cy="383506"/>
            </a:xfrm>
            <a:prstGeom prst="rect">
              <a:avLst/>
            </a:prstGeom>
          </p:spPr>
        </p:pic>
        <p:sp>
          <p:nvSpPr>
            <p:cNvPr id="1771" name="テキスト ボックス 1325"/>
            <p:cNvSpPr txBox="1"/>
            <p:nvPr/>
          </p:nvSpPr>
          <p:spPr>
            <a:xfrm>
              <a:off x="5208769" y="4278506"/>
              <a:ext cx="510677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歯科診療所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772" name="グループ 853"/>
          <p:cNvGrpSpPr/>
          <p:nvPr/>
        </p:nvGrpSpPr>
        <p:grpSpPr>
          <a:xfrm>
            <a:off x="5541094" y="3646925"/>
            <a:ext cx="722347" cy="446193"/>
            <a:chOff x="5519523" y="3651611"/>
            <a:chExt cx="722347" cy="446193"/>
          </a:xfrm>
        </p:grpSpPr>
        <p:pic>
          <p:nvPicPr>
            <p:cNvPr id="1773" name="図 13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4025" y="3740172"/>
              <a:ext cx="307845" cy="357632"/>
            </a:xfrm>
            <a:prstGeom prst="rect">
              <a:avLst/>
            </a:prstGeom>
          </p:spPr>
        </p:pic>
        <p:sp>
          <p:nvSpPr>
            <p:cNvPr id="1774" name="テキスト ボックス 1326"/>
            <p:cNvSpPr txBox="1"/>
            <p:nvPr/>
          </p:nvSpPr>
          <p:spPr>
            <a:xfrm>
              <a:off x="5519523" y="3651611"/>
              <a:ext cx="63099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地域包括支援センター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775" name="グループ 851"/>
          <p:cNvGrpSpPr/>
          <p:nvPr/>
        </p:nvGrpSpPr>
        <p:grpSpPr>
          <a:xfrm>
            <a:off x="6365646" y="3616100"/>
            <a:ext cx="670482" cy="485684"/>
            <a:chOff x="6352976" y="3629029"/>
            <a:chExt cx="670482" cy="485684"/>
          </a:xfrm>
        </p:grpSpPr>
        <p:pic>
          <p:nvPicPr>
            <p:cNvPr id="1776" name="図 13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4087" y="3704434"/>
              <a:ext cx="473709" cy="410279"/>
            </a:xfrm>
            <a:prstGeom prst="rect">
              <a:avLst/>
            </a:prstGeom>
          </p:spPr>
        </p:pic>
        <p:sp>
          <p:nvSpPr>
            <p:cNvPr id="1777" name="テキスト ボックス 1327"/>
            <p:cNvSpPr txBox="1"/>
            <p:nvPr/>
          </p:nvSpPr>
          <p:spPr>
            <a:xfrm>
              <a:off x="6352976" y="3629029"/>
              <a:ext cx="670482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介護系事業所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sp>
        <p:nvSpPr>
          <p:cNvPr id="1778" name="図形 1328"/>
          <p:cNvSpPr/>
          <p:nvPr/>
        </p:nvSpPr>
        <p:spPr>
          <a:xfrm>
            <a:off x="5885385" y="4372786"/>
            <a:ext cx="1193893" cy="318118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lang="ja-JP" altLang="en-US" sz="1050" b="1">
                <a:solidFill>
                  <a:schemeClr val="tx1"/>
                </a:solidFill>
                <a:latin typeface="Meiryo UI" charset="0"/>
                <a:ea typeface="Meiryo UI" charset="0"/>
              </a:rPr>
              <a:t>高知家＠ライン</a:t>
            </a:r>
            <a:endParaRPr lang="ja-JP" altLang="en-US" sz="1050" b="1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grpSp>
        <p:nvGrpSpPr>
          <p:cNvPr id="1779" name="グループ 847"/>
          <p:cNvGrpSpPr/>
          <p:nvPr/>
        </p:nvGrpSpPr>
        <p:grpSpPr>
          <a:xfrm>
            <a:off x="6439377" y="4926374"/>
            <a:ext cx="760707" cy="446555"/>
            <a:chOff x="6414087" y="4811559"/>
            <a:chExt cx="760707" cy="446555"/>
          </a:xfrm>
        </p:grpSpPr>
        <p:pic>
          <p:nvPicPr>
            <p:cNvPr id="1780" name="図 13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8096" y="4811559"/>
              <a:ext cx="366881" cy="414624"/>
            </a:xfrm>
            <a:prstGeom prst="rect">
              <a:avLst/>
            </a:prstGeom>
          </p:spPr>
        </p:pic>
        <p:sp>
          <p:nvSpPr>
            <p:cNvPr id="1781" name="テキスト ボックス 1330"/>
            <p:cNvSpPr txBox="1"/>
            <p:nvPr/>
          </p:nvSpPr>
          <p:spPr>
            <a:xfrm>
              <a:off x="6414087" y="5135003"/>
              <a:ext cx="760707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かかりつけ薬局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782" name="グループ 849"/>
          <p:cNvGrpSpPr/>
          <p:nvPr/>
        </p:nvGrpSpPr>
        <p:grpSpPr>
          <a:xfrm>
            <a:off x="7079278" y="3875012"/>
            <a:ext cx="718349" cy="612157"/>
            <a:chOff x="7097373" y="3743130"/>
            <a:chExt cx="718349" cy="612157"/>
          </a:xfrm>
        </p:grpSpPr>
        <p:pic>
          <p:nvPicPr>
            <p:cNvPr id="1783" name="図 13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8949" y="3743130"/>
              <a:ext cx="612157" cy="612157"/>
            </a:xfrm>
            <a:prstGeom prst="rect">
              <a:avLst/>
            </a:prstGeom>
          </p:spPr>
        </p:pic>
        <p:sp>
          <p:nvSpPr>
            <p:cNvPr id="1784" name="テキスト ボックス 1331"/>
            <p:cNvSpPr txBox="1"/>
            <p:nvPr/>
          </p:nvSpPr>
          <p:spPr>
            <a:xfrm>
              <a:off x="7097373" y="3799148"/>
              <a:ext cx="718349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通所系事業所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785" name="グループ 1332"/>
          <p:cNvGrpSpPr/>
          <p:nvPr/>
        </p:nvGrpSpPr>
        <p:grpSpPr>
          <a:xfrm>
            <a:off x="6967000" y="4702534"/>
            <a:ext cx="892668" cy="579510"/>
            <a:chOff x="8404964" y="5056792"/>
            <a:chExt cx="1448491" cy="910851"/>
          </a:xfrm>
        </p:grpSpPr>
        <p:pic>
          <p:nvPicPr>
            <p:cNvPr id="1786" name="図 4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51499" y="5056792"/>
              <a:ext cx="802160" cy="565931"/>
            </a:xfrm>
            <a:prstGeom prst="rect">
              <a:avLst/>
            </a:prstGeom>
          </p:spPr>
        </p:pic>
        <p:grpSp>
          <p:nvGrpSpPr>
            <p:cNvPr id="1787" name="グループ 0"/>
            <p:cNvGrpSpPr/>
            <p:nvPr/>
          </p:nvGrpSpPr>
          <p:grpSpPr>
            <a:xfrm>
              <a:off x="8904503" y="5108646"/>
              <a:ext cx="162359" cy="564006"/>
              <a:chOff x="-7" y="-35"/>
              <a:chExt cx="801" cy="2870"/>
            </a:xfrm>
          </p:grpSpPr>
          <p:sp>
            <p:nvSpPr>
              <p:cNvPr id="1788" name="図形 441"/>
              <p:cNvSpPr>
                <a:spLocks noChangeArrowheads="1"/>
              </p:cNvSpPr>
              <p:nvPr/>
            </p:nvSpPr>
            <p:spPr>
              <a:xfrm>
                <a:off x="73" y="1760"/>
                <a:ext cx="94" cy="128"/>
              </a:xfrm>
              <a:custGeom>
                <a:avLst/>
                <a:gdLst>
                  <a:gd name="CX1" fmla="*/ 651 w 21600"/>
                  <a:gd name="CY1" fmla="*/ 2867 h 21600"/>
                  <a:gd name="CX2" fmla="*/ 651 w 21600"/>
                  <a:gd name="CY2" fmla="*/ 2867 h 21600"/>
                  <a:gd name="CX3" fmla="*/ 14704 w 21600"/>
                  <a:gd name="CY3" fmla="*/ 19402 h 21600"/>
                  <a:gd name="CX4" fmla="*/ 9369 w 21600"/>
                  <a:gd name="CY4" fmla="*/ 0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162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51" y="2867"/>
                    </a:moveTo>
                    <a:cubicBezTo>
                      <a:pt x="0" y="10991"/>
                      <a:pt x="7807" y="21600"/>
                      <a:pt x="14704" y="19402"/>
                    </a:cubicBezTo>
                    <a:cubicBezTo>
                      <a:pt x="21600" y="17204"/>
                      <a:pt x="19778" y="8219"/>
                      <a:pt x="9369" y="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89" name="図形 442"/>
              <p:cNvSpPr>
                <a:spLocks noChangeArrowheads="1"/>
              </p:cNvSpPr>
              <p:nvPr/>
            </p:nvSpPr>
            <p:spPr>
              <a:xfrm>
                <a:off x="81" y="1795"/>
                <a:ext cx="74" cy="124"/>
              </a:xfrm>
              <a:custGeom>
                <a:avLst/>
                <a:gdLst>
                  <a:gd name="CX1" fmla="*/ 13191 w 21600"/>
                  <a:gd name="CY1" fmla="*/ 0 h 21600"/>
                  <a:gd name="CX2" fmla="*/ 13191 w 21600"/>
                  <a:gd name="CY2" fmla="*/ 0 h 21600"/>
                  <a:gd name="CX3" fmla="*/ 16983 w 21600"/>
                  <a:gd name="CY3" fmla="*/ 11097 h 21600"/>
                  <a:gd name="CX4" fmla="*/ 9563 w 21600"/>
                  <a:gd name="CY4" fmla="*/ 16646 h 21600"/>
                  <a:gd name="CX5" fmla="*/ 0 w 21600"/>
                  <a:gd name="CY5" fmla="*/ 3171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13191" y="0"/>
                    </a:moveTo>
                    <a:cubicBezTo>
                      <a:pt x="12861" y="5450"/>
                      <a:pt x="13356" y="9809"/>
                      <a:pt x="16983" y="11097"/>
                    </a:cubicBezTo>
                    <a:cubicBezTo>
                      <a:pt x="21600" y="12683"/>
                      <a:pt x="18302" y="21600"/>
                      <a:pt x="9563" y="16646"/>
                    </a:cubicBezTo>
                    <a:cubicBezTo>
                      <a:pt x="824" y="11791"/>
                      <a:pt x="824" y="6143"/>
                      <a:pt x="0" y="3171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0" name="図形 443"/>
              <p:cNvSpPr>
                <a:spLocks noChangeArrowheads="1"/>
              </p:cNvSpPr>
              <p:nvPr/>
            </p:nvSpPr>
            <p:spPr>
              <a:xfrm>
                <a:off x="43" y="1211"/>
                <a:ext cx="156" cy="722"/>
              </a:xfrm>
              <a:custGeom>
                <a:avLst/>
                <a:gdLst>
                  <a:gd name="CX1" fmla="*/ 6104 w 21600"/>
                  <a:gd name="CY1" fmla="*/ 17514 h 21600"/>
                  <a:gd name="CX2" fmla="*/ 6104 w 21600"/>
                  <a:gd name="CY2" fmla="*/ 17514 h 21600"/>
                  <a:gd name="CX3" fmla="*/ 10643 w 21600"/>
                  <a:gd name="CY3" fmla="*/ 20176 h 21600"/>
                  <a:gd name="CX4" fmla="*/ 7435 w 21600"/>
                  <a:gd name="CY4" fmla="*/ 20634 h 21600"/>
                  <a:gd name="CX5" fmla="*/ 4304 w 21600"/>
                  <a:gd name="CY5" fmla="*/ 14191 h 21600"/>
                  <a:gd name="CX6" fmla="*/ 1252 w 21600"/>
                  <a:gd name="CY6" fmla="*/ 0 h 21600"/>
                  <a:gd name="CX7" fmla="*/ 21600 w 21600"/>
                  <a:gd name="CY7" fmla="*/ 0 h 21600"/>
                  <a:gd name="CX8" fmla="*/ 9783 w 21600"/>
                  <a:gd name="CY8" fmla="*/ 17361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54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6104" y="17514"/>
                    </a:moveTo>
                    <a:cubicBezTo>
                      <a:pt x="7200" y="18616"/>
                      <a:pt x="7748" y="19430"/>
                      <a:pt x="10643" y="20176"/>
                    </a:cubicBezTo>
                    <a:cubicBezTo>
                      <a:pt x="13852" y="21024"/>
                      <a:pt x="11035" y="21600"/>
                      <a:pt x="7435" y="20634"/>
                    </a:cubicBezTo>
                    <a:cubicBezTo>
                      <a:pt x="0" y="18616"/>
                      <a:pt x="1252" y="16921"/>
                      <a:pt x="4304" y="14191"/>
                    </a:cubicBezTo>
                    <a:cubicBezTo>
                      <a:pt x="1800" y="10325"/>
                      <a:pt x="1252" y="4629"/>
                      <a:pt x="1252" y="0"/>
                    </a:cubicBezTo>
                    <a:cubicBezTo>
                      <a:pt x="1252" y="0"/>
                      <a:pt x="21600" y="0"/>
                      <a:pt x="21600" y="0"/>
                    </a:cubicBezTo>
                    <a:cubicBezTo>
                      <a:pt x="21600" y="0"/>
                      <a:pt x="9783" y="17361"/>
                      <a:pt x="9783" y="1736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1" name="図形 444"/>
              <p:cNvSpPr>
                <a:spLocks noChangeArrowheads="1"/>
              </p:cNvSpPr>
              <p:nvPr/>
            </p:nvSpPr>
            <p:spPr>
              <a:xfrm>
                <a:off x="2" y="1118"/>
                <a:ext cx="171" cy="113"/>
              </a:xfrm>
              <a:custGeom>
                <a:avLst/>
                <a:gdLst>
                  <a:gd name="CX1" fmla="*/ 359 w 21600"/>
                  <a:gd name="CY1" fmla="*/ 5508 h 21600"/>
                  <a:gd name="CX2" fmla="*/ 359 w 21600"/>
                  <a:gd name="CY2" fmla="*/ 5508 h 21600"/>
                  <a:gd name="CX3" fmla="*/ 0 w 21600"/>
                  <a:gd name="CY3" fmla="*/ 18468 h 21600"/>
                  <a:gd name="CX4" fmla="*/ 20811 w 21600"/>
                  <a:gd name="CY4" fmla="*/ 20412 h 21600"/>
                  <a:gd name="CX5" fmla="*/ 21098 w 21600"/>
                  <a:gd name="CY5" fmla="*/ 4752 h 21600"/>
                  <a:gd name="CX6" fmla="*/ 359 w 21600"/>
                  <a:gd name="CY6" fmla="*/ 5508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108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359" y="5508"/>
                    </a:moveTo>
                    <a:cubicBezTo>
                      <a:pt x="0" y="12420"/>
                      <a:pt x="144" y="15228"/>
                      <a:pt x="0" y="18468"/>
                    </a:cubicBezTo>
                    <a:cubicBezTo>
                      <a:pt x="3947" y="20412"/>
                      <a:pt x="12558" y="21600"/>
                      <a:pt x="20811" y="20412"/>
                    </a:cubicBezTo>
                    <a:cubicBezTo>
                      <a:pt x="21600" y="14148"/>
                      <a:pt x="21313" y="9504"/>
                      <a:pt x="21098" y="4752"/>
                    </a:cubicBezTo>
                    <a:cubicBezTo>
                      <a:pt x="14998" y="1512"/>
                      <a:pt x="6746" y="0"/>
                      <a:pt x="359" y="5508"/>
                    </a:cubicBezTo>
                  </a:path>
                </a:pathLst>
              </a:custGeom>
              <a:solidFill>
                <a:srgbClr val="FFFBC7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2" name="図形 445"/>
              <p:cNvSpPr>
                <a:spLocks noChangeArrowheads="1"/>
              </p:cNvSpPr>
              <p:nvPr/>
            </p:nvSpPr>
            <p:spPr>
              <a:xfrm>
                <a:off x="543" y="1760"/>
                <a:ext cx="94" cy="128"/>
              </a:xfrm>
              <a:custGeom>
                <a:avLst/>
                <a:gdLst>
                  <a:gd name="CX1" fmla="*/ 20949 w 21600"/>
                  <a:gd name="CY1" fmla="*/ 2867 h 21600"/>
                  <a:gd name="CX2" fmla="*/ 20949 w 21600"/>
                  <a:gd name="CY2" fmla="*/ 2867 h 21600"/>
                  <a:gd name="CX3" fmla="*/ 6896 w 21600"/>
                  <a:gd name="CY3" fmla="*/ 19402 h 21600"/>
                  <a:gd name="CX4" fmla="*/ 12231 w 21600"/>
                  <a:gd name="CY4" fmla="*/ 0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162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20949" y="2867"/>
                    </a:moveTo>
                    <a:cubicBezTo>
                      <a:pt x="21600" y="10991"/>
                      <a:pt x="13793" y="21600"/>
                      <a:pt x="6896" y="19402"/>
                    </a:cubicBezTo>
                    <a:cubicBezTo>
                      <a:pt x="0" y="17204"/>
                      <a:pt x="1822" y="8219"/>
                      <a:pt x="12231" y="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3" name="図形 446"/>
              <p:cNvSpPr>
                <a:spLocks noChangeArrowheads="1"/>
              </p:cNvSpPr>
              <p:nvPr/>
            </p:nvSpPr>
            <p:spPr>
              <a:xfrm>
                <a:off x="554" y="1798"/>
                <a:ext cx="75" cy="121"/>
              </a:xfrm>
              <a:custGeom>
                <a:avLst/>
                <a:gdLst>
                  <a:gd name="CX1" fmla="*/ 8244 w 21600"/>
                  <a:gd name="CY1" fmla="*/ 0 h 21600"/>
                  <a:gd name="CX2" fmla="*/ 8244 w 21600"/>
                  <a:gd name="CY2" fmla="*/ 0 h 21600"/>
                  <a:gd name="CX3" fmla="*/ 4782 w 21600"/>
                  <a:gd name="CY3" fmla="*/ 10901 h 21600"/>
                  <a:gd name="CX4" fmla="*/ 12037 w 21600"/>
                  <a:gd name="CY4" fmla="*/ 16553 h 21600"/>
                  <a:gd name="CX5" fmla="*/ 21600 w 21600"/>
                  <a:gd name="CY5" fmla="*/ 282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8244" y="0"/>
                    </a:moveTo>
                    <a:cubicBezTo>
                      <a:pt x="8574" y="5551"/>
                      <a:pt x="8244" y="9589"/>
                      <a:pt x="4782" y="10901"/>
                    </a:cubicBezTo>
                    <a:cubicBezTo>
                      <a:pt x="0" y="12516"/>
                      <a:pt x="3298" y="21600"/>
                      <a:pt x="12037" y="16553"/>
                    </a:cubicBezTo>
                    <a:cubicBezTo>
                      <a:pt x="20776" y="11607"/>
                      <a:pt x="20776" y="5854"/>
                      <a:pt x="21600" y="2826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4" name="図形 447"/>
              <p:cNvSpPr>
                <a:spLocks noChangeArrowheads="1"/>
              </p:cNvSpPr>
              <p:nvPr/>
            </p:nvSpPr>
            <p:spPr>
              <a:xfrm>
                <a:off x="511" y="1211"/>
                <a:ext cx="156" cy="722"/>
              </a:xfrm>
              <a:custGeom>
                <a:avLst/>
                <a:gdLst>
                  <a:gd name="CX1" fmla="*/ 15238 w 21600"/>
                  <a:gd name="CY1" fmla="*/ 17548 h 21600"/>
                  <a:gd name="CX2" fmla="*/ 15238 w 21600"/>
                  <a:gd name="CY2" fmla="*/ 17548 h 21600"/>
                  <a:gd name="CX3" fmla="*/ 10761 w 21600"/>
                  <a:gd name="CY3" fmla="*/ 20176 h 21600"/>
                  <a:gd name="CX4" fmla="*/ 14138 w 21600"/>
                  <a:gd name="CY4" fmla="*/ 20634 h 21600"/>
                  <a:gd name="CX5" fmla="*/ 17359 w 21600"/>
                  <a:gd name="CY5" fmla="*/ 14191 h 21600"/>
                  <a:gd name="CX6" fmla="*/ 20343 w 21600"/>
                  <a:gd name="CY6" fmla="*/ 0 h 21600"/>
                  <a:gd name="CX7" fmla="*/ 0 w 21600"/>
                  <a:gd name="CY7" fmla="*/ 0 h 21600"/>
                  <a:gd name="CX8" fmla="*/ 11782 w 21600"/>
                  <a:gd name="CY8" fmla="*/ 17361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54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15238" y="17548"/>
                    </a:moveTo>
                    <a:cubicBezTo>
                      <a:pt x="14138" y="18650"/>
                      <a:pt x="13824" y="19464"/>
                      <a:pt x="10761" y="20176"/>
                    </a:cubicBezTo>
                    <a:cubicBezTo>
                      <a:pt x="7855" y="20871"/>
                      <a:pt x="10525" y="21600"/>
                      <a:pt x="14138" y="20634"/>
                    </a:cubicBezTo>
                    <a:cubicBezTo>
                      <a:pt x="21600" y="18616"/>
                      <a:pt x="20343" y="16921"/>
                      <a:pt x="17359" y="14191"/>
                    </a:cubicBezTo>
                    <a:cubicBezTo>
                      <a:pt x="19793" y="10325"/>
                      <a:pt x="20343" y="4629"/>
                      <a:pt x="20343" y="0"/>
                    </a:cubicBezTo>
                    <a:cubicBezTo>
                      <a:pt x="20343" y="0"/>
                      <a:pt x="0" y="0"/>
                      <a:pt x="0" y="0"/>
                    </a:cubicBezTo>
                    <a:cubicBezTo>
                      <a:pt x="0" y="0"/>
                      <a:pt x="11782" y="17361"/>
                      <a:pt x="11782" y="1736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5" name="図形 448"/>
              <p:cNvSpPr>
                <a:spLocks noChangeArrowheads="1"/>
              </p:cNvSpPr>
              <p:nvPr/>
            </p:nvSpPr>
            <p:spPr>
              <a:xfrm>
                <a:off x="533" y="1118"/>
                <a:ext cx="171" cy="113"/>
              </a:xfrm>
              <a:custGeom>
                <a:avLst/>
                <a:gdLst>
                  <a:gd name="CX1" fmla="*/ 21169 w 21600"/>
                  <a:gd name="CY1" fmla="*/ 5508 h 21600"/>
                  <a:gd name="CX2" fmla="*/ 21169 w 21600"/>
                  <a:gd name="CY2" fmla="*/ 5508 h 21600"/>
                  <a:gd name="CX3" fmla="*/ 21600 w 21600"/>
                  <a:gd name="CY3" fmla="*/ 18468 h 21600"/>
                  <a:gd name="CX4" fmla="*/ 789 w 21600"/>
                  <a:gd name="CY4" fmla="*/ 20412 h 21600"/>
                  <a:gd name="CX5" fmla="*/ 502 w 21600"/>
                  <a:gd name="CY5" fmla="*/ 4752 h 21600"/>
                  <a:gd name="CX6" fmla="*/ 21169 w 21600"/>
                  <a:gd name="CY6" fmla="*/ 5508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169" y="5508"/>
                    </a:moveTo>
                    <a:cubicBezTo>
                      <a:pt x="21600" y="12420"/>
                      <a:pt x="21456" y="15228"/>
                      <a:pt x="21600" y="18468"/>
                    </a:cubicBezTo>
                    <a:cubicBezTo>
                      <a:pt x="17653" y="20412"/>
                      <a:pt x="9042" y="21600"/>
                      <a:pt x="789" y="20412"/>
                    </a:cubicBezTo>
                    <a:cubicBezTo>
                      <a:pt x="0" y="14148"/>
                      <a:pt x="287" y="9504"/>
                      <a:pt x="502" y="4752"/>
                    </a:cubicBezTo>
                    <a:cubicBezTo>
                      <a:pt x="6602" y="1512"/>
                      <a:pt x="14854" y="0"/>
                      <a:pt x="21169" y="5508"/>
                    </a:cubicBezTo>
                  </a:path>
                </a:pathLst>
              </a:custGeom>
              <a:solidFill>
                <a:srgbClr val="FFFBC7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6" name="図形 449"/>
              <p:cNvSpPr>
                <a:spLocks noChangeArrowheads="1"/>
              </p:cNvSpPr>
              <p:nvPr/>
            </p:nvSpPr>
            <p:spPr>
              <a:xfrm>
                <a:off x="5" y="828"/>
                <a:ext cx="696" cy="335"/>
              </a:xfrm>
              <a:custGeom>
                <a:avLst/>
                <a:gdLst>
                  <a:gd name="CX1" fmla="*/ 5827 w 21600"/>
                  <a:gd name="CY1" fmla="*/ 20648 h 21600"/>
                  <a:gd name="CX2" fmla="*/ 5827 w 21600"/>
                  <a:gd name="CY2" fmla="*/ 20648 h 21600"/>
                  <a:gd name="CX3" fmla="*/ 0 w 21600"/>
                  <a:gd name="CY3" fmla="*/ 20575 h 21600"/>
                  <a:gd name="CX4" fmla="*/ 4278 w 21600"/>
                  <a:gd name="CY4" fmla="*/ 1794 h 21600"/>
                  <a:gd name="CX5" fmla="*/ 6883 w 21600"/>
                  <a:gd name="CY5" fmla="*/ 439 h 21600"/>
                  <a:gd name="CX6" fmla="*/ 14136 w 21600"/>
                  <a:gd name="CY6" fmla="*/ 293 h 21600"/>
                  <a:gd name="CX7" fmla="*/ 17181 w 21600"/>
                  <a:gd name="CY7" fmla="*/ 1721 h 21600"/>
                  <a:gd name="CX8" fmla="*/ 21600 w 21600"/>
                  <a:gd name="CY8" fmla="*/ 20575 h 21600"/>
                  <a:gd name="CX9" fmla="*/ 15791 w 21600"/>
                  <a:gd name="CY9" fmla="*/ 20648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  <a:cxn ang="16200000">
                    <a:pos x="CX4" y="CY4"/>
                  </a:cxn>
                  <a:cxn ang="162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0">
                    <a:pos x="CX8" y="CY8"/>
                  </a:cxn>
                  <a:cxn ang="54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5827" y="20648"/>
                    </a:moveTo>
                    <a:cubicBezTo>
                      <a:pt x="3996" y="21600"/>
                      <a:pt x="1690" y="21344"/>
                      <a:pt x="0" y="20575"/>
                    </a:cubicBezTo>
                    <a:cubicBezTo>
                      <a:pt x="810" y="4064"/>
                      <a:pt x="2271" y="3039"/>
                      <a:pt x="4278" y="1794"/>
                    </a:cubicBezTo>
                    <a:cubicBezTo>
                      <a:pt x="5457" y="3295"/>
                      <a:pt x="6302" y="2050"/>
                      <a:pt x="6883" y="439"/>
                    </a:cubicBezTo>
                    <a:cubicBezTo>
                      <a:pt x="8010" y="37"/>
                      <a:pt x="13080" y="0"/>
                      <a:pt x="14136" y="293"/>
                    </a:cubicBezTo>
                    <a:cubicBezTo>
                      <a:pt x="15227" y="2563"/>
                      <a:pt x="15844" y="2965"/>
                      <a:pt x="17181" y="1721"/>
                    </a:cubicBezTo>
                    <a:cubicBezTo>
                      <a:pt x="19276" y="2709"/>
                      <a:pt x="20949" y="4247"/>
                      <a:pt x="21600" y="20575"/>
                    </a:cubicBezTo>
                    <a:cubicBezTo>
                      <a:pt x="19928" y="21344"/>
                      <a:pt x="17622" y="21600"/>
                      <a:pt x="15791" y="20648"/>
                    </a:cubicBezTo>
                  </a:path>
                </a:pathLst>
              </a:custGeom>
              <a:solidFill>
                <a:srgbClr val="FFFFFF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7" name="図形 450"/>
              <p:cNvSpPr>
                <a:spLocks noChangeArrowheads="1"/>
              </p:cNvSpPr>
              <p:nvPr/>
            </p:nvSpPr>
            <p:spPr>
              <a:xfrm>
                <a:off x="91" y="2636"/>
                <a:ext cx="245" cy="199"/>
              </a:xfrm>
              <a:custGeom>
                <a:avLst/>
                <a:gdLst>
                  <a:gd name="CX1" fmla="*/ 10300 w 21600"/>
                  <a:gd name="CY1" fmla="*/ 675 h 21600"/>
                  <a:gd name="CX2" fmla="*/ 10300 w 21600"/>
                  <a:gd name="CY2" fmla="*/ 675 h 21600"/>
                  <a:gd name="CX3" fmla="*/ 2300 w 21600"/>
                  <a:gd name="CY3" fmla="*/ 13255 h 21600"/>
                  <a:gd name="CX4" fmla="*/ 3300 w 21600"/>
                  <a:gd name="CY4" fmla="*/ 20189 h 21600"/>
                  <a:gd name="CX5" fmla="*/ 15300 w 21600"/>
                  <a:gd name="CY5" fmla="*/ 12948 h 21600"/>
                  <a:gd name="CX6" fmla="*/ 17900 w 21600"/>
                  <a:gd name="CY6" fmla="*/ 6627 h 21600"/>
                  <a:gd name="CX7" fmla="*/ 18850 w 21600"/>
                  <a:gd name="CY7" fmla="*/ 8407 h 21600"/>
                  <a:gd name="CX8" fmla="*/ 21250 w 21600"/>
                  <a:gd name="CY8" fmla="*/ 6014 h 21600"/>
                  <a:gd name="CX9" fmla="*/ 20900 w 21600"/>
                  <a:gd name="CY9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162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10300" y="675"/>
                    </a:moveTo>
                    <a:cubicBezTo>
                      <a:pt x="8050" y="5645"/>
                      <a:pt x="4800" y="9020"/>
                      <a:pt x="2300" y="13255"/>
                    </a:cubicBezTo>
                    <a:cubicBezTo>
                      <a:pt x="0" y="17182"/>
                      <a:pt x="1250" y="19575"/>
                      <a:pt x="3300" y="20189"/>
                    </a:cubicBezTo>
                    <a:cubicBezTo>
                      <a:pt x="7650" y="21600"/>
                      <a:pt x="9200" y="20618"/>
                      <a:pt x="15300" y="12948"/>
                    </a:cubicBezTo>
                    <a:cubicBezTo>
                      <a:pt x="15300" y="12948"/>
                      <a:pt x="17900" y="6627"/>
                      <a:pt x="17900" y="6627"/>
                    </a:cubicBezTo>
                    <a:cubicBezTo>
                      <a:pt x="17900" y="6627"/>
                      <a:pt x="18850" y="8407"/>
                      <a:pt x="18850" y="8407"/>
                    </a:cubicBezTo>
                    <a:cubicBezTo>
                      <a:pt x="19850" y="7855"/>
                      <a:pt x="20450" y="7057"/>
                      <a:pt x="21250" y="6014"/>
                    </a:cubicBezTo>
                    <a:cubicBezTo>
                      <a:pt x="21400" y="4234"/>
                      <a:pt x="21600" y="1534"/>
                      <a:pt x="20900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8" name="図形 451"/>
              <p:cNvSpPr>
                <a:spLocks noChangeArrowheads="1"/>
              </p:cNvSpPr>
              <p:nvPr/>
            </p:nvSpPr>
            <p:spPr>
              <a:xfrm>
                <a:off x="130" y="1763"/>
                <a:ext cx="221" cy="933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5719 w 21600"/>
                  <a:gd name="CY3" fmla="*/ 20681 h 21600"/>
                  <a:gd name="CX4" fmla="*/ 20545 w 21600"/>
                  <a:gd name="CY4" fmla="*/ 20590 h 21600"/>
                  <a:gd name="CX5" fmla="*/ 21600 w 21600"/>
                  <a:gd name="CY5" fmla="*/ 44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3554" y="5157"/>
                      <a:pt x="5220" y="13674"/>
                      <a:pt x="5719" y="20681"/>
                    </a:cubicBezTo>
                    <a:cubicBezTo>
                      <a:pt x="8051" y="21600"/>
                      <a:pt x="17380" y="21600"/>
                      <a:pt x="20545" y="20590"/>
                    </a:cubicBezTo>
                    <a:cubicBezTo>
                      <a:pt x="20823" y="14881"/>
                      <a:pt x="21433" y="3438"/>
                      <a:pt x="21600" y="446"/>
                    </a:cubicBezTo>
                  </a:path>
                </a:pathLst>
              </a:custGeom>
              <a:solidFill>
                <a:srgbClr val="F19D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799" name="図形 452"/>
              <p:cNvSpPr>
                <a:spLocks noChangeArrowheads="1"/>
              </p:cNvSpPr>
              <p:nvPr/>
            </p:nvSpPr>
            <p:spPr>
              <a:xfrm>
                <a:off x="372" y="2636"/>
                <a:ext cx="245" cy="199"/>
              </a:xfrm>
              <a:custGeom>
                <a:avLst/>
                <a:gdLst>
                  <a:gd name="CX1" fmla="*/ 11326 w 21600"/>
                  <a:gd name="CY1" fmla="*/ 675 h 21600"/>
                  <a:gd name="CX2" fmla="*/ 11326 w 21600"/>
                  <a:gd name="CY2" fmla="*/ 675 h 21600"/>
                  <a:gd name="CX3" fmla="*/ 19295 w 21600"/>
                  <a:gd name="CY3" fmla="*/ 13255 h 21600"/>
                  <a:gd name="CX4" fmla="*/ 18342 w 21600"/>
                  <a:gd name="CY4" fmla="*/ 20189 h 21600"/>
                  <a:gd name="CX5" fmla="*/ 6265 w 21600"/>
                  <a:gd name="CY5" fmla="*/ 12948 h 21600"/>
                  <a:gd name="CX6" fmla="*/ 3709 w 21600"/>
                  <a:gd name="CY6" fmla="*/ 6627 h 21600"/>
                  <a:gd name="CX7" fmla="*/ 2706 w 21600"/>
                  <a:gd name="CY7" fmla="*/ 8407 h 21600"/>
                  <a:gd name="CX8" fmla="*/ 351 w 21600"/>
                  <a:gd name="CY8" fmla="*/ 6014 h 21600"/>
                  <a:gd name="CX9" fmla="*/ 702 w 21600"/>
                  <a:gd name="CY9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0800000">
                    <a:pos x="CX8" y="CY8"/>
                  </a:cxn>
                  <a:cxn ang="162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11326" y="675"/>
                    </a:moveTo>
                    <a:cubicBezTo>
                      <a:pt x="13531" y="5645"/>
                      <a:pt x="16789" y="9020"/>
                      <a:pt x="19295" y="13255"/>
                    </a:cubicBezTo>
                    <a:cubicBezTo>
                      <a:pt x="21600" y="17182"/>
                      <a:pt x="20347" y="19575"/>
                      <a:pt x="18342" y="20189"/>
                    </a:cubicBezTo>
                    <a:cubicBezTo>
                      <a:pt x="13982" y="21600"/>
                      <a:pt x="12379" y="20618"/>
                      <a:pt x="6265" y="12948"/>
                    </a:cubicBezTo>
                    <a:cubicBezTo>
                      <a:pt x="6265" y="12948"/>
                      <a:pt x="3709" y="6627"/>
                      <a:pt x="3709" y="6627"/>
                    </a:cubicBezTo>
                    <a:cubicBezTo>
                      <a:pt x="3709" y="6627"/>
                      <a:pt x="2706" y="8407"/>
                      <a:pt x="2706" y="8407"/>
                    </a:cubicBezTo>
                    <a:cubicBezTo>
                      <a:pt x="1754" y="7855"/>
                      <a:pt x="1153" y="7057"/>
                      <a:pt x="351" y="6014"/>
                    </a:cubicBezTo>
                    <a:cubicBezTo>
                      <a:pt x="150" y="4234"/>
                      <a:pt x="0" y="1534"/>
                      <a:pt x="702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0" name="図形 453"/>
              <p:cNvSpPr>
                <a:spLocks noChangeArrowheads="1"/>
              </p:cNvSpPr>
              <p:nvPr/>
            </p:nvSpPr>
            <p:spPr>
              <a:xfrm>
                <a:off x="357" y="1763"/>
                <a:ext cx="221" cy="933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15881 w 21600"/>
                  <a:gd name="CY3" fmla="*/ 20681 h 21600"/>
                  <a:gd name="CX4" fmla="*/ 1055 w 21600"/>
                  <a:gd name="CY4" fmla="*/ 20590 h 21600"/>
                  <a:gd name="CX5" fmla="*/ 0 w 21600"/>
                  <a:gd name="CY5" fmla="*/ 44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8046" y="5157"/>
                      <a:pt x="16380" y="13674"/>
                      <a:pt x="15881" y="20681"/>
                    </a:cubicBezTo>
                    <a:cubicBezTo>
                      <a:pt x="13549" y="21600"/>
                      <a:pt x="4220" y="21600"/>
                      <a:pt x="1055" y="20590"/>
                    </a:cubicBezTo>
                    <a:cubicBezTo>
                      <a:pt x="777" y="14881"/>
                      <a:pt x="222" y="3438"/>
                      <a:pt x="0" y="446"/>
                    </a:cubicBezTo>
                  </a:path>
                </a:pathLst>
              </a:custGeom>
              <a:solidFill>
                <a:srgbClr val="F19D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1" name="図形 454"/>
              <p:cNvSpPr>
                <a:spLocks noChangeArrowheads="1"/>
              </p:cNvSpPr>
              <p:nvPr/>
            </p:nvSpPr>
            <p:spPr>
              <a:xfrm>
                <a:off x="88" y="833"/>
                <a:ext cx="519" cy="1023"/>
              </a:xfrm>
              <a:custGeom>
                <a:avLst/>
                <a:gdLst>
                  <a:gd name="CX1" fmla="*/ 5766 w 21600"/>
                  <a:gd name="CY1" fmla="*/ 48 h 21600"/>
                  <a:gd name="CX2" fmla="*/ 5766 w 21600"/>
                  <a:gd name="CY2" fmla="*/ 48 h 21600"/>
                  <a:gd name="CX3" fmla="*/ 2269 w 21600"/>
                  <a:gd name="CY3" fmla="*/ 491 h 21600"/>
                  <a:gd name="CX4" fmla="*/ 1914 w 21600"/>
                  <a:gd name="CY4" fmla="*/ 3029 h 21600"/>
                  <a:gd name="CX5" fmla="*/ 1418 w 21600"/>
                  <a:gd name="CY5" fmla="*/ 8142 h 21600"/>
                  <a:gd name="CX6" fmla="*/ 2103 w 21600"/>
                  <a:gd name="CY6" fmla="*/ 11806 h 21600"/>
                  <a:gd name="CX7" fmla="*/ 307 w 21600"/>
                  <a:gd name="CY7" fmla="*/ 20594 h 21600"/>
                  <a:gd name="CX8" fmla="*/ 21600 w 21600"/>
                  <a:gd name="CY8" fmla="*/ 20594 h 21600"/>
                  <a:gd name="CX9" fmla="*/ 19757 w 21600"/>
                  <a:gd name="CY9" fmla="*/ 11806 h 21600"/>
                  <a:gd name="CX10" fmla="*/ 20607 w 21600"/>
                  <a:gd name="CY10" fmla="*/ 8142 h 21600"/>
                  <a:gd name="CX11" fmla="*/ 20111 w 21600"/>
                  <a:gd name="CY11" fmla="*/ 3029 h 21600"/>
                  <a:gd name="CX12" fmla="*/ 19591 w 21600"/>
                  <a:gd name="CY12" fmla="*/ 467 h 21600"/>
                  <a:gd name="CX13" fmla="*/ 15503 w 21600"/>
                  <a:gd name="CY13" fmla="*/ 0 h 21600"/>
                  <a:gd name="CX14" fmla="*/ 16472 w 21600"/>
                  <a:gd name="CY14" fmla="*/ 4119 h 21600"/>
                  <a:gd name="CX15" fmla="*/ 5105 w 21600"/>
                  <a:gd name="CY15" fmla="*/ 4179 h 21600"/>
                  <a:gd name="CX16" fmla="*/ 5766 w 21600"/>
                  <a:gd name="CY16" fmla="*/ 48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16200000">
                    <a:pos x="CX12" y="CY12"/>
                  </a:cxn>
                  <a:cxn ang="16200000">
                    <a:pos x="CX13" y="CY13"/>
                  </a:cxn>
                  <a:cxn ang="16200000">
                    <a:pos x="CX14" y="CY14"/>
                  </a:cxn>
                  <a:cxn ang="16200000">
                    <a:pos x="CX15" y="CY15"/>
                  </a:cxn>
                  <a:cxn ang="16200000">
                    <a:pos x="CX16" y="CY16"/>
                  </a:cxn>
                </a:cxnLst>
                <a:rect l="l" t="t" r="r" b="b"/>
                <a:pathLst>
                  <a:path w="21600" h="21600">
                    <a:moveTo>
                      <a:pt x="5766" y="48"/>
                    </a:moveTo>
                    <a:cubicBezTo>
                      <a:pt x="4301" y="156"/>
                      <a:pt x="3379" y="263"/>
                      <a:pt x="2269" y="491"/>
                    </a:cubicBezTo>
                    <a:cubicBezTo>
                      <a:pt x="2269" y="1341"/>
                      <a:pt x="2174" y="2191"/>
                      <a:pt x="1914" y="3029"/>
                    </a:cubicBezTo>
                    <a:cubicBezTo>
                      <a:pt x="0" y="5999"/>
                      <a:pt x="544" y="6681"/>
                      <a:pt x="1418" y="8142"/>
                    </a:cubicBezTo>
                    <a:cubicBezTo>
                      <a:pt x="2600" y="10129"/>
                      <a:pt x="2647" y="9830"/>
                      <a:pt x="2103" y="11806"/>
                    </a:cubicBezTo>
                    <a:cubicBezTo>
                      <a:pt x="1560" y="13769"/>
                      <a:pt x="827" y="18475"/>
                      <a:pt x="307" y="20594"/>
                    </a:cubicBezTo>
                    <a:cubicBezTo>
                      <a:pt x="5388" y="21600"/>
                      <a:pt x="16637" y="21600"/>
                      <a:pt x="21600" y="20594"/>
                    </a:cubicBezTo>
                    <a:cubicBezTo>
                      <a:pt x="21056" y="18475"/>
                      <a:pt x="20300" y="13769"/>
                      <a:pt x="19757" y="11806"/>
                    </a:cubicBezTo>
                    <a:cubicBezTo>
                      <a:pt x="19213" y="9830"/>
                      <a:pt x="19426" y="10129"/>
                      <a:pt x="20607" y="8142"/>
                    </a:cubicBezTo>
                    <a:cubicBezTo>
                      <a:pt x="21482" y="6681"/>
                      <a:pt x="21576" y="6047"/>
                      <a:pt x="20111" y="3029"/>
                    </a:cubicBezTo>
                    <a:cubicBezTo>
                      <a:pt x="19804" y="2550"/>
                      <a:pt x="19426" y="1257"/>
                      <a:pt x="19591" y="467"/>
                    </a:cubicBezTo>
                    <a:cubicBezTo>
                      <a:pt x="18221" y="263"/>
                      <a:pt x="16921" y="108"/>
                      <a:pt x="15503" y="0"/>
                    </a:cubicBezTo>
                    <a:cubicBezTo>
                      <a:pt x="16259" y="826"/>
                      <a:pt x="16094" y="3029"/>
                      <a:pt x="16472" y="4119"/>
                    </a:cubicBezTo>
                    <a:cubicBezTo>
                      <a:pt x="14723" y="4729"/>
                      <a:pt x="7491" y="4789"/>
                      <a:pt x="5105" y="4179"/>
                    </a:cubicBezTo>
                    <a:cubicBezTo>
                      <a:pt x="5317" y="2478"/>
                      <a:pt x="5554" y="958"/>
                      <a:pt x="5766" y="48"/>
                    </a:cubicBezTo>
                  </a:path>
                </a:pathLst>
              </a:custGeom>
              <a:solidFill>
                <a:srgbClr val="F9D2DC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2" name="図形 455"/>
              <p:cNvSpPr>
                <a:spLocks noChangeArrowheads="1"/>
              </p:cNvSpPr>
              <p:nvPr/>
            </p:nvSpPr>
            <p:spPr>
              <a:xfrm>
                <a:off x="252" y="758"/>
                <a:ext cx="192" cy="159"/>
              </a:xfrm>
              <a:custGeom>
                <a:avLst/>
                <a:gdLst>
                  <a:gd name="CX1" fmla="*/ 0 w 21600"/>
                  <a:gd name="CY1" fmla="*/ 4766 h 21600"/>
                  <a:gd name="CX2" fmla="*/ 0 w 21600"/>
                  <a:gd name="CY2" fmla="*/ 4766 h 21600"/>
                  <a:gd name="CX3" fmla="*/ 21600 w 21600"/>
                  <a:gd name="CY3" fmla="*/ 4458 h 21600"/>
                  <a:gd name="CX4" fmla="*/ 0 w 21600"/>
                  <a:gd name="CY4" fmla="*/ 4766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4766"/>
                    </a:moveTo>
                    <a:cubicBezTo>
                      <a:pt x="4955" y="0"/>
                      <a:pt x="17216" y="922"/>
                      <a:pt x="21600" y="4458"/>
                    </a:cubicBezTo>
                    <a:cubicBezTo>
                      <a:pt x="19249" y="21600"/>
                      <a:pt x="3621" y="19448"/>
                      <a:pt x="0" y="4766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3" name="図形 456"/>
              <p:cNvSpPr>
                <a:spLocks noChangeArrowheads="1"/>
              </p:cNvSpPr>
              <p:nvPr/>
            </p:nvSpPr>
            <p:spPr>
              <a:xfrm>
                <a:off x="287" y="697"/>
                <a:ext cx="131" cy="197"/>
              </a:xfrm>
              <a:custGeom>
                <a:avLst/>
                <a:gdLst>
                  <a:gd name="CX1" fmla="*/ 1862 w 21600"/>
                  <a:gd name="CY1" fmla="*/ 0 h 21600"/>
                  <a:gd name="CX2" fmla="*/ 1862 w 21600"/>
                  <a:gd name="CY2" fmla="*/ 0 h 21600"/>
                  <a:gd name="CX3" fmla="*/ 0 w 21600"/>
                  <a:gd name="CY3" fmla="*/ 17131 h 21600"/>
                  <a:gd name="CX4" fmla="*/ 21600 w 21600"/>
                  <a:gd name="CY4" fmla="*/ 16697 h 21600"/>
                  <a:gd name="CX5" fmla="*/ 19272 w 21600"/>
                  <a:gd name="CY5" fmla="*/ 31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1862" y="0"/>
                    </a:moveTo>
                    <a:cubicBezTo>
                      <a:pt x="1862" y="3538"/>
                      <a:pt x="2979" y="14462"/>
                      <a:pt x="0" y="17131"/>
                    </a:cubicBezTo>
                    <a:cubicBezTo>
                      <a:pt x="6424" y="21600"/>
                      <a:pt x="13686" y="20855"/>
                      <a:pt x="21600" y="16697"/>
                    </a:cubicBezTo>
                    <a:cubicBezTo>
                      <a:pt x="18248" y="14462"/>
                      <a:pt x="19272" y="7014"/>
                      <a:pt x="19272" y="310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4" name="図形 457"/>
              <p:cNvSpPr>
                <a:spLocks noChangeArrowheads="1"/>
              </p:cNvSpPr>
              <p:nvPr/>
            </p:nvSpPr>
            <p:spPr>
              <a:xfrm>
                <a:off x="321" y="864"/>
                <a:ext cx="62" cy="158"/>
              </a:xfrm>
              <a:custGeom>
                <a:avLst/>
                <a:gdLst>
                  <a:gd name="CX1" fmla="*/ 11193 w 21600"/>
                  <a:gd name="CY1" fmla="*/ 0 h 21600"/>
                  <a:gd name="CX2" fmla="*/ 11193 w 21600"/>
                  <a:gd name="CY2" fmla="*/ 0 h 21600"/>
                  <a:gd name="CX3" fmla="*/ 0 w 21600"/>
                  <a:gd name="CY3" fmla="*/ 3030 h 21600"/>
                  <a:gd name="CX4" fmla="*/ 0 w 21600"/>
                  <a:gd name="CY4" fmla="*/ 21600 h 21600"/>
                  <a:gd name="CX5" fmla="*/ 21600 w 21600"/>
                  <a:gd name="CY5" fmla="*/ 21600 h 21600"/>
                  <a:gd name="CX6" fmla="*/ 21600 w 21600"/>
                  <a:gd name="CY6" fmla="*/ 1942 h 21600"/>
                  <a:gd name="CX7" fmla="*/ 11193 w 21600"/>
                  <a:gd name="CY7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</a:cxnLst>
                <a:rect l="l" t="t" r="r" b="b"/>
                <a:pathLst>
                  <a:path w="21600" h="21600">
                    <a:moveTo>
                      <a:pt x="11193" y="0"/>
                    </a:moveTo>
                    <a:lnTo>
                      <a:pt x="0" y="30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42"/>
                    </a:lnTo>
                    <a:lnTo>
                      <a:pt x="11193" y="0"/>
                    </a:ln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5" name="図形 458"/>
              <p:cNvSpPr>
                <a:spLocks noChangeArrowheads="1"/>
              </p:cNvSpPr>
              <p:nvPr/>
            </p:nvSpPr>
            <p:spPr>
              <a:xfrm>
                <a:off x="227" y="793"/>
                <a:ext cx="126" cy="150"/>
              </a:xfrm>
              <a:custGeom>
                <a:avLst/>
                <a:gdLst>
                  <a:gd name="CX1" fmla="*/ 21600 w 21600"/>
                  <a:gd name="CY1" fmla="*/ 10189 h 21600"/>
                  <a:gd name="CX2" fmla="*/ 21600 w 21600"/>
                  <a:gd name="CY2" fmla="*/ 10189 h 21600"/>
                  <a:gd name="CX3" fmla="*/ 10461 w 21600"/>
                  <a:gd name="CY3" fmla="*/ 21274 h 21600"/>
                  <a:gd name="CX4" fmla="*/ 0 w 21600"/>
                  <a:gd name="CY4" fmla="*/ 8314 h 21600"/>
                  <a:gd name="CX5" fmla="*/ 4262 w 21600"/>
                  <a:gd name="CY5" fmla="*/ 0 h 21600"/>
                  <a:gd name="CX6" fmla="*/ 21600 w 21600"/>
                  <a:gd name="CY6" fmla="*/ 10189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10800000">
                    <a:pos x="CX4" y="CY4"/>
                  </a:cxn>
                  <a:cxn ang="1620000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600" y="10189"/>
                    </a:moveTo>
                    <a:cubicBezTo>
                      <a:pt x="17822" y="18829"/>
                      <a:pt x="13851" y="21600"/>
                      <a:pt x="10461" y="21274"/>
                    </a:cubicBezTo>
                    <a:cubicBezTo>
                      <a:pt x="5812" y="20866"/>
                      <a:pt x="2228" y="14835"/>
                      <a:pt x="0" y="8314"/>
                    </a:cubicBezTo>
                    <a:cubicBezTo>
                      <a:pt x="1065" y="5135"/>
                      <a:pt x="2228" y="2282"/>
                      <a:pt x="4262" y="0"/>
                    </a:cubicBezTo>
                    <a:cubicBezTo>
                      <a:pt x="10461" y="6032"/>
                      <a:pt x="15595" y="10107"/>
                      <a:pt x="21600" y="10189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6" name="図形 459"/>
              <p:cNvSpPr>
                <a:spLocks noChangeArrowheads="1"/>
              </p:cNvSpPr>
              <p:nvPr/>
            </p:nvSpPr>
            <p:spPr>
              <a:xfrm>
                <a:off x="353" y="794"/>
                <a:ext cx="118" cy="147"/>
              </a:xfrm>
              <a:custGeom>
                <a:avLst/>
                <a:gdLst>
                  <a:gd name="CX1" fmla="*/ 0 w 21600"/>
                  <a:gd name="CY1" fmla="*/ 10302 h 21600"/>
                  <a:gd name="CX2" fmla="*/ 0 w 21600"/>
                  <a:gd name="CY2" fmla="*/ 10302 h 21600"/>
                  <a:gd name="CX3" fmla="*/ 12000 w 21600"/>
                  <a:gd name="CY3" fmla="*/ 21600 h 21600"/>
                  <a:gd name="CX4" fmla="*/ 21600 w 21600"/>
                  <a:gd name="CY4" fmla="*/ 9305 h 21600"/>
                  <a:gd name="CX5" fmla="*/ 17009 w 21600"/>
                  <a:gd name="CY5" fmla="*/ 0 h 21600"/>
                  <a:gd name="CX6" fmla="*/ 0 w 21600"/>
                  <a:gd name="CY6" fmla="*/ 10302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  <a:cxn ang="108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10302"/>
                    </a:moveTo>
                    <a:cubicBezTo>
                      <a:pt x="4070" y="19108"/>
                      <a:pt x="8243" y="21600"/>
                      <a:pt x="12000" y="21600"/>
                    </a:cubicBezTo>
                    <a:cubicBezTo>
                      <a:pt x="16070" y="21600"/>
                      <a:pt x="19200" y="15868"/>
                      <a:pt x="21600" y="9305"/>
                    </a:cubicBezTo>
                    <a:cubicBezTo>
                      <a:pt x="20870" y="5483"/>
                      <a:pt x="19200" y="2409"/>
                      <a:pt x="17009" y="0"/>
                    </a:cubicBezTo>
                    <a:cubicBezTo>
                      <a:pt x="10330" y="6231"/>
                      <a:pt x="6470" y="10218"/>
                      <a:pt x="0" y="10302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7" name="図形 460"/>
              <p:cNvSpPr>
                <a:spLocks noChangeArrowheads="1"/>
              </p:cNvSpPr>
              <p:nvPr/>
            </p:nvSpPr>
            <p:spPr>
              <a:xfrm>
                <a:off x="135" y="1418"/>
                <a:ext cx="432" cy="34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017" y="19037"/>
                      <a:pt x="15270" y="2160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8" name="図形 461"/>
              <p:cNvSpPr>
                <a:spLocks noChangeArrowheads="1"/>
              </p:cNvSpPr>
              <p:nvPr/>
            </p:nvSpPr>
            <p:spPr>
              <a:xfrm>
                <a:off x="145" y="1349"/>
                <a:ext cx="413" cy="26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125" y="21600"/>
                      <a:pt x="15534" y="2160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09" name="図形 462"/>
              <p:cNvSpPr>
                <a:spLocks noChangeArrowheads="1"/>
              </p:cNvSpPr>
              <p:nvPr/>
            </p:nvSpPr>
            <p:spPr>
              <a:xfrm>
                <a:off x="120" y="1570"/>
                <a:ext cx="144" cy="270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1543 h 21600"/>
                  <a:gd name="CX4" fmla="*/ 20668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438" y="998"/>
                      <a:pt x="15162" y="1543"/>
                      <a:pt x="21600" y="1543"/>
                    </a:cubicBezTo>
                    <a:cubicBezTo>
                      <a:pt x="21600" y="1543"/>
                      <a:pt x="20668" y="21600"/>
                      <a:pt x="20668" y="2160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0" name="図形 463"/>
              <p:cNvSpPr>
                <a:spLocks noChangeArrowheads="1"/>
              </p:cNvSpPr>
              <p:nvPr/>
            </p:nvSpPr>
            <p:spPr>
              <a:xfrm>
                <a:off x="439" y="1572"/>
                <a:ext cx="143" cy="268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0 w 21600"/>
                  <a:gd name="CY3" fmla="*/ 1373 h 21600"/>
                  <a:gd name="CX4" fmla="*/ 602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5060" y="961"/>
                      <a:pt x="6368" y="1373"/>
                      <a:pt x="0" y="1373"/>
                    </a:cubicBezTo>
                    <a:cubicBezTo>
                      <a:pt x="0" y="1373"/>
                      <a:pt x="602" y="21600"/>
                      <a:pt x="602" y="2160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1" name="図形 464"/>
              <p:cNvSpPr>
                <a:spLocks noChangeArrowheads="1"/>
              </p:cNvSpPr>
              <p:nvPr/>
            </p:nvSpPr>
            <p:spPr>
              <a:xfrm>
                <a:off x="524" y="-35"/>
                <a:ext cx="270" cy="500"/>
              </a:xfrm>
              <a:custGeom>
                <a:avLst/>
                <a:gdLst>
                  <a:gd name="CX1" fmla="*/ 0 w 21600"/>
                  <a:gd name="CY1" fmla="*/ 4237 h 21600"/>
                  <a:gd name="CX2" fmla="*/ 0 w 21600"/>
                  <a:gd name="CY2" fmla="*/ 4237 h 21600"/>
                  <a:gd name="CX3" fmla="*/ 18294 w 21600"/>
                  <a:gd name="CY3" fmla="*/ 8302 h 21600"/>
                  <a:gd name="CX4" fmla="*/ 15894 w 21600"/>
                  <a:gd name="CY4" fmla="*/ 16065 h 21600"/>
                  <a:gd name="CX5" fmla="*/ 21600 w 21600"/>
                  <a:gd name="CY5" fmla="*/ 19322 h 21600"/>
                  <a:gd name="CX6" fmla="*/ 9736 w 21600"/>
                  <a:gd name="CY6" fmla="*/ 194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54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4237"/>
                    </a:moveTo>
                    <a:cubicBezTo>
                      <a:pt x="7426" y="0"/>
                      <a:pt x="18294" y="3110"/>
                      <a:pt x="18294" y="8302"/>
                    </a:cubicBezTo>
                    <a:cubicBezTo>
                      <a:pt x="18294" y="10873"/>
                      <a:pt x="15894" y="13249"/>
                      <a:pt x="15894" y="16065"/>
                    </a:cubicBezTo>
                    <a:cubicBezTo>
                      <a:pt x="15894" y="18882"/>
                      <a:pt x="18566" y="19567"/>
                      <a:pt x="21600" y="19322"/>
                    </a:cubicBezTo>
                    <a:cubicBezTo>
                      <a:pt x="19336" y="21600"/>
                      <a:pt x="12725" y="21257"/>
                      <a:pt x="9736" y="19445"/>
                    </a:cubicBezTo>
                  </a:path>
                </a:pathLst>
              </a:custGeom>
              <a:solidFill>
                <a:srgbClr val="80684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2" name="図形 465"/>
              <p:cNvSpPr>
                <a:spLocks noChangeArrowheads="1"/>
              </p:cNvSpPr>
              <p:nvPr/>
            </p:nvSpPr>
            <p:spPr>
              <a:xfrm>
                <a:off x="-7" y="-26"/>
                <a:ext cx="703" cy="518"/>
              </a:xfrm>
              <a:custGeom>
                <a:avLst/>
                <a:gdLst>
                  <a:gd name="CX1" fmla="*/ 3240 w 21600"/>
                  <a:gd name="CY1" fmla="*/ 21600 h 21600"/>
                  <a:gd name="CX2" fmla="*/ 3240 w 21600"/>
                  <a:gd name="CY2" fmla="*/ 21600 h 21600"/>
                  <a:gd name="CX3" fmla="*/ 6497 w 21600"/>
                  <a:gd name="CY3" fmla="*/ 3049 h 21600"/>
                  <a:gd name="CX4" fmla="*/ 18552 w 21600"/>
                  <a:gd name="CY4" fmla="*/ 5270 h 21600"/>
                  <a:gd name="CX5" fmla="*/ 19893 w 21600"/>
                  <a:gd name="CY5" fmla="*/ 21482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3240" y="21600"/>
                    </a:moveTo>
                    <a:cubicBezTo>
                      <a:pt x="0" y="17133"/>
                      <a:pt x="645" y="5554"/>
                      <a:pt x="6497" y="3049"/>
                    </a:cubicBezTo>
                    <a:cubicBezTo>
                      <a:pt x="9859" y="0"/>
                      <a:pt x="15399" y="544"/>
                      <a:pt x="18552" y="5270"/>
                    </a:cubicBezTo>
                    <a:cubicBezTo>
                      <a:pt x="20851" y="8720"/>
                      <a:pt x="21600" y="14132"/>
                      <a:pt x="19893" y="21482"/>
                    </a:cubicBezTo>
                  </a:path>
                </a:pathLst>
              </a:custGeom>
              <a:solidFill>
                <a:srgbClr val="80684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3" name="図形 466"/>
              <p:cNvSpPr>
                <a:spLocks noChangeArrowheads="1"/>
              </p:cNvSpPr>
              <p:nvPr/>
            </p:nvSpPr>
            <p:spPr>
              <a:xfrm>
                <a:off x="40" y="408"/>
                <a:ext cx="110" cy="177"/>
              </a:xfrm>
              <a:custGeom>
                <a:avLst/>
                <a:gdLst>
                  <a:gd name="CX1" fmla="*/ 16452 w 21600"/>
                  <a:gd name="CY1" fmla="*/ 5278 h 21600"/>
                  <a:gd name="CX2" fmla="*/ 16452 w 21600"/>
                  <a:gd name="CY2" fmla="*/ 5278 h 21600"/>
                  <a:gd name="CX3" fmla="*/ 0 w 21600"/>
                  <a:gd name="CY3" fmla="*/ 8057 h 21600"/>
                  <a:gd name="CX4" fmla="*/ 21600 w 21600"/>
                  <a:gd name="CY4" fmla="*/ 20003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16452" y="5278"/>
                    </a:moveTo>
                    <a:cubicBezTo>
                      <a:pt x="8730" y="0"/>
                      <a:pt x="0" y="1945"/>
                      <a:pt x="0" y="8057"/>
                    </a:cubicBezTo>
                    <a:cubicBezTo>
                      <a:pt x="0" y="14238"/>
                      <a:pt x="8730" y="21600"/>
                      <a:pt x="21600" y="20003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4" name="図形 467"/>
              <p:cNvSpPr>
                <a:spLocks noChangeArrowheads="1"/>
              </p:cNvSpPr>
              <p:nvPr/>
            </p:nvSpPr>
            <p:spPr>
              <a:xfrm>
                <a:off x="552" y="408"/>
                <a:ext cx="110" cy="177"/>
              </a:xfrm>
              <a:custGeom>
                <a:avLst/>
                <a:gdLst>
                  <a:gd name="CX1" fmla="*/ 6425 w 21600"/>
                  <a:gd name="CY1" fmla="*/ 4862 h 21600"/>
                  <a:gd name="CX2" fmla="*/ 6425 w 21600"/>
                  <a:gd name="CY2" fmla="*/ 4862 h 21600"/>
                  <a:gd name="CX3" fmla="*/ 21600 w 21600"/>
                  <a:gd name="CY3" fmla="*/ 8057 h 21600"/>
                  <a:gd name="CX4" fmla="*/ 0 w 21600"/>
                  <a:gd name="CY4" fmla="*/ 20003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425" y="4862"/>
                    </a:moveTo>
                    <a:cubicBezTo>
                      <a:pt x="13071" y="0"/>
                      <a:pt x="21600" y="1945"/>
                      <a:pt x="21600" y="8057"/>
                    </a:cubicBezTo>
                    <a:cubicBezTo>
                      <a:pt x="21600" y="14238"/>
                      <a:pt x="12738" y="21600"/>
                      <a:pt x="0" y="20003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5" name="図形 468"/>
              <p:cNvSpPr>
                <a:spLocks noChangeArrowheads="1"/>
              </p:cNvSpPr>
              <p:nvPr/>
            </p:nvSpPr>
            <p:spPr>
              <a:xfrm>
                <a:off x="100" y="102"/>
                <a:ext cx="502" cy="673"/>
              </a:xfrm>
              <a:custGeom>
                <a:avLst/>
                <a:gdLst>
                  <a:gd name="CX1" fmla="*/ 5174 w 21600"/>
                  <a:gd name="CY1" fmla="*/ 2165 h 21600"/>
                  <a:gd name="CX2" fmla="*/ 5174 w 21600"/>
                  <a:gd name="CY2" fmla="*/ 2165 h 21600"/>
                  <a:gd name="CX3" fmla="*/ 15572 w 21600"/>
                  <a:gd name="CY3" fmla="*/ 2220 h 21600"/>
                  <a:gd name="CX4" fmla="*/ 21600 w 21600"/>
                  <a:gd name="CY4" fmla="*/ 9754 h 21600"/>
                  <a:gd name="CX5" fmla="*/ 16645 w 21600"/>
                  <a:gd name="CY5" fmla="*/ 18798 h 21600"/>
                  <a:gd name="CX6" fmla="*/ 5345 w 21600"/>
                  <a:gd name="CY6" fmla="*/ 18925 h 21600"/>
                  <a:gd name="CX7" fmla="*/ 0 w 21600"/>
                  <a:gd name="CY7" fmla="*/ 9717 h 21600"/>
                  <a:gd name="CX8" fmla="*/ 5174 w 21600"/>
                  <a:gd name="CY8" fmla="*/ 2165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5174" y="2165"/>
                    </a:moveTo>
                    <a:cubicBezTo>
                      <a:pt x="6248" y="0"/>
                      <a:pt x="14498" y="382"/>
                      <a:pt x="15572" y="2220"/>
                    </a:cubicBezTo>
                    <a:cubicBezTo>
                      <a:pt x="17548" y="4404"/>
                      <a:pt x="14327" y="8698"/>
                      <a:pt x="21600" y="9754"/>
                    </a:cubicBezTo>
                    <a:cubicBezTo>
                      <a:pt x="21478" y="14103"/>
                      <a:pt x="19452" y="17324"/>
                      <a:pt x="16645" y="18798"/>
                    </a:cubicBezTo>
                    <a:cubicBezTo>
                      <a:pt x="12106" y="21145"/>
                      <a:pt x="10007" y="21600"/>
                      <a:pt x="5345" y="18925"/>
                    </a:cubicBezTo>
                    <a:cubicBezTo>
                      <a:pt x="2538" y="17324"/>
                      <a:pt x="244" y="14685"/>
                      <a:pt x="0" y="9717"/>
                    </a:cubicBezTo>
                    <a:cubicBezTo>
                      <a:pt x="5247" y="8443"/>
                      <a:pt x="3563" y="4768"/>
                      <a:pt x="5174" y="2165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6" name="図形 469"/>
              <p:cNvSpPr>
                <a:spLocks noChangeArrowheads="1"/>
              </p:cNvSpPr>
              <p:nvPr/>
            </p:nvSpPr>
            <p:spPr>
              <a:xfrm>
                <a:off x="282" y="608"/>
                <a:ext cx="147" cy="90"/>
              </a:xfrm>
              <a:custGeom>
                <a:avLst/>
                <a:gdLst>
                  <a:gd name="CX1" fmla="*/ 0 w 21600"/>
                  <a:gd name="CY1" fmla="*/ 945 h 21600"/>
                  <a:gd name="CX2" fmla="*/ 0 w 21600"/>
                  <a:gd name="CY2" fmla="*/ 945 h 21600"/>
                  <a:gd name="CX3" fmla="*/ 21600 w 21600"/>
                  <a:gd name="CY3" fmla="*/ 405 h 21600"/>
                  <a:gd name="CX4" fmla="*/ 0 w 21600"/>
                  <a:gd name="CY4" fmla="*/ 9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945"/>
                    </a:moveTo>
                    <a:cubicBezTo>
                      <a:pt x="4003" y="21600"/>
                      <a:pt x="16513" y="21600"/>
                      <a:pt x="21600" y="405"/>
                    </a:cubicBezTo>
                    <a:cubicBezTo>
                      <a:pt x="16263" y="0"/>
                      <a:pt x="6922" y="945"/>
                      <a:pt x="0" y="945"/>
                    </a:cubicBezTo>
                  </a:path>
                </a:pathLst>
              </a:custGeom>
              <a:solidFill>
                <a:srgbClr val="F19CA6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7" name="図形 470"/>
              <p:cNvSpPr>
                <a:spLocks noChangeArrowheads="1"/>
              </p:cNvSpPr>
              <p:nvPr/>
            </p:nvSpPr>
            <p:spPr>
              <a:xfrm>
                <a:off x="247" y="159"/>
                <a:ext cx="43" cy="24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7337" y="13171"/>
                      <a:pt x="8811" y="0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8" name="図形 471"/>
              <p:cNvSpPr>
                <a:spLocks noChangeArrowheads="1"/>
              </p:cNvSpPr>
              <p:nvPr/>
            </p:nvSpPr>
            <p:spPr>
              <a:xfrm>
                <a:off x="268" y="145"/>
                <a:ext cx="47" cy="27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6916" y="13050"/>
                      <a:pt x="10410" y="0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19" name="図形 472"/>
              <p:cNvSpPr>
                <a:spLocks noChangeArrowheads="1"/>
              </p:cNvSpPr>
              <p:nvPr/>
            </p:nvSpPr>
            <p:spPr>
              <a:xfrm>
                <a:off x="392" y="159"/>
                <a:ext cx="43" cy="24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3979" y="13171"/>
                      <a:pt x="12505" y="0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20" name="図形 473"/>
              <p:cNvSpPr>
                <a:spLocks noChangeArrowheads="1"/>
              </p:cNvSpPr>
              <p:nvPr/>
            </p:nvSpPr>
            <p:spPr>
              <a:xfrm>
                <a:off x="367" y="145"/>
                <a:ext cx="47" cy="27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424" y="13050"/>
                      <a:pt x="10930" y="0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21" name="図形 474"/>
              <p:cNvSpPr>
                <a:spLocks noChangeArrowheads="1"/>
              </p:cNvSpPr>
              <p:nvPr/>
            </p:nvSpPr>
            <p:spPr>
              <a:xfrm>
                <a:off x="57" y="6"/>
                <a:ext cx="570" cy="435"/>
              </a:xfrm>
              <a:custGeom>
                <a:avLst/>
                <a:gdLst>
                  <a:gd name="CX1" fmla="*/ 10961 w 21600"/>
                  <a:gd name="CY1" fmla="*/ 4838 h 21600"/>
                  <a:gd name="CX2" fmla="*/ 10961 w 21600"/>
                  <a:gd name="CY2" fmla="*/ 4838 h 21600"/>
                  <a:gd name="CX3" fmla="*/ 18999 w 21600"/>
                  <a:gd name="CY3" fmla="*/ 9056 h 21600"/>
                  <a:gd name="CX4" fmla="*/ 18441 w 21600"/>
                  <a:gd name="CY4" fmla="*/ 15638 h 21600"/>
                  <a:gd name="CX5" fmla="*/ 21600 w 21600"/>
                  <a:gd name="CY5" fmla="*/ 19772 h 21600"/>
                  <a:gd name="CX6" fmla="*/ 14400 w 21600"/>
                  <a:gd name="CY6" fmla="*/ 10519 h 21600"/>
                  <a:gd name="CX7" fmla="*/ 10768 w 21600"/>
                  <a:gd name="CY7" fmla="*/ 8072 h 21600"/>
                  <a:gd name="CX8" fmla="*/ 7200 w 21600"/>
                  <a:gd name="CY8" fmla="*/ 10519 h 21600"/>
                  <a:gd name="CX9" fmla="*/ 0 w 21600"/>
                  <a:gd name="CY9" fmla="*/ 19772 h 21600"/>
                  <a:gd name="CX10" fmla="*/ 3159 w 21600"/>
                  <a:gd name="CY10" fmla="*/ 15638 h 21600"/>
                  <a:gd name="CX11" fmla="*/ 2601 w 21600"/>
                  <a:gd name="CY11" fmla="*/ 9056 h 21600"/>
                  <a:gd name="CX12" fmla="*/ 10961 w 21600"/>
                  <a:gd name="CY12" fmla="*/ 4838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  <a:cxn ang="10800000">
                    <a:pos x="CX8" y="CY8"/>
                  </a:cxn>
                  <a:cxn ang="10800000">
                    <a:pos x="CX9" y="CY9"/>
                  </a:cxn>
                  <a:cxn ang="10800000">
                    <a:pos x="CX10" y="CY10"/>
                  </a:cxn>
                  <a:cxn ang="10800000">
                    <a:pos x="CX11" y="CY11"/>
                  </a:cxn>
                  <a:cxn ang="16200000">
                    <a:pos x="CX12" y="CY12"/>
                  </a:cxn>
                </a:cxnLst>
                <a:rect l="l" t="t" r="r" b="b"/>
                <a:pathLst>
                  <a:path w="21600" h="21600">
                    <a:moveTo>
                      <a:pt x="10961" y="4838"/>
                    </a:moveTo>
                    <a:cubicBezTo>
                      <a:pt x="15776" y="0"/>
                      <a:pt x="18999" y="4275"/>
                      <a:pt x="18999" y="9056"/>
                    </a:cubicBezTo>
                    <a:cubicBezTo>
                      <a:pt x="18999" y="11559"/>
                      <a:pt x="18441" y="13444"/>
                      <a:pt x="18441" y="15638"/>
                    </a:cubicBezTo>
                    <a:cubicBezTo>
                      <a:pt x="18441" y="17831"/>
                      <a:pt x="19773" y="20053"/>
                      <a:pt x="21600" y="19772"/>
                    </a:cubicBezTo>
                    <a:cubicBezTo>
                      <a:pt x="13734" y="21600"/>
                      <a:pt x="14400" y="13331"/>
                      <a:pt x="14400" y="10519"/>
                    </a:cubicBezTo>
                    <a:cubicBezTo>
                      <a:pt x="14400" y="7875"/>
                      <a:pt x="12810" y="5372"/>
                      <a:pt x="10768" y="8072"/>
                    </a:cubicBezTo>
                    <a:cubicBezTo>
                      <a:pt x="8984" y="5372"/>
                      <a:pt x="7200" y="7875"/>
                      <a:pt x="7200" y="10519"/>
                    </a:cubicBezTo>
                    <a:cubicBezTo>
                      <a:pt x="7200" y="13331"/>
                      <a:pt x="7866" y="21600"/>
                      <a:pt x="0" y="19772"/>
                    </a:cubicBezTo>
                    <a:cubicBezTo>
                      <a:pt x="1827" y="20053"/>
                      <a:pt x="3159" y="17831"/>
                      <a:pt x="3159" y="15638"/>
                    </a:cubicBezTo>
                    <a:cubicBezTo>
                      <a:pt x="3159" y="13444"/>
                      <a:pt x="2601" y="11559"/>
                      <a:pt x="2601" y="9056"/>
                    </a:cubicBezTo>
                    <a:cubicBezTo>
                      <a:pt x="2601" y="4275"/>
                      <a:pt x="6276" y="0"/>
                      <a:pt x="10961" y="4838"/>
                    </a:cubicBezTo>
                  </a:path>
                </a:pathLst>
              </a:custGeom>
              <a:solidFill>
                <a:srgbClr val="80684A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22" name="図形 475"/>
              <p:cNvSpPr>
                <a:spLocks noChangeArrowheads="1"/>
              </p:cNvSpPr>
              <p:nvPr/>
            </p:nvSpPr>
            <p:spPr>
              <a:xfrm>
                <a:off x="325" y="526"/>
                <a:ext cx="30" cy="38"/>
              </a:xfrm>
              <a:custGeom>
                <a:avLst/>
                <a:gdLst>
                  <a:gd name="CX1" fmla="*/ 20377 w 21600"/>
                  <a:gd name="CY1" fmla="*/ 0 h 21600"/>
                  <a:gd name="CX2" fmla="*/ 20377 w 21600"/>
                  <a:gd name="CY2" fmla="*/ 0 h 21600"/>
                  <a:gd name="CX3" fmla="*/ 21600 w 21600"/>
                  <a:gd name="CY3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0377" y="0"/>
                    </a:moveTo>
                    <a:cubicBezTo>
                      <a:pt x="815" y="4513"/>
                      <a:pt x="0" y="19666"/>
                      <a:pt x="21600" y="2160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23" name="図形 476"/>
              <p:cNvSpPr>
                <a:spLocks noChangeArrowheads="1"/>
              </p:cNvSpPr>
              <p:nvPr/>
            </p:nvSpPr>
            <p:spPr>
              <a:xfrm>
                <a:off x="190" y="270"/>
                <a:ext cx="88" cy="53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15496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769" y="6809"/>
                      <a:pt x="14166" y="0"/>
                      <a:pt x="21600" y="15496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24" name="図形 477"/>
              <p:cNvSpPr>
                <a:spLocks noChangeArrowheads="1"/>
              </p:cNvSpPr>
              <p:nvPr/>
            </p:nvSpPr>
            <p:spPr>
              <a:xfrm>
                <a:off x="422" y="270"/>
                <a:ext cx="88" cy="53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15496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6831" y="6809"/>
                      <a:pt x="7434" y="0"/>
                      <a:pt x="0" y="15496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pic>
            <p:nvPicPr>
              <p:cNvPr id="1825" name="図 47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" y="424"/>
                <a:ext cx="258" cy="28"/>
              </a:xfrm>
              <a:prstGeom prst="rect">
                <a:avLst/>
              </a:prstGeom>
              <a:noFill/>
              <a:ln>
                <a:miter/>
              </a:ln>
            </p:spPr>
          </p:pic>
        </p:grpSp>
        <p:sp>
          <p:nvSpPr>
            <p:cNvPr id="1826" name="テキスト ボックス 519"/>
            <p:cNvSpPr txBox="1"/>
            <p:nvPr/>
          </p:nvSpPr>
          <p:spPr>
            <a:xfrm>
              <a:off x="8404964" y="5630420"/>
              <a:ext cx="1448491" cy="337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介護系事業所</a:t>
              </a:r>
            </a:p>
          </p:txBody>
        </p:sp>
      </p:grpSp>
      <p:sp>
        <p:nvSpPr>
          <p:cNvPr id="1827" name="図形 1383"/>
          <p:cNvSpPr/>
          <p:nvPr/>
        </p:nvSpPr>
        <p:spPr>
          <a:xfrm>
            <a:off x="530225" y="3978684"/>
            <a:ext cx="2313759" cy="1112454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>
              <a:latin typeface="Meiryo UI"/>
              <a:ea typeface="Meiryo UI"/>
            </a:endParaRPr>
          </a:p>
        </p:txBody>
      </p:sp>
      <p:grpSp>
        <p:nvGrpSpPr>
          <p:cNvPr id="1828" name="グループ 1384"/>
          <p:cNvGrpSpPr/>
          <p:nvPr/>
        </p:nvGrpSpPr>
        <p:grpSpPr>
          <a:xfrm>
            <a:off x="994560" y="4953073"/>
            <a:ext cx="492412" cy="445711"/>
            <a:chOff x="6523841" y="3136725"/>
            <a:chExt cx="605737" cy="472932"/>
          </a:xfrm>
        </p:grpSpPr>
        <p:sp>
          <p:nvSpPr>
            <p:cNvPr id="1829" name="テキスト ボックス 111"/>
            <p:cNvSpPr txBox="1"/>
            <p:nvPr/>
          </p:nvSpPr>
          <p:spPr>
            <a:xfrm>
              <a:off x="6523841" y="3382003"/>
              <a:ext cx="605737" cy="22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診療所</a:t>
              </a:r>
            </a:p>
          </p:txBody>
        </p:sp>
        <p:pic>
          <p:nvPicPr>
            <p:cNvPr id="1830" name="図 1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80861" y="3136725"/>
              <a:ext cx="281766" cy="292993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31" name="グループ 1387"/>
          <p:cNvGrpSpPr/>
          <p:nvPr/>
        </p:nvGrpSpPr>
        <p:grpSpPr>
          <a:xfrm>
            <a:off x="323421" y="4690094"/>
            <a:ext cx="767531" cy="436699"/>
            <a:chOff x="5412192" y="3627139"/>
            <a:chExt cx="944174" cy="463370"/>
          </a:xfrm>
        </p:grpSpPr>
        <p:sp>
          <p:nvSpPr>
            <p:cNvPr id="1832" name="テキスト ボックス 112"/>
            <p:cNvSpPr txBox="1"/>
            <p:nvPr/>
          </p:nvSpPr>
          <p:spPr>
            <a:xfrm>
              <a:off x="5412192" y="3862854"/>
              <a:ext cx="944174" cy="22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歯科診療所</a:t>
              </a:r>
            </a:p>
          </p:txBody>
        </p:sp>
        <p:pic>
          <p:nvPicPr>
            <p:cNvPr id="1833" name="図 1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84693" y="3627139"/>
              <a:ext cx="328292" cy="28769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34" name="グループ 1390"/>
          <p:cNvGrpSpPr/>
          <p:nvPr/>
        </p:nvGrpSpPr>
        <p:grpSpPr>
          <a:xfrm>
            <a:off x="349506" y="3875778"/>
            <a:ext cx="590555" cy="539805"/>
            <a:chOff x="5153778" y="2543571"/>
            <a:chExt cx="726469" cy="572771"/>
          </a:xfrm>
        </p:grpSpPr>
        <p:sp>
          <p:nvSpPr>
            <p:cNvPr id="1835" name="テキスト ボックス 113"/>
            <p:cNvSpPr txBox="1"/>
            <p:nvPr/>
          </p:nvSpPr>
          <p:spPr>
            <a:xfrm>
              <a:off x="5153778" y="2543571"/>
              <a:ext cx="726469" cy="22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門前薬局</a:t>
              </a:r>
            </a:p>
          </p:txBody>
        </p:sp>
        <p:pic>
          <p:nvPicPr>
            <p:cNvPr id="1836" name="図 15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34282" y="2777427"/>
              <a:ext cx="388201" cy="338915"/>
            </a:xfrm>
            <a:prstGeom prst="rect">
              <a:avLst/>
            </a:prstGeom>
          </p:spPr>
        </p:pic>
      </p:grpSp>
      <p:grpSp>
        <p:nvGrpSpPr>
          <p:cNvPr id="1837" name="グループ 1393"/>
          <p:cNvGrpSpPr/>
          <p:nvPr/>
        </p:nvGrpSpPr>
        <p:grpSpPr>
          <a:xfrm>
            <a:off x="2284613" y="3822744"/>
            <a:ext cx="830696" cy="545193"/>
            <a:chOff x="8626316" y="1880612"/>
            <a:chExt cx="1021877" cy="578489"/>
          </a:xfrm>
        </p:grpSpPr>
        <p:sp>
          <p:nvSpPr>
            <p:cNvPr id="1838" name="テキスト ボックス 114"/>
            <p:cNvSpPr txBox="1"/>
            <p:nvPr/>
          </p:nvSpPr>
          <p:spPr>
            <a:xfrm>
              <a:off x="8626316" y="1880612"/>
              <a:ext cx="1021877" cy="22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訪問看護ST</a:t>
              </a:r>
            </a:p>
          </p:txBody>
        </p:sp>
        <p:pic>
          <p:nvPicPr>
            <p:cNvPr id="1839" name="図 19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26567" y="2155837"/>
              <a:ext cx="421375" cy="276363"/>
            </a:xfrm>
            <a:prstGeom prst="rect">
              <a:avLst/>
            </a:prstGeom>
          </p:spPr>
        </p:pic>
        <p:grpSp>
          <p:nvGrpSpPr>
            <p:cNvPr id="1840" name="グループ 0"/>
            <p:cNvGrpSpPr/>
            <p:nvPr/>
          </p:nvGrpSpPr>
          <p:grpSpPr>
            <a:xfrm>
              <a:off x="8942595" y="2038056"/>
              <a:ext cx="136098" cy="421045"/>
              <a:chOff x="1" y="2"/>
              <a:chExt cx="805" cy="1950"/>
            </a:xfrm>
          </p:grpSpPr>
          <p:sp>
            <p:nvSpPr>
              <p:cNvPr id="1841" name="図形 480"/>
              <p:cNvSpPr>
                <a:spLocks noChangeArrowheads="1"/>
              </p:cNvSpPr>
              <p:nvPr/>
            </p:nvSpPr>
            <p:spPr>
              <a:xfrm>
                <a:off x="119" y="1817"/>
                <a:ext cx="231" cy="135"/>
              </a:xfrm>
              <a:custGeom>
                <a:avLst/>
                <a:gdLst>
                  <a:gd name="CX1" fmla="*/ 10296 w 21600"/>
                  <a:gd name="CY1" fmla="*/ 0 h 21600"/>
                  <a:gd name="CX2" fmla="*/ 10296 w 21600"/>
                  <a:gd name="CY2" fmla="*/ 0 h 21600"/>
                  <a:gd name="CX3" fmla="*/ 5944 w 21600"/>
                  <a:gd name="CY3" fmla="*/ 8168 h 21600"/>
                  <a:gd name="CX4" fmla="*/ 0 w 21600"/>
                  <a:gd name="CY4" fmla="*/ 15156 h 21600"/>
                  <a:gd name="CX5" fmla="*/ 5944 w 21600"/>
                  <a:gd name="CY5" fmla="*/ 21600 h 21600"/>
                  <a:gd name="CX6" fmla="*/ 15072 w 21600"/>
                  <a:gd name="CY6" fmla="*/ 13160 h 21600"/>
                  <a:gd name="CX7" fmla="*/ 17407 w 21600"/>
                  <a:gd name="CY7" fmla="*/ 8168 h 21600"/>
                  <a:gd name="CX8" fmla="*/ 17991 w 21600"/>
                  <a:gd name="CY8" fmla="*/ 9802 h 21600"/>
                  <a:gd name="CX9" fmla="*/ 21282 w 21600"/>
                  <a:gd name="CY9" fmla="*/ 6444 h 21600"/>
                  <a:gd name="CX10" fmla="*/ 21388 w 21600"/>
                  <a:gd name="CY10" fmla="*/ 182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10800000">
                    <a:pos x="CX4" y="CY4"/>
                  </a:cxn>
                  <a:cxn ang="540000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16200000">
                    <a:pos x="CX10" y="CY10"/>
                  </a:cxn>
                </a:cxnLst>
                <a:rect l="l" t="t" r="r" b="b"/>
                <a:pathLst>
                  <a:path w="21600" h="21600">
                    <a:moveTo>
                      <a:pt x="10296" y="0"/>
                    </a:moveTo>
                    <a:cubicBezTo>
                      <a:pt x="8226" y="3539"/>
                      <a:pt x="7218" y="5990"/>
                      <a:pt x="5944" y="8168"/>
                    </a:cubicBezTo>
                    <a:cubicBezTo>
                      <a:pt x="1168" y="11254"/>
                      <a:pt x="0" y="12434"/>
                      <a:pt x="0" y="15156"/>
                    </a:cubicBezTo>
                    <a:cubicBezTo>
                      <a:pt x="0" y="18061"/>
                      <a:pt x="1592" y="20148"/>
                      <a:pt x="5944" y="21600"/>
                    </a:cubicBezTo>
                    <a:cubicBezTo>
                      <a:pt x="9341" y="18968"/>
                      <a:pt x="12366" y="15882"/>
                      <a:pt x="15072" y="13160"/>
                    </a:cubicBezTo>
                    <a:cubicBezTo>
                      <a:pt x="15072" y="13160"/>
                      <a:pt x="17407" y="8168"/>
                      <a:pt x="17407" y="8168"/>
                    </a:cubicBezTo>
                    <a:cubicBezTo>
                      <a:pt x="17407" y="8168"/>
                      <a:pt x="17991" y="9802"/>
                      <a:pt x="17991" y="9802"/>
                    </a:cubicBezTo>
                    <a:cubicBezTo>
                      <a:pt x="19371" y="8713"/>
                      <a:pt x="20167" y="7714"/>
                      <a:pt x="21282" y="6444"/>
                    </a:cubicBezTo>
                    <a:cubicBezTo>
                      <a:pt x="21494" y="4629"/>
                      <a:pt x="21600" y="2904"/>
                      <a:pt x="21388" y="182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2" name="図形 481"/>
              <p:cNvSpPr>
                <a:spLocks noChangeArrowheads="1"/>
              </p:cNvSpPr>
              <p:nvPr/>
            </p:nvSpPr>
            <p:spPr>
              <a:xfrm>
                <a:off x="202" y="1223"/>
                <a:ext cx="178" cy="625"/>
              </a:xfrm>
              <a:custGeom>
                <a:avLst/>
                <a:gdLst>
                  <a:gd name="CX1" fmla="*/ 21600 w 21600"/>
                  <a:gd name="CY1" fmla="*/ 1059 h 21600"/>
                  <a:gd name="CX2" fmla="*/ 21600 w 21600"/>
                  <a:gd name="CY2" fmla="*/ 1059 h 21600"/>
                  <a:gd name="CX3" fmla="*/ 18092 w 21600"/>
                  <a:gd name="CY3" fmla="*/ 20737 h 21600"/>
                  <a:gd name="CX4" fmla="*/ 5985 w 21600"/>
                  <a:gd name="CY4" fmla="*/ 21600 h 21600"/>
                  <a:gd name="CX5" fmla="*/ 2339 w 21600"/>
                  <a:gd name="CY5" fmla="*/ 20541 h 21600"/>
                  <a:gd name="CX6" fmla="*/ 963 w 21600"/>
                  <a:gd name="CY6" fmla="*/ 0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600" y="1059"/>
                    </a:moveTo>
                    <a:cubicBezTo>
                      <a:pt x="20775" y="6670"/>
                      <a:pt x="18780" y="16852"/>
                      <a:pt x="18092" y="20737"/>
                    </a:cubicBezTo>
                    <a:cubicBezTo>
                      <a:pt x="16991" y="21208"/>
                      <a:pt x="11557" y="21502"/>
                      <a:pt x="5985" y="21600"/>
                    </a:cubicBezTo>
                    <a:cubicBezTo>
                      <a:pt x="4746" y="21384"/>
                      <a:pt x="3990" y="21031"/>
                      <a:pt x="2339" y="20541"/>
                    </a:cubicBezTo>
                    <a:cubicBezTo>
                      <a:pt x="963" y="13988"/>
                      <a:pt x="0" y="4414"/>
                      <a:pt x="963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3" name="図形 482"/>
              <p:cNvSpPr>
                <a:spLocks noChangeArrowheads="1"/>
              </p:cNvSpPr>
              <p:nvPr/>
            </p:nvSpPr>
            <p:spPr>
              <a:xfrm>
                <a:off x="251" y="1244"/>
                <a:ext cx="21" cy="604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11400" y="16911"/>
                      <a:pt x="19800" y="607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4" name="図形 483"/>
              <p:cNvSpPr>
                <a:spLocks noChangeArrowheads="1"/>
              </p:cNvSpPr>
              <p:nvPr/>
            </p:nvSpPr>
            <p:spPr>
              <a:xfrm>
                <a:off x="417" y="1817"/>
                <a:ext cx="230" cy="135"/>
              </a:xfrm>
              <a:custGeom>
                <a:avLst/>
                <a:gdLst>
                  <a:gd name="CX1" fmla="*/ 11304 w 21600"/>
                  <a:gd name="CY1" fmla="*/ 0 h 21600"/>
                  <a:gd name="CX2" fmla="*/ 11304 w 21600"/>
                  <a:gd name="CY2" fmla="*/ 0 h 21600"/>
                  <a:gd name="CX3" fmla="*/ 15656 w 21600"/>
                  <a:gd name="CY3" fmla="*/ 8168 h 21600"/>
                  <a:gd name="CX4" fmla="*/ 21600 w 21600"/>
                  <a:gd name="CY4" fmla="*/ 15156 h 21600"/>
                  <a:gd name="CX5" fmla="*/ 15656 w 21600"/>
                  <a:gd name="CY5" fmla="*/ 21600 h 21600"/>
                  <a:gd name="CX6" fmla="*/ 6528 w 21600"/>
                  <a:gd name="CY6" fmla="*/ 13160 h 21600"/>
                  <a:gd name="CX7" fmla="*/ 4193 w 21600"/>
                  <a:gd name="CY7" fmla="*/ 8168 h 21600"/>
                  <a:gd name="CX8" fmla="*/ 3609 w 21600"/>
                  <a:gd name="CY8" fmla="*/ 9802 h 21600"/>
                  <a:gd name="CX9" fmla="*/ 371 w 21600"/>
                  <a:gd name="CY9" fmla="*/ 6444 h 21600"/>
                  <a:gd name="CX10" fmla="*/ 212 w 21600"/>
                  <a:gd name="CY10" fmla="*/ 182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0800000">
                    <a:pos x="CX8" y="CY8"/>
                  </a:cxn>
                  <a:cxn ang="10800000">
                    <a:pos x="CX9" y="CY9"/>
                  </a:cxn>
                  <a:cxn ang="16200000">
                    <a:pos x="CX10" y="CY10"/>
                  </a:cxn>
                </a:cxnLst>
                <a:rect l="l" t="t" r="r" b="b"/>
                <a:pathLst>
                  <a:path w="21600" h="21600">
                    <a:moveTo>
                      <a:pt x="11304" y="0"/>
                    </a:moveTo>
                    <a:cubicBezTo>
                      <a:pt x="13374" y="3539"/>
                      <a:pt x="14382" y="5990"/>
                      <a:pt x="15656" y="8168"/>
                    </a:cubicBezTo>
                    <a:cubicBezTo>
                      <a:pt x="20432" y="11254"/>
                      <a:pt x="21600" y="12434"/>
                      <a:pt x="21600" y="15156"/>
                    </a:cubicBezTo>
                    <a:cubicBezTo>
                      <a:pt x="21600" y="18061"/>
                      <a:pt x="20008" y="20148"/>
                      <a:pt x="15656" y="21600"/>
                    </a:cubicBezTo>
                    <a:cubicBezTo>
                      <a:pt x="12259" y="18968"/>
                      <a:pt x="9234" y="15882"/>
                      <a:pt x="6528" y="13160"/>
                    </a:cubicBezTo>
                    <a:cubicBezTo>
                      <a:pt x="6528" y="13160"/>
                      <a:pt x="4193" y="8168"/>
                      <a:pt x="4193" y="8168"/>
                    </a:cubicBezTo>
                    <a:cubicBezTo>
                      <a:pt x="4193" y="8168"/>
                      <a:pt x="3609" y="9802"/>
                      <a:pt x="3609" y="9802"/>
                    </a:cubicBezTo>
                    <a:cubicBezTo>
                      <a:pt x="2176" y="8713"/>
                      <a:pt x="1433" y="7714"/>
                      <a:pt x="371" y="6444"/>
                    </a:cubicBezTo>
                    <a:cubicBezTo>
                      <a:pt x="106" y="4629"/>
                      <a:pt x="0" y="2904"/>
                      <a:pt x="212" y="182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5" name="図形 484"/>
              <p:cNvSpPr>
                <a:spLocks noChangeArrowheads="1"/>
              </p:cNvSpPr>
              <p:nvPr/>
            </p:nvSpPr>
            <p:spPr>
              <a:xfrm>
                <a:off x="387" y="1217"/>
                <a:ext cx="161" cy="631"/>
              </a:xfrm>
              <a:custGeom>
                <a:avLst/>
                <a:gdLst>
                  <a:gd name="CX1" fmla="*/ 0 w 21600"/>
                  <a:gd name="CY1" fmla="*/ 1281 h 21600"/>
                  <a:gd name="CX2" fmla="*/ 0 w 21600"/>
                  <a:gd name="CY2" fmla="*/ 1281 h 21600"/>
                  <a:gd name="CX3" fmla="*/ 3562 w 21600"/>
                  <a:gd name="CY3" fmla="*/ 20824 h 21600"/>
                  <a:gd name="CX4" fmla="*/ 17204 w 21600"/>
                  <a:gd name="CY4" fmla="*/ 21600 h 21600"/>
                  <a:gd name="CX5" fmla="*/ 20766 w 21600"/>
                  <a:gd name="CY5" fmla="*/ 20668 h 21600"/>
                  <a:gd name="CX6" fmla="*/ 21600 w 21600"/>
                  <a:gd name="CY6" fmla="*/ 0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1281"/>
                    </a:moveTo>
                    <a:cubicBezTo>
                      <a:pt x="909" y="6831"/>
                      <a:pt x="2880" y="16962"/>
                      <a:pt x="3562" y="20824"/>
                    </a:cubicBezTo>
                    <a:cubicBezTo>
                      <a:pt x="5836" y="21212"/>
                      <a:pt x="11065" y="21503"/>
                      <a:pt x="17204" y="21600"/>
                    </a:cubicBezTo>
                    <a:cubicBezTo>
                      <a:pt x="18568" y="21387"/>
                      <a:pt x="19629" y="21173"/>
                      <a:pt x="20766" y="20668"/>
                    </a:cubicBezTo>
                    <a:cubicBezTo>
                      <a:pt x="20615" y="14089"/>
                      <a:pt x="21600" y="4910"/>
                      <a:pt x="21600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6" name="図形 485"/>
              <p:cNvSpPr>
                <a:spLocks noChangeArrowheads="1"/>
              </p:cNvSpPr>
              <p:nvPr/>
            </p:nvSpPr>
            <p:spPr>
              <a:xfrm>
                <a:off x="489" y="1246"/>
                <a:ext cx="26" cy="602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2348" y="17410"/>
                      <a:pt x="939" y="6102"/>
                      <a:pt x="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7" name="図形 486"/>
              <p:cNvSpPr>
                <a:spLocks noChangeArrowheads="1"/>
              </p:cNvSpPr>
              <p:nvPr/>
            </p:nvSpPr>
            <p:spPr>
              <a:xfrm>
                <a:off x="580" y="828"/>
                <a:ext cx="226" cy="242"/>
              </a:xfrm>
              <a:custGeom>
                <a:avLst/>
                <a:gdLst>
                  <a:gd name="CX1" fmla="*/ 11423 w 21600"/>
                  <a:gd name="CY1" fmla="*/ 8327 h 21600"/>
                  <a:gd name="CX2" fmla="*/ 11423 w 21600"/>
                  <a:gd name="CY2" fmla="*/ 8327 h 21600"/>
                  <a:gd name="CX3" fmla="*/ 8337 w 21600"/>
                  <a:gd name="CY3" fmla="*/ 4088 h 21600"/>
                  <a:gd name="CX4" fmla="*/ 14833 w 21600"/>
                  <a:gd name="CY4" fmla="*/ 0 h 21600"/>
                  <a:gd name="CX5" fmla="*/ 19110 w 21600"/>
                  <a:gd name="CY5" fmla="*/ 10800 h 21600"/>
                  <a:gd name="CX6" fmla="*/ 1462 w 21600"/>
                  <a:gd name="CY6" fmla="*/ 21600 h 21600"/>
                  <a:gd name="CX7" fmla="*/ 0 w 21600"/>
                  <a:gd name="CY7" fmla="*/ 18521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16200000">
                    <a:pos x="CX4" y="CY4"/>
                  </a:cxn>
                  <a:cxn ang="0">
                    <a:pos x="CX5" y="CY5"/>
                  </a:cxn>
                  <a:cxn ang="5400000">
                    <a:pos x="CX6" y="CY6"/>
                  </a:cxn>
                  <a:cxn ang="10800000">
                    <a:pos x="CX7" y="CY7"/>
                  </a:cxn>
                </a:cxnLst>
                <a:rect l="l" t="t" r="r" b="b"/>
                <a:pathLst>
                  <a:path w="21600" h="21600">
                    <a:moveTo>
                      <a:pt x="11423" y="8327"/>
                    </a:moveTo>
                    <a:cubicBezTo>
                      <a:pt x="9907" y="7217"/>
                      <a:pt x="8337" y="4088"/>
                      <a:pt x="8337" y="4088"/>
                    </a:cubicBezTo>
                    <a:cubicBezTo>
                      <a:pt x="8337" y="4088"/>
                      <a:pt x="14833" y="0"/>
                      <a:pt x="14833" y="0"/>
                    </a:cubicBezTo>
                    <a:cubicBezTo>
                      <a:pt x="20192" y="8075"/>
                      <a:pt x="21600" y="9185"/>
                      <a:pt x="19110" y="10800"/>
                    </a:cubicBezTo>
                    <a:cubicBezTo>
                      <a:pt x="16565" y="12465"/>
                      <a:pt x="3302" y="20439"/>
                      <a:pt x="1462" y="21600"/>
                    </a:cubicBezTo>
                    <a:cubicBezTo>
                      <a:pt x="1462" y="21600"/>
                      <a:pt x="0" y="18521"/>
                      <a:pt x="0" y="1852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8" name="図形 487"/>
              <p:cNvSpPr>
                <a:spLocks noChangeArrowheads="1"/>
              </p:cNvSpPr>
              <p:nvPr/>
            </p:nvSpPr>
            <p:spPr>
              <a:xfrm>
                <a:off x="535" y="882"/>
                <a:ext cx="205" cy="252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1432 w 21600"/>
                  <a:gd name="CY3" fmla="*/ 10994 h 21600"/>
                  <a:gd name="CX4" fmla="*/ 5609 w 21600"/>
                  <a:gd name="CY4" fmla="*/ 20583 h 21600"/>
                  <a:gd name="CX5" fmla="*/ 9905 w 21600"/>
                  <a:gd name="CY5" fmla="*/ 20922 h 21600"/>
                  <a:gd name="CX6" fmla="*/ 12650 w 21600"/>
                  <a:gd name="CY6" fmla="*/ 19275 h 21600"/>
                  <a:gd name="CX7" fmla="*/ 11755 w 21600"/>
                  <a:gd name="CY7" fmla="*/ 18258 h 21600"/>
                  <a:gd name="CX8" fmla="*/ 8652 w 21600"/>
                  <a:gd name="CY8" fmla="*/ 19178 h 21600"/>
                  <a:gd name="CX9" fmla="*/ 7518 w 21600"/>
                  <a:gd name="CY9" fmla="*/ 14335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5400000">
                    <a:pos x="CX7" y="CY7"/>
                  </a:cxn>
                  <a:cxn ang="5400000">
                    <a:pos x="CX8" y="CY8"/>
                  </a:cxn>
                  <a:cxn ang="54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8855" y="630"/>
                      <a:pt x="13246" y="4359"/>
                      <a:pt x="1432" y="10994"/>
                    </a:cubicBezTo>
                    <a:cubicBezTo>
                      <a:pt x="0" y="15062"/>
                      <a:pt x="1432" y="18936"/>
                      <a:pt x="5609" y="20583"/>
                    </a:cubicBezTo>
                    <a:cubicBezTo>
                      <a:pt x="8055" y="21600"/>
                      <a:pt x="9070" y="21503"/>
                      <a:pt x="9905" y="20922"/>
                    </a:cubicBezTo>
                    <a:cubicBezTo>
                      <a:pt x="10800" y="20292"/>
                      <a:pt x="11874" y="20196"/>
                      <a:pt x="12650" y="19275"/>
                    </a:cubicBezTo>
                    <a:cubicBezTo>
                      <a:pt x="13545" y="18404"/>
                      <a:pt x="12650" y="18258"/>
                      <a:pt x="11755" y="18258"/>
                    </a:cubicBezTo>
                    <a:cubicBezTo>
                      <a:pt x="10800" y="18258"/>
                      <a:pt x="9845" y="18452"/>
                      <a:pt x="8652" y="19178"/>
                    </a:cubicBezTo>
                    <a:cubicBezTo>
                      <a:pt x="7101" y="18161"/>
                      <a:pt x="9905" y="16612"/>
                      <a:pt x="7518" y="14335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49" name="図形 488"/>
              <p:cNvSpPr>
                <a:spLocks noChangeArrowheads="1"/>
              </p:cNvSpPr>
              <p:nvPr/>
            </p:nvSpPr>
            <p:spPr>
              <a:xfrm>
                <a:off x="541" y="629"/>
                <a:ext cx="219" cy="274"/>
              </a:xfrm>
              <a:custGeom>
                <a:avLst/>
                <a:gdLst>
                  <a:gd name="CX1" fmla="*/ 6995 w 21600"/>
                  <a:gd name="CY1" fmla="*/ 0 h 21600"/>
                  <a:gd name="CX2" fmla="*/ 6995 w 21600"/>
                  <a:gd name="CY2" fmla="*/ 0 h 21600"/>
                  <a:gd name="CX3" fmla="*/ 21600 w 21600"/>
                  <a:gd name="CY3" fmla="*/ 16200 h 21600"/>
                  <a:gd name="CX4" fmla="*/ 9345 w 21600"/>
                  <a:gd name="CY4" fmla="*/ 21600 h 21600"/>
                  <a:gd name="CX5" fmla="*/ 2462 w 21600"/>
                  <a:gd name="CY5" fmla="*/ 12183 h 21600"/>
                  <a:gd name="CX6" fmla="*/ 6995 w 21600"/>
                  <a:gd name="CY6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6995" y="0"/>
                    </a:moveTo>
                    <a:cubicBezTo>
                      <a:pt x="14102" y="2812"/>
                      <a:pt x="13766" y="8212"/>
                      <a:pt x="21600" y="16200"/>
                    </a:cubicBezTo>
                    <a:cubicBezTo>
                      <a:pt x="19977" y="16959"/>
                      <a:pt x="14549" y="21511"/>
                      <a:pt x="9345" y="21600"/>
                    </a:cubicBezTo>
                    <a:cubicBezTo>
                      <a:pt x="8226" y="18878"/>
                      <a:pt x="5148" y="14415"/>
                      <a:pt x="2462" y="12183"/>
                    </a:cubicBezTo>
                    <a:cubicBezTo>
                      <a:pt x="0" y="8345"/>
                      <a:pt x="224" y="2633"/>
                      <a:pt x="6995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0" name="図形 489"/>
              <p:cNvSpPr>
                <a:spLocks noChangeArrowheads="1"/>
              </p:cNvSpPr>
              <p:nvPr/>
            </p:nvSpPr>
            <p:spPr>
              <a:xfrm>
                <a:off x="126" y="590"/>
                <a:ext cx="486" cy="706"/>
              </a:xfrm>
              <a:custGeom>
                <a:avLst/>
                <a:gdLst>
                  <a:gd name="CX1" fmla="*/ 8100 w 21600"/>
                  <a:gd name="CY1" fmla="*/ 0 h 21600"/>
                  <a:gd name="CX2" fmla="*/ 8100 w 21600"/>
                  <a:gd name="CY2" fmla="*/ 0 h 21600"/>
                  <a:gd name="CX3" fmla="*/ 934 w 21600"/>
                  <a:gd name="CY3" fmla="*/ 1196 h 21600"/>
                  <a:gd name="CX4" fmla="*/ 3003 w 21600"/>
                  <a:gd name="CY4" fmla="*/ 10003 h 21600"/>
                  <a:gd name="CX5" fmla="*/ 3003 w 21600"/>
                  <a:gd name="CY5" fmla="*/ 9847 h 21600"/>
                  <a:gd name="CX6" fmla="*/ 2145 w 21600"/>
                  <a:gd name="CY6" fmla="*/ 20525 h 21600"/>
                  <a:gd name="CX7" fmla="*/ 20313 w 21600"/>
                  <a:gd name="CY7" fmla="*/ 20439 h 21600"/>
                  <a:gd name="CX8" fmla="*/ 19506 w 21600"/>
                  <a:gd name="CY8" fmla="*/ 9847 h 21600"/>
                  <a:gd name="CX9" fmla="*/ 20515 w 21600"/>
                  <a:gd name="CY9" fmla="*/ 2895 h 21600"/>
                  <a:gd name="CX10" fmla="*/ 21600 w 21600"/>
                  <a:gd name="CY10" fmla="*/ 1196 h 21600"/>
                  <a:gd name="CX11" fmla="*/ 14459 w 21600"/>
                  <a:gd name="CY11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5400000">
                    <a:pos x="CX6" y="CY6"/>
                  </a:cxn>
                  <a:cxn ang="540000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16200000">
                    <a:pos x="CX11" y="CY11"/>
                  </a:cxn>
                </a:cxnLst>
                <a:rect l="l" t="t" r="r" b="b"/>
                <a:pathLst>
                  <a:path w="21600" h="21600">
                    <a:moveTo>
                      <a:pt x="8100" y="0"/>
                    </a:moveTo>
                    <a:cubicBezTo>
                      <a:pt x="5299" y="485"/>
                      <a:pt x="2498" y="728"/>
                      <a:pt x="934" y="1196"/>
                    </a:cubicBezTo>
                    <a:cubicBezTo>
                      <a:pt x="0" y="2202"/>
                      <a:pt x="1110" y="8113"/>
                      <a:pt x="3003" y="10003"/>
                    </a:cubicBezTo>
                    <a:cubicBezTo>
                      <a:pt x="3003" y="9968"/>
                      <a:pt x="3003" y="9881"/>
                      <a:pt x="3003" y="9847"/>
                    </a:cubicBezTo>
                    <a:cubicBezTo>
                      <a:pt x="3003" y="11979"/>
                      <a:pt x="2422" y="17890"/>
                      <a:pt x="2145" y="20525"/>
                    </a:cubicBezTo>
                    <a:cubicBezTo>
                      <a:pt x="6359" y="21149"/>
                      <a:pt x="14913" y="21600"/>
                      <a:pt x="20313" y="20439"/>
                    </a:cubicBezTo>
                    <a:cubicBezTo>
                      <a:pt x="20010" y="17804"/>
                      <a:pt x="19506" y="11979"/>
                      <a:pt x="19506" y="9847"/>
                    </a:cubicBezTo>
                    <a:cubicBezTo>
                      <a:pt x="19859" y="8096"/>
                      <a:pt x="19657" y="5513"/>
                      <a:pt x="20515" y="2895"/>
                    </a:cubicBezTo>
                    <a:cubicBezTo>
                      <a:pt x="20893" y="2254"/>
                      <a:pt x="21297" y="1786"/>
                      <a:pt x="21600" y="1196"/>
                    </a:cubicBezTo>
                    <a:cubicBezTo>
                      <a:pt x="20036" y="728"/>
                      <a:pt x="17260" y="485"/>
                      <a:pt x="14459" y="0"/>
                    </a:cubicBezTo>
                  </a:path>
                </a:pathLst>
              </a:custGeom>
              <a:solidFill>
                <a:srgbClr val="FFFFFF"/>
              </a:solidFill>
              <a:ln w="7200">
                <a:solidFill>
                  <a:sysClr val="windowText" lastClr="000000"/>
                </a:solidFill>
                <a:bevel/>
              </a:ln>
            </p:spPr>
          </p:sp>
          <p:sp>
            <p:nvSpPr>
              <p:cNvPr id="1851" name="図形 490"/>
              <p:cNvSpPr>
                <a:spLocks noChangeArrowheads="1"/>
              </p:cNvSpPr>
              <p:nvPr/>
            </p:nvSpPr>
            <p:spPr>
              <a:xfrm>
                <a:off x="172" y="605"/>
                <a:ext cx="149" cy="79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5831" y="14966"/>
                      <a:pt x="15276" y="4937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2" name="図形 491"/>
              <p:cNvSpPr>
                <a:spLocks noChangeArrowheads="1"/>
              </p:cNvSpPr>
              <p:nvPr/>
            </p:nvSpPr>
            <p:spPr>
              <a:xfrm>
                <a:off x="438" y="605"/>
                <a:ext cx="149" cy="79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5687" y="14966"/>
                      <a:pt x="6160" y="4937"/>
                      <a:pt x="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3" name="図形 492"/>
              <p:cNvSpPr>
                <a:spLocks noChangeArrowheads="1"/>
              </p:cNvSpPr>
              <p:nvPr/>
            </p:nvSpPr>
            <p:spPr>
              <a:xfrm>
                <a:off x="447" y="810"/>
                <a:ext cx="124" cy="6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648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3847" y="21600"/>
                      <a:pt x="9074" y="12960"/>
                      <a:pt x="21600" y="648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4" name="図形 493"/>
              <p:cNvSpPr>
                <a:spLocks noChangeArrowheads="1"/>
              </p:cNvSpPr>
              <p:nvPr/>
            </p:nvSpPr>
            <p:spPr>
              <a:xfrm>
                <a:off x="444" y="777"/>
                <a:ext cx="130" cy="144"/>
              </a:xfrm>
              <a:custGeom>
                <a:avLst/>
                <a:gdLst>
                  <a:gd name="CX1" fmla="*/ 20091 w 21600"/>
                  <a:gd name="CY1" fmla="*/ 20160 h 21600"/>
                  <a:gd name="CX2" fmla="*/ 20091 w 21600"/>
                  <a:gd name="CY2" fmla="*/ 20160 h 21600"/>
                  <a:gd name="CX3" fmla="*/ 3396 w 21600"/>
                  <a:gd name="CY3" fmla="*/ 21261 h 21600"/>
                  <a:gd name="CX4" fmla="*/ 755 w 21600"/>
                  <a:gd name="CY4" fmla="*/ 19313 h 21600"/>
                  <a:gd name="CX5" fmla="*/ 1226 w 21600"/>
                  <a:gd name="CY5" fmla="*/ 85 h 21600"/>
                  <a:gd name="CX6" fmla="*/ 21600 w 21600"/>
                  <a:gd name="CY6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10800000">
                    <a:pos x="CX4" y="CY4"/>
                  </a:cxn>
                  <a:cxn ang="1620000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0091" y="20160"/>
                    </a:moveTo>
                    <a:cubicBezTo>
                      <a:pt x="19997" y="21600"/>
                      <a:pt x="7546" y="21261"/>
                      <a:pt x="3396" y="21261"/>
                    </a:cubicBezTo>
                    <a:cubicBezTo>
                      <a:pt x="1321" y="21261"/>
                      <a:pt x="1132" y="21092"/>
                      <a:pt x="755" y="19313"/>
                    </a:cubicBezTo>
                    <a:cubicBezTo>
                      <a:pt x="189" y="16348"/>
                      <a:pt x="0" y="5252"/>
                      <a:pt x="1226" y="85"/>
                    </a:cubicBezTo>
                    <a:cubicBezTo>
                      <a:pt x="4433" y="339"/>
                      <a:pt x="15469" y="424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5" name="図形 494"/>
              <p:cNvSpPr>
                <a:spLocks noChangeArrowheads="1"/>
              </p:cNvSpPr>
              <p:nvPr/>
            </p:nvSpPr>
            <p:spPr>
              <a:xfrm>
                <a:off x="1" y="996"/>
                <a:ext cx="379" cy="247"/>
              </a:xfrm>
              <a:custGeom>
                <a:avLst/>
                <a:gdLst>
                  <a:gd name="CX1" fmla="*/ 97 w 21600"/>
                  <a:gd name="CY1" fmla="*/ 5760 h 21600"/>
                  <a:gd name="CX2" fmla="*/ 97 w 21600"/>
                  <a:gd name="CY2" fmla="*/ 5760 h 21600"/>
                  <a:gd name="CX3" fmla="*/ 1098 w 21600"/>
                  <a:gd name="CY3" fmla="*/ 3327 h 21600"/>
                  <a:gd name="CX4" fmla="*/ 17338 w 21600"/>
                  <a:gd name="CY4" fmla="*/ 50 h 21600"/>
                  <a:gd name="CX5" fmla="*/ 18242 w 21600"/>
                  <a:gd name="CY5" fmla="*/ 894 h 21600"/>
                  <a:gd name="CX6" fmla="*/ 21406 w 21600"/>
                  <a:gd name="CY6" fmla="*/ 19068 h 21600"/>
                  <a:gd name="CX7" fmla="*/ 20309 w 21600"/>
                  <a:gd name="CY7" fmla="*/ 21600 h 21600"/>
                  <a:gd name="CX8" fmla="*/ 97 w 21600"/>
                  <a:gd name="CY8" fmla="*/ 5760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10800000">
                    <a:pos x="CX3" y="CY3"/>
                  </a:cxn>
                  <a:cxn ang="16200000">
                    <a:pos x="CX4" y="CY4"/>
                  </a:cxn>
                  <a:cxn ang="16200000">
                    <a:pos x="CX5" y="CY5"/>
                  </a:cxn>
                  <a:cxn ang="0">
                    <a:pos x="CX6" y="CY6"/>
                  </a:cxn>
                  <a:cxn ang="5400000">
                    <a:pos x="CX7" y="CY7"/>
                  </a:cxn>
                  <a:cxn ang="108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97" y="5760"/>
                    </a:moveTo>
                    <a:cubicBezTo>
                      <a:pt x="0" y="5114"/>
                      <a:pt x="549" y="3426"/>
                      <a:pt x="1098" y="3327"/>
                    </a:cubicBezTo>
                    <a:cubicBezTo>
                      <a:pt x="1098" y="3327"/>
                      <a:pt x="17338" y="50"/>
                      <a:pt x="17338" y="50"/>
                    </a:cubicBezTo>
                    <a:cubicBezTo>
                      <a:pt x="17726" y="0"/>
                      <a:pt x="18113" y="298"/>
                      <a:pt x="18242" y="894"/>
                    </a:cubicBezTo>
                    <a:cubicBezTo>
                      <a:pt x="18242" y="894"/>
                      <a:pt x="21406" y="19068"/>
                      <a:pt x="21406" y="19068"/>
                    </a:cubicBezTo>
                    <a:cubicBezTo>
                      <a:pt x="21600" y="20210"/>
                      <a:pt x="20728" y="21550"/>
                      <a:pt x="20309" y="21600"/>
                    </a:cubicBezTo>
                    <a:cubicBezTo>
                      <a:pt x="20309" y="21600"/>
                      <a:pt x="97" y="5760"/>
                      <a:pt x="97" y="5760"/>
                    </a:cubicBezTo>
                  </a:path>
                </a:pathLst>
              </a:custGeom>
              <a:solidFill>
                <a:srgbClr val="5B8DBC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6" name="図形 495"/>
              <p:cNvSpPr>
                <a:spLocks noChangeArrowheads="1"/>
              </p:cNvSpPr>
              <p:nvPr/>
            </p:nvSpPr>
            <p:spPr>
              <a:xfrm>
                <a:off x="1" y="1010"/>
                <a:ext cx="369" cy="270"/>
              </a:xfrm>
              <a:custGeom>
                <a:avLst/>
                <a:gdLst>
                  <a:gd name="CX1" fmla="*/ 100 w 21600"/>
                  <a:gd name="CY1" fmla="*/ 4129 h 21600"/>
                  <a:gd name="CX2" fmla="*/ 100 w 21600"/>
                  <a:gd name="CY2" fmla="*/ 4129 h 21600"/>
                  <a:gd name="CX3" fmla="*/ 630 w 21600"/>
                  <a:gd name="CY3" fmla="*/ 3086 h 21600"/>
                  <a:gd name="CX4" fmla="*/ 17287 w 21600"/>
                  <a:gd name="CY4" fmla="*/ 91 h 21600"/>
                  <a:gd name="CX5" fmla="*/ 18216 w 21600"/>
                  <a:gd name="CY5" fmla="*/ 862 h 21600"/>
                  <a:gd name="CX6" fmla="*/ 21500 w 21600"/>
                  <a:gd name="CY6" fmla="*/ 17471 h 21600"/>
                  <a:gd name="CX7" fmla="*/ 20903 w 21600"/>
                  <a:gd name="CY7" fmla="*/ 18514 h 21600"/>
                  <a:gd name="CX8" fmla="*/ 4347 w 21600"/>
                  <a:gd name="CY8" fmla="*/ 21555 h 21600"/>
                  <a:gd name="CX9" fmla="*/ 3451 w 21600"/>
                  <a:gd name="CY9" fmla="*/ 20647 h 21600"/>
                  <a:gd name="CX10" fmla="*/ 100 w 21600"/>
                  <a:gd name="CY10" fmla="*/ 4129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10800000">
                    <a:pos x="CX3" y="CY3"/>
                  </a:cxn>
                  <a:cxn ang="16200000">
                    <a:pos x="CX4" y="CY4"/>
                  </a:cxn>
                  <a:cxn ang="1620000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5400000">
                    <a:pos x="CX8" y="CY8"/>
                  </a:cxn>
                  <a:cxn ang="5400000">
                    <a:pos x="CX9" y="CY9"/>
                  </a:cxn>
                  <a:cxn ang="10800000">
                    <a:pos x="CX10" y="CY10"/>
                  </a:cxn>
                </a:cxnLst>
                <a:rect l="l" t="t" r="r" b="b"/>
                <a:pathLst>
                  <a:path w="21600" h="21600">
                    <a:moveTo>
                      <a:pt x="100" y="4129"/>
                    </a:moveTo>
                    <a:cubicBezTo>
                      <a:pt x="0" y="3539"/>
                      <a:pt x="199" y="3131"/>
                      <a:pt x="630" y="3086"/>
                    </a:cubicBezTo>
                    <a:cubicBezTo>
                      <a:pt x="630" y="3086"/>
                      <a:pt x="17287" y="91"/>
                      <a:pt x="17287" y="91"/>
                    </a:cubicBezTo>
                    <a:cubicBezTo>
                      <a:pt x="17718" y="0"/>
                      <a:pt x="18083" y="272"/>
                      <a:pt x="18216" y="862"/>
                    </a:cubicBezTo>
                    <a:cubicBezTo>
                      <a:pt x="18216" y="862"/>
                      <a:pt x="21500" y="17471"/>
                      <a:pt x="21500" y="17471"/>
                    </a:cubicBezTo>
                    <a:cubicBezTo>
                      <a:pt x="21600" y="18015"/>
                      <a:pt x="21335" y="18469"/>
                      <a:pt x="20903" y="18514"/>
                    </a:cubicBezTo>
                    <a:cubicBezTo>
                      <a:pt x="20903" y="18514"/>
                      <a:pt x="4347" y="21555"/>
                      <a:pt x="4347" y="21555"/>
                    </a:cubicBezTo>
                    <a:cubicBezTo>
                      <a:pt x="3915" y="21600"/>
                      <a:pt x="3517" y="21282"/>
                      <a:pt x="3451" y="20647"/>
                    </a:cubicBezTo>
                    <a:cubicBezTo>
                      <a:pt x="3451" y="20647"/>
                      <a:pt x="100" y="4129"/>
                      <a:pt x="100" y="4129"/>
                    </a:cubicBezTo>
                  </a:path>
                </a:pathLst>
              </a:custGeom>
              <a:solidFill>
                <a:srgbClr val="69A3D8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7" name="図形 496"/>
              <p:cNvSpPr>
                <a:spLocks noChangeArrowheads="1"/>
              </p:cNvSpPr>
              <p:nvPr/>
            </p:nvSpPr>
            <p:spPr>
              <a:xfrm>
                <a:off x="32" y="1033"/>
                <a:ext cx="308" cy="224"/>
              </a:xfrm>
              <a:custGeom>
                <a:avLst/>
                <a:gdLst>
                  <a:gd name="CX1" fmla="*/ 17868 w 21600"/>
                  <a:gd name="CY1" fmla="*/ 0 h 21600"/>
                  <a:gd name="CX2" fmla="*/ 17868 w 21600"/>
                  <a:gd name="CY2" fmla="*/ 0 h 21600"/>
                  <a:gd name="CX3" fmla="*/ 0 w 21600"/>
                  <a:gd name="CY3" fmla="*/ 3109 h 21600"/>
                  <a:gd name="CX4" fmla="*/ 3693 w 21600"/>
                  <a:gd name="CY4" fmla="*/ 21600 h 21600"/>
                  <a:gd name="CX5" fmla="*/ 21600 w 21600"/>
                  <a:gd name="CY5" fmla="*/ 18327 h 21600"/>
                  <a:gd name="CX6" fmla="*/ 17868 w 21600"/>
                  <a:gd name="CY6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17868" y="0"/>
                    </a:moveTo>
                    <a:lnTo>
                      <a:pt x="0" y="3109"/>
                    </a:lnTo>
                    <a:lnTo>
                      <a:pt x="3693" y="21600"/>
                    </a:lnTo>
                    <a:lnTo>
                      <a:pt x="21600" y="18327"/>
                    </a:lnTo>
                    <a:lnTo>
                      <a:pt x="17868" y="0"/>
                    </a:ln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8" name="図形 497"/>
              <p:cNvSpPr>
                <a:spLocks noChangeArrowheads="1"/>
              </p:cNvSpPr>
              <p:nvPr/>
            </p:nvSpPr>
            <p:spPr>
              <a:xfrm>
                <a:off x="280" y="1061"/>
                <a:ext cx="62" cy="126"/>
              </a:xfrm>
              <a:custGeom>
                <a:avLst/>
                <a:gdLst>
                  <a:gd name="CX1" fmla="*/ 10106 w 21600"/>
                  <a:gd name="CY1" fmla="*/ 0 h 21600"/>
                  <a:gd name="CX2" fmla="*/ 10106 w 21600"/>
                  <a:gd name="CY2" fmla="*/ 0 h 21600"/>
                  <a:gd name="CX3" fmla="*/ 0 w 21600"/>
                  <a:gd name="CY3" fmla="*/ 778 h 21600"/>
                  <a:gd name="CX4" fmla="*/ 11494 w 21600"/>
                  <a:gd name="CY4" fmla="*/ 21600 h 21600"/>
                  <a:gd name="CX5" fmla="*/ 21600 w 21600"/>
                  <a:gd name="CY5" fmla="*/ 21114 h 21600"/>
                  <a:gd name="CX6" fmla="*/ 10106 w 21600"/>
                  <a:gd name="CY6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10106" y="0"/>
                    </a:moveTo>
                    <a:lnTo>
                      <a:pt x="0" y="778"/>
                    </a:lnTo>
                    <a:lnTo>
                      <a:pt x="11494" y="21600"/>
                    </a:lnTo>
                    <a:lnTo>
                      <a:pt x="21600" y="21114"/>
                    </a:lnTo>
                    <a:lnTo>
                      <a:pt x="10106" y="0"/>
                    </a:lnTo>
                  </a:path>
                </a:pathLst>
              </a:custGeom>
              <a:solidFill>
                <a:srgbClr val="C9CAC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59" name="図形 498"/>
              <p:cNvSpPr>
                <a:spLocks noChangeArrowheads="1"/>
              </p:cNvSpPr>
              <p:nvPr/>
            </p:nvSpPr>
            <p:spPr>
              <a:xfrm>
                <a:off x="77" y="884"/>
                <a:ext cx="213" cy="435"/>
              </a:xfrm>
              <a:custGeom>
                <a:avLst/>
                <a:gdLst>
                  <a:gd name="CX1" fmla="*/ 1613 w 21600"/>
                  <a:gd name="CY1" fmla="*/ 0 h 21600"/>
                  <a:gd name="CX2" fmla="*/ 1613 w 21600"/>
                  <a:gd name="CY2" fmla="*/ 0 h 21600"/>
                  <a:gd name="CX3" fmla="*/ 1152 w 21600"/>
                  <a:gd name="CY3" fmla="*/ 6900 h 21600"/>
                  <a:gd name="CX4" fmla="*/ 6624 w 21600"/>
                  <a:gd name="CY4" fmla="*/ 15658 h 21600"/>
                  <a:gd name="CX5" fmla="*/ 5530 w 21600"/>
                  <a:gd name="CY5" fmla="*/ 19009 h 21600"/>
                  <a:gd name="CX6" fmla="*/ 9389 w 21600"/>
                  <a:gd name="CY6" fmla="*/ 20924 h 21600"/>
                  <a:gd name="CX7" fmla="*/ 12096 w 21600"/>
                  <a:gd name="CY7" fmla="*/ 20811 h 21600"/>
                  <a:gd name="CX8" fmla="*/ 14688 w 21600"/>
                  <a:gd name="CY8" fmla="*/ 20755 h 21600"/>
                  <a:gd name="CX9" fmla="*/ 17107 w 21600"/>
                  <a:gd name="CY9" fmla="*/ 18108 h 21600"/>
                  <a:gd name="CX10" fmla="*/ 21024 w 21600"/>
                  <a:gd name="CY10" fmla="*/ 18671 h 21600"/>
                  <a:gd name="CX11" fmla="*/ 20333 w 21600"/>
                  <a:gd name="CY11" fmla="*/ 17460 h 21600"/>
                  <a:gd name="CX12" fmla="*/ 13766 w 21600"/>
                  <a:gd name="CY12" fmla="*/ 14729 h 21600"/>
                  <a:gd name="CX13" fmla="*/ 8755 w 21600"/>
                  <a:gd name="CY13" fmla="*/ 4478 h 21600"/>
                  <a:gd name="CX14" fmla="*/ 10022 w 21600"/>
                  <a:gd name="CY14" fmla="*/ 704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5400000">
                    <a:pos x="CX7" y="CY7"/>
                  </a:cxn>
                  <a:cxn ang="5400000">
                    <a:pos x="CX8" y="CY8"/>
                  </a:cxn>
                  <a:cxn ang="540000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5400000">
                    <a:pos x="CX12" y="CY12"/>
                  </a:cxn>
                  <a:cxn ang="16200000">
                    <a:pos x="CX13" y="CY13"/>
                  </a:cxn>
                  <a:cxn ang="16200000">
                    <a:pos x="CX14" y="CY14"/>
                  </a:cxn>
                </a:cxnLst>
                <a:rect l="l" t="t" r="r" b="b"/>
                <a:pathLst>
                  <a:path w="21600" h="21600">
                    <a:moveTo>
                      <a:pt x="1613" y="0"/>
                    </a:moveTo>
                    <a:cubicBezTo>
                      <a:pt x="749" y="3605"/>
                      <a:pt x="0" y="5210"/>
                      <a:pt x="1152" y="6900"/>
                    </a:cubicBezTo>
                    <a:cubicBezTo>
                      <a:pt x="2534" y="9209"/>
                      <a:pt x="3917" y="12194"/>
                      <a:pt x="6624" y="15658"/>
                    </a:cubicBezTo>
                    <a:cubicBezTo>
                      <a:pt x="5011" y="16446"/>
                      <a:pt x="4954" y="18052"/>
                      <a:pt x="5530" y="19009"/>
                    </a:cubicBezTo>
                    <a:cubicBezTo>
                      <a:pt x="6739" y="21009"/>
                      <a:pt x="8294" y="21487"/>
                      <a:pt x="9389" y="20924"/>
                    </a:cubicBezTo>
                    <a:cubicBezTo>
                      <a:pt x="10022" y="21262"/>
                      <a:pt x="11462" y="21544"/>
                      <a:pt x="12096" y="20811"/>
                    </a:cubicBezTo>
                    <a:cubicBezTo>
                      <a:pt x="12672" y="21600"/>
                      <a:pt x="14515" y="21431"/>
                      <a:pt x="14688" y="20755"/>
                    </a:cubicBezTo>
                    <a:cubicBezTo>
                      <a:pt x="15955" y="21459"/>
                      <a:pt x="18547" y="21065"/>
                      <a:pt x="17107" y="18108"/>
                    </a:cubicBezTo>
                    <a:cubicBezTo>
                      <a:pt x="19066" y="18896"/>
                      <a:pt x="20218" y="19094"/>
                      <a:pt x="21024" y="18671"/>
                    </a:cubicBezTo>
                    <a:cubicBezTo>
                      <a:pt x="21600" y="18361"/>
                      <a:pt x="21485" y="18023"/>
                      <a:pt x="20333" y="17460"/>
                    </a:cubicBezTo>
                    <a:cubicBezTo>
                      <a:pt x="19238" y="16897"/>
                      <a:pt x="17280" y="15123"/>
                      <a:pt x="13766" y="14729"/>
                    </a:cubicBezTo>
                    <a:cubicBezTo>
                      <a:pt x="12672" y="12307"/>
                      <a:pt x="10253" y="6590"/>
                      <a:pt x="8755" y="4478"/>
                    </a:cubicBezTo>
                    <a:cubicBezTo>
                      <a:pt x="9158" y="3267"/>
                      <a:pt x="9734" y="1436"/>
                      <a:pt x="10022" y="704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0" name="図形 499"/>
              <p:cNvSpPr>
                <a:spLocks noChangeArrowheads="1"/>
              </p:cNvSpPr>
              <p:nvPr/>
            </p:nvSpPr>
            <p:spPr>
              <a:xfrm>
                <a:off x="157" y="960"/>
                <a:ext cx="6" cy="15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1782" y="11232"/>
                      <a:pt x="5891" y="5184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1" name="図形 500"/>
              <p:cNvSpPr>
                <a:spLocks noChangeArrowheads="1"/>
              </p:cNvSpPr>
              <p:nvPr/>
            </p:nvSpPr>
            <p:spPr>
              <a:xfrm>
                <a:off x="303" y="530"/>
                <a:ext cx="156" cy="91"/>
              </a:xfrm>
              <a:custGeom>
                <a:avLst/>
                <a:gdLst>
                  <a:gd name="CX1" fmla="*/ 0 w 21600"/>
                  <a:gd name="CY1" fmla="*/ 5867 h 21600"/>
                  <a:gd name="CX2" fmla="*/ 0 w 21600"/>
                  <a:gd name="CY2" fmla="*/ 5867 h 21600"/>
                  <a:gd name="CX3" fmla="*/ 21600 w 21600"/>
                  <a:gd name="CY3" fmla="*/ 6000 h 21600"/>
                  <a:gd name="CX4" fmla="*/ 0 w 21600"/>
                  <a:gd name="CY4" fmla="*/ 5867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5867"/>
                    </a:moveTo>
                    <a:cubicBezTo>
                      <a:pt x="6676" y="0"/>
                      <a:pt x="17830" y="1867"/>
                      <a:pt x="21600" y="6000"/>
                    </a:cubicBezTo>
                    <a:cubicBezTo>
                      <a:pt x="21600" y="16000"/>
                      <a:pt x="0" y="21600"/>
                      <a:pt x="0" y="5867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2" name="図形 501"/>
              <p:cNvSpPr>
                <a:spLocks noChangeArrowheads="1"/>
              </p:cNvSpPr>
              <p:nvPr/>
            </p:nvSpPr>
            <p:spPr>
              <a:xfrm>
                <a:off x="319" y="508"/>
                <a:ext cx="121" cy="95"/>
              </a:xfrm>
              <a:custGeom>
                <a:avLst/>
                <a:gdLst>
                  <a:gd name="CX1" fmla="*/ 404 w 21600"/>
                  <a:gd name="CY1" fmla="*/ 0 h 21600"/>
                  <a:gd name="CX2" fmla="*/ 404 w 21600"/>
                  <a:gd name="CY2" fmla="*/ 0 h 21600"/>
                  <a:gd name="CX3" fmla="*/ 0 w 21600"/>
                  <a:gd name="CY3" fmla="*/ 17332 h 21600"/>
                  <a:gd name="CX4" fmla="*/ 21600 w 21600"/>
                  <a:gd name="CY4" fmla="*/ 17332 h 21600"/>
                  <a:gd name="CX5" fmla="*/ 21297 w 21600"/>
                  <a:gd name="CY5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404" y="0"/>
                    </a:moveTo>
                    <a:cubicBezTo>
                      <a:pt x="1009" y="8666"/>
                      <a:pt x="1211" y="11770"/>
                      <a:pt x="0" y="17332"/>
                    </a:cubicBezTo>
                    <a:cubicBezTo>
                      <a:pt x="6157" y="21600"/>
                      <a:pt x="13828" y="21600"/>
                      <a:pt x="21600" y="17332"/>
                    </a:cubicBezTo>
                    <a:cubicBezTo>
                      <a:pt x="20288" y="11770"/>
                      <a:pt x="20591" y="8666"/>
                      <a:pt x="21297" y="0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3" name="図形 502"/>
              <p:cNvSpPr>
                <a:spLocks noChangeArrowheads="1"/>
              </p:cNvSpPr>
              <p:nvPr/>
            </p:nvSpPr>
            <p:spPr>
              <a:xfrm>
                <a:off x="290" y="554"/>
                <a:ext cx="182" cy="84"/>
              </a:xfrm>
              <a:custGeom>
                <a:avLst/>
                <a:gdLst>
                  <a:gd name="CX1" fmla="*/ 1543 w 21600"/>
                  <a:gd name="CY1" fmla="*/ 0 h 21600"/>
                  <a:gd name="CX2" fmla="*/ 1543 w 21600"/>
                  <a:gd name="CY2" fmla="*/ 0 h 21600"/>
                  <a:gd name="CX3" fmla="*/ 19990 w 21600"/>
                  <a:gd name="CY3" fmla="*/ 147 h 21600"/>
                  <a:gd name="CX4" fmla="*/ 21600 w 21600"/>
                  <a:gd name="CY4" fmla="*/ 12343 h 21600"/>
                  <a:gd name="CX5" fmla="*/ 0 w 21600"/>
                  <a:gd name="CY5" fmla="*/ 12343 h 21600"/>
                  <a:gd name="CX6" fmla="*/ 1543 w 21600"/>
                  <a:gd name="CY6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1543" y="0"/>
                    </a:moveTo>
                    <a:cubicBezTo>
                      <a:pt x="5299" y="11020"/>
                      <a:pt x="16837" y="6759"/>
                      <a:pt x="19990" y="147"/>
                    </a:cubicBezTo>
                    <a:cubicBezTo>
                      <a:pt x="20929" y="3967"/>
                      <a:pt x="21063" y="8522"/>
                      <a:pt x="21600" y="12343"/>
                    </a:cubicBezTo>
                    <a:cubicBezTo>
                      <a:pt x="16904" y="19984"/>
                      <a:pt x="5434" y="21600"/>
                      <a:pt x="0" y="12343"/>
                    </a:cubicBezTo>
                    <a:cubicBezTo>
                      <a:pt x="268" y="8669"/>
                      <a:pt x="872" y="4114"/>
                      <a:pt x="1543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4" name="図形 503"/>
              <p:cNvSpPr>
                <a:spLocks noChangeArrowheads="1"/>
              </p:cNvSpPr>
              <p:nvPr/>
            </p:nvSpPr>
            <p:spPr>
              <a:xfrm>
                <a:off x="128" y="2"/>
                <a:ext cx="501" cy="331"/>
              </a:xfrm>
              <a:custGeom>
                <a:avLst/>
                <a:gdLst>
                  <a:gd name="CX1" fmla="*/ 2786 w 21600"/>
                  <a:gd name="CY1" fmla="*/ 21563 h 21600"/>
                  <a:gd name="CX2" fmla="*/ 2786 w 21600"/>
                  <a:gd name="CY2" fmla="*/ 21563 h 21600"/>
                  <a:gd name="CX3" fmla="*/ 1955 w 21600"/>
                  <a:gd name="CY3" fmla="*/ 18228 h 21600"/>
                  <a:gd name="CX4" fmla="*/ 0 w 21600"/>
                  <a:gd name="CY4" fmla="*/ 18006 h 21600"/>
                  <a:gd name="CX5" fmla="*/ 2004 w 21600"/>
                  <a:gd name="CY5" fmla="*/ 12115 h 21600"/>
                  <a:gd name="CX6" fmla="*/ 147 w 21600"/>
                  <a:gd name="CY6" fmla="*/ 12708 h 21600"/>
                  <a:gd name="CX7" fmla="*/ 2639 w 21600"/>
                  <a:gd name="CY7" fmla="*/ 7632 h 21600"/>
                  <a:gd name="CX8" fmla="*/ 6353 w 21600"/>
                  <a:gd name="CY8" fmla="*/ 3890 h 21600"/>
                  <a:gd name="CX9" fmla="*/ 8357 w 21600"/>
                  <a:gd name="CY9" fmla="*/ 667 h 21600"/>
                  <a:gd name="CX10" fmla="*/ 11509 w 21600"/>
                  <a:gd name="CY10" fmla="*/ 0 h 21600"/>
                  <a:gd name="CX11" fmla="*/ 10311 w 21600"/>
                  <a:gd name="CY11" fmla="*/ 1778 h 21600"/>
                  <a:gd name="CX12" fmla="*/ 16689 w 21600"/>
                  <a:gd name="CY12" fmla="*/ 3890 h 21600"/>
                  <a:gd name="CX13" fmla="*/ 21600 w 21600"/>
                  <a:gd name="CY13" fmla="*/ 15227 h 21600"/>
                  <a:gd name="CX14" fmla="*/ 19352 w 21600"/>
                  <a:gd name="CY14" fmla="*/ 15561 h 21600"/>
                  <a:gd name="CX15" fmla="*/ 18937 w 21600"/>
                  <a:gd name="CY15" fmla="*/ 2160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  <a:cxn ang="16200000">
                    <a:pos x="CX9" y="CY9"/>
                  </a:cxn>
                  <a:cxn ang="16200000">
                    <a:pos x="CX10" y="CY10"/>
                  </a:cxn>
                  <a:cxn ang="16200000">
                    <a:pos x="CX11" y="CY11"/>
                  </a:cxn>
                  <a:cxn ang="16200000">
                    <a:pos x="CX12" y="CY12"/>
                  </a:cxn>
                  <a:cxn ang="0">
                    <a:pos x="CX13" y="CY13"/>
                  </a:cxn>
                  <a:cxn ang="0">
                    <a:pos x="CX14" y="CY14"/>
                  </a:cxn>
                  <a:cxn ang="5400000">
                    <a:pos x="CX15" y="CY15"/>
                  </a:cxn>
                </a:cxnLst>
                <a:rect l="l" t="t" r="r" b="b"/>
                <a:pathLst>
                  <a:path w="21600" h="21600">
                    <a:moveTo>
                      <a:pt x="2786" y="21563"/>
                    </a:moveTo>
                    <a:cubicBezTo>
                      <a:pt x="2101" y="20637"/>
                      <a:pt x="1857" y="19896"/>
                      <a:pt x="1955" y="18228"/>
                    </a:cubicBezTo>
                    <a:cubicBezTo>
                      <a:pt x="1319" y="18525"/>
                      <a:pt x="757" y="18414"/>
                      <a:pt x="0" y="18006"/>
                    </a:cubicBezTo>
                    <a:cubicBezTo>
                      <a:pt x="2272" y="16635"/>
                      <a:pt x="1246" y="13894"/>
                      <a:pt x="2004" y="12115"/>
                    </a:cubicBezTo>
                    <a:cubicBezTo>
                      <a:pt x="1417" y="12708"/>
                      <a:pt x="953" y="12893"/>
                      <a:pt x="147" y="12708"/>
                    </a:cubicBezTo>
                    <a:cubicBezTo>
                      <a:pt x="1930" y="11152"/>
                      <a:pt x="2224" y="10337"/>
                      <a:pt x="2639" y="7632"/>
                    </a:cubicBezTo>
                    <a:cubicBezTo>
                      <a:pt x="2957" y="5298"/>
                      <a:pt x="4178" y="2705"/>
                      <a:pt x="6353" y="3890"/>
                    </a:cubicBezTo>
                    <a:cubicBezTo>
                      <a:pt x="5620" y="1630"/>
                      <a:pt x="7086" y="370"/>
                      <a:pt x="8357" y="667"/>
                    </a:cubicBezTo>
                    <a:cubicBezTo>
                      <a:pt x="9603" y="1037"/>
                      <a:pt x="10385" y="741"/>
                      <a:pt x="11509" y="0"/>
                    </a:cubicBezTo>
                    <a:cubicBezTo>
                      <a:pt x="11289" y="815"/>
                      <a:pt x="10702" y="1482"/>
                      <a:pt x="10311" y="1778"/>
                    </a:cubicBezTo>
                    <a:cubicBezTo>
                      <a:pt x="12510" y="1371"/>
                      <a:pt x="15003" y="1704"/>
                      <a:pt x="16689" y="3890"/>
                    </a:cubicBezTo>
                    <a:cubicBezTo>
                      <a:pt x="20818" y="9374"/>
                      <a:pt x="18595" y="15153"/>
                      <a:pt x="21600" y="15227"/>
                    </a:cubicBezTo>
                    <a:cubicBezTo>
                      <a:pt x="21185" y="15857"/>
                      <a:pt x="19938" y="16487"/>
                      <a:pt x="19352" y="15561"/>
                    </a:cubicBezTo>
                    <a:cubicBezTo>
                      <a:pt x="19743" y="17710"/>
                      <a:pt x="19743" y="19414"/>
                      <a:pt x="18937" y="21600"/>
                    </a:cubicBezTo>
                  </a:path>
                </a:pathLst>
              </a:custGeom>
              <a:solidFill>
                <a:srgbClr val="7A6A56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5" name="図形 504"/>
              <p:cNvSpPr>
                <a:spLocks noChangeArrowheads="1"/>
              </p:cNvSpPr>
              <p:nvPr/>
            </p:nvSpPr>
            <p:spPr>
              <a:xfrm>
                <a:off x="513" y="303"/>
                <a:ext cx="73" cy="114"/>
              </a:xfrm>
              <a:custGeom>
                <a:avLst/>
                <a:gdLst>
                  <a:gd name="CX1" fmla="*/ 6530 w 21600"/>
                  <a:gd name="CY1" fmla="*/ 4212 h 21600"/>
                  <a:gd name="CX2" fmla="*/ 6530 w 21600"/>
                  <a:gd name="CY2" fmla="*/ 4212 h 21600"/>
                  <a:gd name="CX3" fmla="*/ 21600 w 21600"/>
                  <a:gd name="CY3" fmla="*/ 7992 h 21600"/>
                  <a:gd name="CX4" fmla="*/ 0 w 21600"/>
                  <a:gd name="CY4" fmla="*/ 1998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530" y="4212"/>
                    </a:moveTo>
                    <a:cubicBezTo>
                      <a:pt x="12558" y="0"/>
                      <a:pt x="21600" y="1728"/>
                      <a:pt x="21600" y="7992"/>
                    </a:cubicBezTo>
                    <a:cubicBezTo>
                      <a:pt x="21600" y="14256"/>
                      <a:pt x="12558" y="21600"/>
                      <a:pt x="0" y="1998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6" name="図形 505"/>
              <p:cNvSpPr>
                <a:spLocks noChangeArrowheads="1"/>
              </p:cNvSpPr>
              <p:nvPr/>
            </p:nvSpPr>
            <p:spPr>
              <a:xfrm>
                <a:off x="177" y="303"/>
                <a:ext cx="73" cy="113"/>
              </a:xfrm>
              <a:custGeom>
                <a:avLst/>
                <a:gdLst>
                  <a:gd name="CX1" fmla="*/ 15070 w 21600"/>
                  <a:gd name="CY1" fmla="*/ 4212 h 21600"/>
                  <a:gd name="CX2" fmla="*/ 15070 w 21600"/>
                  <a:gd name="CY2" fmla="*/ 4212 h 21600"/>
                  <a:gd name="CX3" fmla="*/ 0 w 21600"/>
                  <a:gd name="CY3" fmla="*/ 7992 h 21600"/>
                  <a:gd name="CX4" fmla="*/ 21600 w 21600"/>
                  <a:gd name="CY4" fmla="*/ 19872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15070" y="4212"/>
                    </a:moveTo>
                    <a:cubicBezTo>
                      <a:pt x="8874" y="0"/>
                      <a:pt x="0" y="1728"/>
                      <a:pt x="0" y="7992"/>
                    </a:cubicBezTo>
                    <a:cubicBezTo>
                      <a:pt x="0" y="14256"/>
                      <a:pt x="8874" y="21600"/>
                      <a:pt x="21600" y="19872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7" name="図形 506"/>
              <p:cNvSpPr>
                <a:spLocks noChangeArrowheads="1"/>
              </p:cNvSpPr>
              <p:nvPr/>
            </p:nvSpPr>
            <p:spPr>
              <a:xfrm>
                <a:off x="552" y="239"/>
                <a:ext cx="9" cy="2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4850" y="21600"/>
                      <a:pt x="6750" y="0"/>
                      <a:pt x="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8" name="図形 507"/>
              <p:cNvSpPr>
                <a:spLocks noChangeArrowheads="1"/>
              </p:cNvSpPr>
              <p:nvPr/>
            </p:nvSpPr>
            <p:spPr>
              <a:xfrm>
                <a:off x="180" y="270"/>
                <a:ext cx="27" cy="11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0 w 21600"/>
                  <a:gd name="CY3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4850" y="13642"/>
                      <a:pt x="8550" y="20463"/>
                      <a:pt x="0" y="2160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69" name="図形 508"/>
              <p:cNvSpPr>
                <a:spLocks noChangeArrowheads="1"/>
              </p:cNvSpPr>
              <p:nvPr/>
            </p:nvSpPr>
            <p:spPr>
              <a:xfrm>
                <a:off x="207" y="124"/>
                <a:ext cx="345" cy="442"/>
              </a:xfrm>
              <a:custGeom>
                <a:avLst/>
                <a:gdLst>
                  <a:gd name="CX1" fmla="*/ 0 w 21600"/>
                  <a:gd name="CY1" fmla="*/ 7145 h 21600"/>
                  <a:gd name="CX2" fmla="*/ 0 w 21600"/>
                  <a:gd name="CY2" fmla="*/ 7145 h 21600"/>
                  <a:gd name="CX3" fmla="*/ 6065 w 21600"/>
                  <a:gd name="CY3" fmla="*/ 19025 h 21600"/>
                  <a:gd name="CX4" fmla="*/ 15606 w 21600"/>
                  <a:gd name="CY4" fmla="*/ 19135 h 21600"/>
                  <a:gd name="CX5" fmla="*/ 21245 w 21600"/>
                  <a:gd name="CY5" fmla="*/ 11548 h 21600"/>
                  <a:gd name="CX6" fmla="*/ 21600 w 21600"/>
                  <a:gd name="CY6" fmla="*/ 5622 h 21600"/>
                  <a:gd name="CX7" fmla="*/ 13726 w 21600"/>
                  <a:gd name="CY7" fmla="*/ 1606 h 21600"/>
                  <a:gd name="CX8" fmla="*/ 16102 w 21600"/>
                  <a:gd name="CY8" fmla="*/ 5123 h 21600"/>
                  <a:gd name="CX9" fmla="*/ 9860 w 21600"/>
                  <a:gd name="CY9" fmla="*/ 2382 h 21600"/>
                  <a:gd name="CX10" fmla="*/ 6597 w 21600"/>
                  <a:gd name="CY10" fmla="*/ 2077 h 21600"/>
                  <a:gd name="CX11" fmla="*/ 4611 w 21600"/>
                  <a:gd name="CY11" fmla="*/ 2243 h 21600"/>
                  <a:gd name="CX12" fmla="*/ 213 w 21600"/>
                  <a:gd name="CY12" fmla="*/ 8252 h 21600"/>
                  <a:gd name="CX13" fmla="*/ 2128 w 21600"/>
                  <a:gd name="CY13" fmla="*/ 4763 h 21600"/>
                  <a:gd name="CX14" fmla="*/ 0 w 21600"/>
                  <a:gd name="CY14" fmla="*/ 71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  <a:cxn ang="16200000">
                    <a:pos x="CX8" y="CY8"/>
                  </a:cxn>
                  <a:cxn ang="16200000">
                    <a:pos x="CX9" y="CY9"/>
                  </a:cxn>
                  <a:cxn ang="16200000">
                    <a:pos x="CX10" y="CY10"/>
                  </a:cxn>
                  <a:cxn ang="16200000">
                    <a:pos x="CX11" y="CY11"/>
                  </a:cxn>
                  <a:cxn ang="10800000">
                    <a:pos x="CX12" y="CY12"/>
                  </a:cxn>
                  <a:cxn ang="10800000">
                    <a:pos x="CX13" y="CY13"/>
                  </a:cxn>
                  <a:cxn ang="10800000">
                    <a:pos x="CX14" y="CY14"/>
                  </a:cxn>
                </a:cxnLst>
                <a:rect l="l" t="t" r="r" b="b"/>
                <a:pathLst>
                  <a:path w="21600" h="21600">
                    <a:moveTo>
                      <a:pt x="0" y="7145"/>
                    </a:moveTo>
                    <a:cubicBezTo>
                      <a:pt x="674" y="14400"/>
                      <a:pt x="1490" y="16311"/>
                      <a:pt x="6065" y="19025"/>
                    </a:cubicBezTo>
                    <a:cubicBezTo>
                      <a:pt x="10428" y="21600"/>
                      <a:pt x="13088" y="20492"/>
                      <a:pt x="15606" y="19135"/>
                    </a:cubicBezTo>
                    <a:cubicBezTo>
                      <a:pt x="18514" y="17585"/>
                      <a:pt x="20713" y="15397"/>
                      <a:pt x="21245" y="11548"/>
                    </a:cubicBezTo>
                    <a:cubicBezTo>
                      <a:pt x="21458" y="9775"/>
                      <a:pt x="21600" y="7449"/>
                      <a:pt x="21600" y="5622"/>
                    </a:cubicBezTo>
                    <a:cubicBezTo>
                      <a:pt x="18727" y="5151"/>
                      <a:pt x="15996" y="4098"/>
                      <a:pt x="13726" y="1606"/>
                    </a:cubicBezTo>
                    <a:cubicBezTo>
                      <a:pt x="13265" y="2742"/>
                      <a:pt x="14932" y="4209"/>
                      <a:pt x="16102" y="5123"/>
                    </a:cubicBezTo>
                    <a:cubicBezTo>
                      <a:pt x="13265" y="5040"/>
                      <a:pt x="10747" y="3822"/>
                      <a:pt x="9860" y="2382"/>
                    </a:cubicBezTo>
                    <a:cubicBezTo>
                      <a:pt x="8477" y="83"/>
                      <a:pt x="6562" y="0"/>
                      <a:pt x="6597" y="2077"/>
                    </a:cubicBezTo>
                    <a:cubicBezTo>
                      <a:pt x="5746" y="831"/>
                      <a:pt x="4398" y="720"/>
                      <a:pt x="4611" y="2243"/>
                    </a:cubicBezTo>
                    <a:cubicBezTo>
                      <a:pt x="4966" y="4458"/>
                      <a:pt x="3547" y="7892"/>
                      <a:pt x="213" y="8252"/>
                    </a:cubicBezTo>
                    <a:cubicBezTo>
                      <a:pt x="1348" y="7338"/>
                      <a:pt x="2164" y="5788"/>
                      <a:pt x="2128" y="4763"/>
                    </a:cubicBezTo>
                    <a:cubicBezTo>
                      <a:pt x="1561" y="5705"/>
                      <a:pt x="780" y="6618"/>
                      <a:pt x="0" y="7145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pic>
            <p:nvPicPr>
              <p:cNvPr id="1870" name="図 50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9" y="314"/>
                <a:ext cx="170" cy="18"/>
              </a:xfrm>
              <a:prstGeom prst="rect">
                <a:avLst/>
              </a:prstGeom>
              <a:noFill/>
              <a:ln>
                <a:miter/>
              </a:ln>
            </p:spPr>
          </p:pic>
          <p:sp>
            <p:nvSpPr>
              <p:cNvPr id="1871" name="図形 510"/>
              <p:cNvSpPr>
                <a:spLocks noChangeArrowheads="1"/>
              </p:cNvSpPr>
              <p:nvPr/>
            </p:nvSpPr>
            <p:spPr>
              <a:xfrm>
                <a:off x="319" y="448"/>
                <a:ext cx="129" cy="28"/>
              </a:xfrm>
              <a:custGeom>
                <a:avLst/>
                <a:gdLst>
                  <a:gd name="CX1" fmla="*/ 0 w 21600"/>
                  <a:gd name="CY1" fmla="*/ 864 h 21600"/>
                  <a:gd name="CX2" fmla="*/ 0 w 21600"/>
                  <a:gd name="CY2" fmla="*/ 864 h 21600"/>
                  <a:gd name="CX3" fmla="*/ 21600 w 21600"/>
                  <a:gd name="CY3" fmla="*/ 0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864"/>
                    </a:moveTo>
                    <a:cubicBezTo>
                      <a:pt x="5848" y="21600"/>
                      <a:pt x="17921" y="19008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72" name="図形 511"/>
              <p:cNvSpPr>
                <a:spLocks noChangeArrowheads="1"/>
              </p:cNvSpPr>
              <p:nvPr/>
            </p:nvSpPr>
            <p:spPr>
              <a:xfrm flipV="1">
                <a:off x="346" y="179"/>
                <a:ext cx="341" cy="230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7062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243" y="7477"/>
                      <a:pt x="14464" y="0"/>
                      <a:pt x="21600" y="7062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73" name="図形 512"/>
              <p:cNvSpPr>
                <a:spLocks noChangeArrowheads="1"/>
              </p:cNvSpPr>
              <p:nvPr/>
            </p:nvSpPr>
            <p:spPr>
              <a:xfrm>
                <a:off x="380" y="345"/>
                <a:ext cx="18" cy="67"/>
              </a:xfrm>
              <a:custGeom>
                <a:avLst/>
                <a:gdLst>
                  <a:gd name="CX1" fmla="*/ 6968 w 21600"/>
                  <a:gd name="CY1" fmla="*/ 0 h 21600"/>
                  <a:gd name="CX2" fmla="*/ 6968 w 21600"/>
                  <a:gd name="CY2" fmla="*/ 0 h 21600"/>
                  <a:gd name="CX3" fmla="*/ 21600 w 21600"/>
                  <a:gd name="CY3" fmla="*/ 15247 h 21600"/>
                  <a:gd name="CX4" fmla="*/ 0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968" y="0"/>
                    </a:moveTo>
                    <a:cubicBezTo>
                      <a:pt x="20206" y="8894"/>
                      <a:pt x="21600" y="11254"/>
                      <a:pt x="21600" y="15247"/>
                    </a:cubicBezTo>
                    <a:cubicBezTo>
                      <a:pt x="21600" y="19422"/>
                      <a:pt x="19510" y="20329"/>
                      <a:pt x="0" y="2160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74" name="図形 513"/>
              <p:cNvSpPr>
                <a:spLocks noChangeArrowheads="1"/>
              </p:cNvSpPr>
              <p:nvPr/>
            </p:nvSpPr>
            <p:spPr>
              <a:xfrm>
                <a:off x="277" y="225"/>
                <a:ext cx="64" cy="30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7062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7395" y="7477"/>
                      <a:pt x="7264" y="0"/>
                      <a:pt x="0" y="7062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75" name="図形 514"/>
              <p:cNvSpPr>
                <a:spLocks noChangeArrowheads="1"/>
              </p:cNvSpPr>
              <p:nvPr/>
            </p:nvSpPr>
            <p:spPr>
              <a:xfrm>
                <a:off x="351" y="29"/>
                <a:ext cx="16" cy="6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0 w 21600"/>
                  <a:gd name="CY3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3407" y="9600"/>
                      <a:pt x="0" y="21600"/>
                      <a:pt x="0" y="2160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pic>
            <p:nvPicPr>
              <p:cNvPr id="1876" name="図 51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" y="123"/>
                <a:ext cx="363" cy="38"/>
              </a:xfrm>
              <a:prstGeom prst="rect">
                <a:avLst/>
              </a:prstGeom>
              <a:noFill/>
              <a:ln>
                <a:miter/>
              </a:ln>
            </p:spPr>
          </p:pic>
          <p:sp>
            <p:nvSpPr>
              <p:cNvPr id="1877" name="図形 516"/>
              <p:cNvSpPr>
                <a:spLocks noChangeArrowheads="1"/>
              </p:cNvSpPr>
              <p:nvPr/>
            </p:nvSpPr>
            <p:spPr>
              <a:xfrm>
                <a:off x="70" y="629"/>
                <a:ext cx="124" cy="289"/>
              </a:xfrm>
              <a:custGeom>
                <a:avLst/>
                <a:gdLst>
                  <a:gd name="CX1" fmla="*/ 13376 w 21600"/>
                  <a:gd name="CY1" fmla="*/ 0 h 21600"/>
                  <a:gd name="CX2" fmla="*/ 13376 w 21600"/>
                  <a:gd name="CY2" fmla="*/ 0 h 21600"/>
                  <a:gd name="CX3" fmla="*/ 17835 w 21600"/>
                  <a:gd name="CY3" fmla="*/ 4142 h 21600"/>
                  <a:gd name="CX4" fmla="*/ 21600 w 21600"/>
                  <a:gd name="CY4" fmla="*/ 21473 h 21600"/>
                  <a:gd name="CX5" fmla="*/ 0 w 21600"/>
                  <a:gd name="CY5" fmla="*/ 20586 h 21600"/>
                  <a:gd name="CX6" fmla="*/ 4954 w 21600"/>
                  <a:gd name="CY6" fmla="*/ 10145 h 21600"/>
                  <a:gd name="CX7" fmla="*/ 4954 w 21600"/>
                  <a:gd name="CY7" fmla="*/ 10145 h 21600"/>
                  <a:gd name="CX8" fmla="*/ 13376 w 21600"/>
                  <a:gd name="CY8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13376" y="0"/>
                    </a:moveTo>
                    <a:cubicBezTo>
                      <a:pt x="14565" y="1437"/>
                      <a:pt x="16250" y="2578"/>
                      <a:pt x="17835" y="4142"/>
                    </a:cubicBezTo>
                    <a:cubicBezTo>
                      <a:pt x="19222" y="9426"/>
                      <a:pt x="21600" y="16147"/>
                      <a:pt x="21600" y="21473"/>
                    </a:cubicBezTo>
                    <a:cubicBezTo>
                      <a:pt x="13772" y="21600"/>
                      <a:pt x="6242" y="21389"/>
                      <a:pt x="0" y="20586"/>
                    </a:cubicBezTo>
                    <a:cubicBezTo>
                      <a:pt x="2477" y="17711"/>
                      <a:pt x="4459" y="12723"/>
                      <a:pt x="4954" y="10145"/>
                    </a:cubicBezTo>
                    <a:cubicBezTo>
                      <a:pt x="4954" y="10145"/>
                      <a:pt x="4954" y="10145"/>
                      <a:pt x="4954" y="10145"/>
                    </a:cubicBezTo>
                    <a:cubicBezTo>
                      <a:pt x="5648" y="6510"/>
                      <a:pt x="6341" y="1902"/>
                      <a:pt x="13376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</p:grpSp>
      </p:grpSp>
      <p:grpSp>
        <p:nvGrpSpPr>
          <p:cNvPr id="1878" name="グループ 1434"/>
          <p:cNvGrpSpPr/>
          <p:nvPr/>
        </p:nvGrpSpPr>
        <p:grpSpPr>
          <a:xfrm>
            <a:off x="1667062" y="3612733"/>
            <a:ext cx="854317" cy="551564"/>
            <a:chOff x="8588669" y="2856260"/>
            <a:chExt cx="1050934" cy="585250"/>
          </a:xfrm>
        </p:grpSpPr>
        <p:pic>
          <p:nvPicPr>
            <p:cNvPr id="1879" name="図 4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45645" y="3118009"/>
              <a:ext cx="477750" cy="274033"/>
            </a:xfrm>
            <a:prstGeom prst="rect">
              <a:avLst/>
            </a:prstGeom>
          </p:spPr>
        </p:pic>
        <p:grpSp>
          <p:nvGrpSpPr>
            <p:cNvPr id="1880" name="グループ 0"/>
            <p:cNvGrpSpPr/>
            <p:nvPr/>
          </p:nvGrpSpPr>
          <p:grpSpPr>
            <a:xfrm>
              <a:off x="8999487" y="3002638"/>
              <a:ext cx="133286" cy="438872"/>
              <a:chOff x="-7" y="-35"/>
              <a:chExt cx="801" cy="2870"/>
            </a:xfrm>
          </p:grpSpPr>
          <p:sp>
            <p:nvSpPr>
              <p:cNvPr id="1881" name="図形 441"/>
              <p:cNvSpPr>
                <a:spLocks noChangeArrowheads="1"/>
              </p:cNvSpPr>
              <p:nvPr/>
            </p:nvSpPr>
            <p:spPr>
              <a:xfrm>
                <a:off x="73" y="1760"/>
                <a:ext cx="94" cy="128"/>
              </a:xfrm>
              <a:custGeom>
                <a:avLst/>
                <a:gdLst>
                  <a:gd name="CX1" fmla="*/ 651 w 21600"/>
                  <a:gd name="CY1" fmla="*/ 2867 h 21600"/>
                  <a:gd name="CX2" fmla="*/ 651 w 21600"/>
                  <a:gd name="CY2" fmla="*/ 2867 h 21600"/>
                  <a:gd name="CX3" fmla="*/ 14704 w 21600"/>
                  <a:gd name="CY3" fmla="*/ 19402 h 21600"/>
                  <a:gd name="CX4" fmla="*/ 9369 w 21600"/>
                  <a:gd name="CY4" fmla="*/ 0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162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51" y="2867"/>
                    </a:moveTo>
                    <a:cubicBezTo>
                      <a:pt x="0" y="10991"/>
                      <a:pt x="7807" y="21600"/>
                      <a:pt x="14704" y="19402"/>
                    </a:cubicBezTo>
                    <a:cubicBezTo>
                      <a:pt x="21600" y="17204"/>
                      <a:pt x="19778" y="8219"/>
                      <a:pt x="9369" y="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2" name="図形 442"/>
              <p:cNvSpPr>
                <a:spLocks noChangeArrowheads="1"/>
              </p:cNvSpPr>
              <p:nvPr/>
            </p:nvSpPr>
            <p:spPr>
              <a:xfrm>
                <a:off x="81" y="1795"/>
                <a:ext cx="74" cy="124"/>
              </a:xfrm>
              <a:custGeom>
                <a:avLst/>
                <a:gdLst>
                  <a:gd name="CX1" fmla="*/ 13191 w 21600"/>
                  <a:gd name="CY1" fmla="*/ 0 h 21600"/>
                  <a:gd name="CX2" fmla="*/ 13191 w 21600"/>
                  <a:gd name="CY2" fmla="*/ 0 h 21600"/>
                  <a:gd name="CX3" fmla="*/ 16983 w 21600"/>
                  <a:gd name="CY3" fmla="*/ 11097 h 21600"/>
                  <a:gd name="CX4" fmla="*/ 9563 w 21600"/>
                  <a:gd name="CY4" fmla="*/ 16646 h 21600"/>
                  <a:gd name="CX5" fmla="*/ 0 w 21600"/>
                  <a:gd name="CY5" fmla="*/ 3171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13191" y="0"/>
                    </a:moveTo>
                    <a:cubicBezTo>
                      <a:pt x="12861" y="5450"/>
                      <a:pt x="13356" y="9809"/>
                      <a:pt x="16983" y="11097"/>
                    </a:cubicBezTo>
                    <a:cubicBezTo>
                      <a:pt x="21600" y="12683"/>
                      <a:pt x="18302" y="21600"/>
                      <a:pt x="9563" y="16646"/>
                    </a:cubicBezTo>
                    <a:cubicBezTo>
                      <a:pt x="824" y="11791"/>
                      <a:pt x="824" y="6143"/>
                      <a:pt x="0" y="3171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3" name="図形 443"/>
              <p:cNvSpPr>
                <a:spLocks noChangeArrowheads="1"/>
              </p:cNvSpPr>
              <p:nvPr/>
            </p:nvSpPr>
            <p:spPr>
              <a:xfrm>
                <a:off x="43" y="1211"/>
                <a:ext cx="156" cy="722"/>
              </a:xfrm>
              <a:custGeom>
                <a:avLst/>
                <a:gdLst>
                  <a:gd name="CX1" fmla="*/ 6104 w 21600"/>
                  <a:gd name="CY1" fmla="*/ 17514 h 21600"/>
                  <a:gd name="CX2" fmla="*/ 6104 w 21600"/>
                  <a:gd name="CY2" fmla="*/ 17514 h 21600"/>
                  <a:gd name="CX3" fmla="*/ 10643 w 21600"/>
                  <a:gd name="CY3" fmla="*/ 20176 h 21600"/>
                  <a:gd name="CX4" fmla="*/ 7435 w 21600"/>
                  <a:gd name="CY4" fmla="*/ 20634 h 21600"/>
                  <a:gd name="CX5" fmla="*/ 4304 w 21600"/>
                  <a:gd name="CY5" fmla="*/ 14191 h 21600"/>
                  <a:gd name="CX6" fmla="*/ 1252 w 21600"/>
                  <a:gd name="CY6" fmla="*/ 0 h 21600"/>
                  <a:gd name="CX7" fmla="*/ 21600 w 21600"/>
                  <a:gd name="CY7" fmla="*/ 0 h 21600"/>
                  <a:gd name="CX8" fmla="*/ 9783 w 21600"/>
                  <a:gd name="CY8" fmla="*/ 17361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54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6104" y="17514"/>
                    </a:moveTo>
                    <a:cubicBezTo>
                      <a:pt x="7200" y="18616"/>
                      <a:pt x="7748" y="19430"/>
                      <a:pt x="10643" y="20176"/>
                    </a:cubicBezTo>
                    <a:cubicBezTo>
                      <a:pt x="13852" y="21024"/>
                      <a:pt x="11035" y="21600"/>
                      <a:pt x="7435" y="20634"/>
                    </a:cubicBezTo>
                    <a:cubicBezTo>
                      <a:pt x="0" y="18616"/>
                      <a:pt x="1252" y="16921"/>
                      <a:pt x="4304" y="14191"/>
                    </a:cubicBezTo>
                    <a:cubicBezTo>
                      <a:pt x="1800" y="10325"/>
                      <a:pt x="1252" y="4629"/>
                      <a:pt x="1252" y="0"/>
                    </a:cubicBezTo>
                    <a:cubicBezTo>
                      <a:pt x="1252" y="0"/>
                      <a:pt x="21600" y="0"/>
                      <a:pt x="21600" y="0"/>
                    </a:cubicBezTo>
                    <a:cubicBezTo>
                      <a:pt x="21600" y="0"/>
                      <a:pt x="9783" y="17361"/>
                      <a:pt x="9783" y="1736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4" name="図形 444"/>
              <p:cNvSpPr>
                <a:spLocks noChangeArrowheads="1"/>
              </p:cNvSpPr>
              <p:nvPr/>
            </p:nvSpPr>
            <p:spPr>
              <a:xfrm>
                <a:off x="2" y="1118"/>
                <a:ext cx="171" cy="113"/>
              </a:xfrm>
              <a:custGeom>
                <a:avLst/>
                <a:gdLst>
                  <a:gd name="CX1" fmla="*/ 359 w 21600"/>
                  <a:gd name="CY1" fmla="*/ 5508 h 21600"/>
                  <a:gd name="CX2" fmla="*/ 359 w 21600"/>
                  <a:gd name="CY2" fmla="*/ 5508 h 21600"/>
                  <a:gd name="CX3" fmla="*/ 0 w 21600"/>
                  <a:gd name="CY3" fmla="*/ 18468 h 21600"/>
                  <a:gd name="CX4" fmla="*/ 20811 w 21600"/>
                  <a:gd name="CY4" fmla="*/ 20412 h 21600"/>
                  <a:gd name="CX5" fmla="*/ 21098 w 21600"/>
                  <a:gd name="CY5" fmla="*/ 4752 h 21600"/>
                  <a:gd name="CX6" fmla="*/ 359 w 21600"/>
                  <a:gd name="CY6" fmla="*/ 5508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108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359" y="5508"/>
                    </a:moveTo>
                    <a:cubicBezTo>
                      <a:pt x="0" y="12420"/>
                      <a:pt x="144" y="15228"/>
                      <a:pt x="0" y="18468"/>
                    </a:cubicBezTo>
                    <a:cubicBezTo>
                      <a:pt x="3947" y="20412"/>
                      <a:pt x="12558" y="21600"/>
                      <a:pt x="20811" y="20412"/>
                    </a:cubicBezTo>
                    <a:cubicBezTo>
                      <a:pt x="21600" y="14148"/>
                      <a:pt x="21313" y="9504"/>
                      <a:pt x="21098" y="4752"/>
                    </a:cubicBezTo>
                    <a:cubicBezTo>
                      <a:pt x="14998" y="1512"/>
                      <a:pt x="6746" y="0"/>
                      <a:pt x="359" y="5508"/>
                    </a:cubicBezTo>
                  </a:path>
                </a:pathLst>
              </a:custGeom>
              <a:solidFill>
                <a:srgbClr val="FFFBC7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5" name="図形 445"/>
              <p:cNvSpPr>
                <a:spLocks noChangeArrowheads="1"/>
              </p:cNvSpPr>
              <p:nvPr/>
            </p:nvSpPr>
            <p:spPr>
              <a:xfrm>
                <a:off x="543" y="1760"/>
                <a:ext cx="94" cy="128"/>
              </a:xfrm>
              <a:custGeom>
                <a:avLst/>
                <a:gdLst>
                  <a:gd name="CX1" fmla="*/ 20949 w 21600"/>
                  <a:gd name="CY1" fmla="*/ 2867 h 21600"/>
                  <a:gd name="CX2" fmla="*/ 20949 w 21600"/>
                  <a:gd name="CY2" fmla="*/ 2867 h 21600"/>
                  <a:gd name="CX3" fmla="*/ 6896 w 21600"/>
                  <a:gd name="CY3" fmla="*/ 19402 h 21600"/>
                  <a:gd name="CX4" fmla="*/ 12231 w 21600"/>
                  <a:gd name="CY4" fmla="*/ 0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162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20949" y="2867"/>
                    </a:moveTo>
                    <a:cubicBezTo>
                      <a:pt x="21600" y="10991"/>
                      <a:pt x="13793" y="21600"/>
                      <a:pt x="6896" y="19402"/>
                    </a:cubicBezTo>
                    <a:cubicBezTo>
                      <a:pt x="0" y="17204"/>
                      <a:pt x="1822" y="8219"/>
                      <a:pt x="12231" y="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6" name="図形 446"/>
              <p:cNvSpPr>
                <a:spLocks noChangeArrowheads="1"/>
              </p:cNvSpPr>
              <p:nvPr/>
            </p:nvSpPr>
            <p:spPr>
              <a:xfrm>
                <a:off x="554" y="1798"/>
                <a:ext cx="75" cy="121"/>
              </a:xfrm>
              <a:custGeom>
                <a:avLst/>
                <a:gdLst>
                  <a:gd name="CX1" fmla="*/ 8244 w 21600"/>
                  <a:gd name="CY1" fmla="*/ 0 h 21600"/>
                  <a:gd name="CX2" fmla="*/ 8244 w 21600"/>
                  <a:gd name="CY2" fmla="*/ 0 h 21600"/>
                  <a:gd name="CX3" fmla="*/ 4782 w 21600"/>
                  <a:gd name="CY3" fmla="*/ 10901 h 21600"/>
                  <a:gd name="CX4" fmla="*/ 12037 w 21600"/>
                  <a:gd name="CY4" fmla="*/ 16553 h 21600"/>
                  <a:gd name="CX5" fmla="*/ 21600 w 21600"/>
                  <a:gd name="CY5" fmla="*/ 282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8244" y="0"/>
                    </a:moveTo>
                    <a:cubicBezTo>
                      <a:pt x="8574" y="5551"/>
                      <a:pt x="8244" y="9589"/>
                      <a:pt x="4782" y="10901"/>
                    </a:cubicBezTo>
                    <a:cubicBezTo>
                      <a:pt x="0" y="12516"/>
                      <a:pt x="3298" y="21600"/>
                      <a:pt x="12037" y="16553"/>
                    </a:cubicBezTo>
                    <a:cubicBezTo>
                      <a:pt x="20776" y="11607"/>
                      <a:pt x="20776" y="5854"/>
                      <a:pt x="21600" y="2826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7" name="図形 447"/>
              <p:cNvSpPr>
                <a:spLocks noChangeArrowheads="1"/>
              </p:cNvSpPr>
              <p:nvPr/>
            </p:nvSpPr>
            <p:spPr>
              <a:xfrm>
                <a:off x="511" y="1211"/>
                <a:ext cx="156" cy="722"/>
              </a:xfrm>
              <a:custGeom>
                <a:avLst/>
                <a:gdLst>
                  <a:gd name="CX1" fmla="*/ 15238 w 21600"/>
                  <a:gd name="CY1" fmla="*/ 17548 h 21600"/>
                  <a:gd name="CX2" fmla="*/ 15238 w 21600"/>
                  <a:gd name="CY2" fmla="*/ 17548 h 21600"/>
                  <a:gd name="CX3" fmla="*/ 10761 w 21600"/>
                  <a:gd name="CY3" fmla="*/ 20176 h 21600"/>
                  <a:gd name="CX4" fmla="*/ 14138 w 21600"/>
                  <a:gd name="CY4" fmla="*/ 20634 h 21600"/>
                  <a:gd name="CX5" fmla="*/ 17359 w 21600"/>
                  <a:gd name="CY5" fmla="*/ 14191 h 21600"/>
                  <a:gd name="CX6" fmla="*/ 20343 w 21600"/>
                  <a:gd name="CY6" fmla="*/ 0 h 21600"/>
                  <a:gd name="CX7" fmla="*/ 0 w 21600"/>
                  <a:gd name="CY7" fmla="*/ 0 h 21600"/>
                  <a:gd name="CX8" fmla="*/ 11782 w 21600"/>
                  <a:gd name="CY8" fmla="*/ 17361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54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15238" y="17548"/>
                    </a:moveTo>
                    <a:cubicBezTo>
                      <a:pt x="14138" y="18650"/>
                      <a:pt x="13824" y="19464"/>
                      <a:pt x="10761" y="20176"/>
                    </a:cubicBezTo>
                    <a:cubicBezTo>
                      <a:pt x="7855" y="20871"/>
                      <a:pt x="10525" y="21600"/>
                      <a:pt x="14138" y="20634"/>
                    </a:cubicBezTo>
                    <a:cubicBezTo>
                      <a:pt x="21600" y="18616"/>
                      <a:pt x="20343" y="16921"/>
                      <a:pt x="17359" y="14191"/>
                    </a:cubicBezTo>
                    <a:cubicBezTo>
                      <a:pt x="19793" y="10325"/>
                      <a:pt x="20343" y="4629"/>
                      <a:pt x="20343" y="0"/>
                    </a:cubicBezTo>
                    <a:cubicBezTo>
                      <a:pt x="20343" y="0"/>
                      <a:pt x="0" y="0"/>
                      <a:pt x="0" y="0"/>
                    </a:cubicBezTo>
                    <a:cubicBezTo>
                      <a:pt x="0" y="0"/>
                      <a:pt x="11782" y="17361"/>
                      <a:pt x="11782" y="1736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8" name="図形 448"/>
              <p:cNvSpPr>
                <a:spLocks noChangeArrowheads="1"/>
              </p:cNvSpPr>
              <p:nvPr/>
            </p:nvSpPr>
            <p:spPr>
              <a:xfrm>
                <a:off x="533" y="1118"/>
                <a:ext cx="171" cy="113"/>
              </a:xfrm>
              <a:custGeom>
                <a:avLst/>
                <a:gdLst>
                  <a:gd name="CX1" fmla="*/ 21169 w 21600"/>
                  <a:gd name="CY1" fmla="*/ 5508 h 21600"/>
                  <a:gd name="CX2" fmla="*/ 21169 w 21600"/>
                  <a:gd name="CY2" fmla="*/ 5508 h 21600"/>
                  <a:gd name="CX3" fmla="*/ 21600 w 21600"/>
                  <a:gd name="CY3" fmla="*/ 18468 h 21600"/>
                  <a:gd name="CX4" fmla="*/ 789 w 21600"/>
                  <a:gd name="CY4" fmla="*/ 20412 h 21600"/>
                  <a:gd name="CX5" fmla="*/ 502 w 21600"/>
                  <a:gd name="CY5" fmla="*/ 4752 h 21600"/>
                  <a:gd name="CX6" fmla="*/ 21169 w 21600"/>
                  <a:gd name="CY6" fmla="*/ 5508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169" y="5508"/>
                    </a:moveTo>
                    <a:cubicBezTo>
                      <a:pt x="21600" y="12420"/>
                      <a:pt x="21456" y="15228"/>
                      <a:pt x="21600" y="18468"/>
                    </a:cubicBezTo>
                    <a:cubicBezTo>
                      <a:pt x="17653" y="20412"/>
                      <a:pt x="9042" y="21600"/>
                      <a:pt x="789" y="20412"/>
                    </a:cubicBezTo>
                    <a:cubicBezTo>
                      <a:pt x="0" y="14148"/>
                      <a:pt x="287" y="9504"/>
                      <a:pt x="502" y="4752"/>
                    </a:cubicBezTo>
                    <a:cubicBezTo>
                      <a:pt x="6602" y="1512"/>
                      <a:pt x="14854" y="0"/>
                      <a:pt x="21169" y="5508"/>
                    </a:cubicBezTo>
                  </a:path>
                </a:pathLst>
              </a:custGeom>
              <a:solidFill>
                <a:srgbClr val="FFFBC7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89" name="図形 449"/>
              <p:cNvSpPr>
                <a:spLocks noChangeArrowheads="1"/>
              </p:cNvSpPr>
              <p:nvPr/>
            </p:nvSpPr>
            <p:spPr>
              <a:xfrm>
                <a:off x="5" y="828"/>
                <a:ext cx="696" cy="335"/>
              </a:xfrm>
              <a:custGeom>
                <a:avLst/>
                <a:gdLst>
                  <a:gd name="CX1" fmla="*/ 5827 w 21600"/>
                  <a:gd name="CY1" fmla="*/ 20648 h 21600"/>
                  <a:gd name="CX2" fmla="*/ 5827 w 21600"/>
                  <a:gd name="CY2" fmla="*/ 20648 h 21600"/>
                  <a:gd name="CX3" fmla="*/ 0 w 21600"/>
                  <a:gd name="CY3" fmla="*/ 20575 h 21600"/>
                  <a:gd name="CX4" fmla="*/ 4278 w 21600"/>
                  <a:gd name="CY4" fmla="*/ 1794 h 21600"/>
                  <a:gd name="CX5" fmla="*/ 6883 w 21600"/>
                  <a:gd name="CY5" fmla="*/ 439 h 21600"/>
                  <a:gd name="CX6" fmla="*/ 14136 w 21600"/>
                  <a:gd name="CY6" fmla="*/ 293 h 21600"/>
                  <a:gd name="CX7" fmla="*/ 17181 w 21600"/>
                  <a:gd name="CY7" fmla="*/ 1721 h 21600"/>
                  <a:gd name="CX8" fmla="*/ 21600 w 21600"/>
                  <a:gd name="CY8" fmla="*/ 20575 h 21600"/>
                  <a:gd name="CX9" fmla="*/ 15791 w 21600"/>
                  <a:gd name="CY9" fmla="*/ 20648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  <a:cxn ang="16200000">
                    <a:pos x="CX4" y="CY4"/>
                  </a:cxn>
                  <a:cxn ang="162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0">
                    <a:pos x="CX8" y="CY8"/>
                  </a:cxn>
                  <a:cxn ang="54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5827" y="20648"/>
                    </a:moveTo>
                    <a:cubicBezTo>
                      <a:pt x="3996" y="21600"/>
                      <a:pt x="1690" y="21344"/>
                      <a:pt x="0" y="20575"/>
                    </a:cubicBezTo>
                    <a:cubicBezTo>
                      <a:pt x="810" y="4064"/>
                      <a:pt x="2271" y="3039"/>
                      <a:pt x="4278" y="1794"/>
                    </a:cubicBezTo>
                    <a:cubicBezTo>
                      <a:pt x="5457" y="3295"/>
                      <a:pt x="6302" y="2050"/>
                      <a:pt x="6883" y="439"/>
                    </a:cubicBezTo>
                    <a:cubicBezTo>
                      <a:pt x="8010" y="37"/>
                      <a:pt x="13080" y="0"/>
                      <a:pt x="14136" y="293"/>
                    </a:cubicBezTo>
                    <a:cubicBezTo>
                      <a:pt x="15227" y="2563"/>
                      <a:pt x="15844" y="2965"/>
                      <a:pt x="17181" y="1721"/>
                    </a:cubicBezTo>
                    <a:cubicBezTo>
                      <a:pt x="19276" y="2709"/>
                      <a:pt x="20949" y="4247"/>
                      <a:pt x="21600" y="20575"/>
                    </a:cubicBezTo>
                    <a:cubicBezTo>
                      <a:pt x="19928" y="21344"/>
                      <a:pt x="17622" y="21600"/>
                      <a:pt x="15791" y="20648"/>
                    </a:cubicBezTo>
                  </a:path>
                </a:pathLst>
              </a:custGeom>
              <a:solidFill>
                <a:srgbClr val="FFFFFF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0" name="図形 450"/>
              <p:cNvSpPr>
                <a:spLocks noChangeArrowheads="1"/>
              </p:cNvSpPr>
              <p:nvPr/>
            </p:nvSpPr>
            <p:spPr>
              <a:xfrm>
                <a:off x="91" y="2636"/>
                <a:ext cx="245" cy="199"/>
              </a:xfrm>
              <a:custGeom>
                <a:avLst/>
                <a:gdLst>
                  <a:gd name="CX1" fmla="*/ 10300 w 21600"/>
                  <a:gd name="CY1" fmla="*/ 675 h 21600"/>
                  <a:gd name="CX2" fmla="*/ 10300 w 21600"/>
                  <a:gd name="CY2" fmla="*/ 675 h 21600"/>
                  <a:gd name="CX3" fmla="*/ 2300 w 21600"/>
                  <a:gd name="CY3" fmla="*/ 13255 h 21600"/>
                  <a:gd name="CX4" fmla="*/ 3300 w 21600"/>
                  <a:gd name="CY4" fmla="*/ 20189 h 21600"/>
                  <a:gd name="CX5" fmla="*/ 15300 w 21600"/>
                  <a:gd name="CY5" fmla="*/ 12948 h 21600"/>
                  <a:gd name="CX6" fmla="*/ 17900 w 21600"/>
                  <a:gd name="CY6" fmla="*/ 6627 h 21600"/>
                  <a:gd name="CX7" fmla="*/ 18850 w 21600"/>
                  <a:gd name="CY7" fmla="*/ 8407 h 21600"/>
                  <a:gd name="CX8" fmla="*/ 21250 w 21600"/>
                  <a:gd name="CY8" fmla="*/ 6014 h 21600"/>
                  <a:gd name="CX9" fmla="*/ 20900 w 21600"/>
                  <a:gd name="CY9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162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10300" y="675"/>
                    </a:moveTo>
                    <a:cubicBezTo>
                      <a:pt x="8050" y="5645"/>
                      <a:pt x="4800" y="9020"/>
                      <a:pt x="2300" y="13255"/>
                    </a:cubicBezTo>
                    <a:cubicBezTo>
                      <a:pt x="0" y="17182"/>
                      <a:pt x="1250" y="19575"/>
                      <a:pt x="3300" y="20189"/>
                    </a:cubicBezTo>
                    <a:cubicBezTo>
                      <a:pt x="7650" y="21600"/>
                      <a:pt x="9200" y="20618"/>
                      <a:pt x="15300" y="12948"/>
                    </a:cubicBezTo>
                    <a:cubicBezTo>
                      <a:pt x="15300" y="12948"/>
                      <a:pt x="17900" y="6627"/>
                      <a:pt x="17900" y="6627"/>
                    </a:cubicBezTo>
                    <a:cubicBezTo>
                      <a:pt x="17900" y="6627"/>
                      <a:pt x="18850" y="8407"/>
                      <a:pt x="18850" y="8407"/>
                    </a:cubicBezTo>
                    <a:cubicBezTo>
                      <a:pt x="19850" y="7855"/>
                      <a:pt x="20450" y="7057"/>
                      <a:pt x="21250" y="6014"/>
                    </a:cubicBezTo>
                    <a:cubicBezTo>
                      <a:pt x="21400" y="4234"/>
                      <a:pt x="21600" y="1534"/>
                      <a:pt x="20900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1" name="図形 451"/>
              <p:cNvSpPr>
                <a:spLocks noChangeArrowheads="1"/>
              </p:cNvSpPr>
              <p:nvPr/>
            </p:nvSpPr>
            <p:spPr>
              <a:xfrm>
                <a:off x="130" y="1763"/>
                <a:ext cx="221" cy="933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5719 w 21600"/>
                  <a:gd name="CY3" fmla="*/ 20681 h 21600"/>
                  <a:gd name="CX4" fmla="*/ 20545 w 21600"/>
                  <a:gd name="CY4" fmla="*/ 20590 h 21600"/>
                  <a:gd name="CX5" fmla="*/ 21600 w 21600"/>
                  <a:gd name="CY5" fmla="*/ 44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3554" y="5157"/>
                      <a:pt x="5220" y="13674"/>
                      <a:pt x="5719" y="20681"/>
                    </a:cubicBezTo>
                    <a:cubicBezTo>
                      <a:pt x="8051" y="21600"/>
                      <a:pt x="17380" y="21600"/>
                      <a:pt x="20545" y="20590"/>
                    </a:cubicBezTo>
                    <a:cubicBezTo>
                      <a:pt x="20823" y="14881"/>
                      <a:pt x="21433" y="3438"/>
                      <a:pt x="21600" y="446"/>
                    </a:cubicBezTo>
                  </a:path>
                </a:pathLst>
              </a:custGeom>
              <a:solidFill>
                <a:srgbClr val="F19D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2" name="図形 452"/>
              <p:cNvSpPr>
                <a:spLocks noChangeArrowheads="1"/>
              </p:cNvSpPr>
              <p:nvPr/>
            </p:nvSpPr>
            <p:spPr>
              <a:xfrm>
                <a:off x="372" y="2636"/>
                <a:ext cx="245" cy="199"/>
              </a:xfrm>
              <a:custGeom>
                <a:avLst/>
                <a:gdLst>
                  <a:gd name="CX1" fmla="*/ 11326 w 21600"/>
                  <a:gd name="CY1" fmla="*/ 675 h 21600"/>
                  <a:gd name="CX2" fmla="*/ 11326 w 21600"/>
                  <a:gd name="CY2" fmla="*/ 675 h 21600"/>
                  <a:gd name="CX3" fmla="*/ 19295 w 21600"/>
                  <a:gd name="CY3" fmla="*/ 13255 h 21600"/>
                  <a:gd name="CX4" fmla="*/ 18342 w 21600"/>
                  <a:gd name="CY4" fmla="*/ 20189 h 21600"/>
                  <a:gd name="CX5" fmla="*/ 6265 w 21600"/>
                  <a:gd name="CY5" fmla="*/ 12948 h 21600"/>
                  <a:gd name="CX6" fmla="*/ 3709 w 21600"/>
                  <a:gd name="CY6" fmla="*/ 6627 h 21600"/>
                  <a:gd name="CX7" fmla="*/ 2706 w 21600"/>
                  <a:gd name="CY7" fmla="*/ 8407 h 21600"/>
                  <a:gd name="CX8" fmla="*/ 351 w 21600"/>
                  <a:gd name="CY8" fmla="*/ 6014 h 21600"/>
                  <a:gd name="CX9" fmla="*/ 702 w 21600"/>
                  <a:gd name="CY9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0800000">
                    <a:pos x="CX8" y="CY8"/>
                  </a:cxn>
                  <a:cxn ang="162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11326" y="675"/>
                    </a:moveTo>
                    <a:cubicBezTo>
                      <a:pt x="13531" y="5645"/>
                      <a:pt x="16789" y="9020"/>
                      <a:pt x="19295" y="13255"/>
                    </a:cubicBezTo>
                    <a:cubicBezTo>
                      <a:pt x="21600" y="17182"/>
                      <a:pt x="20347" y="19575"/>
                      <a:pt x="18342" y="20189"/>
                    </a:cubicBezTo>
                    <a:cubicBezTo>
                      <a:pt x="13982" y="21600"/>
                      <a:pt x="12379" y="20618"/>
                      <a:pt x="6265" y="12948"/>
                    </a:cubicBezTo>
                    <a:cubicBezTo>
                      <a:pt x="6265" y="12948"/>
                      <a:pt x="3709" y="6627"/>
                      <a:pt x="3709" y="6627"/>
                    </a:cubicBezTo>
                    <a:cubicBezTo>
                      <a:pt x="3709" y="6627"/>
                      <a:pt x="2706" y="8407"/>
                      <a:pt x="2706" y="8407"/>
                    </a:cubicBezTo>
                    <a:cubicBezTo>
                      <a:pt x="1754" y="7855"/>
                      <a:pt x="1153" y="7057"/>
                      <a:pt x="351" y="6014"/>
                    </a:cubicBezTo>
                    <a:cubicBezTo>
                      <a:pt x="150" y="4234"/>
                      <a:pt x="0" y="1534"/>
                      <a:pt x="702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3" name="図形 453"/>
              <p:cNvSpPr>
                <a:spLocks noChangeArrowheads="1"/>
              </p:cNvSpPr>
              <p:nvPr/>
            </p:nvSpPr>
            <p:spPr>
              <a:xfrm>
                <a:off x="357" y="1763"/>
                <a:ext cx="221" cy="933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15881 w 21600"/>
                  <a:gd name="CY3" fmla="*/ 20681 h 21600"/>
                  <a:gd name="CX4" fmla="*/ 1055 w 21600"/>
                  <a:gd name="CY4" fmla="*/ 20590 h 21600"/>
                  <a:gd name="CX5" fmla="*/ 0 w 21600"/>
                  <a:gd name="CY5" fmla="*/ 44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8046" y="5157"/>
                      <a:pt x="16380" y="13674"/>
                      <a:pt x="15881" y="20681"/>
                    </a:cubicBezTo>
                    <a:cubicBezTo>
                      <a:pt x="13549" y="21600"/>
                      <a:pt x="4220" y="21600"/>
                      <a:pt x="1055" y="20590"/>
                    </a:cubicBezTo>
                    <a:cubicBezTo>
                      <a:pt x="777" y="14881"/>
                      <a:pt x="222" y="3438"/>
                      <a:pt x="0" y="446"/>
                    </a:cubicBezTo>
                  </a:path>
                </a:pathLst>
              </a:custGeom>
              <a:solidFill>
                <a:srgbClr val="F19D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4" name="図形 454"/>
              <p:cNvSpPr>
                <a:spLocks noChangeArrowheads="1"/>
              </p:cNvSpPr>
              <p:nvPr/>
            </p:nvSpPr>
            <p:spPr>
              <a:xfrm>
                <a:off x="88" y="833"/>
                <a:ext cx="519" cy="1023"/>
              </a:xfrm>
              <a:custGeom>
                <a:avLst/>
                <a:gdLst>
                  <a:gd name="CX1" fmla="*/ 5766 w 21600"/>
                  <a:gd name="CY1" fmla="*/ 48 h 21600"/>
                  <a:gd name="CX2" fmla="*/ 5766 w 21600"/>
                  <a:gd name="CY2" fmla="*/ 48 h 21600"/>
                  <a:gd name="CX3" fmla="*/ 2269 w 21600"/>
                  <a:gd name="CY3" fmla="*/ 491 h 21600"/>
                  <a:gd name="CX4" fmla="*/ 1914 w 21600"/>
                  <a:gd name="CY4" fmla="*/ 3029 h 21600"/>
                  <a:gd name="CX5" fmla="*/ 1418 w 21600"/>
                  <a:gd name="CY5" fmla="*/ 8142 h 21600"/>
                  <a:gd name="CX6" fmla="*/ 2103 w 21600"/>
                  <a:gd name="CY6" fmla="*/ 11806 h 21600"/>
                  <a:gd name="CX7" fmla="*/ 307 w 21600"/>
                  <a:gd name="CY7" fmla="*/ 20594 h 21600"/>
                  <a:gd name="CX8" fmla="*/ 21600 w 21600"/>
                  <a:gd name="CY8" fmla="*/ 20594 h 21600"/>
                  <a:gd name="CX9" fmla="*/ 19757 w 21600"/>
                  <a:gd name="CY9" fmla="*/ 11806 h 21600"/>
                  <a:gd name="CX10" fmla="*/ 20607 w 21600"/>
                  <a:gd name="CY10" fmla="*/ 8142 h 21600"/>
                  <a:gd name="CX11" fmla="*/ 20111 w 21600"/>
                  <a:gd name="CY11" fmla="*/ 3029 h 21600"/>
                  <a:gd name="CX12" fmla="*/ 19591 w 21600"/>
                  <a:gd name="CY12" fmla="*/ 467 h 21600"/>
                  <a:gd name="CX13" fmla="*/ 15503 w 21600"/>
                  <a:gd name="CY13" fmla="*/ 0 h 21600"/>
                  <a:gd name="CX14" fmla="*/ 16472 w 21600"/>
                  <a:gd name="CY14" fmla="*/ 4119 h 21600"/>
                  <a:gd name="CX15" fmla="*/ 5105 w 21600"/>
                  <a:gd name="CY15" fmla="*/ 4179 h 21600"/>
                  <a:gd name="CX16" fmla="*/ 5766 w 21600"/>
                  <a:gd name="CY16" fmla="*/ 48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16200000">
                    <a:pos x="CX12" y="CY12"/>
                  </a:cxn>
                  <a:cxn ang="16200000">
                    <a:pos x="CX13" y="CY13"/>
                  </a:cxn>
                  <a:cxn ang="16200000">
                    <a:pos x="CX14" y="CY14"/>
                  </a:cxn>
                  <a:cxn ang="16200000">
                    <a:pos x="CX15" y="CY15"/>
                  </a:cxn>
                  <a:cxn ang="16200000">
                    <a:pos x="CX16" y="CY16"/>
                  </a:cxn>
                </a:cxnLst>
                <a:rect l="l" t="t" r="r" b="b"/>
                <a:pathLst>
                  <a:path w="21600" h="21600">
                    <a:moveTo>
                      <a:pt x="5766" y="48"/>
                    </a:moveTo>
                    <a:cubicBezTo>
                      <a:pt x="4301" y="156"/>
                      <a:pt x="3379" y="263"/>
                      <a:pt x="2269" y="491"/>
                    </a:cubicBezTo>
                    <a:cubicBezTo>
                      <a:pt x="2269" y="1341"/>
                      <a:pt x="2174" y="2191"/>
                      <a:pt x="1914" y="3029"/>
                    </a:cubicBezTo>
                    <a:cubicBezTo>
                      <a:pt x="0" y="5999"/>
                      <a:pt x="544" y="6681"/>
                      <a:pt x="1418" y="8142"/>
                    </a:cubicBezTo>
                    <a:cubicBezTo>
                      <a:pt x="2600" y="10129"/>
                      <a:pt x="2647" y="9830"/>
                      <a:pt x="2103" y="11806"/>
                    </a:cubicBezTo>
                    <a:cubicBezTo>
                      <a:pt x="1560" y="13769"/>
                      <a:pt x="827" y="18475"/>
                      <a:pt x="307" y="20594"/>
                    </a:cubicBezTo>
                    <a:cubicBezTo>
                      <a:pt x="5388" y="21600"/>
                      <a:pt x="16637" y="21600"/>
                      <a:pt x="21600" y="20594"/>
                    </a:cubicBezTo>
                    <a:cubicBezTo>
                      <a:pt x="21056" y="18475"/>
                      <a:pt x="20300" y="13769"/>
                      <a:pt x="19757" y="11806"/>
                    </a:cubicBezTo>
                    <a:cubicBezTo>
                      <a:pt x="19213" y="9830"/>
                      <a:pt x="19426" y="10129"/>
                      <a:pt x="20607" y="8142"/>
                    </a:cubicBezTo>
                    <a:cubicBezTo>
                      <a:pt x="21482" y="6681"/>
                      <a:pt x="21576" y="6047"/>
                      <a:pt x="20111" y="3029"/>
                    </a:cubicBezTo>
                    <a:cubicBezTo>
                      <a:pt x="19804" y="2550"/>
                      <a:pt x="19426" y="1257"/>
                      <a:pt x="19591" y="467"/>
                    </a:cubicBezTo>
                    <a:cubicBezTo>
                      <a:pt x="18221" y="263"/>
                      <a:pt x="16921" y="108"/>
                      <a:pt x="15503" y="0"/>
                    </a:cubicBezTo>
                    <a:cubicBezTo>
                      <a:pt x="16259" y="826"/>
                      <a:pt x="16094" y="3029"/>
                      <a:pt x="16472" y="4119"/>
                    </a:cubicBezTo>
                    <a:cubicBezTo>
                      <a:pt x="14723" y="4729"/>
                      <a:pt x="7491" y="4789"/>
                      <a:pt x="5105" y="4179"/>
                    </a:cubicBezTo>
                    <a:cubicBezTo>
                      <a:pt x="5317" y="2478"/>
                      <a:pt x="5554" y="958"/>
                      <a:pt x="5766" y="48"/>
                    </a:cubicBezTo>
                  </a:path>
                </a:pathLst>
              </a:custGeom>
              <a:solidFill>
                <a:srgbClr val="F9D2DC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5" name="図形 455"/>
              <p:cNvSpPr>
                <a:spLocks noChangeArrowheads="1"/>
              </p:cNvSpPr>
              <p:nvPr/>
            </p:nvSpPr>
            <p:spPr>
              <a:xfrm>
                <a:off x="252" y="758"/>
                <a:ext cx="192" cy="159"/>
              </a:xfrm>
              <a:custGeom>
                <a:avLst/>
                <a:gdLst>
                  <a:gd name="CX1" fmla="*/ 0 w 21600"/>
                  <a:gd name="CY1" fmla="*/ 4766 h 21600"/>
                  <a:gd name="CX2" fmla="*/ 0 w 21600"/>
                  <a:gd name="CY2" fmla="*/ 4766 h 21600"/>
                  <a:gd name="CX3" fmla="*/ 21600 w 21600"/>
                  <a:gd name="CY3" fmla="*/ 4458 h 21600"/>
                  <a:gd name="CX4" fmla="*/ 0 w 21600"/>
                  <a:gd name="CY4" fmla="*/ 4766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4766"/>
                    </a:moveTo>
                    <a:cubicBezTo>
                      <a:pt x="4955" y="0"/>
                      <a:pt x="17216" y="922"/>
                      <a:pt x="21600" y="4458"/>
                    </a:cubicBezTo>
                    <a:cubicBezTo>
                      <a:pt x="19249" y="21600"/>
                      <a:pt x="3621" y="19448"/>
                      <a:pt x="0" y="4766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6" name="図形 456"/>
              <p:cNvSpPr>
                <a:spLocks noChangeArrowheads="1"/>
              </p:cNvSpPr>
              <p:nvPr/>
            </p:nvSpPr>
            <p:spPr>
              <a:xfrm>
                <a:off x="287" y="697"/>
                <a:ext cx="131" cy="197"/>
              </a:xfrm>
              <a:custGeom>
                <a:avLst/>
                <a:gdLst>
                  <a:gd name="CX1" fmla="*/ 1862 w 21600"/>
                  <a:gd name="CY1" fmla="*/ 0 h 21600"/>
                  <a:gd name="CX2" fmla="*/ 1862 w 21600"/>
                  <a:gd name="CY2" fmla="*/ 0 h 21600"/>
                  <a:gd name="CX3" fmla="*/ 0 w 21600"/>
                  <a:gd name="CY3" fmla="*/ 17131 h 21600"/>
                  <a:gd name="CX4" fmla="*/ 21600 w 21600"/>
                  <a:gd name="CY4" fmla="*/ 16697 h 21600"/>
                  <a:gd name="CX5" fmla="*/ 19272 w 21600"/>
                  <a:gd name="CY5" fmla="*/ 31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1862" y="0"/>
                    </a:moveTo>
                    <a:cubicBezTo>
                      <a:pt x="1862" y="3538"/>
                      <a:pt x="2979" y="14462"/>
                      <a:pt x="0" y="17131"/>
                    </a:cubicBezTo>
                    <a:cubicBezTo>
                      <a:pt x="6424" y="21600"/>
                      <a:pt x="13686" y="20855"/>
                      <a:pt x="21600" y="16697"/>
                    </a:cubicBezTo>
                    <a:cubicBezTo>
                      <a:pt x="18248" y="14462"/>
                      <a:pt x="19272" y="7014"/>
                      <a:pt x="19272" y="310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7" name="図形 457"/>
              <p:cNvSpPr>
                <a:spLocks noChangeArrowheads="1"/>
              </p:cNvSpPr>
              <p:nvPr/>
            </p:nvSpPr>
            <p:spPr>
              <a:xfrm>
                <a:off x="321" y="864"/>
                <a:ext cx="62" cy="158"/>
              </a:xfrm>
              <a:custGeom>
                <a:avLst/>
                <a:gdLst>
                  <a:gd name="CX1" fmla="*/ 11193 w 21600"/>
                  <a:gd name="CY1" fmla="*/ 0 h 21600"/>
                  <a:gd name="CX2" fmla="*/ 11193 w 21600"/>
                  <a:gd name="CY2" fmla="*/ 0 h 21600"/>
                  <a:gd name="CX3" fmla="*/ 0 w 21600"/>
                  <a:gd name="CY3" fmla="*/ 3030 h 21600"/>
                  <a:gd name="CX4" fmla="*/ 0 w 21600"/>
                  <a:gd name="CY4" fmla="*/ 21600 h 21600"/>
                  <a:gd name="CX5" fmla="*/ 21600 w 21600"/>
                  <a:gd name="CY5" fmla="*/ 21600 h 21600"/>
                  <a:gd name="CX6" fmla="*/ 21600 w 21600"/>
                  <a:gd name="CY6" fmla="*/ 1942 h 21600"/>
                  <a:gd name="CX7" fmla="*/ 11193 w 21600"/>
                  <a:gd name="CY7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</a:cxnLst>
                <a:rect l="l" t="t" r="r" b="b"/>
                <a:pathLst>
                  <a:path w="21600" h="21600">
                    <a:moveTo>
                      <a:pt x="11193" y="0"/>
                    </a:moveTo>
                    <a:lnTo>
                      <a:pt x="0" y="30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42"/>
                    </a:lnTo>
                    <a:lnTo>
                      <a:pt x="11193" y="0"/>
                    </a:ln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8" name="図形 458"/>
              <p:cNvSpPr>
                <a:spLocks noChangeArrowheads="1"/>
              </p:cNvSpPr>
              <p:nvPr/>
            </p:nvSpPr>
            <p:spPr>
              <a:xfrm>
                <a:off x="227" y="793"/>
                <a:ext cx="126" cy="150"/>
              </a:xfrm>
              <a:custGeom>
                <a:avLst/>
                <a:gdLst>
                  <a:gd name="CX1" fmla="*/ 21600 w 21600"/>
                  <a:gd name="CY1" fmla="*/ 10189 h 21600"/>
                  <a:gd name="CX2" fmla="*/ 21600 w 21600"/>
                  <a:gd name="CY2" fmla="*/ 10189 h 21600"/>
                  <a:gd name="CX3" fmla="*/ 10461 w 21600"/>
                  <a:gd name="CY3" fmla="*/ 21274 h 21600"/>
                  <a:gd name="CX4" fmla="*/ 0 w 21600"/>
                  <a:gd name="CY4" fmla="*/ 8314 h 21600"/>
                  <a:gd name="CX5" fmla="*/ 4262 w 21600"/>
                  <a:gd name="CY5" fmla="*/ 0 h 21600"/>
                  <a:gd name="CX6" fmla="*/ 21600 w 21600"/>
                  <a:gd name="CY6" fmla="*/ 10189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10800000">
                    <a:pos x="CX4" y="CY4"/>
                  </a:cxn>
                  <a:cxn ang="1620000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600" y="10189"/>
                    </a:moveTo>
                    <a:cubicBezTo>
                      <a:pt x="17822" y="18829"/>
                      <a:pt x="13851" y="21600"/>
                      <a:pt x="10461" y="21274"/>
                    </a:cubicBezTo>
                    <a:cubicBezTo>
                      <a:pt x="5812" y="20866"/>
                      <a:pt x="2228" y="14835"/>
                      <a:pt x="0" y="8314"/>
                    </a:cubicBezTo>
                    <a:cubicBezTo>
                      <a:pt x="1065" y="5135"/>
                      <a:pt x="2228" y="2282"/>
                      <a:pt x="4262" y="0"/>
                    </a:cubicBezTo>
                    <a:cubicBezTo>
                      <a:pt x="10461" y="6032"/>
                      <a:pt x="15595" y="10107"/>
                      <a:pt x="21600" y="10189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899" name="図形 459"/>
              <p:cNvSpPr>
                <a:spLocks noChangeArrowheads="1"/>
              </p:cNvSpPr>
              <p:nvPr/>
            </p:nvSpPr>
            <p:spPr>
              <a:xfrm>
                <a:off x="353" y="794"/>
                <a:ext cx="118" cy="147"/>
              </a:xfrm>
              <a:custGeom>
                <a:avLst/>
                <a:gdLst>
                  <a:gd name="CX1" fmla="*/ 0 w 21600"/>
                  <a:gd name="CY1" fmla="*/ 10302 h 21600"/>
                  <a:gd name="CX2" fmla="*/ 0 w 21600"/>
                  <a:gd name="CY2" fmla="*/ 10302 h 21600"/>
                  <a:gd name="CX3" fmla="*/ 12000 w 21600"/>
                  <a:gd name="CY3" fmla="*/ 21600 h 21600"/>
                  <a:gd name="CX4" fmla="*/ 21600 w 21600"/>
                  <a:gd name="CY4" fmla="*/ 9305 h 21600"/>
                  <a:gd name="CX5" fmla="*/ 17009 w 21600"/>
                  <a:gd name="CY5" fmla="*/ 0 h 21600"/>
                  <a:gd name="CX6" fmla="*/ 0 w 21600"/>
                  <a:gd name="CY6" fmla="*/ 10302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  <a:cxn ang="108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10302"/>
                    </a:moveTo>
                    <a:cubicBezTo>
                      <a:pt x="4070" y="19108"/>
                      <a:pt x="8243" y="21600"/>
                      <a:pt x="12000" y="21600"/>
                    </a:cubicBezTo>
                    <a:cubicBezTo>
                      <a:pt x="16070" y="21600"/>
                      <a:pt x="19200" y="15868"/>
                      <a:pt x="21600" y="9305"/>
                    </a:cubicBezTo>
                    <a:cubicBezTo>
                      <a:pt x="20870" y="5483"/>
                      <a:pt x="19200" y="2409"/>
                      <a:pt x="17009" y="0"/>
                    </a:cubicBezTo>
                    <a:cubicBezTo>
                      <a:pt x="10330" y="6231"/>
                      <a:pt x="6470" y="10218"/>
                      <a:pt x="0" y="10302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0" name="図形 460"/>
              <p:cNvSpPr>
                <a:spLocks noChangeArrowheads="1"/>
              </p:cNvSpPr>
              <p:nvPr/>
            </p:nvSpPr>
            <p:spPr>
              <a:xfrm>
                <a:off x="135" y="1418"/>
                <a:ext cx="432" cy="34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017" y="19037"/>
                      <a:pt x="15270" y="2160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1" name="図形 461"/>
              <p:cNvSpPr>
                <a:spLocks noChangeArrowheads="1"/>
              </p:cNvSpPr>
              <p:nvPr/>
            </p:nvSpPr>
            <p:spPr>
              <a:xfrm>
                <a:off x="145" y="1349"/>
                <a:ext cx="413" cy="26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125" y="21600"/>
                      <a:pt x="15534" y="2160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2" name="図形 462"/>
              <p:cNvSpPr>
                <a:spLocks noChangeArrowheads="1"/>
              </p:cNvSpPr>
              <p:nvPr/>
            </p:nvSpPr>
            <p:spPr>
              <a:xfrm>
                <a:off x="120" y="1570"/>
                <a:ext cx="144" cy="270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1543 h 21600"/>
                  <a:gd name="CX4" fmla="*/ 20668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438" y="998"/>
                      <a:pt x="15162" y="1543"/>
                      <a:pt x="21600" y="1543"/>
                    </a:cubicBezTo>
                    <a:cubicBezTo>
                      <a:pt x="21600" y="1543"/>
                      <a:pt x="20668" y="21600"/>
                      <a:pt x="20668" y="2160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3" name="図形 463"/>
              <p:cNvSpPr>
                <a:spLocks noChangeArrowheads="1"/>
              </p:cNvSpPr>
              <p:nvPr/>
            </p:nvSpPr>
            <p:spPr>
              <a:xfrm>
                <a:off x="439" y="1572"/>
                <a:ext cx="143" cy="268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0 w 21600"/>
                  <a:gd name="CY3" fmla="*/ 1373 h 21600"/>
                  <a:gd name="CX4" fmla="*/ 602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5060" y="961"/>
                      <a:pt x="6368" y="1373"/>
                      <a:pt x="0" y="1373"/>
                    </a:cubicBezTo>
                    <a:cubicBezTo>
                      <a:pt x="0" y="1373"/>
                      <a:pt x="602" y="21600"/>
                      <a:pt x="602" y="2160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4" name="図形 464"/>
              <p:cNvSpPr>
                <a:spLocks noChangeArrowheads="1"/>
              </p:cNvSpPr>
              <p:nvPr/>
            </p:nvSpPr>
            <p:spPr>
              <a:xfrm>
                <a:off x="524" y="-35"/>
                <a:ext cx="270" cy="500"/>
              </a:xfrm>
              <a:custGeom>
                <a:avLst/>
                <a:gdLst>
                  <a:gd name="CX1" fmla="*/ 0 w 21600"/>
                  <a:gd name="CY1" fmla="*/ 4237 h 21600"/>
                  <a:gd name="CX2" fmla="*/ 0 w 21600"/>
                  <a:gd name="CY2" fmla="*/ 4237 h 21600"/>
                  <a:gd name="CX3" fmla="*/ 18294 w 21600"/>
                  <a:gd name="CY3" fmla="*/ 8302 h 21600"/>
                  <a:gd name="CX4" fmla="*/ 15894 w 21600"/>
                  <a:gd name="CY4" fmla="*/ 16065 h 21600"/>
                  <a:gd name="CX5" fmla="*/ 21600 w 21600"/>
                  <a:gd name="CY5" fmla="*/ 19322 h 21600"/>
                  <a:gd name="CX6" fmla="*/ 9736 w 21600"/>
                  <a:gd name="CY6" fmla="*/ 194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54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4237"/>
                    </a:moveTo>
                    <a:cubicBezTo>
                      <a:pt x="7426" y="0"/>
                      <a:pt x="18294" y="3110"/>
                      <a:pt x="18294" y="8302"/>
                    </a:cubicBezTo>
                    <a:cubicBezTo>
                      <a:pt x="18294" y="10873"/>
                      <a:pt x="15894" y="13249"/>
                      <a:pt x="15894" y="16065"/>
                    </a:cubicBezTo>
                    <a:cubicBezTo>
                      <a:pt x="15894" y="18882"/>
                      <a:pt x="18566" y="19567"/>
                      <a:pt x="21600" y="19322"/>
                    </a:cubicBezTo>
                    <a:cubicBezTo>
                      <a:pt x="19336" y="21600"/>
                      <a:pt x="12725" y="21257"/>
                      <a:pt x="9736" y="19445"/>
                    </a:cubicBezTo>
                  </a:path>
                </a:pathLst>
              </a:custGeom>
              <a:solidFill>
                <a:srgbClr val="80684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5" name="図形 465"/>
              <p:cNvSpPr>
                <a:spLocks noChangeArrowheads="1"/>
              </p:cNvSpPr>
              <p:nvPr/>
            </p:nvSpPr>
            <p:spPr>
              <a:xfrm>
                <a:off x="-7" y="-26"/>
                <a:ext cx="703" cy="518"/>
              </a:xfrm>
              <a:custGeom>
                <a:avLst/>
                <a:gdLst>
                  <a:gd name="CX1" fmla="*/ 3240 w 21600"/>
                  <a:gd name="CY1" fmla="*/ 21600 h 21600"/>
                  <a:gd name="CX2" fmla="*/ 3240 w 21600"/>
                  <a:gd name="CY2" fmla="*/ 21600 h 21600"/>
                  <a:gd name="CX3" fmla="*/ 6497 w 21600"/>
                  <a:gd name="CY3" fmla="*/ 3049 h 21600"/>
                  <a:gd name="CX4" fmla="*/ 18552 w 21600"/>
                  <a:gd name="CY4" fmla="*/ 5270 h 21600"/>
                  <a:gd name="CX5" fmla="*/ 19893 w 21600"/>
                  <a:gd name="CY5" fmla="*/ 21482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3240" y="21600"/>
                    </a:moveTo>
                    <a:cubicBezTo>
                      <a:pt x="0" y="17133"/>
                      <a:pt x="645" y="5554"/>
                      <a:pt x="6497" y="3049"/>
                    </a:cubicBezTo>
                    <a:cubicBezTo>
                      <a:pt x="9859" y="0"/>
                      <a:pt x="15399" y="544"/>
                      <a:pt x="18552" y="5270"/>
                    </a:cubicBezTo>
                    <a:cubicBezTo>
                      <a:pt x="20851" y="8720"/>
                      <a:pt x="21600" y="14132"/>
                      <a:pt x="19893" y="21482"/>
                    </a:cubicBezTo>
                  </a:path>
                </a:pathLst>
              </a:custGeom>
              <a:solidFill>
                <a:srgbClr val="80684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6" name="図形 466"/>
              <p:cNvSpPr>
                <a:spLocks noChangeArrowheads="1"/>
              </p:cNvSpPr>
              <p:nvPr/>
            </p:nvSpPr>
            <p:spPr>
              <a:xfrm>
                <a:off x="40" y="408"/>
                <a:ext cx="110" cy="177"/>
              </a:xfrm>
              <a:custGeom>
                <a:avLst/>
                <a:gdLst>
                  <a:gd name="CX1" fmla="*/ 16452 w 21600"/>
                  <a:gd name="CY1" fmla="*/ 5278 h 21600"/>
                  <a:gd name="CX2" fmla="*/ 16452 w 21600"/>
                  <a:gd name="CY2" fmla="*/ 5278 h 21600"/>
                  <a:gd name="CX3" fmla="*/ 0 w 21600"/>
                  <a:gd name="CY3" fmla="*/ 8057 h 21600"/>
                  <a:gd name="CX4" fmla="*/ 21600 w 21600"/>
                  <a:gd name="CY4" fmla="*/ 20003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16452" y="5278"/>
                    </a:moveTo>
                    <a:cubicBezTo>
                      <a:pt x="8730" y="0"/>
                      <a:pt x="0" y="1945"/>
                      <a:pt x="0" y="8057"/>
                    </a:cubicBezTo>
                    <a:cubicBezTo>
                      <a:pt x="0" y="14238"/>
                      <a:pt x="8730" y="21600"/>
                      <a:pt x="21600" y="20003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7" name="図形 467"/>
              <p:cNvSpPr>
                <a:spLocks noChangeArrowheads="1"/>
              </p:cNvSpPr>
              <p:nvPr/>
            </p:nvSpPr>
            <p:spPr>
              <a:xfrm>
                <a:off x="552" y="408"/>
                <a:ext cx="110" cy="177"/>
              </a:xfrm>
              <a:custGeom>
                <a:avLst/>
                <a:gdLst>
                  <a:gd name="CX1" fmla="*/ 6425 w 21600"/>
                  <a:gd name="CY1" fmla="*/ 4862 h 21600"/>
                  <a:gd name="CX2" fmla="*/ 6425 w 21600"/>
                  <a:gd name="CY2" fmla="*/ 4862 h 21600"/>
                  <a:gd name="CX3" fmla="*/ 21600 w 21600"/>
                  <a:gd name="CY3" fmla="*/ 8057 h 21600"/>
                  <a:gd name="CX4" fmla="*/ 0 w 21600"/>
                  <a:gd name="CY4" fmla="*/ 20003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425" y="4862"/>
                    </a:moveTo>
                    <a:cubicBezTo>
                      <a:pt x="13071" y="0"/>
                      <a:pt x="21600" y="1945"/>
                      <a:pt x="21600" y="8057"/>
                    </a:cubicBezTo>
                    <a:cubicBezTo>
                      <a:pt x="21600" y="14238"/>
                      <a:pt x="12738" y="21600"/>
                      <a:pt x="0" y="20003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8" name="図形 468"/>
              <p:cNvSpPr>
                <a:spLocks noChangeArrowheads="1"/>
              </p:cNvSpPr>
              <p:nvPr/>
            </p:nvSpPr>
            <p:spPr>
              <a:xfrm>
                <a:off x="100" y="102"/>
                <a:ext cx="502" cy="673"/>
              </a:xfrm>
              <a:custGeom>
                <a:avLst/>
                <a:gdLst>
                  <a:gd name="CX1" fmla="*/ 5174 w 21600"/>
                  <a:gd name="CY1" fmla="*/ 2165 h 21600"/>
                  <a:gd name="CX2" fmla="*/ 5174 w 21600"/>
                  <a:gd name="CY2" fmla="*/ 2165 h 21600"/>
                  <a:gd name="CX3" fmla="*/ 15572 w 21600"/>
                  <a:gd name="CY3" fmla="*/ 2220 h 21600"/>
                  <a:gd name="CX4" fmla="*/ 21600 w 21600"/>
                  <a:gd name="CY4" fmla="*/ 9754 h 21600"/>
                  <a:gd name="CX5" fmla="*/ 16645 w 21600"/>
                  <a:gd name="CY5" fmla="*/ 18798 h 21600"/>
                  <a:gd name="CX6" fmla="*/ 5345 w 21600"/>
                  <a:gd name="CY6" fmla="*/ 18925 h 21600"/>
                  <a:gd name="CX7" fmla="*/ 0 w 21600"/>
                  <a:gd name="CY7" fmla="*/ 9717 h 21600"/>
                  <a:gd name="CX8" fmla="*/ 5174 w 21600"/>
                  <a:gd name="CY8" fmla="*/ 2165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5174" y="2165"/>
                    </a:moveTo>
                    <a:cubicBezTo>
                      <a:pt x="6248" y="0"/>
                      <a:pt x="14498" y="382"/>
                      <a:pt x="15572" y="2220"/>
                    </a:cubicBezTo>
                    <a:cubicBezTo>
                      <a:pt x="17548" y="4404"/>
                      <a:pt x="14327" y="8698"/>
                      <a:pt x="21600" y="9754"/>
                    </a:cubicBezTo>
                    <a:cubicBezTo>
                      <a:pt x="21478" y="14103"/>
                      <a:pt x="19452" y="17324"/>
                      <a:pt x="16645" y="18798"/>
                    </a:cubicBezTo>
                    <a:cubicBezTo>
                      <a:pt x="12106" y="21145"/>
                      <a:pt x="10007" y="21600"/>
                      <a:pt x="5345" y="18925"/>
                    </a:cubicBezTo>
                    <a:cubicBezTo>
                      <a:pt x="2538" y="17324"/>
                      <a:pt x="244" y="14685"/>
                      <a:pt x="0" y="9717"/>
                    </a:cubicBezTo>
                    <a:cubicBezTo>
                      <a:pt x="5247" y="8443"/>
                      <a:pt x="3563" y="4768"/>
                      <a:pt x="5174" y="2165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09" name="図形 469"/>
              <p:cNvSpPr>
                <a:spLocks noChangeArrowheads="1"/>
              </p:cNvSpPr>
              <p:nvPr/>
            </p:nvSpPr>
            <p:spPr>
              <a:xfrm>
                <a:off x="282" y="608"/>
                <a:ext cx="147" cy="90"/>
              </a:xfrm>
              <a:custGeom>
                <a:avLst/>
                <a:gdLst>
                  <a:gd name="CX1" fmla="*/ 0 w 21600"/>
                  <a:gd name="CY1" fmla="*/ 945 h 21600"/>
                  <a:gd name="CX2" fmla="*/ 0 w 21600"/>
                  <a:gd name="CY2" fmla="*/ 945 h 21600"/>
                  <a:gd name="CX3" fmla="*/ 21600 w 21600"/>
                  <a:gd name="CY3" fmla="*/ 405 h 21600"/>
                  <a:gd name="CX4" fmla="*/ 0 w 21600"/>
                  <a:gd name="CY4" fmla="*/ 9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945"/>
                    </a:moveTo>
                    <a:cubicBezTo>
                      <a:pt x="4003" y="21600"/>
                      <a:pt x="16513" y="21600"/>
                      <a:pt x="21600" y="405"/>
                    </a:cubicBezTo>
                    <a:cubicBezTo>
                      <a:pt x="16263" y="0"/>
                      <a:pt x="6922" y="945"/>
                      <a:pt x="0" y="945"/>
                    </a:cubicBezTo>
                  </a:path>
                </a:pathLst>
              </a:custGeom>
              <a:solidFill>
                <a:srgbClr val="F19CA6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0" name="図形 470"/>
              <p:cNvSpPr>
                <a:spLocks noChangeArrowheads="1"/>
              </p:cNvSpPr>
              <p:nvPr/>
            </p:nvSpPr>
            <p:spPr>
              <a:xfrm>
                <a:off x="247" y="159"/>
                <a:ext cx="43" cy="24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7337" y="13171"/>
                      <a:pt x="8811" y="0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1" name="図形 471"/>
              <p:cNvSpPr>
                <a:spLocks noChangeArrowheads="1"/>
              </p:cNvSpPr>
              <p:nvPr/>
            </p:nvSpPr>
            <p:spPr>
              <a:xfrm>
                <a:off x="268" y="145"/>
                <a:ext cx="47" cy="27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6916" y="13050"/>
                      <a:pt x="10410" y="0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2" name="図形 472"/>
              <p:cNvSpPr>
                <a:spLocks noChangeArrowheads="1"/>
              </p:cNvSpPr>
              <p:nvPr/>
            </p:nvSpPr>
            <p:spPr>
              <a:xfrm>
                <a:off x="392" y="159"/>
                <a:ext cx="43" cy="24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3979" y="13171"/>
                      <a:pt x="12505" y="0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3" name="図形 473"/>
              <p:cNvSpPr>
                <a:spLocks noChangeArrowheads="1"/>
              </p:cNvSpPr>
              <p:nvPr/>
            </p:nvSpPr>
            <p:spPr>
              <a:xfrm>
                <a:off x="367" y="145"/>
                <a:ext cx="47" cy="27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424" y="13050"/>
                      <a:pt x="10930" y="0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4" name="図形 474"/>
              <p:cNvSpPr>
                <a:spLocks noChangeArrowheads="1"/>
              </p:cNvSpPr>
              <p:nvPr/>
            </p:nvSpPr>
            <p:spPr>
              <a:xfrm>
                <a:off x="57" y="6"/>
                <a:ext cx="570" cy="435"/>
              </a:xfrm>
              <a:custGeom>
                <a:avLst/>
                <a:gdLst>
                  <a:gd name="CX1" fmla="*/ 10961 w 21600"/>
                  <a:gd name="CY1" fmla="*/ 4838 h 21600"/>
                  <a:gd name="CX2" fmla="*/ 10961 w 21600"/>
                  <a:gd name="CY2" fmla="*/ 4838 h 21600"/>
                  <a:gd name="CX3" fmla="*/ 18999 w 21600"/>
                  <a:gd name="CY3" fmla="*/ 9056 h 21600"/>
                  <a:gd name="CX4" fmla="*/ 18441 w 21600"/>
                  <a:gd name="CY4" fmla="*/ 15638 h 21600"/>
                  <a:gd name="CX5" fmla="*/ 21600 w 21600"/>
                  <a:gd name="CY5" fmla="*/ 19772 h 21600"/>
                  <a:gd name="CX6" fmla="*/ 14400 w 21600"/>
                  <a:gd name="CY6" fmla="*/ 10519 h 21600"/>
                  <a:gd name="CX7" fmla="*/ 10768 w 21600"/>
                  <a:gd name="CY7" fmla="*/ 8072 h 21600"/>
                  <a:gd name="CX8" fmla="*/ 7200 w 21600"/>
                  <a:gd name="CY8" fmla="*/ 10519 h 21600"/>
                  <a:gd name="CX9" fmla="*/ 0 w 21600"/>
                  <a:gd name="CY9" fmla="*/ 19772 h 21600"/>
                  <a:gd name="CX10" fmla="*/ 3159 w 21600"/>
                  <a:gd name="CY10" fmla="*/ 15638 h 21600"/>
                  <a:gd name="CX11" fmla="*/ 2601 w 21600"/>
                  <a:gd name="CY11" fmla="*/ 9056 h 21600"/>
                  <a:gd name="CX12" fmla="*/ 10961 w 21600"/>
                  <a:gd name="CY12" fmla="*/ 4838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  <a:cxn ang="10800000">
                    <a:pos x="CX8" y="CY8"/>
                  </a:cxn>
                  <a:cxn ang="10800000">
                    <a:pos x="CX9" y="CY9"/>
                  </a:cxn>
                  <a:cxn ang="10800000">
                    <a:pos x="CX10" y="CY10"/>
                  </a:cxn>
                  <a:cxn ang="10800000">
                    <a:pos x="CX11" y="CY11"/>
                  </a:cxn>
                  <a:cxn ang="16200000">
                    <a:pos x="CX12" y="CY12"/>
                  </a:cxn>
                </a:cxnLst>
                <a:rect l="l" t="t" r="r" b="b"/>
                <a:pathLst>
                  <a:path w="21600" h="21600">
                    <a:moveTo>
                      <a:pt x="10961" y="4838"/>
                    </a:moveTo>
                    <a:cubicBezTo>
                      <a:pt x="15776" y="0"/>
                      <a:pt x="18999" y="4275"/>
                      <a:pt x="18999" y="9056"/>
                    </a:cubicBezTo>
                    <a:cubicBezTo>
                      <a:pt x="18999" y="11559"/>
                      <a:pt x="18441" y="13444"/>
                      <a:pt x="18441" y="15638"/>
                    </a:cubicBezTo>
                    <a:cubicBezTo>
                      <a:pt x="18441" y="17831"/>
                      <a:pt x="19773" y="20053"/>
                      <a:pt x="21600" y="19772"/>
                    </a:cubicBezTo>
                    <a:cubicBezTo>
                      <a:pt x="13734" y="21600"/>
                      <a:pt x="14400" y="13331"/>
                      <a:pt x="14400" y="10519"/>
                    </a:cubicBezTo>
                    <a:cubicBezTo>
                      <a:pt x="14400" y="7875"/>
                      <a:pt x="12810" y="5372"/>
                      <a:pt x="10768" y="8072"/>
                    </a:cubicBezTo>
                    <a:cubicBezTo>
                      <a:pt x="8984" y="5372"/>
                      <a:pt x="7200" y="7875"/>
                      <a:pt x="7200" y="10519"/>
                    </a:cubicBezTo>
                    <a:cubicBezTo>
                      <a:pt x="7200" y="13331"/>
                      <a:pt x="7866" y="21600"/>
                      <a:pt x="0" y="19772"/>
                    </a:cubicBezTo>
                    <a:cubicBezTo>
                      <a:pt x="1827" y="20053"/>
                      <a:pt x="3159" y="17831"/>
                      <a:pt x="3159" y="15638"/>
                    </a:cubicBezTo>
                    <a:cubicBezTo>
                      <a:pt x="3159" y="13444"/>
                      <a:pt x="2601" y="11559"/>
                      <a:pt x="2601" y="9056"/>
                    </a:cubicBezTo>
                    <a:cubicBezTo>
                      <a:pt x="2601" y="4275"/>
                      <a:pt x="6276" y="0"/>
                      <a:pt x="10961" y="4838"/>
                    </a:cubicBezTo>
                  </a:path>
                </a:pathLst>
              </a:custGeom>
              <a:solidFill>
                <a:srgbClr val="80684A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5" name="図形 475"/>
              <p:cNvSpPr>
                <a:spLocks noChangeArrowheads="1"/>
              </p:cNvSpPr>
              <p:nvPr/>
            </p:nvSpPr>
            <p:spPr>
              <a:xfrm>
                <a:off x="325" y="526"/>
                <a:ext cx="30" cy="38"/>
              </a:xfrm>
              <a:custGeom>
                <a:avLst/>
                <a:gdLst>
                  <a:gd name="CX1" fmla="*/ 20377 w 21600"/>
                  <a:gd name="CY1" fmla="*/ 0 h 21600"/>
                  <a:gd name="CX2" fmla="*/ 20377 w 21600"/>
                  <a:gd name="CY2" fmla="*/ 0 h 21600"/>
                  <a:gd name="CX3" fmla="*/ 21600 w 21600"/>
                  <a:gd name="CY3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0377" y="0"/>
                    </a:moveTo>
                    <a:cubicBezTo>
                      <a:pt x="815" y="4513"/>
                      <a:pt x="0" y="19666"/>
                      <a:pt x="21600" y="2160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6" name="図形 476"/>
              <p:cNvSpPr>
                <a:spLocks noChangeArrowheads="1"/>
              </p:cNvSpPr>
              <p:nvPr/>
            </p:nvSpPr>
            <p:spPr>
              <a:xfrm>
                <a:off x="190" y="270"/>
                <a:ext cx="88" cy="53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15496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769" y="6809"/>
                      <a:pt x="14166" y="0"/>
                      <a:pt x="21600" y="15496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17" name="図形 477"/>
              <p:cNvSpPr>
                <a:spLocks noChangeArrowheads="1"/>
              </p:cNvSpPr>
              <p:nvPr/>
            </p:nvSpPr>
            <p:spPr>
              <a:xfrm>
                <a:off x="422" y="270"/>
                <a:ext cx="88" cy="53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15496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6831" y="6809"/>
                      <a:pt x="7434" y="0"/>
                      <a:pt x="0" y="15496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pic>
            <p:nvPicPr>
              <p:cNvPr id="1918" name="図 47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" y="424"/>
                <a:ext cx="258" cy="28"/>
              </a:xfrm>
              <a:prstGeom prst="rect">
                <a:avLst/>
              </a:prstGeom>
              <a:noFill/>
              <a:ln>
                <a:miter/>
              </a:ln>
            </p:spPr>
          </p:pic>
        </p:grpSp>
        <p:sp>
          <p:nvSpPr>
            <p:cNvPr id="1919" name="テキスト ボックス 519"/>
            <p:cNvSpPr txBox="1"/>
            <p:nvPr/>
          </p:nvSpPr>
          <p:spPr>
            <a:xfrm>
              <a:off x="8588669" y="2856260"/>
              <a:ext cx="1050934" cy="22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介護系事業所</a:t>
              </a:r>
            </a:p>
          </p:txBody>
        </p:sp>
      </p:grpSp>
      <p:grpSp>
        <p:nvGrpSpPr>
          <p:cNvPr id="1920" name="グループ 1476"/>
          <p:cNvGrpSpPr/>
          <p:nvPr/>
        </p:nvGrpSpPr>
        <p:grpSpPr>
          <a:xfrm>
            <a:off x="1794729" y="4920454"/>
            <a:ext cx="574371" cy="590646"/>
            <a:chOff x="7628638" y="3119528"/>
            <a:chExt cx="706560" cy="626719"/>
          </a:xfrm>
        </p:grpSpPr>
        <p:pic>
          <p:nvPicPr>
            <p:cNvPr id="1921" name="図 20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30086" y="3119528"/>
              <a:ext cx="555229" cy="366916"/>
            </a:xfrm>
            <a:prstGeom prst="rect">
              <a:avLst/>
            </a:prstGeom>
          </p:spPr>
        </p:pic>
        <p:sp>
          <p:nvSpPr>
            <p:cNvPr id="1922" name="テキスト ボックス 204"/>
            <p:cNvSpPr txBox="1"/>
            <p:nvPr/>
          </p:nvSpPr>
          <p:spPr>
            <a:xfrm>
              <a:off x="7628638" y="3483238"/>
              <a:ext cx="706560" cy="1306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回復期病院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sp>
        <p:nvSpPr>
          <p:cNvPr id="1923" name="図形 1480"/>
          <p:cNvSpPr/>
          <p:nvPr/>
        </p:nvSpPr>
        <p:spPr>
          <a:xfrm>
            <a:off x="1049407" y="4363518"/>
            <a:ext cx="1279501" cy="339321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lIns="36000" rIns="36000" rtlCol="0" anchor="ctr"/>
          <a:lstStyle/>
          <a:p>
            <a:pPr algn="ctr"/>
            <a:r>
              <a:rPr lang="ja-JP" altLang="en-US" sz="1050" b="1">
                <a:solidFill>
                  <a:schemeClr val="tx1"/>
                </a:solidFill>
                <a:latin typeface="Meiryo UI" charset="0"/>
                <a:ea typeface="Meiryo UI" charset="0"/>
              </a:rPr>
              <a:t>高知あんしんネット</a:t>
            </a:r>
            <a:endParaRPr lang="ja-JP" altLang="en-US" sz="1000" b="1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sp>
        <p:nvSpPr>
          <p:cNvPr id="1924" name="直線 1481"/>
          <p:cNvSpPr/>
          <p:nvPr/>
        </p:nvSpPr>
        <p:spPr>
          <a:xfrm flipH="1">
            <a:off x="1798514" y="4074311"/>
            <a:ext cx="121955" cy="258814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925" name="グループ 843"/>
          <p:cNvGrpSpPr/>
          <p:nvPr/>
        </p:nvGrpSpPr>
        <p:grpSpPr>
          <a:xfrm>
            <a:off x="917708" y="3622420"/>
            <a:ext cx="783914" cy="621431"/>
            <a:chOff x="1130644" y="3557218"/>
            <a:chExt cx="783914" cy="621431"/>
          </a:xfrm>
        </p:grpSpPr>
        <p:pic>
          <p:nvPicPr>
            <p:cNvPr id="1926" name="図 14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30644" y="3557218"/>
              <a:ext cx="660474" cy="621431"/>
            </a:xfrm>
            <a:prstGeom prst="rect">
              <a:avLst/>
            </a:prstGeom>
          </p:spPr>
        </p:pic>
        <p:sp>
          <p:nvSpPr>
            <p:cNvPr id="1927" name="テキスト ボックス 1488"/>
            <p:cNvSpPr txBox="1"/>
            <p:nvPr/>
          </p:nvSpPr>
          <p:spPr>
            <a:xfrm>
              <a:off x="1227888" y="3629029"/>
              <a:ext cx="686670" cy="123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急性期病院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grpSp>
        <p:nvGrpSpPr>
          <p:cNvPr id="1928" name="グループ 845"/>
          <p:cNvGrpSpPr/>
          <p:nvPr/>
        </p:nvGrpSpPr>
        <p:grpSpPr>
          <a:xfrm>
            <a:off x="2350220" y="4777015"/>
            <a:ext cx="821474" cy="535156"/>
            <a:chOff x="2529570" y="4541649"/>
            <a:chExt cx="821474" cy="535156"/>
          </a:xfrm>
        </p:grpSpPr>
        <p:pic>
          <p:nvPicPr>
            <p:cNvPr id="1929" name="図 148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62812" y="4541649"/>
              <a:ext cx="548505" cy="404505"/>
            </a:xfrm>
            <a:prstGeom prst="rect">
              <a:avLst/>
            </a:prstGeom>
          </p:spPr>
        </p:pic>
        <p:sp>
          <p:nvSpPr>
            <p:cNvPr id="1930" name="テキスト ボックス 1490"/>
            <p:cNvSpPr txBox="1"/>
            <p:nvPr/>
          </p:nvSpPr>
          <p:spPr>
            <a:xfrm>
              <a:off x="2529570" y="4845973"/>
              <a:ext cx="8214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診療所</a:t>
              </a:r>
              <a:endParaRPr sz="800" b="1">
                <a:latin typeface="メイリオ"/>
                <a:ea typeface="メイリオ"/>
              </a:endParaRPr>
            </a:p>
            <a:p>
              <a:pPr algn="ctr"/>
              <a:r>
                <a:rPr lang="ja-JP" altLang="en-US" sz="700" b="1">
                  <a:latin typeface="メイリオ"/>
                  <a:ea typeface="メイリオ"/>
                </a:rPr>
                <a:t>【かかりつけ医】</a:t>
              </a:r>
              <a:endParaRPr lang="ja-JP" altLang="en-US" sz="800">
                <a:latin typeface="メイリオ"/>
                <a:ea typeface="メイリオ"/>
              </a:endParaRPr>
            </a:p>
          </p:txBody>
        </p:sp>
      </p:grpSp>
      <p:sp>
        <p:nvSpPr>
          <p:cNvPr id="1931" name="図形 1496"/>
          <p:cNvSpPr/>
          <p:nvPr/>
        </p:nvSpPr>
        <p:spPr>
          <a:xfrm rot="5400000">
            <a:off x="1479539" y="534621"/>
            <a:ext cx="1454973" cy="2349062"/>
          </a:xfrm>
          <a:prstGeom prst="blockArc">
            <a:avLst>
              <a:gd name="adj1" fmla="val 10800000"/>
              <a:gd name="adj2" fmla="val 65473"/>
              <a:gd name="adj3" fmla="val 15226"/>
            </a:avLst>
          </a:prstGeom>
          <a:solidFill>
            <a:srgbClr val="FFFFBE"/>
          </a:solidFill>
          <a:ln w="25400" cap="flat" cmpd="sng">
            <a:noFill/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sp>
        <p:nvSpPr>
          <p:cNvPr id="1932" name="図形 1497"/>
          <p:cNvSpPr/>
          <p:nvPr/>
        </p:nvSpPr>
        <p:spPr>
          <a:xfrm rot="16200000">
            <a:off x="1088158" y="520334"/>
            <a:ext cx="1487928" cy="2361038"/>
          </a:xfrm>
          <a:prstGeom prst="blockArc">
            <a:avLst>
              <a:gd name="adj1" fmla="val 10800000"/>
              <a:gd name="adj2" fmla="val 30699"/>
              <a:gd name="adj3" fmla="val 1553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sp>
        <p:nvSpPr>
          <p:cNvPr id="1933" name="図形 1498"/>
          <p:cNvSpPr/>
          <p:nvPr/>
        </p:nvSpPr>
        <p:spPr>
          <a:xfrm>
            <a:off x="766631" y="1060764"/>
            <a:ext cx="2540970" cy="1274178"/>
          </a:xfrm>
          <a:prstGeom prst="ellipse">
            <a:avLst/>
          </a:prstGeom>
          <a:noFill/>
          <a:ln w="76200" cap="flat" cmpd="sng" algn="ctr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>
              <a:latin typeface="Meiryo UI"/>
              <a:ea typeface="Meiryo UI"/>
            </a:endParaRPr>
          </a:p>
        </p:txBody>
      </p:sp>
      <p:sp>
        <p:nvSpPr>
          <p:cNvPr id="1934" name="図形 1499"/>
          <p:cNvSpPr/>
          <p:nvPr/>
        </p:nvSpPr>
        <p:spPr>
          <a:xfrm>
            <a:off x="1454547" y="1463695"/>
            <a:ext cx="1184306" cy="529397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Overflow="overflow" horzOverflow="overflow"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000" b="1">
                <a:solidFill>
                  <a:schemeClr val="tx1"/>
                </a:solidFill>
                <a:latin typeface="Meiryo UI" charset="0"/>
                <a:ea typeface="Meiryo UI" charset="0"/>
              </a:rPr>
              <a:t>高知あんしんネット</a:t>
            </a:r>
            <a:endParaRPr lang="ja-JP" altLang="en-US" sz="1000" b="1">
              <a:solidFill>
                <a:schemeClr val="tx1"/>
              </a:solidFill>
              <a:latin typeface="Meiryo UI" charset="0"/>
              <a:ea typeface="Meiryo UI" charset="0"/>
            </a:endParaRPr>
          </a:p>
          <a:p>
            <a:pPr algn="ctr"/>
            <a:r>
              <a:rPr lang="ja-JP" altLang="en-US" sz="1000" b="1">
                <a:solidFill>
                  <a:schemeClr val="tx1"/>
                </a:solidFill>
                <a:latin typeface="Meiryo UI" charset="0"/>
                <a:ea typeface="Meiryo UI" charset="0"/>
              </a:rPr>
              <a:t>はたまるねっと</a:t>
            </a:r>
            <a:endParaRPr lang="ja-JP" altLang="en-US" sz="1050" b="1">
              <a:solidFill>
                <a:schemeClr val="tx1"/>
              </a:solidFill>
              <a:latin typeface="Meiryo UI" charset="0"/>
              <a:ea typeface="Meiryo UI" charset="0"/>
            </a:endParaRPr>
          </a:p>
        </p:txBody>
      </p:sp>
      <p:grpSp>
        <p:nvGrpSpPr>
          <p:cNvPr id="1935" name="グループ 1500"/>
          <p:cNvGrpSpPr/>
          <p:nvPr/>
        </p:nvGrpSpPr>
        <p:grpSpPr>
          <a:xfrm>
            <a:off x="1330691" y="664491"/>
            <a:ext cx="528801" cy="584628"/>
            <a:chOff x="3703997" y="4720253"/>
            <a:chExt cx="541046" cy="1626476"/>
          </a:xfrm>
        </p:grpSpPr>
        <p:sp>
          <p:nvSpPr>
            <p:cNvPr id="1936" name="テキスト ボックス 110"/>
            <p:cNvSpPr txBox="1"/>
            <p:nvPr/>
          </p:nvSpPr>
          <p:spPr>
            <a:xfrm>
              <a:off x="3703997" y="5707023"/>
              <a:ext cx="541046" cy="59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病院</a:t>
              </a:r>
              <a:endParaRPr b="1"/>
            </a:p>
          </p:txBody>
        </p:sp>
        <p:pic>
          <p:nvPicPr>
            <p:cNvPr id="1937" name="図 15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805327" y="4720253"/>
              <a:ext cx="387954" cy="1102459"/>
            </a:xfrm>
            <a:prstGeom prst="rect">
              <a:avLst/>
            </a:prstGeom>
          </p:spPr>
        </p:pic>
      </p:grpSp>
      <p:grpSp>
        <p:nvGrpSpPr>
          <p:cNvPr id="1938" name="グループ 1503"/>
          <p:cNvGrpSpPr/>
          <p:nvPr/>
        </p:nvGrpSpPr>
        <p:grpSpPr>
          <a:xfrm>
            <a:off x="519481" y="1748740"/>
            <a:ext cx="678047" cy="638749"/>
            <a:chOff x="4296217" y="5235918"/>
            <a:chExt cx="746295" cy="625558"/>
          </a:xfrm>
        </p:grpSpPr>
        <p:sp>
          <p:nvSpPr>
            <p:cNvPr id="1939" name="テキスト ボックス 113"/>
            <p:cNvSpPr txBox="1"/>
            <p:nvPr/>
          </p:nvSpPr>
          <p:spPr>
            <a:xfrm>
              <a:off x="4296217" y="5636286"/>
              <a:ext cx="746295" cy="225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prstClr val="black"/>
                  </a:solidFill>
                  <a:latin typeface="Meiryo UI"/>
                  <a:ea typeface="Meiryo UI"/>
                </a:rPr>
                <a:t>門前薬局</a:t>
              </a:r>
            </a:p>
          </p:txBody>
        </p:sp>
        <p:pic>
          <p:nvPicPr>
            <p:cNvPr id="1940" name="図 15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79405" y="5235918"/>
              <a:ext cx="379919" cy="420580"/>
            </a:xfrm>
            <a:prstGeom prst="rect">
              <a:avLst/>
            </a:prstGeom>
          </p:spPr>
        </p:pic>
      </p:grpSp>
      <p:grpSp>
        <p:nvGrpSpPr>
          <p:cNvPr id="1941" name="グループ 1506"/>
          <p:cNvGrpSpPr/>
          <p:nvPr/>
        </p:nvGrpSpPr>
        <p:grpSpPr>
          <a:xfrm>
            <a:off x="495147" y="957689"/>
            <a:ext cx="778021" cy="553020"/>
            <a:chOff x="5661202" y="3627739"/>
            <a:chExt cx="681956" cy="507459"/>
          </a:xfrm>
        </p:grpSpPr>
        <p:sp>
          <p:nvSpPr>
            <p:cNvPr id="1942" name="テキスト ボックス 112"/>
            <p:cNvSpPr txBox="1"/>
            <p:nvPr/>
          </p:nvSpPr>
          <p:spPr>
            <a:xfrm>
              <a:off x="5661202" y="3938323"/>
              <a:ext cx="681956" cy="19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1" dirty="0">
                  <a:solidFill>
                    <a:prstClr val="black"/>
                  </a:solidFill>
                  <a:latin typeface="Meiryo UI"/>
                  <a:ea typeface="Meiryo UI"/>
                </a:rPr>
                <a:t>歯科診療所</a:t>
              </a:r>
            </a:p>
          </p:txBody>
        </p:sp>
        <p:pic>
          <p:nvPicPr>
            <p:cNvPr id="1943" name="図 1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59681" y="3627739"/>
              <a:ext cx="284997" cy="34733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44" name="グループ 1509"/>
          <p:cNvGrpSpPr/>
          <p:nvPr/>
        </p:nvGrpSpPr>
        <p:grpSpPr>
          <a:xfrm>
            <a:off x="2247246" y="658582"/>
            <a:ext cx="582104" cy="488364"/>
            <a:chOff x="2864460" y="5267578"/>
            <a:chExt cx="934345" cy="764278"/>
          </a:xfrm>
        </p:grpSpPr>
        <p:pic>
          <p:nvPicPr>
            <p:cNvPr id="1945" name="図 20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864685" y="5267578"/>
              <a:ext cx="934120" cy="617302"/>
            </a:xfrm>
            <a:prstGeom prst="rect">
              <a:avLst/>
            </a:prstGeom>
          </p:spPr>
        </p:pic>
        <p:sp>
          <p:nvSpPr>
            <p:cNvPr id="1946" name="テキスト ボックス 204"/>
            <p:cNvSpPr txBox="1"/>
            <p:nvPr/>
          </p:nvSpPr>
          <p:spPr>
            <a:xfrm>
              <a:off x="2864460" y="5880451"/>
              <a:ext cx="926194" cy="40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回復期病院</a:t>
              </a:r>
              <a:endParaRPr sz="800" b="1">
                <a:latin typeface="メイリオ"/>
                <a:ea typeface="メイリオ"/>
              </a:endParaRPr>
            </a:p>
            <a:p>
              <a:pPr algn="l"/>
              <a:endParaRPr lang="ja-JP" altLang="en-US" sz="900">
                <a:latin typeface="メイリオ"/>
                <a:ea typeface="メイリオ"/>
              </a:endParaRPr>
            </a:p>
          </p:txBody>
        </p:sp>
      </p:grpSp>
      <p:grpSp>
        <p:nvGrpSpPr>
          <p:cNvPr id="1947" name="グループ 1512"/>
          <p:cNvGrpSpPr/>
          <p:nvPr/>
        </p:nvGrpSpPr>
        <p:grpSpPr>
          <a:xfrm>
            <a:off x="2772315" y="978241"/>
            <a:ext cx="961638" cy="585825"/>
            <a:chOff x="3526058" y="4984902"/>
            <a:chExt cx="1519319" cy="781139"/>
          </a:xfrm>
        </p:grpSpPr>
        <p:pic>
          <p:nvPicPr>
            <p:cNvPr id="1948" name="図 22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81876" y="4984902"/>
              <a:ext cx="561968" cy="535814"/>
            </a:xfrm>
            <a:prstGeom prst="rect">
              <a:avLst/>
            </a:prstGeom>
          </p:spPr>
        </p:pic>
        <p:sp>
          <p:nvSpPr>
            <p:cNvPr id="1949" name="テキスト ボックス 209"/>
            <p:cNvSpPr txBox="1"/>
            <p:nvPr/>
          </p:nvSpPr>
          <p:spPr>
            <a:xfrm>
              <a:off x="3526058" y="5437730"/>
              <a:ext cx="1519319" cy="32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診療所</a:t>
              </a:r>
              <a:endParaRPr sz="1600"/>
            </a:p>
            <a:p>
              <a:pPr algn="ctr"/>
              <a:r>
                <a:rPr lang="ja-JP" altLang="en-US" sz="800" b="1">
                  <a:latin typeface="メイリオ"/>
                  <a:ea typeface="メイリオ"/>
                </a:rPr>
                <a:t>（かかりつけ医）</a:t>
              </a:r>
            </a:p>
          </p:txBody>
        </p:sp>
      </p:grpSp>
      <p:grpSp>
        <p:nvGrpSpPr>
          <p:cNvPr id="1950" name="グループ 1515"/>
          <p:cNvGrpSpPr/>
          <p:nvPr/>
        </p:nvGrpSpPr>
        <p:grpSpPr>
          <a:xfrm>
            <a:off x="2900283" y="1790080"/>
            <a:ext cx="800737" cy="464984"/>
            <a:chOff x="-49005" y="5549884"/>
            <a:chExt cx="1048782" cy="803920"/>
          </a:xfrm>
        </p:grpSpPr>
        <p:pic>
          <p:nvPicPr>
            <p:cNvPr id="1951" name="図 2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8150" y="5549884"/>
              <a:ext cx="575412" cy="701984"/>
            </a:xfrm>
            <a:prstGeom prst="rect">
              <a:avLst/>
            </a:prstGeom>
          </p:spPr>
        </p:pic>
        <p:sp>
          <p:nvSpPr>
            <p:cNvPr id="1952" name="テキスト ボックス 436"/>
            <p:cNvSpPr txBox="1"/>
            <p:nvPr/>
          </p:nvSpPr>
          <p:spPr>
            <a:xfrm>
              <a:off x="-49005" y="6140955"/>
              <a:ext cx="1048782" cy="2128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800" b="1">
                  <a:latin typeface="メイリオ"/>
                  <a:ea typeface="メイリオ"/>
                </a:rPr>
                <a:t>かかりつけ薬局</a:t>
              </a:r>
            </a:p>
          </p:txBody>
        </p:sp>
      </p:grpSp>
      <p:grpSp>
        <p:nvGrpSpPr>
          <p:cNvPr id="1953" name="グループ 1518"/>
          <p:cNvGrpSpPr/>
          <p:nvPr/>
        </p:nvGrpSpPr>
        <p:grpSpPr>
          <a:xfrm>
            <a:off x="2150989" y="2198850"/>
            <a:ext cx="1031244" cy="516040"/>
            <a:chOff x="6316599" y="5463371"/>
            <a:chExt cx="1573934" cy="883753"/>
          </a:xfrm>
        </p:grpSpPr>
        <p:pic>
          <p:nvPicPr>
            <p:cNvPr id="1954" name="図 4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7223" y="5589536"/>
              <a:ext cx="792686" cy="409117"/>
            </a:xfrm>
            <a:prstGeom prst="rect">
              <a:avLst/>
            </a:prstGeom>
          </p:spPr>
        </p:pic>
        <p:grpSp>
          <p:nvGrpSpPr>
            <p:cNvPr id="1955" name="グループ 0"/>
            <p:cNvGrpSpPr/>
            <p:nvPr/>
          </p:nvGrpSpPr>
          <p:grpSpPr>
            <a:xfrm>
              <a:off x="6876000" y="5463371"/>
              <a:ext cx="184309" cy="584629"/>
              <a:chOff x="-7" y="-35"/>
              <a:chExt cx="801" cy="2870"/>
            </a:xfrm>
          </p:grpSpPr>
          <p:sp>
            <p:nvSpPr>
              <p:cNvPr id="1956" name="図形 441"/>
              <p:cNvSpPr>
                <a:spLocks noChangeArrowheads="1"/>
              </p:cNvSpPr>
              <p:nvPr/>
            </p:nvSpPr>
            <p:spPr>
              <a:xfrm>
                <a:off x="73" y="1760"/>
                <a:ext cx="94" cy="128"/>
              </a:xfrm>
              <a:custGeom>
                <a:avLst/>
                <a:gdLst>
                  <a:gd name="CX1" fmla="*/ 651 w 21600"/>
                  <a:gd name="CY1" fmla="*/ 2867 h 21600"/>
                  <a:gd name="CX2" fmla="*/ 651 w 21600"/>
                  <a:gd name="CY2" fmla="*/ 2867 h 21600"/>
                  <a:gd name="CX3" fmla="*/ 14704 w 21600"/>
                  <a:gd name="CY3" fmla="*/ 19402 h 21600"/>
                  <a:gd name="CX4" fmla="*/ 9369 w 21600"/>
                  <a:gd name="CY4" fmla="*/ 0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162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51" y="2867"/>
                    </a:moveTo>
                    <a:cubicBezTo>
                      <a:pt x="0" y="10991"/>
                      <a:pt x="7807" y="21600"/>
                      <a:pt x="14704" y="19402"/>
                    </a:cubicBezTo>
                    <a:cubicBezTo>
                      <a:pt x="21600" y="17204"/>
                      <a:pt x="19778" y="8219"/>
                      <a:pt x="9369" y="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57" name="図形 442"/>
              <p:cNvSpPr>
                <a:spLocks noChangeArrowheads="1"/>
              </p:cNvSpPr>
              <p:nvPr/>
            </p:nvSpPr>
            <p:spPr>
              <a:xfrm>
                <a:off x="81" y="1795"/>
                <a:ext cx="74" cy="124"/>
              </a:xfrm>
              <a:custGeom>
                <a:avLst/>
                <a:gdLst>
                  <a:gd name="CX1" fmla="*/ 13191 w 21600"/>
                  <a:gd name="CY1" fmla="*/ 0 h 21600"/>
                  <a:gd name="CX2" fmla="*/ 13191 w 21600"/>
                  <a:gd name="CY2" fmla="*/ 0 h 21600"/>
                  <a:gd name="CX3" fmla="*/ 16983 w 21600"/>
                  <a:gd name="CY3" fmla="*/ 11097 h 21600"/>
                  <a:gd name="CX4" fmla="*/ 9563 w 21600"/>
                  <a:gd name="CY4" fmla="*/ 16646 h 21600"/>
                  <a:gd name="CX5" fmla="*/ 0 w 21600"/>
                  <a:gd name="CY5" fmla="*/ 3171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13191" y="0"/>
                    </a:moveTo>
                    <a:cubicBezTo>
                      <a:pt x="12861" y="5450"/>
                      <a:pt x="13356" y="9809"/>
                      <a:pt x="16983" y="11097"/>
                    </a:cubicBezTo>
                    <a:cubicBezTo>
                      <a:pt x="21600" y="12683"/>
                      <a:pt x="18302" y="21600"/>
                      <a:pt x="9563" y="16646"/>
                    </a:cubicBezTo>
                    <a:cubicBezTo>
                      <a:pt x="824" y="11791"/>
                      <a:pt x="824" y="6143"/>
                      <a:pt x="0" y="3171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58" name="図形 443"/>
              <p:cNvSpPr>
                <a:spLocks noChangeArrowheads="1"/>
              </p:cNvSpPr>
              <p:nvPr/>
            </p:nvSpPr>
            <p:spPr>
              <a:xfrm>
                <a:off x="43" y="1211"/>
                <a:ext cx="156" cy="722"/>
              </a:xfrm>
              <a:custGeom>
                <a:avLst/>
                <a:gdLst>
                  <a:gd name="CX1" fmla="*/ 6104 w 21600"/>
                  <a:gd name="CY1" fmla="*/ 17514 h 21600"/>
                  <a:gd name="CX2" fmla="*/ 6104 w 21600"/>
                  <a:gd name="CY2" fmla="*/ 17514 h 21600"/>
                  <a:gd name="CX3" fmla="*/ 10643 w 21600"/>
                  <a:gd name="CY3" fmla="*/ 20176 h 21600"/>
                  <a:gd name="CX4" fmla="*/ 7435 w 21600"/>
                  <a:gd name="CY4" fmla="*/ 20634 h 21600"/>
                  <a:gd name="CX5" fmla="*/ 4304 w 21600"/>
                  <a:gd name="CY5" fmla="*/ 14191 h 21600"/>
                  <a:gd name="CX6" fmla="*/ 1252 w 21600"/>
                  <a:gd name="CY6" fmla="*/ 0 h 21600"/>
                  <a:gd name="CX7" fmla="*/ 21600 w 21600"/>
                  <a:gd name="CY7" fmla="*/ 0 h 21600"/>
                  <a:gd name="CX8" fmla="*/ 9783 w 21600"/>
                  <a:gd name="CY8" fmla="*/ 17361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54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6104" y="17514"/>
                    </a:moveTo>
                    <a:cubicBezTo>
                      <a:pt x="7200" y="18616"/>
                      <a:pt x="7748" y="19430"/>
                      <a:pt x="10643" y="20176"/>
                    </a:cubicBezTo>
                    <a:cubicBezTo>
                      <a:pt x="13852" y="21024"/>
                      <a:pt x="11035" y="21600"/>
                      <a:pt x="7435" y="20634"/>
                    </a:cubicBezTo>
                    <a:cubicBezTo>
                      <a:pt x="0" y="18616"/>
                      <a:pt x="1252" y="16921"/>
                      <a:pt x="4304" y="14191"/>
                    </a:cubicBezTo>
                    <a:cubicBezTo>
                      <a:pt x="1800" y="10325"/>
                      <a:pt x="1252" y="4629"/>
                      <a:pt x="1252" y="0"/>
                    </a:cubicBezTo>
                    <a:cubicBezTo>
                      <a:pt x="1252" y="0"/>
                      <a:pt x="21600" y="0"/>
                      <a:pt x="21600" y="0"/>
                    </a:cubicBezTo>
                    <a:cubicBezTo>
                      <a:pt x="21600" y="0"/>
                      <a:pt x="9783" y="17361"/>
                      <a:pt x="9783" y="1736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59" name="図形 444"/>
              <p:cNvSpPr>
                <a:spLocks noChangeArrowheads="1"/>
              </p:cNvSpPr>
              <p:nvPr/>
            </p:nvSpPr>
            <p:spPr>
              <a:xfrm>
                <a:off x="2" y="1118"/>
                <a:ext cx="171" cy="113"/>
              </a:xfrm>
              <a:custGeom>
                <a:avLst/>
                <a:gdLst>
                  <a:gd name="CX1" fmla="*/ 359 w 21600"/>
                  <a:gd name="CY1" fmla="*/ 5508 h 21600"/>
                  <a:gd name="CX2" fmla="*/ 359 w 21600"/>
                  <a:gd name="CY2" fmla="*/ 5508 h 21600"/>
                  <a:gd name="CX3" fmla="*/ 0 w 21600"/>
                  <a:gd name="CY3" fmla="*/ 18468 h 21600"/>
                  <a:gd name="CX4" fmla="*/ 20811 w 21600"/>
                  <a:gd name="CY4" fmla="*/ 20412 h 21600"/>
                  <a:gd name="CX5" fmla="*/ 21098 w 21600"/>
                  <a:gd name="CY5" fmla="*/ 4752 h 21600"/>
                  <a:gd name="CX6" fmla="*/ 359 w 21600"/>
                  <a:gd name="CY6" fmla="*/ 5508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108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359" y="5508"/>
                    </a:moveTo>
                    <a:cubicBezTo>
                      <a:pt x="0" y="12420"/>
                      <a:pt x="144" y="15228"/>
                      <a:pt x="0" y="18468"/>
                    </a:cubicBezTo>
                    <a:cubicBezTo>
                      <a:pt x="3947" y="20412"/>
                      <a:pt x="12558" y="21600"/>
                      <a:pt x="20811" y="20412"/>
                    </a:cubicBezTo>
                    <a:cubicBezTo>
                      <a:pt x="21600" y="14148"/>
                      <a:pt x="21313" y="9504"/>
                      <a:pt x="21098" y="4752"/>
                    </a:cubicBezTo>
                    <a:cubicBezTo>
                      <a:pt x="14998" y="1512"/>
                      <a:pt x="6746" y="0"/>
                      <a:pt x="359" y="5508"/>
                    </a:cubicBezTo>
                  </a:path>
                </a:pathLst>
              </a:custGeom>
              <a:solidFill>
                <a:srgbClr val="FFFBC7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0" name="図形 445"/>
              <p:cNvSpPr>
                <a:spLocks noChangeArrowheads="1"/>
              </p:cNvSpPr>
              <p:nvPr/>
            </p:nvSpPr>
            <p:spPr>
              <a:xfrm>
                <a:off x="543" y="1760"/>
                <a:ext cx="94" cy="128"/>
              </a:xfrm>
              <a:custGeom>
                <a:avLst/>
                <a:gdLst>
                  <a:gd name="CX1" fmla="*/ 20949 w 21600"/>
                  <a:gd name="CY1" fmla="*/ 2867 h 21600"/>
                  <a:gd name="CX2" fmla="*/ 20949 w 21600"/>
                  <a:gd name="CY2" fmla="*/ 2867 h 21600"/>
                  <a:gd name="CX3" fmla="*/ 6896 w 21600"/>
                  <a:gd name="CY3" fmla="*/ 19402 h 21600"/>
                  <a:gd name="CX4" fmla="*/ 12231 w 21600"/>
                  <a:gd name="CY4" fmla="*/ 0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162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20949" y="2867"/>
                    </a:moveTo>
                    <a:cubicBezTo>
                      <a:pt x="21600" y="10991"/>
                      <a:pt x="13793" y="21600"/>
                      <a:pt x="6896" y="19402"/>
                    </a:cubicBezTo>
                    <a:cubicBezTo>
                      <a:pt x="0" y="17204"/>
                      <a:pt x="1822" y="8219"/>
                      <a:pt x="12231" y="0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1" name="図形 446"/>
              <p:cNvSpPr>
                <a:spLocks noChangeArrowheads="1"/>
              </p:cNvSpPr>
              <p:nvPr/>
            </p:nvSpPr>
            <p:spPr>
              <a:xfrm>
                <a:off x="554" y="1798"/>
                <a:ext cx="75" cy="121"/>
              </a:xfrm>
              <a:custGeom>
                <a:avLst/>
                <a:gdLst>
                  <a:gd name="CX1" fmla="*/ 8244 w 21600"/>
                  <a:gd name="CY1" fmla="*/ 0 h 21600"/>
                  <a:gd name="CX2" fmla="*/ 8244 w 21600"/>
                  <a:gd name="CY2" fmla="*/ 0 h 21600"/>
                  <a:gd name="CX3" fmla="*/ 4782 w 21600"/>
                  <a:gd name="CY3" fmla="*/ 10901 h 21600"/>
                  <a:gd name="CX4" fmla="*/ 12037 w 21600"/>
                  <a:gd name="CY4" fmla="*/ 16553 h 21600"/>
                  <a:gd name="CX5" fmla="*/ 21600 w 21600"/>
                  <a:gd name="CY5" fmla="*/ 282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8244" y="0"/>
                    </a:moveTo>
                    <a:cubicBezTo>
                      <a:pt x="8574" y="5551"/>
                      <a:pt x="8244" y="9589"/>
                      <a:pt x="4782" y="10901"/>
                    </a:cubicBezTo>
                    <a:cubicBezTo>
                      <a:pt x="0" y="12516"/>
                      <a:pt x="3298" y="21600"/>
                      <a:pt x="12037" y="16553"/>
                    </a:cubicBezTo>
                    <a:cubicBezTo>
                      <a:pt x="20776" y="11607"/>
                      <a:pt x="20776" y="5854"/>
                      <a:pt x="21600" y="2826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2" name="図形 447"/>
              <p:cNvSpPr>
                <a:spLocks noChangeArrowheads="1"/>
              </p:cNvSpPr>
              <p:nvPr/>
            </p:nvSpPr>
            <p:spPr>
              <a:xfrm>
                <a:off x="511" y="1211"/>
                <a:ext cx="156" cy="722"/>
              </a:xfrm>
              <a:custGeom>
                <a:avLst/>
                <a:gdLst>
                  <a:gd name="CX1" fmla="*/ 15238 w 21600"/>
                  <a:gd name="CY1" fmla="*/ 17548 h 21600"/>
                  <a:gd name="CX2" fmla="*/ 15238 w 21600"/>
                  <a:gd name="CY2" fmla="*/ 17548 h 21600"/>
                  <a:gd name="CX3" fmla="*/ 10761 w 21600"/>
                  <a:gd name="CY3" fmla="*/ 20176 h 21600"/>
                  <a:gd name="CX4" fmla="*/ 14138 w 21600"/>
                  <a:gd name="CY4" fmla="*/ 20634 h 21600"/>
                  <a:gd name="CX5" fmla="*/ 17359 w 21600"/>
                  <a:gd name="CY5" fmla="*/ 14191 h 21600"/>
                  <a:gd name="CX6" fmla="*/ 20343 w 21600"/>
                  <a:gd name="CY6" fmla="*/ 0 h 21600"/>
                  <a:gd name="CX7" fmla="*/ 0 w 21600"/>
                  <a:gd name="CY7" fmla="*/ 0 h 21600"/>
                  <a:gd name="CX8" fmla="*/ 11782 w 21600"/>
                  <a:gd name="CY8" fmla="*/ 17361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54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15238" y="17548"/>
                    </a:moveTo>
                    <a:cubicBezTo>
                      <a:pt x="14138" y="18650"/>
                      <a:pt x="13824" y="19464"/>
                      <a:pt x="10761" y="20176"/>
                    </a:cubicBezTo>
                    <a:cubicBezTo>
                      <a:pt x="7855" y="20871"/>
                      <a:pt x="10525" y="21600"/>
                      <a:pt x="14138" y="20634"/>
                    </a:cubicBezTo>
                    <a:cubicBezTo>
                      <a:pt x="21600" y="18616"/>
                      <a:pt x="20343" y="16921"/>
                      <a:pt x="17359" y="14191"/>
                    </a:cubicBezTo>
                    <a:cubicBezTo>
                      <a:pt x="19793" y="10325"/>
                      <a:pt x="20343" y="4629"/>
                      <a:pt x="20343" y="0"/>
                    </a:cubicBezTo>
                    <a:cubicBezTo>
                      <a:pt x="20343" y="0"/>
                      <a:pt x="0" y="0"/>
                      <a:pt x="0" y="0"/>
                    </a:cubicBezTo>
                    <a:cubicBezTo>
                      <a:pt x="0" y="0"/>
                      <a:pt x="11782" y="17361"/>
                      <a:pt x="11782" y="17361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3" name="図形 448"/>
              <p:cNvSpPr>
                <a:spLocks noChangeArrowheads="1"/>
              </p:cNvSpPr>
              <p:nvPr/>
            </p:nvSpPr>
            <p:spPr>
              <a:xfrm>
                <a:off x="533" y="1118"/>
                <a:ext cx="171" cy="113"/>
              </a:xfrm>
              <a:custGeom>
                <a:avLst/>
                <a:gdLst>
                  <a:gd name="CX1" fmla="*/ 21169 w 21600"/>
                  <a:gd name="CY1" fmla="*/ 5508 h 21600"/>
                  <a:gd name="CX2" fmla="*/ 21169 w 21600"/>
                  <a:gd name="CY2" fmla="*/ 5508 h 21600"/>
                  <a:gd name="CX3" fmla="*/ 21600 w 21600"/>
                  <a:gd name="CY3" fmla="*/ 18468 h 21600"/>
                  <a:gd name="CX4" fmla="*/ 789 w 21600"/>
                  <a:gd name="CY4" fmla="*/ 20412 h 21600"/>
                  <a:gd name="CX5" fmla="*/ 502 w 21600"/>
                  <a:gd name="CY5" fmla="*/ 4752 h 21600"/>
                  <a:gd name="CX6" fmla="*/ 21169 w 21600"/>
                  <a:gd name="CY6" fmla="*/ 5508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169" y="5508"/>
                    </a:moveTo>
                    <a:cubicBezTo>
                      <a:pt x="21600" y="12420"/>
                      <a:pt x="21456" y="15228"/>
                      <a:pt x="21600" y="18468"/>
                    </a:cubicBezTo>
                    <a:cubicBezTo>
                      <a:pt x="17653" y="20412"/>
                      <a:pt x="9042" y="21600"/>
                      <a:pt x="789" y="20412"/>
                    </a:cubicBezTo>
                    <a:cubicBezTo>
                      <a:pt x="0" y="14148"/>
                      <a:pt x="287" y="9504"/>
                      <a:pt x="502" y="4752"/>
                    </a:cubicBezTo>
                    <a:cubicBezTo>
                      <a:pt x="6602" y="1512"/>
                      <a:pt x="14854" y="0"/>
                      <a:pt x="21169" y="5508"/>
                    </a:cubicBezTo>
                  </a:path>
                </a:pathLst>
              </a:custGeom>
              <a:solidFill>
                <a:srgbClr val="FFFBC7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4" name="図形 449"/>
              <p:cNvSpPr>
                <a:spLocks noChangeArrowheads="1"/>
              </p:cNvSpPr>
              <p:nvPr/>
            </p:nvSpPr>
            <p:spPr>
              <a:xfrm>
                <a:off x="5" y="828"/>
                <a:ext cx="696" cy="335"/>
              </a:xfrm>
              <a:custGeom>
                <a:avLst/>
                <a:gdLst>
                  <a:gd name="CX1" fmla="*/ 5827 w 21600"/>
                  <a:gd name="CY1" fmla="*/ 20648 h 21600"/>
                  <a:gd name="CX2" fmla="*/ 5827 w 21600"/>
                  <a:gd name="CY2" fmla="*/ 20648 h 21600"/>
                  <a:gd name="CX3" fmla="*/ 0 w 21600"/>
                  <a:gd name="CY3" fmla="*/ 20575 h 21600"/>
                  <a:gd name="CX4" fmla="*/ 4278 w 21600"/>
                  <a:gd name="CY4" fmla="*/ 1794 h 21600"/>
                  <a:gd name="CX5" fmla="*/ 6883 w 21600"/>
                  <a:gd name="CY5" fmla="*/ 439 h 21600"/>
                  <a:gd name="CX6" fmla="*/ 14136 w 21600"/>
                  <a:gd name="CY6" fmla="*/ 293 h 21600"/>
                  <a:gd name="CX7" fmla="*/ 17181 w 21600"/>
                  <a:gd name="CY7" fmla="*/ 1721 h 21600"/>
                  <a:gd name="CX8" fmla="*/ 21600 w 21600"/>
                  <a:gd name="CY8" fmla="*/ 20575 h 21600"/>
                  <a:gd name="CX9" fmla="*/ 15791 w 21600"/>
                  <a:gd name="CY9" fmla="*/ 20648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  <a:cxn ang="16200000">
                    <a:pos x="CX4" y="CY4"/>
                  </a:cxn>
                  <a:cxn ang="16200000">
                    <a:pos x="CX5" y="CY5"/>
                  </a:cxn>
                  <a:cxn ang="16200000">
                    <a:pos x="CX6" y="CY6"/>
                  </a:cxn>
                  <a:cxn ang="16200000">
                    <a:pos x="CX7" y="CY7"/>
                  </a:cxn>
                  <a:cxn ang="0">
                    <a:pos x="CX8" y="CY8"/>
                  </a:cxn>
                  <a:cxn ang="54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5827" y="20648"/>
                    </a:moveTo>
                    <a:cubicBezTo>
                      <a:pt x="3996" y="21600"/>
                      <a:pt x="1690" y="21344"/>
                      <a:pt x="0" y="20575"/>
                    </a:cubicBezTo>
                    <a:cubicBezTo>
                      <a:pt x="810" y="4064"/>
                      <a:pt x="2271" y="3039"/>
                      <a:pt x="4278" y="1794"/>
                    </a:cubicBezTo>
                    <a:cubicBezTo>
                      <a:pt x="5457" y="3295"/>
                      <a:pt x="6302" y="2050"/>
                      <a:pt x="6883" y="439"/>
                    </a:cubicBezTo>
                    <a:cubicBezTo>
                      <a:pt x="8010" y="37"/>
                      <a:pt x="13080" y="0"/>
                      <a:pt x="14136" y="293"/>
                    </a:cubicBezTo>
                    <a:cubicBezTo>
                      <a:pt x="15227" y="2563"/>
                      <a:pt x="15844" y="2965"/>
                      <a:pt x="17181" y="1721"/>
                    </a:cubicBezTo>
                    <a:cubicBezTo>
                      <a:pt x="19276" y="2709"/>
                      <a:pt x="20949" y="4247"/>
                      <a:pt x="21600" y="20575"/>
                    </a:cubicBezTo>
                    <a:cubicBezTo>
                      <a:pt x="19928" y="21344"/>
                      <a:pt x="17622" y="21600"/>
                      <a:pt x="15791" y="20648"/>
                    </a:cubicBezTo>
                  </a:path>
                </a:pathLst>
              </a:custGeom>
              <a:solidFill>
                <a:srgbClr val="FFFFFF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5" name="図形 450"/>
              <p:cNvSpPr>
                <a:spLocks noChangeArrowheads="1"/>
              </p:cNvSpPr>
              <p:nvPr/>
            </p:nvSpPr>
            <p:spPr>
              <a:xfrm>
                <a:off x="91" y="2636"/>
                <a:ext cx="245" cy="199"/>
              </a:xfrm>
              <a:custGeom>
                <a:avLst/>
                <a:gdLst>
                  <a:gd name="CX1" fmla="*/ 10300 w 21600"/>
                  <a:gd name="CY1" fmla="*/ 675 h 21600"/>
                  <a:gd name="CX2" fmla="*/ 10300 w 21600"/>
                  <a:gd name="CY2" fmla="*/ 675 h 21600"/>
                  <a:gd name="CX3" fmla="*/ 2300 w 21600"/>
                  <a:gd name="CY3" fmla="*/ 13255 h 21600"/>
                  <a:gd name="CX4" fmla="*/ 3300 w 21600"/>
                  <a:gd name="CY4" fmla="*/ 20189 h 21600"/>
                  <a:gd name="CX5" fmla="*/ 15300 w 21600"/>
                  <a:gd name="CY5" fmla="*/ 12948 h 21600"/>
                  <a:gd name="CX6" fmla="*/ 17900 w 21600"/>
                  <a:gd name="CY6" fmla="*/ 6627 h 21600"/>
                  <a:gd name="CX7" fmla="*/ 18850 w 21600"/>
                  <a:gd name="CY7" fmla="*/ 8407 h 21600"/>
                  <a:gd name="CX8" fmla="*/ 21250 w 21600"/>
                  <a:gd name="CY8" fmla="*/ 6014 h 21600"/>
                  <a:gd name="CX9" fmla="*/ 20900 w 21600"/>
                  <a:gd name="CY9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162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10300" y="675"/>
                    </a:moveTo>
                    <a:cubicBezTo>
                      <a:pt x="8050" y="5645"/>
                      <a:pt x="4800" y="9020"/>
                      <a:pt x="2300" y="13255"/>
                    </a:cubicBezTo>
                    <a:cubicBezTo>
                      <a:pt x="0" y="17182"/>
                      <a:pt x="1250" y="19575"/>
                      <a:pt x="3300" y="20189"/>
                    </a:cubicBezTo>
                    <a:cubicBezTo>
                      <a:pt x="7650" y="21600"/>
                      <a:pt x="9200" y="20618"/>
                      <a:pt x="15300" y="12948"/>
                    </a:cubicBezTo>
                    <a:cubicBezTo>
                      <a:pt x="15300" y="12948"/>
                      <a:pt x="17900" y="6627"/>
                      <a:pt x="17900" y="6627"/>
                    </a:cubicBezTo>
                    <a:cubicBezTo>
                      <a:pt x="17900" y="6627"/>
                      <a:pt x="18850" y="8407"/>
                      <a:pt x="18850" y="8407"/>
                    </a:cubicBezTo>
                    <a:cubicBezTo>
                      <a:pt x="19850" y="7855"/>
                      <a:pt x="20450" y="7057"/>
                      <a:pt x="21250" y="6014"/>
                    </a:cubicBezTo>
                    <a:cubicBezTo>
                      <a:pt x="21400" y="4234"/>
                      <a:pt x="21600" y="1534"/>
                      <a:pt x="20900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6" name="図形 451"/>
              <p:cNvSpPr>
                <a:spLocks noChangeArrowheads="1"/>
              </p:cNvSpPr>
              <p:nvPr/>
            </p:nvSpPr>
            <p:spPr>
              <a:xfrm>
                <a:off x="130" y="1763"/>
                <a:ext cx="221" cy="933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5719 w 21600"/>
                  <a:gd name="CY3" fmla="*/ 20681 h 21600"/>
                  <a:gd name="CX4" fmla="*/ 20545 w 21600"/>
                  <a:gd name="CY4" fmla="*/ 20590 h 21600"/>
                  <a:gd name="CX5" fmla="*/ 21600 w 21600"/>
                  <a:gd name="CY5" fmla="*/ 44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3554" y="5157"/>
                      <a:pt x="5220" y="13674"/>
                      <a:pt x="5719" y="20681"/>
                    </a:cubicBezTo>
                    <a:cubicBezTo>
                      <a:pt x="8051" y="21600"/>
                      <a:pt x="17380" y="21600"/>
                      <a:pt x="20545" y="20590"/>
                    </a:cubicBezTo>
                    <a:cubicBezTo>
                      <a:pt x="20823" y="14881"/>
                      <a:pt x="21433" y="3438"/>
                      <a:pt x="21600" y="446"/>
                    </a:cubicBezTo>
                  </a:path>
                </a:pathLst>
              </a:custGeom>
              <a:solidFill>
                <a:srgbClr val="F19D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7" name="図形 452"/>
              <p:cNvSpPr>
                <a:spLocks noChangeArrowheads="1"/>
              </p:cNvSpPr>
              <p:nvPr/>
            </p:nvSpPr>
            <p:spPr>
              <a:xfrm>
                <a:off x="372" y="2636"/>
                <a:ext cx="245" cy="199"/>
              </a:xfrm>
              <a:custGeom>
                <a:avLst/>
                <a:gdLst>
                  <a:gd name="CX1" fmla="*/ 11326 w 21600"/>
                  <a:gd name="CY1" fmla="*/ 675 h 21600"/>
                  <a:gd name="CX2" fmla="*/ 11326 w 21600"/>
                  <a:gd name="CY2" fmla="*/ 675 h 21600"/>
                  <a:gd name="CX3" fmla="*/ 19295 w 21600"/>
                  <a:gd name="CY3" fmla="*/ 13255 h 21600"/>
                  <a:gd name="CX4" fmla="*/ 18342 w 21600"/>
                  <a:gd name="CY4" fmla="*/ 20189 h 21600"/>
                  <a:gd name="CX5" fmla="*/ 6265 w 21600"/>
                  <a:gd name="CY5" fmla="*/ 12948 h 21600"/>
                  <a:gd name="CX6" fmla="*/ 3709 w 21600"/>
                  <a:gd name="CY6" fmla="*/ 6627 h 21600"/>
                  <a:gd name="CX7" fmla="*/ 2706 w 21600"/>
                  <a:gd name="CY7" fmla="*/ 8407 h 21600"/>
                  <a:gd name="CX8" fmla="*/ 351 w 21600"/>
                  <a:gd name="CY8" fmla="*/ 6014 h 21600"/>
                  <a:gd name="CX9" fmla="*/ 702 w 21600"/>
                  <a:gd name="CY9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10800000">
                    <a:pos x="CX8" y="CY8"/>
                  </a:cxn>
                  <a:cxn ang="16200000">
                    <a:pos x="CX9" y="CY9"/>
                  </a:cxn>
                </a:cxnLst>
                <a:rect l="l" t="t" r="r" b="b"/>
                <a:pathLst>
                  <a:path w="21600" h="21600">
                    <a:moveTo>
                      <a:pt x="11326" y="675"/>
                    </a:moveTo>
                    <a:cubicBezTo>
                      <a:pt x="13531" y="5645"/>
                      <a:pt x="16789" y="9020"/>
                      <a:pt x="19295" y="13255"/>
                    </a:cubicBezTo>
                    <a:cubicBezTo>
                      <a:pt x="21600" y="17182"/>
                      <a:pt x="20347" y="19575"/>
                      <a:pt x="18342" y="20189"/>
                    </a:cubicBezTo>
                    <a:cubicBezTo>
                      <a:pt x="13982" y="21600"/>
                      <a:pt x="12379" y="20618"/>
                      <a:pt x="6265" y="12948"/>
                    </a:cubicBezTo>
                    <a:cubicBezTo>
                      <a:pt x="6265" y="12948"/>
                      <a:pt x="3709" y="6627"/>
                      <a:pt x="3709" y="6627"/>
                    </a:cubicBezTo>
                    <a:cubicBezTo>
                      <a:pt x="3709" y="6627"/>
                      <a:pt x="2706" y="8407"/>
                      <a:pt x="2706" y="8407"/>
                    </a:cubicBezTo>
                    <a:cubicBezTo>
                      <a:pt x="1754" y="7855"/>
                      <a:pt x="1153" y="7057"/>
                      <a:pt x="351" y="6014"/>
                    </a:cubicBezTo>
                    <a:cubicBezTo>
                      <a:pt x="150" y="4234"/>
                      <a:pt x="0" y="1534"/>
                      <a:pt x="702" y="0"/>
                    </a:cubicBezTo>
                  </a:path>
                </a:pathLst>
              </a:custGeom>
              <a:solidFill>
                <a:srgbClr val="FFFFFF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8" name="図形 453"/>
              <p:cNvSpPr>
                <a:spLocks noChangeArrowheads="1"/>
              </p:cNvSpPr>
              <p:nvPr/>
            </p:nvSpPr>
            <p:spPr>
              <a:xfrm>
                <a:off x="357" y="1763"/>
                <a:ext cx="221" cy="933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15881 w 21600"/>
                  <a:gd name="CY3" fmla="*/ 20681 h 21600"/>
                  <a:gd name="CX4" fmla="*/ 1055 w 21600"/>
                  <a:gd name="CY4" fmla="*/ 20590 h 21600"/>
                  <a:gd name="CX5" fmla="*/ 0 w 21600"/>
                  <a:gd name="CY5" fmla="*/ 446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  <a:cxn ang="5400000">
                    <a:pos x="CX4" y="CY4"/>
                  </a:cxn>
                  <a:cxn ang="108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8046" y="5157"/>
                      <a:pt x="16380" y="13674"/>
                      <a:pt x="15881" y="20681"/>
                    </a:cubicBezTo>
                    <a:cubicBezTo>
                      <a:pt x="13549" y="21600"/>
                      <a:pt x="4220" y="21600"/>
                      <a:pt x="1055" y="20590"/>
                    </a:cubicBezTo>
                    <a:cubicBezTo>
                      <a:pt x="777" y="14881"/>
                      <a:pt x="222" y="3438"/>
                      <a:pt x="0" y="446"/>
                    </a:cubicBezTo>
                  </a:path>
                </a:pathLst>
              </a:custGeom>
              <a:solidFill>
                <a:srgbClr val="F19D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69" name="図形 454"/>
              <p:cNvSpPr>
                <a:spLocks noChangeArrowheads="1"/>
              </p:cNvSpPr>
              <p:nvPr/>
            </p:nvSpPr>
            <p:spPr>
              <a:xfrm>
                <a:off x="88" y="833"/>
                <a:ext cx="519" cy="1023"/>
              </a:xfrm>
              <a:custGeom>
                <a:avLst/>
                <a:gdLst>
                  <a:gd name="CX1" fmla="*/ 5766 w 21600"/>
                  <a:gd name="CY1" fmla="*/ 48 h 21600"/>
                  <a:gd name="CX2" fmla="*/ 5766 w 21600"/>
                  <a:gd name="CY2" fmla="*/ 48 h 21600"/>
                  <a:gd name="CX3" fmla="*/ 2269 w 21600"/>
                  <a:gd name="CY3" fmla="*/ 491 h 21600"/>
                  <a:gd name="CX4" fmla="*/ 1914 w 21600"/>
                  <a:gd name="CY4" fmla="*/ 3029 h 21600"/>
                  <a:gd name="CX5" fmla="*/ 1418 w 21600"/>
                  <a:gd name="CY5" fmla="*/ 8142 h 21600"/>
                  <a:gd name="CX6" fmla="*/ 2103 w 21600"/>
                  <a:gd name="CY6" fmla="*/ 11806 h 21600"/>
                  <a:gd name="CX7" fmla="*/ 307 w 21600"/>
                  <a:gd name="CY7" fmla="*/ 20594 h 21600"/>
                  <a:gd name="CX8" fmla="*/ 21600 w 21600"/>
                  <a:gd name="CY8" fmla="*/ 20594 h 21600"/>
                  <a:gd name="CX9" fmla="*/ 19757 w 21600"/>
                  <a:gd name="CY9" fmla="*/ 11806 h 21600"/>
                  <a:gd name="CX10" fmla="*/ 20607 w 21600"/>
                  <a:gd name="CY10" fmla="*/ 8142 h 21600"/>
                  <a:gd name="CX11" fmla="*/ 20111 w 21600"/>
                  <a:gd name="CY11" fmla="*/ 3029 h 21600"/>
                  <a:gd name="CX12" fmla="*/ 19591 w 21600"/>
                  <a:gd name="CY12" fmla="*/ 467 h 21600"/>
                  <a:gd name="CX13" fmla="*/ 15503 w 21600"/>
                  <a:gd name="CY13" fmla="*/ 0 h 21600"/>
                  <a:gd name="CX14" fmla="*/ 16472 w 21600"/>
                  <a:gd name="CY14" fmla="*/ 4119 h 21600"/>
                  <a:gd name="CX15" fmla="*/ 5105 w 21600"/>
                  <a:gd name="CY15" fmla="*/ 4179 h 21600"/>
                  <a:gd name="CX16" fmla="*/ 5766 w 21600"/>
                  <a:gd name="CY16" fmla="*/ 48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10800000">
                    <a:pos x="CX4" y="CY4"/>
                  </a:cxn>
                  <a:cxn ang="10800000">
                    <a:pos x="CX5" y="CY5"/>
                  </a:cxn>
                  <a:cxn ang="10800000">
                    <a:pos x="CX6" y="CY6"/>
                  </a:cxn>
                  <a:cxn ang="1080000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16200000">
                    <a:pos x="CX12" y="CY12"/>
                  </a:cxn>
                  <a:cxn ang="16200000">
                    <a:pos x="CX13" y="CY13"/>
                  </a:cxn>
                  <a:cxn ang="16200000">
                    <a:pos x="CX14" y="CY14"/>
                  </a:cxn>
                  <a:cxn ang="16200000">
                    <a:pos x="CX15" y="CY15"/>
                  </a:cxn>
                  <a:cxn ang="16200000">
                    <a:pos x="CX16" y="CY16"/>
                  </a:cxn>
                </a:cxnLst>
                <a:rect l="l" t="t" r="r" b="b"/>
                <a:pathLst>
                  <a:path w="21600" h="21600">
                    <a:moveTo>
                      <a:pt x="5766" y="48"/>
                    </a:moveTo>
                    <a:cubicBezTo>
                      <a:pt x="4301" y="156"/>
                      <a:pt x="3379" y="263"/>
                      <a:pt x="2269" y="491"/>
                    </a:cubicBezTo>
                    <a:cubicBezTo>
                      <a:pt x="2269" y="1341"/>
                      <a:pt x="2174" y="2191"/>
                      <a:pt x="1914" y="3029"/>
                    </a:cubicBezTo>
                    <a:cubicBezTo>
                      <a:pt x="0" y="5999"/>
                      <a:pt x="544" y="6681"/>
                      <a:pt x="1418" y="8142"/>
                    </a:cubicBezTo>
                    <a:cubicBezTo>
                      <a:pt x="2600" y="10129"/>
                      <a:pt x="2647" y="9830"/>
                      <a:pt x="2103" y="11806"/>
                    </a:cubicBezTo>
                    <a:cubicBezTo>
                      <a:pt x="1560" y="13769"/>
                      <a:pt x="827" y="18475"/>
                      <a:pt x="307" y="20594"/>
                    </a:cubicBezTo>
                    <a:cubicBezTo>
                      <a:pt x="5388" y="21600"/>
                      <a:pt x="16637" y="21600"/>
                      <a:pt x="21600" y="20594"/>
                    </a:cubicBezTo>
                    <a:cubicBezTo>
                      <a:pt x="21056" y="18475"/>
                      <a:pt x="20300" y="13769"/>
                      <a:pt x="19757" y="11806"/>
                    </a:cubicBezTo>
                    <a:cubicBezTo>
                      <a:pt x="19213" y="9830"/>
                      <a:pt x="19426" y="10129"/>
                      <a:pt x="20607" y="8142"/>
                    </a:cubicBezTo>
                    <a:cubicBezTo>
                      <a:pt x="21482" y="6681"/>
                      <a:pt x="21576" y="6047"/>
                      <a:pt x="20111" y="3029"/>
                    </a:cubicBezTo>
                    <a:cubicBezTo>
                      <a:pt x="19804" y="2550"/>
                      <a:pt x="19426" y="1257"/>
                      <a:pt x="19591" y="467"/>
                    </a:cubicBezTo>
                    <a:cubicBezTo>
                      <a:pt x="18221" y="263"/>
                      <a:pt x="16921" y="108"/>
                      <a:pt x="15503" y="0"/>
                    </a:cubicBezTo>
                    <a:cubicBezTo>
                      <a:pt x="16259" y="826"/>
                      <a:pt x="16094" y="3029"/>
                      <a:pt x="16472" y="4119"/>
                    </a:cubicBezTo>
                    <a:cubicBezTo>
                      <a:pt x="14723" y="4729"/>
                      <a:pt x="7491" y="4789"/>
                      <a:pt x="5105" y="4179"/>
                    </a:cubicBezTo>
                    <a:cubicBezTo>
                      <a:pt x="5317" y="2478"/>
                      <a:pt x="5554" y="958"/>
                      <a:pt x="5766" y="48"/>
                    </a:cubicBezTo>
                  </a:path>
                </a:pathLst>
              </a:custGeom>
              <a:solidFill>
                <a:srgbClr val="F9D2DC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0" name="図形 455"/>
              <p:cNvSpPr>
                <a:spLocks noChangeArrowheads="1"/>
              </p:cNvSpPr>
              <p:nvPr/>
            </p:nvSpPr>
            <p:spPr>
              <a:xfrm>
                <a:off x="252" y="758"/>
                <a:ext cx="192" cy="159"/>
              </a:xfrm>
              <a:custGeom>
                <a:avLst/>
                <a:gdLst>
                  <a:gd name="CX1" fmla="*/ 0 w 21600"/>
                  <a:gd name="CY1" fmla="*/ 4766 h 21600"/>
                  <a:gd name="CX2" fmla="*/ 0 w 21600"/>
                  <a:gd name="CY2" fmla="*/ 4766 h 21600"/>
                  <a:gd name="CX3" fmla="*/ 21600 w 21600"/>
                  <a:gd name="CY3" fmla="*/ 4458 h 21600"/>
                  <a:gd name="CX4" fmla="*/ 0 w 21600"/>
                  <a:gd name="CY4" fmla="*/ 4766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4766"/>
                    </a:moveTo>
                    <a:cubicBezTo>
                      <a:pt x="4955" y="0"/>
                      <a:pt x="17216" y="922"/>
                      <a:pt x="21600" y="4458"/>
                    </a:cubicBezTo>
                    <a:cubicBezTo>
                      <a:pt x="19249" y="21600"/>
                      <a:pt x="3621" y="19448"/>
                      <a:pt x="0" y="4766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1" name="図形 456"/>
              <p:cNvSpPr>
                <a:spLocks noChangeArrowheads="1"/>
              </p:cNvSpPr>
              <p:nvPr/>
            </p:nvSpPr>
            <p:spPr>
              <a:xfrm>
                <a:off x="287" y="697"/>
                <a:ext cx="131" cy="197"/>
              </a:xfrm>
              <a:custGeom>
                <a:avLst/>
                <a:gdLst>
                  <a:gd name="CX1" fmla="*/ 1862 w 21600"/>
                  <a:gd name="CY1" fmla="*/ 0 h 21600"/>
                  <a:gd name="CX2" fmla="*/ 1862 w 21600"/>
                  <a:gd name="CY2" fmla="*/ 0 h 21600"/>
                  <a:gd name="CX3" fmla="*/ 0 w 21600"/>
                  <a:gd name="CY3" fmla="*/ 17131 h 21600"/>
                  <a:gd name="CX4" fmla="*/ 21600 w 21600"/>
                  <a:gd name="CY4" fmla="*/ 16697 h 21600"/>
                  <a:gd name="CX5" fmla="*/ 19272 w 21600"/>
                  <a:gd name="CY5" fmla="*/ 31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1862" y="0"/>
                    </a:moveTo>
                    <a:cubicBezTo>
                      <a:pt x="1862" y="3538"/>
                      <a:pt x="2979" y="14462"/>
                      <a:pt x="0" y="17131"/>
                    </a:cubicBezTo>
                    <a:cubicBezTo>
                      <a:pt x="6424" y="21600"/>
                      <a:pt x="13686" y="20855"/>
                      <a:pt x="21600" y="16697"/>
                    </a:cubicBezTo>
                    <a:cubicBezTo>
                      <a:pt x="18248" y="14462"/>
                      <a:pt x="19272" y="7014"/>
                      <a:pt x="19272" y="310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2" name="図形 457"/>
              <p:cNvSpPr>
                <a:spLocks noChangeArrowheads="1"/>
              </p:cNvSpPr>
              <p:nvPr/>
            </p:nvSpPr>
            <p:spPr>
              <a:xfrm>
                <a:off x="321" y="864"/>
                <a:ext cx="62" cy="158"/>
              </a:xfrm>
              <a:custGeom>
                <a:avLst/>
                <a:gdLst>
                  <a:gd name="CX1" fmla="*/ 11193 w 21600"/>
                  <a:gd name="CY1" fmla="*/ 0 h 21600"/>
                  <a:gd name="CX2" fmla="*/ 11193 w 21600"/>
                  <a:gd name="CY2" fmla="*/ 0 h 21600"/>
                  <a:gd name="CX3" fmla="*/ 0 w 21600"/>
                  <a:gd name="CY3" fmla="*/ 3030 h 21600"/>
                  <a:gd name="CX4" fmla="*/ 0 w 21600"/>
                  <a:gd name="CY4" fmla="*/ 21600 h 21600"/>
                  <a:gd name="CX5" fmla="*/ 21600 w 21600"/>
                  <a:gd name="CY5" fmla="*/ 21600 h 21600"/>
                  <a:gd name="CX6" fmla="*/ 21600 w 21600"/>
                  <a:gd name="CY6" fmla="*/ 1942 h 21600"/>
                  <a:gd name="CX7" fmla="*/ 11193 w 21600"/>
                  <a:gd name="CY7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  <a:cxn ang="540000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</a:cxnLst>
                <a:rect l="l" t="t" r="r" b="b"/>
                <a:pathLst>
                  <a:path w="21600" h="21600">
                    <a:moveTo>
                      <a:pt x="11193" y="0"/>
                    </a:moveTo>
                    <a:lnTo>
                      <a:pt x="0" y="30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42"/>
                    </a:lnTo>
                    <a:lnTo>
                      <a:pt x="11193" y="0"/>
                    </a:ln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3" name="図形 458"/>
              <p:cNvSpPr>
                <a:spLocks noChangeArrowheads="1"/>
              </p:cNvSpPr>
              <p:nvPr/>
            </p:nvSpPr>
            <p:spPr>
              <a:xfrm>
                <a:off x="227" y="793"/>
                <a:ext cx="126" cy="150"/>
              </a:xfrm>
              <a:custGeom>
                <a:avLst/>
                <a:gdLst>
                  <a:gd name="CX1" fmla="*/ 21600 w 21600"/>
                  <a:gd name="CY1" fmla="*/ 10189 h 21600"/>
                  <a:gd name="CX2" fmla="*/ 21600 w 21600"/>
                  <a:gd name="CY2" fmla="*/ 10189 h 21600"/>
                  <a:gd name="CX3" fmla="*/ 10461 w 21600"/>
                  <a:gd name="CY3" fmla="*/ 21274 h 21600"/>
                  <a:gd name="CX4" fmla="*/ 0 w 21600"/>
                  <a:gd name="CY4" fmla="*/ 8314 h 21600"/>
                  <a:gd name="CX5" fmla="*/ 4262 w 21600"/>
                  <a:gd name="CY5" fmla="*/ 0 h 21600"/>
                  <a:gd name="CX6" fmla="*/ 21600 w 21600"/>
                  <a:gd name="CY6" fmla="*/ 10189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5400000">
                    <a:pos x="CX3" y="CY3"/>
                  </a:cxn>
                  <a:cxn ang="10800000">
                    <a:pos x="CX4" y="CY4"/>
                  </a:cxn>
                  <a:cxn ang="1620000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21600" y="10189"/>
                    </a:moveTo>
                    <a:cubicBezTo>
                      <a:pt x="17822" y="18829"/>
                      <a:pt x="13851" y="21600"/>
                      <a:pt x="10461" y="21274"/>
                    </a:cubicBezTo>
                    <a:cubicBezTo>
                      <a:pt x="5812" y="20866"/>
                      <a:pt x="2228" y="14835"/>
                      <a:pt x="0" y="8314"/>
                    </a:cubicBezTo>
                    <a:cubicBezTo>
                      <a:pt x="1065" y="5135"/>
                      <a:pt x="2228" y="2282"/>
                      <a:pt x="4262" y="0"/>
                    </a:cubicBezTo>
                    <a:cubicBezTo>
                      <a:pt x="10461" y="6032"/>
                      <a:pt x="15595" y="10107"/>
                      <a:pt x="21600" y="10189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4" name="図形 459"/>
              <p:cNvSpPr>
                <a:spLocks noChangeArrowheads="1"/>
              </p:cNvSpPr>
              <p:nvPr/>
            </p:nvSpPr>
            <p:spPr>
              <a:xfrm>
                <a:off x="353" y="794"/>
                <a:ext cx="118" cy="147"/>
              </a:xfrm>
              <a:custGeom>
                <a:avLst/>
                <a:gdLst>
                  <a:gd name="CX1" fmla="*/ 0 w 21600"/>
                  <a:gd name="CY1" fmla="*/ 10302 h 21600"/>
                  <a:gd name="CX2" fmla="*/ 0 w 21600"/>
                  <a:gd name="CY2" fmla="*/ 10302 h 21600"/>
                  <a:gd name="CX3" fmla="*/ 12000 w 21600"/>
                  <a:gd name="CY3" fmla="*/ 21600 h 21600"/>
                  <a:gd name="CX4" fmla="*/ 21600 w 21600"/>
                  <a:gd name="CY4" fmla="*/ 9305 h 21600"/>
                  <a:gd name="CX5" fmla="*/ 17009 w 21600"/>
                  <a:gd name="CY5" fmla="*/ 0 h 21600"/>
                  <a:gd name="CX6" fmla="*/ 0 w 21600"/>
                  <a:gd name="CY6" fmla="*/ 10302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5400000">
                    <a:pos x="CX3" y="CY3"/>
                  </a:cxn>
                  <a:cxn ang="0">
                    <a:pos x="CX4" y="CY4"/>
                  </a:cxn>
                  <a:cxn ang="16200000">
                    <a:pos x="CX5" y="CY5"/>
                  </a:cxn>
                  <a:cxn ang="108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10302"/>
                    </a:moveTo>
                    <a:cubicBezTo>
                      <a:pt x="4070" y="19108"/>
                      <a:pt x="8243" y="21600"/>
                      <a:pt x="12000" y="21600"/>
                    </a:cubicBezTo>
                    <a:cubicBezTo>
                      <a:pt x="16070" y="21600"/>
                      <a:pt x="19200" y="15868"/>
                      <a:pt x="21600" y="9305"/>
                    </a:cubicBezTo>
                    <a:cubicBezTo>
                      <a:pt x="20870" y="5483"/>
                      <a:pt x="19200" y="2409"/>
                      <a:pt x="17009" y="0"/>
                    </a:cubicBezTo>
                    <a:cubicBezTo>
                      <a:pt x="10330" y="6231"/>
                      <a:pt x="6470" y="10218"/>
                      <a:pt x="0" y="10302"/>
                    </a:cubicBezTo>
                  </a:path>
                </a:pathLst>
              </a:custGeom>
              <a:solidFill>
                <a:srgbClr val="FFFBC7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5" name="図形 460"/>
              <p:cNvSpPr>
                <a:spLocks noChangeArrowheads="1"/>
              </p:cNvSpPr>
              <p:nvPr/>
            </p:nvSpPr>
            <p:spPr>
              <a:xfrm>
                <a:off x="135" y="1418"/>
                <a:ext cx="432" cy="34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017" y="19037"/>
                      <a:pt x="15270" y="2160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6" name="図形 461"/>
              <p:cNvSpPr>
                <a:spLocks noChangeArrowheads="1"/>
              </p:cNvSpPr>
              <p:nvPr/>
            </p:nvSpPr>
            <p:spPr>
              <a:xfrm>
                <a:off x="145" y="1349"/>
                <a:ext cx="413" cy="26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125" y="21600"/>
                      <a:pt x="15534" y="21600"/>
                      <a:pt x="21600" y="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7" name="図形 462"/>
              <p:cNvSpPr>
                <a:spLocks noChangeArrowheads="1"/>
              </p:cNvSpPr>
              <p:nvPr/>
            </p:nvSpPr>
            <p:spPr>
              <a:xfrm>
                <a:off x="120" y="1570"/>
                <a:ext cx="144" cy="270"/>
              </a:xfrm>
              <a:custGeom>
                <a:avLst/>
                <a:gdLst>
                  <a:gd name="CX1" fmla="*/ 0 w 21600"/>
                  <a:gd name="CY1" fmla="*/ 0 h 21600"/>
                  <a:gd name="CX2" fmla="*/ 0 w 21600"/>
                  <a:gd name="CY2" fmla="*/ 0 h 21600"/>
                  <a:gd name="CX3" fmla="*/ 21600 w 21600"/>
                  <a:gd name="CY3" fmla="*/ 1543 h 21600"/>
                  <a:gd name="CX4" fmla="*/ 20668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6438" y="998"/>
                      <a:pt x="15162" y="1543"/>
                      <a:pt x="21600" y="1543"/>
                    </a:cubicBezTo>
                    <a:cubicBezTo>
                      <a:pt x="21600" y="1543"/>
                      <a:pt x="20668" y="21600"/>
                      <a:pt x="20668" y="2160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8" name="図形 463"/>
              <p:cNvSpPr>
                <a:spLocks noChangeArrowheads="1"/>
              </p:cNvSpPr>
              <p:nvPr/>
            </p:nvSpPr>
            <p:spPr>
              <a:xfrm>
                <a:off x="439" y="1572"/>
                <a:ext cx="143" cy="268"/>
              </a:xfrm>
              <a:custGeom>
                <a:avLst/>
                <a:gdLst>
                  <a:gd name="CX1" fmla="*/ 21600 w 21600"/>
                  <a:gd name="CY1" fmla="*/ 0 h 21600"/>
                  <a:gd name="CX2" fmla="*/ 21600 w 21600"/>
                  <a:gd name="CY2" fmla="*/ 0 h 21600"/>
                  <a:gd name="CX3" fmla="*/ 0 w 21600"/>
                  <a:gd name="CY3" fmla="*/ 1373 h 21600"/>
                  <a:gd name="CX4" fmla="*/ 602 w 21600"/>
                  <a:gd name="CY4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0800000">
                    <a:pos x="CX3" y="CY3"/>
                  </a:cxn>
                  <a:cxn ang="54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21600" y="0"/>
                    </a:moveTo>
                    <a:cubicBezTo>
                      <a:pt x="15060" y="961"/>
                      <a:pt x="6368" y="1373"/>
                      <a:pt x="0" y="1373"/>
                    </a:cubicBezTo>
                    <a:cubicBezTo>
                      <a:pt x="0" y="1373"/>
                      <a:pt x="602" y="21600"/>
                      <a:pt x="602" y="21600"/>
                    </a:cubicBezTo>
                  </a:path>
                </a:pathLst>
              </a:custGeom>
              <a:noFill/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79" name="図形 464"/>
              <p:cNvSpPr>
                <a:spLocks noChangeArrowheads="1"/>
              </p:cNvSpPr>
              <p:nvPr/>
            </p:nvSpPr>
            <p:spPr>
              <a:xfrm>
                <a:off x="524" y="-35"/>
                <a:ext cx="270" cy="500"/>
              </a:xfrm>
              <a:custGeom>
                <a:avLst/>
                <a:gdLst>
                  <a:gd name="CX1" fmla="*/ 0 w 21600"/>
                  <a:gd name="CY1" fmla="*/ 4237 h 21600"/>
                  <a:gd name="CX2" fmla="*/ 0 w 21600"/>
                  <a:gd name="CY2" fmla="*/ 4237 h 21600"/>
                  <a:gd name="CX3" fmla="*/ 18294 w 21600"/>
                  <a:gd name="CY3" fmla="*/ 8302 h 21600"/>
                  <a:gd name="CX4" fmla="*/ 15894 w 21600"/>
                  <a:gd name="CY4" fmla="*/ 16065 h 21600"/>
                  <a:gd name="CX5" fmla="*/ 21600 w 21600"/>
                  <a:gd name="CY5" fmla="*/ 19322 h 21600"/>
                  <a:gd name="CX6" fmla="*/ 9736 w 21600"/>
                  <a:gd name="CY6" fmla="*/ 194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5400000">
                    <a:pos x="CX4" y="CY4"/>
                  </a:cxn>
                  <a:cxn ang="0">
                    <a:pos x="CX5" y="CY5"/>
                  </a:cxn>
                  <a:cxn ang="5400000">
                    <a:pos x="CX6" y="CY6"/>
                  </a:cxn>
                </a:cxnLst>
                <a:rect l="l" t="t" r="r" b="b"/>
                <a:pathLst>
                  <a:path w="21600" h="21600">
                    <a:moveTo>
                      <a:pt x="0" y="4237"/>
                    </a:moveTo>
                    <a:cubicBezTo>
                      <a:pt x="7426" y="0"/>
                      <a:pt x="18294" y="3110"/>
                      <a:pt x="18294" y="8302"/>
                    </a:cubicBezTo>
                    <a:cubicBezTo>
                      <a:pt x="18294" y="10873"/>
                      <a:pt x="15894" y="13249"/>
                      <a:pt x="15894" y="16065"/>
                    </a:cubicBezTo>
                    <a:cubicBezTo>
                      <a:pt x="15894" y="18882"/>
                      <a:pt x="18566" y="19567"/>
                      <a:pt x="21600" y="19322"/>
                    </a:cubicBezTo>
                    <a:cubicBezTo>
                      <a:pt x="19336" y="21600"/>
                      <a:pt x="12725" y="21257"/>
                      <a:pt x="9736" y="19445"/>
                    </a:cubicBezTo>
                  </a:path>
                </a:pathLst>
              </a:custGeom>
              <a:solidFill>
                <a:srgbClr val="80684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0" name="図形 465"/>
              <p:cNvSpPr>
                <a:spLocks noChangeArrowheads="1"/>
              </p:cNvSpPr>
              <p:nvPr/>
            </p:nvSpPr>
            <p:spPr>
              <a:xfrm>
                <a:off x="-7" y="-26"/>
                <a:ext cx="703" cy="518"/>
              </a:xfrm>
              <a:custGeom>
                <a:avLst/>
                <a:gdLst>
                  <a:gd name="CX1" fmla="*/ 3240 w 21600"/>
                  <a:gd name="CY1" fmla="*/ 21600 h 21600"/>
                  <a:gd name="CX2" fmla="*/ 3240 w 21600"/>
                  <a:gd name="CY2" fmla="*/ 21600 h 21600"/>
                  <a:gd name="CX3" fmla="*/ 6497 w 21600"/>
                  <a:gd name="CY3" fmla="*/ 3049 h 21600"/>
                  <a:gd name="CX4" fmla="*/ 18552 w 21600"/>
                  <a:gd name="CY4" fmla="*/ 5270 h 21600"/>
                  <a:gd name="CX5" fmla="*/ 19893 w 21600"/>
                  <a:gd name="CY5" fmla="*/ 21482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</a:cxnLst>
                <a:rect l="l" t="t" r="r" b="b"/>
                <a:pathLst>
                  <a:path w="21600" h="21600">
                    <a:moveTo>
                      <a:pt x="3240" y="21600"/>
                    </a:moveTo>
                    <a:cubicBezTo>
                      <a:pt x="0" y="17133"/>
                      <a:pt x="645" y="5554"/>
                      <a:pt x="6497" y="3049"/>
                    </a:cubicBezTo>
                    <a:cubicBezTo>
                      <a:pt x="9859" y="0"/>
                      <a:pt x="15399" y="544"/>
                      <a:pt x="18552" y="5270"/>
                    </a:cubicBezTo>
                    <a:cubicBezTo>
                      <a:pt x="20851" y="8720"/>
                      <a:pt x="21600" y="14132"/>
                      <a:pt x="19893" y="21482"/>
                    </a:cubicBezTo>
                  </a:path>
                </a:pathLst>
              </a:custGeom>
              <a:solidFill>
                <a:srgbClr val="80684A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1" name="図形 466"/>
              <p:cNvSpPr>
                <a:spLocks noChangeArrowheads="1"/>
              </p:cNvSpPr>
              <p:nvPr/>
            </p:nvSpPr>
            <p:spPr>
              <a:xfrm>
                <a:off x="40" y="408"/>
                <a:ext cx="110" cy="177"/>
              </a:xfrm>
              <a:custGeom>
                <a:avLst/>
                <a:gdLst>
                  <a:gd name="CX1" fmla="*/ 16452 w 21600"/>
                  <a:gd name="CY1" fmla="*/ 5278 h 21600"/>
                  <a:gd name="CX2" fmla="*/ 16452 w 21600"/>
                  <a:gd name="CY2" fmla="*/ 5278 h 21600"/>
                  <a:gd name="CX3" fmla="*/ 0 w 21600"/>
                  <a:gd name="CY3" fmla="*/ 8057 h 21600"/>
                  <a:gd name="CX4" fmla="*/ 21600 w 21600"/>
                  <a:gd name="CY4" fmla="*/ 20003 h 216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10800000">
                    <a:pos x="CX3" y="CY3"/>
                  </a:cxn>
                  <a:cxn ang="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16452" y="5278"/>
                    </a:moveTo>
                    <a:cubicBezTo>
                      <a:pt x="8730" y="0"/>
                      <a:pt x="0" y="1945"/>
                      <a:pt x="0" y="8057"/>
                    </a:cubicBezTo>
                    <a:cubicBezTo>
                      <a:pt x="0" y="14238"/>
                      <a:pt x="8730" y="21600"/>
                      <a:pt x="21600" y="20003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2" name="図形 467"/>
              <p:cNvSpPr>
                <a:spLocks noChangeArrowheads="1"/>
              </p:cNvSpPr>
              <p:nvPr/>
            </p:nvSpPr>
            <p:spPr>
              <a:xfrm>
                <a:off x="552" y="408"/>
                <a:ext cx="110" cy="177"/>
              </a:xfrm>
              <a:custGeom>
                <a:avLst/>
                <a:gdLst>
                  <a:gd name="CX1" fmla="*/ 6425 w 21600"/>
                  <a:gd name="CY1" fmla="*/ 4862 h 21600"/>
                  <a:gd name="CX2" fmla="*/ 6425 w 21600"/>
                  <a:gd name="CY2" fmla="*/ 4862 h 21600"/>
                  <a:gd name="CX3" fmla="*/ 21600 w 21600"/>
                  <a:gd name="CY3" fmla="*/ 8057 h 21600"/>
                  <a:gd name="CX4" fmla="*/ 0 w 21600"/>
                  <a:gd name="CY4" fmla="*/ 20003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6425" y="4862"/>
                    </a:moveTo>
                    <a:cubicBezTo>
                      <a:pt x="13071" y="0"/>
                      <a:pt x="21600" y="1945"/>
                      <a:pt x="21600" y="8057"/>
                    </a:cubicBezTo>
                    <a:cubicBezTo>
                      <a:pt x="21600" y="14238"/>
                      <a:pt x="12738" y="21600"/>
                      <a:pt x="0" y="20003"/>
                    </a:cubicBezTo>
                  </a:path>
                </a:pathLst>
              </a:custGeom>
              <a:solidFill>
                <a:srgbClr val="FFD8B5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3" name="図形 468"/>
              <p:cNvSpPr>
                <a:spLocks noChangeArrowheads="1"/>
              </p:cNvSpPr>
              <p:nvPr/>
            </p:nvSpPr>
            <p:spPr>
              <a:xfrm>
                <a:off x="100" y="102"/>
                <a:ext cx="502" cy="673"/>
              </a:xfrm>
              <a:custGeom>
                <a:avLst/>
                <a:gdLst>
                  <a:gd name="CX1" fmla="*/ 5174 w 21600"/>
                  <a:gd name="CY1" fmla="*/ 2165 h 21600"/>
                  <a:gd name="CX2" fmla="*/ 5174 w 21600"/>
                  <a:gd name="CY2" fmla="*/ 2165 h 21600"/>
                  <a:gd name="CX3" fmla="*/ 15572 w 21600"/>
                  <a:gd name="CY3" fmla="*/ 2220 h 21600"/>
                  <a:gd name="CX4" fmla="*/ 21600 w 21600"/>
                  <a:gd name="CY4" fmla="*/ 9754 h 21600"/>
                  <a:gd name="CX5" fmla="*/ 16645 w 21600"/>
                  <a:gd name="CY5" fmla="*/ 18798 h 21600"/>
                  <a:gd name="CX6" fmla="*/ 5345 w 21600"/>
                  <a:gd name="CY6" fmla="*/ 18925 h 21600"/>
                  <a:gd name="CX7" fmla="*/ 0 w 21600"/>
                  <a:gd name="CY7" fmla="*/ 9717 h 21600"/>
                  <a:gd name="CX8" fmla="*/ 5174 w 21600"/>
                  <a:gd name="CY8" fmla="*/ 2165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16200000">
                    <a:pos x="CX3" y="CY3"/>
                  </a:cxn>
                  <a:cxn ang="0">
                    <a:pos x="CX4" y="CY4"/>
                  </a:cxn>
                  <a:cxn ang="5400000">
                    <a:pos x="CX5" y="CY5"/>
                  </a:cxn>
                  <a:cxn ang="5400000">
                    <a:pos x="CX6" y="CY6"/>
                  </a:cxn>
                  <a:cxn ang="10800000">
                    <a:pos x="CX7" y="CY7"/>
                  </a:cxn>
                  <a:cxn ang="16200000">
                    <a:pos x="CX8" y="CY8"/>
                  </a:cxn>
                </a:cxnLst>
                <a:rect l="l" t="t" r="r" b="b"/>
                <a:pathLst>
                  <a:path w="21600" h="21600">
                    <a:moveTo>
                      <a:pt x="5174" y="2165"/>
                    </a:moveTo>
                    <a:cubicBezTo>
                      <a:pt x="6248" y="0"/>
                      <a:pt x="14498" y="382"/>
                      <a:pt x="15572" y="2220"/>
                    </a:cubicBezTo>
                    <a:cubicBezTo>
                      <a:pt x="17548" y="4404"/>
                      <a:pt x="14327" y="8698"/>
                      <a:pt x="21600" y="9754"/>
                    </a:cubicBezTo>
                    <a:cubicBezTo>
                      <a:pt x="21478" y="14103"/>
                      <a:pt x="19452" y="17324"/>
                      <a:pt x="16645" y="18798"/>
                    </a:cubicBezTo>
                    <a:cubicBezTo>
                      <a:pt x="12106" y="21145"/>
                      <a:pt x="10007" y="21600"/>
                      <a:pt x="5345" y="18925"/>
                    </a:cubicBezTo>
                    <a:cubicBezTo>
                      <a:pt x="2538" y="17324"/>
                      <a:pt x="244" y="14685"/>
                      <a:pt x="0" y="9717"/>
                    </a:cubicBezTo>
                    <a:cubicBezTo>
                      <a:pt x="5247" y="8443"/>
                      <a:pt x="3563" y="4768"/>
                      <a:pt x="5174" y="2165"/>
                    </a:cubicBezTo>
                  </a:path>
                </a:pathLst>
              </a:custGeom>
              <a:solidFill>
                <a:srgbClr val="FFD8B5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4" name="図形 469"/>
              <p:cNvSpPr>
                <a:spLocks noChangeArrowheads="1"/>
              </p:cNvSpPr>
              <p:nvPr/>
            </p:nvSpPr>
            <p:spPr>
              <a:xfrm>
                <a:off x="282" y="608"/>
                <a:ext cx="147" cy="90"/>
              </a:xfrm>
              <a:custGeom>
                <a:avLst/>
                <a:gdLst>
                  <a:gd name="CX1" fmla="*/ 0 w 21600"/>
                  <a:gd name="CY1" fmla="*/ 945 h 21600"/>
                  <a:gd name="CX2" fmla="*/ 0 w 21600"/>
                  <a:gd name="CY2" fmla="*/ 945 h 21600"/>
                  <a:gd name="CX3" fmla="*/ 21600 w 21600"/>
                  <a:gd name="CY3" fmla="*/ 405 h 21600"/>
                  <a:gd name="CX4" fmla="*/ 0 w 21600"/>
                  <a:gd name="CY4" fmla="*/ 945 h 21600"/>
                </a:gdLst>
                <a:ahLst/>
                <a:cxnLst>
                  <a:cxn ang="10800000">
                    <a:pos x="CX1" y="CY1"/>
                  </a:cxn>
                  <a:cxn ang="10800000">
                    <a:pos x="CX2" y="CY2"/>
                  </a:cxn>
                  <a:cxn ang="0">
                    <a:pos x="CX3" y="CY3"/>
                  </a:cxn>
                  <a:cxn ang="10800000">
                    <a:pos x="CX4" y="CY4"/>
                  </a:cxn>
                </a:cxnLst>
                <a:rect l="l" t="t" r="r" b="b"/>
                <a:pathLst>
                  <a:path w="21600" h="21600">
                    <a:moveTo>
                      <a:pt x="0" y="945"/>
                    </a:moveTo>
                    <a:cubicBezTo>
                      <a:pt x="4003" y="21600"/>
                      <a:pt x="16513" y="21600"/>
                      <a:pt x="21600" y="405"/>
                    </a:cubicBezTo>
                    <a:cubicBezTo>
                      <a:pt x="16263" y="0"/>
                      <a:pt x="6922" y="945"/>
                      <a:pt x="0" y="945"/>
                    </a:cubicBezTo>
                  </a:path>
                </a:pathLst>
              </a:custGeom>
              <a:solidFill>
                <a:srgbClr val="F19CA6"/>
              </a:solidFill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5" name="図形 470"/>
              <p:cNvSpPr>
                <a:spLocks noChangeArrowheads="1"/>
              </p:cNvSpPr>
              <p:nvPr/>
            </p:nvSpPr>
            <p:spPr>
              <a:xfrm>
                <a:off x="247" y="159"/>
                <a:ext cx="43" cy="24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7337" y="13171"/>
                      <a:pt x="8811" y="0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6" name="図形 471"/>
              <p:cNvSpPr>
                <a:spLocks noChangeArrowheads="1"/>
              </p:cNvSpPr>
              <p:nvPr/>
            </p:nvSpPr>
            <p:spPr>
              <a:xfrm>
                <a:off x="268" y="145"/>
                <a:ext cx="47" cy="27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6916" y="13050"/>
                      <a:pt x="10410" y="0"/>
                      <a:pt x="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7" name="図形 472"/>
              <p:cNvSpPr>
                <a:spLocks noChangeArrowheads="1"/>
              </p:cNvSpPr>
              <p:nvPr/>
            </p:nvSpPr>
            <p:spPr>
              <a:xfrm>
                <a:off x="392" y="159"/>
                <a:ext cx="43" cy="24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3979" y="13171"/>
                      <a:pt x="12505" y="0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8" name="図形 473"/>
              <p:cNvSpPr>
                <a:spLocks noChangeArrowheads="1"/>
              </p:cNvSpPr>
              <p:nvPr/>
            </p:nvSpPr>
            <p:spPr>
              <a:xfrm>
                <a:off x="367" y="145"/>
                <a:ext cx="47" cy="27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0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62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424" y="13050"/>
                      <a:pt x="10930" y="0"/>
                      <a:pt x="21600" y="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89" name="図形 474"/>
              <p:cNvSpPr>
                <a:spLocks noChangeArrowheads="1"/>
              </p:cNvSpPr>
              <p:nvPr/>
            </p:nvSpPr>
            <p:spPr>
              <a:xfrm>
                <a:off x="57" y="6"/>
                <a:ext cx="570" cy="435"/>
              </a:xfrm>
              <a:custGeom>
                <a:avLst/>
                <a:gdLst>
                  <a:gd name="CX1" fmla="*/ 10961 w 21600"/>
                  <a:gd name="CY1" fmla="*/ 4838 h 21600"/>
                  <a:gd name="CX2" fmla="*/ 10961 w 21600"/>
                  <a:gd name="CY2" fmla="*/ 4838 h 21600"/>
                  <a:gd name="CX3" fmla="*/ 18999 w 21600"/>
                  <a:gd name="CY3" fmla="*/ 9056 h 21600"/>
                  <a:gd name="CX4" fmla="*/ 18441 w 21600"/>
                  <a:gd name="CY4" fmla="*/ 15638 h 21600"/>
                  <a:gd name="CX5" fmla="*/ 21600 w 21600"/>
                  <a:gd name="CY5" fmla="*/ 19772 h 21600"/>
                  <a:gd name="CX6" fmla="*/ 14400 w 21600"/>
                  <a:gd name="CY6" fmla="*/ 10519 h 21600"/>
                  <a:gd name="CX7" fmla="*/ 10768 w 21600"/>
                  <a:gd name="CY7" fmla="*/ 8072 h 21600"/>
                  <a:gd name="CX8" fmla="*/ 7200 w 21600"/>
                  <a:gd name="CY8" fmla="*/ 10519 h 21600"/>
                  <a:gd name="CX9" fmla="*/ 0 w 21600"/>
                  <a:gd name="CY9" fmla="*/ 19772 h 21600"/>
                  <a:gd name="CX10" fmla="*/ 3159 w 21600"/>
                  <a:gd name="CY10" fmla="*/ 15638 h 21600"/>
                  <a:gd name="CX11" fmla="*/ 2601 w 21600"/>
                  <a:gd name="CY11" fmla="*/ 9056 h 21600"/>
                  <a:gd name="CX12" fmla="*/ 10961 w 21600"/>
                  <a:gd name="CY12" fmla="*/ 4838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16200000">
                    <a:pos x="CX7" y="CY7"/>
                  </a:cxn>
                  <a:cxn ang="10800000">
                    <a:pos x="CX8" y="CY8"/>
                  </a:cxn>
                  <a:cxn ang="10800000">
                    <a:pos x="CX9" y="CY9"/>
                  </a:cxn>
                  <a:cxn ang="10800000">
                    <a:pos x="CX10" y="CY10"/>
                  </a:cxn>
                  <a:cxn ang="10800000">
                    <a:pos x="CX11" y="CY11"/>
                  </a:cxn>
                  <a:cxn ang="16200000">
                    <a:pos x="CX12" y="CY12"/>
                  </a:cxn>
                </a:cxnLst>
                <a:rect l="l" t="t" r="r" b="b"/>
                <a:pathLst>
                  <a:path w="21600" h="21600">
                    <a:moveTo>
                      <a:pt x="10961" y="4838"/>
                    </a:moveTo>
                    <a:cubicBezTo>
                      <a:pt x="15776" y="0"/>
                      <a:pt x="18999" y="4275"/>
                      <a:pt x="18999" y="9056"/>
                    </a:cubicBezTo>
                    <a:cubicBezTo>
                      <a:pt x="18999" y="11559"/>
                      <a:pt x="18441" y="13444"/>
                      <a:pt x="18441" y="15638"/>
                    </a:cubicBezTo>
                    <a:cubicBezTo>
                      <a:pt x="18441" y="17831"/>
                      <a:pt x="19773" y="20053"/>
                      <a:pt x="21600" y="19772"/>
                    </a:cubicBezTo>
                    <a:cubicBezTo>
                      <a:pt x="13734" y="21600"/>
                      <a:pt x="14400" y="13331"/>
                      <a:pt x="14400" y="10519"/>
                    </a:cubicBezTo>
                    <a:cubicBezTo>
                      <a:pt x="14400" y="7875"/>
                      <a:pt x="12810" y="5372"/>
                      <a:pt x="10768" y="8072"/>
                    </a:cubicBezTo>
                    <a:cubicBezTo>
                      <a:pt x="8984" y="5372"/>
                      <a:pt x="7200" y="7875"/>
                      <a:pt x="7200" y="10519"/>
                    </a:cubicBezTo>
                    <a:cubicBezTo>
                      <a:pt x="7200" y="13331"/>
                      <a:pt x="7866" y="21600"/>
                      <a:pt x="0" y="19772"/>
                    </a:cubicBezTo>
                    <a:cubicBezTo>
                      <a:pt x="1827" y="20053"/>
                      <a:pt x="3159" y="17831"/>
                      <a:pt x="3159" y="15638"/>
                    </a:cubicBezTo>
                    <a:cubicBezTo>
                      <a:pt x="3159" y="13444"/>
                      <a:pt x="2601" y="11559"/>
                      <a:pt x="2601" y="9056"/>
                    </a:cubicBezTo>
                    <a:cubicBezTo>
                      <a:pt x="2601" y="4275"/>
                      <a:pt x="6276" y="0"/>
                      <a:pt x="10961" y="4838"/>
                    </a:cubicBezTo>
                  </a:path>
                </a:pathLst>
              </a:custGeom>
              <a:solidFill>
                <a:srgbClr val="80684A"/>
              </a:solidFill>
              <a:ln w="7200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90" name="図形 475"/>
              <p:cNvSpPr>
                <a:spLocks noChangeArrowheads="1"/>
              </p:cNvSpPr>
              <p:nvPr/>
            </p:nvSpPr>
            <p:spPr>
              <a:xfrm>
                <a:off x="325" y="526"/>
                <a:ext cx="30" cy="38"/>
              </a:xfrm>
              <a:custGeom>
                <a:avLst/>
                <a:gdLst>
                  <a:gd name="CX1" fmla="*/ 20377 w 21600"/>
                  <a:gd name="CY1" fmla="*/ 0 h 21600"/>
                  <a:gd name="CX2" fmla="*/ 20377 w 21600"/>
                  <a:gd name="CY2" fmla="*/ 0 h 21600"/>
                  <a:gd name="CX3" fmla="*/ 21600 w 21600"/>
                  <a:gd name="CY3" fmla="*/ 21600 h 21600"/>
                </a:gdLst>
                <a:ahLst/>
                <a:cxnLst>
                  <a:cxn ang="16200000">
                    <a:pos x="CX1" y="CY1"/>
                  </a:cxn>
                  <a:cxn ang="16200000">
                    <a:pos x="CX2" y="CY2"/>
                  </a:cxn>
                  <a:cxn ang="54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0377" y="0"/>
                    </a:moveTo>
                    <a:cubicBezTo>
                      <a:pt x="815" y="4513"/>
                      <a:pt x="0" y="19666"/>
                      <a:pt x="21600" y="21600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91" name="図形 476"/>
              <p:cNvSpPr>
                <a:spLocks noChangeArrowheads="1"/>
              </p:cNvSpPr>
              <p:nvPr/>
            </p:nvSpPr>
            <p:spPr>
              <a:xfrm>
                <a:off x="190" y="270"/>
                <a:ext cx="88" cy="53"/>
              </a:xfrm>
              <a:custGeom>
                <a:avLst/>
                <a:gdLst>
                  <a:gd name="CX1" fmla="*/ 0 w 21600"/>
                  <a:gd name="CY1" fmla="*/ 21600 h 21600"/>
                  <a:gd name="CX2" fmla="*/ 0 w 21600"/>
                  <a:gd name="CY2" fmla="*/ 21600 h 21600"/>
                  <a:gd name="CX3" fmla="*/ 21600 w 21600"/>
                  <a:gd name="CY3" fmla="*/ 15496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0" y="21600"/>
                    </a:moveTo>
                    <a:cubicBezTo>
                      <a:pt x="4769" y="6809"/>
                      <a:pt x="14166" y="0"/>
                      <a:pt x="21600" y="15496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sp>
            <p:nvSpPr>
              <p:cNvPr id="1992" name="図形 477"/>
              <p:cNvSpPr>
                <a:spLocks noChangeArrowheads="1"/>
              </p:cNvSpPr>
              <p:nvPr/>
            </p:nvSpPr>
            <p:spPr>
              <a:xfrm>
                <a:off x="422" y="270"/>
                <a:ext cx="88" cy="53"/>
              </a:xfrm>
              <a:custGeom>
                <a:avLst/>
                <a:gdLst>
                  <a:gd name="CX1" fmla="*/ 21600 w 21600"/>
                  <a:gd name="CY1" fmla="*/ 21600 h 21600"/>
                  <a:gd name="CX2" fmla="*/ 21600 w 21600"/>
                  <a:gd name="CY2" fmla="*/ 21600 h 21600"/>
                  <a:gd name="CX3" fmla="*/ 0 w 21600"/>
                  <a:gd name="CY3" fmla="*/ 15496 h 21600"/>
                </a:gdLst>
                <a:ahLst/>
                <a:cxnLst>
                  <a:cxn ang="5400000">
                    <a:pos x="CX1" y="CY1"/>
                  </a:cxn>
                  <a:cxn ang="5400000">
                    <a:pos x="CX2" y="CY2"/>
                  </a:cxn>
                  <a:cxn ang="10800000">
                    <a:pos x="CX3" y="CY3"/>
                  </a:cxn>
                </a:cxnLst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6831" y="6809"/>
                      <a:pt x="7434" y="0"/>
                      <a:pt x="0" y="15496"/>
                    </a:cubicBezTo>
                  </a:path>
                </a:pathLst>
              </a:custGeom>
              <a:noFill/>
              <a:ln w="7200" cap="rnd">
                <a:solidFill>
                  <a:sysClr val="windowText" lastClr="000000"/>
                </a:solidFill>
                <a:miter/>
              </a:ln>
            </p:spPr>
          </p:sp>
          <p:pic>
            <p:nvPicPr>
              <p:cNvPr id="1993" name="図 47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" y="424"/>
                <a:ext cx="258" cy="28"/>
              </a:xfrm>
              <a:prstGeom prst="rect">
                <a:avLst/>
              </a:prstGeom>
              <a:noFill/>
              <a:ln>
                <a:miter/>
              </a:ln>
            </p:spPr>
          </p:pic>
        </p:grpSp>
        <p:sp>
          <p:nvSpPr>
            <p:cNvPr id="1994" name="テキスト ボックス 519"/>
            <p:cNvSpPr txBox="1"/>
            <p:nvPr/>
          </p:nvSpPr>
          <p:spPr>
            <a:xfrm>
              <a:off x="6316599" y="5953339"/>
              <a:ext cx="1573934" cy="39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prstClr val="black"/>
                  </a:solidFill>
                  <a:latin typeface="Meiryo UI"/>
                  <a:ea typeface="Meiryo UI"/>
                </a:rPr>
                <a:t>介護系事業所</a:t>
              </a:r>
            </a:p>
          </p:txBody>
        </p:sp>
      </p:grpSp>
      <p:sp>
        <p:nvSpPr>
          <p:cNvPr id="1995" name="図形 1566"/>
          <p:cNvSpPr/>
          <p:nvPr/>
        </p:nvSpPr>
        <p:spPr>
          <a:xfrm rot="14340000">
            <a:off x="2212719" y="2086215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grpSp>
        <p:nvGrpSpPr>
          <p:cNvPr id="1996" name="グループ 826"/>
          <p:cNvGrpSpPr/>
          <p:nvPr/>
        </p:nvGrpSpPr>
        <p:grpSpPr>
          <a:xfrm>
            <a:off x="1197528" y="2066468"/>
            <a:ext cx="764074" cy="667972"/>
            <a:chOff x="-2984556" y="2637625"/>
            <a:chExt cx="764074" cy="667972"/>
          </a:xfrm>
        </p:grpSpPr>
        <p:pic>
          <p:nvPicPr>
            <p:cNvPr id="1997" name="図 15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984556" y="2637625"/>
              <a:ext cx="709938" cy="667972"/>
            </a:xfrm>
            <a:prstGeom prst="rect">
              <a:avLst/>
            </a:prstGeom>
          </p:spPr>
        </p:pic>
        <p:sp>
          <p:nvSpPr>
            <p:cNvPr id="1998" name="テキスト ボックス 1569"/>
            <p:cNvSpPr txBox="1"/>
            <p:nvPr/>
          </p:nvSpPr>
          <p:spPr>
            <a:xfrm>
              <a:off x="-2949256" y="3111717"/>
              <a:ext cx="728774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ja-JP" altLang="en-US" sz="900" b="1">
                  <a:latin typeface="メイリオ"/>
                  <a:ea typeface="メイリオ"/>
                </a:rPr>
                <a:t>急性期病院</a:t>
              </a:r>
              <a:endParaRPr lang="ja-JP" altLang="en-US" sz="900">
                <a:latin typeface="メイリオ"/>
                <a:ea typeface="メイリオ"/>
              </a:endParaRPr>
            </a:p>
          </p:txBody>
        </p:sp>
      </p:grpSp>
      <p:sp>
        <p:nvSpPr>
          <p:cNvPr id="1999" name="正方形/長方形 2649"/>
          <p:cNvSpPr/>
          <p:nvPr/>
        </p:nvSpPr>
        <p:spPr>
          <a:xfrm>
            <a:off x="7377903" y="631999"/>
            <a:ext cx="2261723" cy="2761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414" tIns="48207" rIns="96414" bIns="48207" anchor="ctr">
            <a:no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はたまるねっと</a:t>
            </a:r>
            <a:endParaRPr lang="en-US" altLang="ja-JP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00" name="直線 3667"/>
          <p:cNvSpPr/>
          <p:nvPr/>
        </p:nvSpPr>
        <p:spPr>
          <a:xfrm>
            <a:off x="6235563" y="4126955"/>
            <a:ext cx="62228" cy="217713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1" name="直線 3668"/>
          <p:cNvSpPr/>
          <p:nvPr/>
        </p:nvSpPr>
        <p:spPr>
          <a:xfrm>
            <a:off x="5681599" y="4359473"/>
            <a:ext cx="185420" cy="11823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2" name="直線 3669"/>
          <p:cNvSpPr/>
          <p:nvPr/>
        </p:nvSpPr>
        <p:spPr>
          <a:xfrm flipH="1">
            <a:off x="6674462" y="4120385"/>
            <a:ext cx="52849" cy="223151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3" name="直線 3670"/>
          <p:cNvSpPr/>
          <p:nvPr/>
        </p:nvSpPr>
        <p:spPr>
          <a:xfrm flipH="1">
            <a:off x="7079111" y="4324530"/>
            <a:ext cx="160606" cy="135273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4" name="直線 3671"/>
          <p:cNvSpPr/>
          <p:nvPr/>
        </p:nvSpPr>
        <p:spPr>
          <a:xfrm>
            <a:off x="7090854" y="4601719"/>
            <a:ext cx="179413" cy="128771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5" name="直線 3672"/>
          <p:cNvSpPr/>
          <p:nvPr/>
        </p:nvSpPr>
        <p:spPr>
          <a:xfrm>
            <a:off x="6674462" y="4717541"/>
            <a:ext cx="80813" cy="185108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6" name="直線 3673"/>
          <p:cNvSpPr/>
          <p:nvPr/>
        </p:nvSpPr>
        <p:spPr>
          <a:xfrm flipH="1">
            <a:off x="6263441" y="4724450"/>
            <a:ext cx="57227" cy="186639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7" name="直線 3674"/>
          <p:cNvSpPr/>
          <p:nvPr/>
        </p:nvSpPr>
        <p:spPr>
          <a:xfrm flipH="1">
            <a:off x="5777854" y="4681591"/>
            <a:ext cx="177742" cy="134631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08" name="四角形 2504"/>
          <p:cNvSpPr/>
          <p:nvPr/>
        </p:nvSpPr>
        <p:spPr>
          <a:xfrm>
            <a:off x="175951" y="5981118"/>
            <a:ext cx="9611749" cy="799599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70C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t" anchorCtr="0">
            <a:noAutofit/>
          </a:bodyPr>
          <a:p>
            <a:pPr algn="l"/>
            <a:r>
              <a:rPr lang="ja-JP" altLang="en-US" sz="11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「高知あんしんネット」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…幡多医療圏以外を対象とした、電子カルテ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などの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情報を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自動で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収集し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、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閲覧する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情報参照ツールとして推進</a:t>
            </a:r>
            <a:endParaRPr lang="ja-JP" altLang="en-US" sz="11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「はたまるねっと」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…幡多医療圏を対象とした、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電子カルテ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などの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情報を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自動で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収集し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、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閲覧する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情報参照ツールとして推進</a:t>
            </a:r>
            <a:endParaRPr lang="ja-JP" altLang="en-US" sz="11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「高知家＠ライン」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…高知県全域を対象とした、在宅に係る情報（電子カルテやレセプト情報に入らない情報を含む）を多職種間で連携して共有するコミュニケー</a:t>
            </a:r>
            <a:endParaRPr lang="ja-JP" altLang="en-US" sz="11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 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ションツールとして</a:t>
            </a:r>
            <a:r>
              <a:rPr lang="ja-JP" altLang="en-US" sz="11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推進</a:t>
            </a:r>
            <a:endParaRPr lang="ja-JP" altLang="en-US" sz="11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2009" name="四角形 2505"/>
          <p:cNvSpPr/>
          <p:nvPr/>
        </p:nvSpPr>
        <p:spPr>
          <a:xfrm>
            <a:off x="173779" y="5733000"/>
            <a:ext cx="9611832" cy="250489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ctr">
            <a:noAutofit/>
          </a:bodyPr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itchFamily="0" charset="0"/>
                <a:ea typeface="Meiryo UI" pitchFamily="0" charset="0"/>
              </a:rPr>
              <a:t>県の方針</a:t>
            </a:r>
            <a:endParaRPr lang="ja-JP" altLang="en-US" sz="1200" b="1" dirty="0">
              <a:solidFill>
                <a:schemeClr val="bg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2010" name="図形 275"/>
          <p:cNvSpPr/>
          <p:nvPr/>
        </p:nvSpPr>
        <p:spPr>
          <a:xfrm>
            <a:off x="8266171" y="11260"/>
            <a:ext cx="1642783" cy="382143"/>
          </a:xfrm>
          <a:prstGeom prst="roundRect">
            <a:avLst/>
          </a:prstGeom>
          <a:noFill/>
          <a:ln w="19050" cap="flat" cmpd="sng">
            <a:noFill/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ctr">
            <a:noAutofit/>
          </a:bodyPr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Meiryo UI" pitchFamily="0" charset="0"/>
                <a:ea typeface="Meiryo UI" pitchFamily="0" charset="0"/>
              </a:rPr>
              <a:t>高知県医療政策課　資料</a:t>
            </a:r>
            <a:endParaRPr lang="ja-JP" altLang="en-US" sz="1600" b="1" dirty="0">
              <a:solidFill>
                <a:schemeClr val="bg1"/>
              </a:solidFill>
              <a:latin typeface="Meiryo UI" pitchFamily="0" charset="0"/>
              <a:ea typeface="Meiryo UI" pitchFamily="0" charset="0"/>
            </a:endParaRPr>
          </a:p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Meiryo UI" pitchFamily="0" charset="0"/>
                <a:ea typeface="Meiryo UI" pitchFamily="0" charset="0"/>
              </a:rPr>
              <a:t>2021年３</a:t>
            </a:r>
            <a:r>
              <a:rPr lang="ja-JP" altLang="en-US" sz="1000" b="1" dirty="0">
                <a:solidFill>
                  <a:schemeClr val="bg1"/>
                </a:solidFill>
                <a:latin typeface="Meiryo UI" pitchFamily="0" charset="0"/>
                <a:ea typeface="Meiryo UI" pitchFamily="0" charset="0"/>
              </a:rPr>
              <a:t>月25日</a:t>
            </a:r>
            <a:endParaRPr lang="ja-JP" altLang="en-US" sz="1000" b="1" dirty="0">
              <a:solidFill>
                <a:schemeClr val="bg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2011" name="図形 549"/>
          <p:cNvSpPr/>
          <p:nvPr/>
        </p:nvSpPr>
        <p:spPr>
          <a:xfrm>
            <a:off x="7797628" y="3503532"/>
            <a:ext cx="1760989" cy="2018527"/>
          </a:xfrm>
          <a:prstGeom prst="roundRect">
            <a:avLst>
              <a:gd name="adj" fmla="val 8974"/>
            </a:avLst>
          </a:prstGeom>
          <a:solidFill>
            <a:schemeClr val="bg1"/>
          </a:solidFill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ctr" anchorCtr="0">
            <a:noAutofit/>
          </a:bodyPr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運営主体</a:t>
            </a:r>
            <a:endParaRPr lang="ja-JP" altLang="en-US" sz="11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一般社団法人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高知</a:t>
            </a:r>
            <a:endParaRPr lang="ja-JP" altLang="en-US" sz="11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医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療介護</a:t>
            </a:r>
            <a:r>
              <a:rPr lang="ja-JP" altLang="en-US" sz="110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連携システム</a:t>
            </a:r>
            <a:endParaRPr lang="ja-JP" altLang="en-US" sz="11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10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10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多職種で連携してシステムを活用する</a:t>
            </a:r>
            <a:endParaRPr lang="ja-JP" altLang="en-US" sz="110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多職種間で連携するため</a:t>
            </a:r>
            <a:endParaRPr lang="ja-JP" altLang="en-US" sz="1050" b="1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のコミュニケーションツールで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あり、在宅患者の情報を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訪問時等に収集・入力し、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連携している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多職種間で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  <a:p>
            <a:pPr algn="l"/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　</a:t>
            </a:r>
            <a:r>
              <a: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rPr>
              <a:t>情報共有を行う</a:t>
            </a:r>
            <a:endParaRPr lang="ja-JP" altLang="en-US" sz="10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2012" name="図形 828"/>
          <p:cNvSpPr/>
          <p:nvPr/>
        </p:nvSpPr>
        <p:spPr>
          <a:xfrm rot="17880000">
            <a:off x="2187559" y="1213989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3" name="図形 829"/>
          <p:cNvSpPr/>
          <p:nvPr/>
        </p:nvSpPr>
        <p:spPr>
          <a:xfrm rot="19560000">
            <a:off x="2609007" y="1402323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4" name="図形 830"/>
          <p:cNvSpPr/>
          <p:nvPr/>
        </p:nvSpPr>
        <p:spPr>
          <a:xfrm rot="1380000">
            <a:off x="2677343" y="1808630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5" name="図形 831"/>
          <p:cNvSpPr/>
          <p:nvPr/>
        </p:nvSpPr>
        <p:spPr>
          <a:xfrm rot="12840000">
            <a:off x="1158300" y="1402323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6" name="図形 832"/>
          <p:cNvSpPr/>
          <p:nvPr/>
        </p:nvSpPr>
        <p:spPr>
          <a:xfrm rot="19560000">
            <a:off x="1118104" y="1807835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7" name="図形 833"/>
          <p:cNvSpPr/>
          <p:nvPr/>
        </p:nvSpPr>
        <p:spPr>
          <a:xfrm rot="17880000">
            <a:off x="1626952" y="2080827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8" name="図形 834"/>
          <p:cNvSpPr/>
          <p:nvPr/>
        </p:nvSpPr>
        <p:spPr>
          <a:xfrm rot="14820000">
            <a:off x="1668794" y="1209512"/>
            <a:ext cx="299001" cy="167634"/>
          </a:xfrm>
          <a:prstGeom prst="leftRightArrow">
            <a:avLst>
              <a:gd name="adj1" fmla="val 4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sz="1200"/>
          </a:p>
        </p:txBody>
      </p:sp>
      <p:sp>
        <p:nvSpPr>
          <p:cNvPr id="2019" name="四角形 835"/>
          <p:cNvSpPr/>
          <p:nvPr/>
        </p:nvSpPr>
        <p:spPr>
          <a:xfrm>
            <a:off x="3846851" y="2324330"/>
            <a:ext cx="5795146" cy="455164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70C0"/>
            </a:solidFill>
            <a:prstDash val="solid"/>
            <a:round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wrap="square" lIns="96414" tIns="48207" rIns="96414" bIns="48207" anchor="t" anchorCtr="0">
            <a:noAutofit/>
          </a:bodyPr>
          <a:p>
            <a:pPr algn="l"/>
            <a:r>
              <a:rPr lang="ja-JP" altLang="en-US" sz="1150" b="0" u="sng" strike="noStrike" dirty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患者本人の同意のもと、電子カルテ等の情報を自動で収集</a:t>
            </a:r>
            <a:r>
              <a:rPr lang="ja-JP" altLang="en-US" sz="1150" b="0" u="none" strike="noStrike" dirty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</a:t>
            </a:r>
            <a:r>
              <a:rPr lang="ja-JP" altLang="en-US" sz="1150" b="0" u="none" strike="noStrike" dirty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、参加している医療機関等の間で、</a:t>
            </a:r>
            <a:r>
              <a:rPr lang="ja-JP" altLang="en-US" sz="1150" b="0" u="sng" strike="noStrike" dirty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双方向で情報の共有・活用</a:t>
            </a:r>
            <a:r>
              <a:rPr lang="ja-JP" altLang="en-US" sz="1150" b="0" u="none" strike="noStrike" dirty="0">
                <a:solidFill>
                  <a:sysClr val="windowText" lastClr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を行う。</a:t>
            </a:r>
            <a:endParaRPr lang="ja-JP" altLang="en-US" sz="1150" b="0" dirty="0">
              <a:solidFill>
                <a:schemeClr val="tx1"/>
              </a:solidFill>
              <a:latin typeface="Meiryo UI" pitchFamily="0" charset="0"/>
              <a:ea typeface="Meiryo UI" pitchFamily="0" charset="0"/>
            </a:endParaRPr>
          </a:p>
        </p:txBody>
      </p:sp>
      <p:sp>
        <p:nvSpPr>
          <p:cNvPr id="2020" name="直線 836"/>
          <p:cNvSpPr/>
          <p:nvPr/>
        </p:nvSpPr>
        <p:spPr>
          <a:xfrm flipH="1">
            <a:off x="2262915" y="4212265"/>
            <a:ext cx="246704" cy="174010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21" name="直線 837"/>
          <p:cNvSpPr/>
          <p:nvPr/>
        </p:nvSpPr>
        <p:spPr>
          <a:xfrm>
            <a:off x="2319918" y="4641275"/>
            <a:ext cx="187809" cy="226072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22" name="直線 838"/>
          <p:cNvSpPr/>
          <p:nvPr/>
        </p:nvSpPr>
        <p:spPr>
          <a:xfrm>
            <a:off x="1813065" y="4746859"/>
            <a:ext cx="106535" cy="260202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23" name="直線 839"/>
          <p:cNvSpPr/>
          <p:nvPr/>
        </p:nvSpPr>
        <p:spPr>
          <a:xfrm>
            <a:off x="1364975" y="4067311"/>
            <a:ext cx="106535" cy="260202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24" name="直線 840"/>
          <p:cNvSpPr/>
          <p:nvPr/>
        </p:nvSpPr>
        <p:spPr>
          <a:xfrm>
            <a:off x="813817" y="4244110"/>
            <a:ext cx="247730" cy="147793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25" name="直線 841"/>
          <p:cNvSpPr/>
          <p:nvPr/>
        </p:nvSpPr>
        <p:spPr>
          <a:xfrm flipH="1">
            <a:off x="841478" y="4629527"/>
            <a:ext cx="191940" cy="222117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026" name="直線 842"/>
          <p:cNvSpPr/>
          <p:nvPr/>
        </p:nvSpPr>
        <p:spPr>
          <a:xfrm flipH="1">
            <a:off x="1387003" y="4748077"/>
            <a:ext cx="121086" cy="257765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2027" name="グループ 839"/>
          <p:cNvGrpSpPr/>
          <p:nvPr/>
        </p:nvGrpSpPr>
        <p:grpSpPr>
          <a:xfrm>
            <a:off x="3156442" y="3503532"/>
            <a:ext cx="1734788" cy="2019359"/>
            <a:chOff x="3156442" y="3458682"/>
            <a:chExt cx="1734788" cy="2019359"/>
          </a:xfrm>
        </p:grpSpPr>
        <p:sp>
          <p:nvSpPr>
            <p:cNvPr id="2028" name="図形 2508"/>
            <p:cNvSpPr/>
            <p:nvPr/>
          </p:nvSpPr>
          <p:spPr>
            <a:xfrm>
              <a:off x="3182170" y="3458682"/>
              <a:ext cx="1709060" cy="2019359"/>
            </a:xfrm>
            <a:prstGeom prst="roundRect">
              <a:avLst>
                <a:gd name="adj" fmla="val 8642"/>
              </a:avLst>
            </a:prstGeom>
            <a:solidFill>
              <a:schemeClr val="bg1"/>
            </a:solidFill>
            <a:ln w="19050" cap="flat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wrap="square" lIns="96414" tIns="48207" rIns="96414" bIns="48207" anchor="ctr" anchorCtr="0">
              <a:noAutofit/>
            </a:bodyPr>
            <a:p>
              <a:pPr algn="l"/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</p:txBody>
        </p:sp>
        <p:sp>
          <p:nvSpPr>
            <p:cNvPr id="2029" name="図形 837"/>
            <p:cNvSpPr/>
            <p:nvPr/>
          </p:nvSpPr>
          <p:spPr>
            <a:xfrm>
              <a:off x="3156442" y="3494744"/>
              <a:ext cx="1726314" cy="1927908"/>
            </a:xfrm>
            <a:prstGeom prst="roundRect">
              <a:avLst>
                <a:gd name="adj" fmla="val 8642"/>
              </a:avLst>
            </a:prstGeom>
            <a:noFill/>
            <a:ln w="19050" cap="flat" cmpd="sng">
              <a:noFill/>
              <a:prstDash val="solid"/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wrap="square" lIns="96414" tIns="48207" rIns="96414" bIns="48207" anchor="ctr" anchorCtr="0">
              <a:noAutofit/>
            </a:bodyPr>
            <a:p>
              <a:pPr algn="l"/>
              <a:r>
                <a:rPr lang="ja-JP" altLang="en-US" sz="1050" b="1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運営主体</a:t>
              </a:r>
              <a:endParaRPr lang="ja-JP" altLang="en-US" sz="10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1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一般社団法人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高知県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保健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医療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介護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福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推進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協議会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</a:pPr>
              <a:endParaRPr lang="ja-JP" altLang="en-US" sz="10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1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連携していなくてもシステムを活用できる</a:t>
              </a:r>
              <a:endParaRPr lang="ja-JP" altLang="en-US" sz="1050" b="1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各施設の情報を自動で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収集し、閲覧することがで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きるため、施設間の連携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に関わらず、情報を共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有・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  <a:p>
              <a:pPr algn="l"/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　</a:t>
              </a:r>
              <a:r>
                <a:rPr lang="ja-JP" altLang="en-US" sz="1050" b="0" dirty="0">
                  <a:solidFill>
                    <a:schemeClr val="tx1"/>
                  </a:solidFill>
                  <a:latin typeface="Meiryo UI" pitchFamily="0" charset="0"/>
                  <a:ea typeface="Meiryo UI" pitchFamily="0" charset="0"/>
                </a:rPr>
                <a:t>活用することができる</a:t>
              </a:r>
              <a:endParaRPr lang="ja-JP" altLang="en-US" sz="1050" b="0" dirty="0">
                <a:solidFill>
                  <a:schemeClr val="tx1"/>
                </a:solidFill>
                <a:latin typeface="Meiryo UI" pitchFamily="0" charset="0"/>
                <a:ea typeface="Meiryo UI" pitchFamily="0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chemeClr val="accent6">
            <a:lumMod val="75000"/>
          </a:schemeClr>
        </a:solidFill>
        <a:ln w="19050" cap="flat" cmpd="sng">
          <a:solidFill>
            <a:schemeClr val="accent6">
              <a:lumMod val="75000"/>
            </a:schemeClr>
          </a:solidFill>
          <a:prstDash val="solid"/>
          <a:round/>
          <a:headEnd/>
          <a:tailEnd/>
        </a:ln>
      </a:spPr>
      <a:bodyPr vertOverflow="overflow" horzOverflow="overflow" wrap="square" lIns="96414" tIns="48207" rIns="96414" bIns="48207" anchor="ctr">
        <a:spAutoFit/>
      </a:bodyPr>
      <a:lstStyle>
        <a:defPPr algn="ctr">
          <a:defRPr lang="ja-JP" altLang="en-US" sz="1600" b="1" dirty="0">
            <a:solidFill>
              <a:schemeClr val="bg1"/>
            </a:solidFill>
            <a:latin typeface="Meiryo UI"/>
            <a:ea typeface="Meiryo U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custGeom>
          <a:avLst/>
          <a:gdLst/>
          <a:ahLst/>
          <a:cxnLst/>
          <a:rect l="l" t="t" r="r" b="b"/>
          <a:pathLst/>
        </a:custGeom>
        <a:solidFill>
          <a:srgbClr val="85D6FF"/>
        </a:solidFill>
      </a:spPr>
      <a:bodyPr vertOverflow="overflow" horzOverflow="overflow" wrap="square" lIns="60817" tIns="30409" rIns="60817" bIns="30409" rtlCol="0">
        <a:spAutoFit/>
      </a:bodyPr>
      <a:lstStyle>
        <a:defPPr>
          <a:defRPr sz="1400" b="1" dirty="0" smtClean="0">
            <a:latin typeface="メイリオ"/>
            <a:ea typeface="メイリオ"/>
            <a:cs typeface="メイリオ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0</TotalTime>
  <Words>1683</Words>
  <Application>JUST Focus</Application>
  <Paragraphs>285</Paragraph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4</vt:i4>
      </vt:variant>
      <vt:variant>
        <vt:lpstr>目的別スライド ショー</vt:lpstr>
      </vt:variant>
      <vt:variant>
        <vt:i4>2</vt:i4>
      </vt:variant>
    </vt:vector>
  </HeadingPairs>
  <TitlesOfParts>
    <vt:vector size="20" baseType="lpstr">
      <vt:lpstr>Meiryo UI</vt:lpstr>
      <vt:lpstr>ＭＳ Ｐゴシック</vt:lpstr>
      <vt:lpstr>メイリオ</vt:lpstr>
      <vt:lpstr>Arial</vt:lpstr>
      <vt:lpstr>Calibri</vt:lpstr>
      <vt:lpstr>Office テーマ</vt:lpstr>
      <vt:lpstr>1_Office テーマ</vt:lpstr>
      <vt:lpstr>2_Office テーマ</vt:lpstr>
      <vt:lpstr>3_Office テーマ</vt:lpstr>
      <vt:lpstr>4_Office テーマ</vt:lpstr>
      <vt:lpstr>5_Office テーマ</vt:lpstr>
      <vt:lpstr>6_Office テーマ</vt:lpstr>
      <vt:lpstr>7_Office テーマ</vt:lpstr>
      <vt:lpstr>9_Office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平成29年度　６月補正予算（案）の概要</vt:lpstr>
      <vt:lpstr>大川村</vt:lpstr>
    </vt:vector>
  </TitlesOfParts>
  <LinksUpToDate>false</LinksUpToDate>
  <SharedDoc>false</SharedDoc>
  <HyperlinksChanged>false</HyperlinksChanged>
  <AppVersion>4.1.2</AppVersion>
  <PresentationFormat>ユーザー設定</PresentationFormat>
  <Slides>1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スライド 1</dc:title>
  <dc:creator>ioas_user</dc:creator>
  <cp:lastModifiedBy>476876</cp:lastModifiedBy>
  <dcterms:created xsi:type="dcterms:W3CDTF">2016-08-24T00:55:44Z</dcterms:created>
  <dcterms:modified xsi:type="dcterms:W3CDTF">2021-03-25T05:33:37Z</dcterms:modified>
  <cp:revision>1210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