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sldIdLst>
    <p:sldId id="290" r:id="rId4"/>
    <p:sldId id="292" r:id="rId5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8"/>
    <p:restoredTop sz="96548" autoAdjust="0"/>
  </p:normalViewPr>
  <p:slideViewPr>
    <p:cSldViewPr snapToGrid="0">
      <p:cViewPr varScale="0">
        <p:scale>
          <a:sx n="50" d="100"/>
          <a:sy n="50" d="100"/>
        </p:scale>
        <p:origin x="-2544" y="-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Relationship Id="rId9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08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09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0" name="テキスト ボックス 1"/>
          <p:cNvSpPr txBox="1"/>
          <p:nvPr/>
        </p:nvSpPr>
        <p:spPr>
          <a:xfrm>
            <a:off x="3774687" y="493957"/>
            <a:ext cx="3197614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12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2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/>
                  </a:extLst>
                </a:gridCol>
                <a:gridCol w="2724951">
                  <a:extLst>
                    <a:ext uri="{9D8B030D-6E8A-4147-A177-3AD203B41FA5}"/>
                  </a:extLst>
                </a:gridCol>
                <a:gridCol w="2724951">
                  <a:extLst>
                    <a:ext uri="{9D8B030D-6E8A-4147-A177-3AD203B41FA5}"/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4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5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5" name="正方形/長方形 28"/>
          <p:cNvSpPr/>
          <p:nvPr/>
        </p:nvSpPr>
        <p:spPr>
          <a:xfrm>
            <a:off x="5826147" y="40630"/>
            <a:ext cx="862986" cy="307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Meiryo UI"/>
                <a:ea typeface="Meiryo UI"/>
              </a:rPr>
              <a:t>様式２</a:t>
            </a:r>
            <a:endParaRPr kumimoji="1" lang="ja-JP" altLang="en-US" sz="1600" dirty="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400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/>
                  </a:extLst>
                </a:gridCol>
                <a:gridCol w="4859095">
                  <a:extLst>
                    <a:ext uri="{9D8B030D-6E8A-4147-A177-3AD203B41FA5}"/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118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119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20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21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122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23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2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25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6" name="テキスト ボックス 13"/>
          <p:cNvSpPr txBox="1"/>
          <p:nvPr/>
        </p:nvSpPr>
        <p:spPr>
          <a:xfrm>
            <a:off x="3774687" y="493957"/>
            <a:ext cx="3197614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27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8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/>
                  </a:extLst>
                </a:gridCol>
                <a:gridCol w="4859095">
                  <a:extLst>
                    <a:ext uri="{9D8B030D-6E8A-4147-A177-3AD203B41FA5}"/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8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4368</TotalTime>
  <Words>523</Words>
  <Application>JUST Focus</Application>
  <Paragraphs>73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4.1.2</AppVersion>
  <PresentationFormat>ユーザー設定</PresentationFormat>
  <Slides>2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寺井 大貴（新型インフル・国際感染症室）</dc:creator>
  <cp:lastModifiedBy>470643</cp:lastModifiedBy>
  <cp:lastPrinted>2022-07-11T11:10:24Z</cp:lastPrinted>
  <dcterms:created xsi:type="dcterms:W3CDTF">2021-06-21T06:44:25Z</dcterms:created>
  <dcterms:modified xsi:type="dcterms:W3CDTF">2023-02-14T02:57:29Z</dcterms:modified>
  <cp:revision>634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