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presentation.xml" ContentType="application/vnd.openxmlformats-officedocument.presentationml.presentation.main+xml"/>
  <Override PartName="/ppt/presProps.xml" ContentType="application/vnd.openxmlformats-officedocument.presentationml.presProps+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Relationships xmlns="http://schemas.openxmlformats.org/package/2006/relationships"><Relationship Id="rId2" Type="http://schemas.openxmlformats.org/package/2006/relationships/metadata/thumbnail" Target="docProps/thumbnail.jpeg" /><Relationship Id="rId3" Type="http://schemas.openxmlformats.org/package/2006/relationships/metadata/core-properties" Target="docProps/core.xml" /><Relationship Id="rId4" Type="http://schemas.openxmlformats.org/officeDocument/2006/relationships/extended-properties" Target="docProps/app.xml" /><Relationship Id="rId5" Type="http://schemas.openxmlformats.org/officeDocument/2006/relationships/custom-properties" Target="docProps/custom.xml" /><Relationship Id="rId1" Type="http://schemas.openxmlformats.org/officeDocument/2006/relationships/officeDocument" Target="ppt/presentation.xml" /></Relationships>
</file>

<file path=ppt/presentation.xml><?xml version="1.0" encoding="utf-8"?>
<p:presentation xmlns:a="http://schemas.openxmlformats.org/drawingml/2006/main" xmlns:r="http://schemas.openxmlformats.org/officeDocument/2006/relationships" xmlns:p="http://schemas.openxmlformats.org/presentationml/2006/main" firstSlideNum="1" saveSubsetFonts="1">
  <p:sldMasterIdLst>
    <p:sldMasterId id="2147483660" r:id="rId2"/>
  </p:sldMasterIdLst>
  <p:notesMasterIdLst>
    <p:notesMasterId r:id="rId3"/>
  </p:notesMasterIdLst>
  <p:sldIdLst>
    <p:sldId id="257" r:id="rId4"/>
  </p:sldIdLst>
  <p:sldSz cx="9906000" cy="6858000" type="A4"/>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7381"/>
    <p:restoredTop sz="94660"/>
  </p:normalViewPr>
  <p:slideViewPr>
    <p:cSldViewPr>
      <p:cViewPr varScale="1">
        <p:scale>
          <a:sx n="71" d="100"/>
          <a:sy n="71" d="100"/>
        </p:scale>
        <p:origin x="-1506" y="-72"/>
      </p:cViewPr>
      <p:guideLst>
        <p:guide orient="horz" pos="1620"/>
        <p:guide pos="2880"/>
      </p:guideLst>
    </p:cSldViewPr>
  </p:slideViewPr>
  <p:notesTextViewPr>
    <p:cViewPr>
      <p:scale>
        <a:sx n="1" d="1"/>
        <a:sy n="1" d="1"/>
      </p:scale>
      <p:origin x="0" y="0"/>
    </p:cViewPr>
  </p:notesTextViewPr>
  <p:gridSpacing cx="36004" cy="36004"/>
</p:viewPr>
</file>

<file path=ppt/_rels/presentation.xml.rels><?xml version="1.0" encoding="UTF-8"?><Relationships xmlns="http://schemas.openxmlformats.org/package/2006/relationships"><Relationship Id="rId1" Type="http://schemas.openxmlformats.org/officeDocument/2006/relationships/theme" Target="theme/theme1.xml" /><Relationship Id="rId2" Type="http://schemas.openxmlformats.org/officeDocument/2006/relationships/slideMaster" Target="slideMasters/slideMaster1.xml" /><Relationship Id="rId3" Type="http://schemas.openxmlformats.org/officeDocument/2006/relationships/notesMaster" Target="notesMasters/notesMaster1.xml" /><Relationship Id="rId4" Type="http://schemas.openxmlformats.org/officeDocument/2006/relationships/slide" Target="slides/slide1.xml" /><Relationship Id="rId5" Type="http://schemas.openxmlformats.org/officeDocument/2006/relationships/presProps" Target="presProps.xml" /><Relationship Id="rId6" Type="http://schemas.openxmlformats.org/officeDocument/2006/relationships/viewProps" Target="viewProps.xml" /><Relationship Id="rId7" Type="http://schemas.openxmlformats.org/officeDocument/2006/relationships/tableStyles" Target="tableStyles.xml" /></Relationships>
</file>

<file path=ppt/notesMasters/_rels/notesMaster1.xml.rels><?xml version="1.0" encoding="UTF-8"?><Relationships xmlns="http://schemas.openxmlformats.org/package/2006/relationships"><Relationship Id="rId1" Type="http://schemas.openxmlformats.org/officeDocument/2006/relationships/theme" Target="../theme/theme2.xml" /></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0" name=""/>
        <p:cNvGrpSpPr/>
        <p:nvPr/>
      </p:nvGrpSpPr>
      <p:grpSpPr>
        <a:xfrm>
          <a:off x="0" y="0"/>
          <a:ext cx="0" cy="0"/>
          <a:chOff x="0" y="0"/>
          <a:chExt cx="0" cy="0"/>
        </a:xfrm>
      </p:grpSpPr>
      <p:sp>
        <p:nvSpPr>
          <p:cNvPr id="1100" name="ヘッダー プレースホルダー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kumimoji="1" lang="ja-JP" altLang="en-US"/>
          </a:p>
        </p:txBody>
      </p:sp>
      <p:sp>
        <p:nvSpPr>
          <p:cNvPr id="1101" name="日付プレースホルダー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6D06EA9-14B5-4F31-95CC-6AD91D20700D}" type="datetimeFigureOut">
              <a:rPr kumimoji="1" lang="ja-JP" altLang="en-US" smtClean="0"/>
              <a:t>2015/2/5</a:t>
            </a:fld>
            <a:endParaRPr kumimoji="1" lang="ja-JP" altLang="en-US"/>
          </a:p>
        </p:txBody>
      </p:sp>
      <p:sp>
        <p:nvSpPr>
          <p:cNvPr id="1102" name="スライド イメージ プレースホルダー 3"/>
          <p:cNvSpPr>
            <a:spLocks noGrp="1" noRot="1" noChangeAspect="1"/>
          </p:cNvSpPr>
          <p:nvPr>
            <p:ph type="sldImg" idx="2"/>
          </p:nvPr>
        </p:nvSpPr>
        <p:spPr>
          <a:xfrm>
            <a:off x="952500" y="685800"/>
            <a:ext cx="4953000" cy="3429000"/>
          </a:xfrm>
          <a:prstGeom prst="rect">
            <a:avLst/>
          </a:prstGeom>
          <a:noFill/>
          <a:ln w="12700">
            <a:solidFill>
              <a:prstClr val="black"/>
            </a:solidFill>
          </a:ln>
        </p:spPr>
        <p:txBody>
          <a:bodyPr vert="horz" lIns="91440" tIns="45720" rIns="91440" bIns="45720" rtlCol="0" anchor="ctr"/>
          <a:lstStyle/>
          <a:p>
            <a:endParaRPr lang="ja-JP" altLang="en-US"/>
          </a:p>
        </p:txBody>
      </p:sp>
      <p:sp>
        <p:nvSpPr>
          <p:cNvPr id="1103" name="ノート プレースホルダー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1104" name="フッター プレースホルダー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kumimoji="1" lang="ja-JP" altLang="en-US"/>
          </a:p>
        </p:txBody>
      </p:sp>
      <p:sp>
        <p:nvSpPr>
          <p:cNvPr id="1105" name="スライド番号プレースホルダー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8807EA6-0398-4990-8029-A74DB7412258}" type="slidenum">
              <a:rPr kumimoji="1" lang="ja-JP" altLang="en-US" smtClean="0"/>
              <a:t>‹#›</a:t>
            </a:fld>
            <a:endParaRPr kumimoji="1" lang="ja-JP"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slideLayouts/_rels/slideLayout1.xml.rels><?xml version="1.0" encoding="UTF-8"?><Relationships xmlns="http://schemas.openxmlformats.org/package/2006/relationships"><Relationship Id="rId1" Type="http://schemas.openxmlformats.org/officeDocument/2006/relationships/slideMaster" Target="../slideMasters/slideMaster1.xml" /></Relationships>
</file>

<file path=ppt/slideLayouts/_rels/slideLayout10.xml.rels><?xml version="1.0" encoding="UTF-8"?><Relationships xmlns="http://schemas.openxmlformats.org/package/2006/relationships"><Relationship Id="rId1" Type="http://schemas.openxmlformats.org/officeDocument/2006/relationships/slideMaster" Target="../slideMasters/slideMaster1.xml" /></Relationships>
</file>

<file path=ppt/slideLayouts/_rels/slideLayout11.xml.rels><?xml version="1.0" encoding="UTF-8"?><Relationships xmlns="http://schemas.openxmlformats.org/package/2006/relationships"><Relationship Id="rId1" Type="http://schemas.openxmlformats.org/officeDocument/2006/relationships/slideMaster" Target="../slideMasters/slideMaster1.xml" /></Relationships>
</file>

<file path=ppt/slideLayouts/_rels/slideLayout2.xml.rels><?xml version="1.0" encoding="UTF-8"?><Relationships xmlns="http://schemas.openxmlformats.org/package/2006/relationships"><Relationship Id="rId1" Type="http://schemas.openxmlformats.org/officeDocument/2006/relationships/slideMaster" Target="../slideMasters/slideMaster1.xml" /></Relationships>
</file>

<file path=ppt/slideLayouts/_rels/slideLayout3.xml.rels><?xml version="1.0" encoding="UTF-8"?><Relationships xmlns="http://schemas.openxmlformats.org/package/2006/relationships"><Relationship Id="rId1" Type="http://schemas.openxmlformats.org/officeDocument/2006/relationships/slideMaster" Target="../slideMasters/slideMaster1.xml" /></Relationships>
</file>

<file path=ppt/slideLayouts/_rels/slideLayout4.xml.rels><?xml version="1.0" encoding="UTF-8"?><Relationships xmlns="http://schemas.openxmlformats.org/package/2006/relationships"><Relationship Id="rId1" Type="http://schemas.openxmlformats.org/officeDocument/2006/relationships/slideMaster" Target="../slideMasters/slideMaster1.xml" /></Relationships>
</file>

<file path=ppt/slideLayouts/_rels/slideLayout5.xml.rels><?xml version="1.0" encoding="UTF-8"?><Relationships xmlns="http://schemas.openxmlformats.org/package/2006/relationships"><Relationship Id="rId1" Type="http://schemas.openxmlformats.org/officeDocument/2006/relationships/slideMaster" Target="../slideMasters/slideMaster1.xml" /></Relationships>
</file>

<file path=ppt/slideLayouts/_rels/slideLayout6.xml.rels><?xml version="1.0" encoding="UTF-8"?><Relationships xmlns="http://schemas.openxmlformats.org/package/2006/relationships"><Relationship Id="rId1" Type="http://schemas.openxmlformats.org/officeDocument/2006/relationships/slideMaster" Target="../slideMasters/slideMaster1.xml" /></Relationships>
</file>

<file path=ppt/slideLayouts/_rels/slideLayout7.xml.rels><?xml version="1.0" encoding="UTF-8"?><Relationships xmlns="http://schemas.openxmlformats.org/package/2006/relationships"><Relationship Id="rId1" Type="http://schemas.openxmlformats.org/officeDocument/2006/relationships/slideMaster" Target="../slideMasters/slideMaster1.xml" /></Relationships>
</file>

<file path=ppt/slideLayouts/_rels/slideLayout8.xml.rels><?xml version="1.0" encoding="UTF-8"?><Relationships xmlns="http://schemas.openxmlformats.org/package/2006/relationships"><Relationship Id="rId1" Type="http://schemas.openxmlformats.org/officeDocument/2006/relationships/slideMaster" Target="../slideMasters/slideMaster1.xml" /></Relationships>
</file>

<file path=ppt/slideLayouts/_rels/slideLayout9.xml.rels><?xml version="1.0" encoding="UTF-8"?><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0" name=""/>
        <p:cNvGrpSpPr/>
        <p:nvPr/>
      </p:nvGrpSpPr>
      <p:grpSpPr>
        <a:xfrm>
          <a:off x="0" y="0"/>
          <a:ext cx="0" cy="0"/>
          <a:chOff x="0" y="0"/>
          <a:chExt cx="0" cy="0"/>
        </a:xfrm>
      </p:grpSpPr>
      <p:sp>
        <p:nvSpPr>
          <p:cNvPr id="1031" name="タイトル 1"/>
          <p:cNvSpPr>
            <a:spLocks noGrp="1"/>
          </p:cNvSpPr>
          <p:nvPr>
            <p:ph type="ctrTitle"/>
          </p:nvPr>
        </p:nvSpPr>
        <p:spPr>
          <a:xfrm>
            <a:off x="495300" y="1652803"/>
            <a:ext cx="8915400" cy="1344149"/>
          </a:xfrm>
        </p:spPr>
        <p:txBody>
          <a:bodyPr/>
          <a:lstStyle>
            <a:lvl1pPr>
              <a:defRPr b="0"/>
            </a:lvl1pPr>
          </a:lstStyle>
          <a:p>
            <a:r>
              <a:rPr kumimoji="1" lang="ja-JP" altLang="en-US" smtClean="0"/>
              <a:t>マスター タイトルの書式設定</a:t>
            </a:r>
            <a:endParaRPr kumimoji="1" lang="ja-JP" altLang="en-US" dirty="0"/>
          </a:p>
        </p:txBody>
      </p:sp>
      <p:sp>
        <p:nvSpPr>
          <p:cNvPr id="1032" name="サブタイトル 2"/>
          <p:cNvSpPr>
            <a:spLocks noGrp="1"/>
          </p:cNvSpPr>
          <p:nvPr>
            <p:ph type="subTitle" idx="1"/>
          </p:nvPr>
        </p:nvSpPr>
        <p:spPr>
          <a:xfrm>
            <a:off x="495300" y="3092963"/>
            <a:ext cx="8915400" cy="2304256"/>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smtClean="0"/>
              <a:t>マスター サブタイトルの書式設定</a:t>
            </a:r>
            <a:endParaRPr kumimoji="1" lang="ja-JP" altLang="en-US" dirty="0"/>
          </a:p>
        </p:txBody>
      </p:sp>
      <p:sp>
        <p:nvSpPr>
          <p:cNvPr id="1033" name="日付プレースホルダー 3"/>
          <p:cNvSpPr>
            <a:spLocks noGrp="1"/>
          </p:cNvSpPr>
          <p:nvPr>
            <p:ph type="dt" sz="half" idx="10"/>
          </p:nvPr>
        </p:nvSpPr>
        <p:spPr/>
        <p:txBody>
          <a:bodyPr/>
          <a:lstStyle/>
          <a:p>
            <a:fld id="{3E220A51-F8EA-429A-8E6F-F02BE74E28F7}" type="datetimeFigureOut">
              <a:rPr kumimoji="1" lang="ja-JP" altLang="en-US" smtClean="0"/>
              <a:t>2015/3/10</a:t>
            </a:fld>
            <a:endParaRPr kumimoji="1" lang="ja-JP" altLang="en-US"/>
          </a:p>
        </p:txBody>
      </p:sp>
      <p:sp>
        <p:nvSpPr>
          <p:cNvPr id="1034" name="フッター プレースホルダー 4"/>
          <p:cNvSpPr>
            <a:spLocks noGrp="1"/>
          </p:cNvSpPr>
          <p:nvPr>
            <p:ph type="ftr" sz="quarter" idx="11"/>
          </p:nvPr>
        </p:nvSpPr>
        <p:spPr/>
        <p:txBody>
          <a:bodyPr/>
          <a:lstStyle/>
          <a:p>
            <a:endParaRPr kumimoji="1" lang="ja-JP" altLang="en-US"/>
          </a:p>
        </p:txBody>
      </p:sp>
      <p:sp>
        <p:nvSpPr>
          <p:cNvPr id="1035" name="スライド番号プレースホルダー 5"/>
          <p:cNvSpPr>
            <a:spLocks noGrp="1"/>
          </p:cNvSpPr>
          <p:nvPr>
            <p:ph type="sldNum" sz="quarter" idx="12"/>
          </p:nvPr>
        </p:nvSpPr>
        <p:spPr/>
        <p:txBody>
          <a:bodyPr/>
          <a:lstStyle/>
          <a:p>
            <a:fld id="{2C9400E4-C46D-48FA-AEA0-ED136F70A0E5}" type="slidenum">
              <a:rPr kumimoji="1" lang="ja-JP" altLang="en-US" smtClean="0"/>
              <a:t>‹#›</a:t>
            </a:fld>
            <a:endParaRPr kumimoji="1" lang="ja-JP"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0" name=""/>
        <p:cNvGrpSpPr/>
        <p:nvPr/>
      </p:nvGrpSpPr>
      <p:grpSpPr>
        <a:xfrm>
          <a:off x="0" y="0"/>
          <a:ext cx="0" cy="0"/>
          <a:chOff x="0" y="0"/>
          <a:chExt cx="0" cy="0"/>
        </a:xfrm>
      </p:grpSpPr>
      <p:sp>
        <p:nvSpPr>
          <p:cNvPr id="1088" name="タイトル 1"/>
          <p:cNvSpPr>
            <a:spLocks noGrp="1"/>
          </p:cNvSpPr>
          <p:nvPr>
            <p:ph type="title"/>
          </p:nvPr>
        </p:nvSpPr>
        <p:spPr/>
        <p:txBody>
          <a:bodyPr/>
          <a:lstStyle/>
          <a:p>
            <a:r>
              <a:rPr kumimoji="1" lang="ja-JP" altLang="en-US" smtClean="0"/>
              <a:t>マスター タイトルの書式設定</a:t>
            </a:r>
            <a:endParaRPr kumimoji="1" lang="ja-JP" altLang="en-US" dirty="0"/>
          </a:p>
        </p:txBody>
      </p:sp>
      <p:sp>
        <p:nvSpPr>
          <p:cNvPr id="1089" name="縦書きテキスト プレースホルダー 2"/>
          <p:cNvSpPr>
            <a:spLocks noGrp="1"/>
          </p:cNvSpPr>
          <p:nvPr>
            <p:ph type="body" orient="vert" idx="1"/>
          </p:nvPr>
        </p:nvSpPr>
        <p:spPr>
          <a:xfrm>
            <a:off x="495300" y="1736813"/>
            <a:ext cx="8915400" cy="4236469"/>
          </a:xfrm>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dirty="0"/>
          </a:p>
        </p:txBody>
      </p:sp>
      <p:sp>
        <p:nvSpPr>
          <p:cNvPr id="1090" name="日付プレースホルダー 3"/>
          <p:cNvSpPr>
            <a:spLocks noGrp="1"/>
          </p:cNvSpPr>
          <p:nvPr>
            <p:ph type="dt" sz="half" idx="10"/>
          </p:nvPr>
        </p:nvSpPr>
        <p:spPr/>
        <p:txBody>
          <a:bodyPr/>
          <a:lstStyle/>
          <a:p>
            <a:fld id="{3E220A51-F8EA-429A-8E6F-F02BE74E28F7}" type="datetimeFigureOut">
              <a:rPr kumimoji="1" lang="ja-JP" altLang="en-US" smtClean="0"/>
              <a:t>2015/3/10</a:t>
            </a:fld>
            <a:endParaRPr kumimoji="1" lang="ja-JP" altLang="en-US"/>
          </a:p>
        </p:txBody>
      </p:sp>
      <p:sp>
        <p:nvSpPr>
          <p:cNvPr id="1091" name="フッター プレースホルダー 4"/>
          <p:cNvSpPr>
            <a:spLocks noGrp="1"/>
          </p:cNvSpPr>
          <p:nvPr>
            <p:ph type="ftr" sz="quarter" idx="11"/>
          </p:nvPr>
        </p:nvSpPr>
        <p:spPr/>
        <p:txBody>
          <a:bodyPr/>
          <a:lstStyle/>
          <a:p>
            <a:endParaRPr kumimoji="1" lang="ja-JP" altLang="en-US"/>
          </a:p>
        </p:txBody>
      </p:sp>
      <p:sp>
        <p:nvSpPr>
          <p:cNvPr id="1092" name="スライド番号プレースホルダー 5"/>
          <p:cNvSpPr>
            <a:spLocks noGrp="1"/>
          </p:cNvSpPr>
          <p:nvPr>
            <p:ph type="sldNum" sz="quarter" idx="12"/>
          </p:nvPr>
        </p:nvSpPr>
        <p:spPr/>
        <p:txBody>
          <a:bodyPr/>
          <a:lstStyle/>
          <a:p>
            <a:fld id="{2C9400E4-C46D-48FA-AEA0-ED136F70A0E5}" type="slidenum">
              <a:rPr kumimoji="1" lang="ja-JP" altLang="en-US" smtClean="0"/>
              <a:t>‹#›</a:t>
            </a:fld>
            <a:endParaRPr kumimoji="1" lang="ja-JP"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0" name=""/>
        <p:cNvGrpSpPr/>
        <p:nvPr/>
      </p:nvGrpSpPr>
      <p:grpSpPr>
        <a:xfrm>
          <a:off x="0" y="0"/>
          <a:ext cx="0" cy="0"/>
          <a:chOff x="0" y="0"/>
          <a:chExt cx="0" cy="0"/>
        </a:xfrm>
      </p:grpSpPr>
      <p:sp>
        <p:nvSpPr>
          <p:cNvPr id="1094" name="縦書きタイトル 1"/>
          <p:cNvSpPr>
            <a:spLocks noGrp="1"/>
          </p:cNvSpPr>
          <p:nvPr>
            <p:ph type="title" orient="vert"/>
          </p:nvPr>
        </p:nvSpPr>
        <p:spPr>
          <a:xfrm>
            <a:off x="7181850" y="274639"/>
            <a:ext cx="2228850" cy="5698644"/>
          </a:xfrm>
        </p:spPr>
        <p:txBody>
          <a:bodyPr vert="eaVert"/>
          <a:lstStyle/>
          <a:p>
            <a:r>
              <a:rPr kumimoji="1" lang="ja-JP" altLang="en-US" smtClean="0"/>
              <a:t>マスター タイトルの書式設定</a:t>
            </a:r>
            <a:endParaRPr kumimoji="1" lang="ja-JP" altLang="en-US" dirty="0"/>
          </a:p>
        </p:txBody>
      </p:sp>
      <p:sp>
        <p:nvSpPr>
          <p:cNvPr id="1095" name="縦書きテキスト プレースホルダー 2"/>
          <p:cNvSpPr>
            <a:spLocks noGrp="1"/>
          </p:cNvSpPr>
          <p:nvPr>
            <p:ph type="body" orient="vert" idx="1"/>
          </p:nvPr>
        </p:nvSpPr>
        <p:spPr>
          <a:xfrm>
            <a:off x="495300" y="274639"/>
            <a:ext cx="6521450" cy="5698644"/>
          </a:xfrm>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dirty="0"/>
          </a:p>
        </p:txBody>
      </p:sp>
      <p:sp>
        <p:nvSpPr>
          <p:cNvPr id="1096" name="日付プレースホルダー 3"/>
          <p:cNvSpPr>
            <a:spLocks noGrp="1"/>
          </p:cNvSpPr>
          <p:nvPr>
            <p:ph type="dt" sz="half" idx="10"/>
          </p:nvPr>
        </p:nvSpPr>
        <p:spPr/>
        <p:txBody>
          <a:bodyPr/>
          <a:lstStyle/>
          <a:p>
            <a:fld id="{3E220A51-F8EA-429A-8E6F-F02BE74E28F7}" type="datetimeFigureOut">
              <a:rPr kumimoji="1" lang="ja-JP" altLang="en-US" smtClean="0"/>
              <a:t>2015/3/10</a:t>
            </a:fld>
            <a:endParaRPr kumimoji="1" lang="ja-JP" altLang="en-US" dirty="0"/>
          </a:p>
        </p:txBody>
      </p:sp>
      <p:sp>
        <p:nvSpPr>
          <p:cNvPr id="1097" name="フッター プレースホルダー 4"/>
          <p:cNvSpPr>
            <a:spLocks noGrp="1"/>
          </p:cNvSpPr>
          <p:nvPr>
            <p:ph type="ftr" sz="quarter" idx="11"/>
          </p:nvPr>
        </p:nvSpPr>
        <p:spPr/>
        <p:txBody>
          <a:bodyPr/>
          <a:lstStyle/>
          <a:p>
            <a:endParaRPr kumimoji="1" lang="ja-JP" altLang="en-US"/>
          </a:p>
        </p:txBody>
      </p:sp>
      <p:sp>
        <p:nvSpPr>
          <p:cNvPr id="1098" name="スライド番号プレースホルダー 5"/>
          <p:cNvSpPr>
            <a:spLocks noGrp="1"/>
          </p:cNvSpPr>
          <p:nvPr>
            <p:ph type="sldNum" sz="quarter" idx="12"/>
          </p:nvPr>
        </p:nvSpPr>
        <p:spPr/>
        <p:txBody>
          <a:bodyPr/>
          <a:lstStyle/>
          <a:p>
            <a:fld id="{2C9400E4-C46D-48FA-AEA0-ED136F70A0E5}" type="slidenum">
              <a:rPr kumimoji="1" lang="ja-JP" altLang="en-US" smtClean="0"/>
              <a:t>‹#›</a:t>
            </a:fld>
            <a:endParaRPr kumimoji="1" lang="ja-JP" alt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0" name=""/>
        <p:cNvGrpSpPr/>
        <p:nvPr/>
      </p:nvGrpSpPr>
      <p:grpSpPr>
        <a:xfrm>
          <a:off x="0" y="0"/>
          <a:ext cx="0" cy="0"/>
          <a:chOff x="0" y="0"/>
          <a:chExt cx="0" cy="0"/>
        </a:xfrm>
      </p:grpSpPr>
      <p:sp>
        <p:nvSpPr>
          <p:cNvPr id="1037"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1038" name="コンテンツ プレースホルダー 2"/>
          <p:cNvSpPr>
            <a:spLocks noGrp="1"/>
          </p:cNvSpPr>
          <p:nvPr>
            <p:ph idx="1"/>
          </p:nvPr>
        </p:nvSpPr>
        <p:spPr>
          <a:xfrm>
            <a:off x="495300" y="1736813"/>
            <a:ext cx="8915400" cy="4281339"/>
          </a:xfrm>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1039" name="日付プレースホルダー 3"/>
          <p:cNvSpPr>
            <a:spLocks noGrp="1"/>
          </p:cNvSpPr>
          <p:nvPr>
            <p:ph type="dt" sz="half" idx="10"/>
          </p:nvPr>
        </p:nvSpPr>
        <p:spPr/>
        <p:txBody>
          <a:bodyPr/>
          <a:lstStyle>
            <a:lvl1pPr>
              <a:defRPr>
                <a:solidFill>
                  <a:schemeClr val="tx1"/>
                </a:solidFill>
              </a:defRPr>
            </a:lvl1pPr>
          </a:lstStyle>
          <a:p>
            <a:fld id="{3E220A51-F8EA-429A-8E6F-F02BE74E28F7}" type="datetimeFigureOut">
              <a:rPr lang="ja-JP" altLang="en-US" smtClean="0"/>
              <a:pPr/>
              <a:t>2015/3/10</a:t>
            </a:fld>
            <a:endParaRPr lang="ja-JP" altLang="en-US" dirty="0"/>
          </a:p>
        </p:txBody>
      </p:sp>
      <p:sp>
        <p:nvSpPr>
          <p:cNvPr id="1040" name="フッター プレースホルダー 4"/>
          <p:cNvSpPr>
            <a:spLocks noGrp="1"/>
          </p:cNvSpPr>
          <p:nvPr>
            <p:ph type="ftr" sz="quarter" idx="11"/>
          </p:nvPr>
        </p:nvSpPr>
        <p:spPr/>
        <p:txBody>
          <a:bodyPr/>
          <a:lstStyle>
            <a:lvl1pPr>
              <a:defRPr>
                <a:solidFill>
                  <a:schemeClr val="tx1"/>
                </a:solidFill>
              </a:defRPr>
            </a:lvl1pPr>
          </a:lstStyle>
          <a:p>
            <a:endParaRPr lang="ja-JP" altLang="en-US" dirty="0"/>
          </a:p>
        </p:txBody>
      </p:sp>
      <p:sp>
        <p:nvSpPr>
          <p:cNvPr id="1041" name="スライド番号プレースホルダー 5"/>
          <p:cNvSpPr>
            <a:spLocks noGrp="1"/>
          </p:cNvSpPr>
          <p:nvPr>
            <p:ph type="sldNum" sz="quarter" idx="12"/>
          </p:nvPr>
        </p:nvSpPr>
        <p:spPr/>
        <p:txBody>
          <a:bodyPr/>
          <a:lstStyle>
            <a:lvl1pPr>
              <a:defRPr>
                <a:solidFill>
                  <a:schemeClr val="tx1"/>
                </a:solidFill>
              </a:defRPr>
            </a:lvl1pPr>
          </a:lstStyle>
          <a:p>
            <a:fld id="{2C9400E4-C46D-48FA-AEA0-ED136F70A0E5}" type="slidenum">
              <a:rPr lang="ja-JP" altLang="en-US" smtClean="0"/>
              <a:pPr/>
              <a:t>‹#›</a:t>
            </a:fld>
            <a:endParaRPr lang="ja-JP"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0" name=""/>
        <p:cNvGrpSpPr/>
        <p:nvPr/>
      </p:nvGrpSpPr>
      <p:grpSpPr>
        <a:xfrm>
          <a:off x="0" y="0"/>
          <a:ext cx="0" cy="0"/>
          <a:chOff x="0" y="0"/>
          <a:chExt cx="0" cy="0"/>
        </a:xfrm>
      </p:grpSpPr>
      <p:sp>
        <p:nvSpPr>
          <p:cNvPr id="1043" name="タイトル 1"/>
          <p:cNvSpPr>
            <a:spLocks noGrp="1"/>
          </p:cNvSpPr>
          <p:nvPr>
            <p:ph type="title"/>
          </p:nvPr>
        </p:nvSpPr>
        <p:spPr>
          <a:xfrm>
            <a:off x="495300" y="2948947"/>
            <a:ext cx="8915400" cy="1056117"/>
          </a:xfrm>
        </p:spPr>
        <p:txBody>
          <a:bodyPr anchor="t"/>
          <a:lstStyle>
            <a:lvl1pPr algn="ctr">
              <a:defRPr sz="4000" b="0" cap="all"/>
            </a:lvl1pPr>
          </a:lstStyle>
          <a:p>
            <a:r>
              <a:rPr kumimoji="1" lang="ja-JP" altLang="en-US" smtClean="0"/>
              <a:t>マスター タイトルの書式設定</a:t>
            </a:r>
            <a:endParaRPr kumimoji="1" lang="ja-JP" altLang="en-US" dirty="0"/>
          </a:p>
        </p:txBody>
      </p:sp>
      <p:sp>
        <p:nvSpPr>
          <p:cNvPr id="1044" name="テキスト プレースホルダー 2"/>
          <p:cNvSpPr>
            <a:spLocks noGrp="1"/>
          </p:cNvSpPr>
          <p:nvPr>
            <p:ph type="body" idx="1"/>
          </p:nvPr>
        </p:nvSpPr>
        <p:spPr>
          <a:xfrm>
            <a:off x="495300" y="1184749"/>
            <a:ext cx="8915400" cy="1764197"/>
          </a:xfrm>
        </p:spPr>
        <p:txBody>
          <a:bodyPr anchor="b"/>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smtClean="0"/>
              <a:t>マスター テキストの書式設定</a:t>
            </a:r>
          </a:p>
        </p:txBody>
      </p:sp>
      <p:sp>
        <p:nvSpPr>
          <p:cNvPr id="1045" name="日付プレースホルダー 3"/>
          <p:cNvSpPr>
            <a:spLocks noGrp="1"/>
          </p:cNvSpPr>
          <p:nvPr>
            <p:ph type="dt" sz="half" idx="10"/>
          </p:nvPr>
        </p:nvSpPr>
        <p:spPr/>
        <p:txBody>
          <a:bodyPr/>
          <a:lstStyle/>
          <a:p>
            <a:fld id="{3E220A51-F8EA-429A-8E6F-F02BE74E28F7}" type="datetimeFigureOut">
              <a:rPr kumimoji="1" lang="ja-JP" altLang="en-US" smtClean="0"/>
              <a:t>2015/3/10</a:t>
            </a:fld>
            <a:endParaRPr kumimoji="1" lang="ja-JP" altLang="en-US"/>
          </a:p>
        </p:txBody>
      </p:sp>
      <p:sp>
        <p:nvSpPr>
          <p:cNvPr id="1046" name="フッター プレースホルダー 4"/>
          <p:cNvSpPr>
            <a:spLocks noGrp="1"/>
          </p:cNvSpPr>
          <p:nvPr>
            <p:ph type="ftr" sz="quarter" idx="11"/>
          </p:nvPr>
        </p:nvSpPr>
        <p:spPr/>
        <p:txBody>
          <a:bodyPr/>
          <a:lstStyle/>
          <a:p>
            <a:endParaRPr kumimoji="1" lang="ja-JP" altLang="en-US"/>
          </a:p>
        </p:txBody>
      </p:sp>
      <p:sp>
        <p:nvSpPr>
          <p:cNvPr id="1047" name="スライド番号プレースホルダー 5"/>
          <p:cNvSpPr>
            <a:spLocks noGrp="1"/>
          </p:cNvSpPr>
          <p:nvPr>
            <p:ph type="sldNum" sz="quarter" idx="12"/>
          </p:nvPr>
        </p:nvSpPr>
        <p:spPr/>
        <p:txBody>
          <a:bodyPr/>
          <a:lstStyle/>
          <a:p>
            <a:fld id="{2C9400E4-C46D-48FA-AEA0-ED136F70A0E5}" type="slidenum">
              <a:rPr kumimoji="1" lang="ja-JP" altLang="en-US" smtClean="0"/>
              <a:t>‹#›</a:t>
            </a:fld>
            <a:endParaRPr kumimoji="1" lang="ja-JP"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0" name=""/>
        <p:cNvGrpSpPr/>
        <p:nvPr/>
      </p:nvGrpSpPr>
      <p:grpSpPr>
        <a:xfrm>
          <a:off x="0" y="0"/>
          <a:ext cx="0" cy="0"/>
          <a:chOff x="0" y="0"/>
          <a:chExt cx="0" cy="0"/>
        </a:xfrm>
      </p:grpSpPr>
      <p:sp>
        <p:nvSpPr>
          <p:cNvPr id="1049" name="タイトル 1"/>
          <p:cNvSpPr>
            <a:spLocks noGrp="1"/>
          </p:cNvSpPr>
          <p:nvPr>
            <p:ph type="title"/>
          </p:nvPr>
        </p:nvSpPr>
        <p:spPr/>
        <p:txBody>
          <a:bodyPr/>
          <a:lstStyle/>
          <a:p>
            <a:r>
              <a:rPr kumimoji="1" lang="ja-JP" altLang="en-US" smtClean="0"/>
              <a:t>マスター タイトルの書式設定</a:t>
            </a:r>
            <a:endParaRPr kumimoji="1" lang="ja-JP" altLang="en-US" dirty="0"/>
          </a:p>
        </p:txBody>
      </p:sp>
      <p:sp>
        <p:nvSpPr>
          <p:cNvPr id="1050" name="コンテンツ プレースホルダー 2"/>
          <p:cNvSpPr>
            <a:spLocks noGrp="1"/>
          </p:cNvSpPr>
          <p:nvPr>
            <p:ph sz="half" idx="1"/>
          </p:nvPr>
        </p:nvSpPr>
        <p:spPr>
          <a:xfrm>
            <a:off x="495300" y="1736815"/>
            <a:ext cx="4301683" cy="4236469"/>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dirty="0"/>
          </a:p>
        </p:txBody>
      </p:sp>
      <p:sp>
        <p:nvSpPr>
          <p:cNvPr id="1051" name="コンテンツ プレースホルダー 3"/>
          <p:cNvSpPr>
            <a:spLocks noGrp="1"/>
          </p:cNvSpPr>
          <p:nvPr>
            <p:ph sz="half" idx="2"/>
          </p:nvPr>
        </p:nvSpPr>
        <p:spPr>
          <a:xfrm>
            <a:off x="5070013" y="1736815"/>
            <a:ext cx="4340687" cy="4236469"/>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dirty="0"/>
          </a:p>
        </p:txBody>
      </p:sp>
      <p:sp>
        <p:nvSpPr>
          <p:cNvPr id="1052" name="日付プレースホルダー 4"/>
          <p:cNvSpPr>
            <a:spLocks noGrp="1"/>
          </p:cNvSpPr>
          <p:nvPr>
            <p:ph type="dt" sz="half" idx="10"/>
          </p:nvPr>
        </p:nvSpPr>
        <p:spPr/>
        <p:txBody>
          <a:bodyPr/>
          <a:lstStyle/>
          <a:p>
            <a:fld id="{3E220A51-F8EA-429A-8E6F-F02BE74E28F7}" type="datetimeFigureOut">
              <a:rPr kumimoji="1" lang="ja-JP" altLang="en-US" smtClean="0"/>
              <a:t>2015/6/24</a:t>
            </a:fld>
            <a:endParaRPr kumimoji="1" lang="ja-JP" altLang="en-US" dirty="0"/>
          </a:p>
        </p:txBody>
      </p:sp>
      <p:sp>
        <p:nvSpPr>
          <p:cNvPr id="1053" name="フッター プレースホルダー 5"/>
          <p:cNvSpPr>
            <a:spLocks noGrp="1"/>
          </p:cNvSpPr>
          <p:nvPr>
            <p:ph type="ftr" sz="quarter" idx="11"/>
          </p:nvPr>
        </p:nvSpPr>
        <p:spPr/>
        <p:txBody>
          <a:bodyPr/>
          <a:lstStyle/>
          <a:p>
            <a:endParaRPr kumimoji="1" lang="ja-JP" altLang="en-US"/>
          </a:p>
        </p:txBody>
      </p:sp>
      <p:sp>
        <p:nvSpPr>
          <p:cNvPr id="1054" name="スライド番号プレースホルダー 6"/>
          <p:cNvSpPr>
            <a:spLocks noGrp="1"/>
          </p:cNvSpPr>
          <p:nvPr>
            <p:ph type="sldNum" sz="quarter" idx="12"/>
          </p:nvPr>
        </p:nvSpPr>
        <p:spPr/>
        <p:txBody>
          <a:bodyPr/>
          <a:lstStyle/>
          <a:p>
            <a:fld id="{2C9400E4-C46D-48FA-AEA0-ED136F70A0E5}" type="slidenum">
              <a:rPr kumimoji="1" lang="ja-JP" altLang="en-US" smtClean="0"/>
              <a:t>‹#›</a:t>
            </a:fld>
            <a:endParaRPr kumimoji="1" lang="ja-JP"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0" name=""/>
        <p:cNvGrpSpPr/>
        <p:nvPr/>
      </p:nvGrpSpPr>
      <p:grpSpPr>
        <a:xfrm>
          <a:off x="0" y="0"/>
          <a:ext cx="0" cy="0"/>
          <a:chOff x="0" y="0"/>
          <a:chExt cx="0" cy="0"/>
        </a:xfrm>
      </p:grpSpPr>
      <p:sp>
        <p:nvSpPr>
          <p:cNvPr id="1056" name="タイトル 1"/>
          <p:cNvSpPr>
            <a:spLocks noGrp="1"/>
          </p:cNvSpPr>
          <p:nvPr>
            <p:ph type="title"/>
          </p:nvPr>
        </p:nvSpPr>
        <p:spPr/>
        <p:txBody>
          <a:bodyPr/>
          <a:lstStyle>
            <a:lvl1pPr>
              <a:defRPr/>
            </a:lvl1pPr>
          </a:lstStyle>
          <a:p>
            <a:r>
              <a:rPr kumimoji="1" lang="ja-JP" altLang="en-US" smtClean="0"/>
              <a:t>マスター タイトルの書式設定</a:t>
            </a:r>
            <a:endParaRPr kumimoji="1" lang="ja-JP" altLang="en-US" dirty="0"/>
          </a:p>
        </p:txBody>
      </p:sp>
      <p:sp>
        <p:nvSpPr>
          <p:cNvPr id="1057" name="テキスト プレースホルダー 2"/>
          <p:cNvSpPr>
            <a:spLocks noGrp="1"/>
          </p:cNvSpPr>
          <p:nvPr>
            <p:ph type="body" idx="1"/>
          </p:nvPr>
        </p:nvSpPr>
        <p:spPr>
          <a:xfrm>
            <a:off x="495300" y="1535113"/>
            <a:ext cx="4301683"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1058" name="コンテンツ プレースホルダー 3"/>
          <p:cNvSpPr>
            <a:spLocks noGrp="1"/>
          </p:cNvSpPr>
          <p:nvPr>
            <p:ph sz="half" idx="2"/>
          </p:nvPr>
        </p:nvSpPr>
        <p:spPr>
          <a:xfrm>
            <a:off x="495300" y="2174875"/>
            <a:ext cx="4301683" cy="3798408"/>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dirty="0"/>
          </a:p>
        </p:txBody>
      </p:sp>
      <p:sp>
        <p:nvSpPr>
          <p:cNvPr id="1059" name="テキスト プレースホルダー 4"/>
          <p:cNvSpPr>
            <a:spLocks noGrp="1"/>
          </p:cNvSpPr>
          <p:nvPr>
            <p:ph type="body" sz="quarter" idx="3"/>
          </p:nvPr>
        </p:nvSpPr>
        <p:spPr>
          <a:xfrm>
            <a:off x="5109017" y="1535113"/>
            <a:ext cx="4301683"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1060" name="コンテンツ プレースホルダー 5"/>
          <p:cNvSpPr>
            <a:spLocks noGrp="1"/>
          </p:cNvSpPr>
          <p:nvPr>
            <p:ph sz="quarter" idx="4"/>
          </p:nvPr>
        </p:nvSpPr>
        <p:spPr>
          <a:xfrm>
            <a:off x="5109017" y="2174875"/>
            <a:ext cx="4301683" cy="3798408"/>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dirty="0"/>
          </a:p>
        </p:txBody>
      </p:sp>
      <p:sp>
        <p:nvSpPr>
          <p:cNvPr id="1061" name="日付プレースホルダー 6"/>
          <p:cNvSpPr>
            <a:spLocks noGrp="1"/>
          </p:cNvSpPr>
          <p:nvPr>
            <p:ph type="dt" sz="half" idx="10"/>
          </p:nvPr>
        </p:nvSpPr>
        <p:spPr/>
        <p:txBody>
          <a:bodyPr/>
          <a:lstStyle/>
          <a:p>
            <a:fld id="{3E220A51-F8EA-429A-8E6F-F02BE74E28F7}" type="datetimeFigureOut">
              <a:rPr kumimoji="1" lang="ja-JP" altLang="en-US" smtClean="0"/>
              <a:t>2015/3/10</a:t>
            </a:fld>
            <a:endParaRPr kumimoji="1" lang="ja-JP" altLang="en-US"/>
          </a:p>
        </p:txBody>
      </p:sp>
      <p:sp>
        <p:nvSpPr>
          <p:cNvPr id="1062" name="フッター プレースホルダー 7"/>
          <p:cNvSpPr>
            <a:spLocks noGrp="1"/>
          </p:cNvSpPr>
          <p:nvPr>
            <p:ph type="ftr" sz="quarter" idx="11"/>
          </p:nvPr>
        </p:nvSpPr>
        <p:spPr/>
        <p:txBody>
          <a:bodyPr/>
          <a:lstStyle/>
          <a:p>
            <a:endParaRPr kumimoji="1" lang="ja-JP" altLang="en-US"/>
          </a:p>
        </p:txBody>
      </p:sp>
      <p:sp>
        <p:nvSpPr>
          <p:cNvPr id="1063" name="スライド番号プレースホルダー 8"/>
          <p:cNvSpPr>
            <a:spLocks noGrp="1"/>
          </p:cNvSpPr>
          <p:nvPr>
            <p:ph type="sldNum" sz="quarter" idx="12"/>
          </p:nvPr>
        </p:nvSpPr>
        <p:spPr/>
        <p:txBody>
          <a:bodyPr/>
          <a:lstStyle/>
          <a:p>
            <a:fld id="{2C9400E4-C46D-48FA-AEA0-ED136F70A0E5}" type="slidenum">
              <a:rPr kumimoji="1" lang="ja-JP" altLang="en-US" smtClean="0"/>
              <a:t>‹#›</a:t>
            </a:fld>
            <a:endParaRPr kumimoji="1" lang="ja-JP"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0" name=""/>
        <p:cNvGrpSpPr/>
        <p:nvPr/>
      </p:nvGrpSpPr>
      <p:grpSpPr>
        <a:xfrm>
          <a:off x="0" y="0"/>
          <a:ext cx="0" cy="0"/>
          <a:chOff x="0" y="0"/>
          <a:chExt cx="0" cy="0"/>
        </a:xfrm>
      </p:grpSpPr>
      <p:sp>
        <p:nvSpPr>
          <p:cNvPr id="1065" name="タイトル 1"/>
          <p:cNvSpPr>
            <a:spLocks noGrp="1"/>
          </p:cNvSpPr>
          <p:nvPr>
            <p:ph type="title"/>
          </p:nvPr>
        </p:nvSpPr>
        <p:spPr/>
        <p:txBody>
          <a:bodyPr/>
          <a:lstStyle/>
          <a:p>
            <a:r>
              <a:rPr kumimoji="1" lang="ja-JP" altLang="en-US" smtClean="0"/>
              <a:t>マスター タイトルの書式設定</a:t>
            </a:r>
            <a:endParaRPr kumimoji="1" lang="ja-JP" altLang="en-US" dirty="0"/>
          </a:p>
        </p:txBody>
      </p:sp>
      <p:sp>
        <p:nvSpPr>
          <p:cNvPr id="1066" name="日付プレースホルダー 2"/>
          <p:cNvSpPr>
            <a:spLocks noGrp="1"/>
          </p:cNvSpPr>
          <p:nvPr>
            <p:ph type="dt" sz="half" idx="10"/>
          </p:nvPr>
        </p:nvSpPr>
        <p:spPr/>
        <p:txBody>
          <a:bodyPr/>
          <a:lstStyle/>
          <a:p>
            <a:fld id="{3E220A51-F8EA-429A-8E6F-F02BE74E28F7}" type="datetimeFigureOut">
              <a:rPr kumimoji="1" lang="ja-JP" altLang="en-US" smtClean="0"/>
              <a:t>2015/3/10</a:t>
            </a:fld>
            <a:endParaRPr kumimoji="1" lang="ja-JP" altLang="en-US"/>
          </a:p>
        </p:txBody>
      </p:sp>
      <p:sp>
        <p:nvSpPr>
          <p:cNvPr id="1067" name="フッター プレースホルダー 3"/>
          <p:cNvSpPr>
            <a:spLocks noGrp="1"/>
          </p:cNvSpPr>
          <p:nvPr>
            <p:ph type="ftr" sz="quarter" idx="11"/>
          </p:nvPr>
        </p:nvSpPr>
        <p:spPr/>
        <p:txBody>
          <a:bodyPr/>
          <a:lstStyle/>
          <a:p>
            <a:endParaRPr kumimoji="1" lang="ja-JP" altLang="en-US"/>
          </a:p>
        </p:txBody>
      </p:sp>
      <p:sp>
        <p:nvSpPr>
          <p:cNvPr id="1068" name="スライド番号プレースホルダー 4"/>
          <p:cNvSpPr>
            <a:spLocks noGrp="1"/>
          </p:cNvSpPr>
          <p:nvPr>
            <p:ph type="sldNum" sz="quarter" idx="12"/>
          </p:nvPr>
        </p:nvSpPr>
        <p:spPr/>
        <p:txBody>
          <a:bodyPr/>
          <a:lstStyle/>
          <a:p>
            <a:fld id="{2C9400E4-C46D-48FA-AEA0-ED136F70A0E5}" type="slidenum">
              <a:rPr kumimoji="1" lang="ja-JP" altLang="en-US" smtClean="0"/>
              <a:t>‹#›</a:t>
            </a:fld>
            <a:endParaRPr kumimoji="1" lang="ja-JP"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0" name=""/>
        <p:cNvGrpSpPr/>
        <p:nvPr/>
      </p:nvGrpSpPr>
      <p:grpSpPr>
        <a:xfrm>
          <a:off x="0" y="0"/>
          <a:ext cx="0" cy="0"/>
          <a:chOff x="0" y="0"/>
          <a:chExt cx="0" cy="0"/>
        </a:xfrm>
      </p:grpSpPr>
      <p:sp>
        <p:nvSpPr>
          <p:cNvPr id="1070" name="日付プレースホルダー 1"/>
          <p:cNvSpPr>
            <a:spLocks noGrp="1"/>
          </p:cNvSpPr>
          <p:nvPr>
            <p:ph type="dt" sz="half" idx="10"/>
          </p:nvPr>
        </p:nvSpPr>
        <p:spPr/>
        <p:txBody>
          <a:bodyPr/>
          <a:lstStyle/>
          <a:p>
            <a:fld id="{3E220A51-F8EA-429A-8E6F-F02BE74E28F7}" type="datetimeFigureOut">
              <a:rPr kumimoji="1" lang="ja-JP" altLang="en-US" smtClean="0"/>
              <a:t>2015/3/10</a:t>
            </a:fld>
            <a:endParaRPr kumimoji="1" lang="ja-JP" altLang="en-US"/>
          </a:p>
        </p:txBody>
      </p:sp>
      <p:sp>
        <p:nvSpPr>
          <p:cNvPr id="1071" name="フッター プレースホルダー 2"/>
          <p:cNvSpPr>
            <a:spLocks noGrp="1"/>
          </p:cNvSpPr>
          <p:nvPr>
            <p:ph type="ftr" sz="quarter" idx="11"/>
          </p:nvPr>
        </p:nvSpPr>
        <p:spPr/>
        <p:txBody>
          <a:bodyPr/>
          <a:lstStyle/>
          <a:p>
            <a:endParaRPr kumimoji="1" lang="ja-JP" altLang="en-US"/>
          </a:p>
        </p:txBody>
      </p:sp>
      <p:sp>
        <p:nvSpPr>
          <p:cNvPr id="1072" name="スライド番号プレースホルダー 3"/>
          <p:cNvSpPr>
            <a:spLocks noGrp="1"/>
          </p:cNvSpPr>
          <p:nvPr>
            <p:ph type="sldNum" sz="quarter" idx="12"/>
          </p:nvPr>
        </p:nvSpPr>
        <p:spPr/>
        <p:txBody>
          <a:bodyPr/>
          <a:lstStyle/>
          <a:p>
            <a:fld id="{2C9400E4-C46D-48FA-AEA0-ED136F70A0E5}" type="slidenum">
              <a:rPr kumimoji="1" lang="ja-JP" altLang="en-US" smtClean="0"/>
              <a:t>‹#›</a:t>
            </a:fld>
            <a:endParaRPr kumimoji="1" lang="ja-JP"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0" name=""/>
        <p:cNvGrpSpPr/>
        <p:nvPr/>
      </p:nvGrpSpPr>
      <p:grpSpPr>
        <a:xfrm>
          <a:off x="0" y="0"/>
          <a:ext cx="0" cy="0"/>
          <a:chOff x="0" y="0"/>
          <a:chExt cx="0" cy="0"/>
        </a:xfrm>
      </p:grpSpPr>
      <p:sp>
        <p:nvSpPr>
          <p:cNvPr id="1074" name="タイトル 1"/>
          <p:cNvSpPr>
            <a:spLocks noGrp="1"/>
          </p:cNvSpPr>
          <p:nvPr>
            <p:ph type="title"/>
          </p:nvPr>
        </p:nvSpPr>
        <p:spPr>
          <a:xfrm>
            <a:off x="495301" y="273049"/>
            <a:ext cx="3259006" cy="1162051"/>
          </a:xfrm>
        </p:spPr>
        <p:txBody>
          <a:bodyPr anchor="b">
            <a:normAutofit/>
          </a:bodyPr>
          <a:lstStyle>
            <a:lvl1pPr algn="l">
              <a:defRPr sz="2400" b="1"/>
            </a:lvl1pPr>
          </a:lstStyle>
          <a:p>
            <a:r>
              <a:rPr kumimoji="1" lang="ja-JP" altLang="en-US" smtClean="0"/>
              <a:t>マスター タイトルの書式設定</a:t>
            </a:r>
            <a:endParaRPr kumimoji="1" lang="ja-JP" altLang="en-US" dirty="0"/>
          </a:p>
        </p:txBody>
      </p:sp>
      <p:sp>
        <p:nvSpPr>
          <p:cNvPr id="1075" name="コンテンツ プレースホルダー 2"/>
          <p:cNvSpPr>
            <a:spLocks noGrp="1"/>
          </p:cNvSpPr>
          <p:nvPr>
            <p:ph idx="1"/>
          </p:nvPr>
        </p:nvSpPr>
        <p:spPr>
          <a:xfrm>
            <a:off x="3938887" y="273052"/>
            <a:ext cx="5121391" cy="564233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dirty="0"/>
          </a:p>
        </p:txBody>
      </p:sp>
      <p:sp>
        <p:nvSpPr>
          <p:cNvPr id="1076" name="テキスト プレースホルダー 3"/>
          <p:cNvSpPr>
            <a:spLocks noGrp="1"/>
          </p:cNvSpPr>
          <p:nvPr>
            <p:ph type="body" sz="half" idx="2"/>
          </p:nvPr>
        </p:nvSpPr>
        <p:spPr>
          <a:xfrm>
            <a:off x="495302" y="1700808"/>
            <a:ext cx="3259005" cy="427247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マスター テキストの書式設定</a:t>
            </a:r>
          </a:p>
        </p:txBody>
      </p:sp>
      <p:sp>
        <p:nvSpPr>
          <p:cNvPr id="1077" name="日付プレースホルダー 4"/>
          <p:cNvSpPr>
            <a:spLocks noGrp="1"/>
          </p:cNvSpPr>
          <p:nvPr>
            <p:ph type="dt" sz="half" idx="10"/>
          </p:nvPr>
        </p:nvSpPr>
        <p:spPr/>
        <p:txBody>
          <a:bodyPr/>
          <a:lstStyle/>
          <a:p>
            <a:fld id="{3E220A51-F8EA-429A-8E6F-F02BE74E28F7}" type="datetimeFigureOut">
              <a:rPr kumimoji="1" lang="ja-JP" altLang="en-US" smtClean="0"/>
              <a:t>2015/3/10</a:t>
            </a:fld>
            <a:endParaRPr kumimoji="1" lang="ja-JP" altLang="en-US"/>
          </a:p>
        </p:txBody>
      </p:sp>
      <p:sp>
        <p:nvSpPr>
          <p:cNvPr id="1078" name="フッター プレースホルダー 5"/>
          <p:cNvSpPr>
            <a:spLocks noGrp="1"/>
          </p:cNvSpPr>
          <p:nvPr>
            <p:ph type="ftr" sz="quarter" idx="11"/>
          </p:nvPr>
        </p:nvSpPr>
        <p:spPr/>
        <p:txBody>
          <a:bodyPr/>
          <a:lstStyle/>
          <a:p>
            <a:endParaRPr kumimoji="1" lang="ja-JP" altLang="en-US"/>
          </a:p>
        </p:txBody>
      </p:sp>
      <p:sp>
        <p:nvSpPr>
          <p:cNvPr id="1079" name="スライド番号プレースホルダー 6"/>
          <p:cNvSpPr>
            <a:spLocks noGrp="1"/>
          </p:cNvSpPr>
          <p:nvPr>
            <p:ph type="sldNum" sz="quarter" idx="12"/>
          </p:nvPr>
        </p:nvSpPr>
        <p:spPr/>
        <p:txBody>
          <a:bodyPr/>
          <a:lstStyle/>
          <a:p>
            <a:fld id="{2C9400E4-C46D-48FA-AEA0-ED136F70A0E5}" type="slidenum">
              <a:rPr kumimoji="1" lang="ja-JP" altLang="en-US" smtClean="0"/>
              <a:t>‹#›</a:t>
            </a:fld>
            <a:endParaRPr kumimoji="1" lang="ja-JP"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0" name=""/>
        <p:cNvGrpSpPr/>
        <p:nvPr/>
      </p:nvGrpSpPr>
      <p:grpSpPr>
        <a:xfrm>
          <a:off x="0" y="0"/>
          <a:ext cx="0" cy="0"/>
          <a:chOff x="0" y="0"/>
          <a:chExt cx="0" cy="0"/>
        </a:xfrm>
      </p:grpSpPr>
      <p:sp>
        <p:nvSpPr>
          <p:cNvPr id="1081" name="タイトル 1"/>
          <p:cNvSpPr>
            <a:spLocks noGrp="1"/>
          </p:cNvSpPr>
          <p:nvPr>
            <p:ph type="title"/>
          </p:nvPr>
        </p:nvSpPr>
        <p:spPr>
          <a:xfrm>
            <a:off x="1941645" y="4689140"/>
            <a:ext cx="5943600" cy="566739"/>
          </a:xfrm>
        </p:spPr>
        <p:txBody>
          <a:bodyPr anchor="b">
            <a:normAutofit/>
          </a:bodyPr>
          <a:lstStyle>
            <a:lvl1pPr algn="l">
              <a:defRPr sz="2400" b="1"/>
            </a:lvl1pPr>
          </a:lstStyle>
          <a:p>
            <a:r>
              <a:rPr kumimoji="1" lang="ja-JP" altLang="en-US" smtClean="0"/>
              <a:t>マスター タイトルの書式設定</a:t>
            </a:r>
            <a:endParaRPr kumimoji="1" lang="ja-JP" altLang="en-US" dirty="0"/>
          </a:p>
        </p:txBody>
      </p:sp>
      <p:sp>
        <p:nvSpPr>
          <p:cNvPr id="1082" name="図プレースホルダー 2"/>
          <p:cNvSpPr>
            <a:spLocks noGrp="1"/>
          </p:cNvSpPr>
          <p:nvPr>
            <p:ph type="pic" idx="1"/>
          </p:nvPr>
        </p:nvSpPr>
        <p:spPr>
          <a:xfrm>
            <a:off x="1941645" y="212643"/>
            <a:ext cx="5943600" cy="4378829"/>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kumimoji="1" lang="ja-JP" altLang="en-US" smtClean="0"/>
              <a:t>アイコンをクリックして図を追加</a:t>
            </a:r>
            <a:endParaRPr kumimoji="1" lang="ja-JP" altLang="en-US" dirty="0"/>
          </a:p>
        </p:txBody>
      </p:sp>
      <p:sp>
        <p:nvSpPr>
          <p:cNvPr id="1083" name="テキスト プレースホルダー 3"/>
          <p:cNvSpPr>
            <a:spLocks noGrp="1"/>
          </p:cNvSpPr>
          <p:nvPr>
            <p:ph type="body" sz="half" idx="2"/>
          </p:nvPr>
        </p:nvSpPr>
        <p:spPr>
          <a:xfrm>
            <a:off x="1941645" y="5301209"/>
            <a:ext cx="5943600" cy="67207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マスター テキストの書式設定</a:t>
            </a:r>
          </a:p>
        </p:txBody>
      </p:sp>
      <p:sp>
        <p:nvSpPr>
          <p:cNvPr id="1084" name="日付プレースホルダー 4"/>
          <p:cNvSpPr>
            <a:spLocks noGrp="1"/>
          </p:cNvSpPr>
          <p:nvPr>
            <p:ph type="dt" sz="half" idx="10"/>
          </p:nvPr>
        </p:nvSpPr>
        <p:spPr/>
        <p:txBody>
          <a:bodyPr/>
          <a:lstStyle/>
          <a:p>
            <a:fld id="{3E220A51-F8EA-429A-8E6F-F02BE74E28F7}" type="datetimeFigureOut">
              <a:rPr kumimoji="1" lang="ja-JP" altLang="en-US" smtClean="0"/>
              <a:t>2015/3/10</a:t>
            </a:fld>
            <a:endParaRPr kumimoji="1" lang="ja-JP" altLang="en-US"/>
          </a:p>
        </p:txBody>
      </p:sp>
      <p:sp>
        <p:nvSpPr>
          <p:cNvPr id="1085" name="フッター プレースホルダー 5"/>
          <p:cNvSpPr>
            <a:spLocks noGrp="1"/>
          </p:cNvSpPr>
          <p:nvPr>
            <p:ph type="ftr" sz="quarter" idx="11"/>
          </p:nvPr>
        </p:nvSpPr>
        <p:spPr/>
        <p:txBody>
          <a:bodyPr/>
          <a:lstStyle/>
          <a:p>
            <a:endParaRPr kumimoji="1" lang="ja-JP" altLang="en-US"/>
          </a:p>
        </p:txBody>
      </p:sp>
      <p:sp>
        <p:nvSpPr>
          <p:cNvPr id="1086" name="スライド番号プレースホルダー 6"/>
          <p:cNvSpPr>
            <a:spLocks noGrp="1"/>
          </p:cNvSpPr>
          <p:nvPr>
            <p:ph type="sldNum" sz="quarter" idx="12"/>
          </p:nvPr>
        </p:nvSpPr>
        <p:spPr/>
        <p:txBody>
          <a:bodyPr/>
          <a:lstStyle/>
          <a:p>
            <a:fld id="{2C9400E4-C46D-48FA-AEA0-ED136F70A0E5}" type="slidenum">
              <a:rPr kumimoji="1" lang="ja-JP" altLang="en-US" smtClean="0"/>
              <a:t>‹#›</a:t>
            </a:fld>
            <a:endParaRPr kumimoji="1" lang="ja-JP" altLang="en-US"/>
          </a:p>
        </p:txBody>
      </p:sp>
    </p:spTree>
  </p:cSld>
  <p:clrMapOvr>
    <a:masterClrMapping/>
  </p:clrMapOvr>
</p:sldLayout>
</file>

<file path=ppt/slideMasters/_rels/slideMaster1.xml.rels><?xml version="1.0" encoding="UTF-8"?><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slideLayout" Target="../slideLayouts/slideLayout2.xml" /><Relationship Id="rId3" Type="http://schemas.openxmlformats.org/officeDocument/2006/relationships/slideLayout" Target="../slideLayouts/slideLayout3.xml" /><Relationship Id="rId4" Type="http://schemas.openxmlformats.org/officeDocument/2006/relationships/slideLayout" Target="../slideLayouts/slideLayout4.xml" /><Relationship Id="rId5" Type="http://schemas.openxmlformats.org/officeDocument/2006/relationships/slideLayout" Target="../slideLayouts/slideLayout5.xml" /><Relationship Id="rId6" Type="http://schemas.openxmlformats.org/officeDocument/2006/relationships/slideLayout" Target="../slideLayouts/slideLayout6.xml" /><Relationship Id="rId7" Type="http://schemas.openxmlformats.org/officeDocument/2006/relationships/slideLayout" Target="../slideLayouts/slideLayout7.xml" /><Relationship Id="rId8" Type="http://schemas.openxmlformats.org/officeDocument/2006/relationships/slideLayout" Target="../slideLayouts/slideLayout8.xml" /><Relationship Id="rId9" Type="http://schemas.openxmlformats.org/officeDocument/2006/relationships/slideLayout" Target="../slideLayouts/slideLayout9.xml" /><Relationship Id="rId10" Type="http://schemas.openxmlformats.org/officeDocument/2006/relationships/slideLayout" Target="../slideLayouts/slideLayout10.xml" /><Relationship Id="rId11" Type="http://schemas.openxmlformats.org/officeDocument/2006/relationships/slideLayout" Target="../slideLayouts/slideLayout11.xml" /><Relationship Id="rId12" Type="http://schemas.openxmlformats.org/officeDocument/2006/relationships/theme" Target="../theme/theme1.xml" /></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0" name=""/>
        <p:cNvGrpSpPr/>
        <p:nvPr/>
      </p:nvGrpSpPr>
      <p:grpSpPr>
        <a:xfrm>
          <a:off x="0" y="0"/>
          <a:ext cx="0" cy="0"/>
          <a:chOff x="0" y="0"/>
          <a:chExt cx="0" cy="0"/>
        </a:xfrm>
      </p:grpSpPr>
      <p:sp>
        <p:nvSpPr>
          <p:cNvPr id="1025" name="フッター プレースホルダー 4"/>
          <p:cNvSpPr>
            <a:spLocks noGrp="1"/>
          </p:cNvSpPr>
          <p:nvPr>
            <p:ph type="ftr" sz="quarter" idx="3"/>
          </p:nvPr>
        </p:nvSpPr>
        <p:spPr>
          <a:xfrm>
            <a:off x="2729753" y="6237312"/>
            <a:ext cx="4446494" cy="365125"/>
          </a:xfrm>
          <a:prstGeom prst="rect">
            <a:avLst/>
          </a:prstGeom>
        </p:spPr>
        <p:txBody>
          <a:bodyPr vert="horz" lIns="91440" tIns="45720" rIns="91440" bIns="45720" rtlCol="0" anchor="ctr"/>
          <a:lstStyle>
            <a:lvl1pPr algn="ctr">
              <a:defRPr sz="1200">
                <a:solidFill>
                  <a:schemeClr val="tx1"/>
                </a:solidFill>
                <a:latin typeface="+mn-ea"/>
                <a:ea typeface="+mn-ea"/>
              </a:defRPr>
            </a:lvl1pPr>
          </a:lstStyle>
          <a:p>
            <a:endParaRPr lang="ja-JP" altLang="en-US" dirty="0"/>
          </a:p>
        </p:txBody>
      </p:sp>
      <p:sp>
        <p:nvSpPr>
          <p:cNvPr id="1026" name="タイトル プレースホルダー 1"/>
          <p:cNvSpPr>
            <a:spLocks noGrp="1"/>
          </p:cNvSpPr>
          <p:nvPr>
            <p:ph type="title"/>
          </p:nvPr>
        </p:nvSpPr>
        <p:spPr>
          <a:xfrm>
            <a:off x="495300" y="418653"/>
            <a:ext cx="8915400" cy="994123"/>
          </a:xfrm>
          <a:prstGeom prst="rect">
            <a:avLst/>
          </a:prstGeom>
        </p:spPr>
        <p:txBody>
          <a:bodyPr vert="horz" lIns="91440" tIns="45720" rIns="91440" bIns="45720" rtlCol="0" anchor="ctr">
            <a:normAutofit/>
          </a:bodyPr>
          <a:lstStyle/>
          <a:p>
            <a:r>
              <a:rPr kumimoji="1" lang="ja-JP" altLang="en-US" dirty="0" smtClean="0"/>
              <a:t>マスター タイトルの書式設定</a:t>
            </a:r>
            <a:endParaRPr kumimoji="1" lang="ja-JP" altLang="en-US" dirty="0"/>
          </a:p>
        </p:txBody>
      </p:sp>
      <p:sp>
        <p:nvSpPr>
          <p:cNvPr id="1027" name="テキスト プレースホルダー 2"/>
          <p:cNvSpPr>
            <a:spLocks noGrp="1"/>
          </p:cNvSpPr>
          <p:nvPr>
            <p:ph type="body" idx="1"/>
          </p:nvPr>
        </p:nvSpPr>
        <p:spPr>
          <a:xfrm>
            <a:off x="495300" y="1736813"/>
            <a:ext cx="8915400" cy="4281339"/>
          </a:xfrm>
          <a:prstGeom prst="rect">
            <a:avLst/>
          </a:prstGeom>
        </p:spPr>
        <p:txBody>
          <a:bodyPr vert="horz" lIns="91440" tIns="45720" rIns="91440" bIns="45720" rtlCol="0">
            <a:normAutofit/>
          </a:bodyPr>
          <a:lstStyle/>
          <a:p>
            <a:pPr lvl="0"/>
            <a:r>
              <a:rPr kumimoji="1" lang="ja-JP" altLang="en-US" dirty="0" smtClean="0"/>
              <a:t>マスター テキストの書式設定</a:t>
            </a:r>
          </a:p>
          <a:p>
            <a:pPr lvl="1"/>
            <a:r>
              <a:rPr kumimoji="1" lang="ja-JP" altLang="en-US" dirty="0" smtClean="0"/>
              <a:t>第 </a:t>
            </a:r>
            <a:r>
              <a:rPr kumimoji="1" lang="en-US" altLang="ja-JP" dirty="0" smtClean="0"/>
              <a:t>2 </a:t>
            </a:r>
            <a:r>
              <a:rPr kumimoji="1" lang="ja-JP" altLang="en-US" dirty="0" smtClean="0"/>
              <a:t>レベル</a:t>
            </a:r>
          </a:p>
          <a:p>
            <a:pPr lvl="2"/>
            <a:r>
              <a:rPr kumimoji="1" lang="ja-JP" altLang="en-US" dirty="0" smtClean="0"/>
              <a:t>第 </a:t>
            </a:r>
            <a:r>
              <a:rPr kumimoji="1" lang="en-US" altLang="ja-JP" dirty="0" smtClean="0"/>
              <a:t>3 </a:t>
            </a:r>
            <a:r>
              <a:rPr kumimoji="1" lang="ja-JP" altLang="en-US" dirty="0" smtClean="0"/>
              <a:t>レベル</a:t>
            </a:r>
          </a:p>
          <a:p>
            <a:pPr lvl="3"/>
            <a:r>
              <a:rPr kumimoji="1" lang="ja-JP" altLang="en-US" dirty="0" smtClean="0"/>
              <a:t>第 </a:t>
            </a:r>
            <a:r>
              <a:rPr kumimoji="1" lang="en-US" altLang="ja-JP" dirty="0" smtClean="0"/>
              <a:t>4 </a:t>
            </a:r>
            <a:r>
              <a:rPr kumimoji="1" lang="ja-JP" altLang="en-US" dirty="0" smtClean="0"/>
              <a:t>レベル</a:t>
            </a:r>
          </a:p>
          <a:p>
            <a:pPr lvl="4"/>
            <a:r>
              <a:rPr kumimoji="1" lang="ja-JP" altLang="en-US" dirty="0" smtClean="0"/>
              <a:t>第 </a:t>
            </a:r>
            <a:r>
              <a:rPr kumimoji="1" lang="en-US" altLang="ja-JP" dirty="0" smtClean="0"/>
              <a:t>5 </a:t>
            </a:r>
            <a:r>
              <a:rPr kumimoji="1" lang="ja-JP" altLang="en-US" dirty="0" smtClean="0"/>
              <a:t>レベル</a:t>
            </a:r>
            <a:endParaRPr kumimoji="1" lang="en-US" altLang="ja-JP" dirty="0" smtClean="0"/>
          </a:p>
          <a:p>
            <a:pPr lvl="5"/>
            <a:r>
              <a:rPr kumimoji="1" lang="ja-JP" altLang="en-US" dirty="0" smtClean="0"/>
              <a:t>第 </a:t>
            </a:r>
            <a:r>
              <a:rPr kumimoji="1" lang="en-US" altLang="ja-JP" dirty="0" smtClean="0"/>
              <a:t>6 </a:t>
            </a:r>
            <a:r>
              <a:rPr kumimoji="1" lang="ja-JP" altLang="en-US" dirty="0" smtClean="0"/>
              <a:t>レベル</a:t>
            </a:r>
          </a:p>
          <a:p>
            <a:pPr lvl="6"/>
            <a:r>
              <a:rPr kumimoji="1" lang="ja-JP" altLang="en-US" dirty="0" smtClean="0"/>
              <a:t>第 </a:t>
            </a:r>
            <a:r>
              <a:rPr kumimoji="1" lang="en-US" altLang="ja-JP" dirty="0" smtClean="0"/>
              <a:t>7 </a:t>
            </a:r>
            <a:r>
              <a:rPr kumimoji="1" lang="ja-JP" altLang="en-US" dirty="0" smtClean="0"/>
              <a:t>レベル</a:t>
            </a:r>
          </a:p>
          <a:p>
            <a:pPr lvl="7"/>
            <a:r>
              <a:rPr kumimoji="1" lang="ja-JP" altLang="en-US" dirty="0" smtClean="0"/>
              <a:t>第 </a:t>
            </a:r>
            <a:r>
              <a:rPr kumimoji="1" lang="en-US" altLang="ja-JP" dirty="0" smtClean="0"/>
              <a:t>8 </a:t>
            </a:r>
            <a:r>
              <a:rPr kumimoji="1" lang="ja-JP" altLang="en-US" dirty="0" smtClean="0"/>
              <a:t>レベル</a:t>
            </a:r>
          </a:p>
          <a:p>
            <a:pPr lvl="8"/>
            <a:r>
              <a:rPr kumimoji="1" lang="ja-JP" altLang="en-US" dirty="0" smtClean="0"/>
              <a:t>第 </a:t>
            </a:r>
            <a:r>
              <a:rPr kumimoji="1" lang="en-US" altLang="ja-JP" dirty="0" smtClean="0"/>
              <a:t>9 </a:t>
            </a:r>
            <a:r>
              <a:rPr kumimoji="1" lang="ja-JP" altLang="en-US" dirty="0" smtClean="0"/>
              <a:t>レベル</a:t>
            </a:r>
          </a:p>
        </p:txBody>
      </p:sp>
      <p:sp>
        <p:nvSpPr>
          <p:cNvPr id="1028" name="日付プレースホルダー 3"/>
          <p:cNvSpPr>
            <a:spLocks noGrp="1"/>
          </p:cNvSpPr>
          <p:nvPr>
            <p:ph type="dt" sz="half" idx="2"/>
          </p:nvPr>
        </p:nvSpPr>
        <p:spPr>
          <a:xfrm>
            <a:off x="495300" y="6237312"/>
            <a:ext cx="2039431" cy="365125"/>
          </a:xfrm>
          <a:prstGeom prst="rect">
            <a:avLst/>
          </a:prstGeom>
        </p:spPr>
        <p:txBody>
          <a:bodyPr vert="horz" lIns="91440" tIns="45720" rIns="91440" bIns="45720" rtlCol="0" anchor="ctr"/>
          <a:lstStyle>
            <a:lvl1pPr algn="l">
              <a:defRPr sz="1200">
                <a:solidFill>
                  <a:schemeClr val="tx1"/>
                </a:solidFill>
                <a:latin typeface="+mn-lt"/>
                <a:ea typeface="+mn-ea"/>
              </a:defRPr>
            </a:lvl1pPr>
          </a:lstStyle>
          <a:p>
            <a:fld id="{3E220A51-F8EA-429A-8E6F-F02BE74E28F7}" type="datetimeFigureOut">
              <a:rPr lang="ja-JP" altLang="en-US" smtClean="0"/>
              <a:pPr/>
              <a:t>2015/3/10</a:t>
            </a:fld>
            <a:endParaRPr lang="ja-JP" altLang="en-US" dirty="0"/>
          </a:p>
        </p:txBody>
      </p:sp>
      <p:sp>
        <p:nvSpPr>
          <p:cNvPr id="1029" name="スライド番号プレースホルダー 5"/>
          <p:cNvSpPr>
            <a:spLocks noGrp="1"/>
          </p:cNvSpPr>
          <p:nvPr>
            <p:ph type="sldNum" sz="quarter" idx="4"/>
          </p:nvPr>
        </p:nvSpPr>
        <p:spPr>
          <a:xfrm>
            <a:off x="7332264" y="6237312"/>
            <a:ext cx="2078436" cy="365125"/>
          </a:xfrm>
          <a:prstGeom prst="rect">
            <a:avLst/>
          </a:prstGeom>
        </p:spPr>
        <p:txBody>
          <a:bodyPr vert="horz" lIns="91440" tIns="45720" rIns="91440" bIns="45720" rtlCol="0" anchor="ctr"/>
          <a:lstStyle>
            <a:lvl1pPr algn="r">
              <a:defRPr sz="1200">
                <a:solidFill>
                  <a:schemeClr val="tx1"/>
                </a:solidFill>
                <a:latin typeface="+mn-lt"/>
                <a:ea typeface="+mn-ea"/>
              </a:defRPr>
            </a:lvl1pPr>
          </a:lstStyle>
          <a:p>
            <a:fld id="{2C9400E4-C46D-48FA-AEA0-ED136F70A0E5}" type="slidenum">
              <a:rPr lang="ja-JP" altLang="en-US" smtClean="0"/>
              <a:pPr/>
              <a:t>‹#›</a:t>
            </a:fld>
            <a:endParaRPr lang="ja-JP" altLang="en-US" dirty="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kumimoji="1" sz="4400" b="0" kern="1200">
          <a:solidFill>
            <a:schemeClr val="tx1"/>
          </a:solidFill>
          <a:latin typeface="+mj-ea"/>
          <a:ea typeface="+mj-ea"/>
          <a:cs typeface="+mj-cs"/>
        </a:defRPr>
      </a:lvl1pPr>
      <a:lvl2pPr eaLnBrk="1" hangingPunct="1">
        <a:defRPr kumimoji="1">
          <a:solidFill>
            <a:schemeClr val="tx2"/>
          </a:solidFill>
        </a:defRPr>
      </a:lvl2pPr>
      <a:lvl3pPr eaLnBrk="1" hangingPunct="1">
        <a:defRPr kumimoji="1">
          <a:solidFill>
            <a:schemeClr val="tx2"/>
          </a:solidFill>
        </a:defRPr>
      </a:lvl3pPr>
      <a:lvl4pPr eaLnBrk="1" hangingPunct="1">
        <a:defRPr kumimoji="1">
          <a:solidFill>
            <a:schemeClr val="tx2"/>
          </a:solidFill>
        </a:defRPr>
      </a:lvl4pPr>
      <a:lvl5pPr eaLnBrk="1" hangingPunct="1">
        <a:defRPr kumimoji="1">
          <a:solidFill>
            <a:schemeClr val="tx2"/>
          </a:solidFill>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p:titleStyle>
    <p:bodyStyle>
      <a:lvl1pPr marL="457200" indent="-457200" algn="l" defTabSz="914400" rtl="0" eaLnBrk="1" latinLnBrk="0" hangingPunct="1">
        <a:spcBef>
          <a:spcPct val="20000"/>
        </a:spcBef>
        <a:buFont typeface="Arial" panose="020B0604020202020204" pitchFamily="34" charset="0"/>
        <a:buChar char="•"/>
        <a:defRPr kumimoji="1" sz="3200" kern="1200">
          <a:solidFill>
            <a:schemeClr val="tx1"/>
          </a:solidFill>
          <a:latin typeface="+mn-ea"/>
          <a:ea typeface="+mn-ea"/>
          <a:cs typeface="+mn-cs"/>
        </a:defRPr>
      </a:lvl1pPr>
      <a:lvl2pPr marL="914400" indent="-45720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257300" indent="-3429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714500" indent="-342900" algn="l" defTabSz="914400" rtl="0" eaLnBrk="1" latinLnBrk="0" hangingPunct="1">
        <a:spcBef>
          <a:spcPct val="20000"/>
        </a:spcBef>
        <a:buSzPct val="100000"/>
        <a:buFont typeface="Arial" panose="020B0604020202020204" pitchFamily="34" charset="0"/>
        <a:buChar char="•"/>
        <a:defRPr kumimoji="1" sz="2000" kern="1200">
          <a:solidFill>
            <a:schemeClr val="tx1"/>
          </a:solidFill>
          <a:latin typeface="+mn-lt"/>
          <a:ea typeface="+mn-ea"/>
          <a:cs typeface="+mn-cs"/>
        </a:defRPr>
      </a:lvl4pPr>
      <a:lvl5pPr marL="2171700" marR="0" indent="-342900" algn="l" defTabSz="914400" rtl="0" eaLnBrk="1" fontAlgn="auto" latinLnBrk="0" hangingPunct="1">
        <a:lnSpc>
          <a:spcPct val="100000"/>
        </a:lnSpc>
        <a:spcBef>
          <a:spcPct val="20000"/>
        </a:spcBef>
        <a:spcAft>
          <a:spcPts val="0"/>
        </a:spcAft>
        <a:buClrTx/>
        <a:buSzPct val="100000"/>
        <a:buFont typeface="Arial" panose="020B0604020202020204" pitchFamily="34" charset="0"/>
        <a:buChar char="•"/>
        <a:tabLst/>
        <a:defRPr kumimoji="1" sz="2000" kern="1200">
          <a:solidFill>
            <a:schemeClr val="tx1"/>
          </a:solidFill>
          <a:latin typeface="+mn-lt"/>
          <a:ea typeface="+mn-ea"/>
          <a:cs typeface="+mn-cs"/>
        </a:defRPr>
      </a:lvl5pPr>
      <a:lvl6pPr marL="2571750" indent="-285750" algn="l" defTabSz="914400" rtl="0" eaLnBrk="1" latinLnBrk="0" hangingPunct="1">
        <a:spcBef>
          <a:spcPct val="20000"/>
        </a:spcBef>
        <a:buFont typeface="Arial" panose="020B0604020202020204" pitchFamily="34" charset="0"/>
        <a:buChar char="•"/>
        <a:defRPr kumimoji="1" sz="1800" kern="1200">
          <a:solidFill>
            <a:schemeClr val="tx1"/>
          </a:solidFill>
          <a:latin typeface="+mn-lt"/>
          <a:ea typeface="+mn-ea"/>
          <a:cs typeface="+mn-cs"/>
        </a:defRPr>
      </a:lvl6pPr>
      <a:lvl7pPr marL="3028950" indent="-285750" algn="l" defTabSz="914400" rtl="0" eaLnBrk="1" latinLnBrk="0" hangingPunct="1">
        <a:spcBef>
          <a:spcPct val="20000"/>
        </a:spcBef>
        <a:buFont typeface="Arial" panose="020B0604020202020204" pitchFamily="34" charset="0"/>
        <a:buChar char="•"/>
        <a:defRPr kumimoji="1" sz="1600" kern="1200">
          <a:solidFill>
            <a:schemeClr val="tx1"/>
          </a:solidFill>
          <a:latin typeface="+mn-lt"/>
          <a:ea typeface="+mj-ea"/>
          <a:cs typeface="+mn-cs"/>
        </a:defRPr>
      </a:lvl7pPr>
      <a:lvl8pPr marL="3486150" indent="-285750" algn="l" defTabSz="914400" rtl="0" eaLnBrk="1" latinLnBrk="0" hangingPunct="1">
        <a:spcBef>
          <a:spcPct val="20000"/>
        </a:spcBef>
        <a:buFont typeface="Arial" panose="020B0604020202020204" pitchFamily="34" charset="0"/>
        <a:buChar char="•"/>
        <a:defRPr kumimoji="1" sz="1600" kern="1200">
          <a:solidFill>
            <a:schemeClr val="tx1"/>
          </a:solidFill>
          <a:latin typeface="+mn-lt"/>
          <a:ea typeface="+mj-ea"/>
          <a:cs typeface="+mn-cs"/>
        </a:defRPr>
      </a:lvl8pPr>
      <a:lvl9pPr marL="3943350" indent="-285750" algn="l" defTabSz="914400" rtl="0" eaLnBrk="1" latinLnBrk="0" hangingPunct="1">
        <a:spcBef>
          <a:spcPct val="20000"/>
        </a:spcBef>
        <a:buFont typeface="Arial" panose="020B0604020202020204" pitchFamily="34" charset="0"/>
        <a:buChar char="•"/>
        <a:defRPr kumimoji="1" sz="16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Relationships xmlns="http://schemas.openxmlformats.org/package/2006/relationships"><Relationship Id="rId1" Type="http://schemas.openxmlformats.org/officeDocument/2006/relationships/image" Target="../media/image1.png" /><Relationship Id="rId2" Type="http://schemas.openxmlformats.org/officeDocument/2006/relationships/image" Target="../media/image2.png" /><Relationship Id="rId3" Type="http://schemas.openxmlformats.org/officeDocument/2006/relationships/image" Target="../media/image3.png" /><Relationship Id="rId4" Type="http://schemas.openxmlformats.org/officeDocument/2006/relationships/slideLayout" Target="../slideLayouts/slideLayout1.xml" /></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0" name=""/>
        <p:cNvGrpSpPr/>
        <p:nvPr/>
      </p:nvGrpSpPr>
      <p:grpSpPr>
        <a:xfrm>
          <a:off x="0" y="0"/>
          <a:ext cx="0" cy="0"/>
          <a:chOff x="0" y="0"/>
          <a:chExt cx="0" cy="0"/>
        </a:xfrm>
      </p:grpSpPr>
      <p:sp>
        <p:nvSpPr>
          <p:cNvPr id="1107" name="四角形 62"/>
          <p:cNvSpPr/>
          <p:nvPr/>
        </p:nvSpPr>
        <p:spPr>
          <a:xfrm>
            <a:off x="-19218" y="356108"/>
            <a:ext cx="9922508" cy="6082877"/>
          </a:xfrm>
          <a:prstGeom prst="rect">
            <a:avLst/>
          </a:prstGeom>
          <a:solidFill>
            <a:srgbClr val="D4F3B5">
              <a:alpha val="29000"/>
            </a:srgbClr>
          </a:solidFill>
          <a:ln w="12700" cap="flat" cmpd="sng" algn="ctr">
            <a:noFill/>
            <a:prstDash val="solid"/>
            <a:miter lim="800000"/>
          </a:ln>
        </p:spPr>
        <p:style>
          <a:lnRef idx="2">
            <a:schemeClr val="accent1">
              <a:shade val="50000"/>
            </a:schemeClr>
          </a:lnRef>
          <a:fillRef idx="1">
            <a:schemeClr val="accent1"/>
          </a:fillRef>
          <a:effectRef idx="0">
            <a:schemeClr val="accent1"/>
          </a:effectRef>
          <a:fontRef idx="minor">
            <a:schemeClr val="lt1"/>
          </a:fontRef>
        </p:style>
        <p:txBody>
          <a:bodyPr anchor="ctr"/>
          <a:p>
            <a:pPr algn="ctr">
              <a:defRPr lang="ja-JP" altLang="en-US"/>
            </a:pPr>
            <a:endParaRPr lang="ja-JP" altLang="en-US"/>
          </a:p>
        </p:txBody>
      </p:sp>
      <p:sp>
        <p:nvSpPr>
          <p:cNvPr id="1108" name="四角形 12"/>
          <p:cNvSpPr/>
          <p:nvPr/>
        </p:nvSpPr>
        <p:spPr>
          <a:xfrm>
            <a:off x="-15000" y="-26964"/>
            <a:ext cx="9905999" cy="356288"/>
          </a:xfrm>
          <a:prstGeom prst="rect">
            <a:avLst/>
          </a:prstGeom>
          <a:solidFill>
            <a:srgbClr val="92D050"/>
          </a:solidFill>
          <a:ln w="12700" cap="flat" cmpd="sng" algn="ctr">
            <a:noFill/>
            <a:prstDash val="solid"/>
            <a:miter lim="800000"/>
          </a:ln>
        </p:spPr>
        <p:style>
          <a:lnRef idx="2">
            <a:schemeClr val="accent1">
              <a:shade val="50000"/>
            </a:schemeClr>
          </a:lnRef>
          <a:fillRef idx="1">
            <a:schemeClr val="accent1"/>
          </a:fillRef>
          <a:effectRef idx="0">
            <a:schemeClr val="accent1"/>
          </a:effectRef>
          <a:fontRef idx="minor">
            <a:schemeClr val="lt1"/>
          </a:fontRef>
        </p:style>
        <p:txBody>
          <a:bodyPr anchor="ctr"/>
          <a:p>
            <a:pPr algn="ctr">
              <a:defRPr lang="ja-JP" altLang="en-US"/>
            </a:pPr>
            <a:r>
              <a:rPr lang="ja-JP" altLang="en-US" sz="1600" b="1"/>
              <a:t>不安や悩みがあるときは、身近にいる信頼できる人や、下の相談機関に相談しよう。</a:t>
            </a:r>
            <a:endParaRPr lang="ja-JP" altLang="en-US" sz="1600" b="1"/>
          </a:p>
        </p:txBody>
      </p:sp>
      <p:sp>
        <p:nvSpPr>
          <p:cNvPr id="1109" name="四角形 13"/>
          <p:cNvSpPr/>
          <p:nvPr/>
        </p:nvSpPr>
        <p:spPr>
          <a:xfrm>
            <a:off x="-14005" y="6448601"/>
            <a:ext cx="9920011" cy="401561"/>
          </a:xfrm>
          <a:prstGeom prst="rect">
            <a:avLst/>
          </a:prstGeom>
          <a:solidFill>
            <a:srgbClr val="92D050"/>
          </a:solidFill>
          <a:ln w="12700" cap="flat" cmpd="sng" algn="ctr">
            <a:noFill/>
            <a:prstDash val="solid"/>
            <a:miter lim="800000"/>
          </a:ln>
        </p:spPr>
        <p:style>
          <a:lnRef idx="2">
            <a:schemeClr val="accent1">
              <a:shade val="50000"/>
            </a:schemeClr>
          </a:lnRef>
          <a:fillRef idx="1">
            <a:schemeClr val="accent1"/>
          </a:fillRef>
          <a:effectRef idx="0">
            <a:schemeClr val="accent1"/>
          </a:effectRef>
          <a:fontRef idx="minor">
            <a:schemeClr val="lt1"/>
          </a:fontRef>
        </p:style>
        <p:txBody>
          <a:bodyPr anchor="ctr"/>
          <a:p>
            <a:pPr algn="ctr">
              <a:defRPr lang="ja-JP" altLang="en-US"/>
            </a:pPr>
            <a:r>
              <a:rPr lang="ja-JP" altLang="en-US" sz="1600" b="1"/>
              <a:t>不安や悩みは誰にでもあります。ひとりで悩まず、まずは相談してみましょう。</a:t>
            </a:r>
            <a:endParaRPr lang="ja-JP" altLang="en-US" sz="1600" b="1"/>
          </a:p>
        </p:txBody>
      </p:sp>
      <p:sp>
        <p:nvSpPr>
          <p:cNvPr id="1110" name="図形 44"/>
          <p:cNvSpPr/>
          <p:nvPr/>
        </p:nvSpPr>
        <p:spPr>
          <a:xfrm>
            <a:off x="54654" y="404843"/>
            <a:ext cx="3742178" cy="2305593"/>
          </a:xfrm>
          <a:prstGeom prst="roundRect">
            <a:avLst>
              <a:gd name="adj" fmla="val 6504"/>
            </a:avLst>
          </a:prstGeom>
        </p:spPr>
        <p:style>
          <a:lnRef idx="2">
            <a:schemeClr val="accent1"/>
          </a:lnRef>
          <a:fillRef idx="1">
            <a:schemeClr val="lt1"/>
          </a:fillRef>
          <a:effectRef idx="0">
            <a:schemeClr val="accent1"/>
          </a:effectRef>
          <a:fontRef idx="minor">
            <a:schemeClr val="dk1"/>
          </a:fontRef>
        </p:style>
        <p:txBody>
          <a:bodyPr anchor="ctr"/>
          <a:p>
            <a:pPr algn="l">
              <a:defRPr lang="ja-JP" altLang="en-US"/>
            </a:pPr>
            <a:endParaRPr lang="ja-JP" altLang="en-US" sz="1050"/>
          </a:p>
          <a:p>
            <a:pPr algn="l">
              <a:defRPr lang="ja-JP" altLang="en-US"/>
            </a:pPr>
            <a:endParaRPr lang="ja-JP" altLang="en-US" sz="1050"/>
          </a:p>
          <a:p>
            <a:pPr algn="l">
              <a:defRPr lang="ja-JP" altLang="en-US"/>
            </a:pPr>
            <a:r>
              <a:rPr lang="ja-JP" altLang="en-US" sz="1050"/>
              <a:t>学校、友達、家族のことなど悩み全般</a:t>
            </a:r>
            <a:endParaRPr lang="ja-JP" altLang="en-US" sz="1050"/>
          </a:p>
          <a:p>
            <a:pPr algn="l">
              <a:defRPr lang="ja-JP" altLang="en-US"/>
            </a:pPr>
            <a:r>
              <a:rPr lang="ja-JP" altLang="en-US" sz="1400">
                <a:latin typeface="HGP創英角ｺﾞｼｯｸUB"/>
                <a:ea typeface="HGP創英角ｺﾞｼｯｸUB"/>
              </a:rPr>
              <a:t>　電話相談　　０８８－８２１－９９０９</a:t>
            </a:r>
            <a:endParaRPr lang="ja-JP" altLang="en-US" sz="1400">
              <a:latin typeface="HGP創英角ｺﾞｼｯｸUB"/>
              <a:ea typeface="HGP創英角ｺﾞｼｯｸUB"/>
            </a:endParaRPr>
          </a:p>
          <a:p>
            <a:pPr algn="l">
              <a:defRPr lang="ja-JP" altLang="en-US"/>
            </a:pPr>
            <a:r>
              <a:rPr lang="ja-JP" altLang="en-US" sz="1050"/>
              <a:t>　</a:t>
            </a:r>
            <a:r>
              <a:rPr lang="ja-JP" altLang="en-US" sz="1050"/>
              <a:t>　</a:t>
            </a:r>
            <a:r>
              <a:rPr lang="ja-JP" altLang="en-US" sz="1050"/>
              <a:t>　</a:t>
            </a:r>
            <a:r>
              <a:rPr lang="ja-JP" altLang="en-US" sz="1050"/>
              <a:t>　</a:t>
            </a:r>
            <a:r>
              <a:rPr lang="ja-JP" altLang="en-US" sz="1050"/>
              <a:t>　</a:t>
            </a:r>
            <a:r>
              <a:rPr lang="ja-JP" altLang="en-US" sz="1050"/>
              <a:t>　</a:t>
            </a:r>
            <a:r>
              <a:rPr lang="ja-JP" altLang="en-US" sz="1050"/>
              <a:t>相談時間：午前９時～午後５時</a:t>
            </a:r>
            <a:endParaRPr lang="ja-JP" altLang="en-US" sz="1050"/>
          </a:p>
          <a:p>
            <a:pPr algn="l">
              <a:defRPr lang="ja-JP" altLang="en-US"/>
            </a:pPr>
            <a:r>
              <a:rPr lang="ja-JP" altLang="en-US" sz="1050"/>
              <a:t>　</a:t>
            </a:r>
            <a:r>
              <a:rPr lang="ja-JP" altLang="en-US" sz="1050"/>
              <a:t>　</a:t>
            </a:r>
            <a:r>
              <a:rPr lang="ja-JP" altLang="en-US" sz="1050"/>
              <a:t>　</a:t>
            </a:r>
            <a:r>
              <a:rPr lang="ja-JP" altLang="en-US" sz="1050"/>
              <a:t>　</a:t>
            </a:r>
            <a:r>
              <a:rPr lang="ja-JP" altLang="en-US" sz="1050"/>
              <a:t>　</a:t>
            </a:r>
            <a:r>
              <a:rPr lang="ja-JP" altLang="en-US" sz="1050"/>
              <a:t>　</a:t>
            </a:r>
            <a:r>
              <a:rPr lang="ja-JP" altLang="en-US" sz="1050"/>
              <a:t>相談期間</a:t>
            </a:r>
            <a:r>
              <a:rPr lang="ja-JP" altLang="en-US" sz="1050"/>
              <a:t>：</a:t>
            </a:r>
            <a:r>
              <a:rPr lang="ja-JP" altLang="en-US" sz="1050"/>
              <a:t>月曜日</a:t>
            </a:r>
            <a:r>
              <a:rPr lang="ja-JP" altLang="en-US" sz="1050"/>
              <a:t>～</a:t>
            </a:r>
            <a:r>
              <a:rPr lang="ja-JP" altLang="en-US" sz="1050"/>
              <a:t>金曜日</a:t>
            </a:r>
            <a:endParaRPr lang="ja-JP" altLang="en-US" sz="1050"/>
          </a:p>
          <a:p>
            <a:pPr algn="l">
              <a:defRPr lang="ja-JP" altLang="en-US"/>
            </a:pPr>
            <a:r>
              <a:rPr lang="ja-JP" altLang="en-US" sz="1050"/>
              <a:t>　</a:t>
            </a:r>
            <a:r>
              <a:rPr lang="ja-JP" altLang="en-US" sz="1050"/>
              <a:t>　</a:t>
            </a:r>
            <a:r>
              <a:rPr lang="ja-JP" altLang="en-US" sz="1050"/>
              <a:t>　</a:t>
            </a:r>
            <a:r>
              <a:rPr lang="ja-JP" altLang="en-US" sz="1050"/>
              <a:t>　</a:t>
            </a:r>
            <a:r>
              <a:rPr lang="ja-JP" altLang="en-US" sz="1050"/>
              <a:t>　</a:t>
            </a:r>
            <a:r>
              <a:rPr lang="ja-JP" altLang="en-US" sz="1050"/>
              <a:t>　</a:t>
            </a:r>
            <a:r>
              <a:rPr lang="ja-JP" altLang="en-US" sz="1050"/>
              <a:t>　</a:t>
            </a:r>
            <a:r>
              <a:rPr lang="ja-JP" altLang="en-US" sz="1050"/>
              <a:t>　</a:t>
            </a:r>
            <a:r>
              <a:rPr lang="ja-JP" altLang="en-US" sz="1050"/>
              <a:t>　</a:t>
            </a:r>
            <a:r>
              <a:rPr lang="ja-JP" altLang="en-US" sz="1050"/>
              <a:t>　</a:t>
            </a:r>
            <a:r>
              <a:rPr lang="ja-JP" altLang="en-US" sz="1050"/>
              <a:t>（</a:t>
            </a:r>
            <a:r>
              <a:rPr lang="ja-JP" altLang="en-US" sz="1050"/>
              <a:t>祝日</a:t>
            </a:r>
            <a:r>
              <a:rPr lang="ja-JP" altLang="en-US" sz="1050"/>
              <a:t>、</a:t>
            </a:r>
            <a:r>
              <a:rPr lang="ja-JP" altLang="en-US" sz="1050"/>
              <a:t>休日</a:t>
            </a:r>
            <a:r>
              <a:rPr lang="ja-JP" altLang="en-US" sz="1050"/>
              <a:t>、</a:t>
            </a:r>
            <a:r>
              <a:rPr lang="ja-JP" altLang="en-US" sz="1050"/>
              <a:t>年末年始</a:t>
            </a:r>
            <a:r>
              <a:rPr lang="ja-JP" altLang="en-US" sz="1050"/>
              <a:t>を</a:t>
            </a:r>
            <a:r>
              <a:rPr lang="ja-JP" altLang="en-US" sz="1050"/>
              <a:t>除く)</a:t>
            </a:r>
            <a:endParaRPr lang="ja-JP" altLang="en-US" sz="1050"/>
          </a:p>
          <a:p>
            <a:pPr algn="l">
              <a:defRPr lang="ja-JP" altLang="en-US"/>
            </a:pPr>
            <a:endParaRPr lang="ja-JP" altLang="en-US" sz="1050"/>
          </a:p>
          <a:p>
            <a:pPr algn="l">
              <a:defRPr lang="ja-JP" altLang="en-US"/>
            </a:pPr>
            <a:r>
              <a:rPr lang="ja-JP" altLang="en-US" sz="1400">
                <a:latin typeface="HGP創英角ｺﾞｼｯｸUB"/>
                <a:ea typeface="HGP創英角ｺﾞｼｯｸUB"/>
              </a:rPr>
              <a:t>　Ｅメール相談　kodomo24@kochinet.ed.jp</a:t>
            </a:r>
            <a:r>
              <a:rPr lang="ja-JP" altLang="en-US" sz="1050"/>
              <a:t>　</a:t>
            </a:r>
            <a:endParaRPr lang="ja-JP" altLang="en-US" sz="1050"/>
          </a:p>
          <a:p>
            <a:pPr algn="l">
              <a:defRPr lang="ja-JP" altLang="en-US"/>
            </a:pPr>
            <a:r>
              <a:rPr lang="ja-JP" altLang="en-US" sz="1050"/>
              <a:t>　　　　　　返信時間：午前９時～午後５時</a:t>
            </a:r>
            <a:endParaRPr lang="ja-JP" altLang="en-US" sz="1050"/>
          </a:p>
          <a:p>
            <a:pPr algn="l">
              <a:defRPr lang="ja-JP" altLang="en-US"/>
            </a:pPr>
            <a:r>
              <a:rPr lang="ja-JP" altLang="en-US" sz="1050"/>
              <a:t>　</a:t>
            </a:r>
            <a:r>
              <a:rPr lang="ja-JP" altLang="en-US" sz="1050"/>
              <a:t>　</a:t>
            </a:r>
            <a:r>
              <a:rPr lang="ja-JP" altLang="en-US" sz="1050"/>
              <a:t>　</a:t>
            </a:r>
            <a:r>
              <a:rPr lang="ja-JP" altLang="en-US" sz="1050"/>
              <a:t>　</a:t>
            </a:r>
            <a:r>
              <a:rPr lang="ja-JP" altLang="en-US" sz="1050"/>
              <a:t>　</a:t>
            </a:r>
            <a:r>
              <a:rPr lang="ja-JP" altLang="en-US" sz="1050"/>
              <a:t>　返信</a:t>
            </a:r>
            <a:r>
              <a:rPr lang="ja-JP" altLang="en-US" sz="1050"/>
              <a:t>期間</a:t>
            </a:r>
            <a:r>
              <a:rPr lang="ja-JP" altLang="en-US" sz="1050"/>
              <a:t>：</a:t>
            </a:r>
            <a:r>
              <a:rPr lang="ja-JP" altLang="en-US" sz="1050"/>
              <a:t>月曜日</a:t>
            </a:r>
            <a:r>
              <a:rPr lang="ja-JP" altLang="en-US" sz="1050"/>
              <a:t>～</a:t>
            </a:r>
            <a:r>
              <a:rPr lang="ja-JP" altLang="en-US" sz="1050"/>
              <a:t>金曜日</a:t>
            </a:r>
            <a:endParaRPr lang="ja-JP" altLang="en-US" sz="1050"/>
          </a:p>
          <a:p>
            <a:pPr algn="l">
              <a:defRPr lang="ja-JP" altLang="en-US"/>
            </a:pPr>
            <a:r>
              <a:rPr lang="ja-JP" altLang="en-US" sz="1050"/>
              <a:t>　</a:t>
            </a:r>
            <a:r>
              <a:rPr lang="ja-JP" altLang="en-US" sz="1050"/>
              <a:t>　</a:t>
            </a:r>
            <a:r>
              <a:rPr lang="ja-JP" altLang="en-US" sz="1050"/>
              <a:t>　</a:t>
            </a:r>
            <a:r>
              <a:rPr lang="ja-JP" altLang="en-US" sz="1050"/>
              <a:t>　</a:t>
            </a:r>
            <a:r>
              <a:rPr lang="ja-JP" altLang="en-US" sz="1050"/>
              <a:t>　</a:t>
            </a:r>
            <a:r>
              <a:rPr lang="ja-JP" altLang="en-US" sz="1050"/>
              <a:t>　</a:t>
            </a:r>
            <a:r>
              <a:rPr lang="ja-JP" altLang="en-US" sz="1050"/>
              <a:t>　</a:t>
            </a:r>
            <a:r>
              <a:rPr lang="ja-JP" altLang="en-US" sz="1050"/>
              <a:t>　</a:t>
            </a:r>
            <a:r>
              <a:rPr lang="ja-JP" altLang="en-US" sz="1050"/>
              <a:t>　</a:t>
            </a:r>
            <a:r>
              <a:rPr lang="ja-JP" altLang="en-US" sz="1050"/>
              <a:t>　</a:t>
            </a:r>
            <a:r>
              <a:rPr lang="ja-JP" altLang="en-US" sz="1050"/>
              <a:t>（</a:t>
            </a:r>
            <a:r>
              <a:rPr lang="ja-JP" altLang="en-US" sz="1050"/>
              <a:t>祝日</a:t>
            </a:r>
            <a:r>
              <a:rPr lang="ja-JP" altLang="en-US" sz="1050"/>
              <a:t>、</a:t>
            </a:r>
            <a:r>
              <a:rPr lang="ja-JP" altLang="en-US" sz="1050"/>
              <a:t>休日</a:t>
            </a:r>
            <a:r>
              <a:rPr lang="ja-JP" altLang="en-US" sz="1050"/>
              <a:t>、</a:t>
            </a:r>
            <a:r>
              <a:rPr lang="ja-JP" altLang="en-US" sz="1050"/>
              <a:t>年末年始</a:t>
            </a:r>
            <a:r>
              <a:rPr lang="ja-JP" altLang="en-US" sz="1050"/>
              <a:t>を</a:t>
            </a:r>
            <a:r>
              <a:rPr lang="ja-JP" altLang="en-US" sz="1050"/>
              <a:t>除く)</a:t>
            </a:r>
            <a:endParaRPr lang="ja-JP" altLang="en-US" sz="1050"/>
          </a:p>
          <a:p>
            <a:pPr algn="r">
              <a:defRPr lang="ja-JP" altLang="en-US"/>
            </a:pPr>
            <a:r>
              <a:rPr lang="ja-JP" altLang="en-US" sz="1050">
                <a:latin typeface="HGP創英角ｺﾞｼｯｸUB"/>
                <a:ea typeface="HGP創英角ｺﾞｼｯｸUB"/>
              </a:rPr>
              <a:t>高知県心の</a:t>
            </a:r>
            <a:r>
              <a:rPr lang="ja-JP" altLang="en-US" sz="1050">
                <a:latin typeface="HGP創英角ｺﾞｼｯｸUB"/>
                <a:ea typeface="HGP創英角ｺﾞｼｯｸUB"/>
              </a:rPr>
              <a:t>教育</a:t>
            </a:r>
            <a:r>
              <a:rPr lang="ja-JP" altLang="en-US" sz="1050">
                <a:latin typeface="HGP創英角ｺﾞｼｯｸUB"/>
                <a:ea typeface="HGP創英角ｺﾞｼｯｸUB"/>
              </a:rPr>
              <a:t>センター</a:t>
            </a:r>
            <a:endParaRPr lang="ja-JP" altLang="en-US" sz="1050">
              <a:latin typeface="HGP創英角ｺﾞｼｯｸUB"/>
              <a:ea typeface="HGP創英角ｺﾞｼｯｸUB"/>
            </a:endParaRPr>
          </a:p>
        </p:txBody>
      </p:sp>
      <p:sp>
        <p:nvSpPr>
          <p:cNvPr id="1111" name="図形 45"/>
          <p:cNvSpPr/>
          <p:nvPr/>
        </p:nvSpPr>
        <p:spPr>
          <a:xfrm>
            <a:off x="42540" y="396532"/>
            <a:ext cx="3752325" cy="297773"/>
          </a:xfrm>
          <a:prstGeom prst="roundRect">
            <a:avLst/>
          </a:prstGeom>
          <a:ln w="12700" cap="flat" cmpd="sng" algn="ctr">
            <a:noFill/>
            <a:prstDash val="solid"/>
            <a:miter lim="800000"/>
          </a:ln>
        </p:spPr>
        <p:style>
          <a:lnRef idx="2">
            <a:schemeClr val="accent1">
              <a:shade val="50000"/>
            </a:schemeClr>
          </a:lnRef>
          <a:fillRef idx="1">
            <a:schemeClr val="accent1"/>
          </a:fillRef>
          <a:effectRef idx="0">
            <a:schemeClr val="accent1"/>
          </a:effectRef>
          <a:fontRef idx="minor">
            <a:schemeClr val="lt1"/>
          </a:fontRef>
        </p:style>
        <p:txBody>
          <a:bodyPr anchor="ctr"/>
          <a:p>
            <a:pPr algn="ctr">
              <a:defRPr lang="ja-JP" altLang="en-US"/>
            </a:pPr>
            <a:r>
              <a:rPr lang="ja-JP" altLang="en-US" sz="1200" b="1"/>
              <a:t>高知県心の教育センター</a:t>
            </a:r>
            <a:endParaRPr lang="ja-JP" altLang="en-US" sz="1200" b="1"/>
          </a:p>
        </p:txBody>
      </p:sp>
      <p:sp>
        <p:nvSpPr>
          <p:cNvPr id="1112" name="図形 46"/>
          <p:cNvSpPr/>
          <p:nvPr/>
        </p:nvSpPr>
        <p:spPr>
          <a:xfrm>
            <a:off x="3877623" y="405335"/>
            <a:ext cx="3512821" cy="1089660"/>
          </a:xfrm>
          <a:prstGeom prst="roundRect">
            <a:avLst>
              <a:gd name="adj" fmla="val 8411"/>
            </a:avLst>
          </a:prstGeom>
        </p:spPr>
        <p:style>
          <a:lnRef idx="2">
            <a:schemeClr val="accent1"/>
          </a:lnRef>
          <a:fillRef idx="1">
            <a:schemeClr val="lt1"/>
          </a:fillRef>
          <a:effectRef idx="0">
            <a:schemeClr val="accent1"/>
          </a:effectRef>
          <a:fontRef idx="minor">
            <a:schemeClr val="dk1"/>
          </a:fontRef>
        </p:style>
        <p:txBody>
          <a:bodyPr anchor="ctr"/>
          <a:p>
            <a:pPr algn="l">
              <a:defRPr lang="ja-JP" altLang="en-US"/>
            </a:pPr>
            <a:endParaRPr lang="ja-JP" altLang="en-US" sz="1050"/>
          </a:p>
          <a:p>
            <a:pPr algn="l">
              <a:defRPr lang="ja-JP" altLang="en-US"/>
            </a:pPr>
            <a:endParaRPr lang="ja-JP" altLang="en-US" sz="1050"/>
          </a:p>
          <a:p>
            <a:pPr algn="l">
              <a:defRPr lang="ja-JP" altLang="en-US"/>
            </a:pPr>
            <a:r>
              <a:rPr lang="ja-JP" altLang="en-US" sz="1050"/>
              <a:t>学校、友達、家族のことなど悩み全般</a:t>
            </a:r>
            <a:endParaRPr lang="ja-JP" altLang="en-US" sz="1050"/>
          </a:p>
          <a:p>
            <a:pPr algn="l">
              <a:defRPr lang="ja-JP" altLang="en-US"/>
            </a:pPr>
            <a:r>
              <a:rPr lang="ja-JP" altLang="en-US" sz="1050"/>
              <a:t>　　　　　　　　　　　　　　　　　なやみいおう</a:t>
            </a:r>
            <a:endParaRPr lang="ja-JP" altLang="en-US" sz="1050"/>
          </a:p>
          <a:p>
            <a:pPr algn="l">
              <a:defRPr lang="ja-JP" altLang="en-US"/>
            </a:pPr>
            <a:r>
              <a:rPr lang="ja-JP" altLang="en-US" sz="1400">
                <a:latin typeface="HGP創英角ｺﾞｼｯｸUB"/>
                <a:ea typeface="HGP創英角ｺﾞｼｯｸUB"/>
              </a:rPr>
              <a:t>　２４</a:t>
            </a:r>
            <a:r>
              <a:rPr lang="ja-JP" altLang="en-US" sz="1400">
                <a:latin typeface="HGP創英角ｺﾞｼｯｸUB"/>
                <a:ea typeface="HGP創英角ｺﾞｼｯｸUB"/>
              </a:rPr>
              <a:t>時間</a:t>
            </a:r>
            <a:r>
              <a:rPr lang="ja-JP" altLang="en-US" sz="1400">
                <a:latin typeface="HGP創英角ｺﾞｼｯｸUB"/>
                <a:ea typeface="HGP創英角ｺﾞｼｯｸUB"/>
              </a:rPr>
              <a:t>対応</a:t>
            </a:r>
            <a:r>
              <a:rPr lang="ja-JP" altLang="en-US" sz="1400"/>
              <a:t>　</a:t>
            </a:r>
            <a:r>
              <a:rPr lang="ja-JP" altLang="en-US" sz="1400">
                <a:latin typeface="HGP創英角ｺﾞｼｯｸUB"/>
                <a:ea typeface="HGP創英角ｺﾞｼｯｸUB"/>
              </a:rPr>
              <a:t>０１２０</a:t>
            </a:r>
            <a:r>
              <a:rPr lang="ja-JP" altLang="en-US" sz="1400">
                <a:latin typeface="HGP創英角ｺﾞｼｯｸUB"/>
                <a:ea typeface="HGP創英角ｺﾞｼｯｸUB"/>
              </a:rPr>
              <a:t>ー</a:t>
            </a:r>
            <a:r>
              <a:rPr lang="ja-JP" altLang="en-US" sz="1400">
                <a:latin typeface="HGP創英角ｺﾞｼｯｸUB"/>
                <a:ea typeface="HGP創英角ｺﾞｼｯｸUB"/>
              </a:rPr>
              <a:t>０－</a:t>
            </a:r>
            <a:r>
              <a:rPr lang="ja-JP" altLang="en-US" sz="1400">
                <a:latin typeface="HGP創英角ｺﾞｼｯｸUB"/>
                <a:ea typeface="HGP創英角ｺﾞｼｯｸUB"/>
              </a:rPr>
              <a:t>７８３</a:t>
            </a:r>
            <a:r>
              <a:rPr lang="ja-JP" altLang="en-US" sz="1400">
                <a:latin typeface="HGP創英角ｺﾞｼｯｸUB"/>
                <a:ea typeface="HGP創英角ｺﾞｼｯｸUB"/>
              </a:rPr>
              <a:t>１０</a:t>
            </a:r>
            <a:endParaRPr lang="ja-JP" altLang="en-US" sz="1400">
              <a:latin typeface="HGP創英角ｺﾞｼｯｸUB"/>
              <a:ea typeface="HGP創英角ｺﾞｼｯｸUB"/>
            </a:endParaRPr>
          </a:p>
          <a:p>
            <a:pPr algn="r">
              <a:defRPr lang="ja-JP" altLang="en-US"/>
            </a:pPr>
            <a:r>
              <a:rPr lang="ja-JP" altLang="en-US" sz="1050">
                <a:latin typeface="HGP創英角ｺﾞｼｯｸUB"/>
                <a:ea typeface="HGP創英角ｺﾞｼｯｸUB"/>
              </a:rPr>
              <a:t>高知県心の</a:t>
            </a:r>
            <a:r>
              <a:rPr lang="ja-JP" altLang="en-US" sz="1050">
                <a:latin typeface="HGP創英角ｺﾞｼｯｸUB"/>
                <a:ea typeface="HGP創英角ｺﾞｼｯｸUB"/>
              </a:rPr>
              <a:t>教育</a:t>
            </a:r>
            <a:r>
              <a:rPr lang="ja-JP" altLang="en-US" sz="1050">
                <a:latin typeface="HGP創英角ｺﾞｼｯｸUB"/>
                <a:ea typeface="HGP創英角ｺﾞｼｯｸUB"/>
              </a:rPr>
              <a:t>センター</a:t>
            </a:r>
            <a:endParaRPr lang="ja-JP" altLang="en-US" sz="1050">
              <a:latin typeface="HGP創英角ｺﾞｼｯｸUB"/>
              <a:ea typeface="HGP創英角ｺﾞｼｯｸUB"/>
            </a:endParaRPr>
          </a:p>
        </p:txBody>
      </p:sp>
      <p:sp>
        <p:nvSpPr>
          <p:cNvPr id="1113" name="図形 47"/>
          <p:cNvSpPr/>
          <p:nvPr/>
        </p:nvSpPr>
        <p:spPr>
          <a:xfrm>
            <a:off x="3874014" y="404863"/>
            <a:ext cx="3518182" cy="289749"/>
          </a:xfrm>
          <a:prstGeom prst="roundRect">
            <a:avLst/>
          </a:prstGeom>
          <a:ln w="12700" cap="flat" cmpd="sng" algn="ctr">
            <a:noFill/>
            <a:prstDash val="solid"/>
            <a:miter lim="800000"/>
          </a:ln>
        </p:spPr>
        <p:style>
          <a:lnRef idx="2">
            <a:schemeClr val="accent1">
              <a:shade val="50000"/>
            </a:schemeClr>
          </a:lnRef>
          <a:fillRef idx="1">
            <a:schemeClr val="accent1"/>
          </a:fillRef>
          <a:effectRef idx="0">
            <a:schemeClr val="accent1"/>
          </a:effectRef>
          <a:fontRef idx="minor">
            <a:schemeClr val="lt1"/>
          </a:fontRef>
        </p:style>
        <p:txBody>
          <a:bodyPr anchor="ctr"/>
          <a:p>
            <a:pPr algn="ctr">
              <a:defRPr lang="ja-JP" altLang="en-US"/>
            </a:pPr>
            <a:r>
              <a:rPr lang="ja-JP" altLang="en-US" sz="1200" b="1"/>
              <a:t>２４時間子どもＳＯＳダイヤル</a:t>
            </a:r>
            <a:endParaRPr lang="ja-JP" altLang="en-US" sz="1200" b="1"/>
          </a:p>
        </p:txBody>
      </p:sp>
      <p:sp>
        <p:nvSpPr>
          <p:cNvPr id="1114" name="図形 48"/>
          <p:cNvSpPr/>
          <p:nvPr/>
        </p:nvSpPr>
        <p:spPr>
          <a:xfrm>
            <a:off x="3874007" y="1517858"/>
            <a:ext cx="3514013" cy="1154104"/>
          </a:xfrm>
          <a:prstGeom prst="roundRect">
            <a:avLst>
              <a:gd name="adj" fmla="val 8411"/>
            </a:avLst>
          </a:prstGeom>
        </p:spPr>
        <p:style>
          <a:lnRef idx="2">
            <a:schemeClr val="accent1"/>
          </a:lnRef>
          <a:fillRef idx="1">
            <a:schemeClr val="lt1"/>
          </a:fillRef>
          <a:effectRef idx="0">
            <a:schemeClr val="accent1"/>
          </a:effectRef>
          <a:fontRef idx="minor">
            <a:schemeClr val="dk1"/>
          </a:fontRef>
        </p:style>
        <p:txBody>
          <a:bodyPr anchor="t"/>
          <a:p>
            <a:pPr algn="l">
              <a:defRPr lang="ja-JP" altLang="en-US"/>
            </a:pPr>
            <a:endParaRPr lang="ja-JP" altLang="en-US" sz="1050"/>
          </a:p>
          <a:p>
            <a:pPr algn="l">
              <a:defRPr lang="ja-JP" altLang="en-US"/>
            </a:pPr>
            <a:endParaRPr lang="ja-JP" altLang="en-US" sz="1050"/>
          </a:p>
          <a:p>
            <a:pPr algn="l">
              <a:defRPr lang="ja-JP" altLang="en-US"/>
            </a:pPr>
            <a:r>
              <a:rPr lang="ja-JP" altLang="en-US" sz="1050"/>
              <a:t>学校、友達、家族のことなど悩み全般</a:t>
            </a:r>
            <a:endParaRPr lang="ja-JP" altLang="en-US" sz="1050"/>
          </a:p>
          <a:p>
            <a:pPr algn="l">
              <a:defRPr lang="ja-JP" altLang="en-US"/>
            </a:pPr>
            <a:r>
              <a:rPr lang="ja-JP" altLang="en-US" sz="1050"/>
              <a:t>　</a:t>
            </a:r>
            <a:r>
              <a:rPr lang="ja-JP" altLang="en-US" sz="1050"/>
              <a:t>学校で</a:t>
            </a:r>
            <a:r>
              <a:rPr lang="ja-JP" altLang="en-US" sz="1050"/>
              <a:t>配布</a:t>
            </a:r>
            <a:r>
              <a:rPr lang="ja-JP" altLang="en-US" sz="1050"/>
              <a:t>される</a:t>
            </a:r>
            <a:r>
              <a:rPr lang="ja-JP" altLang="en-US" sz="1050"/>
              <a:t>カード</a:t>
            </a:r>
            <a:r>
              <a:rPr lang="ja-JP" altLang="en-US" sz="1050"/>
              <a:t>にある</a:t>
            </a:r>
            <a:r>
              <a:rPr lang="ja-JP" altLang="en-US" sz="1050"/>
              <a:t>コードを</a:t>
            </a:r>
            <a:r>
              <a:rPr lang="ja-JP" altLang="en-US" sz="1050"/>
              <a:t>ス</a:t>
            </a:r>
            <a:r>
              <a:rPr lang="ja-JP" altLang="en-US" sz="1050"/>
              <a:t>マート</a:t>
            </a:r>
            <a:endParaRPr lang="ja-JP" altLang="en-US" sz="1050"/>
          </a:p>
          <a:p>
            <a:pPr algn="l">
              <a:defRPr lang="ja-JP" altLang="en-US"/>
            </a:pPr>
            <a:r>
              <a:rPr lang="ja-JP" altLang="en-US" sz="1050"/>
              <a:t>　</a:t>
            </a:r>
            <a:r>
              <a:rPr lang="ja-JP" altLang="en-US" sz="1050"/>
              <a:t>フォン</a:t>
            </a:r>
            <a:r>
              <a:rPr lang="ja-JP" altLang="en-US" sz="1050"/>
              <a:t>で読み取って</a:t>
            </a:r>
            <a:r>
              <a:rPr lang="ja-JP" altLang="en-US" sz="1400">
                <a:latin typeface="HGP創英角ｺﾞｼｯｸUB"/>
                <a:ea typeface="HGP創英角ｺﾞｼｯｸUB"/>
              </a:rPr>
              <a:t>ＬＩＮＥで相談</a:t>
            </a:r>
            <a:endParaRPr lang="ja-JP" altLang="en-US" sz="1050"/>
          </a:p>
          <a:p>
            <a:pPr algn="l">
              <a:defRPr lang="ja-JP" altLang="en-US"/>
            </a:pPr>
            <a:r>
              <a:rPr lang="ja-JP" altLang="en-US" sz="1400">
                <a:latin typeface="HGP創英角ｺﾞｼｯｸUB"/>
                <a:ea typeface="HGP創英角ｺﾞｼｯｸUB"/>
              </a:rPr>
              <a:t>　　</a:t>
            </a:r>
            <a:r>
              <a:rPr lang="ja-JP" altLang="en-US" sz="1050"/>
              <a:t>※対象は</a:t>
            </a:r>
            <a:r>
              <a:rPr lang="ja-JP" altLang="en-US" sz="1050"/>
              <a:t>高校生　　　　　</a:t>
            </a:r>
            <a:r>
              <a:rPr lang="ja-JP" altLang="en-US" sz="1050">
                <a:latin typeface="HGP創英角ｺﾞｼｯｸUB"/>
                <a:ea typeface="HGP創英角ｺﾞｼｯｸUB"/>
              </a:rPr>
              <a:t>高知県心の教育センター　</a:t>
            </a:r>
            <a:endParaRPr lang="ja-JP" altLang="en-US" sz="1050">
              <a:latin typeface="HGP創英角ｺﾞｼｯｸUB"/>
              <a:ea typeface="HGP創英角ｺﾞｼｯｸUB"/>
            </a:endParaRPr>
          </a:p>
        </p:txBody>
      </p:sp>
      <p:sp>
        <p:nvSpPr>
          <p:cNvPr id="1115" name="図形 49"/>
          <p:cNvSpPr/>
          <p:nvPr/>
        </p:nvSpPr>
        <p:spPr>
          <a:xfrm>
            <a:off x="3877450" y="1512454"/>
            <a:ext cx="3512852" cy="326923"/>
          </a:xfrm>
          <a:prstGeom prst="roundRect">
            <a:avLst/>
          </a:prstGeom>
          <a:ln w="12700" cap="flat" cmpd="sng" algn="ctr">
            <a:noFill/>
            <a:prstDash val="solid"/>
            <a:miter lim="800000"/>
          </a:ln>
        </p:spPr>
        <p:style>
          <a:lnRef idx="2">
            <a:schemeClr val="accent1">
              <a:shade val="50000"/>
            </a:schemeClr>
          </a:lnRef>
          <a:fillRef idx="1">
            <a:schemeClr val="accent1"/>
          </a:fillRef>
          <a:effectRef idx="0">
            <a:schemeClr val="accent1"/>
          </a:effectRef>
          <a:fontRef idx="minor">
            <a:schemeClr val="lt1"/>
          </a:fontRef>
        </p:style>
        <p:txBody>
          <a:bodyPr anchor="ctr"/>
          <a:p>
            <a:pPr algn="ctr">
              <a:defRPr lang="ja-JP" altLang="en-US"/>
            </a:pPr>
            <a:r>
              <a:rPr lang="ja-JP" altLang="en-US" sz="1200" b="1"/>
              <a:t>こうち高校生ＬＩＮＥ相談</a:t>
            </a:r>
            <a:endParaRPr lang="ja-JP" altLang="en-US" sz="1200" b="1"/>
          </a:p>
        </p:txBody>
      </p:sp>
      <p:sp>
        <p:nvSpPr>
          <p:cNvPr id="1116" name="図形 50"/>
          <p:cNvSpPr/>
          <p:nvPr/>
        </p:nvSpPr>
        <p:spPr>
          <a:xfrm>
            <a:off x="57006" y="2786010"/>
            <a:ext cx="3251128" cy="1723234"/>
          </a:xfrm>
          <a:prstGeom prst="roundRect">
            <a:avLst>
              <a:gd name="adj" fmla="val 8411"/>
            </a:avLst>
          </a:prstGeom>
        </p:spPr>
        <p:style>
          <a:lnRef idx="2">
            <a:schemeClr val="accent1"/>
          </a:lnRef>
          <a:fillRef idx="1">
            <a:schemeClr val="lt1"/>
          </a:fillRef>
          <a:effectRef idx="0">
            <a:schemeClr val="accent1"/>
          </a:effectRef>
          <a:fontRef idx="minor">
            <a:schemeClr val="dk1"/>
          </a:fontRef>
        </p:style>
        <p:txBody>
          <a:bodyPr anchor="ctr"/>
          <a:p>
            <a:pPr algn="l">
              <a:defRPr lang="ja-JP" altLang="en-US"/>
            </a:pPr>
            <a:endParaRPr lang="ja-JP" altLang="en-US" sz="1050"/>
          </a:p>
          <a:p>
            <a:pPr algn="l">
              <a:defRPr lang="ja-JP" altLang="en-US"/>
            </a:pPr>
            <a:endParaRPr lang="ja-JP" altLang="en-US" sz="1050"/>
          </a:p>
          <a:p>
            <a:pPr algn="l">
              <a:defRPr lang="ja-JP" altLang="en-US"/>
            </a:pPr>
            <a:endParaRPr lang="ja-JP" altLang="en-US" sz="1050"/>
          </a:p>
          <a:p>
            <a:pPr algn="l">
              <a:defRPr lang="ja-JP" altLang="en-US"/>
            </a:pPr>
            <a:r>
              <a:rPr lang="ja-JP" altLang="en-US" sz="1050"/>
              <a:t>非行問題や子ども同士のトラブルなど　</a:t>
            </a:r>
            <a:endParaRPr lang="ja-JP" altLang="en-US" sz="1050"/>
          </a:p>
          <a:p>
            <a:pPr algn="l">
              <a:defRPr lang="ja-JP" altLang="en-US"/>
            </a:pPr>
            <a:r>
              <a:rPr lang="ja-JP" altLang="en-US" sz="1400">
                <a:latin typeface="HGP創英角ｺﾞｼｯｸUB"/>
                <a:ea typeface="HGP創英角ｺﾞｼｯｸUB"/>
              </a:rPr>
              <a:t>　電話相談　０８８ー８２２ー０８０９</a:t>
            </a:r>
            <a:endParaRPr lang="ja-JP" altLang="en-US" sz="1400">
              <a:latin typeface="HGP創英角ｺﾞｼｯｸUB"/>
              <a:ea typeface="HGP創英角ｺﾞｼｯｸUB"/>
            </a:endParaRPr>
          </a:p>
          <a:p>
            <a:pPr algn="l">
              <a:defRPr lang="ja-JP" altLang="en-US"/>
            </a:pPr>
            <a:r>
              <a:rPr lang="ja-JP" altLang="en-US" sz="1050"/>
              <a:t>　　</a:t>
            </a:r>
            <a:r>
              <a:rPr lang="ja-JP" altLang="en-US" sz="1050"/>
              <a:t>相談時間：午前８時３０分～午後５時１５分</a:t>
            </a:r>
            <a:endParaRPr lang="ja-JP" altLang="en-US" sz="1050"/>
          </a:p>
          <a:p>
            <a:pPr algn="l">
              <a:defRPr lang="ja-JP" altLang="en-US"/>
            </a:pPr>
            <a:r>
              <a:rPr lang="ja-JP" altLang="en-US" sz="1050"/>
              <a:t>　　相談期間</a:t>
            </a:r>
            <a:r>
              <a:rPr lang="ja-JP" altLang="en-US" sz="1050"/>
              <a:t>：</a:t>
            </a:r>
            <a:r>
              <a:rPr lang="ja-JP" altLang="en-US" sz="1050"/>
              <a:t>月曜日</a:t>
            </a:r>
            <a:r>
              <a:rPr lang="ja-JP" altLang="en-US" sz="1050"/>
              <a:t>～</a:t>
            </a:r>
            <a:r>
              <a:rPr lang="ja-JP" altLang="en-US" sz="1050"/>
              <a:t>金曜日</a:t>
            </a:r>
            <a:endParaRPr lang="ja-JP" altLang="en-US" sz="1050"/>
          </a:p>
          <a:p>
            <a:pPr algn="l">
              <a:defRPr lang="ja-JP" altLang="en-US"/>
            </a:pPr>
            <a:r>
              <a:rPr lang="ja-JP" altLang="en-US" sz="1050"/>
              <a:t>　</a:t>
            </a:r>
            <a:r>
              <a:rPr lang="ja-JP" altLang="en-US" sz="1050"/>
              <a:t>　</a:t>
            </a:r>
            <a:r>
              <a:rPr lang="ja-JP" altLang="en-US" sz="1050"/>
              <a:t>　</a:t>
            </a:r>
            <a:r>
              <a:rPr lang="ja-JP" altLang="en-US" sz="1050"/>
              <a:t>　</a:t>
            </a:r>
            <a:r>
              <a:rPr lang="ja-JP" altLang="en-US" sz="1050"/>
              <a:t>　</a:t>
            </a:r>
            <a:r>
              <a:rPr lang="ja-JP" altLang="en-US" sz="1050"/>
              <a:t>　</a:t>
            </a:r>
            <a:r>
              <a:rPr lang="ja-JP" altLang="en-US" sz="1050"/>
              <a:t>　</a:t>
            </a:r>
            <a:r>
              <a:rPr lang="ja-JP" altLang="en-US" sz="1050"/>
              <a:t>（</a:t>
            </a:r>
            <a:r>
              <a:rPr lang="ja-JP" altLang="en-US" sz="1050"/>
              <a:t>祝日</a:t>
            </a:r>
            <a:r>
              <a:rPr lang="ja-JP" altLang="en-US" sz="1050"/>
              <a:t>、</a:t>
            </a:r>
            <a:r>
              <a:rPr lang="ja-JP" altLang="en-US" sz="1050"/>
              <a:t>休日</a:t>
            </a:r>
            <a:r>
              <a:rPr lang="ja-JP" altLang="en-US" sz="1050"/>
              <a:t>、</a:t>
            </a:r>
            <a:r>
              <a:rPr lang="ja-JP" altLang="en-US" sz="1050"/>
              <a:t>年末年始</a:t>
            </a:r>
            <a:r>
              <a:rPr lang="ja-JP" altLang="en-US" sz="1050"/>
              <a:t>を</a:t>
            </a:r>
            <a:r>
              <a:rPr lang="ja-JP" altLang="en-US" sz="1050"/>
              <a:t>除く)</a:t>
            </a:r>
            <a:endParaRPr lang="ja-JP" altLang="en-US" sz="1050"/>
          </a:p>
          <a:p>
            <a:pPr algn="l">
              <a:defRPr lang="ja-JP" altLang="en-US"/>
            </a:pPr>
            <a:endParaRPr lang="ja-JP" altLang="en-US" sz="1050"/>
          </a:p>
          <a:p>
            <a:pPr algn="r">
              <a:defRPr lang="ja-JP" altLang="en-US"/>
            </a:pPr>
            <a:r>
              <a:rPr lang="ja-JP" altLang="en-US" sz="1050">
                <a:latin typeface="HGP創英角ｺﾞｼｯｸUB"/>
                <a:ea typeface="HGP創英角ｺﾞｼｯｸUB"/>
              </a:rPr>
              <a:t>高知県警察本部　少年サポートセンター</a:t>
            </a:r>
            <a:endParaRPr lang="ja-JP" altLang="en-US" sz="1050">
              <a:latin typeface="HGP創英角ｺﾞｼｯｸUB"/>
              <a:ea typeface="HGP創英角ｺﾞｼｯｸUB"/>
            </a:endParaRPr>
          </a:p>
        </p:txBody>
      </p:sp>
      <p:sp>
        <p:nvSpPr>
          <p:cNvPr id="1117" name="図形 51"/>
          <p:cNvSpPr/>
          <p:nvPr/>
        </p:nvSpPr>
        <p:spPr>
          <a:xfrm>
            <a:off x="57000" y="2781000"/>
            <a:ext cx="3250218" cy="311959"/>
          </a:xfrm>
          <a:prstGeom prst="roundRect">
            <a:avLst/>
          </a:prstGeom>
          <a:ln w="12700" cap="flat" cmpd="sng" algn="ctr">
            <a:noFill/>
            <a:prstDash val="solid"/>
            <a:miter lim="800000"/>
          </a:ln>
        </p:spPr>
        <p:style>
          <a:lnRef idx="2">
            <a:schemeClr val="accent1">
              <a:shade val="50000"/>
            </a:schemeClr>
          </a:lnRef>
          <a:fillRef idx="1">
            <a:schemeClr val="accent1"/>
          </a:fillRef>
          <a:effectRef idx="0">
            <a:schemeClr val="accent1"/>
          </a:effectRef>
          <a:fontRef idx="minor">
            <a:schemeClr val="lt1"/>
          </a:fontRef>
        </p:style>
        <p:txBody>
          <a:bodyPr anchor="ctr"/>
          <a:p>
            <a:pPr algn="ctr">
              <a:defRPr lang="ja-JP" altLang="en-US"/>
            </a:pPr>
            <a:r>
              <a:rPr lang="ja-JP" altLang="en-US" sz="1200" b="1"/>
              <a:t>ヤングテレフォン</a:t>
            </a:r>
            <a:endParaRPr lang="ja-JP" altLang="en-US" sz="1200" b="1"/>
          </a:p>
        </p:txBody>
      </p:sp>
      <p:sp>
        <p:nvSpPr>
          <p:cNvPr id="1118" name="図形 52"/>
          <p:cNvSpPr/>
          <p:nvPr/>
        </p:nvSpPr>
        <p:spPr>
          <a:xfrm>
            <a:off x="3395830" y="2781811"/>
            <a:ext cx="3203345" cy="1723234"/>
          </a:xfrm>
          <a:prstGeom prst="roundRect">
            <a:avLst>
              <a:gd name="adj" fmla="val 8411"/>
            </a:avLst>
          </a:prstGeom>
        </p:spPr>
        <p:style>
          <a:lnRef idx="2">
            <a:schemeClr val="accent1"/>
          </a:lnRef>
          <a:fillRef idx="1">
            <a:schemeClr val="lt1"/>
          </a:fillRef>
          <a:effectRef idx="0">
            <a:schemeClr val="accent1"/>
          </a:effectRef>
          <a:fontRef idx="minor">
            <a:schemeClr val="dk1"/>
          </a:fontRef>
        </p:style>
        <p:txBody>
          <a:bodyPr anchor="ctr"/>
          <a:p>
            <a:pPr algn="l">
              <a:defRPr lang="ja-JP" altLang="en-US"/>
            </a:pPr>
            <a:endParaRPr lang="ja-JP" altLang="en-US" sz="1050"/>
          </a:p>
          <a:p>
            <a:pPr algn="l">
              <a:defRPr lang="ja-JP" altLang="en-US"/>
            </a:pPr>
            <a:endParaRPr lang="ja-JP" altLang="en-US" sz="1050"/>
          </a:p>
          <a:p>
            <a:pPr algn="l">
              <a:defRPr lang="ja-JP" altLang="en-US"/>
            </a:pPr>
            <a:endParaRPr lang="ja-JP" altLang="en-US" sz="1050"/>
          </a:p>
          <a:p>
            <a:pPr algn="l">
              <a:defRPr lang="ja-JP" altLang="en-US"/>
            </a:pPr>
            <a:r>
              <a:rPr lang="ja-JP" altLang="en-US" sz="1050"/>
              <a:t>人権問題、ネット問題、いじめなど</a:t>
            </a:r>
            <a:endParaRPr lang="ja-JP" altLang="en-US" sz="1050"/>
          </a:p>
          <a:p>
            <a:pPr algn="l">
              <a:defRPr lang="ja-JP" altLang="en-US"/>
            </a:pPr>
            <a:endParaRPr lang="ja-JP" altLang="en-US" sz="1050"/>
          </a:p>
          <a:p>
            <a:pPr algn="l">
              <a:defRPr lang="ja-JP" altLang="en-US"/>
            </a:pPr>
            <a:r>
              <a:rPr lang="ja-JP" altLang="en-US" sz="1400">
                <a:latin typeface="HGP創英角ｺﾞｼｯｸUB"/>
                <a:ea typeface="HGP創英角ｺﾞｼｯｸUB"/>
              </a:rPr>
              <a:t>　電話相談　０１２０ー００７ー１１０</a:t>
            </a:r>
            <a:endParaRPr lang="ja-JP" altLang="en-US" sz="1400">
              <a:latin typeface="HGP創英角ｺﾞｼｯｸUB"/>
              <a:ea typeface="HGP創英角ｺﾞｼｯｸUB"/>
            </a:endParaRPr>
          </a:p>
          <a:p>
            <a:pPr algn="l">
              <a:defRPr lang="ja-JP" altLang="en-US"/>
            </a:pPr>
            <a:r>
              <a:rPr lang="ja-JP" altLang="en-US" sz="1050"/>
              <a:t>　　相談時間：午前８時３０分～午後５時１５分</a:t>
            </a:r>
            <a:endParaRPr lang="ja-JP" altLang="en-US"/>
          </a:p>
          <a:p>
            <a:pPr algn="l">
              <a:defRPr lang="ja-JP" altLang="en-US"/>
            </a:pPr>
            <a:r>
              <a:rPr lang="ja-JP" altLang="en-US" sz="1050"/>
              <a:t>　</a:t>
            </a:r>
            <a:r>
              <a:rPr lang="ja-JP" altLang="en-US" sz="1050"/>
              <a:t>　</a:t>
            </a:r>
            <a:r>
              <a:rPr lang="ja-JP" altLang="en-US" sz="1050"/>
              <a:t>相談</a:t>
            </a:r>
            <a:r>
              <a:rPr lang="ja-JP" altLang="en-US" sz="1050"/>
              <a:t>期間</a:t>
            </a:r>
            <a:r>
              <a:rPr lang="ja-JP" altLang="en-US" sz="1050"/>
              <a:t>：</a:t>
            </a:r>
            <a:r>
              <a:rPr lang="ja-JP" altLang="en-US" sz="1050"/>
              <a:t>月曜日～金曜日</a:t>
            </a:r>
            <a:endParaRPr lang="ja-JP" altLang="en-US" sz="1050"/>
          </a:p>
          <a:p>
            <a:pPr algn="l">
              <a:defRPr lang="ja-JP" altLang="en-US"/>
            </a:pPr>
            <a:r>
              <a:rPr lang="ja-JP" altLang="en-US" sz="1050"/>
              <a:t>　</a:t>
            </a:r>
            <a:endParaRPr lang="ja-JP" altLang="en-US" sz="1050"/>
          </a:p>
          <a:p>
            <a:pPr algn="r">
              <a:defRPr lang="ja-JP" altLang="en-US"/>
            </a:pPr>
            <a:r>
              <a:rPr lang="ja-JP" altLang="en-US" sz="1050">
                <a:latin typeface="HGP創英角ｺﾞｼｯｸUB"/>
                <a:ea typeface="HGP創英角ｺﾞｼｯｸUB"/>
              </a:rPr>
              <a:t>高知地方法務局</a:t>
            </a:r>
            <a:endParaRPr lang="ja-JP" altLang="en-US" sz="1050">
              <a:latin typeface="HGP創英角ｺﾞｼｯｸUB"/>
              <a:ea typeface="HGP創英角ｺﾞｼｯｸUB"/>
            </a:endParaRPr>
          </a:p>
        </p:txBody>
      </p:sp>
      <p:sp>
        <p:nvSpPr>
          <p:cNvPr id="1119" name="図形 53"/>
          <p:cNvSpPr/>
          <p:nvPr/>
        </p:nvSpPr>
        <p:spPr>
          <a:xfrm>
            <a:off x="3395837" y="2781250"/>
            <a:ext cx="3203397" cy="315846"/>
          </a:xfrm>
          <a:prstGeom prst="roundRect">
            <a:avLst/>
          </a:prstGeom>
          <a:ln w="12700" cap="flat" cmpd="sng" algn="ctr">
            <a:noFill/>
            <a:prstDash val="solid"/>
            <a:miter lim="800000"/>
          </a:ln>
        </p:spPr>
        <p:style>
          <a:lnRef idx="2">
            <a:schemeClr val="accent1">
              <a:shade val="50000"/>
            </a:schemeClr>
          </a:lnRef>
          <a:fillRef idx="1">
            <a:schemeClr val="accent1"/>
          </a:fillRef>
          <a:effectRef idx="0">
            <a:schemeClr val="accent1"/>
          </a:effectRef>
          <a:fontRef idx="minor">
            <a:schemeClr val="lt1"/>
          </a:fontRef>
        </p:style>
        <p:txBody>
          <a:bodyPr anchor="ctr"/>
          <a:p>
            <a:pPr algn="ctr">
              <a:defRPr lang="ja-JP" altLang="en-US"/>
            </a:pPr>
            <a:r>
              <a:rPr lang="ja-JP" altLang="en-US" sz="1200" b="1"/>
              <a:t>子どもの人権１１０番</a:t>
            </a:r>
            <a:endParaRPr lang="ja-JP" altLang="en-US" sz="1200" b="1"/>
          </a:p>
        </p:txBody>
      </p:sp>
      <p:sp>
        <p:nvSpPr>
          <p:cNvPr id="1120" name="図形 54"/>
          <p:cNvSpPr/>
          <p:nvPr/>
        </p:nvSpPr>
        <p:spPr>
          <a:xfrm>
            <a:off x="6681000" y="2790412"/>
            <a:ext cx="3095412" cy="1718856"/>
          </a:xfrm>
          <a:prstGeom prst="roundRect">
            <a:avLst>
              <a:gd name="adj" fmla="val 8411"/>
            </a:avLst>
          </a:prstGeom>
        </p:spPr>
        <p:style>
          <a:lnRef idx="2">
            <a:schemeClr val="accent1"/>
          </a:lnRef>
          <a:fillRef idx="1">
            <a:schemeClr val="lt1"/>
          </a:fillRef>
          <a:effectRef idx="0">
            <a:schemeClr val="accent1"/>
          </a:effectRef>
          <a:fontRef idx="minor">
            <a:schemeClr val="dk1"/>
          </a:fontRef>
        </p:style>
        <p:txBody>
          <a:bodyPr anchor="ctr"/>
          <a:p>
            <a:pPr algn="l">
              <a:defRPr lang="ja-JP" altLang="en-US"/>
            </a:pPr>
            <a:endParaRPr lang="ja-JP" altLang="en-US" sz="1050"/>
          </a:p>
          <a:p>
            <a:pPr algn="l">
              <a:defRPr lang="ja-JP" altLang="en-US"/>
            </a:pPr>
            <a:endParaRPr lang="ja-JP" altLang="en-US" sz="1050"/>
          </a:p>
          <a:p>
            <a:pPr algn="l">
              <a:defRPr lang="ja-JP" altLang="en-US"/>
            </a:pPr>
            <a:r>
              <a:rPr lang="ja-JP" altLang="en-US" sz="1050"/>
              <a:t>いじめや人権問題の法的相談</a:t>
            </a:r>
            <a:endParaRPr lang="ja-JP" altLang="en-US" sz="1050"/>
          </a:p>
          <a:p>
            <a:pPr algn="l">
              <a:defRPr lang="ja-JP" altLang="en-US"/>
            </a:pPr>
            <a:endParaRPr lang="ja-JP" altLang="en-US" sz="1050"/>
          </a:p>
          <a:p>
            <a:pPr algn="l">
              <a:defRPr lang="ja-JP" altLang="en-US"/>
            </a:pPr>
            <a:r>
              <a:rPr lang="ja-JP" altLang="en-US" sz="1400">
                <a:latin typeface="HGP創英角ｺﾞｼｯｸUB"/>
                <a:ea typeface="HGP創英角ｺﾞｼｯｸUB"/>
              </a:rPr>
              <a:t>　電話相談　０８８ー８７２ー０３２４</a:t>
            </a:r>
            <a:endParaRPr lang="ja-JP" altLang="en-US" sz="1400">
              <a:latin typeface="HGP創英角ｺﾞｼｯｸUB"/>
              <a:ea typeface="HGP創英角ｺﾞｼｯｸUB"/>
            </a:endParaRPr>
          </a:p>
          <a:p>
            <a:pPr algn="l">
              <a:defRPr lang="ja-JP" altLang="en-US"/>
            </a:pPr>
            <a:r>
              <a:rPr lang="ja-JP" altLang="en-US" sz="1050"/>
              <a:t>　　相談時間：午前９時～午後５時</a:t>
            </a:r>
            <a:endParaRPr lang="ja-JP" altLang="en-US"/>
          </a:p>
          <a:p>
            <a:pPr algn="l">
              <a:defRPr lang="ja-JP" altLang="en-US"/>
            </a:pPr>
            <a:r>
              <a:rPr lang="ja-JP" altLang="en-US" sz="1050"/>
              <a:t>　</a:t>
            </a:r>
            <a:r>
              <a:rPr lang="ja-JP" altLang="en-US" sz="1050"/>
              <a:t>　</a:t>
            </a:r>
            <a:r>
              <a:rPr lang="ja-JP" altLang="en-US" sz="1050"/>
              <a:t>　</a:t>
            </a:r>
            <a:r>
              <a:rPr lang="ja-JP" altLang="en-US" sz="1050"/>
              <a:t>　</a:t>
            </a:r>
            <a:r>
              <a:rPr lang="ja-JP" altLang="en-US" sz="1050"/>
              <a:t>　　</a:t>
            </a:r>
            <a:r>
              <a:rPr lang="ja-JP" altLang="en-US" sz="1050"/>
              <a:t>（正午１２時～午後１時を除く）</a:t>
            </a:r>
            <a:endParaRPr lang="ja-JP" altLang="en-US" sz="1050"/>
          </a:p>
          <a:p>
            <a:pPr algn="l">
              <a:defRPr lang="ja-JP" altLang="en-US"/>
            </a:pPr>
            <a:r>
              <a:rPr lang="ja-JP" altLang="en-US" sz="1050"/>
              <a:t>　</a:t>
            </a:r>
            <a:endParaRPr lang="ja-JP" altLang="en-US" sz="1050"/>
          </a:p>
          <a:p>
            <a:pPr algn="r">
              <a:defRPr lang="ja-JP" altLang="en-US"/>
            </a:pPr>
            <a:r>
              <a:rPr lang="ja-JP" altLang="en-US" sz="1050">
                <a:latin typeface="HGP創英角ｺﾞｼｯｸUB"/>
                <a:ea typeface="HGP創英角ｺﾞｼｯｸUB"/>
              </a:rPr>
              <a:t>高知弁護士会</a:t>
            </a:r>
            <a:endParaRPr lang="ja-JP" altLang="en-US" sz="1050">
              <a:latin typeface="HGP創英角ｺﾞｼｯｸUB"/>
              <a:ea typeface="HGP創英角ｺﾞｼｯｸUB"/>
            </a:endParaRPr>
          </a:p>
        </p:txBody>
      </p:sp>
      <p:sp>
        <p:nvSpPr>
          <p:cNvPr id="1121" name="図形 55"/>
          <p:cNvSpPr/>
          <p:nvPr/>
        </p:nvSpPr>
        <p:spPr>
          <a:xfrm>
            <a:off x="6685153" y="2781786"/>
            <a:ext cx="3098269" cy="314005"/>
          </a:xfrm>
          <a:prstGeom prst="roundRect">
            <a:avLst/>
          </a:prstGeom>
          <a:ln w="12700" cap="flat" cmpd="sng" algn="ctr">
            <a:noFill/>
            <a:prstDash val="solid"/>
            <a:miter lim="800000"/>
          </a:ln>
        </p:spPr>
        <p:style>
          <a:lnRef idx="2">
            <a:schemeClr val="accent1">
              <a:shade val="50000"/>
            </a:schemeClr>
          </a:lnRef>
          <a:fillRef idx="1">
            <a:schemeClr val="accent1"/>
          </a:fillRef>
          <a:effectRef idx="0">
            <a:schemeClr val="accent1"/>
          </a:effectRef>
          <a:fontRef idx="minor">
            <a:schemeClr val="lt1"/>
          </a:fontRef>
        </p:style>
        <p:txBody>
          <a:bodyPr anchor="ctr"/>
          <a:p>
            <a:pPr algn="ctr">
              <a:defRPr lang="ja-JP" altLang="en-US"/>
            </a:pPr>
            <a:r>
              <a:rPr lang="ja-JP" altLang="en-US" sz="1200" b="1"/>
              <a:t>子どもの権利１１０番</a:t>
            </a:r>
            <a:endParaRPr lang="ja-JP" altLang="en-US" sz="1200" b="1"/>
          </a:p>
        </p:txBody>
      </p:sp>
      <p:sp>
        <p:nvSpPr>
          <p:cNvPr id="1122" name="図形 56"/>
          <p:cNvSpPr/>
          <p:nvPr/>
        </p:nvSpPr>
        <p:spPr>
          <a:xfrm>
            <a:off x="64085" y="4581801"/>
            <a:ext cx="3813464" cy="1815999"/>
          </a:xfrm>
          <a:prstGeom prst="roundRect">
            <a:avLst>
              <a:gd name="adj" fmla="val 8411"/>
            </a:avLst>
          </a:prstGeom>
        </p:spPr>
        <p:style>
          <a:lnRef idx="2">
            <a:schemeClr val="accent1"/>
          </a:lnRef>
          <a:fillRef idx="1">
            <a:schemeClr val="lt1"/>
          </a:fillRef>
          <a:effectRef idx="0">
            <a:schemeClr val="accent1"/>
          </a:effectRef>
          <a:fontRef idx="minor">
            <a:schemeClr val="dk1"/>
          </a:fontRef>
        </p:style>
        <p:txBody>
          <a:bodyPr anchor="ctr"/>
          <a:p>
            <a:pPr algn="l">
              <a:defRPr lang="ja-JP" altLang="en-US"/>
            </a:pPr>
            <a:endParaRPr lang="ja-JP" altLang="en-US" sz="1050"/>
          </a:p>
          <a:p>
            <a:pPr algn="l">
              <a:defRPr lang="ja-JP" altLang="en-US"/>
            </a:pPr>
            <a:endParaRPr lang="ja-JP" altLang="en-US" sz="1050"/>
          </a:p>
          <a:p>
            <a:pPr algn="l">
              <a:defRPr lang="ja-JP" altLang="en-US"/>
            </a:pPr>
            <a:endParaRPr lang="ja-JP" altLang="en-US" sz="1050"/>
          </a:p>
          <a:p>
            <a:pPr algn="l">
              <a:defRPr lang="ja-JP" altLang="en-US"/>
            </a:pPr>
            <a:r>
              <a:rPr lang="ja-JP" altLang="en-US" sz="1050"/>
              <a:t>虐待や非行問題など　　　　　　　　　　　　　　　　</a:t>
            </a:r>
            <a:endParaRPr lang="ja-JP" altLang="en-US" sz="1050"/>
          </a:p>
          <a:p>
            <a:pPr algn="l">
              <a:defRPr lang="ja-JP" altLang="en-US"/>
            </a:pPr>
            <a:r>
              <a:rPr lang="ja-JP" altLang="en-US" sz="1050"/>
              <a:t>　　</a:t>
            </a:r>
            <a:r>
              <a:rPr lang="ja-JP" altLang="en-US" sz="1400">
                <a:latin typeface="HGP創英角ｺﾞｼｯｸUB"/>
                <a:ea typeface="HGP創英角ｺﾞｼｯｸUB"/>
              </a:rPr>
              <a:t>中央</a:t>
            </a:r>
            <a:r>
              <a:rPr lang="ja-JP" altLang="en-US" sz="1400">
                <a:latin typeface="HGP創英角ｺﾞｼｯｸUB"/>
                <a:ea typeface="HGP創英角ｺﾞｼｯｸUB"/>
              </a:rPr>
              <a:t>児童相談所</a:t>
            </a:r>
            <a:r>
              <a:rPr lang="ja-JP" altLang="en-US" sz="1400">
                <a:latin typeface="HGP創英角ｺﾞｼｯｸUB"/>
                <a:ea typeface="HGP創英角ｺﾞｼｯｸUB"/>
              </a:rPr>
              <a:t>　</a:t>
            </a:r>
            <a:r>
              <a:rPr lang="ja-JP" altLang="en-US" sz="1400">
                <a:latin typeface="HGP創英角ｺﾞｼｯｸUB"/>
                <a:ea typeface="HGP創英角ｺﾞｼｯｸUB"/>
              </a:rPr>
              <a:t>０８８ー</a:t>
            </a:r>
            <a:r>
              <a:rPr lang="ja-JP" altLang="en-US" sz="1400">
                <a:latin typeface="HGP創英角ｺﾞｼｯｸUB"/>
                <a:ea typeface="HGP創英角ｺﾞｼｯｸUB"/>
              </a:rPr>
              <a:t>８２１ー</a:t>
            </a:r>
            <a:r>
              <a:rPr lang="ja-JP" altLang="en-US" sz="1400">
                <a:latin typeface="HGP創英角ｺﾞｼｯｸUB"/>
                <a:ea typeface="HGP創英角ｺﾞｼｯｸUB"/>
              </a:rPr>
              <a:t>６７００</a:t>
            </a:r>
            <a:endParaRPr lang="ja-JP" altLang="en-US" sz="1400">
              <a:latin typeface="HGP創英角ｺﾞｼｯｸUB"/>
              <a:ea typeface="HGP創英角ｺﾞｼｯｸUB"/>
            </a:endParaRPr>
          </a:p>
          <a:p>
            <a:pPr algn="l">
              <a:defRPr lang="ja-JP" altLang="en-US"/>
            </a:pPr>
            <a:r>
              <a:rPr lang="ja-JP" altLang="en-US" sz="1400">
                <a:latin typeface="HGP創英角ｺﾞｼｯｸUB"/>
                <a:ea typeface="HGP創英角ｺﾞｼｯｸUB"/>
              </a:rPr>
              <a:t>　　 幡多児童相談所　０８８０ー３７ー３１５９</a:t>
            </a:r>
            <a:endParaRPr lang="ja-JP" altLang="en-US" sz="1400">
              <a:latin typeface="HGP創英角ｺﾞｼｯｸUB"/>
              <a:ea typeface="HGP創英角ｺﾞｼｯｸUB"/>
            </a:endParaRPr>
          </a:p>
          <a:p>
            <a:pPr algn="l">
              <a:defRPr lang="ja-JP" altLang="en-US"/>
            </a:pPr>
            <a:endParaRPr lang="ja-JP" altLang="en-US" sz="1050"/>
          </a:p>
          <a:p>
            <a:pPr algn="l">
              <a:defRPr lang="ja-JP" altLang="en-US"/>
            </a:pPr>
            <a:r>
              <a:rPr lang="ja-JP" altLang="en-US" sz="1050"/>
              <a:t>虐待について</a:t>
            </a:r>
            <a:r>
              <a:rPr lang="ja-JP" altLang="en-US" sz="1050"/>
              <a:t>の</a:t>
            </a:r>
            <a:r>
              <a:rPr lang="ja-JP" altLang="en-US" sz="1050"/>
              <a:t>相談</a:t>
            </a:r>
            <a:r>
              <a:rPr lang="ja-JP" altLang="en-US" sz="1050"/>
              <a:t>・</a:t>
            </a:r>
            <a:r>
              <a:rPr lang="ja-JP" altLang="en-US" sz="1050"/>
              <a:t>通告</a:t>
            </a:r>
            <a:endParaRPr lang="ja-JP" altLang="en-US" sz="1050"/>
          </a:p>
          <a:p>
            <a:pPr algn="l">
              <a:defRPr lang="ja-JP" altLang="en-US"/>
            </a:pPr>
            <a:r>
              <a:rPr lang="ja-JP" altLang="en-US" sz="1400">
                <a:latin typeface="HGP創英角ｺﾞｼｯｸUB"/>
                <a:ea typeface="HGP創英角ｺﾞｼｯｸUB"/>
              </a:rPr>
              <a:t>　   全国共通</a:t>
            </a:r>
            <a:r>
              <a:rPr lang="ja-JP" altLang="en-US" sz="1400">
                <a:latin typeface="HGP創英角ｺﾞｼｯｸUB"/>
                <a:ea typeface="HGP創英角ｺﾞｼｯｸUB"/>
              </a:rPr>
              <a:t>　</a:t>
            </a:r>
            <a:r>
              <a:rPr lang="ja-JP" altLang="en-US" sz="1400">
                <a:latin typeface="HGP創英角ｺﾞｼｯｸUB"/>
                <a:ea typeface="HGP創英角ｺﾞｼｯｸUB"/>
              </a:rPr>
              <a:t>１８９</a:t>
            </a:r>
            <a:endParaRPr lang="ja-JP" altLang="en-US" sz="1400"/>
          </a:p>
          <a:p>
            <a:pPr algn="r">
              <a:defRPr lang="ja-JP" altLang="en-US"/>
            </a:pPr>
            <a:r>
              <a:rPr lang="ja-JP" altLang="en-US" sz="1050" b="0">
                <a:latin typeface="HGP創英角ｺﾞｼｯｸUB"/>
                <a:ea typeface="HGP創英角ｺﾞｼｯｸUB"/>
              </a:rPr>
              <a:t>高知県中央児童相談所・高知県幡多児童相談所</a:t>
            </a:r>
            <a:endParaRPr lang="ja-JP" altLang="en-US" sz="1050" b="0">
              <a:latin typeface="HGP創英角ｺﾞｼｯｸUB"/>
              <a:ea typeface="HGP創英角ｺﾞｼｯｸUB"/>
            </a:endParaRPr>
          </a:p>
        </p:txBody>
      </p:sp>
      <p:sp>
        <p:nvSpPr>
          <p:cNvPr id="1123" name="図形 57"/>
          <p:cNvSpPr/>
          <p:nvPr/>
        </p:nvSpPr>
        <p:spPr>
          <a:xfrm>
            <a:off x="69515" y="4581781"/>
            <a:ext cx="3812667" cy="362939"/>
          </a:xfrm>
          <a:prstGeom prst="roundRect">
            <a:avLst/>
          </a:prstGeom>
          <a:ln w="12700" cap="flat" cmpd="sng" algn="ctr">
            <a:noFill/>
            <a:prstDash val="solid"/>
            <a:miter lim="800000"/>
          </a:ln>
        </p:spPr>
        <p:style>
          <a:lnRef idx="2">
            <a:schemeClr val="accent1">
              <a:shade val="50000"/>
            </a:schemeClr>
          </a:lnRef>
          <a:fillRef idx="1">
            <a:schemeClr val="accent1"/>
          </a:fillRef>
          <a:effectRef idx="0">
            <a:schemeClr val="accent1"/>
          </a:effectRef>
          <a:fontRef idx="minor">
            <a:schemeClr val="lt1"/>
          </a:fontRef>
        </p:style>
        <p:txBody>
          <a:bodyPr anchor="ctr"/>
          <a:p>
            <a:pPr algn="ctr">
              <a:defRPr lang="ja-JP" altLang="en-US"/>
            </a:pPr>
            <a:r>
              <a:rPr lang="ja-JP" altLang="en-US" sz="1200" b="1"/>
              <a:t>中央児童相談所・幡多児童相談所</a:t>
            </a:r>
            <a:endParaRPr lang="ja-JP" altLang="en-US" sz="1200" b="1"/>
          </a:p>
        </p:txBody>
      </p:sp>
      <p:sp>
        <p:nvSpPr>
          <p:cNvPr id="1124" name="図形 58"/>
          <p:cNvSpPr/>
          <p:nvPr/>
        </p:nvSpPr>
        <p:spPr>
          <a:xfrm>
            <a:off x="3926082" y="4648222"/>
            <a:ext cx="4310760" cy="1753560"/>
          </a:xfrm>
          <a:prstGeom prst="roundRect">
            <a:avLst>
              <a:gd name="adj" fmla="val 8411"/>
            </a:avLst>
          </a:prstGeom>
        </p:spPr>
        <p:style>
          <a:lnRef idx="2">
            <a:schemeClr val="accent1"/>
          </a:lnRef>
          <a:fillRef idx="1">
            <a:schemeClr val="lt1"/>
          </a:fillRef>
          <a:effectRef idx="0">
            <a:schemeClr val="accent1"/>
          </a:effectRef>
          <a:fontRef idx="minor">
            <a:schemeClr val="dk1"/>
          </a:fontRef>
        </p:style>
        <p:txBody>
          <a:bodyPr anchor="ctr"/>
          <a:p>
            <a:pPr algn="l">
              <a:defRPr lang="ja-JP" altLang="en-US"/>
            </a:pPr>
            <a:endParaRPr lang="ja-JP" altLang="en-US" sz="1050"/>
          </a:p>
          <a:p>
            <a:pPr algn="l">
              <a:defRPr lang="ja-JP" altLang="en-US"/>
            </a:pPr>
            <a:endParaRPr lang="ja-JP" altLang="en-US" sz="1050"/>
          </a:p>
          <a:p>
            <a:pPr algn="l">
              <a:defRPr lang="ja-JP" altLang="en-US"/>
            </a:pPr>
            <a:r>
              <a:rPr lang="ja-JP" altLang="en-US" sz="1050"/>
              <a:t>思春期の性の相談</a:t>
            </a:r>
            <a:endParaRPr lang="ja-JP" altLang="en-US" sz="1400">
              <a:latin typeface="HGP創英角ｺﾞｼｯｸUB"/>
              <a:ea typeface="HGP創英角ｺﾞｼｯｸUB"/>
            </a:endParaRPr>
          </a:p>
          <a:p>
            <a:pPr algn="l">
              <a:defRPr lang="ja-JP" altLang="en-US"/>
            </a:pPr>
            <a:r>
              <a:rPr lang="ja-JP" altLang="en-US" sz="1050"/>
              <a:t>　</a:t>
            </a:r>
            <a:r>
              <a:rPr lang="ja-JP" altLang="en-US" sz="1400">
                <a:latin typeface="HGP創英角ｺﾞｼｯｸUB"/>
                <a:ea typeface="HGP創英角ｺﾞｼｯｸUB"/>
              </a:rPr>
              <a:t>電話</a:t>
            </a:r>
            <a:r>
              <a:rPr lang="ja-JP" altLang="en-US" sz="1400">
                <a:latin typeface="HGP創英角ｺﾞｼｯｸUB"/>
                <a:ea typeface="HGP創英角ｺﾞｼｯｸUB"/>
              </a:rPr>
              <a:t>相談</a:t>
            </a:r>
            <a:r>
              <a:rPr lang="ja-JP" altLang="en-US" sz="1400">
                <a:latin typeface="HGP創英角ｺﾞｼｯｸUB"/>
                <a:ea typeface="HGP創英角ｺﾞｼｯｸUB"/>
              </a:rPr>
              <a:t>　</a:t>
            </a:r>
            <a:r>
              <a:rPr lang="ja-JP" altLang="en-US" sz="1400">
                <a:latin typeface="HGP創英角ｺﾞｼｯｸUB"/>
                <a:ea typeface="HGP創英角ｺﾞｼｯｸUB"/>
              </a:rPr>
              <a:t>０８８－</a:t>
            </a:r>
            <a:r>
              <a:rPr lang="ja-JP" altLang="en-US" sz="1400">
                <a:latin typeface="HGP創英角ｺﾞｼｯｸUB"/>
                <a:ea typeface="HGP創英角ｺﾞｼｯｸUB"/>
              </a:rPr>
              <a:t>８７３－００２２</a:t>
            </a:r>
            <a:endParaRPr lang="ja-JP" altLang="en-US" sz="1050"/>
          </a:p>
          <a:p>
            <a:pPr algn="l">
              <a:defRPr lang="ja-JP" altLang="en-US"/>
            </a:pPr>
            <a:r>
              <a:rPr lang="ja-JP" altLang="en-US" sz="1050"/>
              <a:t>　　</a:t>
            </a:r>
            <a:r>
              <a:rPr lang="ja-JP" altLang="en-US" sz="900"/>
              <a:t>午後</a:t>
            </a:r>
            <a:r>
              <a:rPr lang="ja-JP" altLang="en-US" sz="900"/>
              <a:t>１</a:t>
            </a:r>
            <a:r>
              <a:rPr lang="ja-JP" altLang="en-US" sz="900"/>
              <a:t>時</a:t>
            </a:r>
            <a:r>
              <a:rPr lang="ja-JP" altLang="en-US" sz="900"/>
              <a:t>～</a:t>
            </a:r>
            <a:r>
              <a:rPr lang="ja-JP" altLang="en-US" sz="900"/>
              <a:t>午後</a:t>
            </a:r>
            <a:r>
              <a:rPr lang="ja-JP" altLang="en-US" sz="900"/>
              <a:t>６時３０分　</a:t>
            </a:r>
            <a:r>
              <a:rPr lang="ja-JP" altLang="en-US" sz="900"/>
              <a:t>月曜日</a:t>
            </a:r>
            <a:r>
              <a:rPr lang="ja-JP" altLang="en-US" sz="900"/>
              <a:t>～</a:t>
            </a:r>
            <a:r>
              <a:rPr lang="ja-JP" altLang="en-US" sz="900"/>
              <a:t>土曜日</a:t>
            </a:r>
            <a:r>
              <a:rPr lang="ja-JP" altLang="en-US" sz="900"/>
              <a:t>（</a:t>
            </a:r>
            <a:r>
              <a:rPr lang="ja-JP" altLang="en-US" sz="900"/>
              <a:t>祝</a:t>
            </a:r>
            <a:r>
              <a:rPr lang="ja-JP" altLang="en-US" sz="900"/>
              <a:t>祭日</a:t>
            </a:r>
            <a:r>
              <a:rPr lang="ja-JP" altLang="en-US" sz="900"/>
              <a:t>、</a:t>
            </a:r>
            <a:r>
              <a:rPr lang="ja-JP" altLang="en-US" sz="900"/>
              <a:t>年末年始は休み）</a:t>
            </a:r>
            <a:endParaRPr lang="ja-JP" altLang="en-US" sz="900"/>
          </a:p>
          <a:p>
            <a:pPr algn="l">
              <a:defRPr lang="ja-JP" altLang="en-US"/>
            </a:pPr>
            <a:endParaRPr lang="ja-JP" altLang="en-US" sz="900"/>
          </a:p>
          <a:p>
            <a:pPr algn="l">
              <a:defRPr lang="ja-JP" altLang="en-US"/>
            </a:pPr>
            <a:r>
              <a:rPr lang="ja-JP" altLang="en-US" sz="1050"/>
              <a:t>妊娠の不安や</a:t>
            </a:r>
            <a:r>
              <a:rPr lang="ja-JP" altLang="en-US" sz="1050"/>
              <a:t>女性の</a:t>
            </a:r>
            <a:r>
              <a:rPr lang="ja-JP" altLang="en-US" sz="1050"/>
              <a:t>身体</a:t>
            </a:r>
            <a:r>
              <a:rPr lang="ja-JP" altLang="en-US" sz="1050"/>
              <a:t>に</a:t>
            </a:r>
            <a:r>
              <a:rPr lang="ja-JP" altLang="en-US" sz="1050"/>
              <a:t>関する</a:t>
            </a:r>
            <a:r>
              <a:rPr lang="ja-JP" altLang="en-US" sz="1050"/>
              <a:t>相談</a:t>
            </a:r>
            <a:endParaRPr lang="ja-JP" altLang="en-US" sz="1400">
              <a:latin typeface="HGP創英角ｺﾞｼｯｸUB"/>
              <a:ea typeface="HGP創英角ｺﾞｼｯｸUB"/>
            </a:endParaRPr>
          </a:p>
          <a:p>
            <a:pPr algn="l">
              <a:defRPr lang="ja-JP" altLang="en-US"/>
            </a:pPr>
            <a:r>
              <a:rPr lang="ja-JP" altLang="en-US" sz="1050"/>
              <a:t>　</a:t>
            </a:r>
            <a:r>
              <a:rPr lang="ja-JP" altLang="en-US" sz="1400">
                <a:latin typeface="HGP創英角ｺﾞｼｯｸUB"/>
                <a:ea typeface="HGP創英角ｺﾞｼｯｸUB"/>
              </a:rPr>
              <a:t>電話相談　０８８－８２４ー１２２１</a:t>
            </a:r>
            <a:endParaRPr lang="ja-JP" altLang="en-US" sz="1050"/>
          </a:p>
          <a:p>
            <a:pPr algn="l">
              <a:defRPr lang="ja-JP" altLang="en-US"/>
            </a:pPr>
            <a:r>
              <a:rPr lang="ja-JP" altLang="en-US" sz="900"/>
              <a:t>　　</a:t>
            </a:r>
            <a:r>
              <a:rPr lang="ja-JP" altLang="en-US" sz="900"/>
              <a:t>午後</a:t>
            </a:r>
            <a:r>
              <a:rPr lang="ja-JP" altLang="en-US" sz="900"/>
              <a:t>１</a:t>
            </a:r>
            <a:r>
              <a:rPr lang="ja-JP" altLang="en-US" sz="900"/>
              <a:t>時</a:t>
            </a:r>
            <a:r>
              <a:rPr lang="ja-JP" altLang="en-US" sz="900"/>
              <a:t>～</a:t>
            </a:r>
            <a:r>
              <a:rPr lang="ja-JP" altLang="en-US" sz="900"/>
              <a:t>午後</a:t>
            </a:r>
            <a:r>
              <a:rPr lang="ja-JP" altLang="en-US" sz="900"/>
              <a:t>６時３０分　</a:t>
            </a:r>
            <a:r>
              <a:rPr lang="ja-JP" altLang="en-US" sz="900"/>
              <a:t>月曜日</a:t>
            </a:r>
            <a:r>
              <a:rPr lang="ja-JP" altLang="en-US" sz="900"/>
              <a:t>～金</a:t>
            </a:r>
            <a:r>
              <a:rPr lang="ja-JP" altLang="en-US" sz="900"/>
              <a:t>曜日</a:t>
            </a:r>
            <a:r>
              <a:rPr lang="ja-JP" altLang="en-US" sz="900"/>
              <a:t>（</a:t>
            </a:r>
            <a:r>
              <a:rPr lang="ja-JP" altLang="en-US" sz="900"/>
              <a:t>祝</a:t>
            </a:r>
            <a:r>
              <a:rPr lang="ja-JP" altLang="en-US" sz="900"/>
              <a:t>祭日</a:t>
            </a:r>
            <a:r>
              <a:rPr lang="ja-JP" altLang="en-US" sz="900"/>
              <a:t>、</a:t>
            </a:r>
            <a:r>
              <a:rPr lang="ja-JP" altLang="en-US" sz="900"/>
              <a:t>年末年始は休み）</a:t>
            </a:r>
            <a:endParaRPr lang="ja-JP" altLang="en-US" sz="900"/>
          </a:p>
          <a:p>
            <a:pPr algn="r">
              <a:defRPr lang="ja-JP" altLang="en-US"/>
            </a:pPr>
            <a:r>
              <a:rPr lang="ja-JP" altLang="en-US" sz="1050"/>
              <a:t>　　　　　</a:t>
            </a:r>
            <a:r>
              <a:rPr lang="ja-JP" altLang="en-US" sz="1050">
                <a:latin typeface="HGP創英角ｺﾞｼｯｸUB"/>
                <a:ea typeface="HGP創英角ｺﾞｼｯｸUB"/>
              </a:rPr>
              <a:t>高知県思春期相談センター（ＰＲＩＮＫ）</a:t>
            </a:r>
            <a:endParaRPr lang="ja-JP" altLang="en-US" sz="1050">
              <a:latin typeface="HGP創英角ｺﾞｼｯｸUB"/>
              <a:ea typeface="HGP創英角ｺﾞｼｯｸUB"/>
            </a:endParaRPr>
          </a:p>
        </p:txBody>
      </p:sp>
      <p:sp>
        <p:nvSpPr>
          <p:cNvPr id="1125" name="図形 59"/>
          <p:cNvSpPr/>
          <p:nvPr/>
        </p:nvSpPr>
        <p:spPr>
          <a:xfrm>
            <a:off x="3914614" y="4580235"/>
            <a:ext cx="4326553" cy="358848"/>
          </a:xfrm>
          <a:prstGeom prst="roundRect">
            <a:avLst/>
          </a:prstGeom>
          <a:ln w="12700" cap="flat" cmpd="sng" algn="ctr">
            <a:noFill/>
            <a:prstDash val="solid"/>
            <a:miter lim="800000"/>
          </a:ln>
        </p:spPr>
        <p:style>
          <a:lnRef idx="2">
            <a:schemeClr val="accent1">
              <a:shade val="50000"/>
            </a:schemeClr>
          </a:lnRef>
          <a:fillRef idx="1">
            <a:schemeClr val="accent1"/>
          </a:fillRef>
          <a:effectRef idx="0">
            <a:schemeClr val="accent1"/>
          </a:effectRef>
          <a:fontRef idx="minor">
            <a:schemeClr val="lt1"/>
          </a:fontRef>
        </p:style>
        <p:txBody>
          <a:bodyPr anchor="ctr"/>
          <a:p>
            <a:pPr algn="ctr">
              <a:defRPr lang="ja-JP" altLang="en-US"/>
            </a:pPr>
            <a:r>
              <a:rPr lang="ja-JP" altLang="en-US" sz="1200" b="1"/>
              <a:t>高知県思春期相談センター PRINK（プリンク）</a:t>
            </a:r>
            <a:endParaRPr lang="ja-JP" altLang="en-US" sz="1200" b="1"/>
          </a:p>
        </p:txBody>
      </p:sp>
      <p:sp>
        <p:nvSpPr>
          <p:cNvPr id="1126" name="図形 86"/>
          <p:cNvSpPr/>
          <p:nvPr/>
        </p:nvSpPr>
        <p:spPr>
          <a:xfrm>
            <a:off x="7455885" y="406325"/>
            <a:ext cx="2331960" cy="2243271"/>
          </a:xfrm>
          <a:prstGeom prst="roundRect">
            <a:avLst>
              <a:gd name="adj" fmla="val 2976"/>
            </a:avLst>
          </a:prstGeom>
        </p:spPr>
        <p:style>
          <a:lnRef idx="2">
            <a:schemeClr val="accent1"/>
          </a:lnRef>
          <a:fillRef idx="1">
            <a:schemeClr val="lt1"/>
          </a:fillRef>
          <a:effectRef idx="0">
            <a:schemeClr val="accent1"/>
          </a:effectRef>
          <a:fontRef idx="minor">
            <a:schemeClr val="dk1"/>
          </a:fontRef>
        </p:style>
        <p:txBody>
          <a:bodyPr anchor="ctr"/>
          <a:p>
            <a:pPr algn="l">
              <a:defRPr lang="ja-JP" altLang="en-US"/>
            </a:pPr>
            <a:endParaRPr lang="ja-JP" altLang="en-US" sz="1050"/>
          </a:p>
          <a:p>
            <a:pPr algn="l">
              <a:defRPr lang="ja-JP" altLang="en-US"/>
            </a:pPr>
            <a:endParaRPr lang="ja-JP" altLang="en-US" sz="1050"/>
          </a:p>
          <a:p>
            <a:pPr algn="l">
              <a:defRPr lang="ja-JP" altLang="en-US"/>
            </a:pPr>
            <a:r>
              <a:rPr lang="ja-JP" altLang="en-US" sz="1050"/>
              <a:t>犯罪や非行問題に関すること</a:t>
            </a:r>
            <a:endParaRPr lang="ja-JP" altLang="en-US" sz="1050"/>
          </a:p>
          <a:p>
            <a:pPr algn="l">
              <a:defRPr lang="ja-JP" altLang="en-US"/>
            </a:pPr>
            <a:r>
              <a:rPr lang="ja-JP" altLang="en-US" sz="1050"/>
              <a:t>　　　　　　　　　　　　　　　　　</a:t>
            </a:r>
            <a:endParaRPr lang="ja-JP" altLang="en-US" sz="1050"/>
          </a:p>
          <a:p>
            <a:pPr algn="l">
              <a:defRPr lang="ja-JP" altLang="en-US"/>
            </a:pPr>
            <a:r>
              <a:rPr lang="ja-JP" altLang="en-US" sz="1400">
                <a:latin typeface="HGP創英角ｺﾞｼｯｸUB"/>
                <a:ea typeface="HGP創英角ｺﾞｼｯｸUB"/>
              </a:rPr>
              <a:t>　高知県警察本部</a:t>
            </a:r>
            <a:endParaRPr lang="ja-JP" altLang="en-US" sz="1400">
              <a:latin typeface="HGP創英角ｺﾞｼｯｸUB"/>
              <a:ea typeface="HGP創英角ｺﾞｼｯｸUB"/>
            </a:endParaRPr>
          </a:p>
          <a:p>
            <a:pPr algn="l">
              <a:defRPr lang="ja-JP" altLang="en-US"/>
            </a:pPr>
            <a:r>
              <a:rPr lang="ja-JP" altLang="en-US" sz="1400"/>
              <a:t>　</a:t>
            </a:r>
            <a:r>
              <a:rPr lang="ja-JP" altLang="en-US" sz="1400">
                <a:latin typeface="HGP創英角ｺﾞｼｯｸUB"/>
                <a:ea typeface="HGP創英角ｺﾞｼｯｸUB"/>
              </a:rPr>
              <a:t>０８８</a:t>
            </a:r>
            <a:r>
              <a:rPr lang="ja-JP" altLang="en-US" sz="1400">
                <a:latin typeface="HGP創英角ｺﾞｼｯｸUB"/>
                <a:ea typeface="HGP創英角ｺﾞｼｯｸUB"/>
              </a:rPr>
              <a:t>ー</a:t>
            </a:r>
            <a:r>
              <a:rPr lang="ja-JP" altLang="en-US" sz="1400">
                <a:latin typeface="HGP創英角ｺﾞｼｯｸUB"/>
                <a:ea typeface="HGP創英角ｺﾞｼｯｸUB"/>
              </a:rPr>
              <a:t>８２６</a:t>
            </a:r>
            <a:r>
              <a:rPr lang="ja-JP" altLang="en-US" sz="1400">
                <a:latin typeface="HGP創英角ｺﾞｼｯｸUB"/>
                <a:ea typeface="HGP創英角ｺﾞｼｯｸUB"/>
              </a:rPr>
              <a:t>ー</a:t>
            </a:r>
            <a:r>
              <a:rPr lang="ja-JP" altLang="en-US" sz="1400">
                <a:latin typeface="HGP創英角ｺﾞｼｯｸUB"/>
                <a:ea typeface="HGP創英角ｺﾞｼｯｸUB"/>
              </a:rPr>
              <a:t>０１１０</a:t>
            </a:r>
            <a:endParaRPr lang="ja-JP" altLang="en-US" sz="1400">
              <a:latin typeface="HGP創英角ｺﾞｼｯｸUB"/>
              <a:ea typeface="HGP創英角ｺﾞｼｯｸUB"/>
            </a:endParaRPr>
          </a:p>
          <a:p>
            <a:pPr algn="l">
              <a:defRPr lang="ja-JP" altLang="en-US"/>
            </a:pPr>
            <a:endParaRPr lang="ja-JP" altLang="en-US" sz="1400">
              <a:latin typeface="HGP創英角ｺﾞｼｯｸUB"/>
              <a:ea typeface="HGP創英角ｺﾞｼｯｸUB"/>
            </a:endParaRPr>
          </a:p>
          <a:p>
            <a:pPr algn="l">
              <a:defRPr lang="ja-JP" altLang="en-US"/>
            </a:pPr>
            <a:r>
              <a:rPr lang="ja-JP" altLang="en-US" sz="1400">
                <a:latin typeface="HGP創英角ｺﾞｼｯｸUB"/>
                <a:ea typeface="HGP創英角ｺﾞｼｯｸUB"/>
              </a:rPr>
              <a:t>　●●</a:t>
            </a:r>
            <a:r>
              <a:rPr lang="ja-JP" altLang="en-US" sz="1400">
                <a:latin typeface="HGP創英角ｺﾞｼｯｸUB"/>
                <a:ea typeface="HGP創英角ｺﾞｼｯｸUB"/>
              </a:rPr>
              <a:t>署←</a:t>
            </a:r>
            <a:r>
              <a:rPr lang="ja-JP" altLang="en-US" sz="700">
                <a:latin typeface="HGP創英角ｺﾞｼｯｸUB"/>
                <a:ea typeface="HGP創英角ｺﾞｼｯｸUB"/>
              </a:rPr>
              <a:t>最寄りの警察署を入れてください</a:t>
            </a:r>
            <a:endParaRPr lang="ja-JP" altLang="en-US" sz="700">
              <a:latin typeface="HGP創英角ｺﾞｼｯｸUB"/>
              <a:ea typeface="HGP創英角ｺﾞｼｯｸUB"/>
            </a:endParaRPr>
          </a:p>
          <a:p>
            <a:pPr algn="l">
              <a:defRPr lang="ja-JP" altLang="en-US"/>
            </a:pPr>
            <a:r>
              <a:rPr lang="ja-JP" altLang="en-US" sz="1400">
                <a:latin typeface="HGP創英角ｺﾞｼｯｸUB"/>
                <a:ea typeface="HGP創英角ｺﾞｼｯｸUB"/>
              </a:rPr>
              <a:t>　○○○ー△△△ー□□□</a:t>
            </a:r>
            <a:endParaRPr lang="ja-JP" altLang="en-US" sz="1400">
              <a:latin typeface="HGP創英角ｺﾞｼｯｸUB"/>
              <a:ea typeface="HGP創英角ｺﾞｼｯｸUB"/>
            </a:endParaRPr>
          </a:p>
          <a:p>
            <a:pPr algn="l">
              <a:defRPr lang="ja-JP" altLang="en-US"/>
            </a:pPr>
            <a:endParaRPr lang="ja-JP" altLang="en-US" sz="1050">
              <a:latin typeface="HGP創英角ｺﾞｼｯｸUB"/>
              <a:ea typeface="HGP創英角ｺﾞｼｯｸUB"/>
            </a:endParaRPr>
          </a:p>
          <a:p>
            <a:pPr algn="r">
              <a:defRPr lang="ja-JP" altLang="en-US"/>
            </a:pPr>
            <a:r>
              <a:rPr lang="ja-JP" altLang="en-US" sz="1050">
                <a:latin typeface="HGP創英角ｺﾞｼｯｸUB"/>
                <a:ea typeface="HGP創英角ｺﾞｼｯｸUB"/>
              </a:rPr>
              <a:t>高知県</a:t>
            </a:r>
            <a:r>
              <a:rPr lang="ja-JP" altLang="en-US" sz="1050">
                <a:latin typeface="HGP創英角ｺﾞｼｯｸUB"/>
                <a:ea typeface="HGP創英角ｺﾞｼｯｸUB"/>
              </a:rPr>
              <a:t>警察</a:t>
            </a:r>
            <a:endParaRPr lang="ja-JP" altLang="en-US" sz="1050">
              <a:latin typeface="HGP創英角ｺﾞｼｯｸUB"/>
              <a:ea typeface="HGP創英角ｺﾞｼｯｸUB"/>
            </a:endParaRPr>
          </a:p>
        </p:txBody>
      </p:sp>
      <p:sp>
        <p:nvSpPr>
          <p:cNvPr id="1127" name="図形 87"/>
          <p:cNvSpPr/>
          <p:nvPr/>
        </p:nvSpPr>
        <p:spPr>
          <a:xfrm>
            <a:off x="7459288" y="403243"/>
            <a:ext cx="2352072" cy="286810"/>
          </a:xfrm>
          <a:prstGeom prst="roundRect">
            <a:avLst/>
          </a:prstGeom>
          <a:ln w="12700" cap="flat" cmpd="sng" algn="ctr">
            <a:noFill/>
            <a:prstDash val="solid"/>
            <a:miter lim="800000"/>
          </a:ln>
        </p:spPr>
        <p:style>
          <a:lnRef idx="2">
            <a:schemeClr val="accent1">
              <a:shade val="50000"/>
            </a:schemeClr>
          </a:lnRef>
          <a:fillRef idx="1">
            <a:schemeClr val="accent1"/>
          </a:fillRef>
          <a:effectRef idx="0">
            <a:schemeClr val="accent1"/>
          </a:effectRef>
          <a:fontRef idx="minor">
            <a:schemeClr val="lt1"/>
          </a:fontRef>
        </p:style>
        <p:txBody>
          <a:bodyPr anchor="ctr"/>
          <a:p>
            <a:pPr algn="ctr">
              <a:defRPr lang="ja-JP" altLang="en-US"/>
            </a:pPr>
            <a:r>
              <a:rPr lang="ja-JP" altLang="en-US" sz="1200" b="1"/>
              <a:t>高知県警察</a:t>
            </a:r>
            <a:endParaRPr lang="ja-JP" altLang="en-US" sz="1200" b="1"/>
          </a:p>
        </p:txBody>
      </p:sp>
      <p:sp>
        <p:nvSpPr>
          <p:cNvPr id="1128" name="図形 88"/>
          <p:cNvSpPr/>
          <p:nvPr/>
        </p:nvSpPr>
        <p:spPr>
          <a:xfrm>
            <a:off x="8289137" y="4597680"/>
            <a:ext cx="1519189" cy="1798598"/>
          </a:xfrm>
          <a:prstGeom prst="roundRect">
            <a:avLst>
              <a:gd name="adj" fmla="val 8411"/>
            </a:avLst>
          </a:prstGeom>
        </p:spPr>
        <p:style>
          <a:lnRef idx="2">
            <a:schemeClr val="accent1"/>
          </a:lnRef>
          <a:fillRef idx="1">
            <a:schemeClr val="lt1"/>
          </a:fillRef>
          <a:effectRef idx="0">
            <a:schemeClr val="accent1"/>
          </a:effectRef>
          <a:fontRef idx="minor">
            <a:schemeClr val="dk1"/>
          </a:fontRef>
        </p:style>
        <p:txBody>
          <a:bodyPr anchor="ctr"/>
          <a:p>
            <a:pPr algn="l">
              <a:defRPr lang="ja-JP" altLang="en-US"/>
            </a:pPr>
            <a:endParaRPr lang="ja-JP" altLang="en-US" sz="1050"/>
          </a:p>
          <a:p>
            <a:pPr algn="l">
              <a:defRPr lang="ja-JP" altLang="en-US"/>
            </a:pPr>
            <a:endParaRPr lang="ja-JP" altLang="en-US" sz="1050"/>
          </a:p>
          <a:p>
            <a:pPr algn="l">
              <a:defRPr lang="ja-JP" altLang="en-US"/>
            </a:pPr>
            <a:r>
              <a:rPr lang="ja-JP" altLang="en-US" sz="1050">
                <a:latin typeface="HGP創英角ｺﾞｼｯｸUB"/>
                <a:ea typeface="HGP創英角ｺﾞｼｯｸUB"/>
              </a:rPr>
              <a:t>※その他の相談先や学校の連絡先を記入して児童生徒に配布してください。</a:t>
            </a:r>
            <a:endParaRPr lang="ja-JP" altLang="en-US" sz="1050">
              <a:latin typeface="HGP創英角ｺﾞｼｯｸUB"/>
              <a:ea typeface="HGP創英角ｺﾞｼｯｸUB"/>
            </a:endParaRPr>
          </a:p>
        </p:txBody>
      </p:sp>
      <p:sp>
        <p:nvSpPr>
          <p:cNvPr id="1129" name="図形 89"/>
          <p:cNvSpPr/>
          <p:nvPr/>
        </p:nvSpPr>
        <p:spPr>
          <a:xfrm>
            <a:off x="8289714" y="4582046"/>
            <a:ext cx="1524803" cy="352528"/>
          </a:xfrm>
          <a:prstGeom prst="roundRect">
            <a:avLst/>
          </a:prstGeom>
          <a:ln w="12700" cap="flat" cmpd="sng" algn="ctr">
            <a:noFill/>
            <a:prstDash val="solid"/>
            <a:miter lim="800000"/>
          </a:ln>
        </p:spPr>
        <p:style>
          <a:lnRef idx="2">
            <a:schemeClr val="accent1">
              <a:shade val="50000"/>
            </a:schemeClr>
          </a:lnRef>
          <a:fillRef idx="1">
            <a:schemeClr val="accent1"/>
          </a:fillRef>
          <a:effectRef idx="0">
            <a:schemeClr val="accent1"/>
          </a:effectRef>
          <a:fontRef idx="minor">
            <a:schemeClr val="lt1"/>
          </a:fontRef>
        </p:style>
        <p:txBody>
          <a:bodyPr anchor="ctr"/>
          <a:p>
            <a:pPr algn="ctr">
              <a:defRPr lang="ja-JP" altLang="en-US"/>
            </a:pPr>
            <a:r>
              <a:rPr lang="ja-JP" altLang="en-US" sz="1200" b="1"/>
              <a:t>○○○○</a:t>
            </a:r>
            <a:endParaRPr lang="ja-JP" altLang="en-US" sz="1200" b="1"/>
          </a:p>
        </p:txBody>
      </p:sp>
      <p:pic>
        <p:nvPicPr>
          <p:cNvPr id="1130" name="図 50"/>
          <p:cNvPicPr>
            <a:picLocks noChangeAspect="1"/>
          </p:cNvPicPr>
          <p:nvPr/>
        </p:nvPicPr>
        <p:blipFill>
          <a:blip r:embed="rId1"/>
          <a:stretch>
            <a:fillRect/>
          </a:stretch>
        </p:blipFill>
        <p:spPr>
          <a:xfrm>
            <a:off x="62745" y="6242197"/>
            <a:ext cx="430080" cy="626127"/>
          </a:xfrm>
          <a:prstGeom prst="rect">
            <a:avLst/>
          </a:prstGeom>
        </p:spPr>
      </p:pic>
      <p:pic>
        <p:nvPicPr>
          <p:cNvPr id="1131" name="図 51"/>
          <p:cNvPicPr>
            <a:picLocks noChangeAspect="1"/>
          </p:cNvPicPr>
          <p:nvPr/>
        </p:nvPicPr>
        <p:blipFill>
          <a:blip r:embed="rId2"/>
          <a:stretch>
            <a:fillRect/>
          </a:stretch>
        </p:blipFill>
        <p:spPr>
          <a:xfrm>
            <a:off x="521141" y="6218660"/>
            <a:ext cx="440388" cy="641134"/>
          </a:xfrm>
          <a:prstGeom prst="rect">
            <a:avLst/>
          </a:prstGeom>
        </p:spPr>
      </p:pic>
      <p:pic>
        <p:nvPicPr>
          <p:cNvPr id="1132" name="図 52"/>
          <p:cNvPicPr>
            <a:picLocks noChangeAspect="1"/>
          </p:cNvPicPr>
          <p:nvPr/>
        </p:nvPicPr>
        <p:blipFill>
          <a:blip r:embed="rId3"/>
          <a:stretch>
            <a:fillRect/>
          </a:stretch>
        </p:blipFill>
        <p:spPr>
          <a:xfrm>
            <a:off x="8913000" y="6278646"/>
            <a:ext cx="646512" cy="605527"/>
          </a:xfrm>
          <a:prstGeom prst="rect">
            <a:avLst/>
          </a:prstGeom>
        </p:spPr>
      </p:pic>
    </p:spTree>
  </p:cSld>
  <p:clrMapOvr>
    <a:masterClrMapping/>
  </p:clrMapOvr>
</p:sld>
</file>

<file path=ppt/theme/theme1.xml><?xml version="1.0" encoding="utf-8"?>
<a:theme xmlns:a="http://schemas.openxmlformats.org/drawingml/2006/main" name="標準">
  <a:themeElements>
    <a:clrScheme name="標準">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標準">
      <a:majorFont>
        <a:latin typeface="游ゴシック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標準">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tileRect/>
        </a:gradFill>
        <a:gradFill rotWithShape="1">
          <a:gsLst>
            <a:gs pos="0">
              <a:schemeClr val="phClr">
                <a:satMod val="103000"/>
                <a:lumMod val="102000"/>
                <a:tint val="94000"/>
              </a:schemeClr>
            </a:gs>
            <a:gs pos="50000">
              <a:schemeClr val="phClr">
                <a:satMod val="110000"/>
              </a:schemeClr>
            </a:gs>
            <a:gs pos="100000">
              <a:schemeClr val="phClr">
                <a:lumMod val="99000"/>
                <a:satMod val="120000"/>
                <a:shade val="78000"/>
              </a:schemeClr>
            </a:gs>
          </a:gsLst>
          <a:lin ang="5400000" scaled="0"/>
          <a:tileRect/>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tileRect/>
        </a:gradFill>
      </a:bgFillStyleLst>
    </a:fmtScheme>
  </a:themeElements>
  <a:objectDefaults/>
  <a:extraClrSchemeLst/>
</a:theme>
</file>

<file path=ppt/theme/theme2.xml><?xml version="1.0" encoding="utf-8"?>
<a:theme xmlns:a="http://schemas.openxmlformats.org/drawingml/2006/main" name="標準">
  <a:themeElements>
    <a:clrScheme name="標準">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標準">
      <a:majorFont>
        <a:latin typeface="游ゴシック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標準">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tileRect/>
        </a:gradFill>
        <a:gradFill rotWithShape="1">
          <a:gsLst>
            <a:gs pos="0">
              <a:schemeClr val="phClr">
                <a:satMod val="103000"/>
                <a:lumMod val="102000"/>
                <a:tint val="94000"/>
              </a:schemeClr>
            </a:gs>
            <a:gs pos="50000">
              <a:schemeClr val="phClr">
                <a:satMod val="110000"/>
              </a:schemeClr>
            </a:gs>
            <a:gs pos="100000">
              <a:schemeClr val="phClr">
                <a:lumMod val="99000"/>
                <a:satMod val="120000"/>
                <a:shade val="78000"/>
              </a:schemeClr>
            </a:gs>
          </a:gsLst>
          <a:lin ang="5400000" scaled="0"/>
          <a:tileRect/>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tileRect/>
        </a:gradFill>
      </a:bgFillStyleLst>
    </a:fmtScheme>
  </a:themeElements>
  <a:objectDefaults/>
  <a:extraClrSchemeLst/>
</a:theme>
</file>

<file path=docProps/app.xml><?xml version="1.0" encoding="utf-8"?>
<Properties xmlns:vt="http://schemas.openxmlformats.org/officeDocument/2006/docPropsVTypes" xmlns="http://schemas.openxmlformats.org/officeDocument/2006/extended-properties">
  <Application>JUST Focus</Application>
  <AppVersion>4.1.2</AppVersion>
  <PresentationFormat>ユーザー設定</PresentationFormat>
  <Slides>1</Slides>
  <Notes>0</Notes>
</Properties>
</file>

<file path=docProps/core.xml><?xml version="1.0" encoding="utf-8"?>
<cp:coreProperties xmlns:dc="http://purl.org/dc/elements/1.1/" xmlns:dcterms="http://purl.org/dc/terms/" xmlns:dcmitype="http://purl.org/dc/dcmitype/" xmlns:xsi="http://www.w3.org/2001/XMLSchema-instance" xmlns:cp="http://schemas.openxmlformats.org/package/2006/metadata/core-properties">
  <dc:creator>454645</dc:creator>
  <cp:lastModifiedBy>454645</cp:lastModifiedBy>
  <dcterms:created xsi:type="dcterms:W3CDTF">2021-10-29T02:18:25Z</dcterms:created>
  <dcterms:modified xsi:type="dcterms:W3CDTF">2022-02-16T02:49:45Z</dcterms:modified>
  <cp:revision>91</cp:revision>
</cp:coreProperties>
</file>

<file path=docProps/custom.xml><?xml version="1.0" encoding="utf-8"?>
<Properties xmlns:vt="http://schemas.openxmlformats.org/officeDocument/2006/docPropsVTypes" xmlns="http://schemas.openxmlformats.org/officeDocument/2006/custom-properties"/>
</file>