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48" r:id="rId2"/>
  </p:sldMasterIdLst>
  <p:notesMasterIdLst>
    <p:notesMasterId r:id="rId3"/>
  </p:notesMasterIdLst>
  <p:handoutMasterIdLst>
    <p:handoutMasterId r:id="rId4"/>
  </p:handoutMasterIdLst>
  <p:sldIdLst>
    <p:sldId id="373" r:id="rId5"/>
    <p:sldId id="432" r:id="rId6"/>
    <p:sldId id="390" r:id="rId7"/>
    <p:sldId id="388" r:id="rId8"/>
    <p:sldId id="389" r:id="rId9"/>
    <p:sldId id="397" r:id="rId10"/>
    <p:sldId id="391" r:id="rId11"/>
    <p:sldId id="395" r:id="rId12"/>
    <p:sldId id="426" r:id="rId13"/>
    <p:sldId id="429" r:id="rId14"/>
    <p:sldId id="430"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restored">
    <p:restoredLeft sz="30318"/>
    <p:restoredTop sz="59669"/>
  </p:normalViewPr>
  <p:slideViewPr>
    <p:cSldViewPr snapToGrid="0">
      <p:cViewPr varScale="1">
        <p:scale>
          <a:sx n="41" d="100"/>
          <a:sy n="41" d="100"/>
        </p:scale>
        <p:origin x="-1590" y="-90"/>
      </p:cViewPr>
      <p:guideLst/>
    </p:cSldViewPr>
  </p:slideViewPr>
  <p:notesTextViewPr>
    <p:cViewPr>
      <p:scale>
        <a:sx n="1" d="1"/>
        <a:sy n="1" d="1"/>
      </p:scale>
      <p:origin x="0" y="0"/>
    </p:cViewPr>
  </p:notesTextViewPr>
  <p:notesViewPr>
    <p:cSldViewPr>
      <p:cViewPr>
        <p:scale>
          <a:sx n="100" d="100"/>
          <a:sy n="100" d="100"/>
        </p:scale>
        <p:origin x="-1884" y="2574"/>
      </p:cViewPr>
      <p:guideLst>
        <p:guide orient="horz" pos="3131"/>
        <p:guide pos="2145"/>
      </p:guideLst>
    </p:cSldViewPr>
  </p:notesViewPr>
  <p:gridSpacing cx="72008" cy="72008"/>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handoutMaster" Target="handoutMasters/handoutMaster1.xml" /><Relationship Id="rId5" Type="http://schemas.openxmlformats.org/officeDocument/2006/relationships/slide" Target="slides/slide1.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slide" Target="slides/slide4.xml" /><Relationship Id="rId9" Type="http://schemas.openxmlformats.org/officeDocument/2006/relationships/slide" Target="slides/slide5.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slide" Target="slides/slide9.xml" /><Relationship Id="rId14" Type="http://schemas.openxmlformats.org/officeDocument/2006/relationships/slide" Target="slides/slide10.xml" /><Relationship Id="rId15" Type="http://schemas.openxmlformats.org/officeDocument/2006/relationships/slide" Target="slides/slide11.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ableStyles" Target="tableStyles.xml" /></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tint val="40000"/>
        <a:alpha val="90000"/>
      </a:schemeClr>
    </dgm:fillClrLst>
    <dgm:linClrLst meth="repeat">
      <a:schemeClr val="accent1">
        <a:tint val="40000"/>
        <a:alpha val="90000"/>
      </a:schemeClr>
    </dgm:linClrLst>
    <dgm:effectClrLst/>
    <dgm:txLinClrLst/>
    <dgm:txFillClrLst meth="repeat">
      <a:schemeClr val="dk1"/>
    </dgm:txFillClrLst>
    <dgm:txEffectClrLst/>
  </dgm:styleLbl>
  <dgm:styleLbl name="alignAccFollowNode1">
    <dgm:fillClrLst meth="repeat">
      <a:schemeClr val="accent1">
        <a:tint val="40000"/>
        <a:alpha val="90000"/>
      </a:schemeClr>
    </dgm:fillClrLst>
    <dgm:linClrLst meth="repeat">
      <a:schemeClr val="accent1">
        <a:tint val="40000"/>
        <a:alpha val="90000"/>
      </a:schemeClr>
    </dgm:linClrLst>
    <dgm:effectClrLst/>
    <dgm:txLinClrLst/>
    <dgm:txFillClrLst meth="repeat">
      <a:schemeClr val="dk1"/>
    </dgm:txFillClrLst>
    <dgm:txEffectClrLst/>
  </dgm:styleLbl>
  <dgm:styleLbl name="bgAccFollowNode1">
    <dgm:fillClrLst meth="repeat">
      <a:schemeClr val="accent1">
        <a:tint val="40000"/>
        <a:alpha val="90000"/>
      </a:schemeClr>
    </dgm:fillClrLst>
    <dgm:linClrLst meth="repeat">
      <a:schemeClr val="accent1">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D441F2-758A-43F4-A136-F7D35D5E7C5D}" type="doc">
      <dgm:prSet loTypeId="urn:microsoft.com/office/officeart/2005/8/layout/pyramid1#1" loCatId="pyramid" qsTypeId="urn:microsoft.com/office/officeart/2005/8/quickstyle/simple4" qsCatId="simple" csTypeId="urn:microsoft.com/office/officeart/2005/8/colors/accent1_2#1" csCatId="accent1" phldr="1"/>
      <dgm:spPr/>
    </dgm:pt>
    <dgm:pt modelId="{07175D6C-39FB-4B99-BFEA-10AB2F7FD458}" type="pres">
      <dgm:prSet presAssocID="{E3D441F2-758A-43F4-A136-F7D35D5E7C5D}" presName="Name0" presStyleLbl="node0" presStyleIdx="0" presStyleCnt="1">
        <dgm:presLayoutVars>
          <dgm:dir/>
          <dgm:animLvl val="lvl"/>
          <dgm:resizeHandles val="exact"/>
        </dgm:presLayoutVars>
      </dgm:prSet>
      <dgm:spPr/>
    </dgm:pt>
    <dgm:pt modelId="{960C01CC-A291-4C64-BD5F-536A30DAC40D}" type="pres">
      <dgm:prSet presAssocID="{9D39CEAE-754F-4DFB-AE8B-5C96961D6CE8}" presName="LayoutNode1" presStyleLbl="node1" presStyleIdx="0" presStyleCnt="3"/>
      <dgm:spPr/>
    </dgm:pt>
    <dgm:pt modelId="{965305B9-9DB6-41CD-8643-522764DD946A}" type="pres">
      <dgm:prSet presAssocID="{5C066790-DFBA-4A85-9AD7-FA564708C2CE}" presName="LayoutNode1" presStyleLbl="node1" presStyleIdx="1" presStyleCnt="3"/>
      <dgm:spPr/>
    </dgm:pt>
    <dgm:pt modelId="{FFF648D4-03C0-4FFC-AF1C-DB17A6F26B6C}" type="pres">
      <dgm:prSet presAssocID="{D2348368-6820-4F0F-9D89-8FDDA6BE8D97}" presName="LayoutNode1" presStyleLbl="node1" presStyleIdx="2" presStyleCnt="3"/>
      <dgm:spPr/>
    </dgm:pt>
    <dgm:pt modelId="{9D39CEAE-754F-4DFB-AE8B-5C96961D6CE8}">
      <dgm:prSet phldrT="[テキスト]" phldr="1">
        <dgm:style>
          <a:lnRef idx="0">
            <a:schemeClr val="accent2"/>
          </a:lnRef>
          <a:fillRef idx="3">
            <a:schemeClr val="accent2"/>
          </a:fillRef>
          <a:effectRef idx="3">
            <a:schemeClr val="accent2"/>
          </a:effectRef>
          <a:fontRef idx="minor">
            <a:schemeClr val="lt1"/>
          </a:fontRef>
        </dgm:style>
      </dgm:prSet>
      <dgm:spPr>
        <a:xfrm>
          <a:off x="2566280" y="0"/>
          <a:ext cx="2569103" cy="1765956"/>
        </a:xfrm>
        <a:gradFill rotWithShape="0">
          <a:lin ang="0" scaled="0"/>
          <a:tileRect/>
        </a:gradFill>
        <a:effectLst>
          <a:glow rad="127000">
            <a:schemeClr val="accent2">
              <a:alpha val="90000"/>
              <a:lumMod val="60000"/>
              <a:lumOff val="40000"/>
            </a:schemeClr>
          </a:glow>
          <a:outerShdw blurRad="57150" dist="19050" dir="5400000" algn="ctr" rotWithShape="0">
            <a:srgbClr val="000000">
              <a:alpha val="63000"/>
            </a:srgbClr>
          </a:outerShdw>
        </a:effectLst>
      </dgm:spPr>
      <dgm:t>
        <a:bodyPr/>
        <a:lstStyle/>
        <a:p>
          <a:endParaRPr kumimoji="1" lang="ja-JP" altLang="en-US"/>
        </a:p>
      </dgm:t>
    </dgm:pt>
    <dgm:pt modelId="{640EF01E-91FD-4231-BC48-6FDE77AE64D9}" type="pres">
      <dgm:prSet presAssocID="{9D39CEAE-754F-4DFB-AE8B-5C96961D6CE8}" presName="level" presStyleLbl="node1" presStyleIdx="0" presStyleCnt="3" custScaleY="100110">
        <dgm:presLayoutVars>
          <dgm:chMax val="1"/>
          <dgm:bulletEnabled val="1"/>
        </dgm:presLayoutVars>
      </dgm:prSet>
      <dgm:spPr/>
      <dgm:t>
        <a:bodyPr/>
        <a:lstStyle/>
        <a:p>
          <a:endParaRPr kumimoji="1" lang="ja-JP" altLang="en-US"/>
        </a:p>
      </dgm:t>
    </dgm:pt>
    <dgm:pt modelId="{7D853F34-44D8-492E-AD18-5DEF7BBD224B}" type="pres">
      <dgm:prSet presAssocID="{9D39CEAE-754F-4DFB-AE8B-5C96961D6CE8}" presName="levelTx" presStyleLbl="revTx" presStyleIdx="0" presStyleCnt="0">
        <dgm:presLayoutVars>
          <dgm:chMax val="1"/>
          <dgm:bulletEnabled val="1"/>
        </dgm:presLayoutVars>
      </dgm:prSet>
      <dgm:spPr/>
      <dgm:t>
        <a:bodyPr/>
        <a:lstStyle/>
        <a:p>
          <a:endParaRPr kumimoji="1" lang="ja-JP" altLang="en-US"/>
        </a:p>
      </dgm:t>
    </dgm:pt>
    <dgm:pt modelId="{9E3DBD64-A669-4424-B4BB-06DAE67662F4}" type="parTrans" cxnId="{FE443C2C-1273-4B44-8788-31FAAD2C063D}">
      <dgm:prSet/>
      <dgm:spPr/>
      <dgm:t>
        <a:bodyPr/>
        <a:lstStyle/>
        <a:p>
          <a:endParaRPr kumimoji="1" lang="ja-JP" altLang="en-US"/>
        </a:p>
      </dgm:t>
    </dgm:pt>
    <dgm:pt modelId="{80AB0E56-4145-49C7-B5D0-B2693EFB2981}" type="sibTrans" cxnId="{FE443C2C-1273-4B44-8788-31FAAD2C063D}">
      <dgm:prSet/>
      <dgm:spPr/>
      <dgm:t>
        <a:bodyPr/>
        <a:lstStyle/>
        <a:p>
          <a:endParaRPr kumimoji="1" lang="ja-JP" altLang="en-US"/>
        </a:p>
      </dgm:t>
    </dgm:pt>
    <dgm:pt modelId="{5C066790-DFBA-4A85-9AD7-FA564708C2CE}">
      <dgm:prSet phldrT="[テキスト]" phldr="1">
        <dgm:style>
          <a:lnRef idx="0">
            <a:schemeClr val="accent4"/>
          </a:lnRef>
          <a:fillRef idx="3">
            <a:schemeClr val="accent4"/>
          </a:fillRef>
          <a:effectRef idx="3">
            <a:schemeClr val="accent4"/>
          </a:effectRef>
          <a:fontRef idx="minor">
            <a:schemeClr val="lt1"/>
          </a:fontRef>
        </dgm:style>
      </dgm:prSet>
      <dgm:spPr>
        <a:xfrm>
          <a:off x="1283140" y="1765956"/>
          <a:ext cx="5135383" cy="1764015"/>
        </a:xfrm>
        <a:gradFill rotWithShape="0">
          <a:lin ang="0" scaled="0"/>
          <a:tileRect/>
        </a:gradFill>
        <a:effectLst>
          <a:glow rad="127000">
            <a:schemeClr val="accent4">
              <a:alpha val="90000"/>
              <a:lumMod val="60000"/>
              <a:lumOff val="40000"/>
            </a:schemeClr>
          </a:glow>
          <a:outerShdw blurRad="57150" dist="19050" dir="5400000" algn="ctr" rotWithShape="0">
            <a:srgbClr val="000000">
              <a:alpha val="63000"/>
            </a:srgbClr>
          </a:outerShdw>
        </a:effectLst>
      </dgm:spPr>
      <dgm:t>
        <a:bodyPr/>
        <a:lstStyle/>
        <a:p>
          <a:endParaRPr kumimoji="1" lang="ja-JP" altLang="en-US"/>
        </a:p>
      </dgm:t>
    </dgm:pt>
    <dgm:pt modelId="{BC12C286-DA0F-4F7F-AC06-DB8ECB7A17E7}" type="pres">
      <dgm:prSet presAssocID="{5C066790-DFBA-4A85-9AD7-FA564708C2CE}" presName="level" presStyleLbl="node1" presStyleIdx="1" presStyleCnt="3">
        <dgm:presLayoutVars>
          <dgm:chMax val="1"/>
          <dgm:bulletEnabled val="1"/>
        </dgm:presLayoutVars>
      </dgm:prSet>
      <dgm:spPr/>
      <dgm:t>
        <a:bodyPr/>
        <a:lstStyle/>
        <a:p>
          <a:endParaRPr kumimoji="1" lang="ja-JP" altLang="en-US"/>
        </a:p>
      </dgm:t>
    </dgm:pt>
    <dgm:pt modelId="{3B591A1D-0A16-4521-9F53-87C648BB2A4D}" type="pres">
      <dgm:prSet presAssocID="{5C066790-DFBA-4A85-9AD7-FA564708C2CE}" presName="levelTx" presStyleLbl="revTx" presStyleIdx="0" presStyleCnt="0">
        <dgm:presLayoutVars>
          <dgm:chMax val="1"/>
          <dgm:bulletEnabled val="1"/>
        </dgm:presLayoutVars>
      </dgm:prSet>
      <dgm:spPr/>
      <dgm:t>
        <a:bodyPr/>
        <a:lstStyle/>
        <a:p>
          <a:endParaRPr kumimoji="1" lang="ja-JP" altLang="en-US"/>
        </a:p>
      </dgm:t>
    </dgm:pt>
    <dgm:pt modelId="{62F6360D-57AD-4B54-925E-2EBC7C24F551}" type="parTrans" cxnId="{8208BF43-0438-494E-AB1E-FD9E0AEBA30B}">
      <dgm:prSet/>
      <dgm:spPr/>
      <dgm:t>
        <a:bodyPr/>
        <a:lstStyle/>
        <a:p>
          <a:endParaRPr kumimoji="1" lang="ja-JP" altLang="en-US"/>
        </a:p>
      </dgm:t>
    </dgm:pt>
    <dgm:pt modelId="{48DA2A41-A846-495E-92C6-07E72AD98D2C}" type="sibTrans" cxnId="{8208BF43-0438-494E-AB1E-FD9E0AEBA30B}">
      <dgm:prSet/>
      <dgm:spPr/>
      <dgm:t>
        <a:bodyPr/>
        <a:lstStyle/>
        <a:p>
          <a:endParaRPr kumimoji="1" lang="ja-JP" altLang="en-US"/>
        </a:p>
      </dgm:t>
    </dgm:pt>
    <dgm:pt modelId="{D2348368-6820-4F0F-9D89-8FDDA6BE8D97}">
      <dgm:prSet phldrT="[テキスト]" phldr="1">
        <dgm:style>
          <a:lnRef idx="0">
            <a:schemeClr val="accent6"/>
          </a:lnRef>
          <a:fillRef idx="3">
            <a:schemeClr val="accent6"/>
          </a:fillRef>
          <a:effectRef idx="3">
            <a:schemeClr val="accent6"/>
          </a:effectRef>
          <a:fontRef idx="minor">
            <a:schemeClr val="lt1"/>
          </a:fontRef>
        </dgm:style>
      </dgm:prSet>
      <dgm:spPr>
        <a:xfrm>
          <a:off x="0" y="3529971"/>
          <a:ext cx="7701663" cy="1764015"/>
        </a:xfrm>
        <a:gradFill rotWithShape="0">
          <a:lin ang="0" scaled="0"/>
          <a:tileRect/>
        </a:gradFill>
        <a:effectLst>
          <a:glow rad="127000">
            <a:schemeClr val="accent6">
              <a:alpha val="90000"/>
              <a:lumMod val="60000"/>
              <a:lumOff val="40000"/>
            </a:schemeClr>
          </a:glow>
          <a:outerShdw blurRad="57150" dist="19050" dir="5400000" algn="ctr" rotWithShape="0">
            <a:srgbClr val="000000">
              <a:alpha val="63000"/>
            </a:srgbClr>
          </a:outerShdw>
        </a:effectLst>
      </dgm:spPr>
      <dgm:t>
        <a:bodyPr/>
        <a:lstStyle/>
        <a:p>
          <a:endParaRPr kumimoji="1" lang="ja-JP" altLang="en-US"/>
        </a:p>
      </dgm:t>
    </dgm:pt>
    <dgm:pt modelId="{2466739E-8A77-4BA1-BDC4-DC78EDBB9754}" type="pres">
      <dgm:prSet presAssocID="{D2348368-6820-4F0F-9D89-8FDDA6BE8D97}" presName="level" presStyleLbl="node1" presStyleIdx="2" presStyleCnt="3">
        <dgm:presLayoutVars>
          <dgm:chMax val="1"/>
          <dgm:bulletEnabled val="1"/>
        </dgm:presLayoutVars>
      </dgm:prSet>
      <dgm:spPr/>
      <dgm:t>
        <a:bodyPr/>
        <a:lstStyle/>
        <a:p>
          <a:endParaRPr kumimoji="1" lang="ja-JP" altLang="en-US"/>
        </a:p>
      </dgm:t>
    </dgm:pt>
    <dgm:pt modelId="{815F57C7-7A93-4417-90E3-7C9EEBFB62A0}" type="pres">
      <dgm:prSet presAssocID="{D2348368-6820-4F0F-9D89-8FDDA6BE8D97}" presName="levelTx" presStyleLbl="revTx" presStyleIdx="0" presStyleCnt="0">
        <dgm:presLayoutVars>
          <dgm:chMax val="1"/>
          <dgm:bulletEnabled val="1"/>
        </dgm:presLayoutVars>
      </dgm:prSet>
      <dgm:spPr/>
      <dgm:t>
        <a:bodyPr/>
        <a:lstStyle/>
        <a:p>
          <a:endParaRPr kumimoji="1" lang="ja-JP" altLang="en-US"/>
        </a:p>
      </dgm:t>
    </dgm:pt>
    <dgm:pt modelId="{E7BA3128-87E0-4099-AD0A-04F8E8390400}" type="parTrans" cxnId="{BBE4E176-1913-4C8F-B6D0-79FB91B0D5C1}">
      <dgm:prSet/>
      <dgm:spPr/>
      <dgm:t>
        <a:bodyPr/>
        <a:lstStyle/>
        <a:p>
          <a:endParaRPr kumimoji="1" lang="ja-JP" altLang="en-US"/>
        </a:p>
      </dgm:t>
    </dgm:pt>
    <dgm:pt modelId="{031CF995-1694-4C8B-B018-3F5744C015C8}" type="sibTrans" cxnId="{BBE4E176-1913-4C8F-B6D0-79FB91B0D5C1}">
      <dgm:prSet/>
      <dgm:spPr/>
      <dgm:t>
        <a:bodyPr/>
        <a:lstStyle/>
        <a:p>
          <a:endParaRPr kumimoji="1" lang="ja-JP" altLang="en-US"/>
        </a:p>
      </dgm:t>
    </dgm:pt>
  </dgm:ptLst>
  <dgm:cxnLst>
    <dgm:cxn modelId="{190E6BAC-FACC-4A60-81F9-FBD2EE62AAE3}" type="presOf" srcId="{E3D441F2-758A-43F4-A136-F7D35D5E7C5D}" destId="{07175D6C-39FB-4B99-BFEA-10AB2F7FD458}" srcOrd="0" destOrd="0" presId="urn:microsoft.com/office/officeart/2005/8/layout/pyramid1#1"/>
    <dgm:cxn modelId="{0917ABC3-2B4F-4945-8F6A-CE13EB25EE93}" type="presOf" srcId="{E3D441F2-758A-43F4-A136-F7D35D5E7C5D}" destId="{960C01CC-A291-4C64-BD5F-536A30DAC40D}" srcOrd="1" destOrd="1" presId="urn:microsoft.com/office/officeart/2005/8/layout/pyramid1#1"/>
    <dgm:cxn modelId="{28BCABF9-A5D8-498E-99E4-523D7FA5331D}" type="presOf" srcId="{E3D441F2-758A-43F4-A136-F7D35D5E7C5D}" destId="{965305B9-9DB6-41CD-8643-522764DD946A}" srcOrd="2" destOrd="1" presId="urn:microsoft.com/office/officeart/2005/8/layout/pyramid1#1"/>
    <dgm:cxn modelId="{8C05F890-8421-4434-B553-9C5364FF9D83}" type="presOf" srcId="{E3D441F2-758A-43F4-A136-F7D35D5E7C5D}" destId="{FFF648D4-03C0-4FFC-AF1C-DB17A6F26B6C}" srcOrd="3" destOrd="1" presId="urn:microsoft.com/office/officeart/2005/8/layout/pyramid1#1"/>
    <dgm:cxn modelId="{A4F75A50-E58E-4D9E-BCD3-BF7FE5FA1892}" type="presOf" srcId="{9D39CEAE-754F-4DFB-AE8B-5C96961D6CE8}" destId="{640EF01E-91FD-4231-BC48-6FDE77AE64D9}" srcOrd="0" destOrd="0" presId="urn:microsoft.com/office/officeart/2005/8/layout/pyramid1#1"/>
    <dgm:cxn modelId="{9774918D-3038-4D49-A5BB-C586B6EB2EEB}" type="presOf" srcId="{9D39CEAE-754F-4DFB-AE8B-5C96961D6CE8}" destId="{7D853F34-44D8-492E-AD18-5DEF7BBD224B}" srcOrd="1" destOrd="0" presId="urn:microsoft.com/office/officeart/2005/8/layout/pyramid1#1"/>
    <dgm:cxn modelId="{F06B16E6-75D4-4861-B4E8-169E086822E9}" type="presOf" srcId="{9D39CEAE-754F-4DFB-AE8B-5C96961D6CE8}" destId="{640EF01E-91FD-4231-BC48-6FDE77AE64D9}" srcOrd="2" destOrd="0" presId="urn:microsoft.com/office/officeart/2005/8/layout/pyramid1#1"/>
    <dgm:cxn modelId="{FD289D4B-1778-418F-8AEE-8543BE4626E0}" type="presOf" srcId="{9D39CEAE-754F-4DFB-AE8B-5C96961D6CE8}" destId="{7D853F34-44D8-492E-AD18-5DEF7BBD224B}" srcOrd="3" destOrd="0" presId="urn:microsoft.com/office/officeart/2005/8/layout/pyramid1#1"/>
    <dgm:cxn modelId="{FE443C2C-1273-4B44-8788-31FAAD2C063D}" srcId="{E3D441F2-758A-43F4-A136-F7D35D5E7C5D}" destId="{9D39CEAE-754F-4DFB-AE8B-5C96961D6CE8}" srcOrd="0" destOrd="0" parTransId="{9E3DBD64-A669-4424-B4BB-06DAE67662F4}" sibTransId="{80AB0E56-4145-49C7-B5D0-B2693EFB2981}" presId="urn:microsoft.com/office/officeart/2005/8/layout/pyramid1#1"/>
    <dgm:cxn modelId="{2FECD77B-D206-4726-A999-D347D8225E5F}" type="presOf" srcId="{5C066790-DFBA-4A85-9AD7-FA564708C2CE}" destId="{BC12C286-DA0F-4F7F-AC06-DB8ECB7A17E7}" srcOrd="0" destOrd="0" presId="urn:microsoft.com/office/officeart/2005/8/layout/pyramid1#1"/>
    <dgm:cxn modelId="{F36B3ADD-3DBE-4835-BD42-20FA92B4D62A}" type="presOf" srcId="{5C066790-DFBA-4A85-9AD7-FA564708C2CE}" destId="{3B591A1D-0A16-4521-9F53-87C648BB2A4D}" srcOrd="1" destOrd="0" presId="urn:microsoft.com/office/officeart/2005/8/layout/pyramid1#1"/>
    <dgm:cxn modelId="{83AE03F9-3300-4D83-96E4-C8D90045892B}" type="presOf" srcId="{5C066790-DFBA-4A85-9AD7-FA564708C2CE}" destId="{BC12C286-DA0F-4F7F-AC06-DB8ECB7A17E7}" srcOrd="2" destOrd="0" presId="urn:microsoft.com/office/officeart/2005/8/layout/pyramid1#1"/>
    <dgm:cxn modelId="{95FE9A04-553F-498A-BD3C-6CE2EE5AEB2B}" type="presOf" srcId="{5C066790-DFBA-4A85-9AD7-FA564708C2CE}" destId="{3B591A1D-0A16-4521-9F53-87C648BB2A4D}" srcOrd="3" destOrd="0" presId="urn:microsoft.com/office/officeart/2005/8/layout/pyramid1#1"/>
    <dgm:cxn modelId="{8208BF43-0438-494E-AB1E-FD9E0AEBA30B}" srcId="{E3D441F2-758A-43F4-A136-F7D35D5E7C5D}" destId="{5C066790-DFBA-4A85-9AD7-FA564708C2CE}" srcOrd="1" destOrd="0" parTransId="{62F6360D-57AD-4B54-925E-2EBC7C24F551}" sibTransId="{48DA2A41-A846-495E-92C6-07E72AD98D2C}" presId="urn:microsoft.com/office/officeart/2005/8/layout/pyramid1#1"/>
    <dgm:cxn modelId="{1991C01A-42F5-4E99-AC63-EBEAD052C738}" type="presOf" srcId="{D2348368-6820-4F0F-9D89-8FDDA6BE8D97}" destId="{2466739E-8A77-4BA1-BDC4-DC78EDBB9754}" srcOrd="0" destOrd="0" presId="urn:microsoft.com/office/officeart/2005/8/layout/pyramid1#1"/>
    <dgm:cxn modelId="{006BF1D4-8008-4926-8446-CD8310E369D0}" type="presOf" srcId="{D2348368-6820-4F0F-9D89-8FDDA6BE8D97}" destId="{815F57C7-7A93-4417-90E3-7C9EEBFB62A0}" srcOrd="1" destOrd="0" presId="urn:microsoft.com/office/officeart/2005/8/layout/pyramid1#1"/>
    <dgm:cxn modelId="{A3F7B206-1E80-46BB-868A-D6834DED4267}" type="presOf" srcId="{D2348368-6820-4F0F-9D89-8FDDA6BE8D97}" destId="{2466739E-8A77-4BA1-BDC4-DC78EDBB9754}" srcOrd="2" destOrd="0" presId="urn:microsoft.com/office/officeart/2005/8/layout/pyramid1#1"/>
    <dgm:cxn modelId="{3C55D9FD-DE57-49D8-8AE3-7BC6969EBD4B}" type="presOf" srcId="{D2348368-6820-4F0F-9D89-8FDDA6BE8D97}" destId="{815F57C7-7A93-4417-90E3-7C9EEBFB62A0}" srcOrd="3" destOrd="0" presId="urn:microsoft.com/office/officeart/2005/8/layout/pyramid1#1"/>
    <dgm:cxn modelId="{BBE4E176-1913-4C8F-B6D0-79FB91B0D5C1}" srcId="{E3D441F2-758A-43F4-A136-F7D35D5E7C5D}" destId="{D2348368-6820-4F0F-9D89-8FDDA6BE8D97}" srcOrd="2" destOrd="0" parTransId="{E7BA3128-87E0-4099-AD0A-04F8E8390400}" sibTransId="{031CF995-1694-4C8B-B018-3F5744C015C8}" presId="urn:microsoft.com/office/officeart/2005/8/layout/pyramid1#1"/>
  </dgm:cxnLst>
  <dgm:bg/>
  <dgm:whole/>
  <dgm:extLst>
    <a:ext uri="http://schemas.microsoft.com/office/drawing/2008/diagram">
      <dsp:dataModelExt xmlns:dsp="http://schemas.microsoft.com/office/drawing/2008/diagram" relId="rId1" minVer="http://schemas.microsoft.com/office/drawing/2008/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0EF01E-91FD-4231-BC48-6FDE77AE64D9}">
      <dsp:nvSpPr>
        <dsp:cNvPr id="0" name=""/>
        <dsp:cNvSpPr/>
      </dsp:nvSpPr>
      <dsp:spPr>
        <a:xfrm>
          <a:off x="1924459" y="0"/>
          <a:ext cx="1926576" cy="1765956"/>
        </a:xfrm>
        <a:prstGeom prst="trapezoid">
          <a:avLst>
            <a:gd name="adj" fmla="val 54548"/>
          </a:avLst>
        </a:prstGeom>
        <a:gradFill rotWithShape="0">
          <a:lin ang="0" scaled="0"/>
          <a:tileRect/>
        </a:gradFill>
        <a:effectLst>
          <a:glow rad="127000">
            <a:schemeClr val="accent2">
              <a:alpha val="90000"/>
              <a:lumMod val="60000"/>
              <a:lumOff val="40000"/>
            </a:schemeClr>
          </a:glow>
          <a:outerShdw blurRad="57150" dist="19050" dir="5400000" algn="ctr" rotWithShape="0">
            <a:srgbClr val="000000">
              <a:alpha val="63000"/>
            </a:srgbClr>
          </a:outerShdw>
        </a:effectLst>
      </dsp:spPr>
      <dsp:style>
        <a:lnRef idx="0">
          <a:schemeClr val="accent2"/>
        </a:lnRef>
        <a:fillRef idx="3">
          <a:schemeClr val="accent2"/>
        </a:fillRef>
        <a:effectRef idx="3">
          <a:schemeClr val="accent2"/>
        </a:effectRef>
        <a:fontRef idx="minor">
          <a:schemeClr val="tx1"/>
        </a:fontRef>
      </dsp:style>
      <dsp:txBody>
        <a:bodyPr spcFirstLastPara="0" vert="horz" wrap="square" lIns="38100" tIns="38100" rIns="38100" bIns="38100" numCol="1" spcCol="1270" anchor="ctr" anchorCtr="0">
          <a:noAutofit/>
        </a:bodyPr>
        <a:p>
          <a:pPr lvl="0" algn="ctr" defTabSz="1333500">
            <a:lnSpc>
              <a:spcPct val="90000"/>
            </a:lnSpc>
            <a:spcBef>
              <a:spcPct val="0"/>
            </a:spcBef>
            <a:spcAft>
              <a:spcPct val="35000"/>
            </a:spcAft>
          </a:pPr>
          <a:endParaRPr kumimoji="1" lang="ja-JP" altLang="en-US" sz="3000" kern="1200"/>
        </a:p>
      </dsp:txBody>
      <dsp:txXfrm>
        <a:off x="1924459" y="0"/>
        <a:ext cx="1926576" cy="1765956"/>
      </dsp:txXfrm>
    </dsp:sp>
    <dsp:sp modelId="{BC12C286-DA0F-4F7F-AC06-DB8ECB7A17E7}">
      <dsp:nvSpPr>
        <dsp:cNvPr id="0" name=""/>
        <dsp:cNvSpPr/>
      </dsp:nvSpPr>
      <dsp:spPr>
        <a:xfrm>
          <a:off x="962230" y="1765956"/>
          <a:ext cx="3851036" cy="1764015"/>
        </a:xfrm>
        <a:prstGeom prst="trapezoid">
          <a:avLst>
            <a:gd name="adj" fmla="val 54548"/>
          </a:avLst>
        </a:prstGeom>
        <a:gradFill rotWithShape="0">
          <a:lin ang="0" scaled="0"/>
          <a:tileRect/>
        </a:gradFill>
        <a:effectLst>
          <a:glow rad="127000">
            <a:schemeClr val="accent4">
              <a:alpha val="90000"/>
              <a:lumMod val="60000"/>
              <a:lumOff val="40000"/>
            </a:schemeClr>
          </a:glow>
          <a:outerShdw blurRad="57150" dist="19050" dir="5400000" algn="ctr" rotWithShape="0">
            <a:srgbClr val="000000">
              <a:alpha val="63000"/>
            </a:srgbClr>
          </a:outerShdw>
        </a:effectLst>
      </dsp:spPr>
      <dsp:style>
        <a:lnRef idx="0">
          <a:schemeClr val="accent4"/>
        </a:lnRef>
        <a:fillRef idx="3">
          <a:schemeClr val="accent4"/>
        </a:fillRef>
        <a:effectRef idx="3">
          <a:schemeClr val="accent4"/>
        </a:effectRef>
        <a:fontRef idx="minor">
          <a:schemeClr val="tx1"/>
        </a:fontRef>
      </dsp:style>
      <dsp:txBody>
        <a:bodyPr spcFirstLastPara="0" vert="horz" wrap="square" lIns="49530" tIns="49530" rIns="49530" bIns="49530" numCol="1" spcCol="1270" anchor="ctr" anchorCtr="0">
          <a:noAutofit/>
        </a:bodyPr>
        <a:p>
          <a:pPr lvl="0" algn="ctr" defTabSz="1733550">
            <a:lnSpc>
              <a:spcPct val="90000"/>
            </a:lnSpc>
            <a:spcBef>
              <a:spcPct val="0"/>
            </a:spcBef>
            <a:spcAft>
              <a:spcPct val="35000"/>
            </a:spcAft>
          </a:pPr>
          <a:endParaRPr kumimoji="1" lang="ja-JP" altLang="en-US" sz="3900" kern="1200"/>
        </a:p>
      </dsp:txBody>
      <dsp:txXfrm>
        <a:off x="1636161" y="1765956"/>
        <a:ext cx="2503173" cy="1764015"/>
      </dsp:txXfrm>
    </dsp:sp>
    <dsp:sp modelId="{2466739E-8A77-4BA1-BDC4-DC78EDBB9754}">
      <dsp:nvSpPr>
        <dsp:cNvPr id="0" name=""/>
        <dsp:cNvSpPr/>
      </dsp:nvSpPr>
      <dsp:spPr>
        <a:xfrm>
          <a:off x="0" y="3529971"/>
          <a:ext cx="5775495" cy="1764015"/>
        </a:xfrm>
        <a:prstGeom prst="trapezoid">
          <a:avLst>
            <a:gd name="adj" fmla="val 54548"/>
          </a:avLst>
        </a:prstGeom>
        <a:gradFill rotWithShape="0">
          <a:lin ang="0" scaled="0"/>
          <a:tileRect/>
        </a:gradFill>
        <a:effectLst>
          <a:glow rad="127000">
            <a:schemeClr val="accent6">
              <a:alpha val="90000"/>
              <a:lumMod val="60000"/>
              <a:lumOff val="40000"/>
            </a:schemeClr>
          </a:glow>
          <a:outerShdw blurRad="57150" dist="19050" dir="5400000" algn="ctr" rotWithShape="0">
            <a:srgbClr val="000000">
              <a:alpha val="63000"/>
            </a:srgbClr>
          </a:outerShdw>
        </a:effectLst>
      </dsp:spPr>
      <dsp:style>
        <a:lnRef idx="0">
          <a:schemeClr val="accent6"/>
        </a:lnRef>
        <a:fillRef idx="3">
          <a:schemeClr val="accent6"/>
        </a:fillRef>
        <a:effectRef idx="3">
          <a:schemeClr val="accent6"/>
        </a:effectRef>
        <a:fontRef idx="minor">
          <a:schemeClr val="tx1"/>
        </a:fontRef>
      </dsp:style>
      <dsp:txBody>
        <a:bodyPr spcFirstLastPara="0" vert="horz" wrap="square" lIns="74930" tIns="74930" rIns="74930" bIns="74930" numCol="1" spcCol="1270" anchor="ctr" anchorCtr="0">
          <a:noAutofit/>
        </a:bodyPr>
        <a:p>
          <a:pPr lvl="0" algn="ctr" defTabSz="2622550">
            <a:lnSpc>
              <a:spcPct val="90000"/>
            </a:lnSpc>
            <a:spcBef>
              <a:spcPct val="0"/>
            </a:spcBef>
            <a:spcAft>
              <a:spcPct val="35000"/>
            </a:spcAft>
          </a:pPr>
          <a:endParaRPr kumimoji="1" lang="ja-JP" altLang="en-US" sz="5900" kern="1200"/>
        </a:p>
      </dsp:txBody>
      <dsp:txXfrm>
        <a:off x="1010712" y="3529971"/>
        <a:ext cx="3754072" cy="1764015"/>
      </dsp:txXfrm>
    </dsp:sp>
  </dsp:spTree>
</dsp:drawing>
</file>

<file path=ppt/diagrams/layout1.xml><?xml version="1.0" encoding="utf-8"?>
<dgm:layoutDef xmlns:dgm="http://schemas.openxmlformats.org/drawingml/2006/diagram" xmlns:a="http://schemas.openxmlformats.org/drawingml/2006/main" uniqueId="urn:microsoft.com/office/officeart/2005/8/layout/pyramid1#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Choose1">
      <dgm:if name="If1"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Else1">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Choose2">
      <dgm:if name="If2" axis="root des" ptType="all node" func="maxDepth" op="gte" val="2">
        <dgm:constrLst>
          <dgm:constr type="primFontSz" for="des" forName="levelTx" op="equ"/>
          <dgm:constr type="secFontSz" for="des" forName="acctTx" op="equ"/>
          <dgm:constr type="pyraAcctRatio" val="0.32"/>
        </dgm:constrLst>
      </dgm:if>
      <dgm:else name="Else2">
        <dgm:constrLst>
          <dgm:constr type="primFontSz" for="des" forName="levelTx" op="equ"/>
          <dgm:constr type="secFontSz" for="des" forName="acctTx" op="equ"/>
          <dgm:constr type="pyraAcctRatio"/>
        </dgm:constrLst>
      </dgm:else>
    </dgm:choose>
    <dgm:ruleLst/>
    <dgm:forEach name="ForEach1" axis="ch" ptType="node">
      <dgm:layoutNode name="LayoutNode1">
        <dgm:alg type="composite">
          <dgm:param type="horzAlign" val="none"/>
        </dgm:alg>
        <dgm:shape xmlns:r="http://schemas.openxmlformats.org/officeDocument/2006/relationships" r:blip="">
          <dgm:adjLst/>
        </dgm:shape>
        <dgm:presOf/>
        <dgm:choose name="Choose3">
          <dgm:if name="If3"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Else3">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Choose4">
          <dgm:if name="If4"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Else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7" name="ヘッダー プレースホルダー 1"/>
          <p:cNvSpPr>
            <a:spLocks noGrp="1"/>
          </p:cNvSpPr>
          <p:nvPr>
            <p:ph type="hdr" sz="quarter"/>
          </p:nvPr>
        </p:nvSpPr>
        <p:spPr>
          <a:xfrm>
            <a:off x="0" y="1"/>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8" name="日付プレースホルダー 2"/>
          <p:cNvSpPr>
            <a:spLocks noGrp="1"/>
          </p:cNvSpPr>
          <p:nvPr>
            <p:ph type="dt" sz="quarter" idx="1"/>
          </p:nvPr>
        </p:nvSpPr>
        <p:spPr>
          <a:xfrm>
            <a:off x="3884613" y="1"/>
            <a:ext cx="2971800" cy="457200"/>
          </a:xfrm>
          <a:prstGeom prst="rect">
            <a:avLst/>
          </a:prstGeom>
        </p:spPr>
        <p:txBody>
          <a:bodyPr vert="horz" lIns="91440" tIns="45720" rIns="91440" bIns="45720" rtlCol="0"/>
          <a:lstStyle>
            <a:lvl1pPr algn="r">
              <a:defRPr sz="1200"/>
            </a:lvl1pPr>
          </a:lstStyle>
          <a:p>
            <a:fld id="{5106495F-6063-4993-A734-166D669CB266}" type="datetimeFigureOut">
              <a:rPr kumimoji="1" lang="ja-JP" altLang="en-US" smtClean="0"/>
              <a:t>2022/1/5</a:t>
            </a:fld>
            <a:endParaRPr kumimoji="1" lang="ja-JP" altLang="en-US"/>
          </a:p>
        </p:txBody>
      </p:sp>
      <p:sp>
        <p:nvSpPr>
          <p:cNvPr id="1109" name="フッター プレースホルダー 3"/>
          <p:cNvSpPr>
            <a:spLocks noGrp="1"/>
          </p:cNvSpPr>
          <p:nvPr>
            <p:ph type="ftr" sz="quarter" idx="2"/>
          </p:nvPr>
        </p:nvSpPr>
        <p:spPr>
          <a:xfrm>
            <a:off x="0" y="8685214"/>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10" name="スライド番号プレースホルダー 4"/>
          <p:cNvSpPr>
            <a:spLocks noGrp="1"/>
          </p:cNvSpPr>
          <p:nvPr>
            <p:ph type="sldNum" sz="quarter" idx="3"/>
          </p:nvPr>
        </p:nvSpPr>
        <p:spPr>
          <a:xfrm>
            <a:off x="3884613" y="8685214"/>
            <a:ext cx="2971800" cy="457200"/>
          </a:xfrm>
          <a:prstGeom prst="rect">
            <a:avLst/>
          </a:prstGeom>
        </p:spPr>
        <p:txBody>
          <a:bodyPr vert="horz" lIns="91440" tIns="45720" rIns="91440" bIns="45720" rtlCol="0" anchor="b"/>
          <a:lstStyle>
            <a:lvl1pPr algn="r">
              <a:defRPr sz="1200"/>
            </a:lvl1pPr>
          </a:lstStyle>
          <a:p>
            <a:fld id="{429EFFF0-29BD-4FE4-AA32-41D1110306B2}"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D9AC69F7-E1FE-478D-ADD7-88AD3C318D92}" type="datetimeFigureOut">
              <a:rPr kumimoji="1" lang="ja-JP" altLang="en-US" smtClean="0"/>
              <a:t>2022/3/11</a:t>
            </a:fld>
            <a:endParaRPr kumimoji="1" lang="ja-JP" altLang="en-US"/>
          </a:p>
        </p:txBody>
      </p:sp>
      <p:sp>
        <p:nvSpPr>
          <p:cNvPr id="1102" name="スライド イメージ プレースホルダー 3"/>
          <p:cNvSpPr>
            <a:spLocks noGrp="1" noRot="1" noChangeAspect="1"/>
          </p:cNvSpPr>
          <p:nvPr>
            <p:ph type="sldImg" idx="2"/>
          </p:nvPr>
        </p:nvSpPr>
        <p:spPr>
          <a:xfrm>
            <a:off x="1372196" y="1143548"/>
            <a:ext cx="4113607" cy="3085972"/>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1" y="4400552"/>
            <a:ext cx="5486400" cy="360045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8685214"/>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4"/>
            <a:ext cx="2971800" cy="458787"/>
          </a:xfrm>
          <a:prstGeom prst="rect">
            <a:avLst/>
          </a:prstGeom>
        </p:spPr>
        <p:txBody>
          <a:bodyPr vert="horz" lIns="91440" tIns="45720" rIns="91440" bIns="45720" rtlCol="0" anchor="b"/>
          <a:lstStyle>
            <a:lvl1pPr algn="r">
              <a:defRPr sz="1200"/>
            </a:lvl1pPr>
          </a:lstStyle>
          <a:p>
            <a:fld id="{35C36131-8379-43CC-B8C0-4FAF7FAB7952}" type="slidenum">
              <a:rPr kumimoji="1" lang="ja-JP" altLang="en-US" smtClean="0"/>
              <a:t>‹#›</a:t>
            </a:fld>
            <a:endParaRPr kumimoji="1" lang="ja-JP" altLang="en-US"/>
          </a:p>
        </p:txBody>
      </p:sp>
    </p:spTree>
    <p:extLst>
      <p:ext uri="{BB962C8B-B14F-4D97-AF65-F5344CB8AC3E}">
        <p14:creationId xmlns:p14="http://schemas.microsoft.com/office/powerpoint/2010/main" val="42380063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xml version="1.0" encoding="UTF-8"?><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xml version="1.0" encoding="UTF-8"?><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2.xml.rels><?xml version="1.0" encoding="UTF-8"?><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xml version="1.0" encoding="UTF-8"?><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xml version="1.0" encoding="UTF-8"?><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xml version="1.0" encoding="UTF-8"?><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xml version="1.0" encoding="UTF-8"?><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xml version="1.0" encoding="UTF-8"?><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xml version="1.0" encoding="UTF-8"?><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xml version="1.0" encoding="UTF-8"?><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16" name="四角形 171"/>
          <p:cNvSpPr>
            <a:spLocks noGrp="1" noRot="1" noChangeAspect="1"/>
          </p:cNvSpPr>
          <p:nvPr>
            <p:ph type="sldImg" idx="2"/>
          </p:nvPr>
        </p:nvSpPr>
        <p:spPr>
          <a:xfrm>
            <a:off x="1457215" y="248280"/>
            <a:ext cx="4114701" cy="3085973"/>
          </a:xfrm>
          <a:prstGeom prst="rect">
            <a:avLst/>
          </a:prstGeom>
        </p:spPr>
        <p:txBody>
          <a:bodyPr/>
          <a:lstStyle/>
          <a:p>
            <a:endParaRPr kumimoji="1" lang="ja-JP" altLang="en-US"/>
          </a:p>
        </p:txBody>
      </p:sp>
      <p:sp>
        <p:nvSpPr>
          <p:cNvPr id="1117" name="四角形 172"/>
          <p:cNvSpPr>
            <a:spLocks noGrp="1"/>
          </p:cNvSpPr>
          <p:nvPr>
            <p:ph type="body" sz="quarter" idx="3"/>
          </p:nvPr>
        </p:nvSpPr>
        <p:spPr>
          <a:xfrm>
            <a:off x="771796" y="3645740"/>
            <a:ext cx="5486400" cy="3600451"/>
          </a:xfrm>
          <a:prstGeom prst="rect">
            <a:avLst/>
          </a:prstGeom>
        </p:spPr>
        <p:txBody>
          <a:bodyPr/>
          <a:lstStyle/>
          <a:p>
            <a:r>
              <a:rPr kumimoji="1" lang="ja-JP" altLang="en-US"/>
              <a:t>本研修では、子どものSOSサインへの気づきと理解、そして支援につなげるための関わり方について説明します。</a:t>
            </a:r>
          </a:p>
          <a:p>
            <a:endParaRPr kumimoji="1" lang="ja-JP" altLang="en-US"/>
          </a:p>
        </p:txBody>
      </p:sp>
      <p:sp>
        <p:nvSpPr>
          <p:cNvPr id="1118" name="四角形 173"/>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35C36131-8379-43CC-B8C0-4FAF7FAB7952}" type="slidenum">
              <a:rPr kumimoji="1" lang="ja-JP" altLang="en-US" smtClean="0"/>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66" name="四角形 124"/>
          <p:cNvSpPr>
            <a:spLocks noGrp="1" noRot="1" noChangeAspect="1"/>
          </p:cNvSpPr>
          <p:nvPr>
            <p:ph type="sldImg" idx="2"/>
          </p:nvPr>
        </p:nvSpPr>
        <p:spPr>
          <a:xfrm>
            <a:off x="1372449" y="514085"/>
            <a:ext cx="4114702" cy="3085973"/>
          </a:xfrm>
          <a:prstGeom prst="rect">
            <a:avLst/>
          </a:prstGeom>
        </p:spPr>
        <p:txBody>
          <a:bodyPr/>
          <a:lstStyle/>
          <a:p>
            <a:endParaRPr kumimoji="1" lang="ja-JP" altLang="en-US"/>
          </a:p>
        </p:txBody>
      </p:sp>
      <p:sp>
        <p:nvSpPr>
          <p:cNvPr id="1267" name="四角形 125"/>
          <p:cNvSpPr>
            <a:spLocks noGrp="1"/>
          </p:cNvSpPr>
          <p:nvPr>
            <p:ph type="body" sz="quarter" idx="3"/>
          </p:nvPr>
        </p:nvSpPr>
        <p:spPr>
          <a:xfrm>
            <a:off x="215455" y="3900317"/>
            <a:ext cx="6431537" cy="5119049"/>
          </a:xfrm>
          <a:prstGeom prst="rect">
            <a:avLst/>
          </a:prstGeom>
        </p:spPr>
        <p:txBody>
          <a:bodyPr/>
          <a:lstStyle/>
          <a:p>
            <a:r>
              <a:rPr kumimoji="1" lang="ja-JP" altLang="en-US"/>
              <a:t>子どもからSOSを出してもらうためには、子どもが自ら周りの大人にSOSを出せるような環境をつくることや、子ども自身の力の育成も必要だと言われています。</a:t>
            </a:r>
          </a:p>
          <a:p>
            <a:r>
              <a:rPr kumimoji="1" lang="ja-JP" altLang="en-US"/>
              <a:t>学校で子どもに一番近い大人は教員です。</a:t>
            </a:r>
          </a:p>
          <a:p>
            <a:r>
              <a:rPr kumimoji="1" lang="ja-JP" altLang="en-US"/>
              <a:t>子どもが先生と話したい、相談したいと思えるような信頼関係の構築は必須です。</a:t>
            </a:r>
            <a:endParaRPr kumimoji="1" lang="ja-JP" altLang="en-US"/>
          </a:p>
          <a:p>
            <a:r>
              <a:rPr kumimoji="1" lang="ja-JP" altLang="en-US"/>
              <a:t>最初に説明した、一次支援の部分でもあります。</a:t>
            </a:r>
            <a:endParaRPr kumimoji="1" lang="ja-JP" altLang="en-US"/>
          </a:p>
          <a:p>
            <a:r>
              <a:rPr kumimoji="1" lang="ja-JP" altLang="en-US"/>
              <a:t>また、子どもが先生以外の人への相談を望む場合もあると思います。</a:t>
            </a:r>
          </a:p>
          <a:p>
            <a:r>
              <a:rPr kumimoji="1" lang="ja-JP" altLang="en-US"/>
              <a:t>SCやSSWの在校時間は限られていますが、つなぎ方や時間確保の工夫などで、相談機会を作ることが望まれます。</a:t>
            </a:r>
            <a:endParaRPr kumimoji="1" lang="ja-JP" altLang="en-US"/>
          </a:p>
          <a:p>
            <a:r>
              <a:rPr kumimoji="1" lang="ja-JP" altLang="en-US"/>
              <a:t>子どもがSOSサインを出す機会として、各種アンケートが実施されていると思います。</a:t>
            </a:r>
          </a:p>
          <a:p>
            <a:r>
              <a:rPr kumimoji="1" lang="ja-JP" altLang="en-US"/>
              <a:t>先ほども説明しましたが、アンケートは結果が出たから終わりではなく、それを活用することに意味があります。</a:t>
            </a:r>
          </a:p>
          <a:p>
            <a:r>
              <a:rPr kumimoji="1" lang="ja-JP" altLang="en-US"/>
              <a:t>回答は一人一人の子どもの「声」ですので、しっかりと受け止め、サインを見逃さないことが大切です。</a:t>
            </a:r>
            <a:endParaRPr kumimoji="1" lang="ja-JP" altLang="en-US"/>
          </a:p>
          <a:p>
            <a:r>
              <a:rPr kumimoji="1" lang="ja-JP" altLang="en-US"/>
              <a:t>子どもが相談しやすい環境づくりを進める一方で、子どもの援助希求能力やレジリエンスの育成を目的とした教育の取り組みも望まれています。</a:t>
            </a:r>
          </a:p>
          <a:p>
            <a:r>
              <a:rPr kumimoji="1" lang="ja-JP" altLang="en-US"/>
              <a:t>これらの教育の実施には、担任だけではなく、養護教諭やSC、SSW、保健師など校内外の専門職のサポートが必要です。</a:t>
            </a:r>
          </a:p>
          <a:p>
            <a:r>
              <a:rPr kumimoji="1" lang="ja-JP" altLang="en-US"/>
              <a:t>まさに、チームでの取組です。例えば、東京都では、担任、養護教諭、地域の保健師、SCがチームを組み、ストレスへの対処方法や信頼できる大人にSOSを出す方法について、授業を行っています。</a:t>
            </a:r>
            <a:endParaRPr kumimoji="1" lang="ja-JP" altLang="en-US"/>
          </a:p>
          <a:p>
            <a:r>
              <a:rPr kumimoji="1" lang="ja-JP" altLang="en-US"/>
              <a:t>しかし、実施にあたっては、適切な授業内容の検討や関係者の合意など、時間をかけてクリアすべき課題がいくつかあります。</a:t>
            </a:r>
          </a:p>
          <a:p>
            <a:r>
              <a:rPr kumimoji="1" lang="ja-JP" altLang="en-US"/>
              <a:t>また、これらの教育が子どもたちのこころに届くためには、上記の環境づくりの他に、温かい人間関係を築く教育や生命を尊重する教育など、下地づくりの教育が必要だと言われています。</a:t>
            </a:r>
            <a:endParaRPr kumimoji="1" lang="ja-JP" altLang="en-US"/>
          </a:p>
          <a:p>
            <a:r>
              <a:rPr kumimoji="1" lang="ja-JP" altLang="en-US"/>
              <a:t>まずは、実際の子どもたちの様子をふまえ、子どもたちに必要な力についてチームで話し合うなど、無理のないところから始めてみましょう。</a:t>
            </a:r>
            <a:endParaRPr kumimoji="1" lang="ja-JP" altLang="en-US"/>
          </a:p>
        </p:txBody>
      </p:sp>
      <p:sp>
        <p:nvSpPr>
          <p:cNvPr id="1268" name="四角形 126"/>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35C36131-8379-43CC-B8C0-4FAF7FAB7952}" type="slidenum">
              <a:rPr kumimoji="1" lang="ja-JP" altLang="en-US" smtClean="0"/>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75" name="四角形 93"/>
          <p:cNvSpPr>
            <a:spLocks noGrp="1" noRot="1" noChangeAspect="1"/>
          </p:cNvSpPr>
          <p:nvPr>
            <p:ph type="sldImg" idx="2"/>
          </p:nvPr>
        </p:nvSpPr>
        <p:spPr>
          <a:xfrm>
            <a:off x="1372196" y="257043"/>
            <a:ext cx="4113607" cy="3085973"/>
          </a:xfrm>
          <a:prstGeom prst="rect">
            <a:avLst/>
          </a:prstGeom>
        </p:spPr>
        <p:txBody>
          <a:bodyPr/>
          <a:lstStyle/>
          <a:p>
            <a:endParaRPr kumimoji="1" lang="ja-JP" altLang="en-US"/>
          </a:p>
        </p:txBody>
      </p:sp>
      <p:sp>
        <p:nvSpPr>
          <p:cNvPr id="1276" name="四角形 94"/>
          <p:cNvSpPr>
            <a:spLocks noGrp="1"/>
          </p:cNvSpPr>
          <p:nvPr>
            <p:ph type="body" sz="quarter" idx="3"/>
          </p:nvPr>
        </p:nvSpPr>
        <p:spPr>
          <a:xfrm>
            <a:off x="686071" y="3717629"/>
            <a:ext cx="5486400" cy="3600451"/>
          </a:xfrm>
          <a:prstGeom prst="rect">
            <a:avLst/>
          </a:prstGeom>
        </p:spPr>
        <p:txBody>
          <a:bodyPr/>
          <a:lstStyle/>
          <a:p>
            <a:r>
              <a:rPr kumimoji="1" lang="ja-JP" altLang="en-US"/>
              <a:t>昨今は、SNSやICTの普及によって、SOSサインの発信や子どもの状態を把握する方法が多様になり、活用も進んでいます。</a:t>
            </a:r>
          </a:p>
          <a:p>
            <a:r>
              <a:rPr kumimoji="1" lang="ja-JP" altLang="en-US"/>
              <a:t>しかし、そのようなツールを活用しつつも、やはり、子どもたちにとって身近な存在である私たちが、子どもの姿をしっかりと見て、子どものための支援を行っていくという基本に変わりはありません。</a:t>
            </a:r>
          </a:p>
          <a:p>
            <a:r>
              <a:rPr kumimoji="1" lang="ja-JP" altLang="en-US"/>
              <a:t>一人でも多くの子どもたちが辛い状況に陥らないために、私たちには、子どものSOSサインをキャッチし、次につなげる力が求められています。</a:t>
            </a:r>
          </a:p>
          <a:p>
            <a:r>
              <a:rPr kumimoji="1" lang="ja-JP" altLang="en-US"/>
              <a:t>以上、子どもの出すSOSサインの気づきからチーム支援まで、その対応や留意点をお伝えしました。</a:t>
            </a:r>
          </a:p>
        </p:txBody>
      </p:sp>
      <p:sp>
        <p:nvSpPr>
          <p:cNvPr id="1277" name="四角形 95"/>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35C36131-8379-43CC-B8C0-4FAF7FAB7952}" type="slidenum">
              <a:rPr kumimoji="1" lang="ja-JP" altLang="en-US" smtClean="0"/>
              <a:t>11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32" name="四角形 141"/>
          <p:cNvSpPr>
            <a:spLocks noGrp="1" noRot="1" noChangeAspect="1"/>
          </p:cNvSpPr>
          <p:nvPr>
            <p:ph type="sldImg" idx="2"/>
          </p:nvPr>
        </p:nvSpPr>
        <p:spPr>
          <a:xfrm>
            <a:off x="1372196" y="1143548"/>
            <a:ext cx="4113607" cy="3085972"/>
          </a:xfrm>
          <a:prstGeom prst="rect">
            <a:avLst/>
          </a:prstGeom>
        </p:spPr>
        <p:txBody>
          <a:bodyPr/>
          <a:lstStyle/>
          <a:p>
            <a:endParaRPr kumimoji="1" lang="ja-JP" altLang="en-US"/>
          </a:p>
        </p:txBody>
      </p:sp>
      <p:sp>
        <p:nvSpPr>
          <p:cNvPr id="1133" name="四角形 142"/>
          <p:cNvSpPr>
            <a:spLocks noGrp="1"/>
          </p:cNvSpPr>
          <p:nvPr>
            <p:ph type="body" sz="quarter" idx="3"/>
          </p:nvPr>
        </p:nvSpPr>
        <p:spPr>
          <a:xfrm>
            <a:off x="686071" y="4615772"/>
            <a:ext cx="5486400" cy="4065589"/>
          </a:xfrm>
          <a:prstGeom prst="rect">
            <a:avLst/>
          </a:prstGeom>
        </p:spPr>
        <p:txBody>
          <a:bodyPr/>
          <a:lstStyle/>
          <a:p>
            <a:r>
              <a:rPr kumimoji="1" lang="ja-JP" altLang="en-US"/>
              <a:t>これは、学校が行う子ども支援の考え方です。</a:t>
            </a:r>
          </a:p>
          <a:p>
            <a:r>
              <a:rPr kumimoji="1" lang="ja-JP" altLang="en-US"/>
              <a:t>子どもたちが学校で辛い思いをしないために、居場所づくりや自尊感情を育む取組は、問題行動の未然防止としても、非常に重要です。</a:t>
            </a:r>
          </a:p>
          <a:p>
            <a:r>
              <a:rPr kumimoji="1" lang="ja-JP" altLang="en-US"/>
              <a:t>開発的な生徒指導や魅力ある授業づくりなどは、支援という考え方では、全ての子どもを対象にした一次支援にあたります。</a:t>
            </a:r>
            <a:endParaRPr kumimoji="1" lang="ja-JP" altLang="en-US"/>
          </a:p>
          <a:p>
            <a:r>
              <a:rPr kumimoji="1" lang="ja-JP" altLang="en-US"/>
              <a:t>しかし、そうした取組をしても、辛い状況に陥る子どもはいます。</a:t>
            </a:r>
          </a:p>
          <a:p>
            <a:r>
              <a:rPr kumimoji="1" lang="ja-JP" altLang="en-US"/>
              <a:t>そのような子どもの早期発見・早期支援は、二次支援として位置づけられ、事態を重大化させないための支援となります。</a:t>
            </a:r>
            <a:endParaRPr kumimoji="1" lang="ja-JP" altLang="en-US"/>
          </a:p>
          <a:p>
            <a:r>
              <a:rPr kumimoji="1" lang="ja-JP" altLang="en-US"/>
              <a:t>SOSサインに早く気づき、早期に支援を開始できるかは、子どものその後に大きく影響します。</a:t>
            </a:r>
          </a:p>
          <a:p>
            <a:r>
              <a:rPr kumimoji="1" lang="ja-JP" altLang="en-US"/>
              <a:t>SOSサインに気づかず支援が遅れると、問題が重大化してしまい、子どもが深く傷つくだけでなく、回復にも時間がかかり、保護者や支援者も疲弊してしまうことがあります。</a:t>
            </a:r>
            <a:endParaRPr kumimoji="1" lang="ja-JP" altLang="en-US"/>
          </a:p>
          <a:p>
            <a:r>
              <a:rPr kumimoji="1" lang="ja-JP" altLang="en-US"/>
              <a:t>また、特別な支援ニーズがあり、より手厚い支援が必要な場合は、三次支援として、中長期的な支援計画のもと、支援を行っていきます。</a:t>
            </a:r>
          </a:p>
          <a:p>
            <a:r>
              <a:rPr kumimoji="1" lang="ja-JP" altLang="en-US"/>
              <a:t>この一次支援・二次支援・三次支援は、個人ではなくチームとして支援方針、支援計画や支援内容を共有理解し、継続して行います。</a:t>
            </a:r>
          </a:p>
          <a:p>
            <a:r>
              <a:rPr kumimoji="1" lang="ja-JP" altLang="en-US"/>
              <a:t>なお、三次支援は、</a:t>
            </a:r>
            <a:r>
              <a:rPr lang="ja-JP" altLang="en-US"/>
              <a:t>専門家も含めたチームでの支援が必要になってきます。</a:t>
            </a:r>
            <a:endParaRPr kumimoji="1" lang="ja-JP" altLang="en-US"/>
          </a:p>
          <a:p>
            <a:endParaRPr kumimoji="1" lang="ja-JP" altLang="en-US"/>
          </a:p>
        </p:txBody>
      </p:sp>
      <p:sp>
        <p:nvSpPr>
          <p:cNvPr id="1134" name="四角形 143"/>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35C36131-8379-43CC-B8C0-4FAF7FAB7952}" type="slidenum">
              <a:rPr kumimoji="1" lang="ja-JP" altLang="en-US" smtClean="0"/>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40" name="四角形 97"/>
          <p:cNvSpPr>
            <a:spLocks noGrp="1" noRot="1" noChangeAspect="1"/>
          </p:cNvSpPr>
          <p:nvPr>
            <p:ph type="sldImg" idx="2"/>
          </p:nvPr>
        </p:nvSpPr>
        <p:spPr>
          <a:prstGeom prst="rect">
            <a:avLst/>
          </a:prstGeom>
        </p:spPr>
        <p:txBody>
          <a:bodyPr/>
          <a:lstStyle/>
          <a:p>
            <a:endParaRPr kumimoji="1" lang="ja-JP" altLang="en-US"/>
          </a:p>
        </p:txBody>
      </p:sp>
      <p:sp>
        <p:nvSpPr>
          <p:cNvPr id="1141" name="四角形 98"/>
          <p:cNvSpPr>
            <a:spLocks noGrp="1"/>
          </p:cNvSpPr>
          <p:nvPr>
            <p:ph type="body" sz="quarter" idx="3"/>
          </p:nvPr>
        </p:nvSpPr>
        <p:spPr>
          <a:xfrm>
            <a:off x="685801" y="4670654"/>
            <a:ext cx="5486400" cy="2844356"/>
          </a:xfrm>
          <a:prstGeom prst="rect">
            <a:avLst/>
          </a:prstGeom>
        </p:spPr>
        <p:txBody>
          <a:bodyPr/>
          <a:lstStyle/>
          <a:p>
            <a:r>
              <a:rPr kumimoji="1" lang="ja-JP" altLang="en-US"/>
              <a:t>子どもが出すSOSサインに気づくためには、子どもの普段の様子を知っておくことが必要です。</a:t>
            </a:r>
          </a:p>
          <a:p>
            <a:r>
              <a:rPr kumimoji="1" lang="ja-JP" altLang="en-US"/>
              <a:t>日頃から子どもとよくコミュニケーションを取ったり、丁寧に観察しておくことで、ちょっとした変化に気づくことができます。</a:t>
            </a:r>
            <a:endParaRPr kumimoji="1" lang="ja-JP" altLang="en-US"/>
          </a:p>
          <a:p>
            <a:r>
              <a:rPr kumimoji="1" lang="ja-JP" altLang="en-US"/>
              <a:t>子どもの発するサインは言葉だけとは限りません。</a:t>
            </a:r>
          </a:p>
          <a:p>
            <a:r>
              <a:rPr kumimoji="1" lang="ja-JP" altLang="en-US"/>
              <a:t>特に低学年の子どもは自覚することなく、様々な行動でサインを示します。</a:t>
            </a:r>
            <a:endParaRPr kumimoji="1" lang="ja-JP" altLang="en-US"/>
          </a:p>
          <a:p>
            <a:r>
              <a:rPr kumimoji="1" lang="ja-JP" altLang="en-US"/>
              <a:t>また学年が高くなると、思春期の特性が加わって、悩みやしんどさを自ら大人に話すことは少なくなります。</a:t>
            </a:r>
            <a:endParaRPr kumimoji="1" lang="ja-JP" altLang="en-US"/>
          </a:p>
          <a:p>
            <a:r>
              <a:rPr kumimoji="1" lang="ja-JP" altLang="en-US"/>
              <a:t>解決できない悩みは、自分でもコントロールすることが難しい行動や身体症状となって現れます。</a:t>
            </a:r>
            <a:endParaRPr kumimoji="1" lang="ja-JP" altLang="en-US"/>
          </a:p>
          <a:p>
            <a:r>
              <a:rPr kumimoji="1" lang="ja-JP" altLang="en-US"/>
              <a:t>そのような行動は、時に「自分勝手」や「怠け」と捉えられがちですが、気になる子どもの様子が見られたときには、なぜそのような言動をするのか、その言動の意味を理解しようとすることが、早期支援への第一歩となります。</a:t>
            </a:r>
          </a:p>
          <a:p>
            <a:endParaRPr kumimoji="1" lang="ja-JP" altLang="en-US"/>
          </a:p>
        </p:txBody>
      </p:sp>
      <p:sp>
        <p:nvSpPr>
          <p:cNvPr id="1142" name="四角形 99"/>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35C36131-8379-43CC-B8C0-4FAF7FAB7952}" type="slidenum">
              <a:rPr kumimoji="1" lang="ja-JP" altLang="en-US" smtClean="0"/>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51" name="四角形 100"/>
          <p:cNvSpPr>
            <a:spLocks noGrp="1" noRot="1" noChangeAspect="1"/>
          </p:cNvSpPr>
          <p:nvPr>
            <p:ph type="sldImg" idx="2"/>
          </p:nvPr>
        </p:nvSpPr>
        <p:spPr>
          <a:prstGeom prst="rect">
            <a:avLst/>
          </a:prstGeom>
        </p:spPr>
        <p:txBody>
          <a:bodyPr/>
          <a:lstStyle/>
          <a:p>
            <a:endParaRPr kumimoji="1" lang="ja-JP" altLang="en-US"/>
          </a:p>
        </p:txBody>
      </p:sp>
      <p:sp>
        <p:nvSpPr>
          <p:cNvPr id="1152" name="四角形 101"/>
          <p:cNvSpPr>
            <a:spLocks noGrp="1"/>
          </p:cNvSpPr>
          <p:nvPr>
            <p:ph type="body" sz="quarter" idx="3"/>
          </p:nvPr>
        </p:nvSpPr>
        <p:spPr>
          <a:xfrm>
            <a:off x="685801" y="4599037"/>
            <a:ext cx="5486400" cy="2471732"/>
          </a:xfrm>
          <a:prstGeom prst="rect">
            <a:avLst/>
          </a:prstGeom>
        </p:spPr>
        <p:txBody>
          <a:bodyPr/>
          <a:lstStyle/>
          <a:p>
            <a:r>
              <a:rPr kumimoji="1" lang="ja-JP" altLang="en-US"/>
              <a:t>子どもが出しているSOSサインにはどのようなものがあるのでしょうか。</a:t>
            </a:r>
          </a:p>
          <a:p>
            <a:r>
              <a:rPr kumimoji="1" lang="ja-JP" altLang="en-US"/>
              <a:t>まず、授業場面で見られるサインの例です。</a:t>
            </a:r>
          </a:p>
          <a:p>
            <a:r>
              <a:rPr kumimoji="1" lang="ja-JP" altLang="en-US"/>
              <a:t>欠席や遅刻が増えたり、成績が急に下がるような場合は、子どもが悩みやしんどさを抱えていると捉えて、対応することが大切です。</a:t>
            </a:r>
            <a:endParaRPr kumimoji="1" lang="ja-JP" altLang="en-US"/>
          </a:p>
          <a:p>
            <a:r>
              <a:rPr kumimoji="1" lang="ja-JP" altLang="en-US"/>
              <a:t>次に、人間関係や態度に表れるサインの例です。</a:t>
            </a:r>
          </a:p>
          <a:p>
            <a:r>
              <a:rPr kumimoji="1" lang="ja-JP" altLang="en-US"/>
              <a:t>落ちつきがなくなったりけんかが増えたりする場合は気づきやすいのですが、人目を避けたり口数が減るような場合は、目立たないため気づきにくくなります。</a:t>
            </a:r>
            <a:endParaRPr kumimoji="1" lang="ja-JP" altLang="en-US"/>
          </a:p>
          <a:p>
            <a:r>
              <a:rPr kumimoji="1" lang="ja-JP" altLang="en-US"/>
              <a:t>10歳以降は、こころの病といわれる精神疾患の発症リスクが高まると言われています。</a:t>
            </a:r>
          </a:p>
          <a:p>
            <a:r>
              <a:rPr kumimoji="1" lang="ja-JP" altLang="en-US"/>
              <a:t>精神疾患の場合も、早期に治療を開始することが非常に大事です。</a:t>
            </a:r>
            <a:endParaRPr kumimoji="1" lang="ja-JP" altLang="en-US"/>
          </a:p>
          <a:p>
            <a:r>
              <a:rPr kumimoji="1" lang="ja-JP" altLang="en-US"/>
              <a:t>特に中高生には、メンタル面にも注意して関わることが必要です。</a:t>
            </a:r>
            <a:endParaRPr kumimoji="1" lang="ja-JP" altLang="en-US"/>
          </a:p>
        </p:txBody>
      </p:sp>
      <p:sp>
        <p:nvSpPr>
          <p:cNvPr id="1153" name="四角形 102"/>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35C36131-8379-43CC-B8C0-4FAF7FAB7952}" type="slidenum">
              <a:rPr kumimoji="1" lang="ja-JP" altLang="en-US" smtClean="0"/>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78" name="四角形 103"/>
          <p:cNvSpPr>
            <a:spLocks noGrp="1" noRot="1" noChangeAspect="1"/>
          </p:cNvSpPr>
          <p:nvPr>
            <p:ph type="sldImg" idx="2"/>
          </p:nvPr>
        </p:nvSpPr>
        <p:spPr>
          <a:prstGeom prst="rect">
            <a:avLst/>
          </a:prstGeom>
        </p:spPr>
        <p:txBody>
          <a:bodyPr/>
          <a:lstStyle/>
          <a:p>
            <a:endParaRPr kumimoji="1" lang="ja-JP" altLang="en-US"/>
          </a:p>
        </p:txBody>
      </p:sp>
      <p:sp>
        <p:nvSpPr>
          <p:cNvPr id="1179" name="四角形 104"/>
          <p:cNvSpPr>
            <a:spLocks noGrp="1"/>
          </p:cNvSpPr>
          <p:nvPr>
            <p:ph type="body" sz="quarter" idx="3"/>
          </p:nvPr>
        </p:nvSpPr>
        <p:spPr>
          <a:xfrm>
            <a:off x="685801" y="4616476"/>
            <a:ext cx="5486400" cy="3134439"/>
          </a:xfrm>
          <a:prstGeom prst="rect">
            <a:avLst/>
          </a:prstGeom>
        </p:spPr>
        <p:txBody>
          <a:bodyPr/>
          <a:lstStyle/>
          <a:p>
            <a:r>
              <a:rPr kumimoji="1" lang="ja-JP" altLang="en-US"/>
              <a:t>サインに気づくための、子どもを見るポイント例です。</a:t>
            </a:r>
          </a:p>
          <a:p>
            <a:r>
              <a:rPr kumimoji="1" lang="ja-JP" altLang="en-US"/>
              <a:t>服装や持ち物、健康状態などは家庭での状況を知る手がかりとなります。</a:t>
            </a:r>
          </a:p>
          <a:p>
            <a:r>
              <a:rPr kumimoji="1" lang="ja-JP" altLang="en-US"/>
              <a:t>Q-Uアンケートは、結果だけでなく、結果と実際の子どもの姿のギャップにも、注意が必要です。</a:t>
            </a:r>
          </a:p>
          <a:p>
            <a:r>
              <a:rPr kumimoji="1" lang="ja-JP" altLang="en-US"/>
              <a:t>例えば、意欲的に学校生活を送っているという結果でも、子どもにサインが見られたり、子どもの様子は変わりないのに結果がよくない場合は、どちらかだけを根拠に「大丈夫だ」と判断するのではなく、なぜギャップがあるのかという点に注目して、子どもの理解を深めることが大事です。</a:t>
            </a:r>
            <a:endParaRPr kumimoji="1" lang="ja-JP" altLang="en-US"/>
          </a:p>
          <a:p>
            <a:r>
              <a:rPr kumimoji="1" lang="ja-JP" altLang="en-US"/>
              <a:t>また、子どもどうしの関係も「一緒にいるから仲が良い」という捉えから、もう一歩踏み込んで関係性を捉えていくことが大切です。</a:t>
            </a:r>
          </a:p>
          <a:p>
            <a:r>
              <a:rPr kumimoji="1" lang="ja-JP" altLang="en-US"/>
              <a:t>子どもの様子に違和感を覚えても、一人で判断するのは難しいと思う先生方もいらっしゃると思います。その場合は、他の先生方にも相談してみましょう。</a:t>
            </a:r>
          </a:p>
          <a:p>
            <a:r>
              <a:rPr kumimoji="1" lang="ja-JP" altLang="en-US"/>
              <a:t>まずは、「気づく」ということが大切です。</a:t>
            </a:r>
          </a:p>
        </p:txBody>
      </p:sp>
      <p:sp>
        <p:nvSpPr>
          <p:cNvPr id="1180" name="四角形 105"/>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35C36131-8379-43CC-B8C0-4FAF7FAB7952}" type="slidenum">
              <a:rPr kumimoji="1" lang="ja-JP" altLang="en-US" smtClean="0"/>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92" name="スライド イメージ プレースホルダ 1"/>
          <p:cNvSpPr>
            <a:spLocks noGrp="1" noRot="1" noChangeAspect="1"/>
          </p:cNvSpPr>
          <p:nvPr>
            <p:ph type="sldImg"/>
          </p:nvPr>
        </p:nvSpPr>
        <p:spPr/>
      </p:sp>
      <p:sp>
        <p:nvSpPr>
          <p:cNvPr id="1193" name="ノート プレースホルダ 2"/>
          <p:cNvSpPr>
            <a:spLocks noGrp="1"/>
          </p:cNvSpPr>
          <p:nvPr>
            <p:ph type="body" idx="1"/>
          </p:nvPr>
        </p:nvSpPr>
        <p:spPr>
          <a:xfrm>
            <a:off x="685530" y="4598530"/>
            <a:ext cx="5486400" cy="3152776"/>
          </a:xfrm>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学校で見られる気になる様子や心配な言動は、その子どものほんの一部です。</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子どもの背景には、そのような言動をせざるを得ない悩みや事情が潜んでいます。</a:t>
            </a:r>
            <a:endParaRPr kumimoji="1" lang="ja-JP" alt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例えば、学校へ来づらい子どもたちは、表面化しているサインは同じですが、背景には友人との関係、家族との関係、学習の悩みなど、それぞれ違う要因があります。</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これらが重複している場合も多くみられます。</a:t>
            </a:r>
            <a:endParaRPr kumimoji="1" lang="ja-JP" alt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また、同じような悩みがあっても、サインの出方が違う場合もあります。</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例えば、家庭の悩みが、友達とのトラブルとなって現れる子どももいれば、登校への気力が低下し、家に引きこもる子どももいます。</a:t>
            </a:r>
            <a:endParaRPr kumimoji="1" lang="ja-JP" alt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それぞれの子どもに、それぞれの背景があることを理解して、対応するようにしましょう。</a:t>
            </a:r>
          </a:p>
        </p:txBody>
      </p:sp>
      <p:sp>
        <p:nvSpPr>
          <p:cNvPr id="1194" name="スライド番号プレースホルダ 3"/>
          <p:cNvSpPr>
            <a:spLocks noGrp="1"/>
          </p:cNvSpPr>
          <p:nvPr>
            <p:ph type="sldNum" sz="quarter" idx="10"/>
          </p:nvPr>
        </p:nvSpPr>
        <p:spPr/>
        <p:txBody>
          <a:bodyPr/>
          <a:lstStyle/>
          <a:p>
            <a:fld id="{FE86B18D-971E-4E0A-8CCB-F8833062E772}" type="slidenum">
              <a:rPr kumimoji="1" lang="ja-JP" altLang="en-US" smtClean="0"/>
              <a:pPr/>
              <a:t>6</a:t>
            </a:fld>
            <a:endParaRPr kumimoji="1" lang="ja-JP" altLang="en-US"/>
          </a:p>
        </p:txBody>
      </p:sp>
    </p:spTree>
    <p:extLst>
      <p:ext uri="{BB962C8B-B14F-4D97-AF65-F5344CB8AC3E}">
        <p14:creationId xmlns:p14="http://schemas.microsoft.com/office/powerpoint/2010/main" val="8964327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00" name="四角形 109"/>
          <p:cNvSpPr>
            <a:spLocks noGrp="1" noRot="1" noChangeAspect="1"/>
          </p:cNvSpPr>
          <p:nvPr>
            <p:ph type="sldImg" idx="2"/>
          </p:nvPr>
        </p:nvSpPr>
        <p:spPr>
          <a:prstGeom prst="rect">
            <a:avLst/>
          </a:prstGeom>
        </p:spPr>
        <p:txBody>
          <a:bodyPr/>
          <a:lstStyle/>
          <a:p>
            <a:endParaRPr kumimoji="1" lang="ja-JP" altLang="en-US"/>
          </a:p>
        </p:txBody>
      </p:sp>
      <p:sp>
        <p:nvSpPr>
          <p:cNvPr id="1201" name="四角形 110"/>
          <p:cNvSpPr>
            <a:spLocks noGrp="1"/>
          </p:cNvSpPr>
          <p:nvPr>
            <p:ph type="body" sz="quarter" idx="3"/>
          </p:nvPr>
        </p:nvSpPr>
        <p:spPr>
          <a:xfrm>
            <a:off x="686071" y="4597911"/>
            <a:ext cx="5486400" cy="4089290"/>
          </a:xfrm>
          <a:prstGeom prst="rect">
            <a:avLst/>
          </a:prstGeom>
        </p:spPr>
        <p:txBody>
          <a:bodyPr/>
          <a:lstStyle/>
          <a:p>
            <a:r>
              <a:rPr kumimoji="1" lang="ja-JP" altLang="en-US"/>
              <a:t>子どものサインに気づいたら、子どもの話を聴きましょう。</a:t>
            </a:r>
          </a:p>
          <a:p>
            <a:r>
              <a:rPr kumimoji="1" lang="ja-JP" altLang="en-US"/>
              <a:t>子どもを問いただしたり、注意することが目的ではありません。</a:t>
            </a:r>
          </a:p>
          <a:p>
            <a:r>
              <a:rPr kumimoji="1" lang="ja-JP" altLang="en-US"/>
              <a:t>子どもの悩みやしんどさを聴くための話ですので、まずはこちらが心配していることを伝え、話を聴いても良いか子どもの気持ちを確認することから始めます。</a:t>
            </a:r>
            <a:endParaRPr kumimoji="1" lang="ja-JP" altLang="en-US"/>
          </a:p>
          <a:p>
            <a:r>
              <a:rPr kumimoji="1" lang="ja-JP" altLang="en-US"/>
              <a:t>子どもが話しやすいように、余裕のある時間やプライバシーが守られる場所を選ぶなどの配慮も大事です。</a:t>
            </a:r>
          </a:p>
          <a:p>
            <a:r>
              <a:rPr kumimoji="1" lang="ja-JP" altLang="en-US"/>
              <a:t>聴き方は、傾聴と受容です。</a:t>
            </a:r>
          </a:p>
          <a:p>
            <a:r>
              <a:rPr kumimoji="1" lang="ja-JP" altLang="en-US"/>
              <a:t>話を聴くことに集中し、子どもの話を遮らずに最後まで聴きます。</a:t>
            </a:r>
            <a:endParaRPr kumimoji="1" lang="ja-JP" altLang="en-US"/>
          </a:p>
          <a:p>
            <a:r>
              <a:rPr kumimoji="1" lang="ja-JP" altLang="en-US"/>
              <a:t>ジャッジやアドバイスはせずに、まずはありのままに受け止めましょう。</a:t>
            </a:r>
            <a:endParaRPr kumimoji="1" lang="ja-JP" altLang="en-US"/>
          </a:p>
          <a:p>
            <a:r>
              <a:rPr kumimoji="1" lang="ja-JP" altLang="en-US"/>
              <a:t>途中で子どもの言った言葉を繰り返したり、心情に沿った言葉をかけると、子どもは「先生がしっかり聴いてくれている」と感じます。</a:t>
            </a:r>
          </a:p>
          <a:p>
            <a:r>
              <a:rPr kumimoji="1" lang="ja-JP" altLang="en-US"/>
              <a:t>話すことに消極的な子どもの場合は、その子どものペースに合わせて聴くように心がけましょう。</a:t>
            </a:r>
          </a:p>
          <a:p>
            <a:r>
              <a:rPr kumimoji="1" lang="ja-JP" altLang="en-US"/>
              <a:t>また、できるだけ、子どもが自分の言葉で気持ちや悩みを表せるように、聴き方を工夫することも大切です。</a:t>
            </a:r>
          </a:p>
          <a:p>
            <a:r>
              <a:rPr kumimoji="1" lang="ja-JP" altLang="en-US"/>
              <a:t>その際、問い詰めるような聴き方になっていないか、気をつけましょう。</a:t>
            </a:r>
            <a:endParaRPr kumimoji="1" lang="ja-JP" altLang="en-US"/>
          </a:p>
          <a:p>
            <a:r>
              <a:rPr kumimoji="1" lang="ja-JP" altLang="en-US"/>
              <a:t>もし、子どもが「大丈夫、何も困ってない」と言ったり「話したくない」と言う場合は、いつでも話を聴くことを伝え、引き続き観察や声かけ行いながら、子どもへの寄り添いを続けましょう。</a:t>
            </a:r>
          </a:p>
        </p:txBody>
      </p:sp>
      <p:sp>
        <p:nvSpPr>
          <p:cNvPr id="1202" name="四角形 11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35C36131-8379-43CC-B8C0-4FAF7FAB7952}" type="slidenum">
              <a:rPr kumimoji="1" lang="ja-JP" altLang="en-US" smtClean="0"/>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08" name="四角形 112"/>
          <p:cNvSpPr>
            <a:spLocks noGrp="1" noRot="1" noChangeAspect="1"/>
          </p:cNvSpPr>
          <p:nvPr>
            <p:ph type="sldImg" idx="2"/>
          </p:nvPr>
        </p:nvSpPr>
        <p:spPr>
          <a:prstGeom prst="rect">
            <a:avLst/>
          </a:prstGeom>
        </p:spPr>
        <p:txBody>
          <a:bodyPr/>
          <a:lstStyle/>
          <a:p>
            <a:endParaRPr kumimoji="1" lang="ja-JP" altLang="en-US"/>
          </a:p>
        </p:txBody>
      </p:sp>
      <p:sp>
        <p:nvSpPr>
          <p:cNvPr id="1209" name="四角形 113"/>
          <p:cNvSpPr>
            <a:spLocks noGrp="1"/>
          </p:cNvSpPr>
          <p:nvPr>
            <p:ph type="body" sz="quarter" idx="3"/>
          </p:nvPr>
        </p:nvSpPr>
        <p:spPr>
          <a:xfrm>
            <a:off x="571787" y="4624654"/>
            <a:ext cx="5848350" cy="4289954"/>
          </a:xfrm>
          <a:prstGeom prst="rect">
            <a:avLst/>
          </a:prstGeom>
        </p:spPr>
        <p:txBody>
          <a:bodyPr/>
          <a:lstStyle/>
          <a:p>
            <a:r>
              <a:rPr kumimoji="1" lang="ja-JP" altLang="en-US"/>
              <a:t>子どもが自分の悩みや困りごとを話してくれた場合、学校で解決できることであれば、解決に向かう方法を提案し、子どもの気持ちを確認します。</a:t>
            </a:r>
          </a:p>
          <a:p>
            <a:r>
              <a:rPr kumimoji="1" lang="ja-JP" altLang="en-US"/>
              <a:t>いじめや虐待などすぐに対応すべき問題は、「あなたを守るために他の先生の協力が必要であることを」を子どもに説明し、管理職に相談してください。</a:t>
            </a:r>
          </a:p>
          <a:p>
            <a:r>
              <a:rPr kumimoji="1" lang="ja-JP" altLang="en-US"/>
              <a:t>また、家庭の悩みや身体の悩みなど、学校だけで解決できないことであれば、子どもの気持ちを受け止めながら、「一緒に考えていきたい」ことを伝えましょう。</a:t>
            </a:r>
          </a:p>
          <a:p>
            <a:r>
              <a:rPr kumimoji="1" lang="ja-JP" altLang="en-US"/>
              <a:t>なお、悩みを話せなかったり、漠然とした不安を訴えた場合は、先ほどの傾聴と受容の姿勢で話を聴き、気持ちが落ち着く方法を一緒に考えるなど、子どもの力になれるような対応をしましょう。</a:t>
            </a:r>
          </a:p>
          <a:p>
            <a:r>
              <a:rPr kumimoji="1" lang="ja-JP" altLang="en-US"/>
              <a:t>いずれも、保護者に伝える場合は、子どもが納得できるように説明し、子どもの了解を取った上で、保護者に伝えることが望ましいです。</a:t>
            </a:r>
          </a:p>
          <a:p>
            <a:r>
              <a:rPr kumimoji="1" lang="ja-JP" altLang="en-US"/>
              <a:t>後々、保護者の協力が必要になったときに、子どもとの信頼関係を崩さないためです。</a:t>
            </a:r>
            <a:endParaRPr kumimoji="1" lang="ja-JP" altLang="en-US"/>
          </a:p>
          <a:p>
            <a:r>
              <a:rPr kumimoji="1" lang="ja-JP" altLang="en-US"/>
              <a:t>ただし、虐待の疑いや複雑な家庭の事情がある場合には、慎重な判断が必要ですので、管理職、関係する教員、SC、SSW等のチームで対応するようにしてください。</a:t>
            </a:r>
          </a:p>
          <a:p>
            <a:r>
              <a:rPr kumimoji="1" lang="ja-JP" altLang="en-US"/>
              <a:t>子どもの話を聴いたらそれで終わりではありません。</a:t>
            </a:r>
          </a:p>
          <a:p>
            <a:r>
              <a:rPr kumimoji="1" lang="ja-JP" altLang="en-US"/>
              <a:t>あくまでも、早期支援の第一ステップですので、次の支援につなげることが大事です。</a:t>
            </a:r>
            <a:endParaRPr kumimoji="1" lang="ja-JP" altLang="en-US"/>
          </a:p>
          <a:p>
            <a:r>
              <a:rPr kumimoji="1" lang="ja-JP" altLang="en-US"/>
              <a:t>その際、SCやSSWも相談できる人であることを伝えてください。</a:t>
            </a:r>
          </a:p>
          <a:p>
            <a:r>
              <a:rPr kumimoji="1" lang="ja-JP" altLang="en-US"/>
              <a:t>特に、子どもが心理的に不安定であったり、福祉面の支援が必要だと思われる場合は、積極的に面談を勧めるようにしてください。</a:t>
            </a:r>
            <a:endParaRPr kumimoji="1" lang="ja-JP" altLang="en-US"/>
          </a:p>
        </p:txBody>
      </p:sp>
      <p:sp>
        <p:nvSpPr>
          <p:cNvPr id="1210" name="四角形 114"/>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35C36131-8379-43CC-B8C0-4FAF7FAB7952}" type="slidenum">
              <a:rPr kumimoji="1" lang="ja-JP" altLang="en-US" smtClean="0"/>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56" name="四角形 144"/>
          <p:cNvSpPr>
            <a:spLocks noGrp="1" noRot="1" noChangeAspect="1"/>
          </p:cNvSpPr>
          <p:nvPr>
            <p:ph type="sldImg" idx="2"/>
          </p:nvPr>
        </p:nvSpPr>
        <p:spPr>
          <a:xfrm>
            <a:off x="1372196" y="914948"/>
            <a:ext cx="4113607" cy="3085972"/>
          </a:xfrm>
          <a:prstGeom prst="rect">
            <a:avLst/>
          </a:prstGeom>
        </p:spPr>
        <p:txBody>
          <a:bodyPr/>
          <a:lstStyle/>
          <a:p>
            <a:endParaRPr kumimoji="1" lang="ja-JP" altLang="en-US"/>
          </a:p>
        </p:txBody>
      </p:sp>
      <p:sp>
        <p:nvSpPr>
          <p:cNvPr id="1257" name="四角形 145"/>
          <p:cNvSpPr>
            <a:spLocks noGrp="1"/>
          </p:cNvSpPr>
          <p:nvPr>
            <p:ph type="body" sz="quarter" idx="3"/>
          </p:nvPr>
        </p:nvSpPr>
        <p:spPr>
          <a:xfrm>
            <a:off x="495592" y="4183815"/>
            <a:ext cx="5886449" cy="4728975"/>
          </a:xfrm>
          <a:prstGeom prst="rect">
            <a:avLst/>
          </a:prstGeom>
        </p:spPr>
        <p:txBody>
          <a:bodyPr/>
          <a:lstStyle/>
          <a:p>
            <a:r>
              <a:rPr kumimoji="1" lang="ja-JP" altLang="en-US"/>
              <a:t>ＳＯＳサインに気づき、子どもの話を聴いたら、次は具体的な支援になります。</a:t>
            </a:r>
          </a:p>
          <a:p>
            <a:r>
              <a:rPr kumimoji="1" lang="ja-JP" altLang="en-US"/>
              <a:t>支援は、一人ではなく複数人のチームで行います。</a:t>
            </a:r>
            <a:endParaRPr kumimoji="1" lang="ja-JP" altLang="en-US"/>
          </a:p>
          <a:p>
            <a:r>
              <a:rPr kumimoji="1" lang="ja-JP" altLang="en-US"/>
              <a:t>校内支援会では、子どもの背景を見立て、その子どもにとって何が望ましいのか、どのような支援が必要なのかを話し合います。</a:t>
            </a:r>
          </a:p>
          <a:p>
            <a:r>
              <a:rPr kumimoji="1" lang="ja-JP" altLang="en-US"/>
              <a:t>そして、いつ・誰が・どのような支援を行うのか、と言った具体的な内容を検討し、支援策を立てていきます。</a:t>
            </a:r>
            <a:endParaRPr kumimoji="1" lang="ja-JP" altLang="en-US"/>
          </a:p>
          <a:p>
            <a:r>
              <a:rPr kumimoji="1" lang="ja-JP" altLang="en-US"/>
              <a:t>チーム支援は、複数の視点・専門職の視点が入ることで、より深い見立てができること、メンバーが役割分担をし、それぞれの立場で支援を行えることなどが利点です。</a:t>
            </a:r>
          </a:p>
          <a:p>
            <a:r>
              <a:rPr kumimoji="1" lang="ja-JP" altLang="en-US"/>
              <a:t>しかし、時に、支援者側の気持ちや思いが強いあまり、子どもの気持ちが検討されないまま、支援策が立てられることがあります。</a:t>
            </a:r>
            <a:endParaRPr kumimoji="1" lang="ja-JP" altLang="en-US"/>
          </a:p>
          <a:p>
            <a:r>
              <a:rPr kumimoji="1" lang="ja-JP" altLang="en-US"/>
              <a:t>その支援方針や計画が、本当に子どものためになっているのか、自分たちの都合に合わせていないか、という視点を常に持ち、チームで検討していくことが大切です。</a:t>
            </a:r>
            <a:endParaRPr kumimoji="1" lang="ja-JP" altLang="en-US"/>
          </a:p>
          <a:p>
            <a:r>
              <a:rPr kumimoji="1" lang="ja-JP" altLang="en-US"/>
              <a:t>ただし、チーム支援においては、専門家に丸投げするのではなく、教員は学校としてできること（専門家ではできないこと）を組織で考え続ける姿勢を失わないことが重要です。</a:t>
            </a:r>
            <a:endParaRPr kumimoji="1" lang="ja-JP" altLang="en-US"/>
          </a:p>
          <a:p>
            <a:r>
              <a:rPr kumimoji="1" lang="ja-JP" altLang="en-US"/>
              <a:t>ケースによっては保護者もチームの大事な一員ですので、支援に対する意見を聞き、協力をお願いします。</a:t>
            </a:r>
          </a:p>
          <a:p>
            <a:r>
              <a:rPr kumimoji="1" lang="ja-JP" altLang="en-US"/>
              <a:t>必要があれば、関係機関とも連携します。</a:t>
            </a:r>
            <a:endParaRPr kumimoji="1" lang="ja-JP" altLang="en-US"/>
          </a:p>
          <a:p>
            <a:r>
              <a:rPr kumimoji="1" lang="ja-JP" altLang="en-US"/>
              <a:t>支援が開始されたら、期間を決めて子どもの状況を確認します。</a:t>
            </a:r>
          </a:p>
          <a:p>
            <a:r>
              <a:rPr kumimoji="1" lang="ja-JP" altLang="en-US"/>
              <a:t>場合によっては、支援方針や内容を再検討していきます。</a:t>
            </a:r>
            <a:endParaRPr kumimoji="1" lang="ja-JP" altLang="en-US"/>
          </a:p>
          <a:p>
            <a:r>
              <a:rPr kumimoji="1" lang="ja-JP" altLang="en-US"/>
              <a:t>また、メンバーが日頃からコミュニケーションを図り、情報共有のできる関係性を築くことも、チーム支援の大切な要素です。</a:t>
            </a:r>
          </a:p>
          <a:p>
            <a:r>
              <a:rPr kumimoji="1" lang="ja-JP" altLang="en-US"/>
              <a:t>子どもの様子で気になることがあれば、すぐに共有し対応できるチームであることが望まれます。</a:t>
            </a:r>
            <a:endParaRPr kumimoji="1" lang="ja-JP" altLang="en-US"/>
          </a:p>
        </p:txBody>
      </p:sp>
      <p:sp>
        <p:nvSpPr>
          <p:cNvPr id="1258" name="四角形 146"/>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35C36131-8379-43CC-B8C0-4FAF7FAB7952}" type="slidenum">
              <a:rPr kumimoji="1" lang="ja-JP" altLang="en-US" smtClean="0"/>
              <a:t>9</a:t>
            </a:fld>
            <a:endParaRPr kumimoji="1" lang="ja-JP" altLang="en-US"/>
          </a:p>
        </p:txBody>
      </p:sp>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1142964" y="1122363"/>
            <a:ext cx="6857782" cy="2387600"/>
          </a:xfrm>
        </p:spPr>
        <p:txBody>
          <a:bodyPr anchor="b"/>
          <a:lstStyle>
            <a:lvl1pPr algn="ctr">
              <a:defRPr sz="6000"/>
            </a:lvl1pPr>
          </a:lstStyle>
          <a:p>
            <a:r>
              <a:rPr kumimoji="1" lang="ja-JP" altLang="en-US"/>
              <a:t>マスター タイトルの書式設定</a:t>
            </a:r>
          </a:p>
        </p:txBody>
      </p:sp>
      <p:sp>
        <p:nvSpPr>
          <p:cNvPr id="1032" name="字幕 2"/>
          <p:cNvSpPr>
            <a:spLocks noGrp="1"/>
          </p:cNvSpPr>
          <p:nvPr>
            <p:ph type="subTitle" idx="1"/>
          </p:nvPr>
        </p:nvSpPr>
        <p:spPr>
          <a:xfrm>
            <a:off x="1142964" y="3602038"/>
            <a:ext cx="685778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1033" name="日付プレースホルダー 3"/>
          <p:cNvSpPr>
            <a:spLocks noGrp="1"/>
          </p:cNvSpPr>
          <p:nvPr>
            <p:ph type="dt" sz="half" idx="10"/>
          </p:nvPr>
        </p:nvSpPr>
        <p:spPr/>
        <p:txBody>
          <a:bodyPr/>
          <a:lstStyle/>
          <a:p>
            <a:fld id="{91CDE20E-CF81-4C6B-86F9-74E948D528ED}" type="datetimeFigureOut">
              <a:rPr kumimoji="1" lang="ja-JP" altLang="en-US" smtClean="0"/>
              <a:t>2022/1/5</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69C2CC79-0989-452E-A752-C7C4C2E0AD06}" type="slidenum">
              <a:rPr kumimoji="1" lang="ja-JP" altLang="en-US" smtClean="0"/>
              <a:t>‹#›</a:t>
            </a:fld>
            <a:endParaRPr kumimoji="1" lang="ja-JP" altLang="en-US"/>
          </a:p>
        </p:txBody>
      </p:sp>
    </p:spTree>
    <p:extLst>
      <p:ext uri="{BB962C8B-B14F-4D97-AF65-F5344CB8AC3E}">
        <p14:creationId xmlns:p14="http://schemas.microsoft.com/office/powerpoint/2010/main" val="736136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マスター タイトルの書式設定</a:t>
            </a:r>
          </a:p>
        </p:txBody>
      </p:sp>
      <p:sp>
        <p:nvSpPr>
          <p:cNvPr id="1089"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ー 3"/>
          <p:cNvSpPr>
            <a:spLocks noGrp="1"/>
          </p:cNvSpPr>
          <p:nvPr>
            <p:ph type="dt" sz="half" idx="10"/>
          </p:nvPr>
        </p:nvSpPr>
        <p:spPr/>
        <p:txBody>
          <a:bodyPr/>
          <a:lstStyle/>
          <a:p>
            <a:fld id="{91CDE20E-CF81-4C6B-86F9-74E948D528ED}" type="datetimeFigureOut">
              <a:rPr kumimoji="1" lang="ja-JP" altLang="en-US" smtClean="0"/>
              <a:t>2022/1/5</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69C2CC79-0989-452E-A752-C7C4C2E0AD06}" type="slidenum">
              <a:rPr kumimoji="1" lang="ja-JP" altLang="en-US" smtClean="0"/>
              <a:t>‹#›</a:t>
            </a:fld>
            <a:endParaRPr kumimoji="1" lang="ja-JP" altLang="en-US"/>
          </a:p>
        </p:txBody>
      </p:sp>
    </p:spTree>
    <p:extLst>
      <p:ext uri="{BB962C8B-B14F-4D97-AF65-F5344CB8AC3E}">
        <p14:creationId xmlns:p14="http://schemas.microsoft.com/office/powerpoint/2010/main" val="81253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6543467" y="365125"/>
            <a:ext cx="1971612" cy="5811838"/>
          </a:xfrm>
        </p:spPr>
        <p:txBody>
          <a:bodyPr vert="eaVert"/>
          <a:lstStyle/>
          <a:p>
            <a:r>
              <a:rPr kumimoji="1" lang="ja-JP" altLang="en-US"/>
              <a:t>マスター タイトルの書式設定</a:t>
            </a:r>
          </a:p>
        </p:txBody>
      </p:sp>
      <p:sp>
        <p:nvSpPr>
          <p:cNvPr id="1095" name="縦書きテキスト プレースホルダー 2"/>
          <p:cNvSpPr>
            <a:spLocks noGrp="1"/>
          </p:cNvSpPr>
          <p:nvPr>
            <p:ph type="body" orient="vert" idx="1"/>
          </p:nvPr>
        </p:nvSpPr>
        <p:spPr>
          <a:xfrm>
            <a:off x="628630" y="365125"/>
            <a:ext cx="580054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ー 3"/>
          <p:cNvSpPr>
            <a:spLocks noGrp="1"/>
          </p:cNvSpPr>
          <p:nvPr>
            <p:ph type="dt" sz="half" idx="10"/>
          </p:nvPr>
        </p:nvSpPr>
        <p:spPr/>
        <p:txBody>
          <a:bodyPr/>
          <a:lstStyle/>
          <a:p>
            <a:fld id="{91CDE20E-CF81-4C6B-86F9-74E948D528ED}" type="datetimeFigureOut">
              <a:rPr kumimoji="1" lang="ja-JP" altLang="en-US" smtClean="0"/>
              <a:t>2022/1/5</a:t>
            </a:fld>
            <a:endParaRPr kumimoji="1" lang="ja-JP" altLang="en-US"/>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69C2CC79-0989-452E-A752-C7C4C2E0AD06}" type="slidenum">
              <a:rPr kumimoji="1" lang="ja-JP" altLang="en-US" smtClean="0"/>
              <a:t>‹#›</a:t>
            </a:fld>
            <a:endParaRPr kumimoji="1" lang="ja-JP" altLang="en-US"/>
          </a:p>
        </p:txBody>
      </p:sp>
    </p:spTree>
    <p:extLst>
      <p:ext uri="{BB962C8B-B14F-4D97-AF65-F5344CB8AC3E}">
        <p14:creationId xmlns:p14="http://schemas.microsoft.com/office/powerpoint/2010/main" val="1789293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マスター タイトルの書式設定</a:t>
            </a:r>
          </a:p>
        </p:txBody>
      </p:sp>
      <p:sp>
        <p:nvSpPr>
          <p:cNvPr id="1038"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ー 3"/>
          <p:cNvSpPr>
            <a:spLocks noGrp="1"/>
          </p:cNvSpPr>
          <p:nvPr>
            <p:ph type="dt" sz="half" idx="10"/>
          </p:nvPr>
        </p:nvSpPr>
        <p:spPr/>
        <p:txBody>
          <a:bodyPr/>
          <a:lstStyle/>
          <a:p>
            <a:fld id="{91CDE20E-CF81-4C6B-86F9-74E948D528ED}" type="datetimeFigureOut">
              <a:rPr kumimoji="1" lang="ja-JP" altLang="en-US" smtClean="0"/>
              <a:t>2022/1/5</a:t>
            </a:fld>
            <a:endParaRPr kumimoji="1" lang="ja-JP" altLang="en-US"/>
          </a:p>
        </p:txBody>
      </p:sp>
      <p:sp>
        <p:nvSpPr>
          <p:cNvPr id="1040" name="フッター プレースホルダー 4"/>
          <p:cNvSpPr>
            <a:spLocks noGrp="1"/>
          </p:cNvSpPr>
          <p:nvPr>
            <p:ph type="ftr" sz="quarter" idx="11"/>
          </p:nvPr>
        </p:nvSpPr>
        <p:spPr/>
        <p:txBody>
          <a:bodyPr/>
          <a:lstStyle/>
          <a:p>
            <a:endParaRPr kumimoji="1" lang="ja-JP" altLang="en-US"/>
          </a:p>
        </p:txBody>
      </p:sp>
      <p:sp>
        <p:nvSpPr>
          <p:cNvPr id="1041" name="スライド番号プレースホルダー 5"/>
          <p:cNvSpPr>
            <a:spLocks noGrp="1"/>
          </p:cNvSpPr>
          <p:nvPr>
            <p:ph type="sldNum" sz="quarter" idx="12"/>
          </p:nvPr>
        </p:nvSpPr>
        <p:spPr/>
        <p:txBody>
          <a:bodyPr/>
          <a:lstStyle/>
          <a:p>
            <a:fld id="{69C2CC79-0989-452E-A752-C7C4C2E0AD06}" type="slidenum">
              <a:rPr kumimoji="1" lang="ja-JP" altLang="en-US" smtClean="0"/>
              <a:t>‹#›</a:t>
            </a:fld>
            <a:endParaRPr kumimoji="1" lang="ja-JP" altLang="en-US"/>
          </a:p>
        </p:txBody>
      </p:sp>
    </p:spTree>
    <p:extLst>
      <p:ext uri="{BB962C8B-B14F-4D97-AF65-F5344CB8AC3E}">
        <p14:creationId xmlns:p14="http://schemas.microsoft.com/office/powerpoint/2010/main" val="3109457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623868" y="1709738"/>
            <a:ext cx="7886449" cy="2852737"/>
          </a:xfrm>
        </p:spPr>
        <p:txBody>
          <a:bodyPr anchor="b"/>
          <a:lstStyle>
            <a:lvl1pPr>
              <a:defRPr sz="6000"/>
            </a:lvl1pPr>
          </a:lstStyle>
          <a:p>
            <a:r>
              <a:rPr kumimoji="1" lang="ja-JP" altLang="en-US"/>
              <a:t>マスター タイトルの書式設定</a:t>
            </a:r>
          </a:p>
        </p:txBody>
      </p:sp>
      <p:sp>
        <p:nvSpPr>
          <p:cNvPr id="1044" name="テキスト プレースホルダー 2"/>
          <p:cNvSpPr>
            <a:spLocks noGrp="1"/>
          </p:cNvSpPr>
          <p:nvPr>
            <p:ph type="body" idx="1"/>
          </p:nvPr>
        </p:nvSpPr>
        <p:spPr>
          <a:xfrm>
            <a:off x="623868" y="4589463"/>
            <a:ext cx="7886449"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1045" name="日付プレースホルダー 3"/>
          <p:cNvSpPr>
            <a:spLocks noGrp="1"/>
          </p:cNvSpPr>
          <p:nvPr>
            <p:ph type="dt" sz="half" idx="10"/>
          </p:nvPr>
        </p:nvSpPr>
        <p:spPr/>
        <p:txBody>
          <a:bodyPr/>
          <a:lstStyle/>
          <a:p>
            <a:fld id="{91CDE20E-CF81-4C6B-86F9-74E948D528ED}" type="datetimeFigureOut">
              <a:rPr kumimoji="1" lang="ja-JP" altLang="en-US" smtClean="0"/>
              <a:t>2022/1/5</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69C2CC79-0989-452E-A752-C7C4C2E0AD06}" type="slidenum">
              <a:rPr kumimoji="1" lang="ja-JP" altLang="en-US" smtClean="0"/>
              <a:t>‹#›</a:t>
            </a:fld>
            <a:endParaRPr kumimoji="1" lang="ja-JP" altLang="en-US"/>
          </a:p>
        </p:txBody>
      </p:sp>
    </p:spTree>
    <p:extLst>
      <p:ext uri="{BB962C8B-B14F-4D97-AF65-F5344CB8AC3E}">
        <p14:creationId xmlns:p14="http://schemas.microsoft.com/office/powerpoint/2010/main" val="3587359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マスター タイトルの書式設定</a:t>
            </a:r>
          </a:p>
        </p:txBody>
      </p:sp>
      <p:sp>
        <p:nvSpPr>
          <p:cNvPr id="1050" name="コンテンツ プレースホルダー 2"/>
          <p:cNvSpPr>
            <a:spLocks noGrp="1"/>
          </p:cNvSpPr>
          <p:nvPr>
            <p:ph sz="half" idx="1"/>
          </p:nvPr>
        </p:nvSpPr>
        <p:spPr>
          <a:xfrm>
            <a:off x="628630" y="1825625"/>
            <a:ext cx="3886076"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ー 3"/>
          <p:cNvSpPr>
            <a:spLocks noGrp="1"/>
          </p:cNvSpPr>
          <p:nvPr>
            <p:ph sz="half" idx="2"/>
          </p:nvPr>
        </p:nvSpPr>
        <p:spPr>
          <a:xfrm>
            <a:off x="4629003" y="1825625"/>
            <a:ext cx="3886076"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ー 4"/>
          <p:cNvSpPr>
            <a:spLocks noGrp="1"/>
          </p:cNvSpPr>
          <p:nvPr>
            <p:ph type="dt" sz="half" idx="10"/>
          </p:nvPr>
        </p:nvSpPr>
        <p:spPr/>
        <p:txBody>
          <a:bodyPr/>
          <a:lstStyle/>
          <a:p>
            <a:fld id="{91CDE20E-CF81-4C6B-86F9-74E948D528ED}" type="datetimeFigureOut">
              <a:rPr kumimoji="1" lang="ja-JP" altLang="en-US" smtClean="0"/>
              <a:t>2022/1/5</a:t>
            </a:fld>
            <a:endParaRPr kumimoji="1" lang="ja-JP" altLang="en-US"/>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69C2CC79-0989-452E-A752-C7C4C2E0AD06}" type="slidenum">
              <a:rPr kumimoji="1" lang="ja-JP" altLang="en-US" smtClean="0"/>
              <a:t>‹#›</a:t>
            </a:fld>
            <a:endParaRPr kumimoji="1" lang="ja-JP" altLang="en-US"/>
          </a:p>
        </p:txBody>
      </p:sp>
    </p:spTree>
    <p:extLst>
      <p:ext uri="{BB962C8B-B14F-4D97-AF65-F5344CB8AC3E}">
        <p14:creationId xmlns:p14="http://schemas.microsoft.com/office/powerpoint/2010/main" val="1949377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a:xfrm>
            <a:off x="629821" y="365125"/>
            <a:ext cx="7886449" cy="1325563"/>
          </a:xfrm>
        </p:spPr>
        <p:txBody>
          <a:bodyPr/>
          <a:lstStyle/>
          <a:p>
            <a:r>
              <a:rPr kumimoji="1" lang="ja-JP" altLang="en-US"/>
              <a:t>マスター タイトルの書式設定</a:t>
            </a:r>
          </a:p>
        </p:txBody>
      </p:sp>
      <p:sp>
        <p:nvSpPr>
          <p:cNvPr id="1057" name="テキスト プレースホルダー 2"/>
          <p:cNvSpPr>
            <a:spLocks noGrp="1"/>
          </p:cNvSpPr>
          <p:nvPr>
            <p:ph type="body" idx="1"/>
          </p:nvPr>
        </p:nvSpPr>
        <p:spPr>
          <a:xfrm>
            <a:off x="629821" y="1681163"/>
            <a:ext cx="38682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58" name="コンテンツ プレースホルダー 3"/>
          <p:cNvSpPr>
            <a:spLocks noGrp="1"/>
          </p:cNvSpPr>
          <p:nvPr>
            <p:ph sz="half" idx="2"/>
          </p:nvPr>
        </p:nvSpPr>
        <p:spPr>
          <a:xfrm>
            <a:off x="629821" y="2505075"/>
            <a:ext cx="386821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ー 4"/>
          <p:cNvSpPr>
            <a:spLocks noGrp="1"/>
          </p:cNvSpPr>
          <p:nvPr>
            <p:ph type="body" sz="quarter" idx="3"/>
          </p:nvPr>
        </p:nvSpPr>
        <p:spPr>
          <a:xfrm>
            <a:off x="4629003" y="1681163"/>
            <a:ext cx="388726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60" name="コンテンツ プレースホルダー 5"/>
          <p:cNvSpPr>
            <a:spLocks noGrp="1"/>
          </p:cNvSpPr>
          <p:nvPr>
            <p:ph sz="quarter" idx="4"/>
          </p:nvPr>
        </p:nvSpPr>
        <p:spPr>
          <a:xfrm>
            <a:off x="4629003" y="2505075"/>
            <a:ext cx="388726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ー 6"/>
          <p:cNvSpPr>
            <a:spLocks noGrp="1"/>
          </p:cNvSpPr>
          <p:nvPr>
            <p:ph type="dt" sz="half" idx="10"/>
          </p:nvPr>
        </p:nvSpPr>
        <p:spPr/>
        <p:txBody>
          <a:bodyPr/>
          <a:lstStyle/>
          <a:p>
            <a:fld id="{91CDE20E-CF81-4C6B-86F9-74E948D528ED}" type="datetimeFigureOut">
              <a:rPr kumimoji="1" lang="ja-JP" altLang="en-US" smtClean="0"/>
              <a:t>2022/1/5</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69C2CC79-0989-452E-A752-C7C4C2E0AD06}" type="slidenum">
              <a:rPr kumimoji="1" lang="ja-JP" altLang="en-US" smtClean="0"/>
              <a:t>‹#›</a:t>
            </a:fld>
            <a:endParaRPr kumimoji="1" lang="ja-JP" altLang="en-US"/>
          </a:p>
        </p:txBody>
      </p:sp>
    </p:spTree>
    <p:extLst>
      <p:ext uri="{BB962C8B-B14F-4D97-AF65-F5344CB8AC3E}">
        <p14:creationId xmlns:p14="http://schemas.microsoft.com/office/powerpoint/2010/main" val="52524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マスター タイトルの書式設定</a:t>
            </a:r>
          </a:p>
        </p:txBody>
      </p:sp>
      <p:sp>
        <p:nvSpPr>
          <p:cNvPr id="1066" name="日付プレースホルダー 2"/>
          <p:cNvSpPr>
            <a:spLocks noGrp="1"/>
          </p:cNvSpPr>
          <p:nvPr>
            <p:ph type="dt" sz="half" idx="10"/>
          </p:nvPr>
        </p:nvSpPr>
        <p:spPr/>
        <p:txBody>
          <a:bodyPr/>
          <a:lstStyle/>
          <a:p>
            <a:fld id="{91CDE20E-CF81-4C6B-86F9-74E948D528ED}" type="datetimeFigureOut">
              <a:rPr kumimoji="1" lang="ja-JP" altLang="en-US" smtClean="0"/>
              <a:t>2022/1/5</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69C2CC79-0989-452E-A752-C7C4C2E0AD06}" type="slidenum">
              <a:rPr kumimoji="1" lang="ja-JP" altLang="en-US" smtClean="0"/>
              <a:t>‹#›</a:t>
            </a:fld>
            <a:endParaRPr kumimoji="1" lang="ja-JP" altLang="en-US"/>
          </a:p>
        </p:txBody>
      </p:sp>
    </p:spTree>
    <p:extLst>
      <p:ext uri="{BB962C8B-B14F-4D97-AF65-F5344CB8AC3E}">
        <p14:creationId xmlns:p14="http://schemas.microsoft.com/office/powerpoint/2010/main" val="124814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91CDE20E-CF81-4C6B-86F9-74E948D528ED}" type="datetimeFigureOut">
              <a:rPr kumimoji="1" lang="ja-JP" altLang="en-US" smtClean="0"/>
              <a:t>2022/1/5</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69C2CC79-0989-452E-A752-C7C4C2E0AD06}" type="slidenum">
              <a:rPr kumimoji="1" lang="ja-JP" altLang="en-US" smtClean="0"/>
              <a:t>‹#›</a:t>
            </a:fld>
            <a:endParaRPr kumimoji="1" lang="ja-JP" altLang="en-US"/>
          </a:p>
        </p:txBody>
      </p:sp>
    </p:spTree>
    <p:extLst>
      <p:ext uri="{BB962C8B-B14F-4D97-AF65-F5344CB8AC3E}">
        <p14:creationId xmlns:p14="http://schemas.microsoft.com/office/powerpoint/2010/main" val="217840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629821" y="457200"/>
            <a:ext cx="2949084" cy="1600200"/>
          </a:xfrm>
        </p:spPr>
        <p:txBody>
          <a:bodyPr anchor="b"/>
          <a:lstStyle>
            <a:lvl1pPr>
              <a:defRPr sz="3200"/>
            </a:lvl1pPr>
          </a:lstStyle>
          <a:p>
            <a:r>
              <a:rPr kumimoji="1" lang="ja-JP" altLang="en-US"/>
              <a:t>マスター タイトルの書式設定</a:t>
            </a:r>
          </a:p>
        </p:txBody>
      </p:sp>
      <p:sp>
        <p:nvSpPr>
          <p:cNvPr id="1075" name="コンテンツ プレースホルダー 2"/>
          <p:cNvSpPr>
            <a:spLocks noGrp="1"/>
          </p:cNvSpPr>
          <p:nvPr>
            <p:ph idx="1"/>
          </p:nvPr>
        </p:nvSpPr>
        <p:spPr>
          <a:xfrm>
            <a:off x="3887267" y="987425"/>
            <a:ext cx="462900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ー 3"/>
          <p:cNvSpPr>
            <a:spLocks noGrp="1"/>
          </p:cNvSpPr>
          <p:nvPr>
            <p:ph type="body" sz="half" idx="2"/>
          </p:nvPr>
        </p:nvSpPr>
        <p:spPr>
          <a:xfrm>
            <a:off x="629821" y="2057400"/>
            <a:ext cx="2949084"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1077" name="日付プレースホルダー 4"/>
          <p:cNvSpPr>
            <a:spLocks noGrp="1"/>
          </p:cNvSpPr>
          <p:nvPr>
            <p:ph type="dt" sz="half" idx="10"/>
          </p:nvPr>
        </p:nvSpPr>
        <p:spPr/>
        <p:txBody>
          <a:bodyPr/>
          <a:lstStyle/>
          <a:p>
            <a:fld id="{91CDE20E-CF81-4C6B-86F9-74E948D528ED}" type="datetimeFigureOut">
              <a:rPr kumimoji="1" lang="ja-JP" altLang="en-US" smtClean="0"/>
              <a:t>2022/1/5</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69C2CC79-0989-452E-A752-C7C4C2E0AD06}" type="slidenum">
              <a:rPr kumimoji="1" lang="ja-JP" altLang="en-US" smtClean="0"/>
              <a:t>‹#›</a:t>
            </a:fld>
            <a:endParaRPr kumimoji="1" lang="ja-JP" altLang="en-US"/>
          </a:p>
        </p:txBody>
      </p:sp>
    </p:spTree>
    <p:extLst>
      <p:ext uri="{BB962C8B-B14F-4D97-AF65-F5344CB8AC3E}">
        <p14:creationId xmlns:p14="http://schemas.microsoft.com/office/powerpoint/2010/main" val="3682434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629821" y="457200"/>
            <a:ext cx="2949084" cy="1600200"/>
          </a:xfrm>
        </p:spPr>
        <p:txBody>
          <a:bodyPr anchor="b"/>
          <a:lstStyle>
            <a:lvl1pPr>
              <a:defRPr sz="3200"/>
            </a:lvl1pPr>
          </a:lstStyle>
          <a:p>
            <a:r>
              <a:rPr kumimoji="1" lang="ja-JP" altLang="en-US"/>
              <a:t>マスター タイトルの書式設定</a:t>
            </a:r>
          </a:p>
        </p:txBody>
      </p:sp>
      <p:sp>
        <p:nvSpPr>
          <p:cNvPr id="1082" name="図プレースホルダー 2"/>
          <p:cNvSpPr>
            <a:spLocks noGrp="1"/>
          </p:cNvSpPr>
          <p:nvPr>
            <p:ph type="pic" idx="1"/>
          </p:nvPr>
        </p:nvSpPr>
        <p:spPr>
          <a:xfrm>
            <a:off x="3887267" y="987425"/>
            <a:ext cx="462900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ー 3"/>
          <p:cNvSpPr>
            <a:spLocks noGrp="1"/>
          </p:cNvSpPr>
          <p:nvPr>
            <p:ph type="body" sz="half" idx="2"/>
          </p:nvPr>
        </p:nvSpPr>
        <p:spPr>
          <a:xfrm>
            <a:off x="629821" y="2057400"/>
            <a:ext cx="2949084"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1084" name="日付プレースホルダー 4"/>
          <p:cNvSpPr>
            <a:spLocks noGrp="1"/>
          </p:cNvSpPr>
          <p:nvPr>
            <p:ph type="dt" sz="half" idx="10"/>
          </p:nvPr>
        </p:nvSpPr>
        <p:spPr/>
        <p:txBody>
          <a:bodyPr/>
          <a:lstStyle/>
          <a:p>
            <a:fld id="{91CDE20E-CF81-4C6B-86F9-74E948D528ED}" type="datetimeFigureOut">
              <a:rPr kumimoji="1" lang="ja-JP" altLang="en-US" smtClean="0"/>
              <a:t>2022/1/5</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69C2CC79-0989-452E-A752-C7C4C2E0AD06}" type="slidenum">
              <a:rPr kumimoji="1" lang="ja-JP" altLang="en-US" smtClean="0"/>
              <a:t>‹#›</a:t>
            </a:fld>
            <a:endParaRPr kumimoji="1" lang="ja-JP" altLang="en-US"/>
          </a:p>
        </p:txBody>
      </p:sp>
    </p:spTree>
    <p:extLst>
      <p:ext uri="{BB962C8B-B14F-4D97-AF65-F5344CB8AC3E}">
        <p14:creationId xmlns:p14="http://schemas.microsoft.com/office/powerpoint/2010/main" val="1060514731"/>
      </p:ext>
    </p:extLst>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タイトル プレースホルダー 1"/>
          <p:cNvSpPr>
            <a:spLocks noGrp="1"/>
          </p:cNvSpPr>
          <p:nvPr>
            <p:ph type="title"/>
          </p:nvPr>
        </p:nvSpPr>
        <p:spPr>
          <a:xfrm>
            <a:off x="628630" y="365125"/>
            <a:ext cx="7886449"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1026" name="テキスト プレースホルダー 2"/>
          <p:cNvSpPr>
            <a:spLocks noGrp="1"/>
          </p:cNvSpPr>
          <p:nvPr>
            <p:ph type="body" idx="1"/>
          </p:nvPr>
        </p:nvSpPr>
        <p:spPr>
          <a:xfrm>
            <a:off x="628630" y="1825625"/>
            <a:ext cx="7886449"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ー 3"/>
          <p:cNvSpPr>
            <a:spLocks noGrp="1"/>
          </p:cNvSpPr>
          <p:nvPr>
            <p:ph type="dt" sz="half" idx="2"/>
          </p:nvPr>
        </p:nvSpPr>
        <p:spPr>
          <a:xfrm>
            <a:off x="628630" y="6356350"/>
            <a:ext cx="2057335"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CDE20E-CF81-4C6B-86F9-74E948D528ED}" type="datetimeFigureOut">
              <a:rPr kumimoji="1" lang="ja-JP" altLang="en-US" smtClean="0"/>
              <a:t>2022/3/11</a:t>
            </a:fld>
            <a:endParaRPr kumimoji="1" lang="ja-JP" altLang="en-US"/>
          </a:p>
        </p:txBody>
      </p:sp>
      <p:sp>
        <p:nvSpPr>
          <p:cNvPr id="1028" name="フッター プレースホルダー 4"/>
          <p:cNvSpPr>
            <a:spLocks noGrp="1"/>
          </p:cNvSpPr>
          <p:nvPr>
            <p:ph type="ftr" sz="quarter" idx="3"/>
          </p:nvPr>
        </p:nvSpPr>
        <p:spPr>
          <a:xfrm>
            <a:off x="3028853" y="6356350"/>
            <a:ext cx="308600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ー 5"/>
          <p:cNvSpPr>
            <a:spLocks noGrp="1"/>
          </p:cNvSpPr>
          <p:nvPr>
            <p:ph type="sldNum" sz="quarter" idx="4"/>
          </p:nvPr>
        </p:nvSpPr>
        <p:spPr>
          <a:xfrm>
            <a:off x="6457745" y="6356350"/>
            <a:ext cx="205733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C2CC79-0989-452E-A752-C7C4C2E0AD06}" type="slidenum">
              <a:rPr kumimoji="1" lang="ja-JP" altLang="en-US" smtClean="0"/>
              <a:t>‹#›</a:t>
            </a:fld>
            <a:endParaRPr kumimoji="1" lang="ja-JP" altLang="en-US"/>
          </a:p>
        </p:txBody>
      </p:sp>
    </p:spTree>
    <p:extLst>
      <p:ext uri="{BB962C8B-B14F-4D97-AF65-F5344CB8AC3E}">
        <p14:creationId xmlns:p14="http://schemas.microsoft.com/office/powerpoint/2010/main" val="597552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jpeg" /><Relationship Id="rId2" Type="http://schemas.openxmlformats.org/officeDocument/2006/relationships/slideLayout" Target="../slideLayouts/slideLayout1.xml" /><Relationship Id="rId3" Type="http://schemas.openxmlformats.org/officeDocument/2006/relationships/notesSlide" Target="../notesSlides/notesSlide1.xml" /></Relationships>
</file>

<file path=ppt/slides/_rels/slide10.xml.rels><?xml version="1.0" encoding="UTF-8"?><Relationships xmlns="http://schemas.openxmlformats.org/package/2006/relationships"><Relationship Id="rId1" Type="http://schemas.openxmlformats.org/officeDocument/2006/relationships/image" Target="../media/image6.png" /><Relationship Id="rId2" Type="http://schemas.openxmlformats.org/officeDocument/2006/relationships/image" Target="../media/image7.png" /><Relationship Id="rId3" Type="http://schemas.openxmlformats.org/officeDocument/2006/relationships/slideLayout" Target="../slideLayouts/slideLayout2.xml" /><Relationship Id="rId4" Type="http://schemas.openxmlformats.org/officeDocument/2006/relationships/notesSlide" Target="../notesSlides/notesSlide10.xml" /></Relationships>
</file>

<file path=ppt/slides/_rels/slide11.xml.rels><?xml version="1.0" encoding="UTF-8"?><Relationships xmlns="http://schemas.openxmlformats.org/package/2006/relationships"><Relationship Id="rId1" Type="http://schemas.openxmlformats.org/officeDocument/2006/relationships/image" Target="../media/image8.png" /><Relationship Id="rId2" Type="http://schemas.openxmlformats.org/officeDocument/2006/relationships/image" Target="../media/image9.png" /><Relationship Id="rId3" Type="http://schemas.openxmlformats.org/officeDocument/2006/relationships/slideLayout" Target="../slideLayouts/slideLayout2.xml" /><Relationship Id="rId4" Type="http://schemas.openxmlformats.org/officeDocument/2006/relationships/notesSlide" Target="../notesSlides/notesSlide11.xml" /></Relationships>
</file>

<file path=ppt/slides/_rels/slide2.xml.rels><?xml version="1.0" encoding="UTF-8"?><Relationships xmlns="http://schemas.openxmlformats.org/package/2006/relationships"><Relationship Id="rId1" Type="http://schemas.microsoft.com/office/2007/relationships/diagramDrawing" Target="../diagrams/drawing1.xml" /><Relationship Id="rId2" Type="http://schemas.openxmlformats.org/officeDocument/2006/relationships/diagramData" Target="../diagrams/data1.xml" /><Relationship Id="rId3" Type="http://schemas.openxmlformats.org/officeDocument/2006/relationships/diagramLayout" Target="../diagrams/layout1.xml" /><Relationship Id="rId4" Type="http://schemas.openxmlformats.org/officeDocument/2006/relationships/diagramQuickStyle" Target="../diagrams/quickStyle1.xml" /><Relationship Id="rId5" Type="http://schemas.openxmlformats.org/officeDocument/2006/relationships/diagramColors" Target="../diagrams/colors1.xml" /><Relationship Id="rId6" Type="http://schemas.openxmlformats.org/officeDocument/2006/relationships/image" Target="../media/image2.png" /><Relationship Id="rId7" Type="http://schemas.openxmlformats.org/officeDocument/2006/relationships/slideLayout" Target="../slideLayouts/slideLayout2.xml" /><Relationship Id="rId8" Type="http://schemas.openxmlformats.org/officeDocument/2006/relationships/notesSlide" Target="../notesSlides/notesSlide2.xml" /></Relationships>
</file>

<file path=ppt/slides/_rels/slide3.xml.rels><?xml version="1.0" encoding="UTF-8"?><Relationships xmlns="http://schemas.openxmlformats.org/package/2006/relationships"><Relationship Id="rId1" Type="http://schemas.openxmlformats.org/officeDocument/2006/relationships/image" Target="../media/image3.png" /><Relationship Id="rId2" Type="http://schemas.openxmlformats.org/officeDocument/2006/relationships/slideLayout" Target="../slideLayouts/slideLayout2.xml" /><Relationship Id="rId3" Type="http://schemas.openxmlformats.org/officeDocument/2006/relationships/notesSlide" Target="../notesSlides/notesSlide3.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5.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6.xml" /></Relationships>
</file>

<file path=ppt/slides/_rels/slide7.xml.rels><?xml version="1.0" encoding="UTF-8"?><Relationships xmlns="http://schemas.openxmlformats.org/package/2006/relationships"><Relationship Id="rId1" Type="http://schemas.openxmlformats.org/officeDocument/2006/relationships/image" Target="../media/image4.png" /><Relationship Id="rId2" Type="http://schemas.openxmlformats.org/officeDocument/2006/relationships/slideLayout" Target="../slideLayouts/slideLayout2.xml" /><Relationship Id="rId3" Type="http://schemas.openxmlformats.org/officeDocument/2006/relationships/notesSlide" Target="../notesSlides/notesSlide7.xml" /></Relationships>
</file>

<file path=ppt/slides/_rels/slide8.xml.rels><?xml version="1.0" encoding="UTF-8"?><Relationships xmlns="http://schemas.openxmlformats.org/package/2006/relationships"><Relationship Id="rId1" Type="http://schemas.openxmlformats.org/officeDocument/2006/relationships/image" Target="../media/image4.png" /><Relationship Id="rId2" Type="http://schemas.openxmlformats.org/officeDocument/2006/relationships/slideLayout" Target="../slideLayouts/slideLayout2.xml" /><Relationship Id="rId3" Type="http://schemas.openxmlformats.org/officeDocument/2006/relationships/notesSlide" Target="../notesSlides/notesSlide8.xml" /></Relationships>
</file>

<file path=ppt/slides/_rels/slide9.xml.rels><?xml version="1.0" encoding="UTF-8"?><Relationships xmlns="http://schemas.openxmlformats.org/package/2006/relationships"><Relationship Id="rId1" Type="http://schemas.openxmlformats.org/officeDocument/2006/relationships/image" Target="../media/image2.png" /><Relationship Id="rId2" Type="http://schemas.openxmlformats.org/officeDocument/2006/relationships/image" Target="../media/image5.png" /><Relationship Id="rId3" Type="http://schemas.openxmlformats.org/officeDocument/2006/relationships/slideLayout" Target="../slideLayouts/slideLayout2.xml" /><Relationship Id="rId4"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12" name="四角形 170"/>
          <p:cNvSpPr>
            <a:spLocks noGrp="1"/>
          </p:cNvSpPr>
          <p:nvPr>
            <p:ph type="subTitle" idx="1"/>
          </p:nvPr>
        </p:nvSpPr>
        <p:spPr>
          <a:prstGeom prst="rect">
            <a:avLst/>
          </a:prstGeom>
        </p:spPr>
        <p:txBody>
          <a:bodyPr/>
          <a:lstStyle/>
          <a:p>
            <a:endParaRPr kumimoji="1" lang="ja-JP" altLang="en-US"/>
          </a:p>
        </p:txBody>
      </p:sp>
      <p:pic>
        <p:nvPicPr>
          <p:cNvPr id="1113" name="オブジェクト 2982" descr="ひまわり畑のイラスト（横長・背景素材）"/>
          <p:cNvPicPr>
            <a:picLocks noChangeAspect="1"/>
          </p:cNvPicPr>
          <p:nvPr/>
        </p:nvPicPr>
        <p:blipFill>
          <a:blip r:embed="rId1"/>
          <a:stretch>
            <a:fillRect/>
          </a:stretch>
        </p:blipFill>
        <p:spPr>
          <a:xfrm>
            <a:off x="739371" y="1110977"/>
            <a:ext cx="7664973" cy="4704762"/>
          </a:xfrm>
          <a:prstGeom prst="rect">
            <a:avLst/>
          </a:prstGeom>
          <a:noFill/>
          <a:ln>
            <a:miter/>
          </a:ln>
        </p:spPr>
      </p:pic>
      <p:sp>
        <p:nvSpPr>
          <p:cNvPr id="1114" name="四角形 169"/>
          <p:cNvSpPr>
            <a:spLocks noGrp="1"/>
          </p:cNvSpPr>
          <p:nvPr>
            <p:ph type="ctrTitle"/>
          </p:nvPr>
        </p:nvSpPr>
        <p:spPr>
          <a:xfrm>
            <a:off x="932253" y="1843034"/>
            <a:ext cx="7279210" cy="1448545"/>
          </a:xfrm>
          <a:prstGeom prst="rect">
            <a:avLst/>
          </a:prstGeom>
        </p:spPr>
        <p:txBody>
          <a:bodyPr>
            <a:normAutofit/>
          </a:bodyPr>
          <a:lstStyle/>
          <a:p>
            <a:r>
              <a:rPr lang="ja-JP" altLang="en-US" sz="4000">
                <a:latin typeface="ＭＳ ゴシック"/>
                <a:ea typeface="ＭＳ ゴシック"/>
              </a:rPr>
              <a:t>子どものＳＯＳサインへの</a:t>
            </a:r>
            <a:endParaRPr sz="4000">
              <a:latin typeface="ＭＳ ゴシック"/>
              <a:ea typeface="ＭＳ ゴシック"/>
            </a:endParaRPr>
          </a:p>
          <a:p>
            <a:r>
              <a:rPr lang="ja-JP" altLang="en-US" sz="4000">
                <a:latin typeface="ＭＳ ゴシック"/>
                <a:ea typeface="ＭＳ ゴシック"/>
              </a:rPr>
              <a:t>気づきと理解</a:t>
            </a:r>
            <a:endParaRPr lang="ja-JP" altLang="en-US" sz="4000">
              <a:latin typeface="ＭＳ ゴシック"/>
              <a:ea typeface="ＭＳ ゴシック"/>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60" name="四角形 121"/>
          <p:cNvSpPr>
            <a:spLocks noGrp="1"/>
          </p:cNvSpPr>
          <p:nvPr>
            <p:ph type="title"/>
          </p:nvPr>
        </p:nvSpPr>
        <p:spPr>
          <a:xfrm>
            <a:off x="406693" y="364851"/>
            <a:ext cx="8367330" cy="831198"/>
          </a:xfrm>
          <a:prstGeom prst="rect">
            <a:avLst/>
          </a:prstGeom>
        </p:spPr>
        <p:txBody>
          <a:bodyPr>
            <a:normAutofit/>
          </a:bodyPr>
          <a:lstStyle/>
          <a:p>
            <a:pPr algn="ctr"/>
            <a:r>
              <a:rPr kumimoji="1" lang="ja-JP" altLang="en-US" sz="3111" dirty="0">
                <a:latin typeface="AR P丸ゴシック体M"/>
                <a:ea typeface="AR P丸ゴシック体M"/>
              </a:rPr>
              <a:t>子どもからＳＯＳを出してもらうために</a:t>
            </a:r>
          </a:p>
        </p:txBody>
      </p:sp>
      <p:sp>
        <p:nvSpPr>
          <p:cNvPr id="1261" name="四角形 122"/>
          <p:cNvSpPr>
            <a:spLocks noGrp="1"/>
          </p:cNvSpPr>
          <p:nvPr>
            <p:ph idx="1"/>
          </p:nvPr>
        </p:nvSpPr>
        <p:spPr>
          <a:xfrm>
            <a:off x="704309" y="1681373"/>
            <a:ext cx="7215767" cy="4446711"/>
          </a:xfrm>
          <a:prstGeom prst="rect">
            <a:avLst/>
          </a:prstGeom>
        </p:spPr>
        <p:txBody>
          <a:bodyPr>
            <a:normAutofit fontScale="92500" lnSpcReduction="10000"/>
          </a:bodyPr>
          <a:lstStyle/>
          <a:p>
            <a:pPr marL="0" indent="0">
              <a:buNone/>
            </a:pPr>
            <a:r>
              <a:rPr kumimoji="1" lang="ja-JP" altLang="en-US" b="1" dirty="0">
                <a:solidFill>
                  <a:srgbClr val="FF0000"/>
                </a:solidFill>
                <a:latin typeface="AR P丸ゴシック体M"/>
                <a:ea typeface="AR P丸ゴシック体M"/>
              </a:rPr>
              <a:t>➤子どもが相談しやすい環境づくり</a:t>
            </a:r>
            <a:endParaRPr kumimoji="1" lang="ja-JP" altLang="en-US" sz="2400" b="1" dirty="0">
              <a:solidFill>
                <a:srgbClr val="FF0000"/>
              </a:solidFill>
              <a:latin typeface="AR P丸ゴシック体M"/>
              <a:ea typeface="AR P丸ゴシック体M"/>
            </a:endParaRPr>
          </a:p>
          <a:p>
            <a:pPr marL="0" indent="0">
              <a:buNone/>
            </a:pPr>
            <a:r>
              <a:rPr kumimoji="1" lang="ja-JP" altLang="en-US" sz="2400" dirty="0">
                <a:latin typeface="AR P丸ゴシック体M"/>
                <a:ea typeface="AR P丸ゴシック体M"/>
              </a:rPr>
              <a:t>　・信頼関係の構築</a:t>
            </a:r>
          </a:p>
          <a:p>
            <a:pPr marL="0" indent="0">
              <a:buNone/>
            </a:pPr>
            <a:r>
              <a:rPr kumimoji="1" lang="ja-JP" altLang="en-US" sz="2400" dirty="0">
                <a:latin typeface="AR P丸ゴシック体M"/>
                <a:ea typeface="AR P丸ゴシック体M"/>
              </a:rPr>
              <a:t>　・相談体制の充実</a:t>
            </a:r>
            <a:endParaRPr kumimoji="1" lang="ja-JP" altLang="en-US" dirty="0">
              <a:ea typeface="メイリオ" pitchFamily="50" charset="-128"/>
            </a:endParaRPr>
          </a:p>
          <a:p>
            <a:pPr marL="0" indent="0">
              <a:buNone/>
            </a:pPr>
            <a:endParaRPr kumimoji="1" lang="ja-JP" altLang="en-US" sz="2400" dirty="0">
              <a:latin typeface="AR P丸ゴシック体M"/>
              <a:ea typeface="AR P丸ゴシック体M"/>
            </a:endParaRPr>
          </a:p>
          <a:p>
            <a:pPr marL="0" indent="0">
              <a:buNone/>
            </a:pPr>
            <a:r>
              <a:rPr kumimoji="1" lang="ja-JP" altLang="en-US" b="1" dirty="0">
                <a:solidFill>
                  <a:srgbClr val="FF0000"/>
                </a:solidFill>
                <a:latin typeface="AR P丸ゴシック体M"/>
                <a:ea typeface="AR P丸ゴシック体M"/>
              </a:rPr>
              <a:t>➤子どもが表現できる機会の活用</a:t>
            </a:r>
          </a:p>
          <a:p>
            <a:pPr marL="0" indent="0">
              <a:buNone/>
            </a:pPr>
            <a:r>
              <a:rPr kumimoji="1" lang="ja-JP" altLang="en-US" sz="2400" dirty="0">
                <a:latin typeface="AR P丸ゴシック体M"/>
                <a:ea typeface="AR P丸ゴシック体M"/>
              </a:rPr>
              <a:t>　・Q-Uアンケートや学校生活アンケート等の活用</a:t>
            </a:r>
          </a:p>
          <a:p>
            <a:pPr marL="0" indent="0">
              <a:buNone/>
            </a:pPr>
            <a:endParaRPr kumimoji="1" lang="ja-JP" altLang="en-US" dirty="0">
              <a:ea typeface="メイリオ" pitchFamily="50" charset="-128"/>
            </a:endParaRPr>
          </a:p>
          <a:p>
            <a:pPr marL="0" indent="0">
              <a:buNone/>
            </a:pPr>
            <a:r>
              <a:rPr kumimoji="1" lang="ja-JP" altLang="en-US" b="1" dirty="0">
                <a:solidFill>
                  <a:srgbClr val="FF0000"/>
                </a:solidFill>
                <a:latin typeface="AR P丸ゴシック体M"/>
                <a:ea typeface="AR P丸ゴシック体M"/>
              </a:rPr>
              <a:t>➤</a:t>
            </a:r>
            <a:r>
              <a:rPr kumimoji="1" lang="ja-JP" altLang="en-US" sz="2800" b="1" dirty="0">
                <a:solidFill>
                  <a:srgbClr val="FF0000"/>
                </a:solidFill>
                <a:latin typeface="AR P丸ゴシック体M"/>
                <a:ea typeface="AR P丸ゴシック体M"/>
              </a:rPr>
              <a:t>子どもの援助希求能力やレジリエンス（回復力） </a:t>
            </a:r>
          </a:p>
          <a:p>
            <a:pPr marL="0" indent="0">
              <a:buNone/>
            </a:pPr>
            <a:r>
              <a:rPr kumimoji="1" lang="ja-JP" altLang="en-US" sz="2800" b="1" dirty="0">
                <a:solidFill>
                  <a:srgbClr val="FF0000"/>
                </a:solidFill>
                <a:latin typeface="AR P丸ゴシック体M"/>
                <a:ea typeface="AR P丸ゴシック体M"/>
              </a:rPr>
              <a:t> </a:t>
            </a:r>
            <a:r>
              <a:rPr kumimoji="1" lang="ja-JP" altLang="en-US" sz="2800" b="1" dirty="0">
                <a:solidFill>
                  <a:srgbClr val="FF0000"/>
                </a:solidFill>
                <a:latin typeface="AR P丸ゴシック体M"/>
                <a:ea typeface="AR P丸ゴシック体M"/>
              </a:rPr>
              <a:t> </a:t>
            </a:r>
            <a:r>
              <a:rPr kumimoji="1" lang="ja-JP" altLang="en-US" sz="2800" b="1" dirty="0">
                <a:solidFill>
                  <a:srgbClr val="FF0000"/>
                </a:solidFill>
                <a:latin typeface="AR P丸ゴシック体M"/>
                <a:ea typeface="AR P丸ゴシック体M"/>
              </a:rPr>
              <a:t>の育成</a:t>
            </a:r>
            <a:endParaRPr kumimoji="1" lang="ja-JP" altLang="en-US" sz="2800" b="1" dirty="0">
              <a:solidFill>
                <a:srgbClr val="FF0000"/>
              </a:solidFill>
              <a:latin typeface="AR P丸ゴシック体M"/>
              <a:ea typeface="AR P丸ゴシック体M"/>
            </a:endParaRPr>
          </a:p>
          <a:p>
            <a:pPr marL="0" indent="0">
              <a:buNone/>
            </a:pPr>
            <a:r>
              <a:rPr kumimoji="1" lang="ja-JP" altLang="en-US" sz="2400" b="0" dirty="0">
                <a:solidFill>
                  <a:schemeClr val="tx1"/>
                </a:solidFill>
                <a:latin typeface="AR P丸ゴシック体M"/>
                <a:ea typeface="AR P丸ゴシック体M"/>
              </a:rPr>
              <a:t>　・SOSの出し方やメンタルヘルスに関する教育の取り組み</a:t>
            </a:r>
          </a:p>
        </p:txBody>
      </p:sp>
      <p:pic>
        <p:nvPicPr>
          <p:cNvPr id="1262" name="オブジェクト 2990" descr="■"/>
          <p:cNvPicPr>
            <a:picLocks noChangeAspect="1"/>
          </p:cNvPicPr>
          <p:nvPr/>
        </p:nvPicPr>
        <p:blipFill>
          <a:blip r:embed="rId1"/>
          <a:stretch>
            <a:fillRect/>
          </a:stretch>
        </p:blipFill>
        <p:spPr>
          <a:xfrm>
            <a:off x="9925197" y="3347271"/>
            <a:ext cx="1185697" cy="1478265"/>
          </a:xfrm>
          <a:prstGeom prst="rect">
            <a:avLst/>
          </a:prstGeom>
          <a:noFill/>
          <a:ln>
            <a:miter/>
          </a:ln>
        </p:spPr>
      </p:pic>
      <p:pic>
        <p:nvPicPr>
          <p:cNvPr id="1263" name="オブジェクト 2991" descr="生徒を褒める先生のイラスト"/>
          <p:cNvPicPr>
            <a:picLocks noChangeAspect="1"/>
          </p:cNvPicPr>
          <p:nvPr/>
        </p:nvPicPr>
        <p:blipFill>
          <a:blip r:embed="rId2"/>
          <a:stretch>
            <a:fillRect/>
          </a:stretch>
        </p:blipFill>
        <p:spPr>
          <a:xfrm>
            <a:off x="5064635" y="1822015"/>
            <a:ext cx="1671156" cy="1525256"/>
          </a:xfrm>
          <a:prstGeom prst="rect">
            <a:avLst/>
          </a:prstGeom>
          <a:noFill/>
          <a:ln>
            <a:miter/>
          </a:ln>
        </p:spPr>
      </p:pic>
      <p:sp>
        <p:nvSpPr>
          <p:cNvPr id="1264" name="四角形 121"/>
          <p:cNvSpPr txBox="1"/>
          <p:nvPr/>
        </p:nvSpPr>
        <p:spPr>
          <a:xfrm>
            <a:off x="475820" y="1208133"/>
            <a:ext cx="8171387" cy="5149514"/>
          </a:xfrm>
          <a:prstGeom prst="rect">
            <a:avLst/>
          </a:prstGeom>
          <a:ln>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3111" dirty="0">
              <a:latin typeface="AR P丸ゴシック体M"/>
              <a:ea typeface="AR P丸ゴシック体M"/>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70" name="タイトル 1"/>
          <p:cNvSpPr>
            <a:spLocks noGrp="1"/>
          </p:cNvSpPr>
          <p:nvPr>
            <p:ph type="title"/>
          </p:nvPr>
        </p:nvSpPr>
        <p:spPr>
          <a:xfrm>
            <a:off x="1055738" y="621437"/>
            <a:ext cx="6856797" cy="876027"/>
          </a:xfrm>
        </p:spPr>
        <p:txBody>
          <a:bodyPr>
            <a:normAutofit fontScale="90000"/>
          </a:bodyPr>
          <a:lstStyle/>
          <a:p>
            <a:pPr algn="ctr"/>
            <a:r>
              <a:rPr kumimoji="1" lang="ja-JP" altLang="en-US" sz="3200">
                <a:latin typeface="AR P丸ゴシック体M"/>
                <a:ea typeface="AR P丸ゴシック体M"/>
              </a:rPr>
              <a:t>SOSサインをキャッチし、チームにつなげる</a:t>
            </a:r>
          </a:p>
        </p:txBody>
      </p:sp>
      <p:pic>
        <p:nvPicPr>
          <p:cNvPr id="1271" name="図 133"/>
          <p:cNvPicPr>
            <a:picLocks noChangeAspect="1"/>
          </p:cNvPicPr>
          <p:nvPr/>
        </p:nvPicPr>
        <p:blipFill>
          <a:blip r:embed="rId1"/>
          <a:stretch>
            <a:fillRect/>
          </a:stretch>
        </p:blipFill>
        <p:spPr>
          <a:xfrm>
            <a:off x="3532725" y="2118313"/>
            <a:ext cx="2438625" cy="3060823"/>
          </a:xfrm>
          <a:prstGeom prst="rect">
            <a:avLst/>
          </a:prstGeom>
        </p:spPr>
      </p:pic>
      <p:pic>
        <p:nvPicPr>
          <p:cNvPr id="1272" name="図 138" descr="kouyou_dog.png"/>
          <p:cNvPicPr>
            <a:picLocks noChangeAspect="1"/>
          </p:cNvPicPr>
          <p:nvPr/>
        </p:nvPicPr>
        <p:blipFill>
          <a:blip r:embed="rId2"/>
          <a:stretch>
            <a:fillRect/>
          </a:stretch>
        </p:blipFill>
        <p:spPr>
          <a:xfrm>
            <a:off x="1990597" y="3260928"/>
            <a:ext cx="1438503" cy="1918254"/>
          </a:xfrm>
          <a:prstGeom prst="rect">
            <a:avLst/>
          </a:prstGeom>
        </p:spPr>
      </p:pic>
      <p:sp>
        <p:nvSpPr>
          <p:cNvPr id="1273" name="四角形 146"/>
          <p:cNvSpPr>
            <a:spLocks noGrp="1"/>
          </p:cNvSpPr>
          <p:nvPr>
            <p:ph idx="1"/>
          </p:nvPr>
        </p:nvSpPr>
        <p:spPr>
          <a:prstGeom prst="rect">
            <a:avLst/>
          </a:prstGeom>
        </p:spPr>
        <p:txBody>
          <a:bodyPr/>
          <a:p>
            <a:endParaRPr kumimoji="1" lang="ja-JP" altLang="en-US"/>
          </a:p>
        </p:txBody>
      </p:sp>
    </p:spTree>
    <p:extLst>
      <p:ext uri="{BB962C8B-B14F-4D97-AF65-F5344CB8AC3E}">
        <p14:creationId xmlns:p14="http://schemas.microsoft.com/office/powerpoint/2010/main" val="2326482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20" name="四角形 139"/>
          <p:cNvSpPr>
            <a:spLocks noGrp="1"/>
          </p:cNvSpPr>
          <p:nvPr>
            <p:ph type="title"/>
          </p:nvPr>
        </p:nvSpPr>
        <p:spPr>
          <a:xfrm>
            <a:off x="1450445" y="364417"/>
            <a:ext cx="6279654" cy="675450"/>
          </a:xfrm>
          <a:prstGeom prst="rect">
            <a:avLst/>
          </a:prstGeom>
        </p:spPr>
        <p:txBody>
          <a:bodyPr>
            <a:normAutofit/>
          </a:bodyPr>
          <a:lstStyle/>
          <a:p>
            <a:pPr algn="ctr"/>
            <a:r>
              <a:rPr kumimoji="1" lang="ja-JP" altLang="en-US" sz="3200">
                <a:latin typeface="AR P丸ゴシック体M"/>
                <a:ea typeface="AR P丸ゴシック体M"/>
              </a:rPr>
              <a:t>学校が行う子ども支援の考え方</a:t>
            </a:r>
          </a:p>
        </p:txBody>
      </p:sp>
      <p:graphicFrame>
        <p:nvGraphicFramePr>
          <p:cNvPr id="1121" name="図表 0"/>
          <p:cNvGraphicFramePr/>
          <p:nvPr>
            <p:ph idx="1"/>
          </p:nvPr>
        </p:nvGraphicFramePr>
        <p:xfrm>
          <a:off x="628347" y="1312410"/>
          <a:ext cx="5775495" cy="5293986"/>
        </p:xfrm>
        <a:graphic>
          <a:graphicData uri="http://schemas.openxmlformats.org/drawingml/2006/diagram">
            <dgm:relIds xmlns:dgm="http://schemas.openxmlformats.org/drawingml/2006/diagram" r:dm="rId2" r:lo="rId3" r:qs="rId4" r:cs="rId5"/>
          </a:graphicData>
        </a:graphic>
      </p:graphicFrame>
      <p:sp>
        <p:nvSpPr>
          <p:cNvPr id="1123" name="テキスト 145"/>
          <p:cNvSpPr txBox="1"/>
          <p:nvPr/>
        </p:nvSpPr>
        <p:spPr>
          <a:xfrm>
            <a:off x="2492294" y="5143508"/>
            <a:ext cx="2065977" cy="1199436"/>
          </a:xfrm>
          <a:prstGeom prst="rect">
            <a:avLst/>
          </a:prstGeom>
        </p:spPr>
        <p:txBody>
          <a:bodyPr wrap="square">
            <a:spAutoFit/>
          </a:bodyPr>
          <a:lstStyle/>
          <a:p>
            <a:pPr algn="ctr">
              <a:defRPr lang="ja-JP" altLang="en-US"/>
            </a:pPr>
            <a:r>
              <a:rPr lang="ja-JP" altLang="en-US" sz="2400" b="1">
                <a:solidFill>
                  <a:srgbClr val="002060"/>
                </a:solidFill>
                <a:latin typeface="AR P丸ゴシック体M"/>
                <a:ea typeface="AR P丸ゴシック体M"/>
              </a:rPr>
              <a:t>全ての子ども</a:t>
            </a:r>
          </a:p>
          <a:p>
            <a:pPr algn="ctr">
              <a:defRPr lang="ja-JP" altLang="en-US"/>
            </a:pPr>
            <a:r>
              <a:rPr lang="ja-JP" altLang="en-US" sz="2400" b="1">
                <a:solidFill>
                  <a:srgbClr val="002060"/>
                </a:solidFill>
                <a:latin typeface="AR P丸ゴシック体M"/>
                <a:ea typeface="AR P丸ゴシック体M"/>
              </a:rPr>
              <a:t>（未然防止）</a:t>
            </a:r>
          </a:p>
          <a:p>
            <a:pPr algn="ctr">
              <a:defRPr lang="ja-JP" altLang="en-US"/>
            </a:pPr>
            <a:r>
              <a:rPr lang="ja-JP" altLang="en-US" sz="2400" b="1">
                <a:solidFill>
                  <a:srgbClr val="002060"/>
                </a:solidFill>
                <a:latin typeface="AR P丸ゴシック体M"/>
                <a:ea typeface="AR P丸ゴシック体M"/>
              </a:rPr>
              <a:t>一次支援</a:t>
            </a:r>
          </a:p>
        </p:txBody>
      </p:sp>
      <p:sp>
        <p:nvSpPr>
          <p:cNvPr id="1124" name="テキスト 146"/>
          <p:cNvSpPr txBox="1"/>
          <p:nvPr/>
        </p:nvSpPr>
        <p:spPr>
          <a:xfrm>
            <a:off x="1364782" y="3312224"/>
            <a:ext cx="4215322" cy="1199436"/>
          </a:xfrm>
          <a:prstGeom prst="rect">
            <a:avLst/>
          </a:prstGeom>
        </p:spPr>
        <p:txBody>
          <a:bodyPr wrap="square">
            <a:spAutoFit/>
          </a:bodyPr>
          <a:lstStyle/>
          <a:p>
            <a:pPr algn="ctr">
              <a:defRPr lang="ja-JP" altLang="en-US"/>
            </a:pPr>
            <a:r>
              <a:rPr lang="ja-JP" altLang="en-US" sz="2400" b="1">
                <a:solidFill>
                  <a:srgbClr val="002060"/>
                </a:solidFill>
                <a:latin typeface="AR P丸ゴシック体M"/>
                <a:ea typeface="AR P丸ゴシック体M"/>
              </a:rPr>
              <a:t>SOSサインが出始めた子ども</a:t>
            </a:r>
          </a:p>
          <a:p>
            <a:pPr algn="ctr">
              <a:defRPr lang="ja-JP" altLang="en-US"/>
            </a:pPr>
            <a:r>
              <a:rPr lang="ja-JP" altLang="en-US" sz="2400" b="1">
                <a:solidFill>
                  <a:srgbClr val="002060"/>
                </a:solidFill>
                <a:latin typeface="AR P丸ゴシック体M"/>
                <a:ea typeface="AR P丸ゴシック体M"/>
              </a:rPr>
              <a:t>（早期発見・早期支援）</a:t>
            </a:r>
          </a:p>
          <a:p>
            <a:pPr algn="ctr">
              <a:defRPr lang="ja-JP" altLang="en-US"/>
            </a:pPr>
            <a:r>
              <a:rPr lang="ja-JP" altLang="en-US" sz="2400" b="1">
                <a:solidFill>
                  <a:srgbClr val="002060"/>
                </a:solidFill>
                <a:latin typeface="AR P丸ゴシック体M"/>
                <a:ea typeface="AR P丸ゴシック体M"/>
              </a:rPr>
              <a:t>二次支援</a:t>
            </a:r>
          </a:p>
        </p:txBody>
      </p:sp>
      <p:sp>
        <p:nvSpPr>
          <p:cNvPr id="1125" name="テキスト 147"/>
          <p:cNvSpPr txBox="1"/>
          <p:nvPr/>
        </p:nvSpPr>
        <p:spPr>
          <a:xfrm>
            <a:off x="1218618" y="1676390"/>
            <a:ext cx="4538185" cy="1199436"/>
          </a:xfrm>
          <a:prstGeom prst="rect">
            <a:avLst/>
          </a:prstGeom>
        </p:spPr>
        <p:txBody>
          <a:bodyPr wrap="square">
            <a:spAutoFit/>
          </a:bodyPr>
          <a:lstStyle/>
          <a:p>
            <a:pPr algn="ctr">
              <a:defRPr lang="ja-JP" altLang="en-US"/>
            </a:pPr>
            <a:r>
              <a:rPr lang="ja-JP" altLang="en-US" sz="2400" b="1">
                <a:solidFill>
                  <a:srgbClr val="002060"/>
                </a:solidFill>
                <a:latin typeface="AR P丸ゴシック体M"/>
                <a:ea typeface="AR P丸ゴシック体M"/>
              </a:rPr>
              <a:t>特別な支援ニーズのある子ども</a:t>
            </a:r>
          </a:p>
          <a:p>
            <a:pPr algn="ctr">
              <a:defRPr lang="ja-JP" altLang="en-US"/>
            </a:pPr>
            <a:r>
              <a:rPr lang="ja-JP" altLang="en-US" sz="2400" b="1">
                <a:solidFill>
                  <a:srgbClr val="002060"/>
                </a:solidFill>
                <a:latin typeface="AR P丸ゴシック体M"/>
                <a:ea typeface="AR P丸ゴシック体M"/>
              </a:rPr>
              <a:t>（自立支援、合理的配慮等）</a:t>
            </a:r>
          </a:p>
          <a:p>
            <a:pPr algn="ctr">
              <a:defRPr lang="ja-JP" altLang="en-US"/>
            </a:pPr>
            <a:r>
              <a:rPr lang="ja-JP" altLang="en-US" sz="2400" b="1">
                <a:solidFill>
                  <a:srgbClr val="002060"/>
                </a:solidFill>
                <a:latin typeface="AR P丸ゴシック体M"/>
                <a:ea typeface="AR P丸ゴシック体M"/>
              </a:rPr>
              <a:t>三次支援</a:t>
            </a:r>
          </a:p>
        </p:txBody>
      </p:sp>
      <p:sp>
        <p:nvSpPr>
          <p:cNvPr id="1126" name="図形 149"/>
          <p:cNvSpPr/>
          <p:nvPr/>
        </p:nvSpPr>
        <p:spPr>
          <a:xfrm>
            <a:off x="5436897" y="1326439"/>
            <a:ext cx="453346" cy="3515943"/>
          </a:xfrm>
          <a:prstGeom prst="rightBrace">
            <a:avLst>
              <a:gd name="adj1" fmla="val 34694"/>
              <a:gd name="adj2" fmla="val 50000"/>
            </a:avLst>
          </a:prstGeom>
          <a:ln w="28575" cap="flat" cmpd="sng" algn="ctr">
            <a:solidFill>
              <a:srgbClr val="0070C0"/>
            </a:solidFill>
            <a:prstDash val="solid"/>
            <a:miter lim="800000"/>
          </a:ln>
        </p:spPr>
        <p:style>
          <a:lnRef idx="3">
            <a:schemeClr val="accent2"/>
          </a:lnRef>
          <a:fillRef idx="0">
            <a:schemeClr val="accent2"/>
          </a:fillRef>
          <a:effectRef idx="2">
            <a:schemeClr val="accent2"/>
          </a:effectRef>
          <a:fontRef idx="minor">
            <a:schemeClr val="tx1"/>
          </a:fontRef>
        </p:style>
        <p:txBody>
          <a:bodyPr anchor="ctr"/>
          <a:lstStyle/>
          <a:p>
            <a:pPr algn="ctr">
              <a:defRPr lang="ja-JP" altLang="en-US"/>
            </a:pPr>
            <a:endParaRPr lang="ja-JP" altLang="en-US"/>
          </a:p>
        </p:txBody>
      </p:sp>
      <p:sp>
        <p:nvSpPr>
          <p:cNvPr id="1127" name="テキスト 151"/>
          <p:cNvSpPr txBox="1"/>
          <p:nvPr/>
        </p:nvSpPr>
        <p:spPr>
          <a:xfrm>
            <a:off x="5911361" y="2669358"/>
            <a:ext cx="1944582" cy="830104"/>
          </a:xfrm>
          <a:prstGeom prst="rect">
            <a:avLst/>
          </a:prstGeom>
        </p:spPr>
        <p:txBody>
          <a:bodyPr wrap="square">
            <a:spAutoFit/>
          </a:bodyPr>
          <a:lstStyle/>
          <a:p>
            <a:pPr algn="ctr">
              <a:defRPr lang="ja-JP" altLang="en-US"/>
            </a:pPr>
            <a:r>
              <a:rPr lang="ja-JP" altLang="en-US" sz="2400" b="1" dirty="0">
                <a:latin typeface="AR P丸ゴシック体M"/>
                <a:ea typeface="AR P丸ゴシック体M"/>
              </a:rPr>
              <a:t>チームによる</a:t>
            </a:r>
          </a:p>
          <a:p>
            <a:pPr algn="ctr">
              <a:defRPr lang="ja-JP" altLang="en-US"/>
            </a:pPr>
            <a:r>
              <a:rPr lang="ja-JP" altLang="en-US" sz="2400" b="1" dirty="0">
                <a:latin typeface="AR P丸ゴシック体M"/>
                <a:ea typeface="AR P丸ゴシック体M"/>
              </a:rPr>
              <a:t>個別支援</a:t>
            </a:r>
          </a:p>
        </p:txBody>
      </p:sp>
      <p:sp>
        <p:nvSpPr>
          <p:cNvPr id="1128" name="図形 152"/>
          <p:cNvSpPr/>
          <p:nvPr/>
        </p:nvSpPr>
        <p:spPr>
          <a:xfrm>
            <a:off x="5442067" y="4856002"/>
            <a:ext cx="448175" cy="1774448"/>
          </a:xfrm>
          <a:prstGeom prst="rightBrace">
            <a:avLst>
              <a:gd name="adj1" fmla="val 22449"/>
              <a:gd name="adj2" fmla="val 47573"/>
            </a:avLst>
          </a:prstGeom>
          <a:ln w="28575" cap="flat" cmpd="sng" algn="ctr">
            <a:solidFill>
              <a:srgbClr val="0070C0"/>
            </a:solidFill>
            <a:prstDash val="solid"/>
            <a:miter lim="800000"/>
          </a:ln>
        </p:spPr>
        <p:style>
          <a:lnRef idx="3">
            <a:schemeClr val="accent2"/>
          </a:lnRef>
          <a:fillRef idx="0">
            <a:schemeClr val="accent2"/>
          </a:fillRef>
          <a:effectRef idx="2">
            <a:schemeClr val="accent2"/>
          </a:effectRef>
          <a:fontRef idx="minor">
            <a:schemeClr val="tx1"/>
          </a:fontRef>
        </p:style>
        <p:txBody>
          <a:bodyPr anchor="ctr"/>
          <a:lstStyle/>
          <a:p>
            <a:pPr algn="ctr">
              <a:defRPr lang="ja-JP" altLang="en-US"/>
            </a:pPr>
            <a:endParaRPr lang="ja-JP" altLang="en-US">
              <a:ln w="3175" cap="flat" cmpd="sng">
                <a:solidFill>
                  <a:schemeClr val="tx1"/>
                </a:solidFill>
                <a:prstDash val="solid"/>
                <a:bevel/>
              </a:ln>
              <a:gradFill>
                <a:gsLst>
                  <a:gs pos="0">
                    <a:schemeClr val="tx1">
                      <a:lumMod val="50000"/>
                    </a:schemeClr>
                  </a:gs>
                  <a:gs pos="43000">
                    <a:schemeClr val="bg1">
                      <a:lumMod val="75000"/>
                      <a:lumOff val="25000"/>
                    </a:schemeClr>
                  </a:gs>
                  <a:gs pos="57000">
                    <a:schemeClr val="bg1">
                      <a:lumMod val="85000"/>
                    </a:schemeClr>
                  </a:gs>
                  <a:gs pos="100000">
                    <a:schemeClr val="bg1">
                      <a:lumMod val="50000"/>
                    </a:schemeClr>
                  </a:gs>
                </a:gsLst>
                <a:lin ang="16200000" scaled="0"/>
                <a:tileRect/>
              </a:gradFill>
            </a:endParaRPr>
          </a:p>
        </p:txBody>
      </p:sp>
      <p:sp>
        <p:nvSpPr>
          <p:cNvPr id="1129" name="テキスト 153"/>
          <p:cNvSpPr txBox="1"/>
          <p:nvPr/>
        </p:nvSpPr>
        <p:spPr>
          <a:xfrm>
            <a:off x="5891176" y="5309336"/>
            <a:ext cx="2578271" cy="830104"/>
          </a:xfrm>
          <a:prstGeom prst="rect">
            <a:avLst/>
          </a:prstGeom>
        </p:spPr>
        <p:txBody>
          <a:bodyPr wrap="square">
            <a:spAutoFit/>
          </a:bodyPr>
          <a:lstStyle/>
          <a:p>
            <a:pPr algn="ctr">
              <a:defRPr lang="ja-JP" altLang="en-US"/>
            </a:pPr>
            <a:r>
              <a:rPr lang="ja-JP" altLang="en-US" sz="2400" b="1">
                <a:latin typeface="AR P丸ゴシック体M"/>
                <a:ea typeface="AR P丸ゴシック体M"/>
              </a:rPr>
              <a:t>チームによる</a:t>
            </a:r>
            <a:endParaRPr sz="2400" b="1">
              <a:latin typeface="AR P丸ゴシック体M"/>
              <a:ea typeface="AR P丸ゴシック体M"/>
            </a:endParaRPr>
          </a:p>
          <a:p>
            <a:pPr algn="ctr">
              <a:defRPr lang="ja-JP" altLang="en-US"/>
            </a:pPr>
            <a:r>
              <a:rPr lang="ja-JP" altLang="en-US" sz="2400" b="1">
                <a:latin typeface="AR P丸ゴシック体M"/>
                <a:ea typeface="AR P丸ゴシック体M"/>
              </a:rPr>
              <a:t>全体への支援</a:t>
            </a:r>
            <a:endParaRPr sz="2400" b="1">
              <a:latin typeface="AR P丸ゴシック体M"/>
              <a:ea typeface="AR P丸ゴシック体M"/>
            </a:endParaRPr>
          </a:p>
        </p:txBody>
      </p:sp>
      <p:pic>
        <p:nvPicPr>
          <p:cNvPr id="1130" name="Picture 2992" descr="話をする会社員のイラスト"/>
          <p:cNvPicPr>
            <a:picLocks noChangeAspect="1" noChangeArrowheads="1"/>
          </p:cNvPicPr>
          <p:nvPr/>
        </p:nvPicPr>
        <p:blipFill>
          <a:blip r:embed="rId6"/>
          <a:stretch>
            <a:fillRect/>
          </a:stretch>
        </p:blipFill>
        <p:spPr>
          <a:xfrm>
            <a:off x="7180311" y="3566495"/>
            <a:ext cx="967099" cy="1289507"/>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36" name="四角形 84"/>
          <p:cNvSpPr>
            <a:spLocks noGrp="1"/>
          </p:cNvSpPr>
          <p:nvPr>
            <p:ph type="title"/>
          </p:nvPr>
        </p:nvSpPr>
        <p:spPr>
          <a:xfrm>
            <a:off x="628632" y="363959"/>
            <a:ext cx="7886449" cy="835626"/>
          </a:xfrm>
          <a:prstGeom prst="rect">
            <a:avLst/>
          </a:prstGeom>
        </p:spPr>
        <p:txBody>
          <a:bodyPr>
            <a:normAutofit/>
          </a:bodyPr>
          <a:lstStyle/>
          <a:p>
            <a:pPr algn="ctr"/>
            <a:r>
              <a:rPr kumimoji="1" lang="ja-JP" altLang="en-US" sz="3200">
                <a:latin typeface="AR P丸ゴシック体M"/>
                <a:ea typeface="AR P丸ゴシック体M"/>
              </a:rPr>
              <a:t>子どものＳＯＳサインに気づくには</a:t>
            </a:r>
          </a:p>
        </p:txBody>
      </p:sp>
      <p:sp>
        <p:nvSpPr>
          <p:cNvPr id="1137" name="四角形 85"/>
          <p:cNvSpPr>
            <a:spLocks noGrp="1"/>
          </p:cNvSpPr>
          <p:nvPr>
            <p:ph idx="1"/>
          </p:nvPr>
        </p:nvSpPr>
        <p:spPr>
          <a:xfrm>
            <a:off x="437654" y="1489829"/>
            <a:ext cx="8268405" cy="5106005"/>
          </a:xfrm>
          <a:prstGeom prst="rect">
            <a:avLst/>
          </a:prstGeom>
        </p:spPr>
        <p:txBody>
          <a:bodyPr>
            <a:normAutofit lnSpcReduction="10000"/>
          </a:bodyPr>
          <a:lstStyle/>
          <a:p>
            <a:pPr marL="0" indent="0">
              <a:buNone/>
            </a:pPr>
            <a:r>
              <a:rPr lang="ja-JP" altLang="en-US" b="1">
                <a:solidFill>
                  <a:srgbClr val="FF0000"/>
                </a:solidFill>
                <a:effectLst/>
                <a:ea typeface="メイリオ" pitchFamily="50" charset="-128"/>
              </a:rPr>
              <a:t>➤</a:t>
            </a:r>
            <a:r>
              <a:rPr kumimoji="1" lang="ja-JP" altLang="en-US" sz="2800" b="1">
                <a:solidFill>
                  <a:srgbClr val="FF0000"/>
                </a:solidFill>
                <a:effectLst/>
                <a:latin typeface="AR P丸ゴシック体M"/>
                <a:ea typeface="AR P丸ゴシック体M"/>
              </a:rPr>
              <a:t>日頃からの丁寧な観察</a:t>
            </a:r>
          </a:p>
          <a:p>
            <a:pPr marL="0" indent="0">
              <a:buNone/>
            </a:pPr>
            <a:r>
              <a:rPr kumimoji="1" lang="ja-JP" altLang="en-US" sz="2400" u="none">
                <a:effectLst/>
                <a:latin typeface="AR P丸ゴシック体M"/>
                <a:ea typeface="AR P丸ゴシック体M"/>
              </a:rPr>
              <a:t>・普段の子どもたちの様子を知っておくこと</a:t>
            </a:r>
            <a:r>
              <a:rPr kumimoji="1" lang="ja-JP" altLang="en-US" sz="2400">
                <a:latin typeface="AR P丸ゴシック体M"/>
                <a:ea typeface="AR P丸ゴシック体M"/>
              </a:rPr>
              <a:t>が必要</a:t>
            </a:r>
            <a:endParaRPr lang="ja-JP" altLang="en-US" sz="2400">
              <a:sym typeface="Symbol" pitchFamily="18" charset="2"/>
            </a:endParaRPr>
          </a:p>
          <a:p>
            <a:pPr marL="0" indent="0">
              <a:buNone/>
            </a:pPr>
            <a:endParaRPr kumimoji="1" lang="ja-JP" altLang="en-US" sz="2800">
              <a:latin typeface="AR P丸ゴシック体M"/>
              <a:ea typeface="AR P丸ゴシック体M"/>
            </a:endParaRPr>
          </a:p>
          <a:p>
            <a:pPr marL="0" indent="0">
              <a:buNone/>
            </a:pPr>
            <a:r>
              <a:rPr lang="ja-JP" altLang="en-US" b="1">
                <a:solidFill>
                  <a:srgbClr val="FF0000"/>
                </a:solidFill>
                <a:effectLst/>
                <a:ea typeface="メイリオ" pitchFamily="50" charset="-128"/>
              </a:rPr>
              <a:t>➤</a:t>
            </a:r>
            <a:r>
              <a:rPr kumimoji="1" lang="ja-JP" altLang="en-US" sz="2800" b="1">
                <a:solidFill>
                  <a:srgbClr val="FF0000"/>
                </a:solidFill>
                <a:effectLst/>
                <a:latin typeface="AR P丸ゴシック体M"/>
                <a:ea typeface="AR P丸ゴシック体M"/>
              </a:rPr>
              <a:t>アンテナを高く</a:t>
            </a:r>
          </a:p>
          <a:p>
            <a:pPr marL="0" indent="0">
              <a:buNone/>
            </a:pPr>
            <a:r>
              <a:rPr kumimoji="1" lang="ja-JP" altLang="en-US" sz="2400">
                <a:effectLst/>
                <a:latin typeface="AR P丸ゴシック体M"/>
                <a:ea typeface="AR P丸ゴシック体M"/>
              </a:rPr>
              <a:t>・子どもたちが発するサインは言葉だけではなく、</a:t>
            </a:r>
            <a:r>
              <a:rPr kumimoji="1" lang="ja-JP" altLang="en-US" sz="2400" b="0" u="none">
                <a:effectLst/>
                <a:latin typeface="AR P丸ゴシック体M"/>
                <a:ea typeface="AR P丸ゴシック体M"/>
              </a:rPr>
              <a:t>行動に現れ</a:t>
            </a:r>
            <a:endParaRPr kumimoji="1" lang="ja-JP" altLang="en-US" sz="2400" b="0" u="none">
              <a:effectLst/>
              <a:latin typeface="AR P丸ゴシック体M"/>
              <a:ea typeface="AR P丸ゴシック体M"/>
            </a:endParaRPr>
          </a:p>
          <a:p>
            <a:pPr marL="0" indent="0">
              <a:buNone/>
            </a:pPr>
            <a:r>
              <a:rPr kumimoji="1" lang="ja-JP" altLang="en-US" sz="2400" b="0" u="none">
                <a:effectLst/>
                <a:latin typeface="AR P丸ゴシック体M"/>
                <a:ea typeface="AR P丸ゴシック体M"/>
              </a:rPr>
              <a:t>ていること</a:t>
            </a:r>
            <a:r>
              <a:rPr kumimoji="1" lang="ja-JP" altLang="en-US" sz="2400" u="none">
                <a:effectLst/>
                <a:latin typeface="AR P丸ゴシック体M"/>
                <a:ea typeface="AR P丸ゴシック体M"/>
              </a:rPr>
              <a:t>も</a:t>
            </a:r>
            <a:r>
              <a:rPr kumimoji="1" lang="ja-JP" altLang="en-US" sz="2400">
                <a:effectLst/>
                <a:latin typeface="AR P丸ゴシック体M"/>
                <a:ea typeface="AR P丸ゴシック体M"/>
              </a:rPr>
              <a:t>ある</a:t>
            </a:r>
            <a:endParaRPr kumimoji="1" lang="ja-JP" altLang="en-US" sz="2400" b="0" u="none">
              <a:effectLst/>
              <a:latin typeface="AR P丸ゴシック体M"/>
              <a:ea typeface="AR P丸ゴシック体M"/>
            </a:endParaRPr>
          </a:p>
          <a:p>
            <a:pPr marL="0" indent="0">
              <a:buNone/>
            </a:pPr>
            <a:endParaRPr kumimoji="1" lang="ja-JP" altLang="en-US" sz="2800">
              <a:latin typeface="AR P丸ゴシック体M"/>
              <a:ea typeface="AR P丸ゴシック体M"/>
            </a:endParaRPr>
          </a:p>
          <a:p>
            <a:pPr marL="0" indent="0">
              <a:buNone/>
            </a:pPr>
            <a:r>
              <a:rPr lang="ja-JP" altLang="en-US" b="1">
                <a:solidFill>
                  <a:srgbClr val="FF0000"/>
                </a:solidFill>
                <a:effectLst/>
                <a:ea typeface="メイリオ" pitchFamily="50" charset="-128"/>
              </a:rPr>
              <a:t>➤</a:t>
            </a:r>
            <a:r>
              <a:rPr lang="ja-JP" altLang="en-US" b="1">
                <a:solidFill>
                  <a:srgbClr val="FF0000"/>
                </a:solidFill>
                <a:effectLst/>
                <a:latin typeface="AR P丸ゴシック体M"/>
                <a:ea typeface="AR P丸ゴシック体M"/>
              </a:rPr>
              <a:t>なぜだろう？を大事に</a:t>
            </a:r>
            <a:endParaRPr kumimoji="1" lang="ja-JP" altLang="en-US" sz="2800" b="1">
              <a:solidFill>
                <a:srgbClr val="FF0000"/>
              </a:solidFill>
              <a:effectLst/>
              <a:latin typeface="AR P丸ゴシック体M"/>
              <a:ea typeface="AR P丸ゴシック体M"/>
            </a:endParaRPr>
          </a:p>
          <a:p>
            <a:pPr marL="0" indent="0">
              <a:buNone/>
            </a:pPr>
            <a:r>
              <a:rPr kumimoji="1" lang="ja-JP" altLang="en-US" sz="2400">
                <a:effectLst/>
                <a:latin typeface="AR P丸ゴシック体M"/>
                <a:ea typeface="AR P丸ゴシック体M"/>
              </a:rPr>
              <a:t>・子どもたちの</a:t>
            </a:r>
            <a:r>
              <a:rPr kumimoji="1" lang="ja-JP" altLang="en-US" sz="2400" u="none">
                <a:effectLst/>
                <a:latin typeface="AR P丸ゴシック体M"/>
                <a:ea typeface="AR P丸ゴシック体M"/>
              </a:rPr>
              <a:t>言動の意味を理解しようとすること</a:t>
            </a:r>
            <a:r>
              <a:rPr kumimoji="1" lang="ja-JP" altLang="en-US" sz="2400">
                <a:effectLst/>
                <a:latin typeface="AR P丸ゴシック体M"/>
                <a:ea typeface="AR P丸ゴシック体M"/>
              </a:rPr>
              <a:t>が大切</a:t>
            </a:r>
            <a:endParaRPr lang="ja-JP" altLang="en-US" sz="2400">
              <a:effectLst/>
              <a:sym typeface="Symbol" pitchFamily="18" charset="2"/>
            </a:endParaRPr>
          </a:p>
          <a:p>
            <a:pPr marL="0" indent="0">
              <a:buNone/>
            </a:pPr>
            <a:endParaRPr kumimoji="1" lang="ja-JP" altLang="en-US" sz="2800">
              <a:solidFill>
                <a:srgbClr val="FF0000"/>
              </a:solidFill>
            </a:endParaRPr>
          </a:p>
          <a:p>
            <a:pPr marL="0" indent="0" algn="ctr">
              <a:buNone/>
            </a:pPr>
            <a:r>
              <a:rPr lang="ja-JP" altLang="en-US" sz="3600">
                <a:solidFill>
                  <a:srgbClr val="6079AC"/>
                </a:solidFill>
                <a:ea typeface="メイリオ" pitchFamily="50" charset="-128"/>
              </a:rPr>
              <a:t>➾➾➾</a:t>
            </a:r>
            <a:r>
              <a:rPr kumimoji="1" lang="ja-JP" altLang="en-US" sz="3200" b="0">
                <a:solidFill>
                  <a:srgbClr val="002060"/>
                </a:solidFill>
                <a:effectLst>
                  <a:outerShdw blurRad="38100" dist="38100" dir="2700000" algn="tl">
                    <a:srgbClr val="000000">
                      <a:alpha val="43137"/>
                    </a:srgbClr>
                  </a:outerShdw>
                </a:effectLst>
                <a:latin typeface="+mn-ea"/>
                <a:ea typeface="+mn-ea"/>
              </a:rPr>
              <a:t>早期支援への第一歩</a:t>
            </a:r>
            <a:r>
              <a:rPr lang="ja-JP" altLang="en-US" sz="3600">
                <a:solidFill>
                  <a:srgbClr val="6079AC"/>
                </a:solidFill>
                <a:ea typeface="メイリオ" pitchFamily="50" charset="-128"/>
              </a:rPr>
              <a:t>➾➾➾</a:t>
            </a:r>
            <a:endParaRPr kumimoji="1" lang="ja-JP" altLang="en-US" sz="3600" b="0">
              <a:solidFill>
                <a:srgbClr val="6079AC"/>
              </a:solidFill>
              <a:effectLst>
                <a:outerShdw blurRad="38100" dist="38100" dir="2700000" algn="tl">
                  <a:srgbClr val="000000">
                    <a:alpha val="43137"/>
                  </a:srgbClr>
                </a:outerShdw>
              </a:effectLst>
              <a:latin typeface="+mn-ea"/>
              <a:ea typeface="+mn-ea"/>
            </a:endParaRPr>
          </a:p>
        </p:txBody>
      </p:sp>
      <p:pic>
        <p:nvPicPr>
          <p:cNvPr id="1138" name="オブジェクト 2984" descr="オリーブの枝をくわえた鳩のイラスト"/>
          <p:cNvPicPr>
            <a:picLocks noChangeAspect="1"/>
          </p:cNvPicPr>
          <p:nvPr/>
        </p:nvPicPr>
        <p:blipFill>
          <a:blip r:embed="rId1"/>
          <a:stretch>
            <a:fillRect/>
          </a:stretch>
        </p:blipFill>
        <p:spPr>
          <a:xfrm>
            <a:off x="7321869" y="998959"/>
            <a:ext cx="1193213" cy="1657553"/>
          </a:xfrm>
          <a:prstGeom prst="rect">
            <a:avLst/>
          </a:prstGeom>
          <a:noFill/>
          <a:ln>
            <a:miter/>
          </a:ln>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44" name="四角形 83"/>
          <p:cNvSpPr>
            <a:spLocks noGrp="1"/>
          </p:cNvSpPr>
          <p:nvPr>
            <p:ph type="title"/>
          </p:nvPr>
        </p:nvSpPr>
        <p:spPr>
          <a:xfrm>
            <a:off x="489535" y="336058"/>
            <a:ext cx="8147078" cy="601904"/>
          </a:xfrm>
          <a:prstGeom prst="rect">
            <a:avLst/>
          </a:prstGeom>
        </p:spPr>
        <p:txBody>
          <a:bodyPr>
            <a:normAutofit fontScale="90000"/>
          </a:bodyPr>
          <a:lstStyle/>
          <a:p>
            <a:pPr algn="ctr"/>
            <a:r>
              <a:rPr kumimoji="1" lang="ja-JP" altLang="en-US" sz="3200" b="0" dirty="0">
                <a:latin typeface="AR P丸ゴシック体M"/>
                <a:ea typeface="AR P丸ゴシック体M"/>
              </a:rPr>
              <a:t>子どもの変化に気づく　～どんな「</a:t>
            </a:r>
            <a:r>
              <a:rPr kumimoji="1" lang="ja-JP" altLang="en-US" sz="3200" dirty="0">
                <a:latin typeface="AR P丸ゴシック体M"/>
                <a:ea typeface="AR P丸ゴシック体M"/>
              </a:rPr>
              <a:t>サイン」？～</a:t>
            </a:r>
          </a:p>
        </p:txBody>
      </p:sp>
      <p:sp>
        <p:nvSpPr>
          <p:cNvPr id="1145" name="四角形 84"/>
          <p:cNvSpPr>
            <a:spLocks noGrp="1"/>
          </p:cNvSpPr>
          <p:nvPr>
            <p:ph idx="1"/>
          </p:nvPr>
        </p:nvSpPr>
        <p:spPr>
          <a:xfrm>
            <a:off x="-2762" y="937963"/>
            <a:ext cx="9142815" cy="5206163"/>
          </a:xfrm>
          <a:prstGeom prst="rect">
            <a:avLst/>
          </a:prstGeom>
        </p:spPr>
        <p:txBody>
          <a:bodyPr>
            <a:normAutofit fontScale="77500" lnSpcReduction="20000"/>
          </a:bodyPr>
          <a:lstStyle/>
          <a:p>
            <a:pPr marL="0" indent="0">
              <a:buNone/>
            </a:pPr>
            <a:r>
              <a:rPr kumimoji="1" lang="ja-JP" altLang="en-US" sz="2400" dirty="0"/>
              <a:t>　</a:t>
            </a:r>
            <a:endParaRPr kumimoji="1" lang="ja-JP" altLang="en-US" sz="2400" b="0" dirty="0">
              <a:latin typeface="AR P丸ゴシック体M"/>
              <a:ea typeface="AR P丸ゴシック体M"/>
            </a:endParaRPr>
          </a:p>
          <a:p>
            <a:pPr marL="0" indent="0">
              <a:buNone/>
            </a:pPr>
            <a:r>
              <a:rPr kumimoji="1" lang="ja-JP" altLang="en-US" sz="2400" b="0" dirty="0">
                <a:latin typeface="AR P丸ゴシック体M"/>
                <a:ea typeface="AR P丸ゴシック体M"/>
              </a:rPr>
              <a:t>　</a:t>
            </a:r>
            <a:endParaRPr kumimoji="1" lang="en-US" altLang="ja-JP" sz="2400" b="0" dirty="0" smtClean="0">
              <a:latin typeface="AR P丸ゴシック体M"/>
              <a:ea typeface="AR P丸ゴシック体M"/>
            </a:endParaRPr>
          </a:p>
          <a:p>
            <a:pPr marL="0" indent="0">
              <a:buNone/>
            </a:pPr>
            <a:endParaRPr kumimoji="1" lang="ja-JP" altLang="en-US" sz="2000" b="1" dirty="0"/>
          </a:p>
          <a:p>
            <a:pPr marL="0" indent="0">
              <a:buNone/>
            </a:pPr>
            <a:r>
              <a:rPr lang="ja-JP" altLang="en-US" sz="2100" dirty="0">
                <a:latin typeface="+mn-ea"/>
                <a:sym typeface="Wingdings" pitchFamily="2" charset="2"/>
              </a:rPr>
              <a:t>　</a:t>
            </a:r>
            <a:endParaRPr kumimoji="1" lang="ja-JP" altLang="en-US" sz="2100" b="1" dirty="0">
              <a:latin typeface="+mn-ea"/>
            </a:endParaRPr>
          </a:p>
          <a:p>
            <a:pPr marL="0" indent="0">
              <a:buNone/>
            </a:pPr>
            <a:r>
              <a:rPr lang="ja-JP" altLang="en-US" sz="2100" dirty="0">
                <a:latin typeface="+mn-ea"/>
                <a:sym typeface="Wingdings" pitchFamily="2" charset="2"/>
              </a:rPr>
              <a:t> </a:t>
            </a:r>
            <a:r>
              <a:rPr lang="ja-JP" altLang="en-US" sz="2100" dirty="0">
                <a:latin typeface="+mn-ea"/>
                <a:sym typeface="Wingdings" pitchFamily="2" charset="2"/>
              </a:rPr>
              <a:t> </a:t>
            </a:r>
            <a:r>
              <a:rPr lang="ja-JP" altLang="en-US" sz="2100" dirty="0">
                <a:latin typeface="+mn-ea"/>
                <a:sym typeface="Wingdings" pitchFamily="2" charset="2"/>
              </a:rPr>
              <a:t> </a:t>
            </a:r>
            <a:r>
              <a:rPr lang="ja-JP" altLang="en-US" sz="2100" b="1" dirty="0">
                <a:latin typeface="+mn-ea"/>
                <a:sym typeface="Wingdings" pitchFamily="2" charset="2"/>
              </a:rPr>
              <a:t></a:t>
            </a:r>
            <a:r>
              <a:rPr kumimoji="1" lang="ja-JP" altLang="en-US" sz="2100" b="1" dirty="0">
                <a:latin typeface="+mn-ea"/>
              </a:rPr>
              <a:t>集中力がなくぼんやりしている　</a:t>
            </a:r>
            <a:r>
              <a:rPr lang="ja-JP" altLang="en-US" sz="2100" b="1" dirty="0">
                <a:latin typeface="+mn-ea"/>
                <a:sym typeface="Wingdings" pitchFamily="2" charset="2"/>
              </a:rPr>
              <a:t></a:t>
            </a:r>
            <a:r>
              <a:rPr kumimoji="1" lang="ja-JP" altLang="en-US" sz="2100" b="1" dirty="0">
                <a:latin typeface="+mn-ea"/>
              </a:rPr>
              <a:t>積極的に授業に参加しなくなる</a:t>
            </a:r>
            <a:r>
              <a:rPr lang="ja-JP" altLang="en-US" sz="2100" b="1" dirty="0">
                <a:latin typeface="+mn-ea"/>
              </a:rPr>
              <a:t>　</a:t>
            </a:r>
            <a:r>
              <a:rPr lang="ja-JP" altLang="en-US" sz="2100" b="1" dirty="0">
                <a:latin typeface="+mn-ea"/>
                <a:sym typeface="Wingdings" pitchFamily="2" charset="2"/>
              </a:rPr>
              <a:t>書字が雑になる</a:t>
            </a:r>
            <a:endParaRPr lang="ja-JP" altLang="en-US" sz="2100" dirty="0">
              <a:latin typeface="+mn-ea"/>
              <a:sym typeface="Wingdings" pitchFamily="2" charset="2"/>
            </a:endParaRPr>
          </a:p>
          <a:p>
            <a:pPr marL="0" indent="0">
              <a:buNone/>
            </a:pPr>
            <a:r>
              <a:rPr lang="ja-JP" altLang="en-US" sz="2100" b="1" dirty="0">
                <a:latin typeface="+mn-ea"/>
                <a:sym typeface="Wingdings" pitchFamily="2" charset="2"/>
              </a:rPr>
              <a:t>　</a:t>
            </a:r>
            <a:r>
              <a:rPr lang="ja-JP" altLang="en-US" sz="2100" b="1" dirty="0">
                <a:latin typeface="+mn-ea"/>
              </a:rPr>
              <a:t>急に成績が下がる　</a:t>
            </a:r>
            <a:r>
              <a:rPr lang="ja-JP" altLang="en-US" sz="2100" b="1" dirty="0">
                <a:latin typeface="+mn-ea"/>
                <a:sym typeface="Wingdings" pitchFamily="2" charset="2"/>
              </a:rPr>
              <a:t></a:t>
            </a:r>
            <a:r>
              <a:rPr lang="ja-JP" altLang="en-US" sz="2100" b="1" dirty="0">
                <a:latin typeface="+mn-ea"/>
              </a:rPr>
              <a:t>忘れ物や紛失物が多くなる　</a:t>
            </a:r>
            <a:r>
              <a:rPr lang="ja-JP" altLang="en-US" sz="2100" b="1" dirty="0">
                <a:latin typeface="+mn-ea"/>
                <a:sym typeface="Wingdings" pitchFamily="2" charset="2"/>
              </a:rPr>
              <a:t></a:t>
            </a:r>
            <a:r>
              <a:rPr lang="ja-JP" altLang="en-US" sz="2100" b="1" dirty="0">
                <a:latin typeface="+mn-ea"/>
              </a:rPr>
              <a:t>宿題を忘れたり、提出物が遅れる</a:t>
            </a:r>
          </a:p>
          <a:p>
            <a:pPr marL="0" indent="0">
              <a:buNone/>
            </a:pPr>
            <a:r>
              <a:rPr lang="ja-JP" altLang="en-US" sz="2100" b="1" dirty="0">
                <a:latin typeface="+mn-ea"/>
                <a:sym typeface="Wingdings" pitchFamily="2" charset="2"/>
              </a:rPr>
              <a:t>　ケアレスミスが増える</a:t>
            </a:r>
            <a:r>
              <a:rPr lang="ja-JP" altLang="en-US" sz="2100" b="1" dirty="0">
                <a:latin typeface="+mn-ea"/>
              </a:rPr>
              <a:t>　</a:t>
            </a:r>
            <a:r>
              <a:rPr lang="ja-JP" altLang="en-US" sz="2100" b="1" dirty="0">
                <a:latin typeface="+mn-ea"/>
                <a:sym typeface="Wingdings" pitchFamily="2" charset="2"/>
              </a:rPr>
              <a:t></a:t>
            </a:r>
            <a:r>
              <a:rPr kumimoji="1" lang="ja-JP" altLang="en-US" sz="2100" b="1" dirty="0">
                <a:latin typeface="+mn-ea"/>
              </a:rPr>
              <a:t>欠席、遅刻、早退が増える　</a:t>
            </a:r>
            <a:r>
              <a:rPr lang="ja-JP" altLang="en-US" sz="2100" b="1" dirty="0">
                <a:latin typeface="+mn-ea"/>
                <a:sym typeface="Wingdings" pitchFamily="2" charset="2"/>
              </a:rPr>
              <a:t>登校しぶりがある　</a:t>
            </a:r>
            <a:r>
              <a:rPr lang="ja-JP" altLang="en-US" sz="2100" b="1" dirty="0">
                <a:latin typeface="+mn-ea"/>
              </a:rPr>
              <a:t>　など</a:t>
            </a:r>
          </a:p>
          <a:p>
            <a:pPr marL="0" indent="0">
              <a:buNone/>
            </a:pPr>
            <a:endParaRPr lang="ja-JP" altLang="en-US" sz="2100" b="1" dirty="0">
              <a:latin typeface="+mn-ea"/>
            </a:endParaRPr>
          </a:p>
          <a:p>
            <a:pPr marL="0" indent="0">
              <a:buNone/>
            </a:pPr>
            <a:r>
              <a:rPr lang="ja-JP" altLang="en-US" sz="2100" dirty="0">
                <a:latin typeface="+mn-ea"/>
              </a:rPr>
              <a:t>　</a:t>
            </a:r>
          </a:p>
          <a:p>
            <a:pPr marL="0" indent="0">
              <a:buNone/>
            </a:pPr>
            <a:endParaRPr lang="ja-JP" altLang="en-US" sz="2162" dirty="0"/>
          </a:p>
          <a:p>
            <a:pPr marL="0" indent="0">
              <a:buNone/>
            </a:pPr>
            <a:r>
              <a:rPr lang="ja-JP" altLang="en-US" sz="2594" dirty="0"/>
              <a:t>　</a:t>
            </a:r>
            <a:endParaRPr lang="ja-JP" altLang="en-US" sz="2000" b="1" dirty="0">
              <a:latin typeface="AR P丸ゴシック体M"/>
              <a:ea typeface="AR P丸ゴシック体M"/>
            </a:endParaRPr>
          </a:p>
          <a:p>
            <a:pPr marL="0" indent="0">
              <a:buNone/>
            </a:pPr>
            <a:r>
              <a:rPr lang="ja-JP" altLang="en-US" sz="2100" dirty="0">
                <a:sym typeface="Wingdings" pitchFamily="2" charset="2"/>
              </a:rPr>
              <a:t>　</a:t>
            </a:r>
            <a:r>
              <a:rPr lang="ja-JP" altLang="en-US" sz="2100" b="1" dirty="0">
                <a:sym typeface="Wingdings" pitchFamily="2" charset="2"/>
              </a:rPr>
              <a:t></a:t>
            </a:r>
            <a:r>
              <a:rPr kumimoji="1" lang="ja-JP" altLang="en-US" sz="2100" b="1" dirty="0"/>
              <a:t>イライラして攻撃的になる　</a:t>
            </a:r>
            <a:r>
              <a:rPr lang="ja-JP" altLang="en-US" sz="2100" b="1" dirty="0">
                <a:sym typeface="Wingdings" pitchFamily="2" charset="2"/>
              </a:rPr>
              <a:t></a:t>
            </a:r>
            <a:r>
              <a:rPr kumimoji="1" lang="ja-JP" altLang="en-US" sz="2100" b="1" dirty="0"/>
              <a:t>視線をそらしたり会話をしなくなる　</a:t>
            </a:r>
            <a:r>
              <a:rPr lang="ja-JP" altLang="en-US" sz="2100" b="1" dirty="0">
                <a:sym typeface="Wingdings" pitchFamily="2" charset="2"/>
              </a:rPr>
              <a:t>落ち着きがなくなる</a:t>
            </a:r>
            <a:endParaRPr kumimoji="1" lang="ja-JP" altLang="en-US" sz="2100" b="1" dirty="0"/>
          </a:p>
          <a:p>
            <a:pPr marL="0" indent="0">
              <a:buNone/>
            </a:pPr>
            <a:r>
              <a:rPr lang="ja-JP" altLang="en-US" sz="2100" b="1" dirty="0">
                <a:sym typeface="Wingdings" pitchFamily="2" charset="2"/>
              </a:rPr>
              <a:t>　</a:t>
            </a:r>
            <a:r>
              <a:rPr lang="ja-JP" altLang="en-US" sz="2100" b="1" dirty="0"/>
              <a:t>多弁になる　</a:t>
            </a:r>
            <a:r>
              <a:rPr lang="ja-JP" altLang="en-US" sz="2100" b="1" dirty="0">
                <a:sym typeface="Wingdings" pitchFamily="2" charset="2"/>
              </a:rPr>
              <a:t>教員や友人を避ける　口数が減る　</a:t>
            </a:r>
            <a:r>
              <a:rPr kumimoji="1" lang="ja-JP" altLang="en-US" sz="2100" b="1" dirty="0"/>
              <a:t>一人でいることが増える</a:t>
            </a:r>
            <a:endParaRPr sz="2100" b="1" dirty="0"/>
          </a:p>
          <a:p>
            <a:pPr marL="0" indent="0">
              <a:buNone/>
            </a:pPr>
            <a:r>
              <a:rPr lang="ja-JP" altLang="en-US" sz="2100" b="1" dirty="0"/>
              <a:t>　</a:t>
            </a:r>
            <a:r>
              <a:rPr lang="ja-JP" altLang="en-US" sz="2100" b="1" dirty="0">
                <a:sym typeface="Wingdings" pitchFamily="2" charset="2"/>
              </a:rPr>
              <a:t></a:t>
            </a:r>
            <a:r>
              <a:rPr lang="ja-JP" altLang="en-US" sz="2100" b="1" dirty="0"/>
              <a:t>他の人と時間をずらして下校する 　</a:t>
            </a:r>
            <a:r>
              <a:rPr lang="ja-JP" altLang="en-US" sz="2100" b="1" dirty="0">
                <a:sym typeface="Wingdings" pitchFamily="2" charset="2"/>
              </a:rPr>
              <a:t></a:t>
            </a:r>
            <a:r>
              <a:rPr lang="ja-JP" altLang="en-US" sz="2100" b="1" dirty="0"/>
              <a:t>対人関係のトラブルが増える　</a:t>
            </a:r>
            <a:r>
              <a:rPr lang="ja-JP" altLang="en-US" sz="2100" b="1" dirty="0">
                <a:sym typeface="Wingdings" pitchFamily="2" charset="2"/>
              </a:rPr>
              <a:t></a:t>
            </a:r>
            <a:r>
              <a:rPr lang="ja-JP" altLang="en-US" sz="2100" b="1" dirty="0"/>
              <a:t>気分の浮き沈みがある　　</a:t>
            </a:r>
            <a:endParaRPr sz="2100" b="1" dirty="0"/>
          </a:p>
          <a:p>
            <a:pPr marL="0" indent="0">
              <a:buNone/>
            </a:pPr>
            <a:r>
              <a:rPr lang="ja-JP" altLang="en-US" sz="2100" b="1" dirty="0"/>
              <a:t>　</a:t>
            </a:r>
            <a:r>
              <a:rPr lang="ja-JP" altLang="en-US" sz="2100" b="1" dirty="0">
                <a:sym typeface="Wingdings" pitchFamily="2" charset="2"/>
              </a:rPr>
              <a:t>部活の欠席が増える　</a:t>
            </a:r>
            <a:r>
              <a:rPr lang="ja-JP" altLang="en-US" sz="2100" b="1" dirty="0"/>
              <a:t>保健室で過ごすことが多くなる　</a:t>
            </a:r>
            <a:r>
              <a:rPr lang="ja-JP" altLang="en-US" sz="2100" b="1" dirty="0">
                <a:sym typeface="Wingdings" pitchFamily="2" charset="2"/>
              </a:rPr>
              <a:t>自傷行為が見られる　　など</a:t>
            </a:r>
            <a:endParaRPr kumimoji="1" lang="ja-JP" altLang="en-US" sz="2100" b="1" dirty="0"/>
          </a:p>
          <a:p>
            <a:pPr marL="0" indent="0">
              <a:buNone/>
            </a:pPr>
            <a:endParaRPr kumimoji="1" lang="ja-JP" altLang="en-US" sz="2400" dirty="0"/>
          </a:p>
          <a:p>
            <a:pPr marL="0" indent="0">
              <a:buNone/>
            </a:pPr>
            <a:endParaRPr kumimoji="1" lang="ja-JP" altLang="en-US" sz="2400" dirty="0"/>
          </a:p>
        </p:txBody>
      </p:sp>
      <p:sp>
        <p:nvSpPr>
          <p:cNvPr id="1146" name="図形 77"/>
          <p:cNvSpPr/>
          <p:nvPr/>
        </p:nvSpPr>
        <p:spPr>
          <a:xfrm>
            <a:off x="274696" y="1283956"/>
            <a:ext cx="2441307" cy="625821"/>
          </a:xfrm>
          <a:prstGeom prst="wedgeRoundRectCallout">
            <a:avLst>
              <a:gd name="adj1" fmla="val -35055"/>
              <a:gd name="adj2" fmla="val 78950"/>
              <a:gd name="adj3" fmla="val 16667"/>
            </a:avLst>
          </a:prstGeom>
        </p:spPr>
        <p:style>
          <a:lnRef idx="2">
            <a:schemeClr val="accent1"/>
          </a:lnRef>
          <a:fillRef idx="1">
            <a:schemeClr val="lt1"/>
          </a:fillRef>
          <a:effectRef idx="0">
            <a:schemeClr val="accent1"/>
          </a:effectRef>
          <a:fontRef idx="minor">
            <a:schemeClr val="dk1"/>
          </a:fontRef>
        </p:style>
        <p:txBody>
          <a:bodyPr anchor="ctr"/>
          <a:lstStyle/>
          <a:p>
            <a:pPr algn="ctr">
              <a:defRPr lang="ja-JP" altLang="en-US"/>
            </a:pPr>
            <a:endParaRPr lang="ja-JP" altLang="en-US"/>
          </a:p>
        </p:txBody>
      </p:sp>
      <p:sp>
        <p:nvSpPr>
          <p:cNvPr id="1147" name="テキスト 78"/>
          <p:cNvSpPr txBox="1"/>
          <p:nvPr/>
        </p:nvSpPr>
        <p:spPr>
          <a:xfrm>
            <a:off x="455436" y="1366354"/>
            <a:ext cx="2261162" cy="460772"/>
          </a:xfrm>
          <a:prstGeom prst="rect">
            <a:avLst/>
          </a:prstGeom>
        </p:spPr>
        <p:txBody>
          <a:bodyPr wrap="square">
            <a:spAutoFit/>
          </a:bodyPr>
          <a:lstStyle/>
          <a:p>
            <a:pPr>
              <a:defRPr lang="ja-JP" altLang="en-US"/>
            </a:pPr>
            <a:r>
              <a:rPr kumimoji="1" lang="ja-JP" altLang="en-US" sz="2400" b="0" dirty="0">
                <a:solidFill>
                  <a:srgbClr val="002060"/>
                </a:solidFill>
                <a:effectLst>
                  <a:outerShdw blurRad="38100" dist="38100" dir="2700000" algn="tl">
                    <a:srgbClr val="000000">
                      <a:alpha val="43137"/>
                    </a:srgbClr>
                  </a:outerShdw>
                </a:effectLst>
                <a:latin typeface="AR P丸ゴシック体M"/>
                <a:ea typeface="AR P丸ゴシック体M"/>
              </a:rPr>
              <a:t>授業や提出物</a:t>
            </a:r>
            <a:endParaRPr lang="ja-JP" altLang="en-US" sz="2400" b="0" dirty="0">
              <a:solidFill>
                <a:srgbClr val="002060"/>
              </a:solidFill>
              <a:effectLst>
                <a:outerShdw blurRad="38100" dist="38100" dir="2700000" algn="tl">
                  <a:srgbClr val="000000">
                    <a:alpha val="43137"/>
                  </a:srgbClr>
                </a:outerShdw>
              </a:effectLst>
            </a:endParaRPr>
          </a:p>
        </p:txBody>
      </p:sp>
      <p:sp>
        <p:nvSpPr>
          <p:cNvPr id="1148" name="テキスト 79"/>
          <p:cNvSpPr txBox="1"/>
          <p:nvPr/>
        </p:nvSpPr>
        <p:spPr>
          <a:xfrm>
            <a:off x="274696" y="3423018"/>
            <a:ext cx="2708532" cy="460772"/>
          </a:xfrm>
          <a:prstGeom prst="rect">
            <a:avLst/>
          </a:prstGeom>
        </p:spPr>
        <p:txBody>
          <a:bodyPr wrap="square">
            <a:spAutoFit/>
          </a:bodyPr>
          <a:lstStyle/>
          <a:p>
            <a:pPr>
              <a:defRPr lang="ja-JP" altLang="en-US"/>
            </a:pPr>
            <a:r>
              <a:rPr lang="ja-JP" altLang="en-US" sz="2400" b="0" dirty="0">
                <a:solidFill>
                  <a:srgbClr val="002060"/>
                </a:solidFill>
                <a:effectLst>
                  <a:outerShdw blurRad="38100" dist="38100" dir="2700000" algn="tl">
                    <a:srgbClr val="000000">
                      <a:alpha val="43137"/>
                    </a:srgbClr>
                  </a:outerShdw>
                </a:effectLst>
                <a:latin typeface="AR P丸ゴシック体M"/>
                <a:ea typeface="AR P丸ゴシック体M"/>
              </a:rPr>
              <a:t>人間関係や態度</a:t>
            </a:r>
          </a:p>
        </p:txBody>
      </p:sp>
      <p:sp>
        <p:nvSpPr>
          <p:cNvPr id="1149" name="図形 80"/>
          <p:cNvSpPr/>
          <p:nvPr/>
        </p:nvSpPr>
        <p:spPr>
          <a:xfrm>
            <a:off x="275291" y="3330524"/>
            <a:ext cx="2441307" cy="645544"/>
          </a:xfrm>
          <a:prstGeom prst="wedgeRoundRectCallout">
            <a:avLst>
              <a:gd name="adj1" fmla="val -37549"/>
              <a:gd name="adj2" fmla="val 86232"/>
              <a:gd name="adj3" fmla="val 16667"/>
            </a:avLst>
          </a:prstGeom>
          <a:noFill/>
        </p:spPr>
        <p:style>
          <a:lnRef idx="2">
            <a:schemeClr val="accent1"/>
          </a:lnRef>
          <a:fillRef idx="1">
            <a:schemeClr val="lt1"/>
          </a:fillRef>
          <a:effectRef idx="0">
            <a:schemeClr val="accent1"/>
          </a:effectRef>
          <a:fontRef idx="minor">
            <a:schemeClr val="dk1"/>
          </a:fontRef>
        </p:style>
        <p:txBody>
          <a:bodyPr anchor="ctr"/>
          <a:lstStyle/>
          <a:p>
            <a:pPr algn="ctr">
              <a:defRPr lang="ja-JP" altLang="en-US"/>
            </a:pPr>
            <a:endParaRPr lang="ja-JP"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55" name="図形 73"/>
          <p:cNvSpPr/>
          <p:nvPr/>
        </p:nvSpPr>
        <p:spPr>
          <a:xfrm>
            <a:off x="222670" y="1388722"/>
            <a:ext cx="3181650" cy="1750672"/>
          </a:xfrm>
          <a:prstGeom prst="foldedCorner">
            <a:avLst/>
          </a:prstGeom>
        </p:spPr>
        <p:style>
          <a:lnRef idx="1">
            <a:schemeClr val="accent4"/>
          </a:lnRef>
          <a:fillRef idx="2">
            <a:schemeClr val="accent4"/>
          </a:fillRef>
          <a:effectRef idx="1">
            <a:schemeClr val="accent4"/>
          </a:effectRef>
          <a:fontRef idx="minor">
            <a:schemeClr val="dk1"/>
          </a:fontRef>
        </p:style>
        <p:txBody>
          <a:bodyPr anchor="ctr"/>
          <a:lstStyle/>
          <a:p>
            <a:pPr algn="ctr">
              <a:defRPr lang="ja-JP" altLang="en-US"/>
            </a:pPr>
            <a:endParaRPr lang="ja-JP" altLang="en-US"/>
          </a:p>
        </p:txBody>
      </p:sp>
      <p:sp>
        <p:nvSpPr>
          <p:cNvPr id="1156" name="図形 75"/>
          <p:cNvSpPr/>
          <p:nvPr/>
        </p:nvSpPr>
        <p:spPr>
          <a:xfrm>
            <a:off x="3190663" y="1056740"/>
            <a:ext cx="2836899" cy="1309060"/>
          </a:xfrm>
          <a:prstGeom prst="foldedCorner">
            <a:avLst/>
          </a:prstGeom>
        </p:spPr>
        <p:style>
          <a:lnRef idx="1">
            <a:schemeClr val="accent1"/>
          </a:lnRef>
          <a:fillRef idx="2">
            <a:schemeClr val="accent1"/>
          </a:fillRef>
          <a:effectRef idx="1">
            <a:schemeClr val="accent1"/>
          </a:effectRef>
          <a:fontRef idx="minor">
            <a:schemeClr val="dk1"/>
          </a:fontRef>
        </p:style>
        <p:txBody>
          <a:bodyPr anchor="ctr"/>
          <a:lstStyle/>
          <a:p>
            <a:pPr algn="ctr">
              <a:defRPr lang="ja-JP" altLang="en-US"/>
            </a:pPr>
            <a:endParaRPr lang="ja-JP" altLang="en-US"/>
          </a:p>
        </p:txBody>
      </p:sp>
      <p:sp>
        <p:nvSpPr>
          <p:cNvPr id="1157" name="図形 78"/>
          <p:cNvSpPr/>
          <p:nvPr/>
        </p:nvSpPr>
        <p:spPr>
          <a:xfrm>
            <a:off x="6239149" y="3068931"/>
            <a:ext cx="2683898" cy="1614767"/>
          </a:xfrm>
          <a:prstGeom prst="foldedCorner">
            <a:avLst/>
          </a:prstGeom>
        </p:spPr>
        <p:style>
          <a:lnRef idx="3">
            <a:schemeClr val="lt1"/>
          </a:lnRef>
          <a:fillRef idx="1">
            <a:schemeClr val="accent2"/>
          </a:fillRef>
          <a:effectRef idx="1">
            <a:schemeClr val="accent2"/>
          </a:effectRef>
          <a:fontRef idx="minor">
            <a:schemeClr val="lt1"/>
          </a:fontRef>
        </p:style>
        <p:txBody>
          <a:bodyPr anchor="ctr"/>
          <a:lstStyle/>
          <a:p>
            <a:pPr algn="ctr">
              <a:defRPr lang="ja-JP" altLang="en-US"/>
            </a:pPr>
            <a:endParaRPr lang="ja-JP" altLang="en-US"/>
          </a:p>
        </p:txBody>
      </p:sp>
      <p:sp>
        <p:nvSpPr>
          <p:cNvPr id="1158" name="図形 2981"/>
          <p:cNvSpPr/>
          <p:nvPr/>
        </p:nvSpPr>
        <p:spPr>
          <a:xfrm>
            <a:off x="6037807" y="4895054"/>
            <a:ext cx="2966044" cy="1614504"/>
          </a:xfrm>
          <a:prstGeom prst="foldedCorner">
            <a:avLst/>
          </a:prstGeom>
        </p:spPr>
        <p:style>
          <a:lnRef idx="1">
            <a:schemeClr val="accent6"/>
          </a:lnRef>
          <a:fillRef idx="2">
            <a:schemeClr val="accent6"/>
          </a:fillRef>
          <a:effectRef idx="1">
            <a:schemeClr val="accent6"/>
          </a:effectRef>
          <a:fontRef idx="minor">
            <a:schemeClr val="dk1"/>
          </a:fontRef>
        </p:style>
        <p:txBody>
          <a:bodyPr anchor="ctr"/>
          <a:lstStyle/>
          <a:p>
            <a:pPr algn="ctr">
              <a:defRPr lang="ja-JP" altLang="en-US"/>
            </a:pPr>
            <a:endParaRPr lang="ja-JP" altLang="en-US"/>
          </a:p>
        </p:txBody>
      </p:sp>
      <p:sp>
        <p:nvSpPr>
          <p:cNvPr id="1159" name="図形 80"/>
          <p:cNvSpPr/>
          <p:nvPr/>
        </p:nvSpPr>
        <p:spPr>
          <a:xfrm>
            <a:off x="3348896" y="5040908"/>
            <a:ext cx="2825714" cy="1647562"/>
          </a:xfrm>
          <a:prstGeom prst="foldedCorner">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lang="ja-JP" altLang="en-US"/>
            </a:pPr>
            <a:endParaRPr lang="ja-JP" altLang="en-US"/>
          </a:p>
        </p:txBody>
      </p:sp>
      <p:sp>
        <p:nvSpPr>
          <p:cNvPr id="1160" name="図形 79"/>
          <p:cNvSpPr/>
          <p:nvPr/>
        </p:nvSpPr>
        <p:spPr>
          <a:xfrm>
            <a:off x="227533" y="4646200"/>
            <a:ext cx="3049519" cy="1963460"/>
          </a:xfrm>
          <a:prstGeom prst="foldedCorner">
            <a:avLst/>
          </a:prstGeom>
        </p:spPr>
        <p:style>
          <a:lnRef idx="1">
            <a:schemeClr val="accent2"/>
          </a:lnRef>
          <a:fillRef idx="2">
            <a:schemeClr val="accent2"/>
          </a:fillRef>
          <a:effectRef idx="1">
            <a:schemeClr val="accent2"/>
          </a:effectRef>
          <a:fontRef idx="minor">
            <a:schemeClr val="dk1"/>
          </a:fontRef>
        </p:style>
        <p:txBody>
          <a:bodyPr anchor="ctr"/>
          <a:lstStyle/>
          <a:p>
            <a:pPr algn="ctr">
              <a:defRPr lang="ja-JP" altLang="en-US"/>
            </a:pPr>
            <a:endParaRPr lang="ja-JP" altLang="en-US"/>
          </a:p>
        </p:txBody>
      </p:sp>
      <p:sp>
        <p:nvSpPr>
          <p:cNvPr id="1161" name="図形 77"/>
          <p:cNvSpPr/>
          <p:nvPr/>
        </p:nvSpPr>
        <p:spPr>
          <a:xfrm>
            <a:off x="2578311" y="3641869"/>
            <a:ext cx="2992315" cy="1491357"/>
          </a:xfrm>
          <a:prstGeom prst="foldedCorner">
            <a:avLst/>
          </a:prstGeom>
          <a:ln w="6350" cap="flat" cmpd="sng" algn="ctr">
            <a:solidFill>
              <a:schemeClr val="accent1"/>
            </a:solidFill>
            <a:prstDash val="solid"/>
            <a:miter lim="800000"/>
          </a:ln>
        </p:spPr>
        <p:style>
          <a:lnRef idx="1">
            <a:schemeClr val="accent5"/>
          </a:lnRef>
          <a:fillRef idx="2">
            <a:schemeClr val="accent5"/>
          </a:fillRef>
          <a:effectRef idx="1">
            <a:schemeClr val="accent5"/>
          </a:effectRef>
          <a:fontRef idx="minor">
            <a:schemeClr val="dk1"/>
          </a:fontRef>
        </p:style>
        <p:txBody>
          <a:bodyPr anchor="ctr"/>
          <a:lstStyle/>
          <a:p>
            <a:pPr algn="ctr">
              <a:defRPr lang="ja-JP" altLang="en-US"/>
            </a:pPr>
            <a:endParaRPr lang="ja-JP" altLang="en-US"/>
          </a:p>
        </p:txBody>
      </p:sp>
      <p:sp>
        <p:nvSpPr>
          <p:cNvPr id="1162" name="図形 74"/>
          <p:cNvSpPr/>
          <p:nvPr/>
        </p:nvSpPr>
        <p:spPr>
          <a:xfrm>
            <a:off x="3345168" y="2672821"/>
            <a:ext cx="3050918" cy="1225055"/>
          </a:xfrm>
          <a:prstGeom prst="foldedCorner">
            <a:avLst/>
          </a:prstGeom>
        </p:spPr>
        <p:style>
          <a:lnRef idx="0">
            <a:schemeClr val="accent6"/>
          </a:lnRef>
          <a:fillRef idx="3">
            <a:schemeClr val="accent6"/>
          </a:fillRef>
          <a:effectRef idx="3">
            <a:schemeClr val="accent6"/>
          </a:effectRef>
          <a:fontRef idx="minor">
            <a:schemeClr val="lt1"/>
          </a:fontRef>
        </p:style>
        <p:txBody>
          <a:bodyPr anchor="ctr"/>
          <a:lstStyle/>
          <a:p>
            <a:pPr algn="ctr">
              <a:defRPr lang="ja-JP" altLang="en-US"/>
            </a:pPr>
            <a:endParaRPr lang="ja-JP" altLang="en-US"/>
          </a:p>
        </p:txBody>
      </p:sp>
      <p:sp>
        <p:nvSpPr>
          <p:cNvPr id="1163" name="四角形 58"/>
          <p:cNvSpPr>
            <a:spLocks noGrp="1"/>
          </p:cNvSpPr>
          <p:nvPr>
            <p:ph type="title"/>
          </p:nvPr>
        </p:nvSpPr>
        <p:spPr>
          <a:xfrm>
            <a:off x="780901" y="228247"/>
            <a:ext cx="7886449" cy="678459"/>
          </a:xfrm>
          <a:prstGeom prst="rect">
            <a:avLst/>
          </a:prstGeom>
        </p:spPr>
        <p:txBody>
          <a:bodyPr>
            <a:normAutofit/>
          </a:bodyPr>
          <a:lstStyle/>
          <a:p>
            <a:pPr algn="ctr"/>
            <a:r>
              <a:rPr kumimoji="1" lang="ja-JP" altLang="en-US" sz="3200" b="0" dirty="0">
                <a:latin typeface="AR P丸ゴシック体M"/>
                <a:ea typeface="AR P丸ゴシック体M"/>
              </a:rPr>
              <a:t>子どもの変化に気づく　～何を「みる」？</a:t>
            </a:r>
            <a:r>
              <a:rPr kumimoji="1" lang="ja-JP" altLang="en-US" sz="3200" dirty="0">
                <a:latin typeface="AR P丸ゴシック体M"/>
                <a:ea typeface="AR P丸ゴシック体M"/>
              </a:rPr>
              <a:t>～</a:t>
            </a:r>
          </a:p>
        </p:txBody>
      </p:sp>
      <p:sp>
        <p:nvSpPr>
          <p:cNvPr id="1164" name="テキスト 63"/>
          <p:cNvSpPr txBox="1"/>
          <p:nvPr/>
        </p:nvSpPr>
        <p:spPr>
          <a:xfrm>
            <a:off x="280870" y="1686190"/>
            <a:ext cx="4240833" cy="1230213"/>
          </a:xfrm>
          <a:prstGeom prst="rect">
            <a:avLst/>
          </a:prstGeom>
        </p:spPr>
        <p:txBody>
          <a:bodyPr wrap="square">
            <a:spAutoFit/>
          </a:bodyPr>
          <a:lstStyle/>
          <a:p>
            <a:pPr algn="l">
              <a:defRPr lang="ja-JP" altLang="en-US"/>
            </a:pPr>
            <a:r>
              <a:rPr lang="ja-JP" altLang="en-US" sz="1800" b="1" dirty="0">
                <a:solidFill>
                  <a:srgbClr val="0070C0"/>
                </a:solidFill>
                <a:latin typeface="AR P丸ゴシック体M"/>
                <a:ea typeface="AR P丸ゴシック体M"/>
              </a:rPr>
              <a:t>休み時間や放課後</a:t>
            </a:r>
            <a:endParaRPr lang="ja-JP" altLang="en-US" sz="1800" dirty="0">
              <a:latin typeface="AR P丸ゴシック体M"/>
              <a:ea typeface="AR P丸ゴシック体M"/>
            </a:endParaRPr>
          </a:p>
          <a:p>
            <a:pPr>
              <a:defRPr lang="ja-JP" altLang="en-US"/>
            </a:pPr>
            <a:r>
              <a:rPr lang="ja-JP" altLang="en-US" sz="1400" dirty="0">
                <a:latin typeface="AR P丸ゴシック体M"/>
                <a:ea typeface="AR P丸ゴシック体M"/>
              </a:rPr>
              <a:t>・誰と過ごしているのか</a:t>
            </a:r>
            <a:endParaRPr sz="1400"/>
          </a:p>
          <a:p>
            <a:pPr>
              <a:defRPr lang="ja-JP" altLang="en-US"/>
            </a:pPr>
            <a:r>
              <a:rPr lang="ja-JP" altLang="en-US" sz="1400" dirty="0">
                <a:latin typeface="AR P丸ゴシック体M"/>
                <a:ea typeface="AR P丸ゴシック体M"/>
              </a:rPr>
              <a:t>・どんな場所で過ごしているのか　</a:t>
            </a:r>
            <a:endParaRPr sz="1400"/>
          </a:p>
          <a:p>
            <a:pPr>
              <a:defRPr lang="ja-JP" altLang="en-US"/>
            </a:pPr>
            <a:r>
              <a:rPr lang="ja-JP" altLang="en-US" sz="1400" dirty="0">
                <a:latin typeface="AR P丸ゴシック体M"/>
                <a:ea typeface="AR P丸ゴシック体M"/>
              </a:rPr>
              <a:t>・遊びの中で、からかいやいじりはないか</a:t>
            </a:r>
            <a:endParaRPr sz="1400"/>
          </a:p>
          <a:p>
            <a:pPr>
              <a:defRPr lang="ja-JP" altLang="en-US"/>
            </a:pPr>
            <a:r>
              <a:rPr lang="ja-JP" altLang="en-US" sz="1400" dirty="0">
                <a:latin typeface="AR P丸ゴシック体M"/>
                <a:ea typeface="AR P丸ゴシック体M"/>
              </a:rPr>
              <a:t>・いつも同じ役回りをさせられてないか</a:t>
            </a:r>
            <a:endParaRPr sz="1400"/>
          </a:p>
        </p:txBody>
      </p:sp>
      <p:sp>
        <p:nvSpPr>
          <p:cNvPr id="1165" name="テキスト 64"/>
          <p:cNvSpPr txBox="1"/>
          <p:nvPr/>
        </p:nvSpPr>
        <p:spPr>
          <a:xfrm>
            <a:off x="3415520" y="2720697"/>
            <a:ext cx="3957533" cy="1014770"/>
          </a:xfrm>
          <a:prstGeom prst="rect">
            <a:avLst/>
          </a:prstGeom>
        </p:spPr>
        <p:txBody>
          <a:bodyPr wrap="square">
            <a:spAutoFit/>
          </a:bodyPr>
          <a:lstStyle/>
          <a:p>
            <a:pPr algn="l">
              <a:defRPr lang="ja-JP" altLang="en-US"/>
            </a:pPr>
            <a:r>
              <a:rPr lang="ja-JP" altLang="en-US" sz="1800" b="1">
                <a:solidFill>
                  <a:srgbClr val="0070C0"/>
                </a:solidFill>
                <a:latin typeface="AR P丸ゴシック体M"/>
                <a:ea typeface="AR P丸ゴシック体M"/>
              </a:rPr>
              <a:t>服装や身なり</a:t>
            </a:r>
            <a:endParaRPr sz="1800"/>
          </a:p>
          <a:p>
            <a:pPr>
              <a:defRPr lang="ja-JP" altLang="en-US"/>
            </a:pPr>
            <a:r>
              <a:rPr lang="ja-JP" altLang="en-US" sz="1400">
                <a:latin typeface="AR P丸ゴシック体M"/>
                <a:ea typeface="AR P丸ゴシック体M"/>
              </a:rPr>
              <a:t>・汚れがないか　・着替えはしているか　</a:t>
            </a:r>
            <a:endParaRPr sz="1400"/>
          </a:p>
          <a:p>
            <a:pPr>
              <a:defRPr lang="ja-JP" altLang="en-US"/>
            </a:pPr>
            <a:r>
              <a:rPr lang="ja-JP" altLang="en-US" sz="1400">
                <a:latin typeface="AR P丸ゴシック体M"/>
                <a:ea typeface="AR P丸ゴシック体M"/>
              </a:rPr>
              <a:t>・体温調整ができる服装か</a:t>
            </a:r>
            <a:endParaRPr sz="1400"/>
          </a:p>
          <a:p>
            <a:pPr>
              <a:defRPr lang="ja-JP" altLang="en-US"/>
            </a:pPr>
            <a:r>
              <a:rPr lang="ja-JP" altLang="en-US" sz="1400">
                <a:latin typeface="AR P丸ゴシック体M"/>
                <a:ea typeface="AR P丸ゴシック体M"/>
              </a:rPr>
              <a:t>・サイズの合わない靴を履いてないか</a:t>
            </a:r>
            <a:endParaRPr sz="1400"/>
          </a:p>
        </p:txBody>
      </p:sp>
      <p:sp>
        <p:nvSpPr>
          <p:cNvPr id="1166" name="テキスト 67"/>
          <p:cNvSpPr txBox="1"/>
          <p:nvPr/>
        </p:nvSpPr>
        <p:spPr>
          <a:xfrm>
            <a:off x="2662081" y="3892499"/>
            <a:ext cx="3891856" cy="1014770"/>
          </a:xfrm>
          <a:prstGeom prst="rect">
            <a:avLst/>
          </a:prstGeom>
        </p:spPr>
        <p:txBody>
          <a:bodyPr wrap="square">
            <a:spAutoFit/>
          </a:bodyPr>
          <a:lstStyle/>
          <a:p>
            <a:pPr>
              <a:defRPr lang="ja-JP" altLang="en-US"/>
            </a:pPr>
            <a:r>
              <a:rPr lang="ja-JP" altLang="en-US" sz="1800" b="1">
                <a:solidFill>
                  <a:srgbClr val="0070C0"/>
                </a:solidFill>
                <a:latin typeface="AR P丸ゴシック体M"/>
                <a:ea typeface="AR P丸ゴシック体M"/>
              </a:rPr>
              <a:t>持ち物</a:t>
            </a:r>
            <a:endParaRPr sz="1800"/>
          </a:p>
          <a:p>
            <a:pPr>
              <a:defRPr lang="ja-JP" altLang="en-US"/>
            </a:pPr>
            <a:r>
              <a:rPr lang="ja-JP" altLang="en-US" sz="1400">
                <a:latin typeface="AR P丸ゴシック体M"/>
                <a:ea typeface="AR P丸ゴシック体M"/>
              </a:rPr>
              <a:t>・準備物は揃っているか</a:t>
            </a:r>
            <a:endParaRPr sz="1400"/>
          </a:p>
          <a:p>
            <a:pPr>
              <a:defRPr lang="ja-JP" altLang="en-US"/>
            </a:pPr>
            <a:r>
              <a:rPr lang="ja-JP" altLang="en-US" sz="1400">
                <a:latin typeface="AR P丸ゴシック体M"/>
                <a:ea typeface="AR P丸ゴシック体M"/>
              </a:rPr>
              <a:t>・不要な物、壊れたままの物がないか　</a:t>
            </a:r>
            <a:endParaRPr sz="1400"/>
          </a:p>
          <a:p>
            <a:pPr>
              <a:defRPr lang="ja-JP" altLang="en-US"/>
            </a:pPr>
            <a:r>
              <a:rPr lang="ja-JP" altLang="en-US" sz="1400">
                <a:latin typeface="AR P丸ゴシック体M"/>
                <a:ea typeface="AR P丸ゴシック体M"/>
              </a:rPr>
              <a:t>・忘れ物やなくし物が増えてないか</a:t>
            </a:r>
            <a:endParaRPr sz="1400"/>
          </a:p>
        </p:txBody>
      </p:sp>
      <p:sp>
        <p:nvSpPr>
          <p:cNvPr id="1167" name="テキスト 68"/>
          <p:cNvSpPr txBox="1"/>
          <p:nvPr/>
        </p:nvSpPr>
        <p:spPr>
          <a:xfrm>
            <a:off x="3432787" y="5133225"/>
            <a:ext cx="3774087" cy="1230213"/>
          </a:xfrm>
          <a:prstGeom prst="rect">
            <a:avLst/>
          </a:prstGeom>
        </p:spPr>
        <p:txBody>
          <a:bodyPr wrap="square">
            <a:spAutoFit/>
          </a:bodyPr>
          <a:lstStyle/>
          <a:p>
            <a:pPr>
              <a:defRPr lang="ja-JP" altLang="en-US"/>
            </a:pPr>
            <a:r>
              <a:rPr lang="ja-JP" altLang="en-US" sz="1800" b="1">
                <a:solidFill>
                  <a:srgbClr val="0070C0"/>
                </a:solidFill>
                <a:latin typeface="AR P丸ゴシック体M"/>
                <a:ea typeface="AR P丸ゴシック体M"/>
              </a:rPr>
              <a:t>書き物</a:t>
            </a:r>
            <a:endParaRPr sz="1800"/>
          </a:p>
          <a:p>
            <a:pPr>
              <a:defRPr lang="ja-JP" altLang="en-US"/>
            </a:pPr>
            <a:r>
              <a:rPr lang="ja-JP" altLang="en-US" sz="1400">
                <a:latin typeface="AR P丸ゴシック体M"/>
                <a:ea typeface="AR P丸ゴシック体M"/>
              </a:rPr>
              <a:t>・日記、作文、班ノートなどの内容や</a:t>
            </a:r>
            <a:endParaRPr sz="1400"/>
          </a:p>
          <a:p>
            <a:pPr>
              <a:defRPr lang="ja-JP" altLang="en-US"/>
            </a:pPr>
            <a:r>
              <a:rPr lang="ja-JP" altLang="en-US" sz="1400">
                <a:latin typeface="AR P丸ゴシック体M"/>
                <a:ea typeface="AR P丸ゴシック体M"/>
              </a:rPr>
              <a:t>量に変化はないか</a:t>
            </a:r>
            <a:endParaRPr sz="1400"/>
          </a:p>
          <a:p>
            <a:pPr>
              <a:defRPr lang="ja-JP" altLang="en-US"/>
            </a:pPr>
            <a:r>
              <a:rPr lang="ja-JP" altLang="en-US" sz="1400">
                <a:latin typeface="AR P丸ゴシック体M"/>
                <a:ea typeface="AR P丸ゴシック体M"/>
              </a:rPr>
              <a:t>・ネガティブな表現が増えてないか</a:t>
            </a:r>
            <a:endParaRPr sz="1400"/>
          </a:p>
          <a:p>
            <a:pPr>
              <a:defRPr lang="ja-JP" altLang="en-US"/>
            </a:pPr>
            <a:r>
              <a:rPr lang="ja-JP" altLang="en-US" sz="1400">
                <a:latin typeface="AR P丸ゴシック体M"/>
                <a:ea typeface="AR P丸ゴシック体M"/>
              </a:rPr>
              <a:t>・文字の書き方はどうか</a:t>
            </a:r>
            <a:endParaRPr sz="1400"/>
          </a:p>
        </p:txBody>
      </p:sp>
      <p:sp>
        <p:nvSpPr>
          <p:cNvPr id="1168" name="テキスト 69"/>
          <p:cNvSpPr txBox="1"/>
          <p:nvPr/>
        </p:nvSpPr>
        <p:spPr>
          <a:xfrm>
            <a:off x="337817" y="4751214"/>
            <a:ext cx="4027092" cy="1445657"/>
          </a:xfrm>
          <a:prstGeom prst="rect">
            <a:avLst/>
          </a:prstGeom>
        </p:spPr>
        <p:txBody>
          <a:bodyPr wrap="square">
            <a:spAutoFit/>
          </a:bodyPr>
          <a:lstStyle/>
          <a:p>
            <a:pPr>
              <a:defRPr lang="ja-JP" altLang="en-US"/>
            </a:pPr>
            <a:r>
              <a:rPr lang="ja-JP" altLang="en-US" sz="1800" b="1">
                <a:solidFill>
                  <a:srgbClr val="0070C0"/>
                </a:solidFill>
                <a:latin typeface="AR P丸ゴシック体M"/>
                <a:ea typeface="AR P丸ゴシック体M"/>
              </a:rPr>
              <a:t>健康</a:t>
            </a:r>
            <a:endParaRPr sz="1800"/>
          </a:p>
          <a:p>
            <a:pPr>
              <a:defRPr lang="ja-JP" altLang="en-US"/>
            </a:pPr>
            <a:r>
              <a:rPr lang="ja-JP" altLang="en-US" sz="1400">
                <a:latin typeface="AR P丸ゴシック体M"/>
                <a:ea typeface="AR P丸ゴシック体M"/>
              </a:rPr>
              <a:t>・著しい体重の変化がないか</a:t>
            </a:r>
            <a:endParaRPr sz="1400"/>
          </a:p>
          <a:p>
            <a:pPr>
              <a:defRPr lang="ja-JP" altLang="en-US"/>
            </a:pPr>
            <a:r>
              <a:rPr lang="ja-JP" altLang="en-US" sz="1400">
                <a:latin typeface="AR P丸ゴシック体M"/>
                <a:ea typeface="AR P丸ゴシック体M"/>
              </a:rPr>
              <a:t>・虫歯の数はどうか</a:t>
            </a:r>
            <a:endParaRPr sz="1400"/>
          </a:p>
          <a:p>
            <a:pPr>
              <a:defRPr lang="ja-JP" altLang="en-US"/>
            </a:pPr>
            <a:r>
              <a:rPr lang="ja-JP" altLang="en-US" sz="1400">
                <a:latin typeface="AR P丸ゴシック体M"/>
                <a:ea typeface="AR P丸ゴシック体M"/>
              </a:rPr>
              <a:t>・健康診断で治療勧告が出ているもの</a:t>
            </a:r>
            <a:endParaRPr sz="1400"/>
          </a:p>
          <a:p>
            <a:pPr>
              <a:defRPr lang="ja-JP" altLang="en-US"/>
            </a:pPr>
            <a:r>
              <a:rPr lang="ja-JP" altLang="en-US" sz="1400">
                <a:latin typeface="AR P丸ゴシック体M"/>
                <a:ea typeface="AR P丸ゴシック体M"/>
              </a:rPr>
              <a:t>が治療されているか</a:t>
            </a:r>
            <a:endParaRPr lang="ja-JP" altLang="en-US" sz="1400">
              <a:latin typeface="AR P丸ゴシック体M"/>
              <a:ea typeface="AR P丸ゴシック体M"/>
            </a:endParaRPr>
          </a:p>
          <a:p>
            <a:pPr>
              <a:defRPr lang="ja-JP" altLang="en-US"/>
            </a:pPr>
            <a:r>
              <a:rPr lang="ja-JP" altLang="en-US" sz="1400">
                <a:latin typeface="AR P丸ゴシック体M"/>
                <a:ea typeface="AR P丸ゴシック体M"/>
              </a:rPr>
              <a:t>・身体に傷がないか</a:t>
            </a:r>
            <a:endParaRPr sz="1400"/>
          </a:p>
        </p:txBody>
      </p:sp>
      <p:sp>
        <p:nvSpPr>
          <p:cNvPr id="1169" name="テキスト 71"/>
          <p:cNvSpPr txBox="1"/>
          <p:nvPr/>
        </p:nvSpPr>
        <p:spPr>
          <a:xfrm>
            <a:off x="6396241" y="3138097"/>
            <a:ext cx="3251777" cy="1230213"/>
          </a:xfrm>
          <a:prstGeom prst="rect">
            <a:avLst/>
          </a:prstGeom>
        </p:spPr>
        <p:txBody>
          <a:bodyPr wrap="square">
            <a:spAutoFit/>
          </a:bodyPr>
          <a:lstStyle/>
          <a:p>
            <a:pPr>
              <a:defRPr lang="ja-JP" altLang="en-US"/>
            </a:pPr>
            <a:r>
              <a:rPr lang="ja-JP" altLang="en-US" sz="1800" b="1">
                <a:solidFill>
                  <a:srgbClr val="0070C0"/>
                </a:solidFill>
                <a:latin typeface="AR P丸ゴシック体M"/>
                <a:ea typeface="AR P丸ゴシック体M"/>
              </a:rPr>
              <a:t>グループ活動</a:t>
            </a:r>
            <a:endParaRPr sz="1800"/>
          </a:p>
          <a:p>
            <a:pPr>
              <a:defRPr lang="ja-JP" altLang="en-US"/>
            </a:pPr>
            <a:r>
              <a:rPr lang="ja-JP" altLang="en-US" sz="1400">
                <a:latin typeface="AR P丸ゴシック体M"/>
                <a:ea typeface="AR P丸ゴシック体M"/>
              </a:rPr>
              <a:t>・グループ活動やペア学習を嫌</a:t>
            </a:r>
            <a:endParaRPr sz="1400"/>
          </a:p>
          <a:p>
            <a:pPr>
              <a:defRPr lang="ja-JP" altLang="en-US"/>
            </a:pPr>
            <a:r>
              <a:rPr lang="ja-JP" altLang="en-US" sz="1400">
                <a:latin typeface="AR P丸ゴシック体M"/>
                <a:ea typeface="AR P丸ゴシック体M"/>
              </a:rPr>
              <a:t>がる態度はないか</a:t>
            </a:r>
            <a:endParaRPr lang="ja-JP" altLang="en-US" sz="1400">
              <a:latin typeface="AR P丸ゴシック体M"/>
              <a:ea typeface="AR P丸ゴシック体M"/>
            </a:endParaRPr>
          </a:p>
          <a:p>
            <a:pPr>
              <a:defRPr lang="ja-JP" altLang="en-US"/>
            </a:pPr>
            <a:r>
              <a:rPr lang="ja-JP" altLang="en-US" sz="1400">
                <a:latin typeface="AR P丸ゴシック体M"/>
                <a:ea typeface="AR P丸ゴシック体M"/>
              </a:rPr>
              <a:t>・発言しにくい様子はないか</a:t>
            </a:r>
            <a:endParaRPr sz="1400"/>
          </a:p>
          <a:p>
            <a:pPr>
              <a:defRPr lang="ja-JP" altLang="en-US"/>
            </a:pPr>
            <a:r>
              <a:rPr lang="ja-JP" altLang="en-US" sz="1400">
                <a:latin typeface="AR P丸ゴシック体M"/>
                <a:ea typeface="AR P丸ゴシック体M"/>
              </a:rPr>
              <a:t>・離れた席に座りたがらないか</a:t>
            </a:r>
            <a:r>
              <a:rPr lang="ja-JP" altLang="en-US" sz="1400"/>
              <a:t>　　</a:t>
            </a:r>
            <a:endParaRPr sz="1400"/>
          </a:p>
        </p:txBody>
      </p:sp>
      <p:sp>
        <p:nvSpPr>
          <p:cNvPr id="1170" name="テキスト 2980"/>
          <p:cNvSpPr txBox="1"/>
          <p:nvPr/>
        </p:nvSpPr>
        <p:spPr>
          <a:xfrm>
            <a:off x="6195839" y="4963742"/>
            <a:ext cx="3743419" cy="1230213"/>
          </a:xfrm>
          <a:prstGeom prst="rect">
            <a:avLst/>
          </a:prstGeom>
        </p:spPr>
        <p:txBody>
          <a:bodyPr wrap="square">
            <a:spAutoFit/>
          </a:bodyPr>
          <a:lstStyle/>
          <a:p>
            <a:pPr>
              <a:defRPr lang="ja-JP" altLang="en-US"/>
            </a:pPr>
            <a:r>
              <a:rPr lang="ja-JP" altLang="en-US" sz="1800" b="1">
                <a:solidFill>
                  <a:srgbClr val="0070C0"/>
                </a:solidFill>
                <a:latin typeface="AR P丸ゴシック体M"/>
                <a:ea typeface="AR P丸ゴシック体M"/>
              </a:rPr>
              <a:t>メンタル面</a:t>
            </a:r>
            <a:endParaRPr sz="1800"/>
          </a:p>
          <a:p>
            <a:pPr>
              <a:defRPr lang="ja-JP" altLang="en-US"/>
            </a:pPr>
            <a:r>
              <a:rPr lang="ja-JP" altLang="en-US" sz="1400">
                <a:latin typeface="AR P丸ゴシック体M"/>
                <a:ea typeface="AR P丸ゴシック体M"/>
              </a:rPr>
              <a:t>・度々体調不良の訴えがないか</a:t>
            </a:r>
            <a:endParaRPr sz="1400"/>
          </a:p>
          <a:p>
            <a:pPr>
              <a:defRPr lang="ja-JP" altLang="en-US"/>
            </a:pPr>
            <a:r>
              <a:rPr lang="ja-JP" altLang="en-US" sz="1400">
                <a:latin typeface="AR P丸ゴシック体M"/>
                <a:ea typeface="AR P丸ゴシック体M"/>
              </a:rPr>
              <a:t>・同じことを何度も聞きに来ること</a:t>
            </a:r>
            <a:endParaRPr sz="1400"/>
          </a:p>
          <a:p>
            <a:pPr>
              <a:defRPr lang="ja-JP" altLang="en-US"/>
            </a:pPr>
            <a:r>
              <a:rPr lang="ja-JP" altLang="en-US" sz="1400">
                <a:latin typeface="AR P丸ゴシック体M"/>
                <a:ea typeface="AR P丸ゴシック体M"/>
              </a:rPr>
              <a:t>はないか</a:t>
            </a:r>
            <a:endParaRPr lang="ja-JP" altLang="en-US" sz="1400">
              <a:latin typeface="AR P丸ゴシック体M"/>
              <a:ea typeface="AR P丸ゴシック体M"/>
            </a:endParaRPr>
          </a:p>
          <a:p>
            <a:pPr>
              <a:defRPr lang="ja-JP" altLang="en-US"/>
            </a:pPr>
            <a:r>
              <a:rPr lang="ja-JP" altLang="en-US" sz="1400">
                <a:latin typeface="AR P丸ゴシック体M"/>
                <a:ea typeface="AR P丸ゴシック体M"/>
              </a:rPr>
              <a:t>・表情の変化が乏しいことはないか</a:t>
            </a:r>
            <a:endParaRPr sz="1400"/>
          </a:p>
        </p:txBody>
      </p:sp>
      <p:sp>
        <p:nvSpPr>
          <p:cNvPr id="1171" name="図形 76"/>
          <p:cNvSpPr/>
          <p:nvPr/>
        </p:nvSpPr>
        <p:spPr>
          <a:xfrm>
            <a:off x="341458" y="3329391"/>
            <a:ext cx="2318530" cy="1111799"/>
          </a:xfrm>
          <a:prstGeom prst="foldedCorner">
            <a:avLst/>
          </a:prstGeom>
        </p:spPr>
        <p:style>
          <a:lnRef idx="0">
            <a:schemeClr val="accent3"/>
          </a:lnRef>
          <a:fillRef idx="3">
            <a:schemeClr val="accent3"/>
          </a:fillRef>
          <a:effectRef idx="3">
            <a:schemeClr val="accent3"/>
          </a:effectRef>
          <a:fontRef idx="minor">
            <a:schemeClr val="lt1"/>
          </a:fontRef>
        </p:style>
        <p:txBody>
          <a:bodyPr anchor="ctr"/>
          <a:lstStyle/>
          <a:p>
            <a:pPr algn="ctr">
              <a:defRPr lang="ja-JP" altLang="en-US"/>
            </a:pPr>
            <a:endParaRPr lang="ja-JP" altLang="en-US"/>
          </a:p>
        </p:txBody>
      </p:sp>
      <p:sp>
        <p:nvSpPr>
          <p:cNvPr id="1172" name="テキスト 66"/>
          <p:cNvSpPr txBox="1"/>
          <p:nvPr/>
        </p:nvSpPr>
        <p:spPr>
          <a:xfrm>
            <a:off x="380983" y="3415096"/>
            <a:ext cx="2961677" cy="799326"/>
          </a:xfrm>
          <a:prstGeom prst="rect">
            <a:avLst/>
          </a:prstGeom>
        </p:spPr>
        <p:txBody>
          <a:bodyPr wrap="square">
            <a:spAutoFit/>
          </a:bodyPr>
          <a:lstStyle/>
          <a:p>
            <a:pPr algn="l">
              <a:defRPr lang="ja-JP" altLang="en-US"/>
            </a:pPr>
            <a:r>
              <a:rPr lang="ja-JP" altLang="en-US" sz="1800" b="1">
                <a:solidFill>
                  <a:srgbClr val="0070C0"/>
                </a:solidFill>
                <a:latin typeface="AR P丸ゴシック体M"/>
                <a:ea typeface="AR P丸ゴシック体M"/>
              </a:rPr>
              <a:t>食事</a:t>
            </a:r>
            <a:endParaRPr sz="1800"/>
          </a:p>
          <a:p>
            <a:pPr>
              <a:defRPr lang="ja-JP" altLang="en-US"/>
            </a:pPr>
            <a:r>
              <a:rPr lang="ja-JP" altLang="en-US" sz="1400">
                <a:latin typeface="AR P丸ゴシック体M"/>
                <a:ea typeface="AR P丸ゴシック体M"/>
              </a:rPr>
              <a:t>・食欲や食べ方はどうか</a:t>
            </a:r>
            <a:endParaRPr sz="1400"/>
          </a:p>
          <a:p>
            <a:pPr>
              <a:defRPr lang="ja-JP" altLang="en-US"/>
            </a:pPr>
            <a:r>
              <a:rPr lang="ja-JP" altLang="en-US" sz="1400">
                <a:latin typeface="AR P丸ゴシック体M"/>
                <a:ea typeface="AR P丸ゴシック体M"/>
              </a:rPr>
              <a:t>・食べる量は変化してないか</a:t>
            </a:r>
            <a:endParaRPr sz="1400"/>
          </a:p>
        </p:txBody>
      </p:sp>
      <p:sp>
        <p:nvSpPr>
          <p:cNvPr id="1173" name="テキスト 65"/>
          <p:cNvSpPr txBox="1"/>
          <p:nvPr/>
        </p:nvSpPr>
        <p:spPr>
          <a:xfrm>
            <a:off x="3270286" y="1111552"/>
            <a:ext cx="2758255" cy="1014770"/>
          </a:xfrm>
          <a:prstGeom prst="rect">
            <a:avLst/>
          </a:prstGeom>
        </p:spPr>
        <p:txBody>
          <a:bodyPr wrap="square">
            <a:spAutoFit/>
          </a:bodyPr>
          <a:lstStyle/>
          <a:p>
            <a:pPr>
              <a:defRPr lang="ja-JP" altLang="en-US"/>
            </a:pPr>
            <a:r>
              <a:rPr lang="ja-JP" altLang="en-US" sz="1800" b="1">
                <a:solidFill>
                  <a:srgbClr val="0070C0"/>
                </a:solidFill>
                <a:latin typeface="AR P丸ゴシック体M"/>
                <a:ea typeface="AR P丸ゴシック体M"/>
              </a:rPr>
              <a:t>月曜日や休み明けの様子</a:t>
            </a:r>
            <a:endParaRPr sz="1800"/>
          </a:p>
          <a:p>
            <a:pPr>
              <a:defRPr lang="ja-JP" altLang="en-US"/>
            </a:pPr>
            <a:r>
              <a:rPr lang="ja-JP" altLang="en-US" sz="1400">
                <a:latin typeface="AR P丸ゴシック体M"/>
                <a:ea typeface="AR P丸ゴシック体M"/>
              </a:rPr>
              <a:t>・顔色はどうか　</a:t>
            </a:r>
            <a:endParaRPr sz="1400"/>
          </a:p>
          <a:p>
            <a:pPr>
              <a:defRPr lang="ja-JP" altLang="en-US"/>
            </a:pPr>
            <a:r>
              <a:rPr lang="ja-JP" altLang="en-US" sz="1400">
                <a:latin typeface="AR P丸ゴシック体M"/>
                <a:ea typeface="AR P丸ゴシック体M"/>
              </a:rPr>
              <a:t>・だるさや眠気がないか</a:t>
            </a:r>
            <a:endParaRPr sz="1400"/>
          </a:p>
          <a:p>
            <a:pPr>
              <a:defRPr lang="ja-JP" altLang="en-US"/>
            </a:pPr>
            <a:r>
              <a:rPr lang="ja-JP" altLang="en-US" sz="1400">
                <a:latin typeface="AR P丸ゴシック体M"/>
                <a:ea typeface="AR P丸ゴシック体M"/>
              </a:rPr>
              <a:t>・テンションが高くないか</a:t>
            </a:r>
            <a:endParaRPr sz="1400"/>
          </a:p>
        </p:txBody>
      </p:sp>
      <p:sp>
        <p:nvSpPr>
          <p:cNvPr id="1174" name="四角形 58"/>
          <p:cNvSpPr txBox="1"/>
          <p:nvPr/>
        </p:nvSpPr>
        <p:spPr>
          <a:xfrm>
            <a:off x="114304" y="906189"/>
            <a:ext cx="8955121" cy="5878710"/>
          </a:xfrm>
          <a:prstGeom prst="rect">
            <a:avLst/>
          </a:prstGeom>
          <a:ln>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3200" dirty="0">
              <a:latin typeface="AR P丸ゴシック体M"/>
              <a:ea typeface="AR P丸ゴシック体M"/>
            </a:endParaRPr>
          </a:p>
        </p:txBody>
      </p:sp>
      <p:sp>
        <p:nvSpPr>
          <p:cNvPr id="1175" name="図形 141"/>
          <p:cNvSpPr/>
          <p:nvPr/>
        </p:nvSpPr>
        <p:spPr>
          <a:xfrm>
            <a:off x="5627093" y="1388722"/>
            <a:ext cx="3040257" cy="1452069"/>
          </a:xfrm>
          <a:prstGeom prst="foldedCorner">
            <a:avLst/>
          </a:prstGeom>
        </p:spPr>
        <p:style>
          <a:lnRef idx="3">
            <a:schemeClr val="lt1"/>
          </a:lnRef>
          <a:fillRef idx="1">
            <a:schemeClr val="accent3"/>
          </a:fillRef>
          <a:effectRef idx="1">
            <a:schemeClr val="accent3"/>
          </a:effectRef>
          <a:fontRef idx="minor">
            <a:schemeClr val="lt1"/>
          </a:fontRef>
        </p:style>
        <p:txBody>
          <a:bodyPr anchor="ctr"/>
          <a:lstStyle/>
          <a:p>
            <a:pPr algn="ctr">
              <a:defRPr lang="ja-JP" altLang="en-US"/>
            </a:pPr>
            <a:endParaRPr lang="ja-JP" altLang="en-US"/>
          </a:p>
        </p:txBody>
      </p:sp>
      <p:sp>
        <p:nvSpPr>
          <p:cNvPr id="1176" name="テキスト 60"/>
          <p:cNvSpPr txBox="1"/>
          <p:nvPr/>
        </p:nvSpPr>
        <p:spPr>
          <a:xfrm>
            <a:off x="5732114" y="1515039"/>
            <a:ext cx="3913683" cy="1014770"/>
          </a:xfrm>
          <a:prstGeom prst="rect">
            <a:avLst/>
          </a:prstGeom>
        </p:spPr>
        <p:txBody>
          <a:bodyPr wrap="square">
            <a:spAutoFit/>
          </a:bodyPr>
          <a:lstStyle/>
          <a:p>
            <a:pPr>
              <a:defRPr lang="ja-JP" altLang="en-US"/>
            </a:pPr>
            <a:r>
              <a:rPr lang="ja-JP" altLang="en-US" sz="1800" b="1" dirty="0">
                <a:solidFill>
                  <a:srgbClr val="0070C0"/>
                </a:solidFill>
                <a:latin typeface="AR P丸ゴシック体M"/>
                <a:ea typeface="AR P丸ゴシック体M"/>
              </a:rPr>
              <a:t>各種アンケート</a:t>
            </a:r>
            <a:endParaRPr lang="ja-JP" altLang="en-US" sz="1800" dirty="0">
              <a:latin typeface="AR P丸ゴシック体M"/>
              <a:ea typeface="AR P丸ゴシック体M"/>
            </a:endParaRPr>
          </a:p>
          <a:p>
            <a:pPr>
              <a:defRPr lang="ja-JP" altLang="en-US"/>
            </a:pPr>
            <a:r>
              <a:rPr lang="ja-JP" altLang="en-US" sz="1400" b="0" dirty="0">
                <a:solidFill>
                  <a:schemeClr val="tx1"/>
                </a:solidFill>
                <a:latin typeface="AR P丸ゴシック体M"/>
                <a:ea typeface="AR P丸ゴシック体M"/>
              </a:rPr>
              <a:t>・結果と実際の姿にギャップがないか</a:t>
            </a:r>
            <a:endParaRPr sz="1400"/>
          </a:p>
          <a:p>
            <a:pPr>
              <a:defRPr lang="ja-JP" altLang="en-US"/>
            </a:pPr>
            <a:r>
              <a:rPr lang="ja-JP" altLang="en-US" sz="1400" b="0" dirty="0">
                <a:solidFill>
                  <a:schemeClr val="tx1"/>
                </a:solidFill>
                <a:latin typeface="AR P丸ゴシック体M"/>
                <a:ea typeface="AR P丸ゴシック体M"/>
              </a:rPr>
              <a:t>・同じ回答を繰り返してないか</a:t>
            </a:r>
            <a:endParaRPr sz="1400"/>
          </a:p>
          <a:p>
            <a:pPr>
              <a:defRPr lang="ja-JP" altLang="en-US"/>
            </a:pPr>
            <a:r>
              <a:rPr lang="ja-JP" altLang="en-US" sz="1400" b="0" dirty="0">
                <a:solidFill>
                  <a:schemeClr val="tx1"/>
                </a:solidFill>
                <a:latin typeface="AR P丸ゴシック体M"/>
                <a:ea typeface="AR P丸ゴシック体M"/>
              </a:rPr>
              <a:t>・空白や書き殴りはないか</a:t>
            </a:r>
            <a:endParaRPr sz="1400"/>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82" name="フリーフォーム 9"/>
          <p:cNvSpPr/>
          <p:nvPr/>
        </p:nvSpPr>
        <p:spPr>
          <a:xfrm>
            <a:off x="-100942" y="2433313"/>
            <a:ext cx="9243721" cy="4866914"/>
          </a:xfrm>
          <a:custGeom>
            <a:avLst/>
            <a:gdLst>
              <a:gd name="connsiteX0" fmla="*/ 211015 w 9355738"/>
              <a:gd name="connsiteY0" fmla="*/ 31285 h 5081282"/>
              <a:gd name="connsiteX1" fmla="*/ 295421 w 9355738"/>
              <a:gd name="connsiteY1" fmla="*/ 87556 h 5081282"/>
              <a:gd name="connsiteX2" fmla="*/ 379827 w 9355738"/>
              <a:gd name="connsiteY2" fmla="*/ 115691 h 5081282"/>
              <a:gd name="connsiteX3" fmla="*/ 436098 w 9355738"/>
              <a:gd name="connsiteY3" fmla="*/ 186030 h 5081282"/>
              <a:gd name="connsiteX4" fmla="*/ 478301 w 9355738"/>
              <a:gd name="connsiteY4" fmla="*/ 214165 h 5081282"/>
              <a:gd name="connsiteX5" fmla="*/ 506437 w 9355738"/>
              <a:gd name="connsiteY5" fmla="*/ 256368 h 5081282"/>
              <a:gd name="connsiteX6" fmla="*/ 633046 w 9355738"/>
              <a:gd name="connsiteY6" fmla="*/ 214165 h 5081282"/>
              <a:gd name="connsiteX7" fmla="*/ 675249 w 9355738"/>
              <a:gd name="connsiteY7" fmla="*/ 186030 h 5081282"/>
              <a:gd name="connsiteX8" fmla="*/ 1097280 w 9355738"/>
              <a:gd name="connsiteY8" fmla="*/ 200097 h 5081282"/>
              <a:gd name="connsiteX9" fmla="*/ 1125415 w 9355738"/>
              <a:gd name="connsiteY9" fmla="*/ 228233 h 5081282"/>
              <a:gd name="connsiteX10" fmla="*/ 1266092 w 9355738"/>
              <a:gd name="connsiteY10" fmla="*/ 256368 h 5081282"/>
              <a:gd name="connsiteX11" fmla="*/ 1308295 w 9355738"/>
              <a:gd name="connsiteY11" fmla="*/ 270436 h 5081282"/>
              <a:gd name="connsiteX12" fmla="*/ 1350498 w 9355738"/>
              <a:gd name="connsiteY12" fmla="*/ 256368 h 5081282"/>
              <a:gd name="connsiteX13" fmla="*/ 1406769 w 9355738"/>
              <a:gd name="connsiteY13" fmla="*/ 186030 h 5081282"/>
              <a:gd name="connsiteX14" fmla="*/ 1448972 w 9355738"/>
              <a:gd name="connsiteY14" fmla="*/ 171962 h 5081282"/>
              <a:gd name="connsiteX15" fmla="*/ 1533378 w 9355738"/>
              <a:gd name="connsiteY15" fmla="*/ 186030 h 5081282"/>
              <a:gd name="connsiteX16" fmla="*/ 1575581 w 9355738"/>
              <a:gd name="connsiteY16" fmla="*/ 200097 h 5081282"/>
              <a:gd name="connsiteX17" fmla="*/ 1730326 w 9355738"/>
              <a:gd name="connsiteY17" fmla="*/ 186030 h 5081282"/>
              <a:gd name="connsiteX18" fmla="*/ 1871003 w 9355738"/>
              <a:gd name="connsiteY18" fmla="*/ 200097 h 5081282"/>
              <a:gd name="connsiteX19" fmla="*/ 1885070 w 9355738"/>
              <a:gd name="connsiteY19" fmla="*/ 256368 h 5081282"/>
              <a:gd name="connsiteX20" fmla="*/ 1955409 w 9355738"/>
              <a:gd name="connsiteY20" fmla="*/ 298571 h 5081282"/>
              <a:gd name="connsiteX21" fmla="*/ 2166424 w 9355738"/>
              <a:gd name="connsiteY21" fmla="*/ 270436 h 5081282"/>
              <a:gd name="connsiteX22" fmla="*/ 2222695 w 9355738"/>
              <a:gd name="connsiteY22" fmla="*/ 242300 h 5081282"/>
              <a:gd name="connsiteX23" fmla="*/ 2363372 w 9355738"/>
              <a:gd name="connsiteY23" fmla="*/ 214165 h 5081282"/>
              <a:gd name="connsiteX24" fmla="*/ 2489981 w 9355738"/>
              <a:gd name="connsiteY24" fmla="*/ 242300 h 5081282"/>
              <a:gd name="connsiteX25" fmla="*/ 2560320 w 9355738"/>
              <a:gd name="connsiteY25" fmla="*/ 270436 h 5081282"/>
              <a:gd name="connsiteX26" fmla="*/ 2602523 w 9355738"/>
              <a:gd name="connsiteY26" fmla="*/ 284504 h 5081282"/>
              <a:gd name="connsiteX27" fmla="*/ 2771335 w 9355738"/>
              <a:gd name="connsiteY27" fmla="*/ 270436 h 5081282"/>
              <a:gd name="connsiteX28" fmla="*/ 2799470 w 9355738"/>
              <a:gd name="connsiteY28" fmla="*/ 242300 h 5081282"/>
              <a:gd name="connsiteX29" fmla="*/ 2897944 w 9355738"/>
              <a:gd name="connsiteY29" fmla="*/ 200097 h 5081282"/>
              <a:gd name="connsiteX30" fmla="*/ 2996418 w 9355738"/>
              <a:gd name="connsiteY30" fmla="*/ 214165 h 5081282"/>
              <a:gd name="connsiteX31" fmla="*/ 3052689 w 9355738"/>
              <a:gd name="connsiteY31" fmla="*/ 242300 h 5081282"/>
              <a:gd name="connsiteX32" fmla="*/ 3094892 w 9355738"/>
              <a:gd name="connsiteY32" fmla="*/ 256368 h 5081282"/>
              <a:gd name="connsiteX33" fmla="*/ 3334043 w 9355738"/>
              <a:gd name="connsiteY33" fmla="*/ 214165 h 5081282"/>
              <a:gd name="connsiteX34" fmla="*/ 3362178 w 9355738"/>
              <a:gd name="connsiteY34" fmla="*/ 171962 h 5081282"/>
              <a:gd name="connsiteX35" fmla="*/ 3474720 w 9355738"/>
              <a:gd name="connsiteY35" fmla="*/ 228233 h 5081282"/>
              <a:gd name="connsiteX36" fmla="*/ 3545058 w 9355738"/>
              <a:gd name="connsiteY36" fmla="*/ 284504 h 5081282"/>
              <a:gd name="connsiteX37" fmla="*/ 3629464 w 9355738"/>
              <a:gd name="connsiteY37" fmla="*/ 312639 h 5081282"/>
              <a:gd name="connsiteX38" fmla="*/ 3854547 w 9355738"/>
              <a:gd name="connsiteY38" fmla="*/ 256368 h 5081282"/>
              <a:gd name="connsiteX39" fmla="*/ 4501661 w 9355738"/>
              <a:gd name="connsiteY39" fmla="*/ 256368 h 5081282"/>
              <a:gd name="connsiteX40" fmla="*/ 4557932 w 9355738"/>
              <a:gd name="connsiteY40" fmla="*/ 242300 h 5081282"/>
              <a:gd name="connsiteX41" fmla="*/ 4600135 w 9355738"/>
              <a:gd name="connsiteY41" fmla="*/ 200097 h 5081282"/>
              <a:gd name="connsiteX42" fmla="*/ 4698609 w 9355738"/>
              <a:gd name="connsiteY42" fmla="*/ 143827 h 5081282"/>
              <a:gd name="connsiteX43" fmla="*/ 4754880 w 9355738"/>
              <a:gd name="connsiteY43" fmla="*/ 157894 h 5081282"/>
              <a:gd name="connsiteX44" fmla="*/ 4797083 w 9355738"/>
              <a:gd name="connsiteY44" fmla="*/ 171962 h 5081282"/>
              <a:gd name="connsiteX45" fmla="*/ 4965895 w 9355738"/>
              <a:gd name="connsiteY45" fmla="*/ 157894 h 5081282"/>
              <a:gd name="connsiteX46" fmla="*/ 5078437 w 9355738"/>
              <a:gd name="connsiteY46" fmla="*/ 129759 h 5081282"/>
              <a:gd name="connsiteX47" fmla="*/ 5289452 w 9355738"/>
              <a:gd name="connsiteY47" fmla="*/ 157894 h 5081282"/>
              <a:gd name="connsiteX48" fmla="*/ 5556738 w 9355738"/>
              <a:gd name="connsiteY48" fmla="*/ 129759 h 5081282"/>
              <a:gd name="connsiteX49" fmla="*/ 5683347 w 9355738"/>
              <a:gd name="connsiteY49" fmla="*/ 31285 h 5081282"/>
              <a:gd name="connsiteX50" fmla="*/ 5725550 w 9355738"/>
              <a:gd name="connsiteY50" fmla="*/ 17217 h 5081282"/>
              <a:gd name="connsiteX51" fmla="*/ 5824024 w 9355738"/>
              <a:gd name="connsiteY51" fmla="*/ 45353 h 5081282"/>
              <a:gd name="connsiteX52" fmla="*/ 5894363 w 9355738"/>
              <a:gd name="connsiteY52" fmla="*/ 87556 h 5081282"/>
              <a:gd name="connsiteX53" fmla="*/ 6302326 w 9355738"/>
              <a:gd name="connsiteY53" fmla="*/ 101624 h 5081282"/>
              <a:gd name="connsiteX54" fmla="*/ 6499273 w 9355738"/>
              <a:gd name="connsiteY54" fmla="*/ 129759 h 5081282"/>
              <a:gd name="connsiteX55" fmla="*/ 6541477 w 9355738"/>
              <a:gd name="connsiteY55" fmla="*/ 157894 h 5081282"/>
              <a:gd name="connsiteX56" fmla="*/ 6780627 w 9355738"/>
              <a:gd name="connsiteY56" fmla="*/ 115691 h 5081282"/>
              <a:gd name="connsiteX57" fmla="*/ 6865033 w 9355738"/>
              <a:gd name="connsiteY57" fmla="*/ 129759 h 5081282"/>
              <a:gd name="connsiteX58" fmla="*/ 6893169 w 9355738"/>
              <a:gd name="connsiteY58" fmla="*/ 157894 h 5081282"/>
              <a:gd name="connsiteX59" fmla="*/ 6949440 w 9355738"/>
              <a:gd name="connsiteY59" fmla="*/ 186030 h 5081282"/>
              <a:gd name="connsiteX60" fmla="*/ 6991643 w 9355738"/>
              <a:gd name="connsiteY60" fmla="*/ 214165 h 5081282"/>
              <a:gd name="connsiteX61" fmla="*/ 7076049 w 9355738"/>
              <a:gd name="connsiteY61" fmla="*/ 242300 h 5081282"/>
              <a:gd name="connsiteX62" fmla="*/ 7188590 w 9355738"/>
              <a:gd name="connsiteY62" fmla="*/ 270436 h 5081282"/>
              <a:gd name="connsiteX63" fmla="*/ 7315200 w 9355738"/>
              <a:gd name="connsiteY63" fmla="*/ 242300 h 5081282"/>
              <a:gd name="connsiteX64" fmla="*/ 7357403 w 9355738"/>
              <a:gd name="connsiteY64" fmla="*/ 214165 h 5081282"/>
              <a:gd name="connsiteX65" fmla="*/ 7498080 w 9355738"/>
              <a:gd name="connsiteY65" fmla="*/ 171962 h 5081282"/>
              <a:gd name="connsiteX66" fmla="*/ 7540283 w 9355738"/>
              <a:gd name="connsiteY66" fmla="*/ 157894 h 5081282"/>
              <a:gd name="connsiteX67" fmla="*/ 7652824 w 9355738"/>
              <a:gd name="connsiteY67" fmla="*/ 171962 h 5081282"/>
              <a:gd name="connsiteX68" fmla="*/ 7737230 w 9355738"/>
              <a:gd name="connsiteY68" fmla="*/ 200097 h 5081282"/>
              <a:gd name="connsiteX69" fmla="*/ 7849772 w 9355738"/>
              <a:gd name="connsiteY69" fmla="*/ 186030 h 5081282"/>
              <a:gd name="connsiteX70" fmla="*/ 7906043 w 9355738"/>
              <a:gd name="connsiteY70" fmla="*/ 171962 h 5081282"/>
              <a:gd name="connsiteX71" fmla="*/ 8032652 w 9355738"/>
              <a:gd name="connsiteY71" fmla="*/ 143827 h 5081282"/>
              <a:gd name="connsiteX72" fmla="*/ 8117058 w 9355738"/>
              <a:gd name="connsiteY72" fmla="*/ 157894 h 5081282"/>
              <a:gd name="connsiteX73" fmla="*/ 8299938 w 9355738"/>
              <a:gd name="connsiteY73" fmla="*/ 101624 h 5081282"/>
              <a:gd name="connsiteX74" fmla="*/ 8454683 w 9355738"/>
              <a:gd name="connsiteY74" fmla="*/ 115691 h 5081282"/>
              <a:gd name="connsiteX75" fmla="*/ 8496886 w 9355738"/>
              <a:gd name="connsiteY75" fmla="*/ 143827 h 5081282"/>
              <a:gd name="connsiteX76" fmla="*/ 8539089 w 9355738"/>
              <a:gd name="connsiteY76" fmla="*/ 157894 h 5081282"/>
              <a:gd name="connsiteX77" fmla="*/ 8721969 w 9355738"/>
              <a:gd name="connsiteY77" fmla="*/ 143827 h 5081282"/>
              <a:gd name="connsiteX78" fmla="*/ 8764172 w 9355738"/>
              <a:gd name="connsiteY78" fmla="*/ 115691 h 5081282"/>
              <a:gd name="connsiteX79" fmla="*/ 8834510 w 9355738"/>
              <a:gd name="connsiteY79" fmla="*/ 59420 h 5081282"/>
              <a:gd name="connsiteX80" fmla="*/ 8918917 w 9355738"/>
              <a:gd name="connsiteY80" fmla="*/ 87556 h 5081282"/>
              <a:gd name="connsiteX81" fmla="*/ 8961120 w 9355738"/>
              <a:gd name="connsiteY81" fmla="*/ 101624 h 5081282"/>
              <a:gd name="connsiteX82" fmla="*/ 9340947 w 9355738"/>
              <a:gd name="connsiteY82" fmla="*/ 87556 h 5081282"/>
              <a:gd name="connsiteX83" fmla="*/ 9355015 w 9355738"/>
              <a:gd name="connsiteY83" fmla="*/ 129759 h 5081282"/>
              <a:gd name="connsiteX84" fmla="*/ 9340947 w 9355738"/>
              <a:gd name="connsiteY84" fmla="*/ 171962 h 5081282"/>
              <a:gd name="connsiteX85" fmla="*/ 9312812 w 9355738"/>
              <a:gd name="connsiteY85" fmla="*/ 3618547 h 5081282"/>
              <a:gd name="connsiteX86" fmla="*/ 9326880 w 9355738"/>
              <a:gd name="connsiteY86" fmla="*/ 4561082 h 5081282"/>
              <a:gd name="connsiteX87" fmla="*/ 9312812 w 9355738"/>
              <a:gd name="connsiteY87" fmla="*/ 4659556 h 5081282"/>
              <a:gd name="connsiteX88" fmla="*/ 8721969 w 9355738"/>
              <a:gd name="connsiteY88" fmla="*/ 4687691 h 5081282"/>
              <a:gd name="connsiteX89" fmla="*/ 8595360 w 9355738"/>
              <a:gd name="connsiteY89" fmla="*/ 4701759 h 5081282"/>
              <a:gd name="connsiteX90" fmla="*/ 8482818 w 9355738"/>
              <a:gd name="connsiteY90" fmla="*/ 4715827 h 5081282"/>
              <a:gd name="connsiteX91" fmla="*/ 8215532 w 9355738"/>
              <a:gd name="connsiteY91" fmla="*/ 4743962 h 5081282"/>
              <a:gd name="connsiteX92" fmla="*/ 8131126 w 9355738"/>
              <a:gd name="connsiteY92" fmla="*/ 4758030 h 5081282"/>
              <a:gd name="connsiteX93" fmla="*/ 8074855 w 9355738"/>
              <a:gd name="connsiteY93" fmla="*/ 4772097 h 5081282"/>
              <a:gd name="connsiteX94" fmla="*/ 7962313 w 9355738"/>
              <a:gd name="connsiteY94" fmla="*/ 4786165 h 5081282"/>
              <a:gd name="connsiteX95" fmla="*/ 7891975 w 9355738"/>
              <a:gd name="connsiteY95" fmla="*/ 4800233 h 5081282"/>
              <a:gd name="connsiteX96" fmla="*/ 7709095 w 9355738"/>
              <a:gd name="connsiteY96" fmla="*/ 4814300 h 5081282"/>
              <a:gd name="connsiteX97" fmla="*/ 7596553 w 9355738"/>
              <a:gd name="connsiteY97" fmla="*/ 4828368 h 5081282"/>
              <a:gd name="connsiteX98" fmla="*/ 4473526 w 9355738"/>
              <a:gd name="connsiteY98" fmla="*/ 4786165 h 5081282"/>
              <a:gd name="connsiteX99" fmla="*/ 4417255 w 9355738"/>
              <a:gd name="connsiteY99" fmla="*/ 4758030 h 5081282"/>
              <a:gd name="connsiteX100" fmla="*/ 4346917 w 9355738"/>
              <a:gd name="connsiteY100" fmla="*/ 4743962 h 5081282"/>
              <a:gd name="connsiteX101" fmla="*/ 3981157 w 9355738"/>
              <a:gd name="connsiteY101" fmla="*/ 4701759 h 5081282"/>
              <a:gd name="connsiteX102" fmla="*/ 3882683 w 9355738"/>
              <a:gd name="connsiteY102" fmla="*/ 4673624 h 5081282"/>
              <a:gd name="connsiteX103" fmla="*/ 3798277 w 9355738"/>
              <a:gd name="connsiteY103" fmla="*/ 4645488 h 5081282"/>
              <a:gd name="connsiteX104" fmla="*/ 3545058 w 9355738"/>
              <a:gd name="connsiteY104" fmla="*/ 4589217 h 5081282"/>
              <a:gd name="connsiteX105" fmla="*/ 3137095 w 9355738"/>
              <a:gd name="connsiteY105" fmla="*/ 4603285 h 5081282"/>
              <a:gd name="connsiteX106" fmla="*/ 3024553 w 9355738"/>
              <a:gd name="connsiteY106" fmla="*/ 4617353 h 5081282"/>
              <a:gd name="connsiteX107" fmla="*/ 2729132 w 9355738"/>
              <a:gd name="connsiteY107" fmla="*/ 4631420 h 5081282"/>
              <a:gd name="connsiteX108" fmla="*/ 2588455 w 9355738"/>
              <a:gd name="connsiteY108" fmla="*/ 4645488 h 5081282"/>
              <a:gd name="connsiteX109" fmla="*/ 2532184 w 9355738"/>
              <a:gd name="connsiteY109" fmla="*/ 4659556 h 5081282"/>
              <a:gd name="connsiteX110" fmla="*/ 2433710 w 9355738"/>
              <a:gd name="connsiteY110" fmla="*/ 4673624 h 5081282"/>
              <a:gd name="connsiteX111" fmla="*/ 2307101 w 9355738"/>
              <a:gd name="connsiteY111" fmla="*/ 4701759 h 5081282"/>
              <a:gd name="connsiteX112" fmla="*/ 1941341 w 9355738"/>
              <a:gd name="connsiteY112" fmla="*/ 4729894 h 5081282"/>
              <a:gd name="connsiteX113" fmla="*/ 1885070 w 9355738"/>
              <a:gd name="connsiteY113" fmla="*/ 4743962 h 5081282"/>
              <a:gd name="connsiteX114" fmla="*/ 1519310 w 9355738"/>
              <a:gd name="connsiteY114" fmla="*/ 4772097 h 5081282"/>
              <a:gd name="connsiteX115" fmla="*/ 253218 w 9355738"/>
              <a:gd name="connsiteY115" fmla="*/ 4758030 h 5081282"/>
              <a:gd name="connsiteX116" fmla="*/ 126609 w 9355738"/>
              <a:gd name="connsiteY116" fmla="*/ 4715827 h 5081282"/>
              <a:gd name="connsiteX117" fmla="*/ 98473 w 9355738"/>
              <a:gd name="connsiteY117" fmla="*/ 4673624 h 5081282"/>
              <a:gd name="connsiteX118" fmla="*/ 84406 w 9355738"/>
              <a:gd name="connsiteY118" fmla="*/ 4617353 h 5081282"/>
              <a:gd name="connsiteX119" fmla="*/ 98473 w 9355738"/>
              <a:gd name="connsiteY119" fmla="*/ 3970239 h 5081282"/>
              <a:gd name="connsiteX120" fmla="*/ 112541 w 9355738"/>
              <a:gd name="connsiteY120" fmla="*/ 3224651 h 5081282"/>
              <a:gd name="connsiteX121" fmla="*/ 126609 w 9355738"/>
              <a:gd name="connsiteY121" fmla="*/ 3168380 h 5081282"/>
              <a:gd name="connsiteX122" fmla="*/ 140677 w 9355738"/>
              <a:gd name="connsiteY122" fmla="*/ 3083974 h 5081282"/>
              <a:gd name="connsiteX123" fmla="*/ 126609 w 9355738"/>
              <a:gd name="connsiteY123" fmla="*/ 2535334 h 5081282"/>
              <a:gd name="connsiteX124" fmla="*/ 98473 w 9355738"/>
              <a:gd name="connsiteY124" fmla="*/ 2394657 h 5081282"/>
              <a:gd name="connsiteX125" fmla="*/ 70338 w 9355738"/>
              <a:gd name="connsiteY125" fmla="*/ 2268048 h 5081282"/>
              <a:gd name="connsiteX126" fmla="*/ 42203 w 9355738"/>
              <a:gd name="connsiteY126" fmla="*/ 2085168 h 5081282"/>
              <a:gd name="connsiteX127" fmla="*/ 14067 w 9355738"/>
              <a:gd name="connsiteY127" fmla="*/ 2014830 h 5081282"/>
              <a:gd name="connsiteX128" fmla="*/ 0 w 9355738"/>
              <a:gd name="connsiteY128" fmla="*/ 1958559 h 5081282"/>
              <a:gd name="connsiteX129" fmla="*/ 14067 w 9355738"/>
              <a:gd name="connsiteY129" fmla="*/ 1198904 h 5081282"/>
              <a:gd name="connsiteX130" fmla="*/ 28135 w 9355738"/>
              <a:gd name="connsiteY130" fmla="*/ 1142633 h 5081282"/>
              <a:gd name="connsiteX131" fmla="*/ 56270 w 9355738"/>
              <a:gd name="connsiteY131" fmla="*/ 593993 h 5081282"/>
              <a:gd name="connsiteX132" fmla="*/ 70338 w 9355738"/>
              <a:gd name="connsiteY132" fmla="*/ 31285 h 5081282"/>
              <a:gd name="connsiteX133" fmla="*/ 112541 w 9355738"/>
              <a:gd name="connsiteY133" fmla="*/ 3150 h 5081282"/>
              <a:gd name="connsiteX134" fmla="*/ 196947 w 9355738"/>
              <a:gd name="connsiteY134" fmla="*/ 17217 h 5081282"/>
              <a:gd name="connsiteX135" fmla="*/ 211015 w 9355738"/>
              <a:gd name="connsiteY135" fmla="*/ 31285 h 5081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9355738" h="5081282">
                <a:moveTo>
                  <a:pt x="211015" y="31285"/>
                </a:moveTo>
                <a:cubicBezTo>
                  <a:pt x="239150" y="50042"/>
                  <a:pt x="263342" y="76863"/>
                  <a:pt x="295421" y="87556"/>
                </a:cubicBezTo>
                <a:lnTo>
                  <a:pt x="379827" y="115691"/>
                </a:lnTo>
                <a:cubicBezTo>
                  <a:pt x="400716" y="147024"/>
                  <a:pt x="407464" y="163123"/>
                  <a:pt x="436098" y="186030"/>
                </a:cubicBezTo>
                <a:cubicBezTo>
                  <a:pt x="449300" y="196592"/>
                  <a:pt x="464233" y="204787"/>
                  <a:pt x="478301" y="214165"/>
                </a:cubicBezTo>
                <a:cubicBezTo>
                  <a:pt x="487680" y="228233"/>
                  <a:pt x="489932" y="252700"/>
                  <a:pt x="506437" y="256368"/>
                </a:cubicBezTo>
                <a:cubicBezTo>
                  <a:pt x="603409" y="277917"/>
                  <a:pt x="587316" y="250748"/>
                  <a:pt x="633046" y="214165"/>
                </a:cubicBezTo>
                <a:cubicBezTo>
                  <a:pt x="646248" y="203603"/>
                  <a:pt x="661181" y="195408"/>
                  <a:pt x="675249" y="186030"/>
                </a:cubicBezTo>
                <a:cubicBezTo>
                  <a:pt x="815926" y="190719"/>
                  <a:pt x="957139" y="186959"/>
                  <a:pt x="1097280" y="200097"/>
                </a:cubicBezTo>
                <a:cubicBezTo>
                  <a:pt x="1110485" y="201335"/>
                  <a:pt x="1112832" y="224039"/>
                  <a:pt x="1125415" y="228233"/>
                </a:cubicBezTo>
                <a:cubicBezTo>
                  <a:pt x="1170782" y="243355"/>
                  <a:pt x="1220725" y="241245"/>
                  <a:pt x="1266092" y="256368"/>
                </a:cubicBezTo>
                <a:lnTo>
                  <a:pt x="1308295" y="270436"/>
                </a:lnTo>
                <a:cubicBezTo>
                  <a:pt x="1322363" y="265747"/>
                  <a:pt x="1338919" y="265631"/>
                  <a:pt x="1350498" y="256368"/>
                </a:cubicBezTo>
                <a:cubicBezTo>
                  <a:pt x="1408007" y="210360"/>
                  <a:pt x="1349406" y="220448"/>
                  <a:pt x="1406769" y="186030"/>
                </a:cubicBezTo>
                <a:cubicBezTo>
                  <a:pt x="1419485" y="178401"/>
                  <a:pt x="1434904" y="176651"/>
                  <a:pt x="1448972" y="171962"/>
                </a:cubicBezTo>
                <a:cubicBezTo>
                  <a:pt x="1477107" y="176651"/>
                  <a:pt x="1505534" y="179842"/>
                  <a:pt x="1533378" y="186030"/>
                </a:cubicBezTo>
                <a:cubicBezTo>
                  <a:pt x="1547853" y="189247"/>
                  <a:pt x="1560752" y="200097"/>
                  <a:pt x="1575581" y="200097"/>
                </a:cubicBezTo>
                <a:cubicBezTo>
                  <a:pt x="1627375" y="200097"/>
                  <a:pt x="1678744" y="190719"/>
                  <a:pt x="1730326" y="186030"/>
                </a:cubicBezTo>
                <a:cubicBezTo>
                  <a:pt x="1783929" y="168162"/>
                  <a:pt x="1806585" y="151783"/>
                  <a:pt x="1871003" y="200097"/>
                </a:cubicBezTo>
                <a:cubicBezTo>
                  <a:pt x="1886470" y="211698"/>
                  <a:pt x="1876424" y="239075"/>
                  <a:pt x="1885070" y="256368"/>
                </a:cubicBezTo>
                <a:cubicBezTo>
                  <a:pt x="1900519" y="287265"/>
                  <a:pt x="1926530" y="288945"/>
                  <a:pt x="1955409" y="298571"/>
                </a:cubicBezTo>
                <a:cubicBezTo>
                  <a:pt x="2025747" y="289193"/>
                  <a:pt x="2096985" y="285055"/>
                  <a:pt x="2166424" y="270436"/>
                </a:cubicBezTo>
                <a:cubicBezTo>
                  <a:pt x="2186945" y="266116"/>
                  <a:pt x="2202531" y="248061"/>
                  <a:pt x="2222695" y="242300"/>
                </a:cubicBezTo>
                <a:cubicBezTo>
                  <a:pt x="2268676" y="229163"/>
                  <a:pt x="2363372" y="214165"/>
                  <a:pt x="2363372" y="214165"/>
                </a:cubicBezTo>
                <a:cubicBezTo>
                  <a:pt x="2405575" y="223543"/>
                  <a:pt x="2448412" y="230423"/>
                  <a:pt x="2489981" y="242300"/>
                </a:cubicBezTo>
                <a:cubicBezTo>
                  <a:pt x="2514262" y="249237"/>
                  <a:pt x="2536675" y="261569"/>
                  <a:pt x="2560320" y="270436"/>
                </a:cubicBezTo>
                <a:cubicBezTo>
                  <a:pt x="2574204" y="275643"/>
                  <a:pt x="2588455" y="279815"/>
                  <a:pt x="2602523" y="284504"/>
                </a:cubicBezTo>
                <a:cubicBezTo>
                  <a:pt x="2658794" y="279815"/>
                  <a:pt x="2716123" y="282267"/>
                  <a:pt x="2771335" y="270436"/>
                </a:cubicBezTo>
                <a:cubicBezTo>
                  <a:pt x="2784304" y="267657"/>
                  <a:pt x="2789113" y="250586"/>
                  <a:pt x="2799470" y="242300"/>
                </a:cubicBezTo>
                <a:cubicBezTo>
                  <a:pt x="2843628" y="206974"/>
                  <a:pt x="2841432" y="214225"/>
                  <a:pt x="2897944" y="200097"/>
                </a:cubicBezTo>
                <a:cubicBezTo>
                  <a:pt x="2930769" y="204786"/>
                  <a:pt x="2964428" y="205441"/>
                  <a:pt x="2996418" y="214165"/>
                </a:cubicBezTo>
                <a:cubicBezTo>
                  <a:pt x="3016650" y="219683"/>
                  <a:pt x="3033414" y="234039"/>
                  <a:pt x="3052689" y="242300"/>
                </a:cubicBezTo>
                <a:cubicBezTo>
                  <a:pt x="3066319" y="248141"/>
                  <a:pt x="3080824" y="251679"/>
                  <a:pt x="3094892" y="256368"/>
                </a:cubicBezTo>
                <a:cubicBezTo>
                  <a:pt x="3173198" y="250775"/>
                  <a:pt x="3271886" y="276322"/>
                  <a:pt x="3334043" y="214165"/>
                </a:cubicBezTo>
                <a:cubicBezTo>
                  <a:pt x="3345998" y="202210"/>
                  <a:pt x="3352800" y="186030"/>
                  <a:pt x="3362178" y="171962"/>
                </a:cubicBezTo>
                <a:cubicBezTo>
                  <a:pt x="3399692" y="190719"/>
                  <a:pt x="3441969" y="202032"/>
                  <a:pt x="3474720" y="228233"/>
                </a:cubicBezTo>
                <a:cubicBezTo>
                  <a:pt x="3498166" y="246990"/>
                  <a:pt x="3518699" y="270126"/>
                  <a:pt x="3545058" y="284504"/>
                </a:cubicBezTo>
                <a:cubicBezTo>
                  <a:pt x="3571094" y="298705"/>
                  <a:pt x="3629464" y="312639"/>
                  <a:pt x="3629464" y="312639"/>
                </a:cubicBezTo>
                <a:cubicBezTo>
                  <a:pt x="3787529" y="259951"/>
                  <a:pt x="3712034" y="276727"/>
                  <a:pt x="3854547" y="256368"/>
                </a:cubicBezTo>
                <a:cubicBezTo>
                  <a:pt x="4170886" y="273018"/>
                  <a:pt x="4142684" y="279528"/>
                  <a:pt x="4501661" y="256368"/>
                </a:cubicBezTo>
                <a:cubicBezTo>
                  <a:pt x="4520955" y="255123"/>
                  <a:pt x="4539175" y="246989"/>
                  <a:pt x="4557932" y="242300"/>
                </a:cubicBezTo>
                <a:cubicBezTo>
                  <a:pt x="4572000" y="228232"/>
                  <a:pt x="4584851" y="212833"/>
                  <a:pt x="4600135" y="200097"/>
                </a:cubicBezTo>
                <a:cubicBezTo>
                  <a:pt x="4629961" y="175242"/>
                  <a:pt x="4664211" y="161026"/>
                  <a:pt x="4698609" y="143827"/>
                </a:cubicBezTo>
                <a:cubicBezTo>
                  <a:pt x="4717366" y="148516"/>
                  <a:pt x="4736290" y="152583"/>
                  <a:pt x="4754880" y="157894"/>
                </a:cubicBezTo>
                <a:cubicBezTo>
                  <a:pt x="4769138" y="161968"/>
                  <a:pt x="4782254" y="171962"/>
                  <a:pt x="4797083" y="171962"/>
                </a:cubicBezTo>
                <a:cubicBezTo>
                  <a:pt x="4853549" y="171962"/>
                  <a:pt x="4909624" y="162583"/>
                  <a:pt x="4965895" y="157894"/>
                </a:cubicBezTo>
                <a:cubicBezTo>
                  <a:pt x="5003409" y="148516"/>
                  <a:pt x="5039817" y="131690"/>
                  <a:pt x="5078437" y="129759"/>
                </a:cubicBezTo>
                <a:cubicBezTo>
                  <a:pt x="5198166" y="123773"/>
                  <a:pt x="5210451" y="131562"/>
                  <a:pt x="5289452" y="157894"/>
                </a:cubicBezTo>
                <a:cubicBezTo>
                  <a:pt x="5378547" y="148516"/>
                  <a:pt x="5471448" y="157174"/>
                  <a:pt x="5556738" y="129759"/>
                </a:cubicBezTo>
                <a:cubicBezTo>
                  <a:pt x="5607639" y="113398"/>
                  <a:pt x="5632625" y="48193"/>
                  <a:pt x="5683347" y="31285"/>
                </a:cubicBezTo>
                <a:lnTo>
                  <a:pt x="5725550" y="17217"/>
                </a:lnTo>
                <a:cubicBezTo>
                  <a:pt x="5736062" y="19845"/>
                  <a:pt x="5809607" y="36703"/>
                  <a:pt x="5824024" y="45353"/>
                </a:cubicBezTo>
                <a:cubicBezTo>
                  <a:pt x="5920577" y="103284"/>
                  <a:pt x="5774809" y="47704"/>
                  <a:pt x="5894363" y="87556"/>
                </a:cubicBezTo>
                <a:cubicBezTo>
                  <a:pt x="6027857" y="221050"/>
                  <a:pt x="5887069" y="101624"/>
                  <a:pt x="6302326" y="101624"/>
                </a:cubicBezTo>
                <a:cubicBezTo>
                  <a:pt x="6368641" y="101624"/>
                  <a:pt x="6433624" y="120381"/>
                  <a:pt x="6499273" y="129759"/>
                </a:cubicBezTo>
                <a:cubicBezTo>
                  <a:pt x="6513341" y="139137"/>
                  <a:pt x="6524599" y="156901"/>
                  <a:pt x="6541477" y="157894"/>
                </a:cubicBezTo>
                <a:cubicBezTo>
                  <a:pt x="6716903" y="168213"/>
                  <a:pt x="6693523" y="173762"/>
                  <a:pt x="6780627" y="115691"/>
                </a:cubicBezTo>
                <a:cubicBezTo>
                  <a:pt x="6808762" y="120380"/>
                  <a:pt x="6838326" y="119744"/>
                  <a:pt x="6865033" y="129759"/>
                </a:cubicBezTo>
                <a:cubicBezTo>
                  <a:pt x="6877452" y="134416"/>
                  <a:pt x="6882133" y="150537"/>
                  <a:pt x="6893169" y="157894"/>
                </a:cubicBezTo>
                <a:cubicBezTo>
                  <a:pt x="6910618" y="169527"/>
                  <a:pt x="6931232" y="175625"/>
                  <a:pt x="6949440" y="186030"/>
                </a:cubicBezTo>
                <a:cubicBezTo>
                  <a:pt x="6964120" y="194418"/>
                  <a:pt x="6976193" y="207298"/>
                  <a:pt x="6991643" y="214165"/>
                </a:cubicBezTo>
                <a:cubicBezTo>
                  <a:pt x="7018744" y="226210"/>
                  <a:pt x="7047277" y="235107"/>
                  <a:pt x="7076049" y="242300"/>
                </a:cubicBezTo>
                <a:lnTo>
                  <a:pt x="7188590" y="270436"/>
                </a:lnTo>
                <a:cubicBezTo>
                  <a:pt x="7230793" y="261057"/>
                  <a:pt x="7274186" y="255971"/>
                  <a:pt x="7315200" y="242300"/>
                </a:cubicBezTo>
                <a:cubicBezTo>
                  <a:pt x="7331240" y="236953"/>
                  <a:pt x="7341953" y="221032"/>
                  <a:pt x="7357403" y="214165"/>
                </a:cubicBezTo>
                <a:cubicBezTo>
                  <a:pt x="7417577" y="187421"/>
                  <a:pt x="7440792" y="188330"/>
                  <a:pt x="7498080" y="171962"/>
                </a:cubicBezTo>
                <a:cubicBezTo>
                  <a:pt x="7512338" y="167888"/>
                  <a:pt x="7526215" y="162583"/>
                  <a:pt x="7540283" y="157894"/>
                </a:cubicBezTo>
                <a:cubicBezTo>
                  <a:pt x="7577797" y="162583"/>
                  <a:pt x="7615858" y="164041"/>
                  <a:pt x="7652824" y="171962"/>
                </a:cubicBezTo>
                <a:cubicBezTo>
                  <a:pt x="7681823" y="178176"/>
                  <a:pt x="7737230" y="200097"/>
                  <a:pt x="7737230" y="200097"/>
                </a:cubicBezTo>
                <a:cubicBezTo>
                  <a:pt x="7774744" y="195408"/>
                  <a:pt x="7812480" y="192245"/>
                  <a:pt x="7849772" y="186030"/>
                </a:cubicBezTo>
                <a:cubicBezTo>
                  <a:pt x="7868843" y="182852"/>
                  <a:pt x="7887169" y="176156"/>
                  <a:pt x="7906043" y="171962"/>
                </a:cubicBezTo>
                <a:cubicBezTo>
                  <a:pt x="8066824" y="136232"/>
                  <a:pt x="7895382" y="178143"/>
                  <a:pt x="8032652" y="143827"/>
                </a:cubicBezTo>
                <a:cubicBezTo>
                  <a:pt x="8060787" y="148516"/>
                  <a:pt x="8088598" y="159791"/>
                  <a:pt x="8117058" y="157894"/>
                </a:cubicBezTo>
                <a:cubicBezTo>
                  <a:pt x="8211341" y="151608"/>
                  <a:pt x="8230609" y="136288"/>
                  <a:pt x="8299938" y="101624"/>
                </a:cubicBezTo>
                <a:cubicBezTo>
                  <a:pt x="8351520" y="106313"/>
                  <a:pt x="8404038" y="104839"/>
                  <a:pt x="8454683" y="115691"/>
                </a:cubicBezTo>
                <a:cubicBezTo>
                  <a:pt x="8471215" y="119234"/>
                  <a:pt x="8481764" y="136266"/>
                  <a:pt x="8496886" y="143827"/>
                </a:cubicBezTo>
                <a:cubicBezTo>
                  <a:pt x="8510149" y="150459"/>
                  <a:pt x="8525021" y="153205"/>
                  <a:pt x="8539089" y="157894"/>
                </a:cubicBezTo>
                <a:cubicBezTo>
                  <a:pt x="8600049" y="153205"/>
                  <a:pt x="8661876" y="155094"/>
                  <a:pt x="8721969" y="143827"/>
                </a:cubicBezTo>
                <a:cubicBezTo>
                  <a:pt x="8738587" y="140711"/>
                  <a:pt x="8750646" y="125836"/>
                  <a:pt x="8764172" y="115691"/>
                </a:cubicBezTo>
                <a:cubicBezTo>
                  <a:pt x="8788192" y="97675"/>
                  <a:pt x="8811064" y="78177"/>
                  <a:pt x="8834510" y="59420"/>
                </a:cubicBezTo>
                <a:lnTo>
                  <a:pt x="8918917" y="87556"/>
                </a:lnTo>
                <a:lnTo>
                  <a:pt x="8961120" y="101624"/>
                </a:lnTo>
                <a:cubicBezTo>
                  <a:pt x="9087729" y="96935"/>
                  <a:pt x="9214573" y="78529"/>
                  <a:pt x="9340947" y="87556"/>
                </a:cubicBezTo>
                <a:cubicBezTo>
                  <a:pt x="9355738" y="88612"/>
                  <a:pt x="9355015" y="114930"/>
                  <a:pt x="9355015" y="129759"/>
                </a:cubicBezTo>
                <a:cubicBezTo>
                  <a:pt x="9355015" y="144588"/>
                  <a:pt x="9345636" y="157894"/>
                  <a:pt x="9340947" y="171962"/>
                </a:cubicBezTo>
                <a:cubicBezTo>
                  <a:pt x="9331569" y="1320824"/>
                  <a:pt x="9316494" y="2469653"/>
                  <a:pt x="9312812" y="3618547"/>
                </a:cubicBezTo>
                <a:cubicBezTo>
                  <a:pt x="9311805" y="3932759"/>
                  <a:pt x="9326880" y="4246869"/>
                  <a:pt x="9326880" y="4561082"/>
                </a:cubicBezTo>
                <a:cubicBezTo>
                  <a:pt x="9326880" y="4594240"/>
                  <a:pt x="9345267" y="4652763"/>
                  <a:pt x="9312812" y="4659556"/>
                </a:cubicBezTo>
                <a:cubicBezTo>
                  <a:pt x="9119823" y="4699949"/>
                  <a:pt x="8721969" y="4687691"/>
                  <a:pt x="8721969" y="4687691"/>
                </a:cubicBezTo>
                <a:lnTo>
                  <a:pt x="8595360" y="4701759"/>
                </a:lnTo>
                <a:cubicBezTo>
                  <a:pt x="8557813" y="4706176"/>
                  <a:pt x="8520436" y="4712065"/>
                  <a:pt x="8482818" y="4715827"/>
                </a:cubicBezTo>
                <a:cubicBezTo>
                  <a:pt x="8272127" y="4736896"/>
                  <a:pt x="8375093" y="4719414"/>
                  <a:pt x="8215532" y="4743962"/>
                </a:cubicBezTo>
                <a:cubicBezTo>
                  <a:pt x="8187340" y="4748299"/>
                  <a:pt x="8159096" y="4752436"/>
                  <a:pt x="8131126" y="4758030"/>
                </a:cubicBezTo>
                <a:cubicBezTo>
                  <a:pt x="8112167" y="4761822"/>
                  <a:pt x="8093926" y="4768919"/>
                  <a:pt x="8074855" y="4772097"/>
                </a:cubicBezTo>
                <a:cubicBezTo>
                  <a:pt x="8037563" y="4778312"/>
                  <a:pt x="7999679" y="4780416"/>
                  <a:pt x="7962313" y="4786165"/>
                </a:cubicBezTo>
                <a:cubicBezTo>
                  <a:pt x="7938681" y="4789801"/>
                  <a:pt x="7915739" y="4797593"/>
                  <a:pt x="7891975" y="4800233"/>
                </a:cubicBezTo>
                <a:cubicBezTo>
                  <a:pt x="7831209" y="4806985"/>
                  <a:pt x="7769960" y="4808503"/>
                  <a:pt x="7709095" y="4814300"/>
                </a:cubicBezTo>
                <a:cubicBezTo>
                  <a:pt x="7671459" y="4817884"/>
                  <a:pt x="7634067" y="4823679"/>
                  <a:pt x="7596553" y="4828368"/>
                </a:cubicBezTo>
                <a:cubicBezTo>
                  <a:pt x="6584934" y="5081282"/>
                  <a:pt x="5503257" y="4923461"/>
                  <a:pt x="4473526" y="4786165"/>
                </a:cubicBezTo>
                <a:cubicBezTo>
                  <a:pt x="4454769" y="4776787"/>
                  <a:pt x="4437150" y="4764662"/>
                  <a:pt x="4417255" y="4758030"/>
                </a:cubicBezTo>
                <a:cubicBezTo>
                  <a:pt x="4394572" y="4750469"/>
                  <a:pt x="4370442" y="4748239"/>
                  <a:pt x="4346917" y="4743962"/>
                </a:cubicBezTo>
                <a:cubicBezTo>
                  <a:pt x="4202389" y="4717684"/>
                  <a:pt x="4182348" y="4721878"/>
                  <a:pt x="3981157" y="4701759"/>
                </a:cubicBezTo>
                <a:cubicBezTo>
                  <a:pt x="3948332" y="4692381"/>
                  <a:pt x="3915311" y="4683664"/>
                  <a:pt x="3882683" y="4673624"/>
                </a:cubicBezTo>
                <a:cubicBezTo>
                  <a:pt x="3854337" y="4664902"/>
                  <a:pt x="3827049" y="4652681"/>
                  <a:pt x="3798277" y="4645488"/>
                </a:cubicBezTo>
                <a:cubicBezTo>
                  <a:pt x="3714393" y="4624517"/>
                  <a:pt x="3545058" y="4589217"/>
                  <a:pt x="3545058" y="4589217"/>
                </a:cubicBezTo>
                <a:lnTo>
                  <a:pt x="3137095" y="4603285"/>
                </a:lnTo>
                <a:cubicBezTo>
                  <a:pt x="3099344" y="4605326"/>
                  <a:pt x="3062269" y="4614752"/>
                  <a:pt x="3024553" y="4617353"/>
                </a:cubicBezTo>
                <a:cubicBezTo>
                  <a:pt x="2926201" y="4624136"/>
                  <a:pt x="2827606" y="4626731"/>
                  <a:pt x="2729132" y="4631420"/>
                </a:cubicBezTo>
                <a:cubicBezTo>
                  <a:pt x="2682240" y="4636109"/>
                  <a:pt x="2635108" y="4638823"/>
                  <a:pt x="2588455" y="4645488"/>
                </a:cubicBezTo>
                <a:cubicBezTo>
                  <a:pt x="2569315" y="4648222"/>
                  <a:pt x="2551206" y="4656097"/>
                  <a:pt x="2532184" y="4659556"/>
                </a:cubicBezTo>
                <a:cubicBezTo>
                  <a:pt x="2499561" y="4665488"/>
                  <a:pt x="2466333" y="4667693"/>
                  <a:pt x="2433710" y="4673624"/>
                </a:cubicBezTo>
                <a:cubicBezTo>
                  <a:pt x="2341786" y="4690337"/>
                  <a:pt x="2411805" y="4687798"/>
                  <a:pt x="2307101" y="4701759"/>
                </a:cubicBezTo>
                <a:cubicBezTo>
                  <a:pt x="2193018" y="4716970"/>
                  <a:pt x="2051717" y="4722996"/>
                  <a:pt x="1941341" y="4729894"/>
                </a:cubicBezTo>
                <a:cubicBezTo>
                  <a:pt x="1922584" y="4734583"/>
                  <a:pt x="1904092" y="4740503"/>
                  <a:pt x="1885070" y="4743962"/>
                </a:cubicBezTo>
                <a:cubicBezTo>
                  <a:pt x="1754607" y="4767683"/>
                  <a:pt x="1668132" y="4764265"/>
                  <a:pt x="1519310" y="4772097"/>
                </a:cubicBezTo>
                <a:lnTo>
                  <a:pt x="253218" y="4758030"/>
                </a:lnTo>
                <a:cubicBezTo>
                  <a:pt x="174961" y="4756400"/>
                  <a:pt x="179015" y="4750764"/>
                  <a:pt x="126609" y="4715827"/>
                </a:cubicBezTo>
                <a:cubicBezTo>
                  <a:pt x="117230" y="4701759"/>
                  <a:pt x="105133" y="4689164"/>
                  <a:pt x="98473" y="4673624"/>
                </a:cubicBezTo>
                <a:cubicBezTo>
                  <a:pt x="90857" y="4655853"/>
                  <a:pt x="84406" y="4636687"/>
                  <a:pt x="84406" y="4617353"/>
                </a:cubicBezTo>
                <a:cubicBezTo>
                  <a:pt x="84406" y="4401597"/>
                  <a:pt x="94115" y="4185951"/>
                  <a:pt x="98473" y="3970239"/>
                </a:cubicBezTo>
                <a:cubicBezTo>
                  <a:pt x="103494" y="3721716"/>
                  <a:pt x="103824" y="3473072"/>
                  <a:pt x="112541" y="3224651"/>
                </a:cubicBezTo>
                <a:cubicBezTo>
                  <a:pt x="113219" y="3205329"/>
                  <a:pt x="122817" y="3187339"/>
                  <a:pt x="126609" y="3168380"/>
                </a:cubicBezTo>
                <a:cubicBezTo>
                  <a:pt x="132203" y="3140410"/>
                  <a:pt x="135988" y="3112109"/>
                  <a:pt x="140677" y="3083974"/>
                </a:cubicBezTo>
                <a:cubicBezTo>
                  <a:pt x="135988" y="2901094"/>
                  <a:pt x="134732" y="2718094"/>
                  <a:pt x="126609" y="2535334"/>
                </a:cubicBezTo>
                <a:cubicBezTo>
                  <a:pt x="124459" y="2486951"/>
                  <a:pt x="109226" y="2441255"/>
                  <a:pt x="98473" y="2394657"/>
                </a:cubicBezTo>
                <a:cubicBezTo>
                  <a:pt x="88752" y="2352532"/>
                  <a:pt x="78072" y="2310583"/>
                  <a:pt x="70338" y="2268048"/>
                </a:cubicBezTo>
                <a:cubicBezTo>
                  <a:pt x="59305" y="2207366"/>
                  <a:pt x="55583" y="2145376"/>
                  <a:pt x="42203" y="2085168"/>
                </a:cubicBezTo>
                <a:cubicBezTo>
                  <a:pt x="36725" y="2060517"/>
                  <a:pt x="22052" y="2038786"/>
                  <a:pt x="14067" y="2014830"/>
                </a:cubicBezTo>
                <a:cubicBezTo>
                  <a:pt x="7953" y="1996488"/>
                  <a:pt x="4689" y="1977316"/>
                  <a:pt x="0" y="1958559"/>
                </a:cubicBezTo>
                <a:cubicBezTo>
                  <a:pt x="4689" y="1705341"/>
                  <a:pt x="5339" y="1452015"/>
                  <a:pt x="14067" y="1198904"/>
                </a:cubicBezTo>
                <a:cubicBezTo>
                  <a:pt x="14733" y="1179581"/>
                  <a:pt x="26965" y="1161932"/>
                  <a:pt x="28135" y="1142633"/>
                </a:cubicBezTo>
                <a:cubicBezTo>
                  <a:pt x="74008" y="385753"/>
                  <a:pt x="18212" y="974596"/>
                  <a:pt x="56270" y="593993"/>
                </a:cubicBezTo>
                <a:cubicBezTo>
                  <a:pt x="60959" y="406424"/>
                  <a:pt x="52549" y="218068"/>
                  <a:pt x="70338" y="31285"/>
                </a:cubicBezTo>
                <a:cubicBezTo>
                  <a:pt x="71941" y="14454"/>
                  <a:pt x="95737" y="5017"/>
                  <a:pt x="112541" y="3150"/>
                </a:cubicBezTo>
                <a:cubicBezTo>
                  <a:pt x="140890" y="0"/>
                  <a:pt x="168812" y="12528"/>
                  <a:pt x="196947" y="17217"/>
                </a:cubicBezTo>
                <a:cubicBezTo>
                  <a:pt x="227684" y="63321"/>
                  <a:pt x="208176" y="59420"/>
                  <a:pt x="211015" y="31285"/>
                </a:cubicBezTo>
                <a:close/>
              </a:path>
            </a:pathLst>
          </a:custGeom>
          <a:solidFill>
            <a:schemeClr val="accent1"/>
          </a:solidFill>
          <a:ln w="9525" cap="flat" cmpd="sng" algn="ctr">
            <a:solidFill>
              <a:schemeClr val="tx1"/>
            </a:solidFill>
            <a:prstDash val="solid"/>
            <a:round/>
            <a:headEnd type="none" w="med" len="med"/>
            <a:tailEnd type="none" w="med" len="med"/>
          </a:ln>
          <a:effectLst>
            <a:outerShdw blurRad="50800" dist="38100" dir="16200000"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algn="ctr"/>
            <a:endParaRPr lang="ja-JP" altLang="en-US" sz="3600">
              <a:latin typeface="Arial" charset="0"/>
            </a:endParaRPr>
          </a:p>
        </p:txBody>
      </p:sp>
      <p:sp>
        <p:nvSpPr>
          <p:cNvPr id="1183" name="フリーフォーム 1"/>
          <p:cNvSpPr/>
          <p:nvPr/>
        </p:nvSpPr>
        <p:spPr>
          <a:xfrm>
            <a:off x="2637283" y="1208328"/>
            <a:ext cx="4611519" cy="5648351"/>
          </a:xfrm>
          <a:custGeom>
            <a:avLst/>
            <a:gdLst>
              <a:gd name="connsiteX0" fmla="*/ 2475914 w 5092505"/>
              <a:gd name="connsiteY0" fmla="*/ 900333 h 4839287"/>
              <a:gd name="connsiteX1" fmla="*/ 2405576 w 5092505"/>
              <a:gd name="connsiteY1" fmla="*/ 844062 h 4839287"/>
              <a:gd name="connsiteX2" fmla="*/ 2307102 w 5092505"/>
              <a:gd name="connsiteY2" fmla="*/ 773723 h 4839287"/>
              <a:gd name="connsiteX3" fmla="*/ 2264899 w 5092505"/>
              <a:gd name="connsiteY3" fmla="*/ 759656 h 4839287"/>
              <a:gd name="connsiteX4" fmla="*/ 2138290 w 5092505"/>
              <a:gd name="connsiteY4" fmla="*/ 647114 h 4839287"/>
              <a:gd name="connsiteX5" fmla="*/ 2110154 w 5092505"/>
              <a:gd name="connsiteY5" fmla="*/ 618979 h 4839287"/>
              <a:gd name="connsiteX6" fmla="*/ 2053884 w 5092505"/>
              <a:gd name="connsiteY6" fmla="*/ 590843 h 4839287"/>
              <a:gd name="connsiteX7" fmla="*/ 1983545 w 5092505"/>
              <a:gd name="connsiteY7" fmla="*/ 520505 h 4839287"/>
              <a:gd name="connsiteX8" fmla="*/ 1941342 w 5092505"/>
              <a:gd name="connsiteY8" fmla="*/ 492370 h 4839287"/>
              <a:gd name="connsiteX9" fmla="*/ 1885071 w 5092505"/>
              <a:gd name="connsiteY9" fmla="*/ 436099 h 4839287"/>
              <a:gd name="connsiteX10" fmla="*/ 1800665 w 5092505"/>
              <a:gd name="connsiteY10" fmla="*/ 379828 h 4839287"/>
              <a:gd name="connsiteX11" fmla="*/ 1744394 w 5092505"/>
              <a:gd name="connsiteY11" fmla="*/ 295422 h 4839287"/>
              <a:gd name="connsiteX12" fmla="*/ 1716259 w 5092505"/>
              <a:gd name="connsiteY12" fmla="*/ 253219 h 4839287"/>
              <a:gd name="connsiteX13" fmla="*/ 1659988 w 5092505"/>
              <a:gd name="connsiteY13" fmla="*/ 70339 h 4839287"/>
              <a:gd name="connsiteX14" fmla="*/ 1631853 w 5092505"/>
              <a:gd name="connsiteY14" fmla="*/ 42203 h 4839287"/>
              <a:gd name="connsiteX15" fmla="*/ 1589650 w 5092505"/>
              <a:gd name="connsiteY15" fmla="*/ 14068 h 4839287"/>
              <a:gd name="connsiteX16" fmla="*/ 1533379 w 5092505"/>
              <a:gd name="connsiteY16" fmla="*/ 0 h 4839287"/>
              <a:gd name="connsiteX17" fmla="*/ 1195754 w 5092505"/>
              <a:gd name="connsiteY17" fmla="*/ 14068 h 4839287"/>
              <a:gd name="connsiteX18" fmla="*/ 1153551 w 5092505"/>
              <a:gd name="connsiteY18" fmla="*/ 28136 h 4839287"/>
              <a:gd name="connsiteX19" fmla="*/ 1097280 w 5092505"/>
              <a:gd name="connsiteY19" fmla="*/ 42203 h 4839287"/>
              <a:gd name="connsiteX20" fmla="*/ 1069145 w 5092505"/>
              <a:gd name="connsiteY20" fmla="*/ 70339 h 4839287"/>
              <a:gd name="connsiteX21" fmla="*/ 984739 w 5092505"/>
              <a:gd name="connsiteY21" fmla="*/ 112542 h 4839287"/>
              <a:gd name="connsiteX22" fmla="*/ 914400 w 5092505"/>
              <a:gd name="connsiteY22" fmla="*/ 182880 h 4839287"/>
              <a:gd name="connsiteX23" fmla="*/ 886265 w 5092505"/>
              <a:gd name="connsiteY23" fmla="*/ 211016 h 4839287"/>
              <a:gd name="connsiteX24" fmla="*/ 858130 w 5092505"/>
              <a:gd name="connsiteY24" fmla="*/ 253219 h 4839287"/>
              <a:gd name="connsiteX25" fmla="*/ 815927 w 5092505"/>
              <a:gd name="connsiteY25" fmla="*/ 267287 h 4839287"/>
              <a:gd name="connsiteX26" fmla="*/ 787791 w 5092505"/>
              <a:gd name="connsiteY26" fmla="*/ 942536 h 4839287"/>
              <a:gd name="connsiteX27" fmla="*/ 745588 w 5092505"/>
              <a:gd name="connsiteY27" fmla="*/ 1041010 h 4839287"/>
              <a:gd name="connsiteX28" fmla="*/ 703385 w 5092505"/>
              <a:gd name="connsiteY28" fmla="*/ 1153551 h 4839287"/>
              <a:gd name="connsiteX29" fmla="*/ 675250 w 5092505"/>
              <a:gd name="connsiteY29" fmla="*/ 1181687 h 4839287"/>
              <a:gd name="connsiteX30" fmla="*/ 647114 w 5092505"/>
              <a:gd name="connsiteY30" fmla="*/ 1223890 h 4839287"/>
              <a:gd name="connsiteX31" fmla="*/ 618979 w 5092505"/>
              <a:gd name="connsiteY31" fmla="*/ 1280160 h 4839287"/>
              <a:gd name="connsiteX32" fmla="*/ 604911 w 5092505"/>
              <a:gd name="connsiteY32" fmla="*/ 1322363 h 4839287"/>
              <a:gd name="connsiteX33" fmla="*/ 562708 w 5092505"/>
              <a:gd name="connsiteY33" fmla="*/ 1350499 h 4839287"/>
              <a:gd name="connsiteX34" fmla="*/ 520505 w 5092505"/>
              <a:gd name="connsiteY34" fmla="*/ 1392702 h 4839287"/>
              <a:gd name="connsiteX35" fmla="*/ 450167 w 5092505"/>
              <a:gd name="connsiteY35" fmla="*/ 1448973 h 4839287"/>
              <a:gd name="connsiteX36" fmla="*/ 422031 w 5092505"/>
              <a:gd name="connsiteY36" fmla="*/ 1491176 h 4839287"/>
              <a:gd name="connsiteX37" fmla="*/ 393896 w 5092505"/>
              <a:gd name="connsiteY37" fmla="*/ 1547447 h 4839287"/>
              <a:gd name="connsiteX38" fmla="*/ 309490 w 5092505"/>
              <a:gd name="connsiteY38" fmla="*/ 1589650 h 4839287"/>
              <a:gd name="connsiteX39" fmla="*/ 295422 w 5092505"/>
              <a:gd name="connsiteY39" fmla="*/ 1631853 h 4839287"/>
              <a:gd name="connsiteX40" fmla="*/ 267287 w 5092505"/>
              <a:gd name="connsiteY40" fmla="*/ 1730327 h 4839287"/>
              <a:gd name="connsiteX41" fmla="*/ 239151 w 5092505"/>
              <a:gd name="connsiteY41" fmla="*/ 1772530 h 4839287"/>
              <a:gd name="connsiteX42" fmla="*/ 211016 w 5092505"/>
              <a:gd name="connsiteY42" fmla="*/ 1913207 h 4839287"/>
              <a:gd name="connsiteX43" fmla="*/ 196948 w 5092505"/>
              <a:gd name="connsiteY43" fmla="*/ 1997613 h 4839287"/>
              <a:gd name="connsiteX44" fmla="*/ 168813 w 5092505"/>
              <a:gd name="connsiteY44" fmla="*/ 2096087 h 4839287"/>
              <a:gd name="connsiteX45" fmla="*/ 154745 w 5092505"/>
              <a:gd name="connsiteY45" fmla="*/ 2250831 h 4839287"/>
              <a:gd name="connsiteX46" fmla="*/ 126610 w 5092505"/>
              <a:gd name="connsiteY46" fmla="*/ 2377440 h 4839287"/>
              <a:gd name="connsiteX47" fmla="*/ 112542 w 5092505"/>
              <a:gd name="connsiteY47" fmla="*/ 2461847 h 4839287"/>
              <a:gd name="connsiteX48" fmla="*/ 84407 w 5092505"/>
              <a:gd name="connsiteY48" fmla="*/ 2644727 h 4839287"/>
              <a:gd name="connsiteX49" fmla="*/ 70339 w 5092505"/>
              <a:gd name="connsiteY49" fmla="*/ 2700997 h 4839287"/>
              <a:gd name="connsiteX50" fmla="*/ 56271 w 5092505"/>
              <a:gd name="connsiteY50" fmla="*/ 3038622 h 4839287"/>
              <a:gd name="connsiteX51" fmla="*/ 42204 w 5092505"/>
              <a:gd name="connsiteY51" fmla="*/ 3165231 h 4839287"/>
              <a:gd name="connsiteX52" fmla="*/ 28136 w 5092505"/>
              <a:gd name="connsiteY52" fmla="*/ 3742007 h 4839287"/>
              <a:gd name="connsiteX53" fmla="*/ 0 w 5092505"/>
              <a:gd name="connsiteY53" fmla="*/ 3896751 h 4839287"/>
              <a:gd name="connsiteX54" fmla="*/ 14068 w 5092505"/>
              <a:gd name="connsiteY54" fmla="*/ 4431323 h 4839287"/>
              <a:gd name="connsiteX55" fmla="*/ 42204 w 5092505"/>
              <a:gd name="connsiteY55" fmla="*/ 4628271 h 4839287"/>
              <a:gd name="connsiteX56" fmla="*/ 56271 w 5092505"/>
              <a:gd name="connsiteY56" fmla="*/ 4670474 h 4839287"/>
              <a:gd name="connsiteX57" fmla="*/ 126610 w 5092505"/>
              <a:gd name="connsiteY57" fmla="*/ 4740813 h 4839287"/>
              <a:gd name="connsiteX58" fmla="*/ 182880 w 5092505"/>
              <a:gd name="connsiteY58" fmla="*/ 4768948 h 4839287"/>
              <a:gd name="connsiteX59" fmla="*/ 464234 w 5092505"/>
              <a:gd name="connsiteY59" fmla="*/ 4811151 h 4839287"/>
              <a:gd name="connsiteX60" fmla="*/ 2672862 w 5092505"/>
              <a:gd name="connsiteY60" fmla="*/ 4825219 h 4839287"/>
              <a:gd name="connsiteX61" fmla="*/ 3108960 w 5092505"/>
              <a:gd name="connsiteY61" fmla="*/ 4839287 h 4839287"/>
              <a:gd name="connsiteX62" fmla="*/ 4614204 w 5092505"/>
              <a:gd name="connsiteY62" fmla="*/ 4811151 h 4839287"/>
              <a:gd name="connsiteX63" fmla="*/ 4726745 w 5092505"/>
              <a:gd name="connsiteY63" fmla="*/ 4783016 h 4839287"/>
              <a:gd name="connsiteX64" fmla="*/ 4853354 w 5092505"/>
              <a:gd name="connsiteY64" fmla="*/ 4754880 h 4839287"/>
              <a:gd name="connsiteX65" fmla="*/ 4881490 w 5092505"/>
              <a:gd name="connsiteY65" fmla="*/ 4712677 h 4839287"/>
              <a:gd name="connsiteX66" fmla="*/ 4965896 w 5092505"/>
              <a:gd name="connsiteY66" fmla="*/ 4656407 h 4839287"/>
              <a:gd name="connsiteX67" fmla="*/ 4979964 w 5092505"/>
              <a:gd name="connsiteY67" fmla="*/ 4557933 h 4839287"/>
              <a:gd name="connsiteX68" fmla="*/ 4994031 w 5092505"/>
              <a:gd name="connsiteY68" fmla="*/ 4515730 h 4839287"/>
              <a:gd name="connsiteX69" fmla="*/ 5022167 w 5092505"/>
              <a:gd name="connsiteY69" fmla="*/ 4346917 h 4839287"/>
              <a:gd name="connsiteX70" fmla="*/ 5036234 w 5092505"/>
              <a:gd name="connsiteY70" fmla="*/ 4023360 h 4839287"/>
              <a:gd name="connsiteX71" fmla="*/ 5050302 w 5092505"/>
              <a:gd name="connsiteY71" fmla="*/ 3938954 h 4839287"/>
              <a:gd name="connsiteX72" fmla="*/ 5064370 w 5092505"/>
              <a:gd name="connsiteY72" fmla="*/ 3840480 h 4839287"/>
              <a:gd name="connsiteX73" fmla="*/ 5078437 w 5092505"/>
              <a:gd name="connsiteY73" fmla="*/ 3784210 h 4839287"/>
              <a:gd name="connsiteX74" fmla="*/ 5092505 w 5092505"/>
              <a:gd name="connsiteY74" fmla="*/ 3671668 h 4839287"/>
              <a:gd name="connsiteX75" fmla="*/ 5078437 w 5092505"/>
              <a:gd name="connsiteY75" fmla="*/ 3123028 h 4839287"/>
              <a:gd name="connsiteX76" fmla="*/ 5064370 w 5092505"/>
              <a:gd name="connsiteY76" fmla="*/ 3066757 h 4839287"/>
              <a:gd name="connsiteX77" fmla="*/ 5036234 w 5092505"/>
              <a:gd name="connsiteY77" fmla="*/ 3038622 h 4839287"/>
              <a:gd name="connsiteX78" fmla="*/ 4979964 w 5092505"/>
              <a:gd name="connsiteY78" fmla="*/ 2968283 h 4839287"/>
              <a:gd name="connsiteX79" fmla="*/ 4895557 w 5092505"/>
              <a:gd name="connsiteY79" fmla="*/ 2926080 h 4839287"/>
              <a:gd name="connsiteX80" fmla="*/ 4797084 w 5092505"/>
              <a:gd name="connsiteY80" fmla="*/ 2883877 h 4839287"/>
              <a:gd name="connsiteX81" fmla="*/ 4754880 w 5092505"/>
              <a:gd name="connsiteY81" fmla="*/ 2855742 h 4839287"/>
              <a:gd name="connsiteX82" fmla="*/ 4628271 w 5092505"/>
              <a:gd name="connsiteY82" fmla="*/ 2827607 h 4839287"/>
              <a:gd name="connsiteX83" fmla="*/ 4248444 w 5092505"/>
              <a:gd name="connsiteY83" fmla="*/ 2799471 h 4839287"/>
              <a:gd name="connsiteX84" fmla="*/ 4135902 w 5092505"/>
              <a:gd name="connsiteY84" fmla="*/ 2771336 h 4839287"/>
              <a:gd name="connsiteX85" fmla="*/ 4079631 w 5092505"/>
              <a:gd name="connsiteY85" fmla="*/ 2757268 h 4839287"/>
              <a:gd name="connsiteX86" fmla="*/ 3910819 w 5092505"/>
              <a:gd name="connsiteY86" fmla="*/ 2729133 h 4839287"/>
              <a:gd name="connsiteX87" fmla="*/ 3812345 w 5092505"/>
              <a:gd name="connsiteY87" fmla="*/ 2700997 h 4839287"/>
              <a:gd name="connsiteX88" fmla="*/ 3727939 w 5092505"/>
              <a:gd name="connsiteY88" fmla="*/ 2644727 h 4839287"/>
              <a:gd name="connsiteX89" fmla="*/ 3615397 w 5092505"/>
              <a:gd name="connsiteY89" fmla="*/ 2616591 h 4839287"/>
              <a:gd name="connsiteX90" fmla="*/ 3573194 w 5092505"/>
              <a:gd name="connsiteY90" fmla="*/ 2588456 h 4839287"/>
              <a:gd name="connsiteX91" fmla="*/ 3530991 w 5092505"/>
              <a:gd name="connsiteY91" fmla="*/ 2574388 h 4839287"/>
              <a:gd name="connsiteX92" fmla="*/ 3488788 w 5092505"/>
              <a:gd name="connsiteY92" fmla="*/ 2546253 h 4839287"/>
              <a:gd name="connsiteX93" fmla="*/ 3446585 w 5092505"/>
              <a:gd name="connsiteY93" fmla="*/ 2532185 h 4839287"/>
              <a:gd name="connsiteX94" fmla="*/ 3334044 w 5092505"/>
              <a:gd name="connsiteY94" fmla="*/ 2489982 h 4839287"/>
              <a:gd name="connsiteX95" fmla="*/ 3249637 w 5092505"/>
              <a:gd name="connsiteY95" fmla="*/ 2433711 h 4839287"/>
              <a:gd name="connsiteX96" fmla="*/ 3207434 w 5092505"/>
              <a:gd name="connsiteY96" fmla="*/ 2419643 h 4839287"/>
              <a:gd name="connsiteX97" fmla="*/ 3123028 w 5092505"/>
              <a:gd name="connsiteY97" fmla="*/ 2349305 h 4839287"/>
              <a:gd name="connsiteX98" fmla="*/ 3052690 w 5092505"/>
              <a:gd name="connsiteY98" fmla="*/ 2293034 h 4839287"/>
              <a:gd name="connsiteX99" fmla="*/ 2996419 w 5092505"/>
              <a:gd name="connsiteY99" fmla="*/ 2208628 h 4839287"/>
              <a:gd name="connsiteX100" fmla="*/ 2940148 w 5092505"/>
              <a:gd name="connsiteY100" fmla="*/ 2124222 h 4839287"/>
              <a:gd name="connsiteX101" fmla="*/ 2897945 w 5092505"/>
              <a:gd name="connsiteY101" fmla="*/ 2082019 h 4839287"/>
              <a:gd name="connsiteX102" fmla="*/ 2799471 w 5092505"/>
              <a:gd name="connsiteY102" fmla="*/ 1927274 h 4839287"/>
              <a:gd name="connsiteX103" fmla="*/ 2743200 w 5092505"/>
              <a:gd name="connsiteY103" fmla="*/ 1828800 h 4839287"/>
              <a:gd name="connsiteX104" fmla="*/ 2700997 w 5092505"/>
              <a:gd name="connsiteY104" fmla="*/ 1688123 h 4839287"/>
              <a:gd name="connsiteX105" fmla="*/ 2686930 w 5092505"/>
              <a:gd name="connsiteY105" fmla="*/ 1575582 h 4839287"/>
              <a:gd name="connsiteX106" fmla="*/ 2658794 w 5092505"/>
              <a:gd name="connsiteY106" fmla="*/ 1364567 h 4839287"/>
              <a:gd name="connsiteX107" fmla="*/ 2630659 w 5092505"/>
              <a:gd name="connsiteY107" fmla="*/ 1209822 h 4839287"/>
              <a:gd name="connsiteX108" fmla="*/ 2602524 w 5092505"/>
              <a:gd name="connsiteY108" fmla="*/ 1125416 h 4839287"/>
              <a:gd name="connsiteX109" fmla="*/ 2560320 w 5092505"/>
              <a:gd name="connsiteY109" fmla="*/ 1055077 h 4839287"/>
              <a:gd name="connsiteX110" fmla="*/ 2532185 w 5092505"/>
              <a:gd name="connsiteY110" fmla="*/ 970671 h 4839287"/>
              <a:gd name="connsiteX111" fmla="*/ 2489982 w 5092505"/>
              <a:gd name="connsiteY111" fmla="*/ 886265 h 4839287"/>
              <a:gd name="connsiteX112" fmla="*/ 2475914 w 5092505"/>
              <a:gd name="connsiteY112" fmla="*/ 900333 h 4839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5092505" h="4839287">
                <a:moveTo>
                  <a:pt x="2475914" y="900333"/>
                </a:moveTo>
                <a:cubicBezTo>
                  <a:pt x="2461847" y="893299"/>
                  <a:pt x="2473525" y="878036"/>
                  <a:pt x="2405576" y="844062"/>
                </a:cubicBezTo>
                <a:cubicBezTo>
                  <a:pt x="2362017" y="822282"/>
                  <a:pt x="2351725" y="799222"/>
                  <a:pt x="2307102" y="773723"/>
                </a:cubicBezTo>
                <a:cubicBezTo>
                  <a:pt x="2294227" y="766366"/>
                  <a:pt x="2278967" y="764345"/>
                  <a:pt x="2264899" y="759656"/>
                </a:cubicBezTo>
                <a:cubicBezTo>
                  <a:pt x="2119445" y="614202"/>
                  <a:pt x="2262477" y="750603"/>
                  <a:pt x="2138290" y="647114"/>
                </a:cubicBezTo>
                <a:cubicBezTo>
                  <a:pt x="2128101" y="638623"/>
                  <a:pt x="2121190" y="626336"/>
                  <a:pt x="2110154" y="618979"/>
                </a:cubicBezTo>
                <a:cubicBezTo>
                  <a:pt x="2092705" y="607346"/>
                  <a:pt x="2070437" y="603718"/>
                  <a:pt x="2053884" y="590843"/>
                </a:cubicBezTo>
                <a:cubicBezTo>
                  <a:pt x="2027711" y="570486"/>
                  <a:pt x="2011134" y="538898"/>
                  <a:pt x="1983545" y="520505"/>
                </a:cubicBezTo>
                <a:cubicBezTo>
                  <a:pt x="1969477" y="511127"/>
                  <a:pt x="1954179" y="503373"/>
                  <a:pt x="1941342" y="492370"/>
                </a:cubicBezTo>
                <a:cubicBezTo>
                  <a:pt x="1921202" y="475107"/>
                  <a:pt x="1907142" y="450813"/>
                  <a:pt x="1885071" y="436099"/>
                </a:cubicBezTo>
                <a:lnTo>
                  <a:pt x="1800665" y="379828"/>
                </a:lnTo>
                <a:lnTo>
                  <a:pt x="1744394" y="295422"/>
                </a:lnTo>
                <a:lnTo>
                  <a:pt x="1716259" y="253219"/>
                </a:lnTo>
                <a:cubicBezTo>
                  <a:pt x="1695114" y="147491"/>
                  <a:pt x="1711007" y="134113"/>
                  <a:pt x="1659988" y="70339"/>
                </a:cubicBezTo>
                <a:cubicBezTo>
                  <a:pt x="1651703" y="59982"/>
                  <a:pt x="1642210" y="50489"/>
                  <a:pt x="1631853" y="42203"/>
                </a:cubicBezTo>
                <a:cubicBezTo>
                  <a:pt x="1618651" y="31641"/>
                  <a:pt x="1605190" y="20728"/>
                  <a:pt x="1589650" y="14068"/>
                </a:cubicBezTo>
                <a:cubicBezTo>
                  <a:pt x="1571879" y="6452"/>
                  <a:pt x="1552136" y="4689"/>
                  <a:pt x="1533379" y="0"/>
                </a:cubicBezTo>
                <a:cubicBezTo>
                  <a:pt x="1420837" y="4689"/>
                  <a:pt x="1308086" y="5747"/>
                  <a:pt x="1195754" y="14068"/>
                </a:cubicBezTo>
                <a:cubicBezTo>
                  <a:pt x="1180966" y="15163"/>
                  <a:pt x="1167809" y="24062"/>
                  <a:pt x="1153551" y="28136"/>
                </a:cubicBezTo>
                <a:cubicBezTo>
                  <a:pt x="1134961" y="33447"/>
                  <a:pt x="1116037" y="37514"/>
                  <a:pt x="1097280" y="42203"/>
                </a:cubicBezTo>
                <a:cubicBezTo>
                  <a:pt x="1087902" y="51582"/>
                  <a:pt x="1080518" y="63515"/>
                  <a:pt x="1069145" y="70339"/>
                </a:cubicBezTo>
                <a:cubicBezTo>
                  <a:pt x="990660" y="117431"/>
                  <a:pt x="1062360" y="44624"/>
                  <a:pt x="984739" y="112542"/>
                </a:cubicBezTo>
                <a:cubicBezTo>
                  <a:pt x="959785" y="134376"/>
                  <a:pt x="937846" y="159434"/>
                  <a:pt x="914400" y="182880"/>
                </a:cubicBezTo>
                <a:cubicBezTo>
                  <a:pt x="905021" y="192259"/>
                  <a:pt x="893622" y="199980"/>
                  <a:pt x="886265" y="211016"/>
                </a:cubicBezTo>
                <a:cubicBezTo>
                  <a:pt x="876887" y="225084"/>
                  <a:pt x="871332" y="242657"/>
                  <a:pt x="858130" y="253219"/>
                </a:cubicBezTo>
                <a:cubicBezTo>
                  <a:pt x="846551" y="262482"/>
                  <a:pt x="829995" y="262598"/>
                  <a:pt x="815927" y="267287"/>
                </a:cubicBezTo>
                <a:cubicBezTo>
                  <a:pt x="734148" y="512619"/>
                  <a:pt x="815915" y="253486"/>
                  <a:pt x="787791" y="942536"/>
                </a:cubicBezTo>
                <a:cubicBezTo>
                  <a:pt x="785188" y="1006300"/>
                  <a:pt x="770838" y="990512"/>
                  <a:pt x="745588" y="1041010"/>
                </a:cubicBezTo>
                <a:cubicBezTo>
                  <a:pt x="694580" y="1143025"/>
                  <a:pt x="786335" y="1008386"/>
                  <a:pt x="703385" y="1153551"/>
                </a:cubicBezTo>
                <a:cubicBezTo>
                  <a:pt x="696805" y="1165067"/>
                  <a:pt x="683535" y="1171330"/>
                  <a:pt x="675250" y="1181687"/>
                </a:cubicBezTo>
                <a:cubicBezTo>
                  <a:pt x="664688" y="1194889"/>
                  <a:pt x="655502" y="1209210"/>
                  <a:pt x="647114" y="1223890"/>
                </a:cubicBezTo>
                <a:cubicBezTo>
                  <a:pt x="636710" y="1242098"/>
                  <a:pt x="627240" y="1260885"/>
                  <a:pt x="618979" y="1280160"/>
                </a:cubicBezTo>
                <a:cubicBezTo>
                  <a:pt x="613138" y="1293790"/>
                  <a:pt x="614174" y="1310784"/>
                  <a:pt x="604911" y="1322363"/>
                </a:cubicBezTo>
                <a:cubicBezTo>
                  <a:pt x="594349" y="1335565"/>
                  <a:pt x="575697" y="1339675"/>
                  <a:pt x="562708" y="1350499"/>
                </a:cubicBezTo>
                <a:cubicBezTo>
                  <a:pt x="547425" y="1363235"/>
                  <a:pt x="535789" y="1379966"/>
                  <a:pt x="520505" y="1392702"/>
                </a:cubicBezTo>
                <a:cubicBezTo>
                  <a:pt x="476629" y="1429265"/>
                  <a:pt x="482912" y="1408041"/>
                  <a:pt x="450167" y="1448973"/>
                </a:cubicBezTo>
                <a:cubicBezTo>
                  <a:pt x="439605" y="1462175"/>
                  <a:pt x="430419" y="1476496"/>
                  <a:pt x="422031" y="1491176"/>
                </a:cubicBezTo>
                <a:cubicBezTo>
                  <a:pt x="411627" y="1509384"/>
                  <a:pt x="407321" y="1531337"/>
                  <a:pt x="393896" y="1547447"/>
                </a:cubicBezTo>
                <a:cubicBezTo>
                  <a:pt x="372920" y="1572619"/>
                  <a:pt x="338294" y="1580048"/>
                  <a:pt x="309490" y="1589650"/>
                </a:cubicBezTo>
                <a:cubicBezTo>
                  <a:pt x="304801" y="1603718"/>
                  <a:pt x="299496" y="1617595"/>
                  <a:pt x="295422" y="1631853"/>
                </a:cubicBezTo>
                <a:cubicBezTo>
                  <a:pt x="289415" y="1652877"/>
                  <a:pt x="278526" y="1707848"/>
                  <a:pt x="267287" y="1730327"/>
                </a:cubicBezTo>
                <a:cubicBezTo>
                  <a:pt x="259726" y="1745449"/>
                  <a:pt x="248530" y="1758462"/>
                  <a:pt x="239151" y="1772530"/>
                </a:cubicBezTo>
                <a:cubicBezTo>
                  <a:pt x="229773" y="1819422"/>
                  <a:pt x="218878" y="1866037"/>
                  <a:pt x="211016" y="1913207"/>
                </a:cubicBezTo>
                <a:cubicBezTo>
                  <a:pt x="206327" y="1941342"/>
                  <a:pt x="203362" y="1969820"/>
                  <a:pt x="196948" y="1997613"/>
                </a:cubicBezTo>
                <a:cubicBezTo>
                  <a:pt x="189272" y="2030877"/>
                  <a:pt x="178191" y="2063262"/>
                  <a:pt x="168813" y="2096087"/>
                </a:cubicBezTo>
                <a:cubicBezTo>
                  <a:pt x="164124" y="2147668"/>
                  <a:pt x="161169" y="2199437"/>
                  <a:pt x="154745" y="2250831"/>
                </a:cubicBezTo>
                <a:cubicBezTo>
                  <a:pt x="146556" y="2316340"/>
                  <a:pt x="138656" y="2317208"/>
                  <a:pt x="126610" y="2377440"/>
                </a:cubicBezTo>
                <a:cubicBezTo>
                  <a:pt x="121016" y="2405410"/>
                  <a:pt x="116879" y="2433655"/>
                  <a:pt x="112542" y="2461847"/>
                </a:cubicBezTo>
                <a:cubicBezTo>
                  <a:pt x="103538" y="2520371"/>
                  <a:pt x="96098" y="2586271"/>
                  <a:pt x="84407" y="2644727"/>
                </a:cubicBezTo>
                <a:cubicBezTo>
                  <a:pt x="80615" y="2663686"/>
                  <a:pt x="75028" y="2682240"/>
                  <a:pt x="70339" y="2700997"/>
                </a:cubicBezTo>
                <a:cubicBezTo>
                  <a:pt x="65650" y="2813539"/>
                  <a:pt x="63085" y="2926189"/>
                  <a:pt x="56271" y="3038622"/>
                </a:cubicBezTo>
                <a:cubicBezTo>
                  <a:pt x="53702" y="3081007"/>
                  <a:pt x="43901" y="3122802"/>
                  <a:pt x="42204" y="3165231"/>
                </a:cubicBezTo>
                <a:cubicBezTo>
                  <a:pt x="34518" y="3357393"/>
                  <a:pt x="36312" y="3549865"/>
                  <a:pt x="28136" y="3742007"/>
                </a:cubicBezTo>
                <a:cubicBezTo>
                  <a:pt x="27163" y="3764870"/>
                  <a:pt x="5390" y="3869803"/>
                  <a:pt x="0" y="3896751"/>
                </a:cubicBezTo>
                <a:cubicBezTo>
                  <a:pt x="4689" y="4074942"/>
                  <a:pt x="6325" y="4253239"/>
                  <a:pt x="14068" y="4431323"/>
                </a:cubicBezTo>
                <a:cubicBezTo>
                  <a:pt x="15219" y="4457800"/>
                  <a:pt x="34335" y="4592861"/>
                  <a:pt x="42204" y="4628271"/>
                </a:cubicBezTo>
                <a:cubicBezTo>
                  <a:pt x="45421" y="4642746"/>
                  <a:pt x="47374" y="4658611"/>
                  <a:pt x="56271" y="4670474"/>
                </a:cubicBezTo>
                <a:cubicBezTo>
                  <a:pt x="76166" y="4697001"/>
                  <a:pt x="96952" y="4725984"/>
                  <a:pt x="126610" y="4740813"/>
                </a:cubicBezTo>
                <a:cubicBezTo>
                  <a:pt x="145367" y="4750191"/>
                  <a:pt x="163605" y="4760687"/>
                  <a:pt x="182880" y="4768948"/>
                </a:cubicBezTo>
                <a:cubicBezTo>
                  <a:pt x="262380" y="4803019"/>
                  <a:pt x="420652" y="4810400"/>
                  <a:pt x="464234" y="4811151"/>
                </a:cubicBezTo>
                <a:cubicBezTo>
                  <a:pt x="1200349" y="4823843"/>
                  <a:pt x="1936653" y="4820530"/>
                  <a:pt x="2672862" y="4825219"/>
                </a:cubicBezTo>
                <a:cubicBezTo>
                  <a:pt x="2818228" y="4829908"/>
                  <a:pt x="2963518" y="4839287"/>
                  <a:pt x="3108960" y="4839287"/>
                </a:cubicBezTo>
                <a:cubicBezTo>
                  <a:pt x="3938478" y="4839287"/>
                  <a:pt x="4002174" y="4833819"/>
                  <a:pt x="4614204" y="4811151"/>
                </a:cubicBezTo>
                <a:cubicBezTo>
                  <a:pt x="4651718" y="4801773"/>
                  <a:pt x="4688828" y="4790600"/>
                  <a:pt x="4726745" y="4783016"/>
                </a:cubicBezTo>
                <a:cubicBezTo>
                  <a:pt x="4816043" y="4765156"/>
                  <a:pt x="4773887" y="4774747"/>
                  <a:pt x="4853354" y="4754880"/>
                </a:cubicBezTo>
                <a:cubicBezTo>
                  <a:pt x="4862733" y="4740812"/>
                  <a:pt x="4868766" y="4723810"/>
                  <a:pt x="4881490" y="4712677"/>
                </a:cubicBezTo>
                <a:cubicBezTo>
                  <a:pt x="4906938" y="4690410"/>
                  <a:pt x="4965896" y="4656407"/>
                  <a:pt x="4965896" y="4656407"/>
                </a:cubicBezTo>
                <a:cubicBezTo>
                  <a:pt x="4970585" y="4623582"/>
                  <a:pt x="4973461" y="4590447"/>
                  <a:pt x="4979964" y="4557933"/>
                </a:cubicBezTo>
                <a:cubicBezTo>
                  <a:pt x="4982872" y="4543392"/>
                  <a:pt x="4990435" y="4530116"/>
                  <a:pt x="4994031" y="4515730"/>
                </a:cubicBezTo>
                <a:cubicBezTo>
                  <a:pt x="5007745" y="4460871"/>
                  <a:pt x="5014226" y="4402506"/>
                  <a:pt x="5022167" y="4346917"/>
                </a:cubicBezTo>
                <a:cubicBezTo>
                  <a:pt x="5026856" y="4239065"/>
                  <a:pt x="5028807" y="4131058"/>
                  <a:pt x="5036234" y="4023360"/>
                </a:cubicBezTo>
                <a:cubicBezTo>
                  <a:pt x="5038196" y="3994904"/>
                  <a:pt x="5045965" y="3967146"/>
                  <a:pt x="5050302" y="3938954"/>
                </a:cubicBezTo>
                <a:cubicBezTo>
                  <a:pt x="5055344" y="3906182"/>
                  <a:pt x="5058439" y="3873103"/>
                  <a:pt x="5064370" y="3840480"/>
                </a:cubicBezTo>
                <a:cubicBezTo>
                  <a:pt x="5067829" y="3821458"/>
                  <a:pt x="5075259" y="3803281"/>
                  <a:pt x="5078437" y="3784210"/>
                </a:cubicBezTo>
                <a:cubicBezTo>
                  <a:pt x="5084652" y="3746918"/>
                  <a:pt x="5087816" y="3709182"/>
                  <a:pt x="5092505" y="3671668"/>
                </a:cubicBezTo>
                <a:cubicBezTo>
                  <a:pt x="5087816" y="3488788"/>
                  <a:pt x="5086937" y="3305771"/>
                  <a:pt x="5078437" y="3123028"/>
                </a:cubicBezTo>
                <a:cubicBezTo>
                  <a:pt x="5077539" y="3103715"/>
                  <a:pt x="5073017" y="3084050"/>
                  <a:pt x="5064370" y="3066757"/>
                </a:cubicBezTo>
                <a:cubicBezTo>
                  <a:pt x="5058439" y="3054894"/>
                  <a:pt x="5044520" y="3048979"/>
                  <a:pt x="5036234" y="3038622"/>
                </a:cubicBezTo>
                <a:cubicBezTo>
                  <a:pt x="5003739" y="2998004"/>
                  <a:pt x="5017703" y="2998474"/>
                  <a:pt x="4979964" y="2968283"/>
                </a:cubicBezTo>
                <a:cubicBezTo>
                  <a:pt x="4912775" y="2914532"/>
                  <a:pt x="4964892" y="2960747"/>
                  <a:pt x="4895557" y="2926080"/>
                </a:cubicBezTo>
                <a:cubicBezTo>
                  <a:pt x="4798408" y="2877505"/>
                  <a:pt x="4914194" y="2913155"/>
                  <a:pt x="4797084" y="2883877"/>
                </a:cubicBezTo>
                <a:cubicBezTo>
                  <a:pt x="4783016" y="2874499"/>
                  <a:pt x="4770003" y="2863303"/>
                  <a:pt x="4754880" y="2855742"/>
                </a:cubicBezTo>
                <a:cubicBezTo>
                  <a:pt x="4721369" y="2838987"/>
                  <a:pt x="4658534" y="2831930"/>
                  <a:pt x="4628271" y="2827607"/>
                </a:cubicBezTo>
                <a:cubicBezTo>
                  <a:pt x="4466986" y="2804567"/>
                  <a:pt x="4459592" y="2810584"/>
                  <a:pt x="4248444" y="2799471"/>
                </a:cubicBezTo>
                <a:cubicBezTo>
                  <a:pt x="4173026" y="2774332"/>
                  <a:pt x="4237761" y="2793971"/>
                  <a:pt x="4135902" y="2771336"/>
                </a:cubicBezTo>
                <a:cubicBezTo>
                  <a:pt x="4117028" y="2767142"/>
                  <a:pt x="4098634" y="2760831"/>
                  <a:pt x="4079631" y="2757268"/>
                </a:cubicBezTo>
                <a:cubicBezTo>
                  <a:pt x="4023561" y="2746755"/>
                  <a:pt x="3966162" y="2742969"/>
                  <a:pt x="3910819" y="2729133"/>
                </a:cubicBezTo>
                <a:cubicBezTo>
                  <a:pt x="3897573" y="2725821"/>
                  <a:pt x="3828858" y="2710171"/>
                  <a:pt x="3812345" y="2700997"/>
                </a:cubicBezTo>
                <a:cubicBezTo>
                  <a:pt x="3782786" y="2684575"/>
                  <a:pt x="3761097" y="2651359"/>
                  <a:pt x="3727939" y="2644727"/>
                </a:cubicBezTo>
                <a:cubicBezTo>
                  <a:pt x="3701183" y="2639376"/>
                  <a:pt x="3644237" y="2631011"/>
                  <a:pt x="3615397" y="2616591"/>
                </a:cubicBezTo>
                <a:cubicBezTo>
                  <a:pt x="3600275" y="2609030"/>
                  <a:pt x="3588316" y="2596017"/>
                  <a:pt x="3573194" y="2588456"/>
                </a:cubicBezTo>
                <a:cubicBezTo>
                  <a:pt x="3559931" y="2581824"/>
                  <a:pt x="3544254" y="2581020"/>
                  <a:pt x="3530991" y="2574388"/>
                </a:cubicBezTo>
                <a:cubicBezTo>
                  <a:pt x="3515869" y="2566827"/>
                  <a:pt x="3503910" y="2553814"/>
                  <a:pt x="3488788" y="2546253"/>
                </a:cubicBezTo>
                <a:cubicBezTo>
                  <a:pt x="3475525" y="2539621"/>
                  <a:pt x="3460215" y="2538026"/>
                  <a:pt x="3446585" y="2532185"/>
                </a:cubicBezTo>
                <a:cubicBezTo>
                  <a:pt x="3343597" y="2488047"/>
                  <a:pt x="3437786" y="2515918"/>
                  <a:pt x="3334044" y="2489982"/>
                </a:cubicBezTo>
                <a:cubicBezTo>
                  <a:pt x="3305908" y="2471225"/>
                  <a:pt x="3281716" y="2444404"/>
                  <a:pt x="3249637" y="2433711"/>
                </a:cubicBezTo>
                <a:cubicBezTo>
                  <a:pt x="3235569" y="2429022"/>
                  <a:pt x="3220697" y="2426275"/>
                  <a:pt x="3207434" y="2419643"/>
                </a:cubicBezTo>
                <a:cubicBezTo>
                  <a:pt x="3155041" y="2393447"/>
                  <a:pt x="3169698" y="2388197"/>
                  <a:pt x="3123028" y="2349305"/>
                </a:cubicBezTo>
                <a:cubicBezTo>
                  <a:pt x="3016562" y="2260584"/>
                  <a:pt x="3134535" y="2374882"/>
                  <a:pt x="3052690" y="2293034"/>
                </a:cubicBezTo>
                <a:cubicBezTo>
                  <a:pt x="3025785" y="2212321"/>
                  <a:pt x="3057889" y="2287661"/>
                  <a:pt x="2996419" y="2208628"/>
                </a:cubicBezTo>
                <a:cubicBezTo>
                  <a:pt x="2975659" y="2181936"/>
                  <a:pt x="2964058" y="2148132"/>
                  <a:pt x="2940148" y="2124222"/>
                </a:cubicBezTo>
                <a:cubicBezTo>
                  <a:pt x="2926080" y="2110154"/>
                  <a:pt x="2909509" y="2098208"/>
                  <a:pt x="2897945" y="2082019"/>
                </a:cubicBezTo>
                <a:cubicBezTo>
                  <a:pt x="2862408" y="2032267"/>
                  <a:pt x="2826813" y="1981960"/>
                  <a:pt x="2799471" y="1927274"/>
                </a:cubicBezTo>
                <a:cubicBezTo>
                  <a:pt x="2763775" y="1855881"/>
                  <a:pt x="2782969" y="1888452"/>
                  <a:pt x="2743200" y="1828800"/>
                </a:cubicBezTo>
                <a:cubicBezTo>
                  <a:pt x="2708951" y="1726052"/>
                  <a:pt x="2722258" y="1773166"/>
                  <a:pt x="2700997" y="1688123"/>
                </a:cubicBezTo>
                <a:cubicBezTo>
                  <a:pt x="2696308" y="1650609"/>
                  <a:pt x="2690692" y="1613200"/>
                  <a:pt x="2686930" y="1575582"/>
                </a:cubicBezTo>
                <a:cubicBezTo>
                  <a:pt x="2667260" y="1378882"/>
                  <a:pt x="2691866" y="1463781"/>
                  <a:pt x="2658794" y="1364567"/>
                </a:cubicBezTo>
                <a:cubicBezTo>
                  <a:pt x="2654196" y="1336979"/>
                  <a:pt x="2639089" y="1240730"/>
                  <a:pt x="2630659" y="1209822"/>
                </a:cubicBezTo>
                <a:cubicBezTo>
                  <a:pt x="2622856" y="1181210"/>
                  <a:pt x="2611902" y="1153551"/>
                  <a:pt x="2602524" y="1125416"/>
                </a:cubicBezTo>
                <a:cubicBezTo>
                  <a:pt x="2584262" y="1070631"/>
                  <a:pt x="2598941" y="1093698"/>
                  <a:pt x="2560320" y="1055077"/>
                </a:cubicBezTo>
                <a:lnTo>
                  <a:pt x="2532185" y="970671"/>
                </a:lnTo>
                <a:cubicBezTo>
                  <a:pt x="2523401" y="944320"/>
                  <a:pt x="2514221" y="904445"/>
                  <a:pt x="2489982" y="886265"/>
                </a:cubicBezTo>
                <a:cubicBezTo>
                  <a:pt x="2482479" y="880638"/>
                  <a:pt x="2489981" y="907367"/>
                  <a:pt x="2475914" y="900333"/>
                </a:cubicBezTo>
                <a:close/>
              </a:path>
            </a:pathLst>
          </a:custGeom>
          <a:gradFill flip="none" rotWithShape="1">
            <a:gsLst>
              <a:gs pos="0">
                <a:schemeClr val="accent5">
                  <a:lumMod val="50000"/>
                </a:schemeClr>
              </a:gs>
              <a:gs pos="0">
                <a:schemeClr val="bg1"/>
              </a:gs>
              <a:gs pos="25000">
                <a:schemeClr val="bg1"/>
              </a:gs>
              <a:gs pos="75000">
                <a:srgbClr val="0087E6"/>
              </a:gs>
              <a:gs pos="100000">
                <a:srgbClr val="005CBF"/>
              </a:gs>
            </a:gsLst>
            <a:lin ang="5400000" scaled="1"/>
            <a:tileRect/>
          </a:gradFill>
          <a:ln w="9525" cap="flat" cmpd="sng" algn="ctr">
            <a:solidFill>
              <a:schemeClr val="tx2">
                <a:lumMod val="60000"/>
                <a:lumOff val="40000"/>
              </a:schemeClr>
            </a:solidFill>
            <a:prstDash val="solid"/>
            <a:round/>
            <a:headEnd type="none" w="med" len="med"/>
            <a:tailEnd type="none" w="med" len="med"/>
          </a:ln>
          <a:effectLst>
            <a:outerShdw blurRad="190500" dist="101600" dir="2400000" algn="ctr" rotWithShape="0">
              <a:srgbClr val="000000">
                <a:alpha val="43137"/>
              </a:srgbClr>
            </a:outerShdw>
          </a:effectLst>
        </p:spPr>
        <p:txBody>
          <a:bodyPr vert="horz" wrap="square" lIns="91440" tIns="45720" rIns="91440" bIns="45720" numCol="1" rtlCol="0" anchor="t" anchorCtr="0" compatLnSpc="1">
            <a:prstTxWarp prst="textNoShape">
              <a:avLst/>
            </a:prstTxWarp>
          </a:bodyPr>
          <a:lstStyle/>
          <a:p>
            <a:endParaRPr lang="en-US" altLang="ja-JP" sz="3600" dirty="0">
              <a:latin typeface="Arial" charset="0"/>
            </a:endParaRPr>
          </a:p>
          <a:p>
            <a:endParaRPr lang="en-US" altLang="ja-JP" sz="3600" dirty="0">
              <a:latin typeface="Arial" charset="0"/>
            </a:endParaRPr>
          </a:p>
          <a:p>
            <a:r>
              <a:rPr lang="ja-JP" altLang="en-US" sz="3600" dirty="0">
                <a:latin typeface="Arial" charset="0"/>
              </a:rPr>
              <a:t>　　</a:t>
            </a:r>
            <a:r>
              <a:rPr lang="ja-JP" altLang="en-US" sz="3600" dirty="0">
                <a:solidFill>
                  <a:srgbClr val="FF0000"/>
                </a:solidFill>
                <a:effectLst>
                  <a:outerShdw blurRad="38100" dist="38100" dir="2700000" algn="tl">
                    <a:srgbClr val="000000">
                      <a:alpha val="43137"/>
                    </a:srgbClr>
                  </a:outerShdw>
                </a:effectLst>
                <a:latin typeface="AR P丸ゴシック体M"/>
                <a:ea typeface="AR P丸ゴシック体M"/>
              </a:rPr>
              <a:t>背景</a:t>
            </a:r>
            <a:endParaRPr lang="ja-JP" altLang="en-US" sz="3600" dirty="0">
              <a:latin typeface="Arial" charset="0"/>
            </a:endParaRPr>
          </a:p>
          <a:p>
            <a:endParaRPr lang="ja-JP" altLang="en-US" sz="1600" dirty="0">
              <a:solidFill>
                <a:srgbClr val="FF0000"/>
              </a:solidFill>
              <a:effectLst>
                <a:outerShdw blurRad="38100" dist="38100" dir="2700000" algn="tl">
                  <a:srgbClr val="000000">
                    <a:alpha val="43137"/>
                  </a:srgbClr>
                </a:outerShdw>
              </a:effectLst>
              <a:latin typeface="AR P丸ゴシック体M"/>
              <a:ea typeface="AR P丸ゴシック体M"/>
            </a:endParaRPr>
          </a:p>
          <a:p>
            <a:r>
              <a:rPr lang="ja-JP" altLang="en-US" sz="2800" b="0" dirty="0">
                <a:ln w="19050">
                  <a:solidFill>
                    <a:sysClr val="windowText" lastClr="000000"/>
                  </a:solidFill>
                  <a:prstDash val="solid"/>
                </a:ln>
                <a:solidFill>
                  <a:schemeClr val="tx1"/>
                </a:solidFill>
                <a:effectLst/>
                <a:latin typeface="+mj-ea"/>
                <a:ea typeface="+mj-ea"/>
              </a:rPr>
              <a:t>　</a:t>
            </a:r>
            <a:endParaRPr lang="en-US" altLang="ja-JP" sz="2400" b="1" dirty="0">
              <a:ln w="19050">
                <a:solidFill>
                  <a:sysClr val="windowText" lastClr="000000"/>
                </a:solidFill>
                <a:prstDash val="solid"/>
              </a:ln>
              <a:solidFill>
                <a:schemeClr val="tx1"/>
              </a:solidFill>
              <a:effectLst>
                <a:outerShdw blurRad="50000" dist="50800" dir="7500000" algn="tl">
                  <a:srgbClr val="000000">
                    <a:shade val="5000"/>
                    <a:alpha val="35000"/>
                  </a:srgbClr>
                </a:outerShdw>
              </a:effectLst>
              <a:latin typeface="ＤＦ平成明朝体W3"/>
              <a:ea typeface="ＤＦ平成明朝体W3"/>
            </a:endParaRPr>
          </a:p>
          <a:p>
            <a:r>
              <a:rPr lang="ja-JP" altLang="en-US" sz="2800" b="0" dirty="0">
                <a:ln w="19050">
                  <a:solidFill>
                    <a:sysClr val="windowText" lastClr="000000"/>
                  </a:solidFill>
                  <a:prstDash val="solid"/>
                </a:ln>
                <a:solidFill>
                  <a:schemeClr val="tx1"/>
                </a:solidFill>
                <a:effectLst/>
                <a:latin typeface="+mj-ea"/>
                <a:ea typeface="+mj-ea"/>
              </a:rPr>
              <a:t> </a:t>
            </a:r>
            <a:r>
              <a:rPr lang="ja-JP" altLang="en-US" sz="2800" b="0" dirty="0">
                <a:ln w="19050">
                  <a:solidFill>
                    <a:sysClr val="windowText" lastClr="000000"/>
                  </a:solidFill>
                  <a:prstDash val="solid"/>
                </a:ln>
                <a:solidFill>
                  <a:schemeClr val="tx1"/>
                </a:solidFill>
                <a:effectLst/>
                <a:latin typeface="+mj-ea"/>
                <a:ea typeface="+mj-ea"/>
              </a:rPr>
              <a:t> </a:t>
            </a:r>
            <a:r>
              <a:rPr lang="ja-JP" altLang="en-US" sz="2800" b="0" dirty="0">
                <a:ln w="19050">
                  <a:solidFill>
                    <a:sysClr val="windowText" lastClr="000000"/>
                  </a:solidFill>
                  <a:prstDash val="solid"/>
                </a:ln>
                <a:solidFill>
                  <a:schemeClr val="tx1"/>
                </a:solidFill>
                <a:effectLst/>
                <a:latin typeface="+mj-ea"/>
                <a:ea typeface="+mj-ea"/>
              </a:rPr>
              <a:t> </a:t>
            </a:r>
            <a:r>
              <a:rPr lang="ja-JP" altLang="en-US" sz="2400" b="0" dirty="0">
                <a:ln w="19050">
                  <a:solidFill>
                    <a:sysClr val="windowText" lastClr="000000"/>
                  </a:solidFill>
                  <a:prstDash val="solid"/>
                </a:ln>
                <a:solidFill>
                  <a:schemeClr val="tx1"/>
                </a:solidFill>
                <a:effectLst/>
                <a:latin typeface="ＤＦ平成明朝体W3"/>
                <a:ea typeface="ＤＦ平成明朝体W3"/>
              </a:rPr>
              <a:t>友人関係の悩み</a:t>
            </a:r>
            <a:endParaRPr lang="ja-JP" altLang="en-US" sz="2800" b="0" dirty="0">
              <a:ln w="19050">
                <a:solidFill>
                  <a:sysClr val="windowText" lastClr="000000"/>
                </a:solidFill>
                <a:prstDash val="solid"/>
              </a:ln>
              <a:solidFill>
                <a:schemeClr val="tx1"/>
              </a:solidFill>
              <a:effectLst/>
              <a:latin typeface="+mj-ea"/>
              <a:ea typeface="+mj-ea"/>
            </a:endParaRPr>
          </a:p>
          <a:p>
            <a:r>
              <a:rPr lang="ja-JP" altLang="en-US" sz="2400" b="0" dirty="0">
                <a:ln w="19050">
                  <a:solidFill>
                    <a:sysClr val="windowText" lastClr="000000"/>
                  </a:solidFill>
                  <a:prstDash val="solid"/>
                </a:ln>
                <a:solidFill>
                  <a:schemeClr val="tx1"/>
                </a:solidFill>
                <a:effectLst/>
                <a:latin typeface="ＤＦ平成明朝体W3"/>
                <a:ea typeface="ＤＦ平成明朝体W3"/>
              </a:rPr>
              <a:t>　 いじめ</a:t>
            </a:r>
            <a:endParaRPr sz="2400"/>
          </a:p>
          <a:p>
            <a:r>
              <a:rPr lang="ja-JP" altLang="en-US" sz="2400" b="0" dirty="0">
                <a:ln w="19050">
                  <a:solidFill>
                    <a:sysClr val="windowText" lastClr="000000"/>
                  </a:solidFill>
                  <a:prstDash val="solid"/>
                </a:ln>
                <a:solidFill>
                  <a:schemeClr val="tx1"/>
                </a:solidFill>
                <a:effectLst/>
                <a:latin typeface="ＤＦ平成明朝体W3"/>
                <a:ea typeface="ＤＦ平成明朝体W3"/>
              </a:rPr>
              <a:t>  教員との関係の悩み</a:t>
            </a:r>
            <a:endParaRPr sz="2400"/>
          </a:p>
          <a:p>
            <a:r>
              <a:rPr lang="ja-JP" altLang="en-US" sz="2400" b="0" dirty="0">
                <a:ln w="19050">
                  <a:solidFill>
                    <a:sysClr val="windowText" lastClr="000000"/>
                  </a:solidFill>
                  <a:prstDash val="solid"/>
                </a:ln>
                <a:solidFill>
                  <a:schemeClr val="tx1"/>
                </a:solidFill>
                <a:effectLst/>
                <a:latin typeface="ＤＦ平成明朝体W3"/>
                <a:ea typeface="ＤＦ平成明朝体W3"/>
              </a:rPr>
              <a:t>　  家庭の不和   虐待</a:t>
            </a:r>
            <a:endParaRPr sz="2400"/>
          </a:p>
          <a:p>
            <a:r>
              <a:rPr lang="ja-JP" altLang="en-US" sz="2400" b="0" dirty="0">
                <a:ln w="19050">
                  <a:solidFill>
                    <a:sysClr val="windowText" lastClr="000000"/>
                  </a:solidFill>
                  <a:prstDash val="solid"/>
                </a:ln>
                <a:solidFill>
                  <a:schemeClr val="tx1"/>
                </a:solidFill>
                <a:effectLst/>
                <a:latin typeface="ＤＦ平成明朝体W3"/>
                <a:ea typeface="ＤＦ平成明朝体W3"/>
              </a:rPr>
              <a:t>  身体の悩み  性の悩み　</a:t>
            </a:r>
            <a:endParaRPr sz="2400"/>
          </a:p>
          <a:p>
            <a:r>
              <a:rPr lang="ja-JP" altLang="en-US" sz="2400" b="0" dirty="0">
                <a:ln w="19050">
                  <a:solidFill>
                    <a:sysClr val="windowText" lastClr="000000"/>
                  </a:solidFill>
                  <a:prstDash val="solid"/>
                </a:ln>
                <a:solidFill>
                  <a:schemeClr val="tx1"/>
                </a:solidFill>
                <a:effectLst/>
                <a:latin typeface="ＤＦ平成明朝体W3"/>
                <a:ea typeface="ＤＦ平成明朝体W3"/>
              </a:rPr>
              <a:t>　 学習の悩み　進路の悩み</a:t>
            </a:r>
            <a:endParaRPr sz="2400"/>
          </a:p>
          <a:p>
            <a:r>
              <a:rPr lang="ja-JP" altLang="en-US" sz="2400" b="0" dirty="0">
                <a:ln w="19050">
                  <a:solidFill>
                    <a:sysClr val="windowText" lastClr="000000"/>
                  </a:solidFill>
                  <a:prstDash val="solid"/>
                </a:ln>
                <a:solidFill>
                  <a:schemeClr val="tx1"/>
                </a:solidFill>
                <a:effectLst/>
                <a:latin typeface="ＤＦ平成明朝体W3"/>
                <a:ea typeface="ＤＦ平成明朝体W3"/>
              </a:rPr>
              <a:t>  発達に関する悩みや困り感</a:t>
            </a:r>
            <a:endParaRPr lang="ja-JP" altLang="en-US" sz="2400" b="0" dirty="0">
              <a:ln w="19050">
                <a:solidFill>
                  <a:sysClr val="windowText" lastClr="000000"/>
                </a:solidFill>
                <a:prstDash val="solid"/>
              </a:ln>
              <a:solidFill>
                <a:schemeClr val="accent4">
                  <a:lumMod val="20000"/>
                  <a:lumOff val="80000"/>
                </a:schemeClr>
              </a:solidFill>
              <a:effectLst/>
              <a:latin typeface="ＤＦ平成明朝体W3"/>
              <a:ea typeface="ＤＦ平成明朝体W3"/>
            </a:endParaRPr>
          </a:p>
          <a:p>
            <a:r>
              <a:rPr lang="ja-JP" altLang="en-US" sz="2400" b="0" dirty="0">
                <a:ln w="19050">
                  <a:solidFill>
                    <a:sysClr val="windowText" lastClr="000000"/>
                  </a:solidFill>
                  <a:prstDash val="solid"/>
                </a:ln>
                <a:solidFill>
                  <a:schemeClr val="tx1"/>
                </a:solidFill>
                <a:effectLst/>
                <a:latin typeface="ＤＦ平成明朝体W3"/>
                <a:ea typeface="ＤＦ平成明朝体W3"/>
              </a:rPr>
              <a:t>   こころの病</a:t>
            </a:r>
            <a:r>
              <a:rPr lang="ja-JP" altLang="en-US" sz="2400" b="1" dirty="0">
                <a:ln w="19050">
                  <a:solidFill>
                    <a:sysClr val="windowText" lastClr="000000"/>
                  </a:solidFill>
                  <a:prstDash val="solid"/>
                </a:ln>
                <a:solidFill>
                  <a:schemeClr val="tx1"/>
                </a:solidFill>
                <a:effectLst>
                  <a:outerShdw blurRad="50000" dist="50800" dir="7500000" algn="tl">
                    <a:srgbClr val="000000">
                      <a:shade val="5000"/>
                      <a:alpha val="35000"/>
                    </a:srgbClr>
                  </a:outerShdw>
                </a:effectLst>
                <a:latin typeface="ＤＦ平成明朝体W3"/>
                <a:ea typeface="ＤＦ平成明朝体W3"/>
              </a:rPr>
              <a:t>　</a:t>
            </a:r>
            <a:r>
              <a:rPr lang="ja-JP" altLang="en-US" sz="2400" b="1" dirty="0">
                <a:ln w="19050">
                  <a:solidFill>
                    <a:sysClr val="windowText" lastClr="000000"/>
                  </a:solidFill>
                  <a:prstDash val="solid"/>
                </a:ln>
                <a:solidFill>
                  <a:schemeClr val="bg1"/>
                </a:solidFill>
                <a:effectLst>
                  <a:outerShdw blurRad="50000" dist="50800" dir="7500000" algn="tl">
                    <a:srgbClr val="000000">
                      <a:shade val="5000"/>
                      <a:alpha val="35000"/>
                    </a:srgbClr>
                  </a:outerShdw>
                </a:effectLst>
                <a:latin typeface="ＤＦ平成明朝体W3"/>
                <a:ea typeface="ＤＦ平成明朝体W3"/>
              </a:rPr>
              <a:t>　</a:t>
            </a:r>
            <a:r>
              <a:rPr lang="ja-JP" altLang="en-US" sz="2400" b="1" dirty="0">
                <a:ln w="19050">
                  <a:solidFill>
                    <a:sysClr val="windowText" lastClr="000000"/>
                  </a:solidFill>
                  <a:prstDash val="solid"/>
                </a:ln>
                <a:solidFill>
                  <a:schemeClr val="accent4">
                    <a:lumMod val="20000"/>
                    <a:lumOff val="80000"/>
                  </a:schemeClr>
                </a:solidFill>
                <a:effectLst>
                  <a:outerShdw blurRad="50000" dist="50800" dir="7500000" algn="tl">
                    <a:srgbClr val="000000">
                      <a:shade val="5000"/>
                      <a:alpha val="35000"/>
                    </a:srgbClr>
                  </a:outerShdw>
                </a:effectLst>
                <a:latin typeface="ＤＦ平成明朝体W3"/>
                <a:ea typeface="ＤＦ平成明朝体W3"/>
              </a:rPr>
              <a:t>　</a:t>
            </a:r>
            <a:endParaRPr lang="ja-JP" altLang="en-US" sz="2400" b="0" dirty="0">
              <a:ln w="19050">
                <a:solidFill>
                  <a:sysClr val="windowText" lastClr="000000"/>
                </a:solidFill>
                <a:prstDash val="solid"/>
              </a:ln>
              <a:solidFill>
                <a:schemeClr val="tx1"/>
              </a:solidFill>
              <a:effectLst/>
              <a:latin typeface="ＤＦ平成明朝体W3"/>
              <a:ea typeface="ＤＦ平成明朝体W3"/>
            </a:endParaRPr>
          </a:p>
          <a:p>
            <a:endParaRPr lang="en-US" altLang="ja-JP" sz="2400" b="1" dirty="0">
              <a:ln w="19050">
                <a:solidFill>
                  <a:sysClr val="windowText" lastClr="000000"/>
                </a:solidFill>
                <a:prstDash val="solid"/>
              </a:ln>
              <a:solidFill>
                <a:srgbClr val="99FF33"/>
              </a:solidFill>
              <a:effectLst>
                <a:outerShdw blurRad="50000" dist="50800" dir="7500000" algn="tl">
                  <a:srgbClr val="000000">
                    <a:shade val="5000"/>
                    <a:alpha val="35000"/>
                  </a:srgbClr>
                </a:outerShdw>
              </a:effectLst>
              <a:latin typeface="Arial" charset="0"/>
            </a:endParaRPr>
          </a:p>
          <a:p>
            <a:pPr fontAlgn="base">
              <a:spcBef>
                <a:spcPct val="0"/>
              </a:spcBef>
              <a:spcAft>
                <a:spcPct val="0"/>
              </a:spcAft>
            </a:pPr>
            <a:r>
              <a:rPr lang="ja-JP" altLang="en-US" sz="5400" b="1" dirty="0">
                <a:ln w="19050">
                  <a:solidFill>
                    <a:sysClr val="windowText" lastClr="000000"/>
                  </a:solidFill>
                  <a:prstDash val="solid"/>
                </a:ln>
                <a:solidFill>
                  <a:srgbClr val="FFC000"/>
                </a:solidFill>
                <a:effectLst>
                  <a:outerShdw blurRad="50000" dist="50800" dir="7500000" algn="tl">
                    <a:srgbClr val="000000">
                      <a:shade val="5000"/>
                      <a:alpha val="35000"/>
                    </a:srgbClr>
                  </a:outerShdw>
                </a:effectLst>
                <a:latin typeface="Arial" charset="0"/>
              </a:rPr>
              <a:t>　　　　</a:t>
            </a:r>
            <a:endParaRPr lang="en-US" altLang="ja-JP" sz="5400" b="1" dirty="0">
              <a:ln w="19050">
                <a:solidFill>
                  <a:sysClr val="windowText" lastClr="000000"/>
                </a:solidFill>
                <a:prstDash val="solid"/>
              </a:ln>
              <a:solidFill>
                <a:srgbClr val="FFC000"/>
              </a:solidFill>
              <a:effectLst>
                <a:outerShdw blurRad="50000" dist="50800" dir="7500000" algn="tl">
                  <a:srgbClr val="000000">
                    <a:shade val="5000"/>
                    <a:alpha val="35000"/>
                  </a:srgbClr>
                </a:outerShdw>
              </a:effectLst>
              <a:latin typeface="Arial" charset="0"/>
            </a:endParaRPr>
          </a:p>
        </p:txBody>
      </p:sp>
      <p:sp>
        <p:nvSpPr>
          <p:cNvPr id="1184" name="フリーフォーム 10"/>
          <p:cNvSpPr/>
          <p:nvPr/>
        </p:nvSpPr>
        <p:spPr>
          <a:xfrm>
            <a:off x="-88075" y="1872563"/>
            <a:ext cx="9240542" cy="5554849"/>
          </a:xfrm>
          <a:custGeom>
            <a:avLst/>
            <a:gdLst>
              <a:gd name="connsiteX0" fmla="*/ 211015 w 9355738"/>
              <a:gd name="connsiteY0" fmla="*/ 31285 h 5081282"/>
              <a:gd name="connsiteX1" fmla="*/ 295421 w 9355738"/>
              <a:gd name="connsiteY1" fmla="*/ 87556 h 5081282"/>
              <a:gd name="connsiteX2" fmla="*/ 379827 w 9355738"/>
              <a:gd name="connsiteY2" fmla="*/ 115691 h 5081282"/>
              <a:gd name="connsiteX3" fmla="*/ 436098 w 9355738"/>
              <a:gd name="connsiteY3" fmla="*/ 186030 h 5081282"/>
              <a:gd name="connsiteX4" fmla="*/ 478301 w 9355738"/>
              <a:gd name="connsiteY4" fmla="*/ 214165 h 5081282"/>
              <a:gd name="connsiteX5" fmla="*/ 506437 w 9355738"/>
              <a:gd name="connsiteY5" fmla="*/ 256368 h 5081282"/>
              <a:gd name="connsiteX6" fmla="*/ 633046 w 9355738"/>
              <a:gd name="connsiteY6" fmla="*/ 214165 h 5081282"/>
              <a:gd name="connsiteX7" fmla="*/ 675249 w 9355738"/>
              <a:gd name="connsiteY7" fmla="*/ 186030 h 5081282"/>
              <a:gd name="connsiteX8" fmla="*/ 1097280 w 9355738"/>
              <a:gd name="connsiteY8" fmla="*/ 200097 h 5081282"/>
              <a:gd name="connsiteX9" fmla="*/ 1125415 w 9355738"/>
              <a:gd name="connsiteY9" fmla="*/ 228233 h 5081282"/>
              <a:gd name="connsiteX10" fmla="*/ 1266092 w 9355738"/>
              <a:gd name="connsiteY10" fmla="*/ 256368 h 5081282"/>
              <a:gd name="connsiteX11" fmla="*/ 1308295 w 9355738"/>
              <a:gd name="connsiteY11" fmla="*/ 270436 h 5081282"/>
              <a:gd name="connsiteX12" fmla="*/ 1350498 w 9355738"/>
              <a:gd name="connsiteY12" fmla="*/ 256368 h 5081282"/>
              <a:gd name="connsiteX13" fmla="*/ 1406769 w 9355738"/>
              <a:gd name="connsiteY13" fmla="*/ 186030 h 5081282"/>
              <a:gd name="connsiteX14" fmla="*/ 1448972 w 9355738"/>
              <a:gd name="connsiteY14" fmla="*/ 171962 h 5081282"/>
              <a:gd name="connsiteX15" fmla="*/ 1533378 w 9355738"/>
              <a:gd name="connsiteY15" fmla="*/ 186030 h 5081282"/>
              <a:gd name="connsiteX16" fmla="*/ 1575581 w 9355738"/>
              <a:gd name="connsiteY16" fmla="*/ 200097 h 5081282"/>
              <a:gd name="connsiteX17" fmla="*/ 1730326 w 9355738"/>
              <a:gd name="connsiteY17" fmla="*/ 186030 h 5081282"/>
              <a:gd name="connsiteX18" fmla="*/ 1871003 w 9355738"/>
              <a:gd name="connsiteY18" fmla="*/ 200097 h 5081282"/>
              <a:gd name="connsiteX19" fmla="*/ 1885070 w 9355738"/>
              <a:gd name="connsiteY19" fmla="*/ 256368 h 5081282"/>
              <a:gd name="connsiteX20" fmla="*/ 1955409 w 9355738"/>
              <a:gd name="connsiteY20" fmla="*/ 298571 h 5081282"/>
              <a:gd name="connsiteX21" fmla="*/ 2166424 w 9355738"/>
              <a:gd name="connsiteY21" fmla="*/ 270436 h 5081282"/>
              <a:gd name="connsiteX22" fmla="*/ 2222695 w 9355738"/>
              <a:gd name="connsiteY22" fmla="*/ 242300 h 5081282"/>
              <a:gd name="connsiteX23" fmla="*/ 2363372 w 9355738"/>
              <a:gd name="connsiteY23" fmla="*/ 214165 h 5081282"/>
              <a:gd name="connsiteX24" fmla="*/ 2489981 w 9355738"/>
              <a:gd name="connsiteY24" fmla="*/ 242300 h 5081282"/>
              <a:gd name="connsiteX25" fmla="*/ 2560320 w 9355738"/>
              <a:gd name="connsiteY25" fmla="*/ 270436 h 5081282"/>
              <a:gd name="connsiteX26" fmla="*/ 2602523 w 9355738"/>
              <a:gd name="connsiteY26" fmla="*/ 284504 h 5081282"/>
              <a:gd name="connsiteX27" fmla="*/ 2771335 w 9355738"/>
              <a:gd name="connsiteY27" fmla="*/ 270436 h 5081282"/>
              <a:gd name="connsiteX28" fmla="*/ 2799470 w 9355738"/>
              <a:gd name="connsiteY28" fmla="*/ 242300 h 5081282"/>
              <a:gd name="connsiteX29" fmla="*/ 2897944 w 9355738"/>
              <a:gd name="connsiteY29" fmla="*/ 200097 h 5081282"/>
              <a:gd name="connsiteX30" fmla="*/ 2996418 w 9355738"/>
              <a:gd name="connsiteY30" fmla="*/ 214165 h 5081282"/>
              <a:gd name="connsiteX31" fmla="*/ 3052689 w 9355738"/>
              <a:gd name="connsiteY31" fmla="*/ 242300 h 5081282"/>
              <a:gd name="connsiteX32" fmla="*/ 3094892 w 9355738"/>
              <a:gd name="connsiteY32" fmla="*/ 256368 h 5081282"/>
              <a:gd name="connsiteX33" fmla="*/ 3334043 w 9355738"/>
              <a:gd name="connsiteY33" fmla="*/ 214165 h 5081282"/>
              <a:gd name="connsiteX34" fmla="*/ 3362178 w 9355738"/>
              <a:gd name="connsiteY34" fmla="*/ 171962 h 5081282"/>
              <a:gd name="connsiteX35" fmla="*/ 3474720 w 9355738"/>
              <a:gd name="connsiteY35" fmla="*/ 228233 h 5081282"/>
              <a:gd name="connsiteX36" fmla="*/ 3545058 w 9355738"/>
              <a:gd name="connsiteY36" fmla="*/ 284504 h 5081282"/>
              <a:gd name="connsiteX37" fmla="*/ 3629464 w 9355738"/>
              <a:gd name="connsiteY37" fmla="*/ 312639 h 5081282"/>
              <a:gd name="connsiteX38" fmla="*/ 3854547 w 9355738"/>
              <a:gd name="connsiteY38" fmla="*/ 256368 h 5081282"/>
              <a:gd name="connsiteX39" fmla="*/ 4501661 w 9355738"/>
              <a:gd name="connsiteY39" fmla="*/ 256368 h 5081282"/>
              <a:gd name="connsiteX40" fmla="*/ 4557932 w 9355738"/>
              <a:gd name="connsiteY40" fmla="*/ 242300 h 5081282"/>
              <a:gd name="connsiteX41" fmla="*/ 4600135 w 9355738"/>
              <a:gd name="connsiteY41" fmla="*/ 200097 h 5081282"/>
              <a:gd name="connsiteX42" fmla="*/ 4698609 w 9355738"/>
              <a:gd name="connsiteY42" fmla="*/ 143827 h 5081282"/>
              <a:gd name="connsiteX43" fmla="*/ 4754880 w 9355738"/>
              <a:gd name="connsiteY43" fmla="*/ 157894 h 5081282"/>
              <a:gd name="connsiteX44" fmla="*/ 4797083 w 9355738"/>
              <a:gd name="connsiteY44" fmla="*/ 171962 h 5081282"/>
              <a:gd name="connsiteX45" fmla="*/ 4965895 w 9355738"/>
              <a:gd name="connsiteY45" fmla="*/ 157894 h 5081282"/>
              <a:gd name="connsiteX46" fmla="*/ 5078437 w 9355738"/>
              <a:gd name="connsiteY46" fmla="*/ 129759 h 5081282"/>
              <a:gd name="connsiteX47" fmla="*/ 5289452 w 9355738"/>
              <a:gd name="connsiteY47" fmla="*/ 157894 h 5081282"/>
              <a:gd name="connsiteX48" fmla="*/ 5556738 w 9355738"/>
              <a:gd name="connsiteY48" fmla="*/ 129759 h 5081282"/>
              <a:gd name="connsiteX49" fmla="*/ 5683347 w 9355738"/>
              <a:gd name="connsiteY49" fmla="*/ 31285 h 5081282"/>
              <a:gd name="connsiteX50" fmla="*/ 5725550 w 9355738"/>
              <a:gd name="connsiteY50" fmla="*/ 17217 h 5081282"/>
              <a:gd name="connsiteX51" fmla="*/ 5824024 w 9355738"/>
              <a:gd name="connsiteY51" fmla="*/ 45353 h 5081282"/>
              <a:gd name="connsiteX52" fmla="*/ 5894363 w 9355738"/>
              <a:gd name="connsiteY52" fmla="*/ 87556 h 5081282"/>
              <a:gd name="connsiteX53" fmla="*/ 6302326 w 9355738"/>
              <a:gd name="connsiteY53" fmla="*/ 101624 h 5081282"/>
              <a:gd name="connsiteX54" fmla="*/ 6499273 w 9355738"/>
              <a:gd name="connsiteY54" fmla="*/ 129759 h 5081282"/>
              <a:gd name="connsiteX55" fmla="*/ 6541477 w 9355738"/>
              <a:gd name="connsiteY55" fmla="*/ 157894 h 5081282"/>
              <a:gd name="connsiteX56" fmla="*/ 6780627 w 9355738"/>
              <a:gd name="connsiteY56" fmla="*/ 115691 h 5081282"/>
              <a:gd name="connsiteX57" fmla="*/ 6865033 w 9355738"/>
              <a:gd name="connsiteY57" fmla="*/ 129759 h 5081282"/>
              <a:gd name="connsiteX58" fmla="*/ 6893169 w 9355738"/>
              <a:gd name="connsiteY58" fmla="*/ 157894 h 5081282"/>
              <a:gd name="connsiteX59" fmla="*/ 6949440 w 9355738"/>
              <a:gd name="connsiteY59" fmla="*/ 186030 h 5081282"/>
              <a:gd name="connsiteX60" fmla="*/ 6991643 w 9355738"/>
              <a:gd name="connsiteY60" fmla="*/ 214165 h 5081282"/>
              <a:gd name="connsiteX61" fmla="*/ 7076049 w 9355738"/>
              <a:gd name="connsiteY61" fmla="*/ 242300 h 5081282"/>
              <a:gd name="connsiteX62" fmla="*/ 7188590 w 9355738"/>
              <a:gd name="connsiteY62" fmla="*/ 270436 h 5081282"/>
              <a:gd name="connsiteX63" fmla="*/ 7315200 w 9355738"/>
              <a:gd name="connsiteY63" fmla="*/ 242300 h 5081282"/>
              <a:gd name="connsiteX64" fmla="*/ 7357403 w 9355738"/>
              <a:gd name="connsiteY64" fmla="*/ 214165 h 5081282"/>
              <a:gd name="connsiteX65" fmla="*/ 7498080 w 9355738"/>
              <a:gd name="connsiteY65" fmla="*/ 171962 h 5081282"/>
              <a:gd name="connsiteX66" fmla="*/ 7540283 w 9355738"/>
              <a:gd name="connsiteY66" fmla="*/ 157894 h 5081282"/>
              <a:gd name="connsiteX67" fmla="*/ 7652824 w 9355738"/>
              <a:gd name="connsiteY67" fmla="*/ 171962 h 5081282"/>
              <a:gd name="connsiteX68" fmla="*/ 7737230 w 9355738"/>
              <a:gd name="connsiteY68" fmla="*/ 200097 h 5081282"/>
              <a:gd name="connsiteX69" fmla="*/ 7849772 w 9355738"/>
              <a:gd name="connsiteY69" fmla="*/ 186030 h 5081282"/>
              <a:gd name="connsiteX70" fmla="*/ 7906043 w 9355738"/>
              <a:gd name="connsiteY70" fmla="*/ 171962 h 5081282"/>
              <a:gd name="connsiteX71" fmla="*/ 8032652 w 9355738"/>
              <a:gd name="connsiteY71" fmla="*/ 143827 h 5081282"/>
              <a:gd name="connsiteX72" fmla="*/ 8117058 w 9355738"/>
              <a:gd name="connsiteY72" fmla="*/ 157894 h 5081282"/>
              <a:gd name="connsiteX73" fmla="*/ 8299938 w 9355738"/>
              <a:gd name="connsiteY73" fmla="*/ 101624 h 5081282"/>
              <a:gd name="connsiteX74" fmla="*/ 8454683 w 9355738"/>
              <a:gd name="connsiteY74" fmla="*/ 115691 h 5081282"/>
              <a:gd name="connsiteX75" fmla="*/ 8496886 w 9355738"/>
              <a:gd name="connsiteY75" fmla="*/ 143827 h 5081282"/>
              <a:gd name="connsiteX76" fmla="*/ 8539089 w 9355738"/>
              <a:gd name="connsiteY76" fmla="*/ 157894 h 5081282"/>
              <a:gd name="connsiteX77" fmla="*/ 8721969 w 9355738"/>
              <a:gd name="connsiteY77" fmla="*/ 143827 h 5081282"/>
              <a:gd name="connsiteX78" fmla="*/ 8764172 w 9355738"/>
              <a:gd name="connsiteY78" fmla="*/ 115691 h 5081282"/>
              <a:gd name="connsiteX79" fmla="*/ 8834510 w 9355738"/>
              <a:gd name="connsiteY79" fmla="*/ 59420 h 5081282"/>
              <a:gd name="connsiteX80" fmla="*/ 8918917 w 9355738"/>
              <a:gd name="connsiteY80" fmla="*/ 87556 h 5081282"/>
              <a:gd name="connsiteX81" fmla="*/ 8961120 w 9355738"/>
              <a:gd name="connsiteY81" fmla="*/ 101624 h 5081282"/>
              <a:gd name="connsiteX82" fmla="*/ 9340947 w 9355738"/>
              <a:gd name="connsiteY82" fmla="*/ 87556 h 5081282"/>
              <a:gd name="connsiteX83" fmla="*/ 9355015 w 9355738"/>
              <a:gd name="connsiteY83" fmla="*/ 129759 h 5081282"/>
              <a:gd name="connsiteX84" fmla="*/ 9340947 w 9355738"/>
              <a:gd name="connsiteY84" fmla="*/ 171962 h 5081282"/>
              <a:gd name="connsiteX85" fmla="*/ 9312812 w 9355738"/>
              <a:gd name="connsiteY85" fmla="*/ 3618547 h 5081282"/>
              <a:gd name="connsiteX86" fmla="*/ 9326880 w 9355738"/>
              <a:gd name="connsiteY86" fmla="*/ 4561082 h 5081282"/>
              <a:gd name="connsiteX87" fmla="*/ 9312812 w 9355738"/>
              <a:gd name="connsiteY87" fmla="*/ 4659556 h 5081282"/>
              <a:gd name="connsiteX88" fmla="*/ 8721969 w 9355738"/>
              <a:gd name="connsiteY88" fmla="*/ 4687691 h 5081282"/>
              <a:gd name="connsiteX89" fmla="*/ 8595360 w 9355738"/>
              <a:gd name="connsiteY89" fmla="*/ 4701759 h 5081282"/>
              <a:gd name="connsiteX90" fmla="*/ 8482818 w 9355738"/>
              <a:gd name="connsiteY90" fmla="*/ 4715827 h 5081282"/>
              <a:gd name="connsiteX91" fmla="*/ 8215532 w 9355738"/>
              <a:gd name="connsiteY91" fmla="*/ 4743962 h 5081282"/>
              <a:gd name="connsiteX92" fmla="*/ 8131126 w 9355738"/>
              <a:gd name="connsiteY92" fmla="*/ 4758030 h 5081282"/>
              <a:gd name="connsiteX93" fmla="*/ 8074855 w 9355738"/>
              <a:gd name="connsiteY93" fmla="*/ 4772097 h 5081282"/>
              <a:gd name="connsiteX94" fmla="*/ 7962313 w 9355738"/>
              <a:gd name="connsiteY94" fmla="*/ 4786165 h 5081282"/>
              <a:gd name="connsiteX95" fmla="*/ 7891975 w 9355738"/>
              <a:gd name="connsiteY95" fmla="*/ 4800233 h 5081282"/>
              <a:gd name="connsiteX96" fmla="*/ 7709095 w 9355738"/>
              <a:gd name="connsiteY96" fmla="*/ 4814300 h 5081282"/>
              <a:gd name="connsiteX97" fmla="*/ 7596553 w 9355738"/>
              <a:gd name="connsiteY97" fmla="*/ 4828368 h 5081282"/>
              <a:gd name="connsiteX98" fmla="*/ 4473526 w 9355738"/>
              <a:gd name="connsiteY98" fmla="*/ 4786165 h 5081282"/>
              <a:gd name="connsiteX99" fmla="*/ 4417255 w 9355738"/>
              <a:gd name="connsiteY99" fmla="*/ 4758030 h 5081282"/>
              <a:gd name="connsiteX100" fmla="*/ 4346917 w 9355738"/>
              <a:gd name="connsiteY100" fmla="*/ 4743962 h 5081282"/>
              <a:gd name="connsiteX101" fmla="*/ 3981157 w 9355738"/>
              <a:gd name="connsiteY101" fmla="*/ 4701759 h 5081282"/>
              <a:gd name="connsiteX102" fmla="*/ 3882683 w 9355738"/>
              <a:gd name="connsiteY102" fmla="*/ 4673624 h 5081282"/>
              <a:gd name="connsiteX103" fmla="*/ 3798277 w 9355738"/>
              <a:gd name="connsiteY103" fmla="*/ 4645488 h 5081282"/>
              <a:gd name="connsiteX104" fmla="*/ 3545058 w 9355738"/>
              <a:gd name="connsiteY104" fmla="*/ 4589217 h 5081282"/>
              <a:gd name="connsiteX105" fmla="*/ 3137095 w 9355738"/>
              <a:gd name="connsiteY105" fmla="*/ 4603285 h 5081282"/>
              <a:gd name="connsiteX106" fmla="*/ 3024553 w 9355738"/>
              <a:gd name="connsiteY106" fmla="*/ 4617353 h 5081282"/>
              <a:gd name="connsiteX107" fmla="*/ 2729132 w 9355738"/>
              <a:gd name="connsiteY107" fmla="*/ 4631420 h 5081282"/>
              <a:gd name="connsiteX108" fmla="*/ 2588455 w 9355738"/>
              <a:gd name="connsiteY108" fmla="*/ 4645488 h 5081282"/>
              <a:gd name="connsiteX109" fmla="*/ 2532184 w 9355738"/>
              <a:gd name="connsiteY109" fmla="*/ 4659556 h 5081282"/>
              <a:gd name="connsiteX110" fmla="*/ 2433710 w 9355738"/>
              <a:gd name="connsiteY110" fmla="*/ 4673624 h 5081282"/>
              <a:gd name="connsiteX111" fmla="*/ 2307101 w 9355738"/>
              <a:gd name="connsiteY111" fmla="*/ 4701759 h 5081282"/>
              <a:gd name="connsiteX112" fmla="*/ 1941341 w 9355738"/>
              <a:gd name="connsiteY112" fmla="*/ 4729894 h 5081282"/>
              <a:gd name="connsiteX113" fmla="*/ 1885070 w 9355738"/>
              <a:gd name="connsiteY113" fmla="*/ 4743962 h 5081282"/>
              <a:gd name="connsiteX114" fmla="*/ 1519310 w 9355738"/>
              <a:gd name="connsiteY114" fmla="*/ 4772097 h 5081282"/>
              <a:gd name="connsiteX115" fmla="*/ 253218 w 9355738"/>
              <a:gd name="connsiteY115" fmla="*/ 4758030 h 5081282"/>
              <a:gd name="connsiteX116" fmla="*/ 126609 w 9355738"/>
              <a:gd name="connsiteY116" fmla="*/ 4715827 h 5081282"/>
              <a:gd name="connsiteX117" fmla="*/ 98473 w 9355738"/>
              <a:gd name="connsiteY117" fmla="*/ 4673624 h 5081282"/>
              <a:gd name="connsiteX118" fmla="*/ 84406 w 9355738"/>
              <a:gd name="connsiteY118" fmla="*/ 4617353 h 5081282"/>
              <a:gd name="connsiteX119" fmla="*/ 98473 w 9355738"/>
              <a:gd name="connsiteY119" fmla="*/ 3970239 h 5081282"/>
              <a:gd name="connsiteX120" fmla="*/ 112541 w 9355738"/>
              <a:gd name="connsiteY120" fmla="*/ 3224651 h 5081282"/>
              <a:gd name="connsiteX121" fmla="*/ 126609 w 9355738"/>
              <a:gd name="connsiteY121" fmla="*/ 3168380 h 5081282"/>
              <a:gd name="connsiteX122" fmla="*/ 140677 w 9355738"/>
              <a:gd name="connsiteY122" fmla="*/ 3083974 h 5081282"/>
              <a:gd name="connsiteX123" fmla="*/ 126609 w 9355738"/>
              <a:gd name="connsiteY123" fmla="*/ 2535334 h 5081282"/>
              <a:gd name="connsiteX124" fmla="*/ 98473 w 9355738"/>
              <a:gd name="connsiteY124" fmla="*/ 2394657 h 5081282"/>
              <a:gd name="connsiteX125" fmla="*/ 70338 w 9355738"/>
              <a:gd name="connsiteY125" fmla="*/ 2268048 h 5081282"/>
              <a:gd name="connsiteX126" fmla="*/ 42203 w 9355738"/>
              <a:gd name="connsiteY126" fmla="*/ 2085168 h 5081282"/>
              <a:gd name="connsiteX127" fmla="*/ 14067 w 9355738"/>
              <a:gd name="connsiteY127" fmla="*/ 2014830 h 5081282"/>
              <a:gd name="connsiteX128" fmla="*/ 0 w 9355738"/>
              <a:gd name="connsiteY128" fmla="*/ 1958559 h 5081282"/>
              <a:gd name="connsiteX129" fmla="*/ 14067 w 9355738"/>
              <a:gd name="connsiteY129" fmla="*/ 1198904 h 5081282"/>
              <a:gd name="connsiteX130" fmla="*/ 28135 w 9355738"/>
              <a:gd name="connsiteY130" fmla="*/ 1142633 h 5081282"/>
              <a:gd name="connsiteX131" fmla="*/ 56270 w 9355738"/>
              <a:gd name="connsiteY131" fmla="*/ 593993 h 5081282"/>
              <a:gd name="connsiteX132" fmla="*/ 70338 w 9355738"/>
              <a:gd name="connsiteY132" fmla="*/ 31285 h 5081282"/>
              <a:gd name="connsiteX133" fmla="*/ 112541 w 9355738"/>
              <a:gd name="connsiteY133" fmla="*/ 3150 h 5081282"/>
              <a:gd name="connsiteX134" fmla="*/ 196947 w 9355738"/>
              <a:gd name="connsiteY134" fmla="*/ 17217 h 5081282"/>
              <a:gd name="connsiteX135" fmla="*/ 211015 w 9355738"/>
              <a:gd name="connsiteY135" fmla="*/ 31285 h 5081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9355738" h="5081282">
                <a:moveTo>
                  <a:pt x="211015" y="31285"/>
                </a:moveTo>
                <a:cubicBezTo>
                  <a:pt x="239150" y="50042"/>
                  <a:pt x="263342" y="76863"/>
                  <a:pt x="295421" y="87556"/>
                </a:cubicBezTo>
                <a:lnTo>
                  <a:pt x="379827" y="115691"/>
                </a:lnTo>
                <a:cubicBezTo>
                  <a:pt x="400716" y="147024"/>
                  <a:pt x="407464" y="163123"/>
                  <a:pt x="436098" y="186030"/>
                </a:cubicBezTo>
                <a:cubicBezTo>
                  <a:pt x="449300" y="196592"/>
                  <a:pt x="464233" y="204787"/>
                  <a:pt x="478301" y="214165"/>
                </a:cubicBezTo>
                <a:cubicBezTo>
                  <a:pt x="487680" y="228233"/>
                  <a:pt x="489932" y="252700"/>
                  <a:pt x="506437" y="256368"/>
                </a:cubicBezTo>
                <a:cubicBezTo>
                  <a:pt x="603409" y="277917"/>
                  <a:pt x="587316" y="250748"/>
                  <a:pt x="633046" y="214165"/>
                </a:cubicBezTo>
                <a:cubicBezTo>
                  <a:pt x="646248" y="203603"/>
                  <a:pt x="661181" y="195408"/>
                  <a:pt x="675249" y="186030"/>
                </a:cubicBezTo>
                <a:cubicBezTo>
                  <a:pt x="815926" y="190719"/>
                  <a:pt x="957139" y="186959"/>
                  <a:pt x="1097280" y="200097"/>
                </a:cubicBezTo>
                <a:cubicBezTo>
                  <a:pt x="1110485" y="201335"/>
                  <a:pt x="1112832" y="224039"/>
                  <a:pt x="1125415" y="228233"/>
                </a:cubicBezTo>
                <a:cubicBezTo>
                  <a:pt x="1170782" y="243355"/>
                  <a:pt x="1220725" y="241245"/>
                  <a:pt x="1266092" y="256368"/>
                </a:cubicBezTo>
                <a:lnTo>
                  <a:pt x="1308295" y="270436"/>
                </a:lnTo>
                <a:cubicBezTo>
                  <a:pt x="1322363" y="265747"/>
                  <a:pt x="1338919" y="265631"/>
                  <a:pt x="1350498" y="256368"/>
                </a:cubicBezTo>
                <a:cubicBezTo>
                  <a:pt x="1408007" y="210360"/>
                  <a:pt x="1349406" y="220448"/>
                  <a:pt x="1406769" y="186030"/>
                </a:cubicBezTo>
                <a:cubicBezTo>
                  <a:pt x="1419485" y="178401"/>
                  <a:pt x="1434904" y="176651"/>
                  <a:pt x="1448972" y="171962"/>
                </a:cubicBezTo>
                <a:cubicBezTo>
                  <a:pt x="1477107" y="176651"/>
                  <a:pt x="1505534" y="179842"/>
                  <a:pt x="1533378" y="186030"/>
                </a:cubicBezTo>
                <a:cubicBezTo>
                  <a:pt x="1547853" y="189247"/>
                  <a:pt x="1560752" y="200097"/>
                  <a:pt x="1575581" y="200097"/>
                </a:cubicBezTo>
                <a:cubicBezTo>
                  <a:pt x="1627375" y="200097"/>
                  <a:pt x="1678744" y="190719"/>
                  <a:pt x="1730326" y="186030"/>
                </a:cubicBezTo>
                <a:cubicBezTo>
                  <a:pt x="1783929" y="168162"/>
                  <a:pt x="1806585" y="151783"/>
                  <a:pt x="1871003" y="200097"/>
                </a:cubicBezTo>
                <a:cubicBezTo>
                  <a:pt x="1886470" y="211698"/>
                  <a:pt x="1876424" y="239075"/>
                  <a:pt x="1885070" y="256368"/>
                </a:cubicBezTo>
                <a:cubicBezTo>
                  <a:pt x="1900519" y="287265"/>
                  <a:pt x="1926530" y="288945"/>
                  <a:pt x="1955409" y="298571"/>
                </a:cubicBezTo>
                <a:cubicBezTo>
                  <a:pt x="2025747" y="289193"/>
                  <a:pt x="2096985" y="285055"/>
                  <a:pt x="2166424" y="270436"/>
                </a:cubicBezTo>
                <a:cubicBezTo>
                  <a:pt x="2186945" y="266116"/>
                  <a:pt x="2202531" y="248061"/>
                  <a:pt x="2222695" y="242300"/>
                </a:cubicBezTo>
                <a:cubicBezTo>
                  <a:pt x="2268676" y="229163"/>
                  <a:pt x="2363372" y="214165"/>
                  <a:pt x="2363372" y="214165"/>
                </a:cubicBezTo>
                <a:cubicBezTo>
                  <a:pt x="2405575" y="223543"/>
                  <a:pt x="2448412" y="230423"/>
                  <a:pt x="2489981" y="242300"/>
                </a:cubicBezTo>
                <a:cubicBezTo>
                  <a:pt x="2514262" y="249237"/>
                  <a:pt x="2536675" y="261569"/>
                  <a:pt x="2560320" y="270436"/>
                </a:cubicBezTo>
                <a:cubicBezTo>
                  <a:pt x="2574204" y="275643"/>
                  <a:pt x="2588455" y="279815"/>
                  <a:pt x="2602523" y="284504"/>
                </a:cubicBezTo>
                <a:cubicBezTo>
                  <a:pt x="2658794" y="279815"/>
                  <a:pt x="2716123" y="282267"/>
                  <a:pt x="2771335" y="270436"/>
                </a:cubicBezTo>
                <a:cubicBezTo>
                  <a:pt x="2784304" y="267657"/>
                  <a:pt x="2789113" y="250586"/>
                  <a:pt x="2799470" y="242300"/>
                </a:cubicBezTo>
                <a:cubicBezTo>
                  <a:pt x="2843628" y="206974"/>
                  <a:pt x="2841432" y="214225"/>
                  <a:pt x="2897944" y="200097"/>
                </a:cubicBezTo>
                <a:cubicBezTo>
                  <a:pt x="2930769" y="204786"/>
                  <a:pt x="2964428" y="205441"/>
                  <a:pt x="2996418" y="214165"/>
                </a:cubicBezTo>
                <a:cubicBezTo>
                  <a:pt x="3016650" y="219683"/>
                  <a:pt x="3033414" y="234039"/>
                  <a:pt x="3052689" y="242300"/>
                </a:cubicBezTo>
                <a:cubicBezTo>
                  <a:pt x="3066319" y="248141"/>
                  <a:pt x="3080824" y="251679"/>
                  <a:pt x="3094892" y="256368"/>
                </a:cubicBezTo>
                <a:cubicBezTo>
                  <a:pt x="3173198" y="250775"/>
                  <a:pt x="3271886" y="276322"/>
                  <a:pt x="3334043" y="214165"/>
                </a:cubicBezTo>
                <a:cubicBezTo>
                  <a:pt x="3345998" y="202210"/>
                  <a:pt x="3352800" y="186030"/>
                  <a:pt x="3362178" y="171962"/>
                </a:cubicBezTo>
                <a:cubicBezTo>
                  <a:pt x="3399692" y="190719"/>
                  <a:pt x="3441969" y="202032"/>
                  <a:pt x="3474720" y="228233"/>
                </a:cubicBezTo>
                <a:cubicBezTo>
                  <a:pt x="3498166" y="246990"/>
                  <a:pt x="3518699" y="270126"/>
                  <a:pt x="3545058" y="284504"/>
                </a:cubicBezTo>
                <a:cubicBezTo>
                  <a:pt x="3571094" y="298705"/>
                  <a:pt x="3629464" y="312639"/>
                  <a:pt x="3629464" y="312639"/>
                </a:cubicBezTo>
                <a:cubicBezTo>
                  <a:pt x="3787529" y="259951"/>
                  <a:pt x="3712034" y="276727"/>
                  <a:pt x="3854547" y="256368"/>
                </a:cubicBezTo>
                <a:cubicBezTo>
                  <a:pt x="4170886" y="273018"/>
                  <a:pt x="4142684" y="279528"/>
                  <a:pt x="4501661" y="256368"/>
                </a:cubicBezTo>
                <a:cubicBezTo>
                  <a:pt x="4520955" y="255123"/>
                  <a:pt x="4539175" y="246989"/>
                  <a:pt x="4557932" y="242300"/>
                </a:cubicBezTo>
                <a:cubicBezTo>
                  <a:pt x="4572000" y="228232"/>
                  <a:pt x="4584851" y="212833"/>
                  <a:pt x="4600135" y="200097"/>
                </a:cubicBezTo>
                <a:cubicBezTo>
                  <a:pt x="4629961" y="175242"/>
                  <a:pt x="4664211" y="161026"/>
                  <a:pt x="4698609" y="143827"/>
                </a:cubicBezTo>
                <a:cubicBezTo>
                  <a:pt x="4717366" y="148516"/>
                  <a:pt x="4736290" y="152583"/>
                  <a:pt x="4754880" y="157894"/>
                </a:cubicBezTo>
                <a:cubicBezTo>
                  <a:pt x="4769138" y="161968"/>
                  <a:pt x="4782254" y="171962"/>
                  <a:pt x="4797083" y="171962"/>
                </a:cubicBezTo>
                <a:cubicBezTo>
                  <a:pt x="4853549" y="171962"/>
                  <a:pt x="4909624" y="162583"/>
                  <a:pt x="4965895" y="157894"/>
                </a:cubicBezTo>
                <a:cubicBezTo>
                  <a:pt x="5003409" y="148516"/>
                  <a:pt x="5039817" y="131690"/>
                  <a:pt x="5078437" y="129759"/>
                </a:cubicBezTo>
                <a:cubicBezTo>
                  <a:pt x="5198166" y="123773"/>
                  <a:pt x="5210451" y="131562"/>
                  <a:pt x="5289452" y="157894"/>
                </a:cubicBezTo>
                <a:cubicBezTo>
                  <a:pt x="5378547" y="148516"/>
                  <a:pt x="5471448" y="157174"/>
                  <a:pt x="5556738" y="129759"/>
                </a:cubicBezTo>
                <a:cubicBezTo>
                  <a:pt x="5607639" y="113398"/>
                  <a:pt x="5632625" y="48193"/>
                  <a:pt x="5683347" y="31285"/>
                </a:cubicBezTo>
                <a:lnTo>
                  <a:pt x="5725550" y="17217"/>
                </a:lnTo>
                <a:cubicBezTo>
                  <a:pt x="5736062" y="19845"/>
                  <a:pt x="5809607" y="36703"/>
                  <a:pt x="5824024" y="45353"/>
                </a:cubicBezTo>
                <a:cubicBezTo>
                  <a:pt x="5920577" y="103284"/>
                  <a:pt x="5774809" y="47704"/>
                  <a:pt x="5894363" y="87556"/>
                </a:cubicBezTo>
                <a:cubicBezTo>
                  <a:pt x="6027857" y="221050"/>
                  <a:pt x="5887069" y="101624"/>
                  <a:pt x="6302326" y="101624"/>
                </a:cubicBezTo>
                <a:cubicBezTo>
                  <a:pt x="6368641" y="101624"/>
                  <a:pt x="6433624" y="120381"/>
                  <a:pt x="6499273" y="129759"/>
                </a:cubicBezTo>
                <a:cubicBezTo>
                  <a:pt x="6513341" y="139137"/>
                  <a:pt x="6524599" y="156901"/>
                  <a:pt x="6541477" y="157894"/>
                </a:cubicBezTo>
                <a:cubicBezTo>
                  <a:pt x="6716903" y="168213"/>
                  <a:pt x="6693523" y="173762"/>
                  <a:pt x="6780627" y="115691"/>
                </a:cubicBezTo>
                <a:cubicBezTo>
                  <a:pt x="6808762" y="120380"/>
                  <a:pt x="6838326" y="119744"/>
                  <a:pt x="6865033" y="129759"/>
                </a:cubicBezTo>
                <a:cubicBezTo>
                  <a:pt x="6877452" y="134416"/>
                  <a:pt x="6882133" y="150537"/>
                  <a:pt x="6893169" y="157894"/>
                </a:cubicBezTo>
                <a:cubicBezTo>
                  <a:pt x="6910618" y="169527"/>
                  <a:pt x="6931232" y="175625"/>
                  <a:pt x="6949440" y="186030"/>
                </a:cubicBezTo>
                <a:cubicBezTo>
                  <a:pt x="6964120" y="194418"/>
                  <a:pt x="6976193" y="207298"/>
                  <a:pt x="6991643" y="214165"/>
                </a:cubicBezTo>
                <a:cubicBezTo>
                  <a:pt x="7018744" y="226210"/>
                  <a:pt x="7047277" y="235107"/>
                  <a:pt x="7076049" y="242300"/>
                </a:cubicBezTo>
                <a:lnTo>
                  <a:pt x="7188590" y="270436"/>
                </a:lnTo>
                <a:cubicBezTo>
                  <a:pt x="7230793" y="261057"/>
                  <a:pt x="7274186" y="255971"/>
                  <a:pt x="7315200" y="242300"/>
                </a:cubicBezTo>
                <a:cubicBezTo>
                  <a:pt x="7331240" y="236953"/>
                  <a:pt x="7341953" y="221032"/>
                  <a:pt x="7357403" y="214165"/>
                </a:cubicBezTo>
                <a:cubicBezTo>
                  <a:pt x="7417577" y="187421"/>
                  <a:pt x="7440792" y="188330"/>
                  <a:pt x="7498080" y="171962"/>
                </a:cubicBezTo>
                <a:cubicBezTo>
                  <a:pt x="7512338" y="167888"/>
                  <a:pt x="7526215" y="162583"/>
                  <a:pt x="7540283" y="157894"/>
                </a:cubicBezTo>
                <a:cubicBezTo>
                  <a:pt x="7577797" y="162583"/>
                  <a:pt x="7615858" y="164041"/>
                  <a:pt x="7652824" y="171962"/>
                </a:cubicBezTo>
                <a:cubicBezTo>
                  <a:pt x="7681823" y="178176"/>
                  <a:pt x="7737230" y="200097"/>
                  <a:pt x="7737230" y="200097"/>
                </a:cubicBezTo>
                <a:cubicBezTo>
                  <a:pt x="7774744" y="195408"/>
                  <a:pt x="7812480" y="192245"/>
                  <a:pt x="7849772" y="186030"/>
                </a:cubicBezTo>
                <a:cubicBezTo>
                  <a:pt x="7868843" y="182852"/>
                  <a:pt x="7887169" y="176156"/>
                  <a:pt x="7906043" y="171962"/>
                </a:cubicBezTo>
                <a:cubicBezTo>
                  <a:pt x="8066824" y="136232"/>
                  <a:pt x="7895382" y="178143"/>
                  <a:pt x="8032652" y="143827"/>
                </a:cubicBezTo>
                <a:cubicBezTo>
                  <a:pt x="8060787" y="148516"/>
                  <a:pt x="8088598" y="159791"/>
                  <a:pt x="8117058" y="157894"/>
                </a:cubicBezTo>
                <a:cubicBezTo>
                  <a:pt x="8211341" y="151608"/>
                  <a:pt x="8230609" y="136288"/>
                  <a:pt x="8299938" y="101624"/>
                </a:cubicBezTo>
                <a:cubicBezTo>
                  <a:pt x="8351520" y="106313"/>
                  <a:pt x="8404038" y="104839"/>
                  <a:pt x="8454683" y="115691"/>
                </a:cubicBezTo>
                <a:cubicBezTo>
                  <a:pt x="8471215" y="119234"/>
                  <a:pt x="8481764" y="136266"/>
                  <a:pt x="8496886" y="143827"/>
                </a:cubicBezTo>
                <a:cubicBezTo>
                  <a:pt x="8510149" y="150459"/>
                  <a:pt x="8525021" y="153205"/>
                  <a:pt x="8539089" y="157894"/>
                </a:cubicBezTo>
                <a:cubicBezTo>
                  <a:pt x="8600049" y="153205"/>
                  <a:pt x="8661876" y="155094"/>
                  <a:pt x="8721969" y="143827"/>
                </a:cubicBezTo>
                <a:cubicBezTo>
                  <a:pt x="8738587" y="140711"/>
                  <a:pt x="8750646" y="125836"/>
                  <a:pt x="8764172" y="115691"/>
                </a:cubicBezTo>
                <a:cubicBezTo>
                  <a:pt x="8788192" y="97675"/>
                  <a:pt x="8811064" y="78177"/>
                  <a:pt x="8834510" y="59420"/>
                </a:cubicBezTo>
                <a:lnTo>
                  <a:pt x="8918917" y="87556"/>
                </a:lnTo>
                <a:lnTo>
                  <a:pt x="8961120" y="101624"/>
                </a:lnTo>
                <a:cubicBezTo>
                  <a:pt x="9087729" y="96935"/>
                  <a:pt x="9214573" y="78529"/>
                  <a:pt x="9340947" y="87556"/>
                </a:cubicBezTo>
                <a:cubicBezTo>
                  <a:pt x="9355738" y="88612"/>
                  <a:pt x="9355015" y="114930"/>
                  <a:pt x="9355015" y="129759"/>
                </a:cubicBezTo>
                <a:cubicBezTo>
                  <a:pt x="9355015" y="144588"/>
                  <a:pt x="9345636" y="157894"/>
                  <a:pt x="9340947" y="171962"/>
                </a:cubicBezTo>
                <a:cubicBezTo>
                  <a:pt x="9331569" y="1320824"/>
                  <a:pt x="9316494" y="2469653"/>
                  <a:pt x="9312812" y="3618547"/>
                </a:cubicBezTo>
                <a:cubicBezTo>
                  <a:pt x="9311805" y="3932759"/>
                  <a:pt x="9326880" y="4246869"/>
                  <a:pt x="9326880" y="4561082"/>
                </a:cubicBezTo>
                <a:cubicBezTo>
                  <a:pt x="9326880" y="4594240"/>
                  <a:pt x="9345267" y="4652763"/>
                  <a:pt x="9312812" y="4659556"/>
                </a:cubicBezTo>
                <a:cubicBezTo>
                  <a:pt x="9119823" y="4699949"/>
                  <a:pt x="8721969" y="4687691"/>
                  <a:pt x="8721969" y="4687691"/>
                </a:cubicBezTo>
                <a:lnTo>
                  <a:pt x="8595360" y="4701759"/>
                </a:lnTo>
                <a:cubicBezTo>
                  <a:pt x="8557813" y="4706176"/>
                  <a:pt x="8520436" y="4712065"/>
                  <a:pt x="8482818" y="4715827"/>
                </a:cubicBezTo>
                <a:cubicBezTo>
                  <a:pt x="8272127" y="4736896"/>
                  <a:pt x="8375093" y="4719414"/>
                  <a:pt x="8215532" y="4743962"/>
                </a:cubicBezTo>
                <a:cubicBezTo>
                  <a:pt x="8187340" y="4748299"/>
                  <a:pt x="8159096" y="4752436"/>
                  <a:pt x="8131126" y="4758030"/>
                </a:cubicBezTo>
                <a:cubicBezTo>
                  <a:pt x="8112167" y="4761822"/>
                  <a:pt x="8093926" y="4768919"/>
                  <a:pt x="8074855" y="4772097"/>
                </a:cubicBezTo>
                <a:cubicBezTo>
                  <a:pt x="8037563" y="4778312"/>
                  <a:pt x="7999679" y="4780416"/>
                  <a:pt x="7962313" y="4786165"/>
                </a:cubicBezTo>
                <a:cubicBezTo>
                  <a:pt x="7938681" y="4789801"/>
                  <a:pt x="7915739" y="4797593"/>
                  <a:pt x="7891975" y="4800233"/>
                </a:cubicBezTo>
                <a:cubicBezTo>
                  <a:pt x="7831209" y="4806985"/>
                  <a:pt x="7769960" y="4808503"/>
                  <a:pt x="7709095" y="4814300"/>
                </a:cubicBezTo>
                <a:cubicBezTo>
                  <a:pt x="7671459" y="4817884"/>
                  <a:pt x="7634067" y="4823679"/>
                  <a:pt x="7596553" y="4828368"/>
                </a:cubicBezTo>
                <a:cubicBezTo>
                  <a:pt x="6584934" y="5081282"/>
                  <a:pt x="5503257" y="4923461"/>
                  <a:pt x="4473526" y="4786165"/>
                </a:cubicBezTo>
                <a:cubicBezTo>
                  <a:pt x="4454769" y="4776787"/>
                  <a:pt x="4437150" y="4764662"/>
                  <a:pt x="4417255" y="4758030"/>
                </a:cubicBezTo>
                <a:cubicBezTo>
                  <a:pt x="4394572" y="4750469"/>
                  <a:pt x="4370442" y="4748239"/>
                  <a:pt x="4346917" y="4743962"/>
                </a:cubicBezTo>
                <a:cubicBezTo>
                  <a:pt x="4202389" y="4717684"/>
                  <a:pt x="4182348" y="4721878"/>
                  <a:pt x="3981157" y="4701759"/>
                </a:cubicBezTo>
                <a:cubicBezTo>
                  <a:pt x="3948332" y="4692381"/>
                  <a:pt x="3915311" y="4683664"/>
                  <a:pt x="3882683" y="4673624"/>
                </a:cubicBezTo>
                <a:cubicBezTo>
                  <a:pt x="3854337" y="4664902"/>
                  <a:pt x="3827049" y="4652681"/>
                  <a:pt x="3798277" y="4645488"/>
                </a:cubicBezTo>
                <a:cubicBezTo>
                  <a:pt x="3714393" y="4624517"/>
                  <a:pt x="3545058" y="4589217"/>
                  <a:pt x="3545058" y="4589217"/>
                </a:cubicBezTo>
                <a:lnTo>
                  <a:pt x="3137095" y="4603285"/>
                </a:lnTo>
                <a:cubicBezTo>
                  <a:pt x="3099344" y="4605326"/>
                  <a:pt x="3062269" y="4614752"/>
                  <a:pt x="3024553" y="4617353"/>
                </a:cubicBezTo>
                <a:cubicBezTo>
                  <a:pt x="2926201" y="4624136"/>
                  <a:pt x="2827606" y="4626731"/>
                  <a:pt x="2729132" y="4631420"/>
                </a:cubicBezTo>
                <a:cubicBezTo>
                  <a:pt x="2682240" y="4636109"/>
                  <a:pt x="2635108" y="4638823"/>
                  <a:pt x="2588455" y="4645488"/>
                </a:cubicBezTo>
                <a:cubicBezTo>
                  <a:pt x="2569315" y="4648222"/>
                  <a:pt x="2551206" y="4656097"/>
                  <a:pt x="2532184" y="4659556"/>
                </a:cubicBezTo>
                <a:cubicBezTo>
                  <a:pt x="2499561" y="4665488"/>
                  <a:pt x="2466333" y="4667693"/>
                  <a:pt x="2433710" y="4673624"/>
                </a:cubicBezTo>
                <a:cubicBezTo>
                  <a:pt x="2341786" y="4690337"/>
                  <a:pt x="2411805" y="4687798"/>
                  <a:pt x="2307101" y="4701759"/>
                </a:cubicBezTo>
                <a:cubicBezTo>
                  <a:pt x="2193018" y="4716970"/>
                  <a:pt x="2051717" y="4722996"/>
                  <a:pt x="1941341" y="4729894"/>
                </a:cubicBezTo>
                <a:cubicBezTo>
                  <a:pt x="1922584" y="4734583"/>
                  <a:pt x="1904092" y="4740503"/>
                  <a:pt x="1885070" y="4743962"/>
                </a:cubicBezTo>
                <a:cubicBezTo>
                  <a:pt x="1754607" y="4767683"/>
                  <a:pt x="1668132" y="4764265"/>
                  <a:pt x="1519310" y="4772097"/>
                </a:cubicBezTo>
                <a:lnTo>
                  <a:pt x="253218" y="4758030"/>
                </a:lnTo>
                <a:cubicBezTo>
                  <a:pt x="174961" y="4756400"/>
                  <a:pt x="179015" y="4750764"/>
                  <a:pt x="126609" y="4715827"/>
                </a:cubicBezTo>
                <a:cubicBezTo>
                  <a:pt x="117230" y="4701759"/>
                  <a:pt x="105133" y="4689164"/>
                  <a:pt x="98473" y="4673624"/>
                </a:cubicBezTo>
                <a:cubicBezTo>
                  <a:pt x="90857" y="4655853"/>
                  <a:pt x="84406" y="4636687"/>
                  <a:pt x="84406" y="4617353"/>
                </a:cubicBezTo>
                <a:cubicBezTo>
                  <a:pt x="84406" y="4401597"/>
                  <a:pt x="94115" y="4185951"/>
                  <a:pt x="98473" y="3970239"/>
                </a:cubicBezTo>
                <a:cubicBezTo>
                  <a:pt x="103494" y="3721716"/>
                  <a:pt x="103824" y="3473072"/>
                  <a:pt x="112541" y="3224651"/>
                </a:cubicBezTo>
                <a:cubicBezTo>
                  <a:pt x="113219" y="3205329"/>
                  <a:pt x="122817" y="3187339"/>
                  <a:pt x="126609" y="3168380"/>
                </a:cubicBezTo>
                <a:cubicBezTo>
                  <a:pt x="132203" y="3140410"/>
                  <a:pt x="135988" y="3112109"/>
                  <a:pt x="140677" y="3083974"/>
                </a:cubicBezTo>
                <a:cubicBezTo>
                  <a:pt x="135988" y="2901094"/>
                  <a:pt x="134732" y="2718094"/>
                  <a:pt x="126609" y="2535334"/>
                </a:cubicBezTo>
                <a:cubicBezTo>
                  <a:pt x="124459" y="2486951"/>
                  <a:pt x="109226" y="2441255"/>
                  <a:pt x="98473" y="2394657"/>
                </a:cubicBezTo>
                <a:cubicBezTo>
                  <a:pt x="88752" y="2352532"/>
                  <a:pt x="78072" y="2310583"/>
                  <a:pt x="70338" y="2268048"/>
                </a:cubicBezTo>
                <a:cubicBezTo>
                  <a:pt x="59305" y="2207366"/>
                  <a:pt x="55583" y="2145376"/>
                  <a:pt x="42203" y="2085168"/>
                </a:cubicBezTo>
                <a:cubicBezTo>
                  <a:pt x="36725" y="2060517"/>
                  <a:pt x="22052" y="2038786"/>
                  <a:pt x="14067" y="2014830"/>
                </a:cubicBezTo>
                <a:cubicBezTo>
                  <a:pt x="7953" y="1996488"/>
                  <a:pt x="4689" y="1977316"/>
                  <a:pt x="0" y="1958559"/>
                </a:cubicBezTo>
                <a:cubicBezTo>
                  <a:pt x="4689" y="1705341"/>
                  <a:pt x="5339" y="1452015"/>
                  <a:pt x="14067" y="1198904"/>
                </a:cubicBezTo>
                <a:cubicBezTo>
                  <a:pt x="14733" y="1179581"/>
                  <a:pt x="26965" y="1161932"/>
                  <a:pt x="28135" y="1142633"/>
                </a:cubicBezTo>
                <a:cubicBezTo>
                  <a:pt x="74008" y="385753"/>
                  <a:pt x="18212" y="974596"/>
                  <a:pt x="56270" y="593993"/>
                </a:cubicBezTo>
                <a:cubicBezTo>
                  <a:pt x="60959" y="406424"/>
                  <a:pt x="52549" y="218068"/>
                  <a:pt x="70338" y="31285"/>
                </a:cubicBezTo>
                <a:cubicBezTo>
                  <a:pt x="71941" y="14454"/>
                  <a:pt x="95737" y="5017"/>
                  <a:pt x="112541" y="3150"/>
                </a:cubicBezTo>
                <a:cubicBezTo>
                  <a:pt x="140890" y="0"/>
                  <a:pt x="168812" y="12528"/>
                  <a:pt x="196947" y="17217"/>
                </a:cubicBezTo>
                <a:cubicBezTo>
                  <a:pt x="227684" y="63321"/>
                  <a:pt x="208176" y="59420"/>
                  <a:pt x="211015" y="31285"/>
                </a:cubicBezTo>
                <a:close/>
              </a:path>
            </a:pathLst>
          </a:custGeom>
          <a:solidFill>
            <a:srgbClr val="4F81BD">
              <a:alpha val="32941"/>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endParaRPr lang="ja-JP" altLang="en-US" sz="3600">
              <a:latin typeface="Arial" charset="0"/>
            </a:endParaRPr>
          </a:p>
        </p:txBody>
      </p:sp>
      <p:sp>
        <p:nvSpPr>
          <p:cNvPr id="1185" name="角丸四角形吹き出し 6"/>
          <p:cNvSpPr/>
          <p:nvPr/>
        </p:nvSpPr>
        <p:spPr>
          <a:xfrm>
            <a:off x="576752" y="764656"/>
            <a:ext cx="2365105" cy="1188600"/>
          </a:xfrm>
          <a:prstGeom prst="wedgeRoundRectCallout">
            <a:avLst>
              <a:gd name="adj1" fmla="val 67999"/>
              <a:gd name="adj2" fmla="val 29372"/>
              <a:gd name="adj3" fmla="val 16667"/>
            </a:avLst>
          </a:prstGeom>
          <a:ln w="38100">
            <a:solidFill>
              <a:srgbClr val="FF00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ja-JP" altLang="en-US" sz="2400" b="1" dirty="0">
                <a:solidFill>
                  <a:srgbClr val="FF0042"/>
                </a:solidFill>
                <a:effectLst/>
                <a:latin typeface="Arial" charset="0"/>
              </a:rPr>
              <a:t>SOSサイン</a:t>
            </a:r>
            <a:endParaRPr lang="ja-JP" altLang="en-US" sz="2000" b="1" dirty="0">
              <a:solidFill>
                <a:srgbClr val="FF0042"/>
              </a:solidFill>
              <a:effectLst/>
              <a:latin typeface="Arial" charset="0"/>
            </a:endParaRPr>
          </a:p>
          <a:p>
            <a:pPr algn="ctr"/>
            <a:r>
              <a:rPr lang="ja-JP" altLang="en-US" sz="2000" b="1" dirty="0">
                <a:solidFill>
                  <a:srgbClr val="FF0042"/>
                </a:solidFill>
                <a:effectLst/>
                <a:latin typeface="Arial" charset="0"/>
              </a:rPr>
              <a:t>気になる様子や</a:t>
            </a:r>
            <a:endParaRPr lang="ja-JP" altLang="en-US" sz="2400" b="1" dirty="0">
              <a:solidFill>
                <a:srgbClr val="FF0042"/>
              </a:solidFill>
              <a:effectLst/>
              <a:latin typeface="Arial" charset="0"/>
            </a:endParaRPr>
          </a:p>
          <a:p>
            <a:pPr algn="ctr"/>
            <a:r>
              <a:rPr lang="ja-JP" altLang="en-US" sz="2000" b="1" dirty="0">
                <a:solidFill>
                  <a:srgbClr val="FF0042"/>
                </a:solidFill>
                <a:effectLst/>
                <a:latin typeface="Arial" charset="0"/>
              </a:rPr>
              <a:t>心配な言動</a:t>
            </a:r>
          </a:p>
        </p:txBody>
      </p:sp>
      <p:sp>
        <p:nvSpPr>
          <p:cNvPr id="1186" name="タイトル 1"/>
          <p:cNvSpPr txBox="1"/>
          <p:nvPr/>
        </p:nvSpPr>
        <p:spPr>
          <a:xfrm>
            <a:off x="1498508" y="119404"/>
            <a:ext cx="5735727" cy="699523"/>
          </a:xfrm>
          <a:prstGeom prst="rect">
            <a:avLst/>
          </a:prstGeom>
        </p:spPr>
        <p:txBody>
          <a:bodyPr anchor="ctr"/>
          <a:lstStyle/>
          <a:p>
            <a:pPr algn="ctr" fontAlgn="auto">
              <a:lnSpc>
                <a:spcPct val="90000"/>
              </a:lnSpc>
              <a:spcAft>
                <a:spcPts val="0"/>
              </a:spcAft>
              <a:defRPr/>
            </a:pPr>
            <a:r>
              <a:rPr lang="ja-JP" altLang="en-US" sz="3200" dirty="0">
                <a:solidFill>
                  <a:schemeClr val="tx1"/>
                </a:solidFill>
                <a:latin typeface="AR P丸ゴシック体M"/>
                <a:ea typeface="AR P丸ゴシック体M"/>
                <a:cs typeface="Meiryo UI" panose="020B0604030504040204" pitchFamily="50" charset="-128"/>
              </a:rPr>
              <a:t>子どものサインは氷山の一角</a:t>
            </a:r>
          </a:p>
        </p:txBody>
      </p:sp>
      <p:sp>
        <p:nvSpPr>
          <p:cNvPr id="1187" name="図形 74"/>
          <p:cNvSpPr/>
          <p:nvPr/>
        </p:nvSpPr>
        <p:spPr>
          <a:xfrm>
            <a:off x="5590155" y="2696976"/>
            <a:ext cx="3303003" cy="1335528"/>
          </a:xfrm>
          <a:prstGeom prst="wedgeRoundRectCallout">
            <a:avLst>
              <a:gd name="adj1" fmla="val -36001"/>
              <a:gd name="adj2" fmla="val 71329"/>
              <a:gd name="adj3" fmla="val 16667"/>
            </a:avLst>
          </a:prstGeom>
          <a:ln w="38100" cap="flat" cmpd="sng" algn="ctr">
            <a:solidFill>
              <a:srgbClr val="FF8000"/>
            </a:solidFill>
            <a:prstDash val="solid"/>
            <a:miter lim="800000"/>
          </a:ln>
        </p:spPr>
        <p:style>
          <a:lnRef idx="1">
            <a:schemeClr val="dk1"/>
          </a:lnRef>
          <a:fillRef idx="2">
            <a:schemeClr val="dk1"/>
          </a:fillRef>
          <a:effectRef idx="1">
            <a:schemeClr val="dk1"/>
          </a:effectRef>
          <a:fontRef idx="minor">
            <a:schemeClr val="dk1"/>
          </a:fontRef>
        </p:style>
        <p:txBody>
          <a:bodyPr anchor="ctr"/>
          <a:lstStyle/>
          <a:p>
            <a:pPr algn="ctr">
              <a:defRPr lang="ja-JP" altLang="en-US"/>
            </a:pPr>
            <a:endParaRPr lang="ja-JP" altLang="en-US"/>
          </a:p>
        </p:txBody>
      </p:sp>
      <p:sp>
        <p:nvSpPr>
          <p:cNvPr id="1188" name="テキスト 73"/>
          <p:cNvSpPr txBox="1"/>
          <p:nvPr/>
        </p:nvSpPr>
        <p:spPr>
          <a:xfrm>
            <a:off x="5737561" y="3001152"/>
            <a:ext cx="3220124" cy="922437"/>
          </a:xfrm>
          <a:prstGeom prst="rect">
            <a:avLst/>
          </a:prstGeom>
        </p:spPr>
        <p:txBody>
          <a:bodyPr wrap="square">
            <a:spAutoFit/>
          </a:bodyPr>
          <a:lstStyle/>
          <a:p>
            <a:pPr>
              <a:defRPr lang="ja-JP" altLang="en-US"/>
            </a:pPr>
            <a:r>
              <a:rPr lang="ja-JP" altLang="en-US" sz="1800" b="1">
                <a:solidFill>
                  <a:schemeClr val="accent4"/>
                </a:solidFill>
                <a:effectLst>
                  <a:outerShdw blurRad="38100" dist="38100" dir="2700000" algn="tl">
                    <a:srgbClr val="000000">
                      <a:alpha val="43137"/>
                    </a:srgbClr>
                  </a:outerShdw>
                </a:effectLst>
              </a:rPr>
              <a:t>子どもの発するSOSサイン</a:t>
            </a:r>
            <a:endParaRPr sz="1800"/>
          </a:p>
          <a:p>
            <a:pPr>
              <a:defRPr lang="ja-JP" altLang="en-US"/>
            </a:pPr>
            <a:r>
              <a:rPr lang="ja-JP" altLang="en-US" sz="1800" b="1">
                <a:solidFill>
                  <a:schemeClr val="accent4"/>
                </a:solidFill>
                <a:effectLst>
                  <a:outerShdw blurRad="38100" dist="38100" dir="2700000" algn="tl">
                    <a:srgbClr val="000000">
                      <a:alpha val="43137"/>
                    </a:srgbClr>
                  </a:outerShdw>
                </a:effectLst>
              </a:rPr>
              <a:t>には、そうならざるを得ない</a:t>
            </a:r>
            <a:endParaRPr sz="1800"/>
          </a:p>
          <a:p>
            <a:pPr>
              <a:defRPr lang="ja-JP" altLang="en-US"/>
            </a:pPr>
            <a:r>
              <a:rPr lang="ja-JP" altLang="en-US" sz="1800" b="1">
                <a:solidFill>
                  <a:schemeClr val="accent4"/>
                </a:solidFill>
                <a:effectLst>
                  <a:outerShdw blurRad="38100" dist="38100" dir="2700000" algn="tl">
                    <a:srgbClr val="000000">
                      <a:alpha val="43137"/>
                    </a:srgbClr>
                  </a:outerShdw>
                </a:effectLst>
              </a:rPr>
              <a:t>背景が潜んでいます</a:t>
            </a:r>
            <a:endParaRPr sz="1800"/>
          </a:p>
        </p:txBody>
      </p:sp>
      <p:sp>
        <p:nvSpPr>
          <p:cNvPr id="1189" name="テキスト 86"/>
          <p:cNvSpPr txBox="1"/>
          <p:nvPr/>
        </p:nvSpPr>
        <p:spPr>
          <a:xfrm>
            <a:off x="6073774" y="874116"/>
            <a:ext cx="2823321" cy="645438"/>
          </a:xfrm>
          <a:prstGeom prst="rect">
            <a:avLst/>
          </a:prstGeom>
        </p:spPr>
        <p:txBody>
          <a:bodyPr wrap="square">
            <a:spAutoFit/>
          </a:bodyPr>
          <a:lstStyle/>
          <a:p>
            <a:pPr>
              <a:defRPr lang="ja-JP" altLang="en-US"/>
            </a:pPr>
            <a:r>
              <a:rPr lang="ja-JP" altLang="en-US">
                <a:solidFill>
                  <a:srgbClr val="7030A0"/>
                </a:solidFill>
                <a:latin typeface="AR P丸ゴシック体E"/>
                <a:ea typeface="AR P丸ゴシック体E"/>
              </a:rPr>
              <a:t>それぞれの背景があって、</a:t>
            </a:r>
          </a:p>
          <a:p>
            <a:pPr>
              <a:defRPr lang="ja-JP" altLang="en-US"/>
            </a:pPr>
            <a:r>
              <a:rPr lang="ja-JP" altLang="en-US">
                <a:solidFill>
                  <a:srgbClr val="7030A0"/>
                </a:solidFill>
                <a:latin typeface="AR P丸ゴシック体E"/>
                <a:ea typeface="AR P丸ゴシック体E"/>
              </a:rPr>
              <a:t>サインが出ています</a:t>
            </a:r>
          </a:p>
        </p:txBody>
      </p:sp>
      <p:sp>
        <p:nvSpPr>
          <p:cNvPr id="1190" name="図形 89"/>
          <p:cNvSpPr/>
          <p:nvPr/>
        </p:nvSpPr>
        <p:spPr>
          <a:xfrm>
            <a:off x="5737561" y="549655"/>
            <a:ext cx="3155597" cy="1348020"/>
          </a:xfrm>
          <a:prstGeom prst="cloudCallout">
            <a:avLst>
              <a:gd name="adj1" fmla="val -41441"/>
              <a:gd name="adj2" fmla="val 45764"/>
            </a:avLst>
          </a:prstGeom>
          <a:noFill/>
        </p:spPr>
        <p:style>
          <a:lnRef idx="2">
            <a:schemeClr val="accent5"/>
          </a:lnRef>
          <a:fillRef idx="1">
            <a:schemeClr val="lt1"/>
          </a:fillRef>
          <a:effectRef idx="0">
            <a:schemeClr val="accent5"/>
          </a:effectRef>
          <a:fontRef idx="minor">
            <a:schemeClr val="dk1"/>
          </a:fontRef>
        </p:style>
        <p:txBody>
          <a:bodyPr anchor="ctr"/>
          <a:lstStyle/>
          <a:p>
            <a:pPr algn="ctr">
              <a:defRPr lang="ja-JP" altLang="en-US"/>
            </a:pPr>
            <a:endParaRPr lang="ja-JP" altLang="en-US"/>
          </a:p>
        </p:txBody>
      </p:sp>
    </p:spTree>
    <p:extLst>
      <p:ext uri="{BB962C8B-B14F-4D97-AF65-F5344CB8AC3E}">
        <p14:creationId xmlns:p14="http://schemas.microsoft.com/office/powerpoint/2010/main" val="104625217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96" name="四角形 89"/>
          <p:cNvSpPr>
            <a:spLocks noGrp="1"/>
          </p:cNvSpPr>
          <p:nvPr>
            <p:ph type="title"/>
          </p:nvPr>
        </p:nvSpPr>
        <p:spPr>
          <a:xfrm>
            <a:off x="348208" y="365042"/>
            <a:ext cx="8364320" cy="811576"/>
          </a:xfrm>
          <a:prstGeom prst="rect">
            <a:avLst/>
          </a:prstGeom>
        </p:spPr>
        <p:txBody>
          <a:bodyPr>
            <a:normAutofit fontScale="90000"/>
          </a:bodyPr>
          <a:lstStyle/>
          <a:p>
            <a:pPr algn="ctr"/>
            <a:r>
              <a:rPr kumimoji="1" lang="ja-JP" altLang="en-US" sz="2666">
                <a:latin typeface="AR P丸ゴシック体M"/>
                <a:ea typeface="AR P丸ゴシック体M"/>
              </a:rPr>
              <a:t>子どものサインに気づいたら</a:t>
            </a:r>
            <a:r>
              <a:rPr kumimoji="1" lang="ja-JP" altLang="en-US" sz="3111">
                <a:latin typeface="AR P丸ゴシック体M"/>
                <a:ea typeface="AR P丸ゴシック体M"/>
              </a:rPr>
              <a:t>　</a:t>
            </a:r>
            <a:r>
              <a:rPr kumimoji="1" lang="ja-JP" altLang="en-US" sz="2222">
                <a:latin typeface="AR P丸ゴシック体M"/>
                <a:ea typeface="AR P丸ゴシック体M"/>
              </a:rPr>
              <a:t>～子どもに寄り添い、話を聴く～</a:t>
            </a:r>
            <a:endParaRPr sz="2222"/>
          </a:p>
        </p:txBody>
      </p:sp>
      <p:sp>
        <p:nvSpPr>
          <p:cNvPr id="1197" name="四角形 90"/>
          <p:cNvSpPr>
            <a:spLocks noGrp="1"/>
          </p:cNvSpPr>
          <p:nvPr>
            <p:ph idx="1"/>
          </p:nvPr>
        </p:nvSpPr>
        <p:spPr>
          <a:xfrm>
            <a:off x="224256" y="1179585"/>
            <a:ext cx="8809241" cy="5451118"/>
          </a:xfrm>
          <a:prstGeom prst="rect">
            <a:avLst/>
          </a:prstGeom>
        </p:spPr>
        <p:txBody>
          <a:bodyPr>
            <a:normAutofit fontScale="92500"/>
          </a:bodyPr>
          <a:lstStyle/>
          <a:p>
            <a:pPr marL="0" indent="0">
              <a:buNone/>
            </a:pPr>
            <a:r>
              <a:rPr lang="ja-JP" altLang="en-US" sz="2400">
                <a:solidFill>
                  <a:srgbClr val="002060"/>
                </a:solidFill>
                <a:effectLst>
                  <a:outerShdw blurRad="38100" dist="38100" dir="2700000" algn="tl">
                    <a:srgbClr val="000000">
                      <a:alpha val="43137"/>
                    </a:srgbClr>
                  </a:outerShdw>
                </a:effectLst>
                <a:latin typeface="AR P丸ゴシック体M"/>
                <a:ea typeface="AR P丸ゴシック体M"/>
                <a:sym typeface="Symbol" pitchFamily="18" charset="2"/>
              </a:rPr>
              <a:t></a:t>
            </a:r>
            <a:r>
              <a:rPr kumimoji="1" lang="ja-JP" altLang="en-US" sz="2400">
                <a:solidFill>
                  <a:srgbClr val="002060"/>
                </a:solidFill>
                <a:effectLst>
                  <a:outerShdw blurRad="38100" dist="38100" dir="2700000" algn="tl">
                    <a:srgbClr val="000000">
                      <a:alpha val="43137"/>
                    </a:srgbClr>
                  </a:outerShdw>
                </a:effectLst>
                <a:latin typeface="AR P丸ゴシック体M"/>
                <a:ea typeface="AR P丸ゴシック体M"/>
              </a:rPr>
              <a:t>心配していることを伝える</a:t>
            </a:r>
          </a:p>
          <a:p>
            <a:pPr marL="0" indent="0">
              <a:buNone/>
            </a:pPr>
            <a:r>
              <a:rPr kumimoji="1" lang="ja-JP" altLang="en-US" sz="1647"/>
              <a:t>   ・注意や叱責ではなく、心配している気持ちを伝える</a:t>
            </a:r>
            <a:endParaRPr sz="1647"/>
          </a:p>
          <a:p>
            <a:pPr marL="0" indent="0">
              <a:buNone/>
            </a:pPr>
            <a:r>
              <a:rPr kumimoji="1" lang="ja-JP" altLang="en-US" sz="1647"/>
              <a:t>　・話を聴いても良いか、子どもの気持ちを確認する　・周囲の人に聴かれていないか、配慮する</a:t>
            </a:r>
            <a:endParaRPr sz="1647"/>
          </a:p>
          <a:p>
            <a:pPr marL="0" indent="0">
              <a:buNone/>
            </a:pPr>
            <a:endParaRPr kumimoji="1" lang="ja-JP" altLang="en-US" sz="2000"/>
          </a:p>
          <a:p>
            <a:pPr marL="0" indent="0">
              <a:buNone/>
            </a:pPr>
            <a:r>
              <a:rPr lang="ja-JP" altLang="en-US" sz="2400">
                <a:solidFill>
                  <a:srgbClr val="002060"/>
                </a:solidFill>
                <a:effectLst>
                  <a:outerShdw blurRad="38100" dist="38100" dir="2700000" algn="tl">
                    <a:srgbClr val="000000">
                      <a:alpha val="43137"/>
                    </a:srgbClr>
                  </a:outerShdw>
                </a:effectLst>
                <a:latin typeface="AR P丸ゴシック体M"/>
                <a:ea typeface="AR P丸ゴシック体M"/>
                <a:sym typeface="Symbol" pitchFamily="18" charset="2"/>
              </a:rPr>
              <a:t></a:t>
            </a:r>
            <a:r>
              <a:rPr kumimoji="1" lang="ja-JP" altLang="en-US" sz="2400">
                <a:solidFill>
                  <a:srgbClr val="002060"/>
                </a:solidFill>
                <a:effectLst>
                  <a:outerShdw blurRad="38100" dist="38100" dir="2700000" algn="tl">
                    <a:srgbClr val="000000">
                      <a:alpha val="43137"/>
                    </a:srgbClr>
                  </a:outerShdw>
                </a:effectLst>
                <a:latin typeface="AR P丸ゴシック体M"/>
                <a:ea typeface="AR P丸ゴシック体M"/>
              </a:rPr>
              <a:t>傾聴と受容の姿勢</a:t>
            </a:r>
          </a:p>
          <a:p>
            <a:pPr marL="0" indent="0">
              <a:buNone/>
            </a:pPr>
            <a:r>
              <a:rPr kumimoji="1" lang="ja-JP" altLang="en-US" sz="1647"/>
              <a:t>    ・子どもの話を遮らず最後まで聴く　・ジャッジやアドバイスはせず、ありのままに受け止める</a:t>
            </a:r>
            <a:endParaRPr sz="1647"/>
          </a:p>
          <a:p>
            <a:pPr marL="0" indent="0">
              <a:buNone/>
            </a:pPr>
            <a:r>
              <a:rPr kumimoji="1" lang="ja-JP" altLang="en-US" sz="1647"/>
              <a:t>　・子どもの言葉を時々繰り返す（繰り返すことで子どもに「しっかり聴いている」ことが伝わる）</a:t>
            </a:r>
            <a:endParaRPr sz="1647"/>
          </a:p>
          <a:p>
            <a:pPr marL="0" indent="0">
              <a:buNone/>
            </a:pPr>
            <a:r>
              <a:rPr kumimoji="1" lang="ja-JP" altLang="en-US" sz="1647"/>
              <a:t>　・こちらの思いを一方的に伝えるのではなく、子どもの心情に沿った言葉（つらいね、しんどいね、</a:t>
            </a:r>
            <a:endParaRPr sz="1647"/>
          </a:p>
          <a:p>
            <a:pPr marL="0" indent="0">
              <a:buNone/>
            </a:pPr>
            <a:r>
              <a:rPr kumimoji="1" lang="ja-JP" altLang="en-US" sz="1647"/>
              <a:t>　　大変だったね　など）を伝える</a:t>
            </a:r>
            <a:endParaRPr sz="1647"/>
          </a:p>
          <a:p>
            <a:pPr marL="0" indent="0">
              <a:buNone/>
            </a:pPr>
            <a:r>
              <a:rPr kumimoji="1" lang="ja-JP" altLang="en-US" sz="1647"/>
              <a:t>　・</a:t>
            </a:r>
            <a:r>
              <a:rPr lang="ja-JP" altLang="en-US" sz="1647"/>
              <a:t>答えが「イエス」「ノー」にならないよう、できるだけ「ＨＯＷ」で聴き、気持ちや困りごとが</a:t>
            </a:r>
            <a:endParaRPr kumimoji="1" lang="ja-JP" altLang="en-US" sz="1647"/>
          </a:p>
          <a:p>
            <a:pPr marL="0" indent="0">
              <a:buNone/>
            </a:pPr>
            <a:r>
              <a:rPr lang="ja-JP" altLang="en-US" sz="1647"/>
              <a:t>　　子ども自身の言葉で表せるようにする（問い詰める聴き方になっていないか気をつける）</a:t>
            </a:r>
            <a:endParaRPr kumimoji="1" lang="ja-JP" altLang="en-US" sz="1647">
              <a:solidFill>
                <a:srgbClr val="FF0000"/>
              </a:solidFill>
              <a:latin typeface="AR P丸ゴシック体M"/>
              <a:ea typeface="AR P丸ゴシック体M"/>
            </a:endParaRPr>
          </a:p>
          <a:p>
            <a:pPr marL="0" indent="0">
              <a:buNone/>
            </a:pPr>
            <a:endParaRPr lang="ja-JP" altLang="en-US" sz="1647"/>
          </a:p>
          <a:p>
            <a:pPr marL="0" indent="0" algn="ctr">
              <a:buNone/>
            </a:pPr>
            <a:r>
              <a:rPr kumimoji="1" lang="ja-JP" altLang="en-US" sz="1729">
                <a:solidFill>
                  <a:srgbClr val="FF0000"/>
                </a:solidFill>
                <a:latin typeface="AR P丸ゴシック体M"/>
                <a:ea typeface="AR P丸ゴシック体M"/>
              </a:rPr>
              <a:t>＊子どもが「困ってない」や「話したくない」と言った場合は、「いつでも話を聴くよ」と伝え、</a:t>
            </a:r>
            <a:endParaRPr sz="1729"/>
          </a:p>
          <a:p>
            <a:pPr marL="0" indent="0" algn="ctr">
              <a:buNone/>
            </a:pPr>
            <a:r>
              <a:rPr kumimoji="1" lang="ja-JP" altLang="en-US" sz="1729">
                <a:solidFill>
                  <a:srgbClr val="FF0000"/>
                </a:solidFill>
                <a:latin typeface="AR P丸ゴシック体M"/>
                <a:ea typeface="AR P丸ゴシック体M"/>
              </a:rPr>
              <a:t>引き続き丁寧な観察や声かけを行うことが大切</a:t>
            </a:r>
            <a:endParaRPr sz="1729"/>
          </a:p>
        </p:txBody>
      </p:sp>
      <p:pic>
        <p:nvPicPr>
          <p:cNvPr id="1198" name="オブジェクト 2986" descr="5つ葉のクローバーのイラスト"/>
          <p:cNvPicPr>
            <a:picLocks noChangeAspect="1"/>
          </p:cNvPicPr>
          <p:nvPr/>
        </p:nvPicPr>
        <p:blipFill>
          <a:blip r:embed="rId1"/>
          <a:stretch>
            <a:fillRect/>
          </a:stretch>
        </p:blipFill>
        <p:spPr>
          <a:xfrm>
            <a:off x="8273261" y="5820467"/>
            <a:ext cx="607598" cy="810236"/>
          </a:xfrm>
          <a:prstGeom prst="rect">
            <a:avLst/>
          </a:prstGeom>
          <a:noFill/>
          <a:ln>
            <a:miter/>
          </a:ln>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04" name="四角形 112"/>
          <p:cNvSpPr>
            <a:spLocks noGrp="1"/>
          </p:cNvSpPr>
          <p:nvPr>
            <p:ph type="title"/>
          </p:nvPr>
        </p:nvSpPr>
        <p:spPr>
          <a:xfrm>
            <a:off x="187861" y="365347"/>
            <a:ext cx="8833465" cy="924806"/>
          </a:xfrm>
          <a:prstGeom prst="rect">
            <a:avLst/>
          </a:prstGeom>
        </p:spPr>
        <p:txBody>
          <a:bodyPr>
            <a:normAutofit/>
          </a:bodyPr>
          <a:lstStyle/>
          <a:p>
            <a:pPr algn="ctr"/>
            <a:r>
              <a:rPr kumimoji="1" lang="ja-JP" altLang="en-US" sz="2400">
                <a:latin typeface="AR P丸ゴシック体M"/>
                <a:ea typeface="AR P丸ゴシック体M"/>
              </a:rPr>
              <a:t>子どものサインに気づいたら</a:t>
            </a:r>
            <a:r>
              <a:rPr kumimoji="1" lang="ja-JP" altLang="en-US" sz="3200">
                <a:latin typeface="AR P丸ゴシック体M"/>
                <a:ea typeface="AR P丸ゴシック体M"/>
              </a:rPr>
              <a:t>　</a:t>
            </a:r>
            <a:r>
              <a:rPr kumimoji="1" lang="ja-JP" altLang="en-US" sz="2000">
                <a:latin typeface="AR P丸ゴシック体M"/>
                <a:ea typeface="AR P丸ゴシック体M"/>
              </a:rPr>
              <a:t>～子どもに寄り添い、支援につなげる～</a:t>
            </a:r>
            <a:endParaRPr sz="2000"/>
          </a:p>
        </p:txBody>
      </p:sp>
      <p:sp>
        <p:nvSpPr>
          <p:cNvPr id="1205" name="四角形 113"/>
          <p:cNvSpPr>
            <a:spLocks noGrp="1"/>
          </p:cNvSpPr>
          <p:nvPr>
            <p:ph idx="1"/>
          </p:nvPr>
        </p:nvSpPr>
        <p:spPr>
          <a:xfrm>
            <a:off x="182594" y="1296414"/>
            <a:ext cx="8842524" cy="5365415"/>
          </a:xfrm>
          <a:prstGeom prst="rect">
            <a:avLst/>
          </a:prstGeom>
        </p:spPr>
        <p:txBody>
          <a:bodyPr>
            <a:normAutofit/>
          </a:bodyPr>
          <a:lstStyle/>
          <a:p>
            <a:pPr marL="0" indent="0">
              <a:buNone/>
            </a:pPr>
            <a:r>
              <a:rPr lang="ja-JP" altLang="en-US" sz="2200">
                <a:solidFill>
                  <a:srgbClr val="002060"/>
                </a:solidFill>
                <a:effectLst>
                  <a:outerShdw blurRad="38100" dist="38100" dir="2700000" algn="tl">
                    <a:srgbClr val="000000">
                      <a:alpha val="43137"/>
                    </a:srgbClr>
                  </a:outerShdw>
                </a:effectLst>
                <a:latin typeface="AR P丸ゴシック体M"/>
                <a:ea typeface="AR P丸ゴシック体M"/>
                <a:sym typeface="Symbol" pitchFamily="18" charset="2"/>
              </a:rPr>
              <a:t></a:t>
            </a:r>
            <a:r>
              <a:rPr lang="ja-JP" altLang="en-US" sz="2200">
                <a:solidFill>
                  <a:srgbClr val="002060"/>
                </a:solidFill>
                <a:effectLst>
                  <a:outerShdw blurRad="38100" dist="38100" dir="2700000" algn="tl">
                    <a:srgbClr val="000000">
                      <a:alpha val="43137"/>
                    </a:srgbClr>
                  </a:outerShdw>
                </a:effectLst>
                <a:latin typeface="AR P丸ゴシック体M"/>
                <a:ea typeface="AR P丸ゴシック体M"/>
                <a:sym typeface="Symbol" pitchFamily="18" charset="2"/>
              </a:rPr>
              <a:t>悩みや困りごとがはっきりしている場合</a:t>
            </a:r>
            <a:endParaRPr kumimoji="1" lang="ja-JP" altLang="en-US" sz="2200">
              <a:solidFill>
                <a:srgbClr val="002060"/>
              </a:solidFill>
              <a:effectLst>
                <a:outerShdw blurRad="38100" dist="38100" dir="2700000" algn="tl">
                  <a:srgbClr val="000000">
                    <a:alpha val="43137"/>
                  </a:srgbClr>
                </a:outerShdw>
              </a:effectLst>
              <a:latin typeface="AR P丸ゴシック体M"/>
              <a:ea typeface="AR P丸ゴシック体M"/>
            </a:endParaRPr>
          </a:p>
          <a:p>
            <a:pPr marL="0" indent="0">
              <a:buNone/>
            </a:pPr>
            <a:r>
              <a:rPr kumimoji="1" lang="ja-JP" altLang="en-US" sz="1513"/>
              <a:t>    ・解決方法があれば、具体的に子どもに示し、気持ちを確認する</a:t>
            </a:r>
            <a:endParaRPr sz="1513"/>
          </a:p>
          <a:p>
            <a:pPr marL="0" indent="0">
              <a:buNone/>
            </a:pPr>
            <a:r>
              <a:rPr kumimoji="1" lang="ja-JP" altLang="en-US" sz="1513"/>
              <a:t>　・すぐに解決できないことであれば、気持ちを受け止めながら、一緒に考えていくことを伝える</a:t>
            </a:r>
            <a:endParaRPr sz="1513"/>
          </a:p>
          <a:p>
            <a:pPr marL="0" indent="0">
              <a:buNone/>
            </a:pPr>
            <a:r>
              <a:rPr kumimoji="1" lang="ja-JP" altLang="en-US" sz="1513"/>
              <a:t>　・保護者に伝える場合は、子どもが納得できるように伝える</a:t>
            </a:r>
            <a:endParaRPr sz="1513"/>
          </a:p>
          <a:p>
            <a:pPr marL="0" indent="0">
              <a:buNone/>
            </a:pPr>
            <a:r>
              <a:rPr kumimoji="1" lang="ja-JP" altLang="en-US" sz="1513"/>
              <a:t>　・これからも時々話を聴かせて欲しいと伝える　・SCやSSWも相談できる人であることを伝える</a:t>
            </a:r>
            <a:endParaRPr sz="1513"/>
          </a:p>
          <a:p>
            <a:pPr marL="0" indent="0">
              <a:buNone/>
            </a:pPr>
            <a:r>
              <a:rPr kumimoji="1" lang="ja-JP" altLang="en-US" sz="2000"/>
              <a:t>　　　</a:t>
            </a:r>
          </a:p>
          <a:p>
            <a:pPr marL="0" indent="0">
              <a:buNone/>
            </a:pPr>
            <a:r>
              <a:rPr lang="ja-JP" altLang="en-US" sz="2200">
                <a:solidFill>
                  <a:srgbClr val="002060"/>
                </a:solidFill>
                <a:effectLst>
                  <a:outerShdw blurRad="38100" dist="38100" dir="2700000" algn="tl">
                    <a:srgbClr val="000000">
                      <a:alpha val="43137"/>
                    </a:srgbClr>
                  </a:outerShdw>
                </a:effectLst>
                <a:latin typeface="AR P丸ゴシック体M"/>
                <a:ea typeface="AR P丸ゴシック体M"/>
                <a:sym typeface="Symbol" pitchFamily="18" charset="2"/>
              </a:rPr>
              <a:t></a:t>
            </a:r>
            <a:r>
              <a:rPr lang="ja-JP" altLang="en-US" sz="2200">
                <a:solidFill>
                  <a:srgbClr val="002060"/>
                </a:solidFill>
                <a:effectLst>
                  <a:outerShdw blurRad="38100" dist="38100" dir="2700000" algn="tl">
                    <a:srgbClr val="000000">
                      <a:alpha val="43137"/>
                    </a:srgbClr>
                  </a:outerShdw>
                </a:effectLst>
                <a:latin typeface="AR P丸ゴシック体M"/>
                <a:ea typeface="AR P丸ゴシック体M"/>
                <a:sym typeface="Symbol" pitchFamily="18" charset="2"/>
              </a:rPr>
              <a:t>言語化できない悩みや漠然とした不安がある場合</a:t>
            </a:r>
            <a:endParaRPr sz="2200"/>
          </a:p>
          <a:p>
            <a:pPr marL="0" indent="0">
              <a:buNone/>
            </a:pPr>
            <a:r>
              <a:rPr lang="ja-JP" altLang="en-US" sz="1400">
                <a:sym typeface="Symbol" pitchFamily="18" charset="2"/>
              </a:rPr>
              <a:t>    ・傾聴と受容の姿勢で寄り添う　・気持ちが和らいだり落ち着く方法を一緒に考える</a:t>
            </a:r>
            <a:endParaRPr sz="1400"/>
          </a:p>
          <a:p>
            <a:pPr marL="0" indent="0">
              <a:buNone/>
            </a:pPr>
            <a:r>
              <a:rPr kumimoji="1" lang="ja-JP" altLang="en-US" sz="1400"/>
              <a:t>　・保護者に伝える場合は、子どもが納得できるように伝える</a:t>
            </a:r>
            <a:endParaRPr sz="1400"/>
          </a:p>
          <a:p>
            <a:pPr marL="0" indent="0">
              <a:buNone/>
            </a:pPr>
            <a:r>
              <a:rPr kumimoji="1" lang="ja-JP" altLang="en-US" sz="1400"/>
              <a:t>　・これからも時々話を聴かせて欲しいと伝える　・SCやSSWも相談できる人であることを伝える</a:t>
            </a:r>
            <a:endParaRPr kumimoji="1" lang="ja-JP" altLang="en-US" sz="1400">
              <a:solidFill>
                <a:srgbClr val="FF0000"/>
              </a:solidFill>
              <a:latin typeface="AR P丸ゴシック体M"/>
              <a:ea typeface="AR P丸ゴシック体M"/>
            </a:endParaRPr>
          </a:p>
          <a:p>
            <a:pPr marL="0" indent="0">
              <a:buNone/>
            </a:pPr>
            <a:endParaRPr kumimoji="1" lang="ja-JP" altLang="en-US" sz="2000"/>
          </a:p>
          <a:p>
            <a:pPr marL="0" indent="0" algn="ctr">
              <a:buNone/>
            </a:pPr>
            <a:r>
              <a:rPr kumimoji="1" lang="ja-JP" altLang="en-US" sz="1600">
                <a:solidFill>
                  <a:srgbClr val="FF0000"/>
                </a:solidFill>
                <a:latin typeface="AR P丸ゴシック体M"/>
                <a:ea typeface="AR P丸ゴシック体M"/>
              </a:rPr>
              <a:t>＊ただ聴くだけではなく、早期支援へのステップとして聴くことが大切</a:t>
            </a:r>
            <a:endParaRPr sz="1600"/>
          </a:p>
          <a:p>
            <a:pPr marL="0" indent="0" algn="ctr">
              <a:buNone/>
            </a:pPr>
            <a:r>
              <a:rPr kumimoji="1" lang="ja-JP" altLang="en-US" sz="1600">
                <a:solidFill>
                  <a:srgbClr val="FF0000"/>
                </a:solidFill>
                <a:latin typeface="AR P丸ゴシック体M"/>
                <a:ea typeface="AR P丸ゴシック体M"/>
              </a:rPr>
              <a:t>＊保護者から話を聴く場合も、保護者に寄り添った聴き方をする</a:t>
            </a:r>
            <a:endParaRPr kumimoji="1" lang="ja-JP" altLang="en-US" sz="1600">
              <a:solidFill>
                <a:srgbClr val="FF0000"/>
              </a:solidFill>
            </a:endParaRPr>
          </a:p>
        </p:txBody>
      </p:sp>
      <p:pic>
        <p:nvPicPr>
          <p:cNvPr id="1206" name="オブジェクト 2987" descr="5つ葉のクローバーのイラスト"/>
          <p:cNvPicPr>
            <a:picLocks noChangeAspect="1"/>
          </p:cNvPicPr>
          <p:nvPr/>
        </p:nvPicPr>
        <p:blipFill>
          <a:blip r:embed="rId1"/>
          <a:stretch>
            <a:fillRect/>
          </a:stretch>
        </p:blipFill>
        <p:spPr>
          <a:xfrm>
            <a:off x="8273261" y="5820467"/>
            <a:ext cx="607598" cy="810236"/>
          </a:xfrm>
          <a:prstGeom prst="rect">
            <a:avLst/>
          </a:prstGeom>
          <a:noFill/>
          <a:ln>
            <a:miter/>
          </a:ln>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12" name="楕円 168"/>
          <p:cNvSpPr/>
          <p:nvPr/>
        </p:nvSpPr>
        <p:spPr>
          <a:xfrm>
            <a:off x="1567627" y="1599807"/>
            <a:ext cx="6263306" cy="4835306"/>
          </a:xfrm>
          <a:prstGeom prst="ellipse">
            <a:avLst/>
          </a:prstGeom>
          <a:noFill/>
          <a:ln w="38100" cap="flat" cmpd="sng" algn="ctr">
            <a:solidFill>
              <a:schemeClr val="accent5"/>
            </a:solidFill>
            <a:prstDash val="solid"/>
            <a:miter lim="800000"/>
          </a:ln>
        </p:spPr>
        <p:style>
          <a:lnRef idx="2">
            <a:schemeClr val="accent5"/>
          </a:lnRef>
          <a:fillRef idx="1">
            <a:schemeClr val="lt1"/>
          </a:fillRef>
          <a:effectRef idx="0">
            <a:schemeClr val="accent5"/>
          </a:effectRef>
          <a:fontRef idx="minor">
            <a:schemeClr val="dk1"/>
          </a:fontRef>
        </p:style>
        <p:txBody>
          <a:bodyPr anchor="ctr"/>
          <a:lstStyle/>
          <a:p>
            <a:pPr algn="ctr">
              <a:defRPr lang="ja-JP" altLang="en-US"/>
            </a:pPr>
            <a:endParaRPr lang="ja-JP" altLang="en-US"/>
          </a:p>
        </p:txBody>
      </p:sp>
      <p:sp>
        <p:nvSpPr>
          <p:cNvPr id="1213" name="図形 180"/>
          <p:cNvSpPr/>
          <p:nvPr/>
        </p:nvSpPr>
        <p:spPr>
          <a:xfrm>
            <a:off x="7254462" y="4148808"/>
            <a:ext cx="1700484" cy="862653"/>
          </a:xfrm>
          <a:prstGeom prst="wedgeRoundRectCallout">
            <a:avLst>
              <a:gd name="adj1" fmla="val -39469"/>
              <a:gd name="adj2" fmla="val -74298"/>
              <a:gd name="adj3" fmla="val 16667"/>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a:p>
        </p:txBody>
      </p:sp>
      <p:sp>
        <p:nvSpPr>
          <p:cNvPr id="1214" name="図形 179"/>
          <p:cNvSpPr/>
          <p:nvPr/>
        </p:nvSpPr>
        <p:spPr>
          <a:xfrm>
            <a:off x="6587717" y="1247296"/>
            <a:ext cx="2202631" cy="799653"/>
          </a:xfrm>
          <a:prstGeom prst="wedgeRoundRectCallout">
            <a:avLst>
              <a:gd name="adj1" fmla="val -59032"/>
              <a:gd name="adj2" fmla="val 32307"/>
              <a:gd name="adj3" fmla="val 16667"/>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a:p>
        </p:txBody>
      </p:sp>
      <p:sp>
        <p:nvSpPr>
          <p:cNvPr id="1215" name="図形 178"/>
          <p:cNvSpPr/>
          <p:nvPr/>
        </p:nvSpPr>
        <p:spPr>
          <a:xfrm>
            <a:off x="125957" y="1183794"/>
            <a:ext cx="2311454" cy="816613"/>
          </a:xfrm>
          <a:prstGeom prst="wedgeRoundRectCallout">
            <a:avLst>
              <a:gd name="adj1" fmla="val -370"/>
              <a:gd name="adj2" fmla="val 73648"/>
              <a:gd name="adj3" fmla="val 16667"/>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a:p>
        </p:txBody>
      </p:sp>
      <p:sp>
        <p:nvSpPr>
          <p:cNvPr id="1216" name="楕円 147"/>
          <p:cNvSpPr/>
          <p:nvPr/>
        </p:nvSpPr>
        <p:spPr>
          <a:xfrm>
            <a:off x="2139132" y="2966086"/>
            <a:ext cx="5115270" cy="3679262"/>
          </a:xfrm>
          <a:prstGeom prst="ellipse">
            <a:avLst/>
          </a:prstGeom>
        </p:spPr>
        <p:style>
          <a:lnRef idx="0">
            <a:schemeClr val="accent6"/>
          </a:lnRef>
          <a:fillRef idx="3">
            <a:schemeClr val="accent6"/>
          </a:fillRef>
          <a:effectRef idx="3">
            <a:schemeClr val="accent6"/>
          </a:effectRef>
          <a:fontRef idx="minor">
            <a:schemeClr val="lt1"/>
          </a:fontRef>
        </p:style>
        <p:txBody>
          <a:bodyPr anchor="ctr"/>
          <a:lstStyle/>
          <a:p>
            <a:pPr algn="ctr">
              <a:defRPr lang="ja-JP" altLang="en-US"/>
            </a:pPr>
            <a:endParaRPr lang="ja-JP" altLang="en-US"/>
          </a:p>
        </p:txBody>
      </p:sp>
      <p:sp>
        <p:nvSpPr>
          <p:cNvPr id="1217" name="テキスト 148"/>
          <p:cNvSpPr txBox="1"/>
          <p:nvPr/>
        </p:nvSpPr>
        <p:spPr>
          <a:xfrm>
            <a:off x="5358595" y="3787074"/>
            <a:ext cx="1054081" cy="368439"/>
          </a:xfrm>
          <a:prstGeom prst="rect">
            <a:avLst/>
          </a:prstGeom>
        </p:spPr>
        <p:txBody>
          <a:bodyPr wrap="square">
            <a:spAutoFit/>
          </a:bodyPr>
          <a:lstStyle/>
          <a:p>
            <a:pPr>
              <a:defRPr lang="ja-JP" altLang="en-US"/>
            </a:pPr>
            <a:r>
              <a:rPr lang="ja-JP" altLang="en-US" sz="1800">
                <a:latin typeface="AR P丸ゴシック体M"/>
                <a:ea typeface="AR P丸ゴシック体M"/>
              </a:rPr>
              <a:t>管理職</a:t>
            </a:r>
            <a:endParaRPr sz="1800"/>
          </a:p>
        </p:txBody>
      </p:sp>
      <p:sp>
        <p:nvSpPr>
          <p:cNvPr id="1218" name="テキスト 149"/>
          <p:cNvSpPr txBox="1"/>
          <p:nvPr/>
        </p:nvSpPr>
        <p:spPr>
          <a:xfrm>
            <a:off x="5435401" y="4274085"/>
            <a:ext cx="1675571" cy="368439"/>
          </a:xfrm>
          <a:prstGeom prst="rect">
            <a:avLst/>
          </a:prstGeom>
        </p:spPr>
        <p:txBody>
          <a:bodyPr wrap="square">
            <a:spAutoFit/>
          </a:bodyPr>
          <a:lstStyle/>
          <a:p>
            <a:pPr>
              <a:defRPr lang="ja-JP" altLang="en-US"/>
            </a:pPr>
            <a:r>
              <a:rPr lang="ja-JP" altLang="en-US" sz="1800">
                <a:latin typeface="AR P丸ゴシック体M"/>
                <a:ea typeface="AR P丸ゴシック体M"/>
              </a:rPr>
              <a:t>教育相談担当</a:t>
            </a:r>
            <a:endParaRPr sz="1800"/>
          </a:p>
        </p:txBody>
      </p:sp>
      <p:sp>
        <p:nvSpPr>
          <p:cNvPr id="1219" name="テキスト 153"/>
          <p:cNvSpPr txBox="1"/>
          <p:nvPr/>
        </p:nvSpPr>
        <p:spPr>
          <a:xfrm>
            <a:off x="4305901" y="3487402"/>
            <a:ext cx="1324422" cy="368439"/>
          </a:xfrm>
          <a:prstGeom prst="rect">
            <a:avLst/>
          </a:prstGeom>
        </p:spPr>
        <p:txBody>
          <a:bodyPr wrap="square">
            <a:spAutoFit/>
          </a:bodyPr>
          <a:lstStyle/>
          <a:p>
            <a:pPr>
              <a:defRPr lang="ja-JP" altLang="en-US"/>
            </a:pPr>
            <a:r>
              <a:rPr lang="ja-JP" altLang="en-US" sz="1800">
                <a:latin typeface="AR P丸ゴシック体M"/>
                <a:ea typeface="AR P丸ゴシック体M"/>
              </a:rPr>
              <a:t>学級担任</a:t>
            </a:r>
            <a:endParaRPr sz="1800"/>
          </a:p>
        </p:txBody>
      </p:sp>
      <p:sp>
        <p:nvSpPr>
          <p:cNvPr id="1220" name="テキスト 154"/>
          <p:cNvSpPr txBox="1"/>
          <p:nvPr/>
        </p:nvSpPr>
        <p:spPr>
          <a:xfrm>
            <a:off x="2741523" y="4657964"/>
            <a:ext cx="1647343" cy="368439"/>
          </a:xfrm>
          <a:prstGeom prst="rect">
            <a:avLst/>
          </a:prstGeom>
        </p:spPr>
        <p:txBody>
          <a:bodyPr wrap="square">
            <a:spAutoFit/>
          </a:bodyPr>
          <a:lstStyle/>
          <a:p>
            <a:pPr>
              <a:defRPr lang="ja-JP" altLang="en-US"/>
            </a:pPr>
            <a:r>
              <a:rPr lang="ja-JP" altLang="en-US" sz="1800">
                <a:latin typeface="AR P丸ゴシック体M"/>
                <a:ea typeface="AR P丸ゴシック体M"/>
              </a:rPr>
              <a:t>生徒指導主事</a:t>
            </a:r>
            <a:endParaRPr sz="1800"/>
          </a:p>
        </p:txBody>
      </p:sp>
      <p:sp>
        <p:nvSpPr>
          <p:cNvPr id="1221" name="テキスト 156"/>
          <p:cNvSpPr txBox="1"/>
          <p:nvPr/>
        </p:nvSpPr>
        <p:spPr>
          <a:xfrm>
            <a:off x="5625675" y="4765239"/>
            <a:ext cx="1156671" cy="368439"/>
          </a:xfrm>
          <a:prstGeom prst="rect">
            <a:avLst/>
          </a:prstGeom>
        </p:spPr>
        <p:txBody>
          <a:bodyPr wrap="square">
            <a:spAutoFit/>
          </a:bodyPr>
          <a:lstStyle/>
          <a:p>
            <a:pPr>
              <a:defRPr lang="ja-JP" altLang="en-US"/>
            </a:pPr>
            <a:r>
              <a:rPr lang="ja-JP" altLang="en-US" sz="1800">
                <a:latin typeface="AR P丸ゴシック体M"/>
                <a:ea typeface="AR P丸ゴシック体M"/>
              </a:rPr>
              <a:t>養護教諭</a:t>
            </a:r>
            <a:endParaRPr sz="1800"/>
          </a:p>
        </p:txBody>
      </p:sp>
      <p:sp>
        <p:nvSpPr>
          <p:cNvPr id="1222" name="テキスト 157"/>
          <p:cNvSpPr txBox="1"/>
          <p:nvPr/>
        </p:nvSpPr>
        <p:spPr>
          <a:xfrm>
            <a:off x="3822722" y="6098025"/>
            <a:ext cx="2441765" cy="368439"/>
          </a:xfrm>
          <a:prstGeom prst="rect">
            <a:avLst/>
          </a:prstGeom>
        </p:spPr>
        <p:txBody>
          <a:bodyPr wrap="square">
            <a:spAutoFit/>
          </a:bodyPr>
          <a:lstStyle/>
          <a:p>
            <a:pPr>
              <a:defRPr lang="ja-JP" altLang="en-US"/>
            </a:pPr>
            <a:r>
              <a:rPr lang="ja-JP" altLang="en-US" sz="1800">
                <a:latin typeface="AR P丸ゴシック体M"/>
                <a:ea typeface="AR P丸ゴシック体M"/>
              </a:rPr>
              <a:t>スクールカウンセラー</a:t>
            </a:r>
            <a:endParaRPr sz="1800"/>
          </a:p>
        </p:txBody>
      </p:sp>
      <p:sp>
        <p:nvSpPr>
          <p:cNvPr id="1223" name="テキスト 158"/>
          <p:cNvSpPr txBox="1"/>
          <p:nvPr/>
        </p:nvSpPr>
        <p:spPr>
          <a:xfrm>
            <a:off x="3203964" y="5632957"/>
            <a:ext cx="3066548" cy="368439"/>
          </a:xfrm>
          <a:prstGeom prst="rect">
            <a:avLst/>
          </a:prstGeom>
        </p:spPr>
        <p:txBody>
          <a:bodyPr wrap="square">
            <a:spAutoFit/>
          </a:bodyPr>
          <a:lstStyle/>
          <a:p>
            <a:pPr>
              <a:defRPr lang="ja-JP" altLang="en-US"/>
            </a:pPr>
            <a:r>
              <a:rPr lang="ja-JP" altLang="en-US" sz="1800">
                <a:latin typeface="AR P丸ゴシック体M"/>
                <a:ea typeface="AR P丸ゴシック体M"/>
              </a:rPr>
              <a:t>スクールソーシャルワーカー</a:t>
            </a:r>
            <a:endParaRPr sz="1800"/>
          </a:p>
        </p:txBody>
      </p:sp>
      <p:sp>
        <p:nvSpPr>
          <p:cNvPr id="1224" name="楕円 160"/>
          <p:cNvSpPr/>
          <p:nvPr/>
        </p:nvSpPr>
        <p:spPr>
          <a:xfrm>
            <a:off x="1342521" y="1622093"/>
            <a:ext cx="2903695" cy="2165413"/>
          </a:xfrm>
          <a:prstGeom prst="ellipse">
            <a:avLst/>
          </a:prstGeom>
        </p:spPr>
        <p:style>
          <a:lnRef idx="0">
            <a:schemeClr val="accent4"/>
          </a:lnRef>
          <a:fillRef idx="3">
            <a:schemeClr val="accent4"/>
          </a:fillRef>
          <a:effectRef idx="3">
            <a:schemeClr val="accent4"/>
          </a:effectRef>
          <a:fontRef idx="minor">
            <a:schemeClr val="lt1"/>
          </a:fontRef>
        </p:style>
        <p:txBody>
          <a:bodyPr anchor="ctr"/>
          <a:lstStyle/>
          <a:p>
            <a:pPr algn="ctr">
              <a:defRPr lang="ja-JP" altLang="en-US"/>
            </a:pPr>
            <a:endParaRPr lang="ja-JP" altLang="en-US"/>
          </a:p>
        </p:txBody>
      </p:sp>
      <p:sp>
        <p:nvSpPr>
          <p:cNvPr id="1225" name="テキスト 161"/>
          <p:cNvSpPr txBox="1"/>
          <p:nvPr/>
        </p:nvSpPr>
        <p:spPr>
          <a:xfrm>
            <a:off x="3130856" y="2735948"/>
            <a:ext cx="1171357" cy="368439"/>
          </a:xfrm>
          <a:prstGeom prst="rect">
            <a:avLst/>
          </a:prstGeom>
        </p:spPr>
        <p:txBody>
          <a:bodyPr wrap="square">
            <a:spAutoFit/>
          </a:bodyPr>
          <a:lstStyle/>
          <a:p>
            <a:pPr>
              <a:defRPr lang="ja-JP" altLang="en-US"/>
            </a:pPr>
            <a:r>
              <a:rPr lang="ja-JP" altLang="en-US" sz="1800">
                <a:latin typeface="AR P丸ゴシック体M"/>
                <a:ea typeface="AR P丸ゴシック体M"/>
              </a:rPr>
              <a:t>福祉機関</a:t>
            </a:r>
            <a:endParaRPr sz="1800"/>
          </a:p>
        </p:txBody>
      </p:sp>
      <p:sp>
        <p:nvSpPr>
          <p:cNvPr id="1226" name="テキスト 162"/>
          <p:cNvSpPr txBox="1"/>
          <p:nvPr/>
        </p:nvSpPr>
        <p:spPr>
          <a:xfrm>
            <a:off x="2771233" y="2189142"/>
            <a:ext cx="1160400" cy="368439"/>
          </a:xfrm>
          <a:prstGeom prst="rect">
            <a:avLst/>
          </a:prstGeom>
        </p:spPr>
        <p:txBody>
          <a:bodyPr wrap="square">
            <a:spAutoFit/>
          </a:bodyPr>
          <a:lstStyle/>
          <a:p>
            <a:pPr>
              <a:defRPr lang="ja-JP" altLang="en-US"/>
            </a:pPr>
            <a:r>
              <a:rPr lang="ja-JP" altLang="en-US" sz="1800" dirty="0">
                <a:latin typeface="AR P丸ゴシック体M"/>
                <a:ea typeface="AR P丸ゴシック体M"/>
              </a:rPr>
              <a:t>医療機関</a:t>
            </a:r>
            <a:endParaRPr sz="1800"/>
          </a:p>
        </p:txBody>
      </p:sp>
      <p:sp>
        <p:nvSpPr>
          <p:cNvPr id="1227" name="テキスト 163"/>
          <p:cNvSpPr txBox="1"/>
          <p:nvPr/>
        </p:nvSpPr>
        <p:spPr>
          <a:xfrm>
            <a:off x="1427099" y="2424362"/>
            <a:ext cx="1198082" cy="368439"/>
          </a:xfrm>
          <a:prstGeom prst="rect">
            <a:avLst/>
          </a:prstGeom>
        </p:spPr>
        <p:txBody>
          <a:bodyPr wrap="square">
            <a:spAutoFit/>
          </a:bodyPr>
          <a:lstStyle/>
          <a:p>
            <a:pPr>
              <a:defRPr lang="ja-JP" altLang="en-US"/>
            </a:pPr>
            <a:r>
              <a:rPr lang="ja-JP" altLang="en-US" sz="1800">
                <a:latin typeface="AR P丸ゴシック体M"/>
                <a:ea typeface="AR P丸ゴシック体M"/>
              </a:rPr>
              <a:t>保健機関</a:t>
            </a:r>
            <a:endParaRPr sz="1800"/>
          </a:p>
        </p:txBody>
      </p:sp>
      <p:sp>
        <p:nvSpPr>
          <p:cNvPr id="1228" name="テキスト 164"/>
          <p:cNvSpPr txBox="1"/>
          <p:nvPr/>
        </p:nvSpPr>
        <p:spPr>
          <a:xfrm>
            <a:off x="2203290" y="1684318"/>
            <a:ext cx="1182157" cy="368439"/>
          </a:xfrm>
          <a:prstGeom prst="rect">
            <a:avLst/>
          </a:prstGeom>
        </p:spPr>
        <p:txBody>
          <a:bodyPr wrap="square">
            <a:spAutoFit/>
          </a:bodyPr>
          <a:lstStyle/>
          <a:p>
            <a:pPr>
              <a:defRPr lang="ja-JP" altLang="en-US"/>
            </a:pPr>
            <a:r>
              <a:rPr lang="ja-JP" altLang="en-US" sz="1800">
                <a:effectLst>
                  <a:outerShdw blurRad="38100" dist="38100" dir="2700000" algn="tl">
                    <a:srgbClr val="000000">
                      <a:alpha val="43137"/>
                    </a:srgbClr>
                  </a:outerShdw>
                </a:effectLst>
                <a:latin typeface="AR P丸ゴシック体M"/>
                <a:ea typeface="AR P丸ゴシック体M"/>
              </a:rPr>
              <a:t>関係機関</a:t>
            </a:r>
            <a:endParaRPr sz="1800"/>
          </a:p>
        </p:txBody>
      </p:sp>
      <p:sp>
        <p:nvSpPr>
          <p:cNvPr id="1229" name="テキスト 165"/>
          <p:cNvSpPr txBox="1"/>
          <p:nvPr/>
        </p:nvSpPr>
        <p:spPr>
          <a:xfrm>
            <a:off x="1567627" y="3075937"/>
            <a:ext cx="1842062" cy="368439"/>
          </a:xfrm>
          <a:prstGeom prst="rect">
            <a:avLst/>
          </a:prstGeom>
        </p:spPr>
        <p:txBody>
          <a:bodyPr wrap="square">
            <a:spAutoFit/>
          </a:bodyPr>
          <a:lstStyle/>
          <a:p>
            <a:pPr>
              <a:defRPr lang="ja-JP" altLang="en-US"/>
            </a:pPr>
            <a:r>
              <a:rPr lang="ja-JP" altLang="en-US" sz="1800">
                <a:latin typeface="AR P丸ゴシック体M"/>
                <a:ea typeface="AR P丸ゴシック体M"/>
              </a:rPr>
              <a:t>その他専門機関</a:t>
            </a:r>
            <a:endParaRPr sz="1800"/>
          </a:p>
        </p:txBody>
      </p:sp>
      <p:sp>
        <p:nvSpPr>
          <p:cNvPr id="1230" name="テキスト 167"/>
          <p:cNvSpPr txBox="1"/>
          <p:nvPr/>
        </p:nvSpPr>
        <p:spPr>
          <a:xfrm>
            <a:off x="4372621" y="3036908"/>
            <a:ext cx="840207" cy="368439"/>
          </a:xfrm>
          <a:prstGeom prst="rect">
            <a:avLst/>
          </a:prstGeom>
        </p:spPr>
        <p:txBody>
          <a:bodyPr wrap="square">
            <a:spAutoFit/>
          </a:bodyPr>
          <a:lstStyle/>
          <a:p>
            <a:pPr>
              <a:defRPr lang="ja-JP" altLang="en-US"/>
            </a:pPr>
            <a:r>
              <a:rPr lang="ja-JP" altLang="en-US" sz="1800">
                <a:effectLst>
                  <a:outerShdw blurRad="38100" dist="38100" dir="2700000" algn="tl">
                    <a:srgbClr val="000000">
                      <a:alpha val="43137"/>
                    </a:srgbClr>
                  </a:outerShdw>
                </a:effectLst>
                <a:latin typeface="AR P丸ゴシック体M"/>
                <a:ea typeface="AR P丸ゴシック体M"/>
              </a:rPr>
              <a:t>学校</a:t>
            </a:r>
            <a:endParaRPr sz="1800"/>
          </a:p>
        </p:txBody>
      </p:sp>
      <p:sp>
        <p:nvSpPr>
          <p:cNvPr id="1231" name="四角形 170"/>
          <p:cNvSpPr/>
          <p:nvPr/>
        </p:nvSpPr>
        <p:spPr>
          <a:xfrm>
            <a:off x="605583" y="201821"/>
            <a:ext cx="8104386" cy="615316"/>
          </a:xfrm>
          <a:prstGeom prst="rect">
            <a:avLst/>
          </a:prstGeom>
        </p:spPr>
        <p:txBody>
          <a:bodyPr>
            <a:normAutofit fontScale="85000"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kumimoji="1" lang="ja-JP" altLang="en-US" sz="3096" dirty="0">
                <a:latin typeface="AR P丸ゴシック体M"/>
                <a:ea typeface="AR P丸ゴシック体M"/>
              </a:rPr>
              <a:t>子どものサインに気づいたら</a:t>
            </a:r>
            <a:r>
              <a:rPr kumimoji="1" lang="ja-JP" altLang="en-US" sz="3200" dirty="0">
                <a:latin typeface="AR P丸ゴシック体M"/>
                <a:ea typeface="AR P丸ゴシック体M"/>
              </a:rPr>
              <a:t>　</a:t>
            </a:r>
            <a:r>
              <a:rPr kumimoji="1" lang="ja-JP" altLang="en-US" sz="2580" dirty="0">
                <a:latin typeface="AR P丸ゴシック体M"/>
                <a:ea typeface="AR P丸ゴシック体M"/>
              </a:rPr>
              <a:t>～チームで行う早期支援～</a:t>
            </a:r>
            <a:endParaRPr kumimoji="1" lang="ja-JP" altLang="en-US" sz="2580" dirty="0"/>
          </a:p>
        </p:txBody>
      </p:sp>
      <p:pic>
        <p:nvPicPr>
          <p:cNvPr id="1232" name="Picture 171" descr="話をする会社員のイラスト"/>
          <p:cNvPicPr>
            <a:picLocks noChangeAspect="1" noChangeArrowheads="1"/>
          </p:cNvPicPr>
          <p:nvPr/>
        </p:nvPicPr>
        <p:blipFill>
          <a:blip r:embed="rId1"/>
          <a:stretch>
            <a:fillRect/>
          </a:stretch>
        </p:blipFill>
        <p:spPr>
          <a:xfrm>
            <a:off x="4486186" y="2006367"/>
            <a:ext cx="777594" cy="1036825"/>
          </a:xfrm>
          <a:prstGeom prst="rect">
            <a:avLst/>
          </a:prstGeom>
          <a:noFill/>
        </p:spPr>
      </p:pic>
      <p:sp>
        <p:nvSpPr>
          <p:cNvPr id="1233" name="図形 177"/>
          <p:cNvSpPr/>
          <p:nvPr/>
        </p:nvSpPr>
        <p:spPr>
          <a:xfrm>
            <a:off x="3669544" y="1281249"/>
            <a:ext cx="2473083" cy="806138"/>
          </a:xfrm>
          <a:prstGeom prst="horizontalScroll">
            <a:avLst/>
          </a:prstGeom>
          <a:ln w="28575" cap="flat" cmpd="sng" algn="ctr">
            <a:solidFill>
              <a:srgbClr val="0070C0"/>
            </a:solidFill>
            <a:prstDash val="solid"/>
            <a:miter lim="800000"/>
          </a:ln>
        </p:spPr>
        <p:style>
          <a:lnRef idx="2">
            <a:schemeClr val="accent5"/>
          </a:lnRef>
          <a:fillRef idx="1">
            <a:schemeClr val="lt1"/>
          </a:fillRef>
          <a:effectRef idx="0">
            <a:schemeClr val="accent5"/>
          </a:effectRef>
          <a:fontRef idx="minor">
            <a:schemeClr val="dk1"/>
          </a:fontRef>
        </p:style>
        <p:txBody>
          <a:bodyPr anchor="ctr"/>
          <a:lstStyle/>
          <a:p>
            <a:pPr algn="ctr">
              <a:defRPr lang="ja-JP" altLang="en-US"/>
            </a:pPr>
            <a:endParaRPr lang="ja-JP" altLang="en-US"/>
          </a:p>
        </p:txBody>
      </p:sp>
      <p:sp>
        <p:nvSpPr>
          <p:cNvPr id="1234" name="テキスト 175"/>
          <p:cNvSpPr txBox="1"/>
          <p:nvPr/>
        </p:nvSpPr>
        <p:spPr>
          <a:xfrm>
            <a:off x="6588288" y="1366449"/>
            <a:ext cx="2366659" cy="583883"/>
          </a:xfrm>
          <a:prstGeom prst="rect">
            <a:avLst/>
          </a:prstGeom>
        </p:spPr>
        <p:txBody>
          <a:bodyPr wrap="square">
            <a:spAutoFit/>
          </a:bodyPr>
          <a:lstStyle/>
          <a:p>
            <a:pPr>
              <a:defRPr lang="ja-JP" altLang="en-US"/>
            </a:pPr>
            <a:r>
              <a:rPr lang="ja-JP" altLang="en-US" sz="1600">
                <a:solidFill>
                  <a:schemeClr val="tx1"/>
                </a:solidFill>
                <a:latin typeface="+mn-ea"/>
                <a:ea typeface="+mn-ea"/>
                <a:sym typeface="Symbol" pitchFamily="18" charset="2"/>
              </a:rPr>
              <a:t>役割分担し、それぞれの立場で支援を行う</a:t>
            </a:r>
            <a:endParaRPr lang="ja-JP" altLang="en-US" sz="1600"/>
          </a:p>
        </p:txBody>
      </p:sp>
      <p:sp>
        <p:nvSpPr>
          <p:cNvPr id="1235" name="テキスト 176"/>
          <p:cNvSpPr txBox="1"/>
          <p:nvPr/>
        </p:nvSpPr>
        <p:spPr>
          <a:xfrm>
            <a:off x="7395006" y="4181357"/>
            <a:ext cx="1518945" cy="830104"/>
          </a:xfrm>
          <a:prstGeom prst="rect">
            <a:avLst/>
          </a:prstGeom>
        </p:spPr>
        <p:txBody>
          <a:bodyPr wrap="square">
            <a:spAutoFit/>
          </a:bodyPr>
          <a:lstStyle/>
          <a:p>
            <a:pPr>
              <a:defRPr lang="ja-JP" altLang="en-US"/>
            </a:pPr>
            <a:r>
              <a:rPr lang="ja-JP" altLang="en-US" sz="1600"/>
              <a:t>保護者と連携し、協力体制を築く</a:t>
            </a:r>
            <a:endParaRPr sz="1600"/>
          </a:p>
        </p:txBody>
      </p:sp>
      <p:sp>
        <p:nvSpPr>
          <p:cNvPr id="1236" name="テキスト 169"/>
          <p:cNvSpPr txBox="1"/>
          <p:nvPr/>
        </p:nvSpPr>
        <p:spPr>
          <a:xfrm>
            <a:off x="4054396" y="1449086"/>
            <a:ext cx="1753801" cy="460772"/>
          </a:xfrm>
          <a:prstGeom prst="rect">
            <a:avLst/>
          </a:prstGeom>
        </p:spPr>
        <p:txBody>
          <a:bodyPr wrap="square">
            <a:spAutoFit/>
          </a:bodyPr>
          <a:lstStyle/>
          <a:p>
            <a:pPr>
              <a:defRPr lang="ja-JP" altLang="en-US"/>
            </a:pPr>
            <a:r>
              <a:rPr lang="ja-JP" altLang="en-US" sz="2400" b="1" dirty="0">
                <a:solidFill>
                  <a:srgbClr val="C00000"/>
                </a:solidFill>
                <a:effectLst>
                  <a:outerShdw blurRad="38100" dist="38100" dir="2700000" algn="tl">
                    <a:srgbClr val="000000">
                      <a:alpha val="43137"/>
                    </a:srgbClr>
                  </a:outerShdw>
                </a:effectLst>
                <a:latin typeface="AR P丸ゴシック体M"/>
                <a:ea typeface="AR P丸ゴシック体M"/>
              </a:rPr>
              <a:t>チーム支援</a:t>
            </a:r>
            <a:endParaRPr sz="2400"/>
          </a:p>
        </p:txBody>
      </p:sp>
      <p:sp>
        <p:nvSpPr>
          <p:cNvPr id="1237" name="テキスト 174"/>
          <p:cNvSpPr txBox="1"/>
          <p:nvPr/>
        </p:nvSpPr>
        <p:spPr>
          <a:xfrm>
            <a:off x="228505" y="1291479"/>
            <a:ext cx="2242414" cy="583883"/>
          </a:xfrm>
          <a:prstGeom prst="rect">
            <a:avLst/>
          </a:prstGeom>
        </p:spPr>
        <p:txBody>
          <a:bodyPr wrap="square">
            <a:spAutoFit/>
          </a:bodyPr>
          <a:lstStyle/>
          <a:p>
            <a:pPr>
              <a:defRPr lang="ja-JP" altLang="en-US"/>
            </a:pPr>
            <a:r>
              <a:rPr lang="ja-JP" altLang="en-US" sz="1600" dirty="0">
                <a:latin typeface="+mn-ea"/>
                <a:ea typeface="+mn-ea"/>
              </a:rPr>
              <a:t>必要に応じ、関係</a:t>
            </a:r>
            <a:r>
              <a:rPr lang="ja-JP" altLang="en-US" sz="1600" dirty="0">
                <a:solidFill>
                  <a:schemeClr val="tx1"/>
                </a:solidFill>
                <a:latin typeface="+mn-ea"/>
                <a:ea typeface="+mn-ea"/>
                <a:sym typeface="Symbol" pitchFamily="18" charset="2"/>
              </a:rPr>
              <a:t>機関と連携・協働する</a:t>
            </a:r>
            <a:endParaRPr lang="ja-JP" altLang="en-US" sz="1600" dirty="0"/>
          </a:p>
        </p:txBody>
      </p:sp>
      <p:sp>
        <p:nvSpPr>
          <p:cNvPr id="1238" name="図形 182"/>
          <p:cNvSpPr/>
          <p:nvPr/>
        </p:nvSpPr>
        <p:spPr>
          <a:xfrm>
            <a:off x="125957" y="4358293"/>
            <a:ext cx="2196529" cy="813892"/>
          </a:xfrm>
          <a:prstGeom prst="wedgeRoundRectCallout">
            <a:avLst>
              <a:gd name="adj1" fmla="val 68459"/>
              <a:gd name="adj2" fmla="val -12376"/>
              <a:gd name="adj3" fmla="val 16667"/>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a:p>
        </p:txBody>
      </p:sp>
      <p:sp>
        <p:nvSpPr>
          <p:cNvPr id="1239" name="テキスト 172"/>
          <p:cNvSpPr txBox="1"/>
          <p:nvPr/>
        </p:nvSpPr>
        <p:spPr>
          <a:xfrm>
            <a:off x="159969" y="4478818"/>
            <a:ext cx="2243430" cy="583883"/>
          </a:xfrm>
          <a:prstGeom prst="rect">
            <a:avLst/>
          </a:prstGeom>
        </p:spPr>
        <p:txBody>
          <a:bodyPr wrap="square">
            <a:spAutoFit/>
          </a:bodyPr>
          <a:lstStyle/>
          <a:p>
            <a:pPr>
              <a:defRPr lang="ja-JP" altLang="en-US"/>
            </a:pPr>
            <a:r>
              <a:rPr lang="ja-JP" altLang="en-US" sz="1600" dirty="0">
                <a:solidFill>
                  <a:schemeClr val="tx1"/>
                </a:solidFill>
                <a:latin typeface="+mn-ea"/>
                <a:ea typeface="+mn-ea"/>
                <a:sym typeface="Symbol" pitchFamily="18" charset="2"/>
              </a:rPr>
              <a:t>複数の視点で、</a:t>
            </a:r>
            <a:r>
              <a:rPr lang="ja-JP" altLang="en-US" sz="1600" dirty="0">
                <a:solidFill>
                  <a:schemeClr val="tx1"/>
                </a:solidFill>
                <a:latin typeface="+mn-ea"/>
                <a:ea typeface="+mn-ea"/>
                <a:sym typeface="Symbol" pitchFamily="18" charset="2"/>
              </a:rPr>
              <a:t>サインに潜む背景をみる</a:t>
            </a:r>
            <a:endParaRPr sz="1600"/>
          </a:p>
        </p:txBody>
      </p:sp>
      <p:sp>
        <p:nvSpPr>
          <p:cNvPr id="1240" name="図形 181"/>
          <p:cNvSpPr/>
          <p:nvPr/>
        </p:nvSpPr>
        <p:spPr>
          <a:xfrm>
            <a:off x="765183" y="5939470"/>
            <a:ext cx="2297192" cy="777881"/>
          </a:xfrm>
          <a:prstGeom prst="wedgeRoundRectCallout">
            <a:avLst>
              <a:gd name="adj1" fmla="val 67865"/>
              <a:gd name="adj2" fmla="val 2062"/>
              <a:gd name="adj3" fmla="val 16667"/>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a:p>
        </p:txBody>
      </p:sp>
      <p:sp>
        <p:nvSpPr>
          <p:cNvPr id="1241" name="テキスト 173"/>
          <p:cNvSpPr txBox="1"/>
          <p:nvPr/>
        </p:nvSpPr>
        <p:spPr>
          <a:xfrm>
            <a:off x="765183" y="6028574"/>
            <a:ext cx="2292611" cy="583883"/>
          </a:xfrm>
          <a:prstGeom prst="rect">
            <a:avLst/>
          </a:prstGeom>
        </p:spPr>
        <p:txBody>
          <a:bodyPr wrap="square">
            <a:spAutoFit/>
          </a:bodyPr>
          <a:lstStyle/>
          <a:p>
            <a:pPr>
              <a:defRPr lang="ja-JP" altLang="en-US"/>
            </a:pPr>
            <a:r>
              <a:rPr lang="ja-JP" altLang="en-US" sz="1600">
                <a:solidFill>
                  <a:schemeClr val="tx1"/>
                </a:solidFill>
                <a:latin typeface="+mn-ea"/>
                <a:ea typeface="+mn-ea"/>
                <a:sym typeface="Symbol" pitchFamily="18" charset="2"/>
              </a:rPr>
              <a:t>専門職の視点で、</a:t>
            </a:r>
            <a:endParaRPr sz="1600"/>
          </a:p>
          <a:p>
            <a:pPr>
              <a:defRPr lang="ja-JP" altLang="en-US"/>
            </a:pPr>
            <a:r>
              <a:rPr lang="ja-JP" altLang="en-US" sz="1600">
                <a:solidFill>
                  <a:schemeClr val="tx1"/>
                </a:solidFill>
                <a:latin typeface="+mn-ea"/>
                <a:ea typeface="+mn-ea"/>
                <a:sym typeface="Symbol" pitchFamily="18" charset="2"/>
              </a:rPr>
              <a:t>より深い見立てを行う</a:t>
            </a:r>
            <a:endParaRPr lang="ja-JP" altLang="en-US" sz="1600">
              <a:solidFill>
                <a:schemeClr val="tx1"/>
              </a:solidFill>
              <a:latin typeface="+mn-ea"/>
              <a:ea typeface="+mn-ea"/>
              <a:sym typeface="Symbol" pitchFamily="18" charset="2"/>
            </a:endParaRPr>
          </a:p>
        </p:txBody>
      </p:sp>
      <p:sp>
        <p:nvSpPr>
          <p:cNvPr id="1242" name="テキスト 183"/>
          <p:cNvSpPr txBox="1"/>
          <p:nvPr/>
        </p:nvSpPr>
        <p:spPr>
          <a:xfrm>
            <a:off x="5358595" y="5226011"/>
            <a:ext cx="1588172" cy="368439"/>
          </a:xfrm>
          <a:prstGeom prst="rect">
            <a:avLst/>
          </a:prstGeom>
        </p:spPr>
        <p:txBody>
          <a:bodyPr wrap="square">
            <a:spAutoFit/>
          </a:bodyPr>
          <a:lstStyle/>
          <a:p>
            <a:pPr>
              <a:defRPr lang="ja-JP" altLang="en-US"/>
            </a:pPr>
            <a:r>
              <a:rPr lang="ja-JP" altLang="en-US" sz="1800">
                <a:latin typeface="AR P丸ゴシック体M"/>
                <a:ea typeface="AR P丸ゴシック体M"/>
              </a:rPr>
              <a:t>関係する教員</a:t>
            </a:r>
            <a:endParaRPr sz="1800"/>
          </a:p>
        </p:txBody>
      </p:sp>
      <p:sp>
        <p:nvSpPr>
          <p:cNvPr id="1243" name="テキスト 126"/>
          <p:cNvSpPr txBox="1"/>
          <p:nvPr/>
        </p:nvSpPr>
        <p:spPr>
          <a:xfrm>
            <a:off x="2272697" y="5118736"/>
            <a:ext cx="2887676" cy="368439"/>
          </a:xfrm>
          <a:prstGeom prst="rect">
            <a:avLst/>
          </a:prstGeom>
        </p:spPr>
        <p:txBody>
          <a:bodyPr wrap="square">
            <a:spAutoFit/>
          </a:bodyPr>
          <a:lstStyle/>
          <a:p>
            <a:pPr>
              <a:defRPr lang="ja-JP" altLang="en-US"/>
            </a:pPr>
            <a:r>
              <a:rPr lang="ja-JP" altLang="en-US" sz="1800">
                <a:latin typeface="AR P丸ゴシック体M"/>
                <a:ea typeface="AR P丸ゴシック体M"/>
              </a:rPr>
              <a:t>特別支援コーディネーター</a:t>
            </a:r>
            <a:endParaRPr sz="1800"/>
          </a:p>
        </p:txBody>
      </p:sp>
      <p:sp>
        <p:nvSpPr>
          <p:cNvPr id="1244" name="楕円 127"/>
          <p:cNvSpPr/>
          <p:nvPr/>
        </p:nvSpPr>
        <p:spPr>
          <a:xfrm>
            <a:off x="5366745" y="2435342"/>
            <a:ext cx="1137189" cy="961723"/>
          </a:xfrm>
          <a:prstGeom prst="ellipse">
            <a:avLst/>
          </a:prstGeom>
        </p:spPr>
        <p:style>
          <a:lnRef idx="0">
            <a:schemeClr val="accent5"/>
          </a:lnRef>
          <a:fillRef idx="3">
            <a:schemeClr val="accent5"/>
          </a:fillRef>
          <a:effectRef idx="3">
            <a:schemeClr val="accent5"/>
          </a:effectRef>
          <a:fontRef idx="minor">
            <a:schemeClr val="lt1"/>
          </a:fontRef>
        </p:style>
        <p:txBody>
          <a:bodyPr anchor="ctr"/>
          <a:lstStyle/>
          <a:p>
            <a:pPr algn="ctr">
              <a:defRPr lang="ja-JP" altLang="en-US"/>
            </a:pPr>
            <a:endParaRPr lang="ja-JP" altLang="en-US"/>
          </a:p>
        </p:txBody>
      </p:sp>
      <p:sp>
        <p:nvSpPr>
          <p:cNvPr id="1245" name="テキスト 128"/>
          <p:cNvSpPr txBox="1"/>
          <p:nvPr/>
        </p:nvSpPr>
        <p:spPr>
          <a:xfrm>
            <a:off x="5624965" y="2657186"/>
            <a:ext cx="794640" cy="368439"/>
          </a:xfrm>
          <a:prstGeom prst="rect">
            <a:avLst/>
          </a:prstGeom>
        </p:spPr>
        <p:txBody>
          <a:bodyPr wrap="square">
            <a:spAutoFit/>
          </a:bodyPr>
          <a:lstStyle/>
          <a:p>
            <a:pPr>
              <a:defRPr lang="ja-JP" altLang="en-US"/>
            </a:pPr>
            <a:r>
              <a:rPr lang="ja-JP" altLang="en-US" sz="1800">
                <a:effectLst>
                  <a:outerShdw blurRad="38100" dist="38100" dir="2700000" algn="tl">
                    <a:srgbClr val="000000">
                      <a:alpha val="43137"/>
                    </a:srgbClr>
                  </a:outerShdw>
                </a:effectLst>
                <a:latin typeface="AR P丸ゴシック体M"/>
                <a:ea typeface="AR P丸ゴシック体M"/>
              </a:rPr>
              <a:t>地域</a:t>
            </a:r>
            <a:endParaRPr sz="1800"/>
          </a:p>
        </p:txBody>
      </p:sp>
      <p:sp>
        <p:nvSpPr>
          <p:cNvPr id="1246" name="楕円 152"/>
          <p:cNvSpPr/>
          <p:nvPr/>
        </p:nvSpPr>
        <p:spPr>
          <a:xfrm>
            <a:off x="6053389" y="2645714"/>
            <a:ext cx="1675475" cy="1502702"/>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a:defRPr lang="ja-JP" altLang="en-US"/>
            </a:pPr>
            <a:endParaRPr lang="ja-JP" altLang="en-US"/>
          </a:p>
        </p:txBody>
      </p:sp>
      <p:sp>
        <p:nvSpPr>
          <p:cNvPr id="1247" name="テキスト 166"/>
          <p:cNvSpPr txBox="1"/>
          <p:nvPr/>
        </p:nvSpPr>
        <p:spPr>
          <a:xfrm>
            <a:off x="6573042" y="2819990"/>
            <a:ext cx="820826" cy="368439"/>
          </a:xfrm>
          <a:prstGeom prst="rect">
            <a:avLst/>
          </a:prstGeom>
        </p:spPr>
        <p:txBody>
          <a:bodyPr wrap="square">
            <a:spAutoFit/>
          </a:bodyPr>
          <a:lstStyle/>
          <a:p>
            <a:pPr>
              <a:defRPr lang="ja-JP" altLang="en-US"/>
            </a:pPr>
            <a:r>
              <a:rPr lang="ja-JP" altLang="en-US" sz="1800">
                <a:effectLst>
                  <a:outerShdw blurRad="38100" dist="38100" dir="2700000" algn="tl">
                    <a:srgbClr val="000000">
                      <a:alpha val="43137"/>
                    </a:srgbClr>
                  </a:outerShdw>
                </a:effectLst>
                <a:latin typeface="AR P丸ゴシック体M"/>
                <a:ea typeface="AR P丸ゴシック体M"/>
              </a:rPr>
              <a:t>家庭</a:t>
            </a:r>
            <a:endParaRPr sz="1800"/>
          </a:p>
        </p:txBody>
      </p:sp>
      <p:sp>
        <p:nvSpPr>
          <p:cNvPr id="1248" name="テキスト 159"/>
          <p:cNvSpPr txBox="1"/>
          <p:nvPr/>
        </p:nvSpPr>
        <p:spPr>
          <a:xfrm>
            <a:off x="6503935" y="3489960"/>
            <a:ext cx="934326" cy="368439"/>
          </a:xfrm>
          <a:prstGeom prst="rect">
            <a:avLst/>
          </a:prstGeom>
        </p:spPr>
        <p:txBody>
          <a:bodyPr wrap="square">
            <a:spAutoFit/>
          </a:bodyPr>
          <a:lstStyle/>
          <a:p>
            <a:pPr>
              <a:defRPr lang="ja-JP" altLang="en-US"/>
            </a:pPr>
            <a:r>
              <a:rPr lang="ja-JP" altLang="en-US" sz="1800">
                <a:latin typeface="AR P丸ゴシック体M"/>
                <a:ea typeface="AR P丸ゴシック体M"/>
              </a:rPr>
              <a:t>保護者</a:t>
            </a:r>
            <a:endParaRPr sz="1800"/>
          </a:p>
        </p:txBody>
      </p:sp>
      <p:pic>
        <p:nvPicPr>
          <p:cNvPr id="1249" name="図 129"/>
          <p:cNvPicPr>
            <a:picLocks noChangeAspect="1"/>
          </p:cNvPicPr>
          <p:nvPr/>
        </p:nvPicPr>
        <p:blipFill>
          <a:blip r:embed="rId2"/>
          <a:stretch>
            <a:fillRect/>
          </a:stretch>
        </p:blipFill>
        <p:spPr>
          <a:xfrm>
            <a:off x="4430100" y="4079001"/>
            <a:ext cx="799373" cy="1065969"/>
          </a:xfrm>
          <a:prstGeom prst="rect">
            <a:avLst/>
          </a:prstGeom>
        </p:spPr>
      </p:pic>
      <p:sp>
        <p:nvSpPr>
          <p:cNvPr id="1250" name="図形 145"/>
          <p:cNvSpPr/>
          <p:nvPr/>
        </p:nvSpPr>
        <p:spPr>
          <a:xfrm>
            <a:off x="2483727" y="3717788"/>
            <a:ext cx="1851923" cy="948021"/>
          </a:xfrm>
          <a:prstGeom prst="cloudCallout">
            <a:avLst>
              <a:gd name="adj1" fmla="val 57227"/>
              <a:gd name="adj2" fmla="val 35365"/>
            </a:avLst>
          </a:prstGeom>
          <a:solidFill>
            <a:schemeClr val="bg1"/>
          </a:solidFill>
          <a:ln w="28575" cap="flat" cmpd="sng" algn="ctr">
            <a:solidFill>
              <a:srgbClr val="D4F3B5"/>
            </a:solidFill>
            <a:prstDash val="solid"/>
            <a:miter lim="800000"/>
          </a:ln>
        </p:spPr>
        <p:style>
          <a:lnRef idx="2">
            <a:schemeClr val="accent2"/>
          </a:lnRef>
          <a:fillRef idx="1">
            <a:schemeClr val="lt1"/>
          </a:fillRef>
          <a:effectRef idx="0">
            <a:schemeClr val="accent2"/>
          </a:effectRef>
          <a:fontRef idx="minor">
            <a:schemeClr val="dk1"/>
          </a:fontRef>
        </p:style>
        <p:txBody>
          <a:bodyPr anchor="ctr"/>
          <a:lstStyle/>
          <a:p>
            <a:pPr algn="ctr">
              <a:defRPr lang="ja-JP" altLang="en-US"/>
            </a:pPr>
            <a:endParaRPr lang="ja-JP" altLang="en-US"/>
          </a:p>
        </p:txBody>
      </p:sp>
      <p:sp>
        <p:nvSpPr>
          <p:cNvPr id="1251" name="テキスト 131"/>
          <p:cNvSpPr txBox="1"/>
          <p:nvPr/>
        </p:nvSpPr>
        <p:spPr>
          <a:xfrm>
            <a:off x="2453055" y="3853506"/>
            <a:ext cx="1913266" cy="583883"/>
          </a:xfrm>
          <a:prstGeom prst="rect">
            <a:avLst/>
          </a:prstGeom>
        </p:spPr>
        <p:txBody>
          <a:bodyPr wrap="square">
            <a:spAutoFit/>
          </a:bodyPr>
          <a:lstStyle/>
          <a:p>
            <a:pPr algn="ctr">
              <a:defRPr lang="ja-JP" altLang="en-US"/>
            </a:pPr>
            <a:r>
              <a:rPr lang="ja-JP" altLang="en-US" sz="1600" dirty="0">
                <a:solidFill>
                  <a:schemeClr val="tx1"/>
                </a:solidFill>
                <a:effectLst>
                  <a:outerShdw blurRad="38100" dist="38100" dir="2700000" algn="tl">
                    <a:srgbClr val="000000">
                      <a:alpha val="43137"/>
                    </a:srgbClr>
                  </a:outerShdw>
                </a:effectLst>
                <a:latin typeface="ＤＦ平成明朝体W3"/>
                <a:ea typeface="ＤＦ平成明朝体W3"/>
                <a:sym typeface="Symbol" pitchFamily="18" charset="2"/>
              </a:rPr>
              <a:t>子どものための</a:t>
            </a:r>
            <a:endParaRPr sz="1600"/>
          </a:p>
          <a:p>
            <a:pPr algn="ctr">
              <a:defRPr lang="ja-JP" altLang="en-US"/>
            </a:pPr>
            <a:r>
              <a:rPr lang="ja-JP" altLang="en-US" sz="1600" dirty="0">
                <a:solidFill>
                  <a:schemeClr val="tx1"/>
                </a:solidFill>
                <a:effectLst>
                  <a:outerShdw blurRad="38100" dist="38100" dir="2700000" algn="tl">
                    <a:srgbClr val="000000">
                      <a:alpha val="43137"/>
                    </a:srgbClr>
                  </a:outerShdw>
                </a:effectLst>
                <a:latin typeface="ＤＦ平成明朝体W3"/>
                <a:ea typeface="ＤＦ平成明朝体W3"/>
                <a:sym typeface="Symbol" pitchFamily="18" charset="2"/>
              </a:rPr>
              <a:t>支援になってる？</a:t>
            </a:r>
            <a:endParaRPr sz="1600"/>
          </a:p>
        </p:txBody>
      </p:sp>
      <p:sp>
        <p:nvSpPr>
          <p:cNvPr id="1252" name="図形 120"/>
          <p:cNvSpPr/>
          <p:nvPr/>
        </p:nvSpPr>
        <p:spPr>
          <a:xfrm>
            <a:off x="6588288" y="5756444"/>
            <a:ext cx="2325663" cy="813892"/>
          </a:xfrm>
          <a:prstGeom prst="wedgeRoundRectCallout">
            <a:avLst>
              <a:gd name="adj1" fmla="val -34537"/>
              <a:gd name="adj2" fmla="val -73508"/>
              <a:gd name="adj3" fmla="val 16667"/>
            </a:avLst>
          </a:prstGeom>
        </p:spPr>
        <p:style>
          <a:lnRef idx="2">
            <a:schemeClr val="dk1"/>
          </a:lnRef>
          <a:fillRef idx="1">
            <a:schemeClr val="lt1"/>
          </a:fillRef>
          <a:effectRef idx="0">
            <a:schemeClr val="dk1"/>
          </a:effectRef>
          <a:fontRef idx="minor">
            <a:schemeClr val="dk1"/>
          </a:fontRef>
        </p:style>
        <p:txBody>
          <a:bodyPr anchor="ctr"/>
          <a:lstStyle/>
          <a:p>
            <a:pPr algn="ctr">
              <a:defRPr lang="ja-JP" altLang="en-US"/>
            </a:pPr>
            <a:endParaRPr lang="ja-JP" altLang="en-US"/>
          </a:p>
        </p:txBody>
      </p:sp>
      <p:sp>
        <p:nvSpPr>
          <p:cNvPr id="1253" name="テキスト 119"/>
          <p:cNvSpPr txBox="1"/>
          <p:nvPr/>
        </p:nvSpPr>
        <p:spPr>
          <a:xfrm>
            <a:off x="6558975" y="5863343"/>
            <a:ext cx="2509638" cy="583883"/>
          </a:xfrm>
          <a:prstGeom prst="rect">
            <a:avLst/>
          </a:prstGeom>
        </p:spPr>
        <p:txBody>
          <a:bodyPr wrap="square">
            <a:spAutoFit/>
          </a:bodyPr>
          <a:lstStyle/>
          <a:p>
            <a:pPr>
              <a:defRPr lang="ja-JP" altLang="en-US"/>
            </a:pPr>
            <a:r>
              <a:rPr lang="ja-JP" altLang="en-US" sz="1600"/>
              <a:t>早期発見のためのツールやアンケートを活用する</a:t>
            </a:r>
            <a:endParaRPr sz="1600"/>
          </a:p>
        </p:txBody>
      </p:sp>
      <p:sp>
        <p:nvSpPr>
          <p:cNvPr id="1254" name="四角形 170"/>
          <p:cNvSpPr/>
          <p:nvPr/>
        </p:nvSpPr>
        <p:spPr>
          <a:xfrm>
            <a:off x="35997" y="747654"/>
            <a:ext cx="9032352" cy="6040863"/>
          </a:xfrm>
          <a:prstGeom prst="rect">
            <a:avLst/>
          </a:prstGeom>
          <a:ln>
            <a:solidFill>
              <a:schemeClr val="tx1"/>
            </a:solidFill>
          </a:ln>
        </p:spPr>
        <p:txBody>
          <a:bodyP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kumimoji="1" lang="ja-JP" altLang="en-US" sz="28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1282</TotalTime>
  <Words>4114</Words>
  <Application>JUST Focus</Application>
  <Paragraphs>279</Paragraph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11</vt:i4>
      </vt:variant>
    </vt:vector>
  </HeadingPairs>
  <TitlesOfParts>
    <vt:vector size="22" baseType="lpstr">
      <vt:lpstr>AR P丸ゴシック体E</vt:lpstr>
      <vt:lpstr>AR P丸ゴシック体M</vt:lpstr>
      <vt:lpstr>ＤＦ平成明朝体W3</vt:lpstr>
      <vt:lpstr>Meiryo UI</vt:lpstr>
      <vt:lpstr>メイリオ</vt:lpstr>
      <vt:lpstr>游ゴシック</vt:lpstr>
      <vt:lpstr>游ゴシック Light</vt:lpstr>
      <vt:lpstr>Arial</vt:lpstr>
      <vt:lpstr>Symbol</vt:lpstr>
      <vt:lpstr>Wingdings</vt:lpstr>
      <vt:lpstr>Office テーマ</vt:lpstr>
      <vt:lpstr>SOSサインの気づきから チームで早期支援へ</vt:lpstr>
      <vt:lpstr>学校が行う子ども支援の考え方</vt:lpstr>
      <vt:lpstr>子どものSOSサインに気づくには</vt:lpstr>
      <vt:lpstr>子どもの変化に気づく　～どんな「サイン」？～</vt:lpstr>
      <vt:lpstr>子どもの変化に気づく　～何を「みる」？～</vt:lpstr>
      <vt:lpstr>PowerPoint プレゼンテーション</vt:lpstr>
      <vt:lpstr>子どものサインに気づいたら　～子どもに寄り添い、話を聴く～</vt:lpstr>
      <vt:lpstr>子どものサインに気づいたら　～子どもに寄り添い、支援につなげる～</vt:lpstr>
      <vt:lpstr>PowerPoint プレゼンテーション</vt:lpstr>
      <vt:lpstr>子どもからSOSを出してもらうために</vt:lpstr>
      <vt:lpstr>SOSサインをキャッチし、チームにつなげる</vt:lpstr>
    </vt:vector>
  </TitlesOfParts>
  <LinksUpToDate>false</LinksUpToDate>
  <SharedDoc>false</SharedDoc>
  <HyperlinksChanged>false</HyperlinksChanged>
  <AppVersion>4.1.2</AppVersion>
  <PresentationFormat>ユーザー設定</PresentationFormat>
  <Slides>11</Slides>
  <Notes>11</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 プレゼンテーション</dc:title>
  <dc:creator>島内 奈香</dc:creator>
  <cp:lastModifiedBy>454645</cp:lastModifiedBy>
  <cp:lastPrinted>2022-01-05T01:14:18Z</cp:lastPrinted>
  <dcterms:created xsi:type="dcterms:W3CDTF">2021-05-15T08:40:20Z</dcterms:created>
  <dcterms:modified xsi:type="dcterms:W3CDTF">2022-03-11T06:30:46Z</dcterms:modified>
  <cp:revision>310</cp:revision>
</cp:coreProperties>
</file>

<file path=docProps/custom.xml><?xml version="1.0" encoding="utf-8"?>
<Properties xmlns:vt="http://schemas.openxmlformats.org/officeDocument/2006/docPropsVTypes" xmlns="http://schemas.openxmlformats.org/officeDocument/2006/custom-properties"/>
</file>