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Relationships xmlns="http://schemas.openxmlformats.org/package/2006/relationships"><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 Id="rId5" Type="http://schemas.openxmlformats.org/officeDocument/2006/relationships/custom-properties" Target="docProps/custom.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firstSlideNum="1" saveSubsetFonts="1">
  <p:sldMasterIdLst>
    <p:sldMasterId id="2147483660" r:id="rId2"/>
  </p:sldMasterIdLst>
  <p:notesMasterIdLst>
    <p:notesMasterId r:id="rId3"/>
  </p:notesMasterIdLst>
  <p:sldIdLst>
    <p:sldId id="260" r:id="rId4"/>
    <p:sldId id="261" r:id="rId5"/>
  </p:sldIdLst>
  <p:sldSz cx="6858000" cy="9906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72"/>
    <p:restoredTop sz="94660"/>
  </p:normalViewPr>
  <p:slideViewPr>
    <p:cSldViewPr>
      <p:cViewPr varScale="0">
        <p:scale>
          <a:sx n="80" d="100"/>
          <a:sy n="80" d="100"/>
        </p:scale>
        <p:origin x="-2040" y="630"/>
      </p:cViewPr>
      <p:guideLst>
        <p:guide orient="horz" pos="1620"/>
        <p:guide pos="2880"/>
      </p:guideLst>
    </p:cSldViewPr>
  </p:slideViewPr>
  <p:notesTextViewPr>
    <p:cViewPr>
      <p:scale>
        <a:sx n="1" d="1"/>
        <a:sy n="1" d="1"/>
      </p:scale>
      <p:origin x="0" y="0"/>
    </p:cViewPr>
  </p:notesTextViewPr>
  <p:gridSpacing cx="36004" cy="36004"/>
</p:viewPr>
</file>

<file path=ppt/_rels/presentation.xml.rels><?xml version="1.0" encoding="UTF-8"?><Relationships xmlns="http://schemas.openxmlformats.org/package/2006/relationships"><Relationship Id="rId1" Type="http://schemas.openxmlformats.org/officeDocument/2006/relationships/theme" Target="theme/theme1.xml" /><Relationship Id="rId2" Type="http://schemas.openxmlformats.org/officeDocument/2006/relationships/slideMaster" Target="slideMasters/slideMaster1.xml" /><Relationship Id="rId3" Type="http://schemas.openxmlformats.org/officeDocument/2006/relationships/notesMaster" Target="notesMasters/notes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notesMasters/_rels/notesMaster1.xml.rels><?xml version="1.0" encoding="UTF-8"?><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t>2015/2/5</a:t>
            </a:fld>
            <a:endParaRPr kumimoji="1" lang="ja-JP" altLang="en-US"/>
          </a:p>
        </p:txBody>
      </p:sp>
      <p:sp>
        <p:nvSpPr>
          <p:cNvPr id="1102" name="スライド イメージ プレースホルダー 3"/>
          <p:cNvSpPr>
            <a:spLocks noGrp="1" noRot="1" noChangeAspect="1"/>
          </p:cNvSpPr>
          <p:nvPr>
            <p:ph type="sldImg" idx="2"/>
          </p:nvPr>
        </p:nvSpPr>
        <p:spPr>
          <a:xfrm>
            <a:off x="2242038" y="685800"/>
            <a:ext cx="2373923"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104"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0" name=""/>
        <p:cNvGrpSpPr/>
        <p:nvPr/>
      </p:nvGrpSpPr>
      <p:grpSpPr>
        <a:xfrm>
          <a:off x="0" y="0"/>
          <a:ext cx="0" cy="0"/>
          <a:chOff x="0" y="0"/>
          <a:chExt cx="0" cy="0"/>
        </a:xfrm>
      </p:grpSpPr>
      <p:sp>
        <p:nvSpPr>
          <p:cNvPr id="1031" name="タイトル 1"/>
          <p:cNvSpPr>
            <a:spLocks noGrp="1"/>
          </p:cNvSpPr>
          <p:nvPr>
            <p:ph type="ctrTitle"/>
          </p:nvPr>
        </p:nvSpPr>
        <p:spPr>
          <a:xfrm>
            <a:off x="342900" y="2387382"/>
            <a:ext cx="6172200" cy="1941549"/>
          </a:xfrm>
        </p:spPr>
        <p:txBody>
          <a:bodyPr/>
          <a:lstStyle>
            <a:lvl1pPr>
              <a:defRPr b="0"/>
            </a:lvl1pPr>
          </a:lstStyle>
          <a:p>
            <a:r>
              <a:rPr kumimoji="1" lang="ja-JP" altLang="en-US" smtClean="0"/>
              <a:t>マスター タイトルの書式設定</a:t>
            </a:r>
            <a:endParaRPr kumimoji="1" lang="ja-JP" altLang="en-US" dirty="0"/>
          </a:p>
        </p:txBody>
      </p:sp>
      <p:sp>
        <p:nvSpPr>
          <p:cNvPr id="1032" name="サブタイトル 2"/>
          <p:cNvSpPr>
            <a:spLocks noGrp="1"/>
          </p:cNvSpPr>
          <p:nvPr>
            <p:ph type="subTitle" idx="1"/>
          </p:nvPr>
        </p:nvSpPr>
        <p:spPr>
          <a:xfrm>
            <a:off x="342900" y="4467613"/>
            <a:ext cx="6172200" cy="332837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dirty="0"/>
          </a:p>
        </p:txBody>
      </p:sp>
      <p:sp>
        <p:nvSpPr>
          <p:cNvPr id="1033"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34" name="フッター プレースホルダー 4"/>
          <p:cNvSpPr>
            <a:spLocks noGrp="1"/>
          </p:cNvSpPr>
          <p:nvPr>
            <p:ph type="ftr" sz="quarter" idx="11"/>
          </p:nvPr>
        </p:nvSpPr>
        <p:spPr/>
        <p:txBody>
          <a:bodyPr/>
          <a:lstStyle/>
          <a:p>
            <a:endParaRPr kumimoji="1" lang="ja-JP" altLang="en-US"/>
          </a:p>
        </p:txBody>
      </p:sp>
      <p:sp>
        <p:nvSpPr>
          <p:cNvPr id="1035"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0"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89" name="縦書きテキスト プレースホルダー 2"/>
          <p:cNvSpPr>
            <a:spLocks noGrp="1"/>
          </p:cNvSpPr>
          <p:nvPr>
            <p:ph type="body" orient="vert" idx="1"/>
          </p:nvPr>
        </p:nvSpPr>
        <p:spPr>
          <a:xfrm>
            <a:off x="342900" y="2508730"/>
            <a:ext cx="6172200" cy="611934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90"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91" name="フッター プレースホルダー 4"/>
          <p:cNvSpPr>
            <a:spLocks noGrp="1"/>
          </p:cNvSpPr>
          <p:nvPr>
            <p:ph type="ftr" sz="quarter" idx="11"/>
          </p:nvPr>
        </p:nvSpPr>
        <p:spPr/>
        <p:txBody>
          <a:bodyPr/>
          <a:lstStyle/>
          <a:p>
            <a:endParaRPr kumimoji="1" lang="ja-JP" altLang="en-US"/>
          </a:p>
        </p:txBody>
      </p:sp>
      <p:sp>
        <p:nvSpPr>
          <p:cNvPr id="1092"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0" name=""/>
        <p:cNvGrpSpPr/>
        <p:nvPr/>
      </p:nvGrpSpPr>
      <p:grpSpPr>
        <a:xfrm>
          <a:off x="0" y="0"/>
          <a:ext cx="0" cy="0"/>
          <a:chOff x="0" y="0"/>
          <a:chExt cx="0" cy="0"/>
        </a:xfrm>
      </p:grpSpPr>
      <p:sp>
        <p:nvSpPr>
          <p:cNvPr id="1094" name="縦書きタイトル 1"/>
          <p:cNvSpPr>
            <a:spLocks noGrp="1"/>
          </p:cNvSpPr>
          <p:nvPr>
            <p:ph type="title" orient="vert"/>
          </p:nvPr>
        </p:nvSpPr>
        <p:spPr>
          <a:xfrm>
            <a:off x="4972050" y="396700"/>
            <a:ext cx="1543050" cy="8231375"/>
          </a:xfrm>
        </p:spPr>
        <p:txBody>
          <a:bodyPr vert="eaVert"/>
          <a:lstStyle/>
          <a:p>
            <a:r>
              <a:rPr kumimoji="1" lang="ja-JP" altLang="en-US" smtClean="0"/>
              <a:t>マスター タイトルの書式設定</a:t>
            </a:r>
            <a:endParaRPr kumimoji="1" lang="ja-JP" altLang="en-US" dirty="0"/>
          </a:p>
        </p:txBody>
      </p:sp>
      <p:sp>
        <p:nvSpPr>
          <p:cNvPr id="1095" name="縦書きテキスト プレースホルダー 2"/>
          <p:cNvSpPr>
            <a:spLocks noGrp="1"/>
          </p:cNvSpPr>
          <p:nvPr>
            <p:ph type="body" orient="vert" idx="1"/>
          </p:nvPr>
        </p:nvSpPr>
        <p:spPr>
          <a:xfrm>
            <a:off x="342900" y="396700"/>
            <a:ext cx="4514850" cy="823137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96"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dirty="0"/>
          </a:p>
        </p:txBody>
      </p:sp>
      <p:sp>
        <p:nvSpPr>
          <p:cNvPr id="1097" name="フッター プレースホルダー 4"/>
          <p:cNvSpPr>
            <a:spLocks noGrp="1"/>
          </p:cNvSpPr>
          <p:nvPr>
            <p:ph type="ftr" sz="quarter" idx="11"/>
          </p:nvPr>
        </p:nvSpPr>
        <p:spPr/>
        <p:txBody>
          <a:bodyPr/>
          <a:lstStyle/>
          <a:p>
            <a:endParaRPr kumimoji="1" lang="ja-JP" altLang="en-US"/>
          </a:p>
        </p:txBody>
      </p:sp>
      <p:sp>
        <p:nvSpPr>
          <p:cNvPr id="1098"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0"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1038" name="コンテンツ プレースホルダー 2"/>
          <p:cNvSpPr>
            <a:spLocks noGrp="1"/>
          </p:cNvSpPr>
          <p:nvPr>
            <p:ph idx="1"/>
          </p:nvPr>
        </p:nvSpPr>
        <p:spPr>
          <a:xfrm>
            <a:off x="342900" y="2508730"/>
            <a:ext cx="6172200" cy="6184156"/>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1039" name="日付プレースホルダー 3"/>
          <p:cNvSpPr>
            <a:spLocks noGrp="1"/>
          </p:cNvSpPr>
          <p:nvPr>
            <p:ph type="dt" sz="half" idx="10"/>
          </p:nvPr>
        </p:nvSpPr>
        <p:spPr/>
        <p:txBody>
          <a:bodyPr/>
          <a:lstStyle>
            <a:lvl1pPr>
              <a:defRPr>
                <a:solidFill>
                  <a:schemeClr val="tx1"/>
                </a:solidFill>
              </a:defRPr>
            </a:lvl1pPr>
          </a:lstStyle>
          <a:p>
            <a:fld id="{3E220A51-F8EA-429A-8E6F-F02BE74E28F7}" type="datetimeFigureOut">
              <a:rPr lang="ja-JP" altLang="en-US" smtClean="0"/>
              <a:pPr/>
              <a:t>2015/3/10</a:t>
            </a:fld>
            <a:endParaRPr lang="ja-JP" altLang="en-US" dirty="0"/>
          </a:p>
        </p:txBody>
      </p:sp>
      <p:sp>
        <p:nvSpPr>
          <p:cNvPr id="1040" name="フッター プレースホルダー 4"/>
          <p:cNvSpPr>
            <a:spLocks noGrp="1"/>
          </p:cNvSpPr>
          <p:nvPr>
            <p:ph type="ftr" sz="quarter" idx="11"/>
          </p:nvPr>
        </p:nvSpPr>
        <p:spPr/>
        <p:txBody>
          <a:bodyPr/>
          <a:lstStyle>
            <a:lvl1pPr>
              <a:defRPr>
                <a:solidFill>
                  <a:schemeClr val="tx1"/>
                </a:solidFill>
              </a:defRPr>
            </a:lvl1pPr>
          </a:lstStyle>
          <a:p>
            <a:endParaRPr lang="ja-JP" altLang="en-US" dirty="0"/>
          </a:p>
        </p:txBody>
      </p:sp>
      <p:sp>
        <p:nvSpPr>
          <p:cNvPr id="1041" name="スライド番号プレースホルダー 5"/>
          <p:cNvSpPr>
            <a:spLocks noGrp="1"/>
          </p:cNvSpPr>
          <p:nvPr>
            <p:ph type="sldNum" sz="quarter" idx="12"/>
          </p:nvPr>
        </p:nvSpPr>
        <p:spPr/>
        <p:txBody>
          <a:bodyPr/>
          <a:lstStyle>
            <a:lvl1pPr>
              <a:defRPr>
                <a:solidFill>
                  <a:schemeClr val="tx1"/>
                </a:solidFill>
              </a:defRPr>
            </a:lvl1pPr>
          </a:lstStyle>
          <a:p>
            <a:fld id="{2C9400E4-C46D-48FA-AEA0-ED136F70A0E5}"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0" name=""/>
        <p:cNvGrpSpPr/>
        <p:nvPr/>
      </p:nvGrpSpPr>
      <p:grpSpPr>
        <a:xfrm>
          <a:off x="0" y="0"/>
          <a:ext cx="0" cy="0"/>
          <a:chOff x="0" y="0"/>
          <a:chExt cx="0" cy="0"/>
        </a:xfrm>
      </p:grpSpPr>
      <p:sp>
        <p:nvSpPr>
          <p:cNvPr id="1043" name="タイトル 1"/>
          <p:cNvSpPr>
            <a:spLocks noGrp="1"/>
          </p:cNvSpPr>
          <p:nvPr>
            <p:ph type="title"/>
          </p:nvPr>
        </p:nvSpPr>
        <p:spPr>
          <a:xfrm>
            <a:off x="342900" y="4259590"/>
            <a:ext cx="6172200" cy="1525503"/>
          </a:xfrm>
        </p:spPr>
        <p:txBody>
          <a:bodyPr anchor="t"/>
          <a:lstStyle>
            <a:lvl1pPr algn="ctr">
              <a:defRPr sz="4000" b="0" cap="all"/>
            </a:lvl1pPr>
          </a:lstStyle>
          <a:p>
            <a:r>
              <a:rPr kumimoji="1" lang="ja-JP" altLang="en-US" smtClean="0"/>
              <a:t>マスター タイトルの書式設定</a:t>
            </a:r>
            <a:endParaRPr kumimoji="1" lang="ja-JP" altLang="en-US" dirty="0"/>
          </a:p>
        </p:txBody>
      </p:sp>
      <p:sp>
        <p:nvSpPr>
          <p:cNvPr id="1044" name="テキスト プレースホルダー 2"/>
          <p:cNvSpPr>
            <a:spLocks noGrp="1"/>
          </p:cNvSpPr>
          <p:nvPr>
            <p:ph type="body" idx="1"/>
          </p:nvPr>
        </p:nvSpPr>
        <p:spPr>
          <a:xfrm>
            <a:off x="342900" y="1711305"/>
            <a:ext cx="6172200" cy="2548285"/>
          </a:xfrm>
        </p:spPr>
        <p:txBody>
          <a:bodyPr anchor="b"/>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1045" name="日付プレースホルダー 3"/>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46" name="フッター プレースホルダー 4"/>
          <p:cNvSpPr>
            <a:spLocks noGrp="1"/>
          </p:cNvSpPr>
          <p:nvPr>
            <p:ph type="ftr" sz="quarter" idx="11"/>
          </p:nvPr>
        </p:nvSpPr>
        <p:spPr/>
        <p:txBody>
          <a:bodyPr/>
          <a:lstStyle/>
          <a:p>
            <a:endParaRPr kumimoji="1" lang="ja-JP" altLang="en-US"/>
          </a:p>
        </p:txBody>
      </p:sp>
      <p:sp>
        <p:nvSpPr>
          <p:cNvPr id="1047"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0"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50" name="コンテンツ プレースホルダー 2"/>
          <p:cNvSpPr>
            <a:spLocks noGrp="1"/>
          </p:cNvSpPr>
          <p:nvPr>
            <p:ph sz="half" idx="1"/>
          </p:nvPr>
        </p:nvSpPr>
        <p:spPr>
          <a:xfrm>
            <a:off x="342900" y="2508732"/>
            <a:ext cx="2978088" cy="611934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1" name="コンテンツ プレースホルダー 3"/>
          <p:cNvSpPr>
            <a:spLocks noGrp="1"/>
          </p:cNvSpPr>
          <p:nvPr>
            <p:ph sz="half" idx="2"/>
          </p:nvPr>
        </p:nvSpPr>
        <p:spPr>
          <a:xfrm>
            <a:off x="3510009" y="2508732"/>
            <a:ext cx="3005091" cy="611934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2" name="日付プレースホルダー 4"/>
          <p:cNvSpPr>
            <a:spLocks noGrp="1"/>
          </p:cNvSpPr>
          <p:nvPr>
            <p:ph type="dt" sz="half" idx="10"/>
          </p:nvPr>
        </p:nvSpPr>
        <p:spPr/>
        <p:txBody>
          <a:bodyPr/>
          <a:lstStyle/>
          <a:p>
            <a:fld id="{3E220A51-F8EA-429A-8E6F-F02BE74E28F7}" type="datetimeFigureOut">
              <a:rPr kumimoji="1" lang="ja-JP" altLang="en-US" smtClean="0"/>
              <a:t>2015/6/24</a:t>
            </a:fld>
            <a:endParaRPr kumimoji="1" lang="ja-JP" altLang="en-US" dirty="0"/>
          </a:p>
        </p:txBody>
      </p:sp>
      <p:sp>
        <p:nvSpPr>
          <p:cNvPr id="1053" name="フッター プレースホルダー 5"/>
          <p:cNvSpPr>
            <a:spLocks noGrp="1"/>
          </p:cNvSpPr>
          <p:nvPr>
            <p:ph type="ftr" sz="quarter" idx="11"/>
          </p:nvPr>
        </p:nvSpPr>
        <p:spPr/>
        <p:txBody>
          <a:bodyPr/>
          <a:lstStyle/>
          <a:p>
            <a:endParaRPr kumimoji="1" lang="ja-JP" altLang="en-US"/>
          </a:p>
        </p:txBody>
      </p:sp>
      <p:sp>
        <p:nvSpPr>
          <p:cNvPr id="1054"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0"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dirty="0"/>
          </a:p>
        </p:txBody>
      </p:sp>
      <p:sp>
        <p:nvSpPr>
          <p:cNvPr id="1057" name="テキスト プレースホルダー 2"/>
          <p:cNvSpPr>
            <a:spLocks noGrp="1"/>
          </p:cNvSpPr>
          <p:nvPr>
            <p:ph type="body" idx="1"/>
          </p:nvPr>
        </p:nvSpPr>
        <p:spPr>
          <a:xfrm>
            <a:off x="342900" y="2217386"/>
            <a:ext cx="2978088" cy="92410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58" name="コンテンツ プレースホルダー 3"/>
          <p:cNvSpPr>
            <a:spLocks noGrp="1"/>
          </p:cNvSpPr>
          <p:nvPr>
            <p:ph sz="half" idx="2"/>
          </p:nvPr>
        </p:nvSpPr>
        <p:spPr>
          <a:xfrm>
            <a:off x="342900" y="3141486"/>
            <a:ext cx="2978088" cy="5486589"/>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59" name="テキスト プレースホルダー 4"/>
          <p:cNvSpPr>
            <a:spLocks noGrp="1"/>
          </p:cNvSpPr>
          <p:nvPr>
            <p:ph type="body" sz="quarter" idx="3"/>
          </p:nvPr>
        </p:nvSpPr>
        <p:spPr>
          <a:xfrm>
            <a:off x="3537012" y="2217386"/>
            <a:ext cx="2978088" cy="92410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1060" name="コンテンツ プレースホルダー 5"/>
          <p:cNvSpPr>
            <a:spLocks noGrp="1"/>
          </p:cNvSpPr>
          <p:nvPr>
            <p:ph sz="quarter" idx="4"/>
          </p:nvPr>
        </p:nvSpPr>
        <p:spPr>
          <a:xfrm>
            <a:off x="3537012" y="3141486"/>
            <a:ext cx="2978088" cy="5486589"/>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61" name="日付プレースホルダー 6"/>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62" name="フッター プレースホルダー 7"/>
          <p:cNvSpPr>
            <a:spLocks noGrp="1"/>
          </p:cNvSpPr>
          <p:nvPr>
            <p:ph type="ftr" sz="quarter" idx="11"/>
          </p:nvPr>
        </p:nvSpPr>
        <p:spPr/>
        <p:txBody>
          <a:bodyPr/>
          <a:lstStyle/>
          <a:p>
            <a:endParaRPr kumimoji="1" lang="ja-JP" altLang="en-US"/>
          </a:p>
        </p:txBody>
      </p:sp>
      <p:sp>
        <p:nvSpPr>
          <p:cNvPr id="1063" name="スライド番号プレースホルダー 8"/>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0"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smtClean="0"/>
              <a:t>マスター タイトルの書式設定</a:t>
            </a:r>
            <a:endParaRPr kumimoji="1" lang="ja-JP" altLang="en-US" dirty="0"/>
          </a:p>
        </p:txBody>
      </p:sp>
      <p:sp>
        <p:nvSpPr>
          <p:cNvPr id="1066" name="日付プレースホルダー 2"/>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67" name="フッター プレースホルダー 3"/>
          <p:cNvSpPr>
            <a:spLocks noGrp="1"/>
          </p:cNvSpPr>
          <p:nvPr>
            <p:ph type="ftr" sz="quarter" idx="11"/>
          </p:nvPr>
        </p:nvSpPr>
        <p:spPr/>
        <p:txBody>
          <a:bodyPr/>
          <a:lstStyle/>
          <a:p>
            <a:endParaRPr kumimoji="1" lang="ja-JP" altLang="en-US"/>
          </a:p>
        </p:txBody>
      </p:sp>
      <p:sp>
        <p:nvSpPr>
          <p:cNvPr id="1068" name="スライド番号プレースホルダー 4"/>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0" name=""/>
        <p:cNvGrpSpPr/>
        <p:nvPr/>
      </p:nvGrpSpPr>
      <p:grpSpPr>
        <a:xfrm>
          <a:off x="0" y="0"/>
          <a:ext cx="0" cy="0"/>
          <a:chOff x="0" y="0"/>
          <a:chExt cx="0" cy="0"/>
        </a:xfrm>
      </p:grpSpPr>
      <p:sp>
        <p:nvSpPr>
          <p:cNvPr id="1070" name="日付プレースホルダー 1"/>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71" name="フッター プレースホルダー 2"/>
          <p:cNvSpPr>
            <a:spLocks noGrp="1"/>
          </p:cNvSpPr>
          <p:nvPr>
            <p:ph type="ftr" sz="quarter" idx="11"/>
          </p:nvPr>
        </p:nvSpPr>
        <p:spPr/>
        <p:txBody>
          <a:bodyPr/>
          <a:lstStyle/>
          <a:p>
            <a:endParaRPr kumimoji="1" lang="ja-JP" altLang="en-US"/>
          </a:p>
        </p:txBody>
      </p:sp>
      <p:sp>
        <p:nvSpPr>
          <p:cNvPr id="1072" name="スライド番号プレースホルダー 3"/>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0" name=""/>
        <p:cNvGrpSpPr/>
        <p:nvPr/>
      </p:nvGrpSpPr>
      <p:grpSpPr>
        <a:xfrm>
          <a:off x="0" y="0"/>
          <a:ext cx="0" cy="0"/>
          <a:chOff x="0" y="0"/>
          <a:chExt cx="0" cy="0"/>
        </a:xfrm>
      </p:grpSpPr>
      <p:sp>
        <p:nvSpPr>
          <p:cNvPr id="1074" name="タイトル 1"/>
          <p:cNvSpPr>
            <a:spLocks noGrp="1"/>
          </p:cNvSpPr>
          <p:nvPr>
            <p:ph type="title"/>
          </p:nvPr>
        </p:nvSpPr>
        <p:spPr>
          <a:xfrm>
            <a:off x="342901" y="394405"/>
            <a:ext cx="2256235" cy="1678518"/>
          </a:xfrm>
        </p:spPr>
        <p:txBody>
          <a:bodyPr anchor="b">
            <a:normAutofit/>
          </a:bodyPr>
          <a:lstStyle>
            <a:lvl1pPr algn="l">
              <a:defRPr sz="2400" b="1"/>
            </a:lvl1pPr>
          </a:lstStyle>
          <a:p>
            <a:r>
              <a:rPr kumimoji="1" lang="ja-JP" altLang="en-US" smtClean="0"/>
              <a:t>マスター タイトルの書式設定</a:t>
            </a:r>
            <a:endParaRPr kumimoji="1" lang="ja-JP" altLang="en-US" dirty="0"/>
          </a:p>
        </p:txBody>
      </p:sp>
      <p:sp>
        <p:nvSpPr>
          <p:cNvPr id="1075" name="コンテンツ プレースホルダー 2"/>
          <p:cNvSpPr>
            <a:spLocks noGrp="1"/>
          </p:cNvSpPr>
          <p:nvPr>
            <p:ph idx="1"/>
          </p:nvPr>
        </p:nvSpPr>
        <p:spPr>
          <a:xfrm>
            <a:off x="2726922" y="394408"/>
            <a:ext cx="3545579" cy="81500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dirty="0"/>
          </a:p>
        </p:txBody>
      </p:sp>
      <p:sp>
        <p:nvSpPr>
          <p:cNvPr id="1076" name="テキスト プレースホルダー 3"/>
          <p:cNvSpPr>
            <a:spLocks noGrp="1"/>
          </p:cNvSpPr>
          <p:nvPr>
            <p:ph type="body" sz="half" idx="2"/>
          </p:nvPr>
        </p:nvSpPr>
        <p:spPr>
          <a:xfrm>
            <a:off x="342902" y="2456723"/>
            <a:ext cx="2256234" cy="617135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1077" name="日付プレースホルダー 4"/>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78" name="フッター プレースホルダー 5"/>
          <p:cNvSpPr>
            <a:spLocks noGrp="1"/>
          </p:cNvSpPr>
          <p:nvPr>
            <p:ph type="ftr" sz="quarter" idx="11"/>
          </p:nvPr>
        </p:nvSpPr>
        <p:spPr/>
        <p:txBody>
          <a:bodyPr/>
          <a:lstStyle/>
          <a:p>
            <a:endParaRPr kumimoji="1" lang="ja-JP" altLang="en-US"/>
          </a:p>
        </p:txBody>
      </p:sp>
      <p:sp>
        <p:nvSpPr>
          <p:cNvPr id="1079"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0" name=""/>
        <p:cNvGrpSpPr/>
        <p:nvPr/>
      </p:nvGrpSpPr>
      <p:grpSpPr>
        <a:xfrm>
          <a:off x="0" y="0"/>
          <a:ext cx="0" cy="0"/>
          <a:chOff x="0" y="0"/>
          <a:chExt cx="0" cy="0"/>
        </a:xfrm>
      </p:grpSpPr>
      <p:sp>
        <p:nvSpPr>
          <p:cNvPr id="1081" name="タイトル 1"/>
          <p:cNvSpPr>
            <a:spLocks noGrp="1"/>
          </p:cNvSpPr>
          <p:nvPr>
            <p:ph type="title"/>
          </p:nvPr>
        </p:nvSpPr>
        <p:spPr>
          <a:xfrm>
            <a:off x="1344216" y="6773202"/>
            <a:ext cx="4114800" cy="818623"/>
          </a:xfrm>
        </p:spPr>
        <p:txBody>
          <a:bodyPr anchor="b">
            <a:normAutofit/>
          </a:bodyPr>
          <a:lstStyle>
            <a:lvl1pPr algn="l">
              <a:defRPr sz="2400" b="1"/>
            </a:lvl1pPr>
          </a:lstStyle>
          <a:p>
            <a:r>
              <a:rPr kumimoji="1" lang="ja-JP" altLang="en-US" smtClean="0"/>
              <a:t>マスター タイトルの書式設定</a:t>
            </a:r>
            <a:endParaRPr kumimoji="1" lang="ja-JP" altLang="en-US" dirty="0"/>
          </a:p>
        </p:txBody>
      </p:sp>
      <p:sp>
        <p:nvSpPr>
          <p:cNvPr id="1082" name="図プレースホルダー 2"/>
          <p:cNvSpPr>
            <a:spLocks noGrp="1"/>
          </p:cNvSpPr>
          <p:nvPr>
            <p:ph type="pic" idx="1"/>
          </p:nvPr>
        </p:nvSpPr>
        <p:spPr>
          <a:xfrm>
            <a:off x="1344216" y="307151"/>
            <a:ext cx="4114800" cy="632497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dirty="0"/>
          </a:p>
        </p:txBody>
      </p:sp>
      <p:sp>
        <p:nvSpPr>
          <p:cNvPr id="1083" name="テキスト プレースホルダー 3"/>
          <p:cNvSpPr>
            <a:spLocks noGrp="1"/>
          </p:cNvSpPr>
          <p:nvPr>
            <p:ph type="body" sz="half" idx="2"/>
          </p:nvPr>
        </p:nvSpPr>
        <p:spPr>
          <a:xfrm>
            <a:off x="1344216" y="7657302"/>
            <a:ext cx="4114800" cy="9707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1084" name="日付プレースホルダー 4"/>
          <p:cNvSpPr>
            <a:spLocks noGrp="1"/>
          </p:cNvSpPr>
          <p:nvPr>
            <p:ph type="dt" sz="half" idx="10"/>
          </p:nvPr>
        </p:nvSpPr>
        <p:spPr/>
        <p:txBody>
          <a:bodyPr/>
          <a:lstStyle/>
          <a:p>
            <a:fld id="{3E220A51-F8EA-429A-8E6F-F02BE74E28F7}" type="datetimeFigureOut">
              <a:rPr kumimoji="1" lang="ja-JP" altLang="en-US" smtClean="0"/>
              <a:t>2015/3/10</a:t>
            </a:fld>
            <a:endParaRPr kumimoji="1" lang="ja-JP" altLang="en-US"/>
          </a:p>
        </p:txBody>
      </p:sp>
      <p:sp>
        <p:nvSpPr>
          <p:cNvPr id="1085" name="フッター プレースホルダー 5"/>
          <p:cNvSpPr>
            <a:spLocks noGrp="1"/>
          </p:cNvSpPr>
          <p:nvPr>
            <p:ph type="ftr" sz="quarter" idx="11"/>
          </p:nvPr>
        </p:nvSpPr>
        <p:spPr/>
        <p:txBody>
          <a:bodyPr/>
          <a:lstStyle/>
          <a:p>
            <a:endParaRPr kumimoji="1" lang="ja-JP" altLang="en-US"/>
          </a:p>
        </p:txBody>
      </p:sp>
      <p:sp>
        <p:nvSpPr>
          <p:cNvPr id="1086"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Masters/_rels/slideMaster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0" name=""/>
        <p:cNvGrpSpPr/>
        <p:nvPr/>
      </p:nvGrpSpPr>
      <p:grpSpPr>
        <a:xfrm>
          <a:off x="0" y="0"/>
          <a:ext cx="0" cy="0"/>
          <a:chOff x="0" y="0"/>
          <a:chExt cx="0" cy="0"/>
        </a:xfrm>
      </p:grpSpPr>
      <p:sp>
        <p:nvSpPr>
          <p:cNvPr id="1025" name="フッター プレースホルダー 4"/>
          <p:cNvSpPr>
            <a:spLocks noGrp="1"/>
          </p:cNvSpPr>
          <p:nvPr>
            <p:ph type="ftr" sz="quarter" idx="3"/>
          </p:nvPr>
        </p:nvSpPr>
        <p:spPr>
          <a:xfrm>
            <a:off x="1889829" y="9009451"/>
            <a:ext cx="3078342" cy="527403"/>
          </a:xfrm>
          <a:prstGeom prst="rect">
            <a:avLst/>
          </a:prstGeom>
        </p:spPr>
        <p:txBody>
          <a:bodyPr vert="horz" lIns="91440" tIns="45720" rIns="91440" bIns="45720" rtlCol="0" anchor="ctr"/>
          <a:lstStyle>
            <a:lvl1pPr algn="ctr">
              <a:defRPr sz="1200">
                <a:solidFill>
                  <a:schemeClr val="tx1"/>
                </a:solidFill>
                <a:latin typeface="+mn-ea"/>
                <a:ea typeface="+mn-ea"/>
              </a:defRPr>
            </a:lvl1pPr>
          </a:lstStyle>
          <a:p>
            <a:endParaRPr lang="ja-JP" altLang="en-US" dirty="0"/>
          </a:p>
        </p:txBody>
      </p:sp>
      <p:sp>
        <p:nvSpPr>
          <p:cNvPr id="1026" name="タイトル プレースホルダー 1"/>
          <p:cNvSpPr>
            <a:spLocks noGrp="1"/>
          </p:cNvSpPr>
          <p:nvPr>
            <p:ph type="title"/>
          </p:nvPr>
        </p:nvSpPr>
        <p:spPr>
          <a:xfrm>
            <a:off x="342900" y="604721"/>
            <a:ext cx="6172200" cy="1435955"/>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1027" name="テキスト プレースホルダー 2"/>
          <p:cNvSpPr>
            <a:spLocks noGrp="1"/>
          </p:cNvSpPr>
          <p:nvPr>
            <p:ph type="body" idx="1"/>
          </p:nvPr>
        </p:nvSpPr>
        <p:spPr>
          <a:xfrm>
            <a:off x="342900" y="2508730"/>
            <a:ext cx="6172200" cy="6184156"/>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en-US" altLang="ja-JP" dirty="0" smtClean="0"/>
          </a:p>
          <a:p>
            <a:pPr lvl="5"/>
            <a:r>
              <a:rPr kumimoji="1" lang="ja-JP" altLang="en-US" dirty="0" smtClean="0"/>
              <a:t>第 </a:t>
            </a:r>
            <a:r>
              <a:rPr kumimoji="1" lang="en-US" altLang="ja-JP" dirty="0" smtClean="0"/>
              <a:t>6 </a:t>
            </a:r>
            <a:r>
              <a:rPr kumimoji="1" lang="ja-JP" altLang="en-US" dirty="0" smtClean="0"/>
              <a:t>レベル</a:t>
            </a:r>
          </a:p>
          <a:p>
            <a:pPr lvl="6"/>
            <a:r>
              <a:rPr kumimoji="1" lang="ja-JP" altLang="en-US" dirty="0" smtClean="0"/>
              <a:t>第 </a:t>
            </a:r>
            <a:r>
              <a:rPr kumimoji="1" lang="en-US" altLang="ja-JP" dirty="0" smtClean="0"/>
              <a:t>7 </a:t>
            </a:r>
            <a:r>
              <a:rPr kumimoji="1" lang="ja-JP" altLang="en-US" dirty="0" smtClean="0"/>
              <a:t>レベル</a:t>
            </a:r>
          </a:p>
          <a:p>
            <a:pPr lvl="7"/>
            <a:r>
              <a:rPr kumimoji="1" lang="ja-JP" altLang="en-US" dirty="0" smtClean="0"/>
              <a:t>第 </a:t>
            </a:r>
            <a:r>
              <a:rPr kumimoji="1" lang="en-US" altLang="ja-JP" dirty="0" smtClean="0"/>
              <a:t>8 </a:t>
            </a:r>
            <a:r>
              <a:rPr kumimoji="1" lang="ja-JP" altLang="en-US" dirty="0" smtClean="0"/>
              <a:t>レベル</a:t>
            </a:r>
          </a:p>
          <a:p>
            <a:pPr lvl="8"/>
            <a:r>
              <a:rPr kumimoji="1" lang="ja-JP" altLang="en-US" dirty="0" smtClean="0"/>
              <a:t>第 </a:t>
            </a:r>
            <a:r>
              <a:rPr kumimoji="1" lang="en-US" altLang="ja-JP" dirty="0" smtClean="0"/>
              <a:t>9 </a:t>
            </a:r>
            <a:r>
              <a:rPr kumimoji="1" lang="ja-JP" altLang="en-US" dirty="0" smtClean="0"/>
              <a:t>レベル</a:t>
            </a:r>
          </a:p>
        </p:txBody>
      </p:sp>
      <p:sp>
        <p:nvSpPr>
          <p:cNvPr id="1028" name="日付プレースホルダー 3"/>
          <p:cNvSpPr>
            <a:spLocks noGrp="1"/>
          </p:cNvSpPr>
          <p:nvPr>
            <p:ph type="dt" sz="half" idx="2"/>
          </p:nvPr>
        </p:nvSpPr>
        <p:spPr>
          <a:xfrm>
            <a:off x="342900" y="9009451"/>
            <a:ext cx="1411914" cy="527403"/>
          </a:xfrm>
          <a:prstGeom prst="rect">
            <a:avLst/>
          </a:prstGeom>
        </p:spPr>
        <p:txBody>
          <a:bodyPr vert="horz" lIns="91440" tIns="45720" rIns="91440" bIns="45720" rtlCol="0" anchor="ctr"/>
          <a:lstStyle>
            <a:lvl1pPr algn="l">
              <a:defRPr sz="1200">
                <a:solidFill>
                  <a:schemeClr val="tx1"/>
                </a:solidFill>
                <a:latin typeface="+mn-lt"/>
                <a:ea typeface="+mn-ea"/>
              </a:defRPr>
            </a:lvl1pPr>
          </a:lstStyle>
          <a:p>
            <a:fld id="{3E220A51-F8EA-429A-8E6F-F02BE74E28F7}" type="datetimeFigureOut">
              <a:rPr lang="ja-JP" altLang="en-US" smtClean="0"/>
              <a:pPr/>
              <a:t>2015/3/10</a:t>
            </a:fld>
            <a:endParaRPr lang="ja-JP" altLang="en-US" dirty="0"/>
          </a:p>
        </p:txBody>
      </p:sp>
      <p:sp>
        <p:nvSpPr>
          <p:cNvPr id="1029" name="スライド番号プレースホルダー 5"/>
          <p:cNvSpPr>
            <a:spLocks noGrp="1"/>
          </p:cNvSpPr>
          <p:nvPr>
            <p:ph type="sldNum" sz="quarter" idx="4"/>
          </p:nvPr>
        </p:nvSpPr>
        <p:spPr>
          <a:xfrm>
            <a:off x="5076183" y="9009451"/>
            <a:ext cx="1438917" cy="527403"/>
          </a:xfrm>
          <a:prstGeom prst="rect">
            <a:avLst/>
          </a:prstGeom>
        </p:spPr>
        <p:txBody>
          <a:bodyPr vert="horz" lIns="91440" tIns="45720" rIns="91440" bIns="45720" rtlCol="0" anchor="ctr"/>
          <a:lstStyle>
            <a:lvl1pPr algn="r">
              <a:defRPr sz="1200">
                <a:solidFill>
                  <a:schemeClr val="tx1"/>
                </a:solidFill>
                <a:latin typeface="+mn-lt"/>
                <a:ea typeface="+mn-ea"/>
              </a:defRPr>
            </a:lvl1pPr>
          </a:lstStyle>
          <a:p>
            <a:fld id="{2C9400E4-C46D-48FA-AEA0-ED136F70A0E5}"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457200" indent="-457200" algn="l" defTabSz="914400" rtl="0" eaLnBrk="1" latinLnBrk="0" hangingPunct="1">
        <a:spcBef>
          <a:spcPct val="20000"/>
        </a:spcBef>
        <a:buFont typeface="Arial" panose="020B0604020202020204" pitchFamily="34" charset="0"/>
        <a:buChar char="•"/>
        <a:defRPr kumimoji="1" sz="3200" kern="1200">
          <a:solidFill>
            <a:schemeClr val="tx1"/>
          </a:solidFill>
          <a:latin typeface="+mn-ea"/>
          <a:ea typeface="+mn-ea"/>
          <a:cs typeface="+mn-cs"/>
        </a:defRPr>
      </a:lvl1pPr>
      <a:lvl2pPr marL="914400" indent="-45720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257300" indent="-3429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714500" indent="-342900" algn="l" defTabSz="914400" rtl="0" eaLnBrk="1" latinLnBrk="0" hangingPunct="1">
        <a:spcBef>
          <a:spcPct val="20000"/>
        </a:spcBef>
        <a:buSzPct val="100000"/>
        <a:buFont typeface="Arial" panose="020B0604020202020204" pitchFamily="34" charset="0"/>
        <a:buChar char="•"/>
        <a:defRPr kumimoji="1" sz="2000" kern="1200">
          <a:solidFill>
            <a:schemeClr val="tx1"/>
          </a:solidFill>
          <a:latin typeface="+mn-lt"/>
          <a:ea typeface="+mn-ea"/>
          <a:cs typeface="+mn-cs"/>
        </a:defRPr>
      </a:lvl4pPr>
      <a:lvl5pPr marL="2171700" marR="0" indent="-342900" algn="l" defTabSz="914400" rtl="0" eaLnBrk="1" fontAlgn="auto" latinLnBrk="0" hangingPunct="1">
        <a:lnSpc>
          <a:spcPct val="100000"/>
        </a:lnSpc>
        <a:spcBef>
          <a:spcPct val="20000"/>
        </a:spcBef>
        <a:spcAft>
          <a:spcPts val="0"/>
        </a:spcAft>
        <a:buClrTx/>
        <a:buSzPct val="100000"/>
        <a:buFont typeface="Arial" panose="020B0604020202020204" pitchFamily="34" charset="0"/>
        <a:buChar char="•"/>
        <a:tabLst/>
        <a:defRPr kumimoji="1" sz="2000" kern="1200">
          <a:solidFill>
            <a:schemeClr val="tx1"/>
          </a:solidFill>
          <a:latin typeface="+mn-lt"/>
          <a:ea typeface="+mn-ea"/>
          <a:cs typeface="+mn-cs"/>
        </a:defRPr>
      </a:lvl5pPr>
      <a:lvl6pPr marL="25717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6pPr>
      <a:lvl7pPr marL="30289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7pPr>
      <a:lvl8pPr marL="34861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8pPr>
      <a:lvl9pPr marL="39433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image" Target="../media/image3.png" /><Relationship Id="rId4" Type="http://schemas.openxmlformats.org/officeDocument/2006/relationships/image" Target="../media/image4.png" /><Relationship Id="rId5" Type="http://schemas.openxmlformats.org/officeDocument/2006/relationships/slideLayout" Target="../slideLayouts/slideLayout2.xml" /></Relationships>
</file>

<file path=ppt/slides/_rels/slide2.xml.rels><?xml version="1.0" encoding="UTF-8"?><Relationships xmlns="http://schemas.openxmlformats.org/package/2006/relationships"><Relationship Id="rId1" Type="http://schemas.openxmlformats.org/officeDocument/2006/relationships/image" Target="../media/image1.png" /><Relationship Id="rId2" Type="http://schemas.openxmlformats.org/officeDocument/2006/relationships/image" Target="../media/image2.png" /><Relationship Id="rId3" Type="http://schemas.openxmlformats.org/officeDocument/2006/relationships/image" Target="../media/image3.png" /><Relationship Id="rId4" Type="http://schemas.openxmlformats.org/officeDocument/2006/relationships/image" Target="../media/image4.png" /><Relationship Id="rId5"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p:graphicFrame>
        <p:nvGraphicFramePr>
          <p:cNvPr id="1107" name="四角形 335"/>
          <p:cNvGraphicFramePr>
            <a:graphicFrameLocks noGrp="1"/>
          </p:cNvGraphicFramePr>
          <p:nvPr/>
        </p:nvGraphicFramePr>
        <p:xfrm>
          <a:off x="387647" y="809840"/>
          <a:ext cx="6248103" cy="8175160"/>
        </p:xfrm>
        <a:graphic>
          <a:graphicData uri="http://schemas.openxmlformats.org/drawingml/2006/table">
            <a:tbl>
              <a:tblPr firstRow="1" bandRow="1">
                <a:tableStyleId>{5940675A-B579-460E-94D1-54222C63F5DA}</a:tableStyleId>
              </a:tblPr>
              <a:tblGrid>
                <a:gridCol w="245815"/>
                <a:gridCol w="996371"/>
                <a:gridCol w="5005917"/>
              </a:tblGrid>
              <a:tr h="300450">
                <a:tc>
                  <a:txBody>
                    <a:bodyPr/>
                    <a:lstStyle/>
                    <a:p>
                      <a:pPr algn="ctr"/>
                      <a:r>
                        <a:rPr kumimoji="1" lang="ja-JP" altLang="en-US" sz="1200" b="1" dirty="0">
                          <a:latin typeface="+mn-ea"/>
                        </a:rPr>
                        <a:t>☑</a:t>
                      </a:r>
                      <a:endParaRPr kumimoji="1" lang="ja-JP" altLang="en-US" sz="1200" b="1" dirty="0">
                        <a:latin typeface="+mn-ea"/>
                      </a:endParaRPr>
                    </a:p>
                  </a:txBody>
                  <a:tcPr marL="91440" marR="91440" marT="45720" marB="45720" vert="horz" anchor="ctr" anchorCtr="0">
                    <a:solidFill>
                      <a:schemeClr val="bg1">
                        <a:lumMod val="95000"/>
                      </a:schemeClr>
                    </a:solidFill>
                  </a:tcPr>
                </a:tc>
                <a:tc>
                  <a:txBody>
                    <a:bodyPr/>
                    <a:lstStyle/>
                    <a:p>
                      <a:pPr algn="ctr"/>
                      <a:r>
                        <a:rPr kumimoji="1" lang="ja-JP" altLang="en-US" sz="1100" b="1" dirty="0">
                          <a:latin typeface="+mn-ea"/>
                        </a:rPr>
                        <a:t>申請区分</a:t>
                      </a:r>
                      <a:endParaRPr kumimoji="1" lang="ja-JP" altLang="en-US" sz="1200" b="1" dirty="0">
                        <a:latin typeface="+mn-ea"/>
                      </a:endParaRPr>
                    </a:p>
                    <a:p>
                      <a:pPr algn="ctr"/>
                      <a:r>
                        <a:rPr kumimoji="1" lang="ja-JP" altLang="en-US" sz="900" b="1" dirty="0">
                          <a:latin typeface="+mn-ea"/>
                        </a:rPr>
                        <a:t>(基礎ポイント)</a:t>
                      </a:r>
                      <a:endParaRPr kumimoji="1" lang="ja-JP" altLang="en-US" sz="1100" b="1" dirty="0">
                        <a:latin typeface="+mn-ea"/>
                      </a:endParaRPr>
                    </a:p>
                  </a:txBody>
                  <a:tcPr marL="91440" marR="91440" marT="45720" marB="45720" vert="horz" anchor="ctr" anchorCtr="0">
                    <a:solidFill>
                      <a:schemeClr val="bg1">
                        <a:lumMod val="95000"/>
                      </a:schemeClr>
                    </a:solidFill>
                  </a:tcPr>
                </a:tc>
                <a:tc>
                  <a:txBody>
                    <a:bodyPr/>
                    <a:lstStyle/>
                    <a:p>
                      <a:pPr algn="ctr"/>
                      <a:r>
                        <a:rPr kumimoji="1" lang="ja-JP" altLang="en-US" sz="1200" b="1" dirty="0">
                          <a:latin typeface="+mn-ea"/>
                        </a:rPr>
                        <a:t>申請内容</a:t>
                      </a:r>
                      <a:endParaRPr kumimoji="1" lang="ja-JP" altLang="en-US" b="1" dirty="0">
                        <a:latin typeface="+mn-ea"/>
                      </a:endParaRPr>
                    </a:p>
                  </a:txBody>
                  <a:tcPr marL="91440" marR="91440" marT="45720" marB="45720" vert="horz" anchor="ctr" anchorCtr="0">
                    <a:solidFill>
                      <a:schemeClr val="bg1">
                        <a:lumMod val="95000"/>
                      </a:schemeClr>
                    </a:solidFill>
                  </a:tcPr>
                </a:tc>
              </a:tr>
              <a:tr h="972185">
                <a:tc>
                  <a:txBody>
                    <a:bodyPr/>
                    <a:lstStyle/>
                    <a:p>
                      <a:pPr algn="ctr"/>
                      <a:r>
                        <a:rPr kumimoji="1" lang="ja-JP" altLang="en-US" dirty="0">
                          <a:latin typeface="+mn-ea"/>
                        </a:rPr>
                        <a:t>□</a:t>
                      </a:r>
                      <a:endParaRPr kumimoji="1" lang="ja-JP" altLang="en-US" dirty="0">
                        <a:latin typeface="+mn-ea"/>
                      </a:endParaRPr>
                    </a:p>
                  </a:txBody>
                  <a:tcPr marL="91440" marR="91440" marT="45720" marB="45720" vert="horz" anchor="ctr" anchorCtr="0"/>
                </a:tc>
                <a:tc>
                  <a:txBody>
                    <a:bodyPr/>
                    <a:lstStyle/>
                    <a:p>
                      <a:pPr algn="ctr">
                        <a:lnSpc>
                          <a:spcPct val="150000"/>
                        </a:lnSpc>
                      </a:pPr>
                      <a:r>
                        <a:rPr kumimoji="1" lang="ja-JP" altLang="en-US" sz="1600" b="1" dirty="0">
                          <a:latin typeface="+mn-ea"/>
                        </a:rPr>
                        <a:t>区分１</a:t>
                      </a:r>
                      <a:endParaRPr kumimoji="1" lang="ja-JP" altLang="en-US" sz="800" b="1" dirty="0">
                        <a:latin typeface="+mn-ea"/>
                      </a:endParaRPr>
                    </a:p>
                    <a:p>
                      <a:pPr algn="ctr">
                        <a:lnSpc>
                          <a:spcPct val="150000"/>
                        </a:lnSpc>
                      </a:pPr>
                      <a:r>
                        <a:rPr kumimoji="1" lang="ja-JP" altLang="en-US" sz="1400" b="1" dirty="0">
                          <a:latin typeface="+mn-ea"/>
                        </a:rPr>
                        <a:t>（</a:t>
                      </a:r>
                      <a:r>
                        <a:rPr kumimoji="1" lang="ja-JP" altLang="en-US" sz="1600" b="1" dirty="0">
                          <a:latin typeface="+mn-ea"/>
                        </a:rPr>
                        <a:t>7</a:t>
                      </a:r>
                      <a:r>
                        <a:rPr kumimoji="1" lang="ja-JP" altLang="en-US" sz="1400" b="1" dirty="0">
                          <a:latin typeface="+mn-ea"/>
                        </a:rPr>
                        <a:t> </a:t>
                      </a:r>
                      <a:r>
                        <a:rPr kumimoji="1" lang="ja-JP" altLang="en-US" sz="1100" b="1" dirty="0">
                          <a:latin typeface="+mn-ea"/>
                        </a:rPr>
                        <a:t>㌽</a:t>
                      </a:r>
                      <a:r>
                        <a:rPr kumimoji="1" lang="ja-JP" altLang="en-US" sz="1400" b="1" dirty="0">
                          <a:latin typeface="+mn-ea"/>
                        </a:rPr>
                        <a:t>）</a:t>
                      </a:r>
                      <a:endParaRPr kumimoji="1" lang="ja-JP" altLang="en-US" sz="1400" b="1" dirty="0">
                        <a:latin typeface="+mn-ea"/>
                      </a:endParaRPr>
                    </a:p>
                  </a:txBody>
                  <a:tcPr marL="91440" marR="91440" marT="45720" marB="45720" vert="horz" anchor="ctr" anchorCtr="0">
                    <a:noFill/>
                  </a:tcPr>
                </a:tc>
                <a:tc>
                  <a:txBody>
                    <a:bodyPr/>
                    <a:lstStyle/>
                    <a:p>
                      <a:r>
                        <a:rPr kumimoji="1" lang="ja-JP" altLang="en-US" sz="1000" dirty="0">
                          <a:latin typeface="+mn-ea"/>
                        </a:rPr>
                        <a:t>過去に一度も事業を活用していない者が、初めて機器等を導入する場合</a:t>
                      </a:r>
                      <a:r>
                        <a:rPr kumimoji="1" lang="ja-JP" altLang="en-US" sz="1000" dirty="0">
                          <a:latin typeface="+mn-ea"/>
                        </a:rPr>
                        <a:t>（園芸用ハウス整備事業の環境制御上乗せ補助を含む）</a:t>
                      </a:r>
                      <a:endParaRPr kumimoji="1" lang="ja-JP" altLang="en-US" sz="1000" dirty="0">
                        <a:latin typeface="+mn-ea"/>
                      </a:endParaRPr>
                    </a:p>
                  </a:txBody>
                  <a:tcPr>
                    <a:noFill/>
                  </a:tcPr>
                </a:tc>
              </a:tr>
              <a:tr h="972185">
                <a:tc>
                  <a:txBody>
                    <a:bodyPr/>
                    <a:lstStyle/>
                    <a:p>
                      <a:pPr algn="ctr"/>
                      <a:r>
                        <a:rPr kumimoji="1" lang="ja-JP" altLang="en-US" dirty="0">
                          <a:latin typeface="+mn-ea"/>
                        </a:rPr>
                        <a:t>□</a:t>
                      </a:r>
                      <a:endParaRPr kumimoji="1" lang="ja-JP" altLang="en-US" dirty="0">
                        <a:latin typeface="+mn-ea"/>
                      </a:endParaRPr>
                    </a:p>
                  </a:txBody>
                  <a:tcPr marL="91440" marR="91440" marT="45720" marB="45720" vert="horz" anchor="ctr" anchorCtr="0"/>
                </a:tc>
                <a:tc rowSpan="2">
                  <a:txBody>
                    <a:bodyPr/>
                    <a:lstStyle/>
                    <a:p>
                      <a:pPr algn="ctr">
                        <a:lnSpc>
                          <a:spcPct val="150000"/>
                        </a:lnSpc>
                      </a:pPr>
                      <a:r>
                        <a:rPr kumimoji="1" lang="ja-JP" altLang="en-US" sz="1600" b="1" dirty="0">
                          <a:latin typeface="+mn-ea"/>
                        </a:rPr>
                        <a:t>区分２</a:t>
                      </a:r>
                      <a:endParaRPr kumimoji="1" lang="ja-JP" altLang="en-US" sz="1200" b="1" dirty="0">
                        <a:latin typeface="+mn-ea"/>
                      </a:endParaRPr>
                    </a:p>
                    <a:p>
                      <a:pPr algn="ctr">
                        <a:lnSpc>
                          <a:spcPct val="150000"/>
                        </a:lnSpc>
                      </a:pPr>
                      <a:r>
                        <a:rPr kumimoji="1" lang="ja-JP" altLang="en-US" sz="1600" b="1" dirty="0">
                          <a:latin typeface="+mn-ea"/>
                        </a:rPr>
                        <a:t>（6 </a:t>
                      </a:r>
                      <a:r>
                        <a:rPr kumimoji="1" lang="ja-JP" altLang="en-US" sz="1200" b="1" dirty="0">
                          <a:latin typeface="+mn-ea"/>
                        </a:rPr>
                        <a:t>㌽</a:t>
                      </a:r>
                      <a:r>
                        <a:rPr kumimoji="1" lang="ja-JP" altLang="en-US" sz="1600" b="1" dirty="0">
                          <a:latin typeface="+mn-ea"/>
                        </a:rPr>
                        <a:t>）</a:t>
                      </a:r>
                      <a:endParaRPr kumimoji="1" lang="ja-JP" altLang="en-US" sz="1400" b="1" dirty="0">
                        <a:latin typeface="+mn-ea"/>
                      </a:endParaRPr>
                    </a:p>
                  </a:txBody>
                  <a:tcPr marL="91440" marR="91440" marT="45720" marB="45720" vert="horz" anchor="ctr" anchorCtr="0">
                    <a:solidFill>
                      <a:schemeClr val="accent4">
                        <a:lumMod val="40000"/>
                        <a:lumOff val="60000"/>
                      </a:schemeClr>
                    </a:solidFill>
                  </a:tcPr>
                </a:tc>
                <a:tc>
                  <a:txBody>
                    <a:bodyPr/>
                    <a:lstStyle/>
                    <a:p>
                      <a:r>
                        <a:rPr kumimoji="1" lang="ja-JP" altLang="en-US" sz="1000" dirty="0">
                          <a:latin typeface="+mn-ea"/>
                        </a:rPr>
                        <a:t>これまで事業を活用したことがある者が、</a:t>
                      </a:r>
                      <a:r>
                        <a:rPr kumimoji="1" lang="ja-JP" altLang="en-US" sz="1000" b="1" dirty="0">
                          <a:latin typeface="+mn-ea"/>
                        </a:rPr>
                        <a:t>新たにネットワーク化に対応する通信機器を導入する場合</a:t>
                      </a:r>
                      <a:endParaRPr kumimoji="1" lang="ja-JP" altLang="en-US" sz="1000" dirty="0">
                        <a:latin typeface="+mn-ea"/>
                      </a:endParaRPr>
                    </a:p>
                  </a:txBody>
                  <a:tcPr>
                    <a:solidFill>
                      <a:schemeClr val="accent4">
                        <a:lumMod val="40000"/>
                        <a:lumOff val="60000"/>
                      </a:schemeClr>
                    </a:solidFill>
                  </a:tcPr>
                </a:tc>
              </a:tr>
              <a:tr h="972185">
                <a:tc>
                  <a:txBody>
                    <a:bodyPr/>
                    <a:lstStyle/>
                    <a:p>
                      <a:pPr algn="ctr"/>
                      <a:r>
                        <a:rPr kumimoji="1" lang="ja-JP" altLang="en-US" b="0" i="0" dirty="0">
                          <a:latin typeface="+mn-ea"/>
                        </a:rPr>
                        <a:t>□</a:t>
                      </a:r>
                      <a:endParaRPr kumimoji="1" lang="ja-JP" altLang="en-US" b="0" i="0" dirty="0">
                        <a:latin typeface="+mn-ea"/>
                      </a:endParaRPr>
                    </a:p>
                  </a:txBody>
                  <a:tcPr marL="91440" marR="91440" marT="45720" marB="45720" vert="horz" anchor="ctr" anchorCtr="0"/>
                </a:tc>
                <a:tc vMerge="1">
                  <a:txBody>
                    <a:bodyPr/>
                    <a:lstStyle/>
                    <a:p>
                      <a:pPr algn="ctr"/>
                      <a:endParaRPr kumimoji="1" lang="ja-JP" altLang="en-US"/>
                    </a:p>
                  </a:txBody>
                  <a:tcPr marL="91440" marR="91440" marT="45720" marB="45720" vert="horz" anchor="ctr" anchorCtr="0">
                    <a:solidFill>
                      <a:schemeClr val="accent4">
                        <a:lumMod val="40000"/>
                        <a:lumOff val="60000"/>
                      </a:schemeClr>
                    </a:solidFill>
                  </a:tcPr>
                </a:tc>
                <a:tc>
                  <a:txBody>
                    <a:bodyPr/>
                    <a:lstStyle/>
                    <a:p>
                      <a:r>
                        <a:rPr kumimoji="1" lang="ja-JP" altLang="en-US" sz="900" dirty="0">
                          <a:latin typeface="+mn-ea"/>
                        </a:rPr>
                        <a:t>これまでに事業を活用して環境測定装置を導入したことがある者が、</a:t>
                      </a:r>
                      <a:r>
                        <a:rPr kumimoji="1" lang="ja-JP" altLang="en-US" sz="900" b="1" dirty="0">
                          <a:latin typeface="+mn-ea"/>
                        </a:rPr>
                        <a:t>IoPクラウドへのデータ接続を目的として、耐用年数を経過した環境</a:t>
                      </a:r>
                      <a:r>
                        <a:rPr kumimoji="1" lang="ja-JP" altLang="en-US" sz="900" b="1" dirty="0">
                          <a:latin typeface="+mn-ea"/>
                        </a:rPr>
                        <a:t>測定装置を高度化する場合</a:t>
                      </a:r>
                      <a:endParaRPr kumimoji="1" lang="ja-JP" altLang="en-US" sz="1000" dirty="0">
                        <a:latin typeface="+mn-ea"/>
                      </a:endParaRPr>
                    </a:p>
                  </a:txBody>
                  <a:tcPr>
                    <a:solidFill>
                      <a:schemeClr val="accent4">
                        <a:lumMod val="40000"/>
                        <a:lumOff val="60000"/>
                      </a:schemeClr>
                    </a:solidFill>
                  </a:tcPr>
                </a:tc>
              </a:tr>
              <a:tr h="972185">
                <a:tc>
                  <a:txBody>
                    <a:bodyPr/>
                    <a:lstStyle/>
                    <a:p>
                      <a:pPr algn="ctr"/>
                      <a:r>
                        <a:rPr kumimoji="1" lang="ja-JP" altLang="en-US" dirty="0">
                          <a:latin typeface="+mn-ea"/>
                        </a:rPr>
                        <a:t>□</a:t>
                      </a:r>
                      <a:endParaRPr kumimoji="1" lang="ja-JP" altLang="en-US" dirty="0">
                        <a:latin typeface="+mn-ea"/>
                      </a:endParaRPr>
                    </a:p>
                  </a:txBody>
                  <a:tcPr marL="91440" marR="91440" marT="45720" marB="45720" vert="horz" anchor="ctr" anchorCtr="0"/>
                </a:tc>
                <a:tc>
                  <a:txBody>
                    <a:bodyPr/>
                    <a:lstStyle/>
                    <a:p>
                      <a:pPr algn="ctr">
                        <a:lnSpc>
                          <a:spcPct val="150000"/>
                        </a:lnSpc>
                      </a:pPr>
                      <a:r>
                        <a:rPr kumimoji="1" lang="ja-JP" altLang="en-US" sz="1600" b="1" dirty="0">
                          <a:latin typeface="+mn-ea"/>
                        </a:rPr>
                        <a:t>区分3</a:t>
                      </a:r>
                      <a:endParaRPr kumimoji="1" lang="ja-JP" altLang="en-US" sz="1200" b="1" dirty="0">
                        <a:latin typeface="+mn-ea"/>
                      </a:endParaRPr>
                    </a:p>
                    <a:p>
                      <a:pPr algn="ctr">
                        <a:lnSpc>
                          <a:spcPct val="150000"/>
                        </a:lnSpc>
                      </a:pPr>
                      <a:r>
                        <a:rPr kumimoji="1" lang="ja-JP" altLang="en-US" sz="1600" b="1" dirty="0">
                          <a:latin typeface="+mn-ea"/>
                        </a:rPr>
                        <a:t>（5 </a:t>
                      </a:r>
                      <a:r>
                        <a:rPr kumimoji="1" lang="ja-JP" altLang="en-US" sz="1200" b="1" dirty="0">
                          <a:latin typeface="+mn-ea"/>
                        </a:rPr>
                        <a:t>㌽</a:t>
                      </a:r>
                      <a:r>
                        <a:rPr kumimoji="1" lang="ja-JP" altLang="en-US" sz="1600" b="1" dirty="0">
                          <a:latin typeface="+mn-ea"/>
                        </a:rPr>
                        <a:t>）</a:t>
                      </a:r>
                      <a:endParaRPr kumimoji="1" lang="ja-JP" altLang="en-US" sz="1400" b="1" dirty="0">
                        <a:latin typeface="+mn-ea"/>
                      </a:endParaRPr>
                    </a:p>
                  </a:txBody>
                  <a:tcPr marL="91440" marR="91440" marT="45720" marB="45720" vert="horz" anchor="ctr" anchorCtr="0"/>
                </a:tc>
                <a:tc>
                  <a:txBody>
                    <a:bodyPr/>
                    <a:lstStyle/>
                    <a:p>
                      <a:r>
                        <a:rPr kumimoji="1" lang="ja-JP" altLang="en-US" sz="1000" dirty="0">
                          <a:latin typeface="+mn-ea"/>
                        </a:rPr>
                        <a:t>過去に事業を活用して環境測定装置のみ導入したことがある者が、追加で機器等を</a:t>
                      </a:r>
                      <a:r>
                        <a:rPr kumimoji="1" lang="ja-JP" altLang="en-US" sz="1000" dirty="0">
                          <a:latin typeface="+mn-ea"/>
                        </a:rPr>
                        <a:t>導入する場合</a:t>
                      </a:r>
                      <a:endParaRPr kumimoji="1" lang="ja-JP" altLang="en-US" sz="1000" dirty="0">
                        <a:latin typeface="+mn-ea"/>
                      </a:endParaRPr>
                    </a:p>
                  </a:txBody>
                  <a:tcPr/>
                </a:tc>
              </a:tr>
              <a:tr h="972185">
                <a:tc>
                  <a:txBody>
                    <a:bodyPr/>
                    <a:lstStyle/>
                    <a:p>
                      <a:pPr algn="ctr"/>
                      <a:r>
                        <a:rPr kumimoji="1" lang="ja-JP" altLang="en-US" dirty="0">
                          <a:solidFill>
                            <a:srgbClr val="FF0000"/>
                          </a:solidFill>
                          <a:latin typeface="+mn-ea"/>
                        </a:rPr>
                        <a:t>☑</a:t>
                      </a:r>
                      <a:endParaRPr kumimoji="1" lang="ja-JP" altLang="en-US" dirty="0">
                        <a:solidFill>
                          <a:srgbClr val="FF0000"/>
                        </a:solidFill>
                        <a:latin typeface="+mn-ea"/>
                      </a:endParaRPr>
                    </a:p>
                  </a:txBody>
                  <a:tcPr marL="91440" marR="91440" marT="45720" marB="45720" vert="horz" anchor="ctr" anchorCtr="0"/>
                </a:tc>
                <a:tc>
                  <a:txBody>
                    <a:bodyPr/>
                    <a:lstStyle/>
                    <a:p>
                      <a:pPr algn="ctr">
                        <a:lnSpc>
                          <a:spcPct val="150000"/>
                        </a:lnSpc>
                      </a:pPr>
                      <a:r>
                        <a:rPr kumimoji="1" lang="ja-JP" altLang="en-US" sz="1600" b="1" dirty="0">
                          <a:latin typeface="+mn-ea"/>
                        </a:rPr>
                        <a:t>区分4</a:t>
                      </a:r>
                      <a:endParaRPr kumimoji="1" lang="ja-JP" altLang="en-US" sz="1200" b="1" dirty="0">
                        <a:latin typeface="+mn-ea"/>
                      </a:endParaRPr>
                    </a:p>
                    <a:p>
                      <a:pPr algn="ctr">
                        <a:lnSpc>
                          <a:spcPct val="150000"/>
                        </a:lnSpc>
                      </a:pPr>
                      <a:r>
                        <a:rPr kumimoji="1" lang="ja-JP" altLang="en-US" sz="1600" b="1" dirty="0">
                          <a:latin typeface="+mn-ea"/>
                        </a:rPr>
                        <a:t>（4 </a:t>
                      </a:r>
                      <a:r>
                        <a:rPr kumimoji="1" lang="ja-JP" altLang="en-US" sz="1200" b="1" dirty="0">
                          <a:latin typeface="+mn-ea"/>
                        </a:rPr>
                        <a:t>㌽</a:t>
                      </a:r>
                      <a:r>
                        <a:rPr kumimoji="1" lang="ja-JP" altLang="en-US" sz="1600" b="1" dirty="0">
                          <a:latin typeface="+mn-ea"/>
                        </a:rPr>
                        <a:t>）</a:t>
                      </a:r>
                      <a:endParaRPr kumimoji="1" lang="ja-JP" altLang="en-US" sz="1400" b="1" dirty="0">
                        <a:latin typeface="+mn-ea"/>
                      </a:endParaRPr>
                    </a:p>
                  </a:txBody>
                  <a:tcPr marL="91440" marR="91440" marT="45720" marB="45720" vert="horz" anchor="ctr" anchorCtr="0"/>
                </a:tc>
                <a:tc>
                  <a:txBody>
                    <a:bodyPr/>
                    <a:lstStyle/>
                    <a:p>
                      <a:r>
                        <a:rPr kumimoji="1" lang="ja-JP" altLang="en-US" sz="1000" dirty="0">
                          <a:latin typeface="+mn-ea"/>
                        </a:rPr>
                        <a:t>過去に事業を活用したことがある者が、環境測定装置のみ追加で導入する場合</a:t>
                      </a:r>
                      <a:endParaRPr kumimoji="1" lang="ja-JP" altLang="en-US" sz="1000" dirty="0">
                        <a:latin typeface="+mn-ea"/>
                      </a:endParaRPr>
                    </a:p>
                  </a:txBody>
                  <a:tcPr/>
                </a:tc>
              </a:tr>
              <a:tr h="972185">
                <a:tc>
                  <a:txBody>
                    <a:bodyPr/>
                    <a:lstStyle/>
                    <a:p>
                      <a:pPr algn="ctr"/>
                      <a:r>
                        <a:rPr kumimoji="1" lang="ja-JP" altLang="en-US" dirty="0">
                          <a:latin typeface="+mn-ea"/>
                        </a:rPr>
                        <a:t>□</a:t>
                      </a:r>
                      <a:endParaRPr kumimoji="1" lang="ja-JP" altLang="en-US" dirty="0">
                        <a:latin typeface="+mn-ea"/>
                      </a:endParaRPr>
                    </a:p>
                  </a:txBody>
                  <a:tcPr marL="91440" marR="91440" marT="45720" marB="45720" vert="horz" anchor="ctr" anchorCtr="0"/>
                </a:tc>
                <a:tc>
                  <a:txBody>
                    <a:bodyPr/>
                    <a:lstStyle/>
                    <a:p>
                      <a:pPr algn="ctr">
                        <a:lnSpc>
                          <a:spcPct val="150000"/>
                        </a:lnSpc>
                      </a:pPr>
                      <a:r>
                        <a:rPr kumimoji="1" lang="ja-JP" altLang="en-US" sz="1600" b="1" dirty="0">
                          <a:latin typeface="+mn-ea"/>
                        </a:rPr>
                        <a:t>区分5</a:t>
                      </a:r>
                      <a:endParaRPr kumimoji="1" lang="ja-JP" altLang="en-US" sz="1200" b="1" dirty="0">
                        <a:latin typeface="+mn-ea"/>
                      </a:endParaRPr>
                    </a:p>
                    <a:p>
                      <a:pPr algn="ctr">
                        <a:lnSpc>
                          <a:spcPct val="150000"/>
                        </a:lnSpc>
                      </a:pPr>
                      <a:r>
                        <a:rPr kumimoji="1" lang="ja-JP" altLang="en-US" sz="1600" b="1" dirty="0">
                          <a:latin typeface="+mn-ea"/>
                        </a:rPr>
                        <a:t>（3 </a:t>
                      </a:r>
                      <a:r>
                        <a:rPr kumimoji="1" lang="ja-JP" altLang="en-US" sz="1200" b="1" dirty="0">
                          <a:latin typeface="+mn-ea"/>
                        </a:rPr>
                        <a:t>㌽</a:t>
                      </a:r>
                      <a:r>
                        <a:rPr kumimoji="1" lang="ja-JP" altLang="en-US" sz="1600" b="1" dirty="0">
                          <a:latin typeface="+mn-ea"/>
                        </a:rPr>
                        <a:t>）</a:t>
                      </a:r>
                      <a:endParaRPr kumimoji="1" lang="ja-JP" altLang="en-US" sz="1400" b="1" dirty="0">
                        <a:latin typeface="+mn-ea"/>
                      </a:endParaRPr>
                    </a:p>
                  </a:txBody>
                  <a:tcPr marL="91440" marR="91440" marT="45720" marB="45720" vert="horz" anchor="ctr" anchorCtr="0"/>
                </a:tc>
                <a:tc>
                  <a:txBody>
                    <a:bodyPr/>
                    <a:lstStyle/>
                    <a:p>
                      <a:r>
                        <a:rPr kumimoji="1" lang="ja-JP" altLang="en-US" sz="1000" dirty="0">
                          <a:latin typeface="+mn-ea"/>
                        </a:rPr>
                        <a:t>過去に事業を活用したことがある者が、事業活用がないハウスに初めて機器等を導入する場合</a:t>
                      </a:r>
                      <a:endParaRPr kumimoji="1" lang="ja-JP" altLang="en-US" sz="1000" dirty="0">
                        <a:latin typeface="+mn-ea"/>
                      </a:endParaRPr>
                    </a:p>
                  </a:txBody>
                  <a:tcPr/>
                </a:tc>
              </a:tr>
              <a:tr h="972185">
                <a:tc>
                  <a:txBody>
                    <a:bodyPr/>
                    <a:lstStyle/>
                    <a:p>
                      <a:pPr algn="ctr"/>
                      <a:r>
                        <a:rPr kumimoji="1" lang="ja-JP" altLang="en-US" dirty="0">
                          <a:latin typeface="+mn-ea"/>
                        </a:rPr>
                        <a:t>□</a:t>
                      </a:r>
                      <a:endParaRPr kumimoji="1" lang="ja-JP" altLang="en-US" dirty="0">
                        <a:latin typeface="+mn-ea"/>
                      </a:endParaRPr>
                    </a:p>
                  </a:txBody>
                  <a:tcPr marL="91440" marR="91440" marT="45720" marB="45720" vert="horz" anchor="ctr" anchorCtr="0"/>
                </a:tc>
                <a:tc>
                  <a:txBody>
                    <a:bodyPr/>
                    <a:lstStyle/>
                    <a:p>
                      <a:pPr algn="ctr">
                        <a:lnSpc>
                          <a:spcPct val="150000"/>
                        </a:lnSpc>
                      </a:pPr>
                      <a:r>
                        <a:rPr kumimoji="1" lang="ja-JP" altLang="en-US" sz="1600" b="1" dirty="0">
                          <a:latin typeface="+mn-ea"/>
                        </a:rPr>
                        <a:t>区分6</a:t>
                      </a:r>
                      <a:endParaRPr kumimoji="1" lang="ja-JP" altLang="en-US" sz="1200" b="1" dirty="0">
                        <a:latin typeface="+mn-ea"/>
                      </a:endParaRPr>
                    </a:p>
                    <a:p>
                      <a:pPr algn="ctr">
                        <a:lnSpc>
                          <a:spcPct val="150000"/>
                        </a:lnSpc>
                      </a:pPr>
                      <a:r>
                        <a:rPr kumimoji="1" lang="ja-JP" altLang="en-US" sz="1600" b="1" dirty="0">
                          <a:latin typeface="+mn-ea"/>
                        </a:rPr>
                        <a:t>（2 </a:t>
                      </a:r>
                      <a:r>
                        <a:rPr kumimoji="1" lang="ja-JP" altLang="en-US" sz="1200" b="1" dirty="0">
                          <a:latin typeface="+mn-ea"/>
                        </a:rPr>
                        <a:t>㌽</a:t>
                      </a:r>
                      <a:r>
                        <a:rPr kumimoji="1" lang="ja-JP" altLang="en-US" sz="1600" b="1" dirty="0">
                          <a:latin typeface="+mn-ea"/>
                        </a:rPr>
                        <a:t>）</a:t>
                      </a:r>
                      <a:endParaRPr kumimoji="1" lang="ja-JP" altLang="en-US" sz="1400" b="1" dirty="0">
                        <a:latin typeface="+mn-ea"/>
                      </a:endParaRPr>
                    </a:p>
                  </a:txBody>
                  <a:tcPr marL="91440" marR="91440" marT="45720" marB="45720" vert="horz" anchor="ctr" anchorCtr="0"/>
                </a:tc>
                <a:tc>
                  <a:txBody>
                    <a:bodyPr/>
                    <a:lstStyle/>
                    <a:p>
                      <a:r>
                        <a:rPr kumimoji="1" lang="ja-JP" altLang="en-US" sz="1000" dirty="0">
                          <a:latin typeface="+mn-ea"/>
                        </a:rPr>
                        <a:t>過去に事業を活用したことがある者が、環境測定装置しか導入していないハウスに追加で機器等</a:t>
                      </a:r>
                      <a:r>
                        <a:rPr kumimoji="1" lang="ja-JP" altLang="en-US" sz="1000" dirty="0">
                          <a:latin typeface="+mn-ea"/>
                        </a:rPr>
                        <a:t>を導入する場合</a:t>
                      </a:r>
                      <a:endParaRPr kumimoji="1" lang="ja-JP" altLang="en-US" sz="1000" dirty="0">
                        <a:latin typeface="+mn-ea"/>
                      </a:endParaRPr>
                    </a:p>
                  </a:txBody>
                  <a:tcPr/>
                </a:tc>
              </a:tr>
              <a:tr h="972185">
                <a:tc>
                  <a:txBody>
                    <a:bodyPr/>
                    <a:lstStyle/>
                    <a:p>
                      <a:pPr algn="ctr"/>
                      <a:r>
                        <a:rPr kumimoji="1" lang="ja-JP" altLang="en-US" b="0" i="0" dirty="0">
                          <a:latin typeface="+mn-ea"/>
                        </a:rPr>
                        <a:t>□</a:t>
                      </a:r>
                      <a:endParaRPr kumimoji="1" lang="ja-JP" altLang="en-US" b="0" i="0" dirty="0">
                        <a:latin typeface="+mn-ea"/>
                      </a:endParaRPr>
                    </a:p>
                  </a:txBody>
                  <a:tcPr marL="91440" marR="91440" marT="45720" marB="45720" vert="horz" anchor="ctr" anchorCtr="0"/>
                </a:tc>
                <a:tc>
                  <a:txBody>
                    <a:bodyPr/>
                    <a:lstStyle/>
                    <a:p>
                      <a:pPr algn="ctr">
                        <a:lnSpc>
                          <a:spcPct val="150000"/>
                        </a:lnSpc>
                      </a:pPr>
                      <a:r>
                        <a:rPr kumimoji="1" lang="ja-JP" altLang="en-US" sz="1600" b="1" dirty="0">
                          <a:latin typeface="+mn-ea"/>
                        </a:rPr>
                        <a:t>区分7</a:t>
                      </a:r>
                      <a:endParaRPr kumimoji="1" lang="ja-JP" altLang="en-US" sz="1200" b="1" dirty="0">
                        <a:latin typeface="+mn-ea"/>
                      </a:endParaRPr>
                    </a:p>
                    <a:p>
                      <a:pPr algn="ctr">
                        <a:lnSpc>
                          <a:spcPct val="150000"/>
                        </a:lnSpc>
                      </a:pPr>
                      <a:r>
                        <a:rPr kumimoji="1" lang="ja-JP" altLang="en-US" sz="1600" b="1" dirty="0">
                          <a:latin typeface="+mn-ea"/>
                        </a:rPr>
                        <a:t>（1 </a:t>
                      </a:r>
                      <a:r>
                        <a:rPr kumimoji="1" lang="ja-JP" altLang="en-US" sz="1200" b="1" dirty="0">
                          <a:latin typeface="+mn-ea"/>
                        </a:rPr>
                        <a:t>㌽</a:t>
                      </a:r>
                      <a:r>
                        <a:rPr kumimoji="1" lang="ja-JP" altLang="en-US" sz="1600" b="1" dirty="0">
                          <a:latin typeface="+mn-ea"/>
                        </a:rPr>
                        <a:t>）</a:t>
                      </a:r>
                      <a:endParaRPr kumimoji="1" lang="ja-JP" altLang="en-US" sz="1400" b="1" dirty="0">
                        <a:latin typeface="+mn-ea"/>
                      </a:endParaRPr>
                    </a:p>
                  </a:txBody>
                  <a:tcPr marL="91440" marR="91440" marT="45720" marB="45720" vert="horz" anchor="ctr" anchorCtr="0"/>
                </a:tc>
                <a:tc>
                  <a:txBody>
                    <a:bodyPr/>
                    <a:lstStyle/>
                    <a:p>
                      <a:r>
                        <a:rPr kumimoji="1" lang="ja-JP" altLang="en-US" sz="1000" dirty="0">
                          <a:latin typeface="+mn-ea"/>
                        </a:rPr>
                        <a:t>過去に事業を活用したことがある者が、環境制御装置等がすでに導入されているハウスに追加で</a:t>
                      </a:r>
                      <a:r>
                        <a:rPr kumimoji="1" lang="ja-JP" altLang="en-US" sz="1000" dirty="0">
                          <a:latin typeface="+mn-ea"/>
                        </a:rPr>
                        <a:t>機器等を導入する場合</a:t>
                      </a:r>
                      <a:endParaRPr kumimoji="1" lang="ja-JP" altLang="en-US" sz="1000" dirty="0">
                        <a:latin typeface="+mn-ea"/>
                      </a:endParaRPr>
                    </a:p>
                  </a:txBody>
                  <a:tcPr/>
                </a:tc>
              </a:tr>
            </a:tbl>
          </a:graphicData>
        </a:graphic>
      </p:graphicFrame>
      <p:sp>
        <p:nvSpPr>
          <p:cNvPr id="1108" name="四角形 336"/>
          <p:cNvSpPr/>
          <p:nvPr/>
        </p:nvSpPr>
        <p:spPr>
          <a:xfrm>
            <a:off x="189669" y="66430"/>
            <a:ext cx="6464068" cy="350570"/>
          </a:xfrm>
          <a:prstGeom prst="rect">
            <a:avLst/>
          </a:prstGeom>
          <a:no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600" b="1">
                <a:solidFill>
                  <a:schemeClr val="tx1"/>
                </a:solidFill>
              </a:rPr>
              <a:t>令和４年度高知県環境制御技術高度化事業　申請区分表（記載例）</a:t>
            </a:r>
            <a:endParaRPr lang="ja-JP" altLang="en-US" sz="1400" b="1">
              <a:solidFill>
                <a:schemeClr val="tx1"/>
              </a:solidFill>
            </a:endParaRPr>
          </a:p>
        </p:txBody>
      </p:sp>
      <p:sp>
        <p:nvSpPr>
          <p:cNvPr id="1109" name="図形 277"/>
          <p:cNvSpPr/>
          <p:nvPr/>
        </p:nvSpPr>
        <p:spPr>
          <a:xfrm>
            <a:off x="1919590" y="1641662"/>
            <a:ext cx="787292" cy="499091"/>
          </a:xfrm>
          <a:custGeom>
            <a:avLst/>
            <a:gdLst/>
            <a:ahLst/>
            <a:cxnLst/>
            <a:rect l="l" t="t" r="r" b="b"/>
            <a:pathLst>
              <a:path w="21600" h="21600" extrusionOk="1">
                <a:moveTo>
                  <a:pt x="0" y="21600"/>
                </a:moveTo>
                <a:lnTo>
                  <a:pt x="21600" y="21600"/>
                </a:lnTo>
                <a:lnTo>
                  <a:pt x="21600" y="7503"/>
                </a:lnTo>
                <a:lnTo>
                  <a:pt x="10800" y="0"/>
                </a:lnTo>
                <a:lnTo>
                  <a:pt x="7477" y="2558"/>
                </a:lnTo>
                <a:lnTo>
                  <a:pt x="0" y="7503"/>
                </a:lnTo>
                <a:lnTo>
                  <a:pt x="0" y="21600"/>
                </a:lnTo>
                <a:close/>
              </a:path>
            </a:pathLst>
          </a:custGeom>
          <a:solidFill>
            <a:schemeClr val="bg1">
              <a:lumMod val="95000"/>
            </a:schemeClr>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b"/>
          <a:p>
            <a:pPr algn="ctr">
              <a:defRPr lang="ja-JP" altLang="en-US"/>
            </a:pPr>
            <a:endParaRPr lang="ja-JP" altLang="en-US" sz="1000">
              <a:solidFill>
                <a:schemeClr val="tx1"/>
              </a:solidFill>
            </a:endParaRPr>
          </a:p>
          <a:p>
            <a:pPr algn="ctr">
              <a:defRPr lang="ja-JP" altLang="en-US"/>
            </a:pPr>
            <a:r>
              <a:rPr lang="ja-JP" altLang="en-US" sz="1000">
                <a:solidFill>
                  <a:schemeClr val="tx1"/>
                </a:solidFill>
              </a:rPr>
              <a:t>A</a:t>
            </a:r>
            <a:endParaRPr lang="ja-JP" altLang="en-US" sz="1050">
              <a:solidFill>
                <a:schemeClr val="tx1"/>
              </a:solidFill>
            </a:endParaRPr>
          </a:p>
          <a:p>
            <a:pPr algn="ctr">
              <a:defRPr lang="ja-JP" altLang="en-US"/>
            </a:pPr>
            <a:r>
              <a:rPr lang="ja-JP" altLang="en-US" sz="900">
                <a:solidFill>
                  <a:schemeClr val="tx1"/>
                </a:solidFill>
              </a:rPr>
              <a:t>事業活用</a:t>
            </a:r>
            <a:endParaRPr lang="ja-JP" altLang="en-US" sz="1000">
              <a:solidFill>
                <a:schemeClr val="tx1"/>
              </a:solidFill>
            </a:endParaRPr>
          </a:p>
          <a:p>
            <a:pPr algn="ctr">
              <a:defRPr lang="ja-JP" altLang="en-US"/>
            </a:pPr>
            <a:r>
              <a:rPr lang="ja-JP" altLang="en-US" sz="900">
                <a:solidFill>
                  <a:schemeClr val="tx1"/>
                </a:solidFill>
              </a:rPr>
              <a:t>無し</a:t>
            </a:r>
            <a:endParaRPr lang="ja-JP" altLang="en-US" sz="700">
              <a:solidFill>
                <a:schemeClr val="tx1"/>
              </a:solidFill>
            </a:endParaRPr>
          </a:p>
        </p:txBody>
      </p:sp>
      <p:sp>
        <p:nvSpPr>
          <p:cNvPr id="1110" name="図形 279"/>
          <p:cNvSpPr/>
          <p:nvPr/>
        </p:nvSpPr>
        <p:spPr>
          <a:xfrm>
            <a:off x="4660298" y="1641662"/>
            <a:ext cx="787292" cy="499091"/>
          </a:xfrm>
          <a:custGeom>
            <a:avLst/>
            <a:gdLst/>
            <a:ahLst/>
            <a:cxnLst/>
            <a:rect l="l" t="t" r="r" b="b"/>
            <a:pathLst>
              <a:path w="21600" h="21600" extrusionOk="1">
                <a:moveTo>
                  <a:pt x="0" y="21600"/>
                </a:moveTo>
                <a:lnTo>
                  <a:pt x="21600" y="21600"/>
                </a:lnTo>
                <a:lnTo>
                  <a:pt x="21600" y="7503"/>
                </a:lnTo>
                <a:lnTo>
                  <a:pt x="10800" y="0"/>
                </a:lnTo>
                <a:lnTo>
                  <a:pt x="7477" y="2558"/>
                </a:lnTo>
                <a:lnTo>
                  <a:pt x="0" y="7503"/>
                </a:lnTo>
                <a:lnTo>
                  <a:pt x="0" y="21600"/>
                </a:lnTo>
                <a:close/>
              </a:path>
            </a:pathLst>
          </a:custGeom>
          <a:solidFill>
            <a:schemeClr val="bg1">
              <a:lumMod val="95000"/>
            </a:schemeClr>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t"/>
          <a:p>
            <a:pPr algn="ctr">
              <a:defRPr lang="ja-JP" altLang="en-US"/>
            </a:pPr>
            <a:r>
              <a:rPr lang="ja-JP" altLang="en-US" sz="1000">
                <a:solidFill>
                  <a:schemeClr val="tx1"/>
                </a:solidFill>
              </a:rPr>
              <a:t>A</a:t>
            </a:r>
            <a:endParaRPr lang="ja-JP" altLang="en-US" sz="700">
              <a:solidFill>
                <a:schemeClr val="tx1"/>
              </a:solidFill>
            </a:endParaRPr>
          </a:p>
        </p:txBody>
      </p:sp>
      <p:pic>
        <p:nvPicPr>
          <p:cNvPr id="1111" name="図 280"/>
          <p:cNvPicPr/>
          <p:nvPr/>
        </p:nvPicPr>
        <p:blipFill>
          <a:blip r:embed="rId1">
            <a:lum bright="-20000"/>
            <a:duotone>
              <a:prstClr val="black"/>
              <a:srgbClr val="D9C3A5">
                <a:tint val="50000"/>
                <a:satMod val="180000"/>
              </a:srgbClr>
            </a:duotone>
          </a:blip>
          <a:stretch>
            <a:fillRect/>
          </a:stretch>
        </p:blipFill>
        <p:spPr>
          <a:xfrm>
            <a:off x="4775783" y="1908520"/>
            <a:ext cx="239807" cy="165142"/>
          </a:xfrm>
          <a:prstGeom prst="rect">
            <a:avLst/>
          </a:prstGeom>
        </p:spPr>
      </p:pic>
      <p:pic>
        <p:nvPicPr>
          <p:cNvPr id="1112" name="図 281"/>
          <p:cNvPicPr/>
          <p:nvPr/>
        </p:nvPicPr>
        <p:blipFill>
          <a:blip r:embed="rId2">
            <a:lum bright="-20000" contrast="-20000"/>
            <a:duotone>
              <a:prstClr val="black"/>
              <a:srgbClr val="D9C3A5">
                <a:tint val="50000"/>
                <a:satMod val="180000"/>
              </a:srgbClr>
            </a:duotone>
          </a:blip>
          <a:stretch>
            <a:fillRect/>
          </a:stretch>
        </p:blipFill>
        <p:spPr>
          <a:xfrm>
            <a:off x="5111369" y="1841730"/>
            <a:ext cx="264221" cy="231932"/>
          </a:xfrm>
          <a:prstGeom prst="rect">
            <a:avLst/>
          </a:prstGeom>
        </p:spPr>
      </p:pic>
      <p:sp>
        <p:nvSpPr>
          <p:cNvPr id="1113" name="図形 283"/>
          <p:cNvSpPr/>
          <p:nvPr/>
        </p:nvSpPr>
        <p:spPr>
          <a:xfrm>
            <a:off x="3933001" y="1857662"/>
            <a:ext cx="439106" cy="167789"/>
          </a:xfrm>
          <a:prstGeom prst="rightArrow">
            <a:avLst/>
          </a:prstGeom>
          <a:solidFill>
            <a:schemeClr val="bg1">
              <a:lumMod val="95000"/>
            </a:schemeClr>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114" name="図形 294"/>
          <p:cNvSpPr/>
          <p:nvPr/>
        </p:nvSpPr>
        <p:spPr>
          <a:xfrm>
            <a:off x="1917002" y="4551271"/>
            <a:ext cx="787292" cy="499091"/>
          </a:xfrm>
          <a:custGeom>
            <a:avLst/>
            <a:gdLst/>
            <a:ahLst/>
            <a:cxnLst/>
            <a:rect l="l" t="t" r="r" b="b"/>
            <a:pathLst>
              <a:path w="21600" h="21600" extrusionOk="1">
                <a:moveTo>
                  <a:pt x="0" y="21600"/>
                </a:moveTo>
                <a:lnTo>
                  <a:pt x="21600" y="21600"/>
                </a:lnTo>
                <a:lnTo>
                  <a:pt x="21600" y="7503"/>
                </a:lnTo>
                <a:lnTo>
                  <a:pt x="10800" y="0"/>
                </a:lnTo>
                <a:lnTo>
                  <a:pt x="7477" y="2558"/>
                </a:lnTo>
                <a:lnTo>
                  <a:pt x="0" y="7503"/>
                </a:lnTo>
                <a:lnTo>
                  <a:pt x="0" y="21600"/>
                </a:lnTo>
                <a:close/>
              </a:path>
            </a:pathLst>
          </a:custGeom>
          <a:solidFill>
            <a:schemeClr val="bg1">
              <a:lumMod val="95000"/>
            </a:schemeClr>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t"/>
          <a:p>
            <a:pPr algn="ctr">
              <a:defRPr lang="ja-JP" altLang="en-US"/>
            </a:pPr>
            <a:r>
              <a:rPr lang="ja-JP" altLang="en-US" sz="1000">
                <a:solidFill>
                  <a:schemeClr val="tx1"/>
                </a:solidFill>
              </a:rPr>
              <a:t>A</a:t>
            </a:r>
            <a:endParaRPr lang="ja-JP" altLang="en-US" sz="700">
              <a:solidFill>
                <a:schemeClr val="tx1"/>
              </a:solidFill>
            </a:endParaRPr>
          </a:p>
        </p:txBody>
      </p:sp>
      <p:pic>
        <p:nvPicPr>
          <p:cNvPr id="1115" name="図 286"/>
          <p:cNvPicPr>
            <a:picLocks noChangeAspect="1"/>
          </p:cNvPicPr>
          <p:nvPr/>
        </p:nvPicPr>
        <p:blipFill>
          <a:blip r:embed="rId1">
            <a:lum bright="20000"/>
            <a:duotone>
              <a:prstClr val="black"/>
              <a:srgbClr val="D9C3A5">
                <a:tint val="50000"/>
                <a:satMod val="180000"/>
              </a:srgbClr>
            </a:duotone>
          </a:blip>
          <a:stretch>
            <a:fillRect/>
          </a:stretch>
        </p:blipFill>
        <p:spPr>
          <a:xfrm>
            <a:off x="2023372" y="4777212"/>
            <a:ext cx="253630" cy="192685"/>
          </a:xfrm>
          <a:prstGeom prst="rect">
            <a:avLst/>
          </a:prstGeom>
        </p:spPr>
      </p:pic>
      <p:sp>
        <p:nvSpPr>
          <p:cNvPr id="1116" name="図形 297"/>
          <p:cNvSpPr/>
          <p:nvPr/>
        </p:nvSpPr>
        <p:spPr>
          <a:xfrm>
            <a:off x="4657710" y="4551271"/>
            <a:ext cx="787292" cy="499091"/>
          </a:xfrm>
          <a:custGeom>
            <a:avLst/>
            <a:gdLst/>
            <a:ahLst/>
            <a:cxnLst/>
            <a:rect l="l" t="t" r="r" b="b"/>
            <a:pathLst>
              <a:path w="21600" h="21600" extrusionOk="1">
                <a:moveTo>
                  <a:pt x="0" y="21600"/>
                </a:moveTo>
                <a:lnTo>
                  <a:pt x="21600" y="21600"/>
                </a:lnTo>
                <a:lnTo>
                  <a:pt x="21600" y="7503"/>
                </a:lnTo>
                <a:lnTo>
                  <a:pt x="10800" y="0"/>
                </a:lnTo>
                <a:lnTo>
                  <a:pt x="7477" y="2558"/>
                </a:lnTo>
                <a:lnTo>
                  <a:pt x="0" y="7503"/>
                </a:lnTo>
                <a:lnTo>
                  <a:pt x="0" y="21600"/>
                </a:lnTo>
                <a:close/>
              </a:path>
            </a:pathLst>
          </a:custGeom>
          <a:solidFill>
            <a:schemeClr val="bg1">
              <a:lumMod val="95000"/>
            </a:schemeClr>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t"/>
          <a:p>
            <a:pPr algn="ctr">
              <a:defRPr lang="ja-JP" altLang="en-US"/>
            </a:pPr>
            <a:r>
              <a:rPr lang="ja-JP" altLang="en-US" sz="1000">
                <a:solidFill>
                  <a:schemeClr val="tx1"/>
                </a:solidFill>
              </a:rPr>
              <a:t>A</a:t>
            </a:r>
            <a:endParaRPr lang="ja-JP" altLang="en-US" sz="700">
              <a:solidFill>
                <a:schemeClr val="tx1"/>
              </a:solidFill>
            </a:endParaRPr>
          </a:p>
        </p:txBody>
      </p:sp>
      <p:pic>
        <p:nvPicPr>
          <p:cNvPr id="1117" name="図 295"/>
          <p:cNvPicPr>
            <a:picLocks noChangeAspect="1"/>
          </p:cNvPicPr>
          <p:nvPr/>
        </p:nvPicPr>
        <p:blipFill>
          <a:blip r:embed="rId1">
            <a:lum bright="20000"/>
            <a:duotone>
              <a:prstClr val="black"/>
              <a:srgbClr val="D9C3A5">
                <a:tint val="50000"/>
                <a:satMod val="180000"/>
              </a:srgbClr>
            </a:duotone>
          </a:blip>
          <a:stretch>
            <a:fillRect/>
          </a:stretch>
        </p:blipFill>
        <p:spPr>
          <a:xfrm>
            <a:off x="4747535" y="4777212"/>
            <a:ext cx="253630" cy="192685"/>
          </a:xfrm>
          <a:prstGeom prst="rect">
            <a:avLst/>
          </a:prstGeom>
        </p:spPr>
      </p:pic>
      <p:pic>
        <p:nvPicPr>
          <p:cNvPr id="1118" name="図 296"/>
          <p:cNvPicPr/>
          <p:nvPr/>
        </p:nvPicPr>
        <p:blipFill>
          <a:blip r:embed="rId2">
            <a:lum bright="-20000" contrast="-20000"/>
            <a:duotone>
              <a:prstClr val="black"/>
              <a:srgbClr val="D9C3A5">
                <a:tint val="50000"/>
                <a:satMod val="180000"/>
              </a:srgbClr>
            </a:duotone>
          </a:blip>
          <a:stretch>
            <a:fillRect/>
          </a:stretch>
        </p:blipFill>
        <p:spPr>
          <a:xfrm>
            <a:off x="5108781" y="4753897"/>
            <a:ext cx="264221" cy="231932"/>
          </a:xfrm>
          <a:prstGeom prst="rect">
            <a:avLst/>
          </a:prstGeom>
        </p:spPr>
      </p:pic>
      <p:sp>
        <p:nvSpPr>
          <p:cNvPr id="1119" name="図形 298"/>
          <p:cNvSpPr/>
          <p:nvPr/>
        </p:nvSpPr>
        <p:spPr>
          <a:xfrm>
            <a:off x="3933001" y="4789660"/>
            <a:ext cx="439106" cy="167789"/>
          </a:xfrm>
          <a:prstGeom prst="rightArrow">
            <a:avLst/>
          </a:prstGeom>
          <a:solidFill>
            <a:schemeClr val="bg1">
              <a:lumMod val="95000"/>
            </a:schemeClr>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120" name="図形 300"/>
          <p:cNvSpPr/>
          <p:nvPr/>
        </p:nvSpPr>
        <p:spPr>
          <a:xfrm>
            <a:off x="1919590" y="2614749"/>
            <a:ext cx="787292" cy="499091"/>
          </a:xfrm>
          <a:custGeom>
            <a:avLst/>
            <a:gdLst/>
            <a:ahLst/>
            <a:cxnLst/>
            <a:rect l="l" t="t" r="r" b="b"/>
            <a:pathLst>
              <a:path w="21600" h="21600" extrusionOk="1">
                <a:moveTo>
                  <a:pt x="0" y="21600"/>
                </a:moveTo>
                <a:lnTo>
                  <a:pt x="21600" y="21600"/>
                </a:lnTo>
                <a:lnTo>
                  <a:pt x="21600" y="7503"/>
                </a:lnTo>
                <a:lnTo>
                  <a:pt x="10800" y="0"/>
                </a:lnTo>
                <a:lnTo>
                  <a:pt x="7477" y="2558"/>
                </a:lnTo>
                <a:lnTo>
                  <a:pt x="0" y="7503"/>
                </a:lnTo>
                <a:lnTo>
                  <a:pt x="0" y="21600"/>
                </a:lnTo>
                <a:close/>
              </a:path>
            </a:pathLst>
          </a:custGeom>
          <a:solidFill>
            <a:schemeClr val="bg1">
              <a:lumMod val="95000"/>
            </a:schemeClr>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t"/>
          <a:p>
            <a:pPr algn="ctr">
              <a:defRPr lang="ja-JP" altLang="en-US"/>
            </a:pPr>
            <a:r>
              <a:rPr lang="ja-JP" altLang="en-US" sz="1000">
                <a:solidFill>
                  <a:schemeClr val="tx1"/>
                </a:solidFill>
              </a:rPr>
              <a:t>A</a:t>
            </a:r>
            <a:endParaRPr lang="ja-JP" altLang="en-US" sz="700">
              <a:solidFill>
                <a:schemeClr val="tx1"/>
              </a:solidFill>
            </a:endParaRPr>
          </a:p>
        </p:txBody>
      </p:sp>
      <p:pic>
        <p:nvPicPr>
          <p:cNvPr id="1121" name="図 299"/>
          <p:cNvPicPr>
            <a:picLocks noChangeAspect="1"/>
          </p:cNvPicPr>
          <p:nvPr/>
        </p:nvPicPr>
        <p:blipFill>
          <a:blip r:embed="rId2">
            <a:lum bright="20000"/>
            <a:duotone>
              <a:prstClr val="black"/>
              <a:srgbClr val="D9C3A5">
                <a:tint val="50000"/>
                <a:satMod val="180000"/>
              </a:srgbClr>
            </a:duotone>
          </a:blip>
          <a:stretch>
            <a:fillRect/>
          </a:stretch>
        </p:blipFill>
        <p:spPr>
          <a:xfrm>
            <a:off x="2351590" y="2830749"/>
            <a:ext cx="289873" cy="243384"/>
          </a:xfrm>
          <a:prstGeom prst="rect">
            <a:avLst/>
          </a:prstGeom>
        </p:spPr>
      </p:pic>
      <p:pic>
        <p:nvPicPr>
          <p:cNvPr id="1122" name="図 301"/>
          <p:cNvPicPr>
            <a:picLocks noChangeAspect="1"/>
          </p:cNvPicPr>
          <p:nvPr/>
        </p:nvPicPr>
        <p:blipFill>
          <a:blip r:embed="rId1">
            <a:lum bright="20000"/>
            <a:duotone>
              <a:prstClr val="black"/>
              <a:srgbClr val="D9C3A5">
                <a:tint val="50000"/>
                <a:satMod val="180000"/>
              </a:srgbClr>
            </a:duotone>
          </a:blip>
          <a:stretch>
            <a:fillRect/>
          </a:stretch>
        </p:blipFill>
        <p:spPr>
          <a:xfrm>
            <a:off x="2025960" y="2854064"/>
            <a:ext cx="253630" cy="192685"/>
          </a:xfrm>
          <a:prstGeom prst="rect">
            <a:avLst/>
          </a:prstGeom>
        </p:spPr>
      </p:pic>
      <p:sp>
        <p:nvSpPr>
          <p:cNvPr id="1123" name="図形 302"/>
          <p:cNvSpPr/>
          <p:nvPr/>
        </p:nvSpPr>
        <p:spPr>
          <a:xfrm>
            <a:off x="4660298" y="2614749"/>
            <a:ext cx="787292" cy="499091"/>
          </a:xfrm>
          <a:custGeom>
            <a:avLst/>
            <a:gdLst/>
            <a:ahLst/>
            <a:cxnLst/>
            <a:rect l="l" t="t" r="r" b="b"/>
            <a:pathLst>
              <a:path w="21600" h="21600" extrusionOk="1">
                <a:moveTo>
                  <a:pt x="0" y="21600"/>
                </a:moveTo>
                <a:lnTo>
                  <a:pt x="21600" y="21600"/>
                </a:lnTo>
                <a:lnTo>
                  <a:pt x="21600" y="7503"/>
                </a:lnTo>
                <a:lnTo>
                  <a:pt x="10800" y="0"/>
                </a:lnTo>
                <a:lnTo>
                  <a:pt x="7477" y="2558"/>
                </a:lnTo>
                <a:lnTo>
                  <a:pt x="0" y="7503"/>
                </a:lnTo>
                <a:lnTo>
                  <a:pt x="0" y="21600"/>
                </a:lnTo>
                <a:close/>
              </a:path>
            </a:pathLst>
          </a:custGeom>
          <a:solidFill>
            <a:schemeClr val="bg1">
              <a:lumMod val="95000"/>
            </a:schemeClr>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t"/>
          <a:p>
            <a:pPr algn="ctr">
              <a:defRPr lang="ja-JP" altLang="en-US"/>
            </a:pPr>
            <a:r>
              <a:rPr lang="ja-JP" altLang="en-US" sz="1000">
                <a:solidFill>
                  <a:schemeClr val="tx1"/>
                </a:solidFill>
              </a:rPr>
              <a:t>A</a:t>
            </a:r>
            <a:endParaRPr lang="ja-JP" altLang="en-US" sz="700">
              <a:solidFill>
                <a:schemeClr val="tx1"/>
              </a:solidFill>
            </a:endParaRPr>
          </a:p>
        </p:txBody>
      </p:sp>
      <p:pic>
        <p:nvPicPr>
          <p:cNvPr id="1124" name="図 303"/>
          <p:cNvPicPr>
            <a:picLocks noChangeAspect="1"/>
          </p:cNvPicPr>
          <p:nvPr/>
        </p:nvPicPr>
        <p:blipFill>
          <a:blip r:embed="rId2">
            <a:lum bright="20000"/>
            <a:duotone>
              <a:prstClr val="black"/>
              <a:srgbClr val="D9C3A5">
                <a:tint val="50000"/>
                <a:satMod val="180000"/>
              </a:srgbClr>
            </a:duotone>
          </a:blip>
          <a:stretch>
            <a:fillRect/>
          </a:stretch>
        </p:blipFill>
        <p:spPr>
          <a:xfrm>
            <a:off x="5092298" y="2830749"/>
            <a:ext cx="289873" cy="243384"/>
          </a:xfrm>
          <a:prstGeom prst="rect">
            <a:avLst/>
          </a:prstGeom>
        </p:spPr>
      </p:pic>
      <p:pic>
        <p:nvPicPr>
          <p:cNvPr id="1125" name="図 304"/>
          <p:cNvPicPr>
            <a:picLocks noChangeAspect="1"/>
          </p:cNvPicPr>
          <p:nvPr/>
        </p:nvPicPr>
        <p:blipFill>
          <a:blip r:embed="rId1">
            <a:lum bright="20000"/>
            <a:duotone>
              <a:prstClr val="black"/>
              <a:srgbClr val="D9C3A5">
                <a:tint val="50000"/>
                <a:satMod val="180000"/>
              </a:srgbClr>
            </a:duotone>
          </a:blip>
          <a:stretch>
            <a:fillRect/>
          </a:stretch>
        </p:blipFill>
        <p:spPr>
          <a:xfrm>
            <a:off x="4766668" y="2854064"/>
            <a:ext cx="253630" cy="192685"/>
          </a:xfrm>
          <a:prstGeom prst="rect">
            <a:avLst/>
          </a:prstGeom>
        </p:spPr>
      </p:pic>
      <p:sp>
        <p:nvSpPr>
          <p:cNvPr id="1126" name="図形 305"/>
          <p:cNvSpPr/>
          <p:nvPr/>
        </p:nvSpPr>
        <p:spPr>
          <a:xfrm>
            <a:off x="3933001" y="2868546"/>
            <a:ext cx="439106" cy="167789"/>
          </a:xfrm>
          <a:prstGeom prst="rightArrow">
            <a:avLst/>
          </a:prstGeom>
          <a:solidFill>
            <a:schemeClr val="bg1">
              <a:lumMod val="95000"/>
            </a:schemeClr>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127" name="図形 309"/>
          <p:cNvSpPr/>
          <p:nvPr/>
        </p:nvSpPr>
        <p:spPr>
          <a:xfrm>
            <a:off x="4657709" y="5527502"/>
            <a:ext cx="787292" cy="499091"/>
          </a:xfrm>
          <a:custGeom>
            <a:avLst/>
            <a:gdLst/>
            <a:ahLst/>
            <a:cxnLst/>
            <a:rect l="l" t="t" r="r" b="b"/>
            <a:pathLst>
              <a:path w="21600" h="21600" extrusionOk="1">
                <a:moveTo>
                  <a:pt x="0" y="21600"/>
                </a:moveTo>
                <a:lnTo>
                  <a:pt x="21600" y="21600"/>
                </a:lnTo>
                <a:lnTo>
                  <a:pt x="21600" y="7503"/>
                </a:lnTo>
                <a:lnTo>
                  <a:pt x="10800" y="0"/>
                </a:lnTo>
                <a:lnTo>
                  <a:pt x="7477" y="2558"/>
                </a:lnTo>
                <a:lnTo>
                  <a:pt x="0" y="7503"/>
                </a:lnTo>
                <a:lnTo>
                  <a:pt x="0" y="21600"/>
                </a:lnTo>
                <a:close/>
              </a:path>
            </a:pathLst>
          </a:custGeom>
          <a:solidFill>
            <a:schemeClr val="bg1">
              <a:lumMod val="95000"/>
            </a:schemeClr>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t"/>
          <a:p>
            <a:pPr algn="ctr">
              <a:defRPr lang="ja-JP" altLang="en-US"/>
            </a:pPr>
            <a:r>
              <a:rPr lang="ja-JP" altLang="en-US" sz="1000">
                <a:solidFill>
                  <a:schemeClr val="tx1"/>
                </a:solidFill>
              </a:rPr>
              <a:t>A</a:t>
            </a:r>
            <a:endParaRPr lang="ja-JP" altLang="en-US" sz="700">
              <a:solidFill>
                <a:schemeClr val="tx1"/>
              </a:solidFill>
            </a:endParaRPr>
          </a:p>
        </p:txBody>
      </p:sp>
      <p:pic>
        <p:nvPicPr>
          <p:cNvPr id="1128" name="図 306"/>
          <p:cNvPicPr/>
          <p:nvPr/>
        </p:nvPicPr>
        <p:blipFill>
          <a:blip r:embed="rId1">
            <a:lum bright="-20000"/>
            <a:duotone>
              <a:prstClr val="black"/>
              <a:srgbClr val="D9C3A5">
                <a:tint val="50000"/>
                <a:satMod val="180000"/>
              </a:srgbClr>
            </a:duotone>
          </a:blip>
          <a:stretch>
            <a:fillRect/>
          </a:stretch>
        </p:blipFill>
        <p:spPr>
          <a:xfrm>
            <a:off x="4773194" y="5794360"/>
            <a:ext cx="239807" cy="165142"/>
          </a:xfrm>
          <a:prstGeom prst="rect">
            <a:avLst/>
          </a:prstGeom>
        </p:spPr>
      </p:pic>
      <p:sp>
        <p:nvSpPr>
          <p:cNvPr id="1129" name="図形 307"/>
          <p:cNvSpPr/>
          <p:nvPr/>
        </p:nvSpPr>
        <p:spPr>
          <a:xfrm>
            <a:off x="1917001" y="5527502"/>
            <a:ext cx="787292" cy="499091"/>
          </a:xfrm>
          <a:custGeom>
            <a:avLst/>
            <a:gdLst/>
            <a:ahLst/>
            <a:cxnLst/>
            <a:rect l="l" t="t" r="r" b="b"/>
            <a:pathLst>
              <a:path w="21600" h="21600" extrusionOk="1">
                <a:moveTo>
                  <a:pt x="0" y="21600"/>
                </a:moveTo>
                <a:lnTo>
                  <a:pt x="21600" y="21600"/>
                </a:lnTo>
                <a:lnTo>
                  <a:pt x="21600" y="7503"/>
                </a:lnTo>
                <a:lnTo>
                  <a:pt x="10800" y="0"/>
                </a:lnTo>
                <a:lnTo>
                  <a:pt x="7477" y="2558"/>
                </a:lnTo>
                <a:lnTo>
                  <a:pt x="0" y="7503"/>
                </a:lnTo>
                <a:lnTo>
                  <a:pt x="0" y="21600"/>
                </a:lnTo>
                <a:close/>
              </a:path>
            </a:pathLst>
          </a:custGeom>
          <a:solidFill>
            <a:schemeClr val="bg1">
              <a:lumMod val="95000"/>
            </a:schemeClr>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t"/>
          <a:p>
            <a:pPr algn="ctr">
              <a:defRPr lang="ja-JP" altLang="en-US"/>
            </a:pPr>
            <a:r>
              <a:rPr lang="ja-JP" altLang="en-US" sz="1000">
                <a:solidFill>
                  <a:schemeClr val="tx1"/>
                </a:solidFill>
              </a:rPr>
              <a:t>A</a:t>
            </a:r>
            <a:endParaRPr lang="ja-JP" altLang="en-US" sz="700">
              <a:solidFill>
                <a:schemeClr val="tx1"/>
              </a:solidFill>
            </a:endParaRPr>
          </a:p>
        </p:txBody>
      </p:sp>
      <p:pic>
        <p:nvPicPr>
          <p:cNvPr id="1130" name="図 308"/>
          <p:cNvPicPr>
            <a:picLocks noChangeAspect="1"/>
          </p:cNvPicPr>
          <p:nvPr/>
        </p:nvPicPr>
        <p:blipFill>
          <a:blip r:embed="rId2">
            <a:lum bright="20000"/>
            <a:duotone>
              <a:prstClr val="black"/>
              <a:srgbClr val="D9C3A5">
                <a:tint val="50000"/>
                <a:satMod val="180000"/>
              </a:srgbClr>
            </a:duotone>
          </a:blip>
          <a:stretch>
            <a:fillRect/>
          </a:stretch>
        </p:blipFill>
        <p:spPr>
          <a:xfrm>
            <a:off x="2349001" y="5743502"/>
            <a:ext cx="289873" cy="243384"/>
          </a:xfrm>
          <a:prstGeom prst="rect">
            <a:avLst/>
          </a:prstGeom>
        </p:spPr>
      </p:pic>
      <p:pic>
        <p:nvPicPr>
          <p:cNvPr id="1131" name="図 310"/>
          <p:cNvPicPr>
            <a:picLocks noChangeAspect="1"/>
          </p:cNvPicPr>
          <p:nvPr/>
        </p:nvPicPr>
        <p:blipFill>
          <a:blip r:embed="rId2">
            <a:lum bright="20000"/>
            <a:duotone>
              <a:prstClr val="black"/>
              <a:srgbClr val="D9C3A5">
                <a:tint val="50000"/>
                <a:satMod val="180000"/>
              </a:srgbClr>
            </a:duotone>
          </a:blip>
          <a:stretch>
            <a:fillRect/>
          </a:stretch>
        </p:blipFill>
        <p:spPr>
          <a:xfrm>
            <a:off x="5089709" y="5743502"/>
            <a:ext cx="289873" cy="243384"/>
          </a:xfrm>
          <a:prstGeom prst="rect">
            <a:avLst/>
          </a:prstGeom>
        </p:spPr>
      </p:pic>
      <p:sp>
        <p:nvSpPr>
          <p:cNvPr id="1132" name="図形 311"/>
          <p:cNvSpPr/>
          <p:nvPr/>
        </p:nvSpPr>
        <p:spPr>
          <a:xfrm>
            <a:off x="3933001" y="5781299"/>
            <a:ext cx="439106" cy="167789"/>
          </a:xfrm>
          <a:prstGeom prst="rightArrow">
            <a:avLst/>
          </a:prstGeom>
          <a:solidFill>
            <a:schemeClr val="bg1">
              <a:lumMod val="95000"/>
            </a:schemeClr>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133" name="図形 312"/>
          <p:cNvSpPr/>
          <p:nvPr/>
        </p:nvSpPr>
        <p:spPr>
          <a:xfrm>
            <a:off x="2785708" y="6497840"/>
            <a:ext cx="787292" cy="499091"/>
          </a:xfrm>
          <a:custGeom>
            <a:avLst/>
            <a:gdLst/>
            <a:ahLst/>
            <a:cxnLst/>
            <a:rect l="l" t="t" r="r" b="b"/>
            <a:pathLst>
              <a:path w="21600" h="21600" extrusionOk="1">
                <a:moveTo>
                  <a:pt x="0" y="21600"/>
                </a:moveTo>
                <a:lnTo>
                  <a:pt x="21600" y="21600"/>
                </a:lnTo>
                <a:lnTo>
                  <a:pt x="21600" y="7503"/>
                </a:lnTo>
                <a:lnTo>
                  <a:pt x="10800" y="0"/>
                </a:lnTo>
                <a:lnTo>
                  <a:pt x="7477" y="2558"/>
                </a:lnTo>
                <a:lnTo>
                  <a:pt x="0" y="7503"/>
                </a:lnTo>
                <a:lnTo>
                  <a:pt x="0" y="21600"/>
                </a:lnTo>
                <a:close/>
              </a:path>
            </a:pathLst>
          </a:custGeom>
          <a:solidFill>
            <a:schemeClr val="bg1">
              <a:lumMod val="95000"/>
            </a:schemeClr>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b"/>
          <a:p>
            <a:pPr algn="ctr">
              <a:defRPr lang="ja-JP" altLang="en-US"/>
            </a:pPr>
            <a:endParaRPr lang="ja-JP" altLang="en-US" sz="1000">
              <a:solidFill>
                <a:schemeClr val="tx1"/>
              </a:solidFill>
            </a:endParaRPr>
          </a:p>
          <a:p>
            <a:pPr algn="ctr">
              <a:defRPr lang="ja-JP" altLang="en-US"/>
            </a:pPr>
            <a:r>
              <a:rPr lang="ja-JP" altLang="en-US" sz="1000">
                <a:solidFill>
                  <a:schemeClr val="tx1"/>
                </a:solidFill>
              </a:rPr>
              <a:t>B</a:t>
            </a:r>
            <a:endParaRPr lang="ja-JP" altLang="en-US" sz="1050">
              <a:solidFill>
                <a:schemeClr val="tx1"/>
              </a:solidFill>
            </a:endParaRPr>
          </a:p>
          <a:p>
            <a:pPr algn="ctr">
              <a:defRPr lang="ja-JP" altLang="en-US"/>
            </a:pPr>
            <a:r>
              <a:rPr lang="ja-JP" altLang="en-US" sz="900">
                <a:solidFill>
                  <a:schemeClr val="tx1"/>
                </a:solidFill>
              </a:rPr>
              <a:t>事業活用</a:t>
            </a:r>
            <a:endParaRPr lang="ja-JP" altLang="en-US" sz="1000">
              <a:solidFill>
                <a:schemeClr val="tx1"/>
              </a:solidFill>
            </a:endParaRPr>
          </a:p>
          <a:p>
            <a:pPr algn="ctr">
              <a:defRPr lang="ja-JP" altLang="en-US"/>
            </a:pPr>
            <a:r>
              <a:rPr lang="ja-JP" altLang="en-US" sz="900">
                <a:solidFill>
                  <a:schemeClr val="tx1"/>
                </a:solidFill>
              </a:rPr>
              <a:t>無し</a:t>
            </a:r>
            <a:endParaRPr lang="ja-JP" altLang="en-US" sz="700">
              <a:solidFill>
                <a:schemeClr val="tx1"/>
              </a:solidFill>
            </a:endParaRPr>
          </a:p>
        </p:txBody>
      </p:sp>
      <p:sp>
        <p:nvSpPr>
          <p:cNvPr id="1134" name="図形 313"/>
          <p:cNvSpPr/>
          <p:nvPr/>
        </p:nvSpPr>
        <p:spPr>
          <a:xfrm>
            <a:off x="1917000" y="6497840"/>
            <a:ext cx="787292" cy="499091"/>
          </a:xfrm>
          <a:custGeom>
            <a:avLst/>
            <a:gdLst/>
            <a:ahLst/>
            <a:cxnLst/>
            <a:rect l="l" t="t" r="r" b="b"/>
            <a:pathLst>
              <a:path w="21600" h="21600" extrusionOk="1">
                <a:moveTo>
                  <a:pt x="0" y="21600"/>
                </a:moveTo>
                <a:lnTo>
                  <a:pt x="21600" y="21600"/>
                </a:lnTo>
                <a:lnTo>
                  <a:pt x="21600" y="7503"/>
                </a:lnTo>
                <a:lnTo>
                  <a:pt x="10800" y="0"/>
                </a:lnTo>
                <a:lnTo>
                  <a:pt x="7477" y="2558"/>
                </a:lnTo>
                <a:lnTo>
                  <a:pt x="0" y="7503"/>
                </a:lnTo>
                <a:lnTo>
                  <a:pt x="0" y="21600"/>
                </a:lnTo>
                <a:close/>
              </a:path>
            </a:pathLst>
          </a:custGeom>
          <a:solidFill>
            <a:schemeClr val="bg1">
              <a:lumMod val="95000"/>
            </a:schemeClr>
          </a:solidFill>
          <a:ln w="12700" cap="flat" cmpd="sng" algn="ctr">
            <a:solidFill>
              <a:schemeClr val="bg2">
                <a:lumMod val="75000"/>
              </a:scheme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t"/>
          <a:p>
            <a:pPr algn="ctr">
              <a:defRPr lang="ja-JP" altLang="en-US"/>
            </a:pPr>
            <a:r>
              <a:rPr lang="ja-JP" altLang="en-US" sz="1000">
                <a:solidFill>
                  <a:schemeClr val="tx1"/>
                </a:solidFill>
              </a:rPr>
              <a:t>A</a:t>
            </a:r>
            <a:endParaRPr lang="ja-JP" altLang="en-US" sz="700">
              <a:solidFill>
                <a:schemeClr val="tx1"/>
              </a:solidFill>
            </a:endParaRPr>
          </a:p>
        </p:txBody>
      </p:sp>
      <p:pic>
        <p:nvPicPr>
          <p:cNvPr id="1135" name="図 314"/>
          <p:cNvPicPr>
            <a:picLocks noChangeAspect="1"/>
          </p:cNvPicPr>
          <p:nvPr/>
        </p:nvPicPr>
        <p:blipFill>
          <a:blip r:embed="rId2">
            <a:lum bright="20000"/>
            <a:duotone>
              <a:prstClr val="black"/>
              <a:srgbClr val="D9C3A5">
                <a:tint val="50000"/>
                <a:satMod val="180000"/>
              </a:srgbClr>
            </a:duotone>
          </a:blip>
          <a:stretch>
            <a:fillRect/>
          </a:stretch>
        </p:blipFill>
        <p:spPr>
          <a:xfrm>
            <a:off x="2349000" y="6713840"/>
            <a:ext cx="289873" cy="243384"/>
          </a:xfrm>
          <a:prstGeom prst="rect">
            <a:avLst/>
          </a:prstGeom>
        </p:spPr>
      </p:pic>
      <p:pic>
        <p:nvPicPr>
          <p:cNvPr id="1136" name="図 315"/>
          <p:cNvPicPr>
            <a:picLocks noChangeAspect="1"/>
          </p:cNvPicPr>
          <p:nvPr/>
        </p:nvPicPr>
        <p:blipFill>
          <a:blip r:embed="rId1">
            <a:lum bright="20000"/>
            <a:duotone>
              <a:prstClr val="black"/>
              <a:srgbClr val="D9C3A5">
                <a:tint val="50000"/>
                <a:satMod val="180000"/>
              </a:srgbClr>
            </a:duotone>
          </a:blip>
          <a:stretch>
            <a:fillRect/>
          </a:stretch>
        </p:blipFill>
        <p:spPr>
          <a:xfrm>
            <a:off x="2023370" y="6737155"/>
            <a:ext cx="253630" cy="192685"/>
          </a:xfrm>
          <a:prstGeom prst="rect">
            <a:avLst/>
          </a:prstGeom>
        </p:spPr>
      </p:pic>
      <p:sp>
        <p:nvSpPr>
          <p:cNvPr id="1137" name="図形 316"/>
          <p:cNvSpPr/>
          <p:nvPr/>
        </p:nvSpPr>
        <p:spPr>
          <a:xfrm>
            <a:off x="3933001" y="6747385"/>
            <a:ext cx="439106" cy="167789"/>
          </a:xfrm>
          <a:prstGeom prst="rightArrow">
            <a:avLst/>
          </a:prstGeom>
          <a:solidFill>
            <a:schemeClr val="bg1">
              <a:lumMod val="95000"/>
            </a:schemeClr>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138" name="図形 317"/>
          <p:cNvSpPr/>
          <p:nvPr/>
        </p:nvSpPr>
        <p:spPr>
          <a:xfrm>
            <a:off x="4729708" y="6497840"/>
            <a:ext cx="787292" cy="499091"/>
          </a:xfrm>
          <a:custGeom>
            <a:avLst/>
            <a:gdLst/>
            <a:ahLst/>
            <a:cxnLst/>
            <a:rect l="l" t="t" r="r" b="b"/>
            <a:pathLst>
              <a:path w="21600" h="21600" extrusionOk="1">
                <a:moveTo>
                  <a:pt x="0" y="21600"/>
                </a:moveTo>
                <a:lnTo>
                  <a:pt x="21600" y="21600"/>
                </a:lnTo>
                <a:lnTo>
                  <a:pt x="21600" y="7503"/>
                </a:lnTo>
                <a:lnTo>
                  <a:pt x="10800" y="0"/>
                </a:lnTo>
                <a:lnTo>
                  <a:pt x="7477" y="2558"/>
                </a:lnTo>
                <a:lnTo>
                  <a:pt x="0" y="7503"/>
                </a:lnTo>
                <a:lnTo>
                  <a:pt x="0" y="21600"/>
                </a:lnTo>
                <a:close/>
              </a:path>
            </a:pathLst>
          </a:custGeom>
          <a:solidFill>
            <a:schemeClr val="bg1">
              <a:lumMod val="95000"/>
            </a:schemeClr>
          </a:solidFill>
          <a:ln w="12700" cap="flat" cmpd="sng" algn="ctr">
            <a:solidFill>
              <a:schemeClr val="bg2">
                <a:lumMod val="75000"/>
              </a:scheme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t"/>
          <a:p>
            <a:pPr algn="ctr">
              <a:defRPr lang="ja-JP" altLang="en-US"/>
            </a:pPr>
            <a:r>
              <a:rPr lang="ja-JP" altLang="en-US" sz="1000">
                <a:solidFill>
                  <a:schemeClr val="tx1"/>
                </a:solidFill>
              </a:rPr>
              <a:t>A</a:t>
            </a:r>
            <a:endParaRPr lang="ja-JP" altLang="en-US" sz="700">
              <a:solidFill>
                <a:schemeClr val="tx1"/>
              </a:solidFill>
            </a:endParaRPr>
          </a:p>
        </p:txBody>
      </p:sp>
      <p:pic>
        <p:nvPicPr>
          <p:cNvPr id="1139" name="図 318"/>
          <p:cNvPicPr>
            <a:picLocks noChangeAspect="1"/>
          </p:cNvPicPr>
          <p:nvPr/>
        </p:nvPicPr>
        <p:blipFill>
          <a:blip r:embed="rId2">
            <a:lum bright="20000"/>
            <a:duotone>
              <a:prstClr val="black"/>
              <a:srgbClr val="D9C3A5">
                <a:tint val="50000"/>
                <a:satMod val="180000"/>
              </a:srgbClr>
            </a:duotone>
          </a:blip>
          <a:stretch>
            <a:fillRect/>
          </a:stretch>
        </p:blipFill>
        <p:spPr>
          <a:xfrm>
            <a:off x="5161708" y="6713840"/>
            <a:ext cx="289873" cy="243384"/>
          </a:xfrm>
          <a:prstGeom prst="rect">
            <a:avLst/>
          </a:prstGeom>
        </p:spPr>
      </p:pic>
      <p:pic>
        <p:nvPicPr>
          <p:cNvPr id="1140" name="図 319"/>
          <p:cNvPicPr>
            <a:picLocks noChangeAspect="1"/>
          </p:cNvPicPr>
          <p:nvPr/>
        </p:nvPicPr>
        <p:blipFill>
          <a:blip r:embed="rId1">
            <a:lum bright="20000"/>
            <a:duotone>
              <a:prstClr val="black"/>
              <a:srgbClr val="D9C3A5">
                <a:tint val="50000"/>
                <a:satMod val="180000"/>
              </a:srgbClr>
            </a:duotone>
          </a:blip>
          <a:stretch>
            <a:fillRect/>
          </a:stretch>
        </p:blipFill>
        <p:spPr>
          <a:xfrm>
            <a:off x="4836078" y="6737155"/>
            <a:ext cx="253630" cy="192685"/>
          </a:xfrm>
          <a:prstGeom prst="rect">
            <a:avLst/>
          </a:prstGeom>
        </p:spPr>
      </p:pic>
      <p:sp>
        <p:nvSpPr>
          <p:cNvPr id="1141" name="図形 321"/>
          <p:cNvSpPr/>
          <p:nvPr/>
        </p:nvSpPr>
        <p:spPr>
          <a:xfrm>
            <a:off x="5593708" y="6502749"/>
            <a:ext cx="787292" cy="499091"/>
          </a:xfrm>
          <a:custGeom>
            <a:avLst/>
            <a:gdLst/>
            <a:ahLst/>
            <a:cxnLst/>
            <a:rect l="l" t="t" r="r" b="b"/>
            <a:pathLst>
              <a:path w="21600" h="21600" extrusionOk="1">
                <a:moveTo>
                  <a:pt x="0" y="21600"/>
                </a:moveTo>
                <a:lnTo>
                  <a:pt x="21600" y="21600"/>
                </a:lnTo>
                <a:lnTo>
                  <a:pt x="21600" y="7503"/>
                </a:lnTo>
                <a:lnTo>
                  <a:pt x="10800" y="0"/>
                </a:lnTo>
                <a:lnTo>
                  <a:pt x="7477" y="2558"/>
                </a:lnTo>
                <a:lnTo>
                  <a:pt x="0" y="7503"/>
                </a:lnTo>
                <a:lnTo>
                  <a:pt x="0" y="21600"/>
                </a:lnTo>
                <a:close/>
              </a:path>
            </a:pathLst>
          </a:custGeom>
          <a:solidFill>
            <a:schemeClr val="bg1">
              <a:lumMod val="95000"/>
            </a:schemeClr>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t"/>
          <a:p>
            <a:pPr algn="ctr">
              <a:defRPr lang="ja-JP" altLang="en-US"/>
            </a:pPr>
            <a:r>
              <a:rPr lang="ja-JP" altLang="en-US" sz="1000">
                <a:solidFill>
                  <a:schemeClr val="tx1"/>
                </a:solidFill>
              </a:rPr>
              <a:t>B</a:t>
            </a:r>
            <a:endParaRPr lang="ja-JP" altLang="en-US" sz="700">
              <a:solidFill>
                <a:schemeClr val="tx1"/>
              </a:solidFill>
            </a:endParaRPr>
          </a:p>
        </p:txBody>
      </p:sp>
      <p:pic>
        <p:nvPicPr>
          <p:cNvPr id="1142" name="図 322"/>
          <p:cNvPicPr/>
          <p:nvPr/>
        </p:nvPicPr>
        <p:blipFill>
          <a:blip r:embed="rId1">
            <a:lum bright="-20000"/>
            <a:duotone>
              <a:prstClr val="black"/>
              <a:srgbClr val="D9C3A5">
                <a:tint val="50000"/>
                <a:satMod val="180000"/>
              </a:srgbClr>
            </a:duotone>
          </a:blip>
          <a:stretch>
            <a:fillRect/>
          </a:stretch>
        </p:blipFill>
        <p:spPr>
          <a:xfrm>
            <a:off x="5709193" y="6769607"/>
            <a:ext cx="239807" cy="165142"/>
          </a:xfrm>
          <a:prstGeom prst="rect">
            <a:avLst/>
          </a:prstGeom>
        </p:spPr>
      </p:pic>
      <p:pic>
        <p:nvPicPr>
          <p:cNvPr id="1143" name="図 323"/>
          <p:cNvPicPr/>
          <p:nvPr/>
        </p:nvPicPr>
        <p:blipFill>
          <a:blip r:embed="rId2">
            <a:lum bright="-20000" contrast="-20000"/>
            <a:duotone>
              <a:prstClr val="black"/>
              <a:srgbClr val="D9C3A5">
                <a:tint val="50000"/>
                <a:satMod val="180000"/>
              </a:srgbClr>
            </a:duotone>
          </a:blip>
          <a:stretch>
            <a:fillRect/>
          </a:stretch>
        </p:blipFill>
        <p:spPr>
          <a:xfrm>
            <a:off x="6044779" y="6702817"/>
            <a:ext cx="264221" cy="231932"/>
          </a:xfrm>
          <a:prstGeom prst="rect">
            <a:avLst/>
          </a:prstGeom>
        </p:spPr>
      </p:pic>
      <p:sp>
        <p:nvSpPr>
          <p:cNvPr id="1144" name="図形 324"/>
          <p:cNvSpPr/>
          <p:nvPr/>
        </p:nvSpPr>
        <p:spPr>
          <a:xfrm>
            <a:off x="1921709" y="7459010"/>
            <a:ext cx="787292" cy="499091"/>
          </a:xfrm>
          <a:custGeom>
            <a:avLst/>
            <a:gdLst/>
            <a:ahLst/>
            <a:cxnLst/>
            <a:rect l="l" t="t" r="r" b="b"/>
            <a:pathLst>
              <a:path w="21600" h="21600" extrusionOk="1">
                <a:moveTo>
                  <a:pt x="0" y="21600"/>
                </a:moveTo>
                <a:lnTo>
                  <a:pt x="21600" y="21600"/>
                </a:lnTo>
                <a:lnTo>
                  <a:pt x="21600" y="7503"/>
                </a:lnTo>
                <a:lnTo>
                  <a:pt x="10800" y="0"/>
                </a:lnTo>
                <a:lnTo>
                  <a:pt x="7477" y="2558"/>
                </a:lnTo>
                <a:lnTo>
                  <a:pt x="0" y="7503"/>
                </a:lnTo>
                <a:lnTo>
                  <a:pt x="0" y="21600"/>
                </a:lnTo>
                <a:close/>
              </a:path>
            </a:pathLst>
          </a:custGeom>
          <a:solidFill>
            <a:schemeClr val="bg1">
              <a:lumMod val="95000"/>
            </a:schemeClr>
          </a:solidFill>
          <a:ln w="12700" cap="flat" cmpd="sng" algn="ctr">
            <a:solidFill>
              <a:schemeClr val="bg2">
                <a:lumMod val="75000"/>
              </a:scheme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t"/>
          <a:p>
            <a:pPr algn="ctr">
              <a:defRPr lang="ja-JP" altLang="en-US"/>
            </a:pPr>
            <a:r>
              <a:rPr lang="ja-JP" altLang="en-US" sz="1000">
                <a:solidFill>
                  <a:schemeClr val="tx1"/>
                </a:solidFill>
              </a:rPr>
              <a:t>A</a:t>
            </a:r>
            <a:endParaRPr lang="ja-JP" altLang="en-US" sz="700">
              <a:solidFill>
                <a:schemeClr val="tx1"/>
              </a:solidFill>
            </a:endParaRPr>
          </a:p>
        </p:txBody>
      </p:sp>
      <p:pic>
        <p:nvPicPr>
          <p:cNvPr id="1145" name="図 325"/>
          <p:cNvPicPr>
            <a:picLocks noChangeAspect="1"/>
          </p:cNvPicPr>
          <p:nvPr/>
        </p:nvPicPr>
        <p:blipFill>
          <a:blip r:embed="rId2">
            <a:lum bright="20000"/>
            <a:duotone>
              <a:prstClr val="black"/>
              <a:srgbClr val="D9C3A5">
                <a:tint val="50000"/>
                <a:satMod val="180000"/>
              </a:srgbClr>
            </a:duotone>
          </a:blip>
          <a:stretch>
            <a:fillRect/>
          </a:stretch>
        </p:blipFill>
        <p:spPr>
          <a:xfrm>
            <a:off x="2353709" y="7675010"/>
            <a:ext cx="289873" cy="243384"/>
          </a:xfrm>
          <a:prstGeom prst="rect">
            <a:avLst/>
          </a:prstGeom>
        </p:spPr>
      </p:pic>
      <p:pic>
        <p:nvPicPr>
          <p:cNvPr id="1146" name="図 326"/>
          <p:cNvPicPr>
            <a:picLocks noChangeAspect="1"/>
          </p:cNvPicPr>
          <p:nvPr/>
        </p:nvPicPr>
        <p:blipFill>
          <a:blip r:embed="rId1">
            <a:lum bright="20000"/>
            <a:duotone>
              <a:prstClr val="black"/>
              <a:srgbClr val="D9C3A5">
                <a:tint val="50000"/>
                <a:satMod val="180000"/>
              </a:srgbClr>
            </a:duotone>
          </a:blip>
          <a:stretch>
            <a:fillRect/>
          </a:stretch>
        </p:blipFill>
        <p:spPr>
          <a:xfrm>
            <a:off x="2028079" y="7698325"/>
            <a:ext cx="253630" cy="192685"/>
          </a:xfrm>
          <a:prstGeom prst="rect">
            <a:avLst/>
          </a:prstGeom>
        </p:spPr>
      </p:pic>
      <p:sp>
        <p:nvSpPr>
          <p:cNvPr id="1147" name="図形 329"/>
          <p:cNvSpPr/>
          <p:nvPr/>
        </p:nvSpPr>
        <p:spPr>
          <a:xfrm>
            <a:off x="2785709" y="7453395"/>
            <a:ext cx="787292" cy="499091"/>
          </a:xfrm>
          <a:custGeom>
            <a:avLst/>
            <a:gdLst/>
            <a:ahLst/>
            <a:cxnLst/>
            <a:rect l="l" t="t" r="r" b="b"/>
            <a:pathLst>
              <a:path w="21600" h="21600" extrusionOk="1">
                <a:moveTo>
                  <a:pt x="0" y="21600"/>
                </a:moveTo>
                <a:lnTo>
                  <a:pt x="21600" y="21600"/>
                </a:lnTo>
                <a:lnTo>
                  <a:pt x="21600" y="7503"/>
                </a:lnTo>
                <a:lnTo>
                  <a:pt x="10800" y="0"/>
                </a:lnTo>
                <a:lnTo>
                  <a:pt x="7477" y="2558"/>
                </a:lnTo>
                <a:lnTo>
                  <a:pt x="0" y="7503"/>
                </a:lnTo>
                <a:lnTo>
                  <a:pt x="0" y="21600"/>
                </a:lnTo>
                <a:close/>
              </a:path>
            </a:pathLst>
          </a:custGeom>
          <a:solidFill>
            <a:schemeClr val="bg1">
              <a:lumMod val="95000"/>
            </a:schemeClr>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t"/>
          <a:p>
            <a:pPr algn="ctr">
              <a:defRPr lang="ja-JP" altLang="en-US"/>
            </a:pPr>
            <a:r>
              <a:rPr lang="ja-JP" altLang="en-US" sz="1000">
                <a:solidFill>
                  <a:schemeClr val="tx1"/>
                </a:solidFill>
              </a:rPr>
              <a:t>B</a:t>
            </a:r>
            <a:endParaRPr lang="ja-JP" altLang="en-US" sz="700">
              <a:solidFill>
                <a:schemeClr val="tx1"/>
              </a:solidFill>
            </a:endParaRPr>
          </a:p>
        </p:txBody>
      </p:sp>
      <p:pic>
        <p:nvPicPr>
          <p:cNvPr id="1148" name="図 330"/>
          <p:cNvPicPr>
            <a:picLocks noChangeAspect="1"/>
          </p:cNvPicPr>
          <p:nvPr/>
        </p:nvPicPr>
        <p:blipFill>
          <a:blip r:embed="rId1">
            <a:lum bright="20000"/>
            <a:duotone>
              <a:prstClr val="black"/>
              <a:srgbClr val="D9C3A5">
                <a:tint val="50000"/>
                <a:satMod val="180000"/>
              </a:srgbClr>
            </a:duotone>
          </a:blip>
          <a:stretch>
            <a:fillRect/>
          </a:stretch>
        </p:blipFill>
        <p:spPr>
          <a:xfrm>
            <a:off x="2892079" y="7679336"/>
            <a:ext cx="253630" cy="192685"/>
          </a:xfrm>
          <a:prstGeom prst="rect">
            <a:avLst/>
          </a:prstGeom>
        </p:spPr>
      </p:pic>
      <p:sp>
        <p:nvSpPr>
          <p:cNvPr id="1149" name="図形 331"/>
          <p:cNvSpPr/>
          <p:nvPr/>
        </p:nvSpPr>
        <p:spPr>
          <a:xfrm>
            <a:off x="3933001" y="7708556"/>
            <a:ext cx="439106" cy="167789"/>
          </a:xfrm>
          <a:prstGeom prst="rightArrow">
            <a:avLst/>
          </a:prstGeom>
          <a:solidFill>
            <a:schemeClr val="bg1">
              <a:lumMod val="95000"/>
            </a:schemeClr>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150" name="図形 332"/>
          <p:cNvSpPr/>
          <p:nvPr/>
        </p:nvSpPr>
        <p:spPr>
          <a:xfrm>
            <a:off x="4747534" y="7459010"/>
            <a:ext cx="787292" cy="499091"/>
          </a:xfrm>
          <a:custGeom>
            <a:avLst/>
            <a:gdLst/>
            <a:ahLst/>
            <a:cxnLst/>
            <a:rect l="l" t="t" r="r" b="b"/>
            <a:pathLst>
              <a:path w="21600" h="21600" extrusionOk="1">
                <a:moveTo>
                  <a:pt x="0" y="21600"/>
                </a:moveTo>
                <a:lnTo>
                  <a:pt x="21600" y="21600"/>
                </a:lnTo>
                <a:lnTo>
                  <a:pt x="21600" y="7503"/>
                </a:lnTo>
                <a:lnTo>
                  <a:pt x="10800" y="0"/>
                </a:lnTo>
                <a:lnTo>
                  <a:pt x="7477" y="2558"/>
                </a:lnTo>
                <a:lnTo>
                  <a:pt x="0" y="7503"/>
                </a:lnTo>
                <a:lnTo>
                  <a:pt x="0" y="21600"/>
                </a:lnTo>
                <a:close/>
              </a:path>
            </a:pathLst>
          </a:custGeom>
          <a:solidFill>
            <a:schemeClr val="bg1">
              <a:lumMod val="95000"/>
            </a:schemeClr>
          </a:solidFill>
          <a:ln w="12700" cap="flat" cmpd="sng" algn="ctr">
            <a:solidFill>
              <a:schemeClr val="bg2">
                <a:lumMod val="75000"/>
              </a:scheme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t"/>
          <a:p>
            <a:pPr algn="ctr">
              <a:defRPr lang="ja-JP" altLang="en-US"/>
            </a:pPr>
            <a:r>
              <a:rPr lang="ja-JP" altLang="en-US" sz="1000">
                <a:solidFill>
                  <a:schemeClr val="tx1"/>
                </a:solidFill>
              </a:rPr>
              <a:t>A</a:t>
            </a:r>
            <a:endParaRPr lang="ja-JP" altLang="en-US" sz="700">
              <a:solidFill>
                <a:schemeClr val="tx1"/>
              </a:solidFill>
            </a:endParaRPr>
          </a:p>
        </p:txBody>
      </p:sp>
      <p:pic>
        <p:nvPicPr>
          <p:cNvPr id="1151" name="図 333"/>
          <p:cNvPicPr>
            <a:picLocks noChangeAspect="1"/>
          </p:cNvPicPr>
          <p:nvPr/>
        </p:nvPicPr>
        <p:blipFill>
          <a:blip r:embed="rId2">
            <a:lum bright="20000"/>
            <a:duotone>
              <a:prstClr val="black"/>
              <a:srgbClr val="D9C3A5">
                <a:tint val="50000"/>
                <a:satMod val="180000"/>
              </a:srgbClr>
            </a:duotone>
          </a:blip>
          <a:stretch>
            <a:fillRect/>
          </a:stretch>
        </p:blipFill>
        <p:spPr>
          <a:xfrm>
            <a:off x="5179534" y="7675010"/>
            <a:ext cx="289873" cy="243384"/>
          </a:xfrm>
          <a:prstGeom prst="rect">
            <a:avLst/>
          </a:prstGeom>
        </p:spPr>
      </p:pic>
      <p:pic>
        <p:nvPicPr>
          <p:cNvPr id="1152" name="図 334"/>
          <p:cNvPicPr>
            <a:picLocks noChangeAspect="1"/>
          </p:cNvPicPr>
          <p:nvPr/>
        </p:nvPicPr>
        <p:blipFill>
          <a:blip r:embed="rId1">
            <a:lum bright="20000"/>
            <a:duotone>
              <a:prstClr val="black"/>
              <a:srgbClr val="D9C3A5">
                <a:tint val="50000"/>
                <a:satMod val="180000"/>
              </a:srgbClr>
            </a:duotone>
          </a:blip>
          <a:stretch>
            <a:fillRect/>
          </a:stretch>
        </p:blipFill>
        <p:spPr>
          <a:xfrm>
            <a:off x="4853904" y="7698325"/>
            <a:ext cx="253630" cy="192685"/>
          </a:xfrm>
          <a:prstGeom prst="rect">
            <a:avLst/>
          </a:prstGeom>
        </p:spPr>
      </p:pic>
      <p:sp>
        <p:nvSpPr>
          <p:cNvPr id="1153" name="図形 335"/>
          <p:cNvSpPr/>
          <p:nvPr/>
        </p:nvSpPr>
        <p:spPr>
          <a:xfrm>
            <a:off x="5593709" y="7453396"/>
            <a:ext cx="787292" cy="499091"/>
          </a:xfrm>
          <a:custGeom>
            <a:avLst/>
            <a:gdLst/>
            <a:ahLst/>
            <a:cxnLst/>
            <a:rect l="l" t="t" r="r" b="b"/>
            <a:pathLst>
              <a:path w="21600" h="21600" extrusionOk="1">
                <a:moveTo>
                  <a:pt x="0" y="21600"/>
                </a:moveTo>
                <a:lnTo>
                  <a:pt x="21600" y="21600"/>
                </a:lnTo>
                <a:lnTo>
                  <a:pt x="21600" y="7503"/>
                </a:lnTo>
                <a:lnTo>
                  <a:pt x="10800" y="0"/>
                </a:lnTo>
                <a:lnTo>
                  <a:pt x="7477" y="2558"/>
                </a:lnTo>
                <a:lnTo>
                  <a:pt x="0" y="7503"/>
                </a:lnTo>
                <a:lnTo>
                  <a:pt x="0" y="21600"/>
                </a:lnTo>
                <a:close/>
              </a:path>
            </a:pathLst>
          </a:custGeom>
          <a:solidFill>
            <a:schemeClr val="bg1">
              <a:lumMod val="95000"/>
            </a:schemeClr>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t"/>
          <a:p>
            <a:pPr algn="ctr">
              <a:defRPr lang="ja-JP" altLang="en-US"/>
            </a:pPr>
            <a:r>
              <a:rPr lang="ja-JP" altLang="en-US" sz="1000">
                <a:solidFill>
                  <a:schemeClr val="tx1"/>
                </a:solidFill>
              </a:rPr>
              <a:t>B</a:t>
            </a:r>
            <a:endParaRPr lang="ja-JP" altLang="en-US" sz="700">
              <a:solidFill>
                <a:schemeClr val="tx1"/>
              </a:solidFill>
            </a:endParaRPr>
          </a:p>
        </p:txBody>
      </p:sp>
      <p:pic>
        <p:nvPicPr>
          <p:cNvPr id="1154" name="図 337"/>
          <p:cNvPicPr/>
          <p:nvPr/>
        </p:nvPicPr>
        <p:blipFill>
          <a:blip r:embed="rId2">
            <a:lum bright="-20000" contrast="-20000"/>
            <a:duotone>
              <a:prstClr val="black"/>
              <a:srgbClr val="D9C3A5">
                <a:tint val="50000"/>
                <a:satMod val="180000"/>
              </a:srgbClr>
            </a:duotone>
          </a:blip>
          <a:stretch>
            <a:fillRect/>
          </a:stretch>
        </p:blipFill>
        <p:spPr>
          <a:xfrm>
            <a:off x="6044780" y="7653464"/>
            <a:ext cx="264221" cy="231932"/>
          </a:xfrm>
          <a:prstGeom prst="rect">
            <a:avLst/>
          </a:prstGeom>
        </p:spPr>
      </p:pic>
      <p:pic>
        <p:nvPicPr>
          <p:cNvPr id="1155" name="図 338"/>
          <p:cNvPicPr>
            <a:picLocks noChangeAspect="1"/>
          </p:cNvPicPr>
          <p:nvPr/>
        </p:nvPicPr>
        <p:blipFill>
          <a:blip r:embed="rId1">
            <a:lum bright="20000"/>
            <a:duotone>
              <a:prstClr val="black"/>
              <a:srgbClr val="D9C3A5">
                <a:tint val="50000"/>
                <a:satMod val="180000"/>
              </a:srgbClr>
            </a:duotone>
          </a:blip>
          <a:stretch>
            <a:fillRect/>
          </a:stretch>
        </p:blipFill>
        <p:spPr>
          <a:xfrm>
            <a:off x="5664663" y="7690177"/>
            <a:ext cx="253630" cy="192685"/>
          </a:xfrm>
          <a:prstGeom prst="rect">
            <a:avLst/>
          </a:prstGeom>
        </p:spPr>
      </p:pic>
      <p:sp>
        <p:nvSpPr>
          <p:cNvPr id="1156" name="図形 343"/>
          <p:cNvSpPr/>
          <p:nvPr/>
        </p:nvSpPr>
        <p:spPr>
          <a:xfrm>
            <a:off x="4709180" y="3587699"/>
            <a:ext cx="787292" cy="499091"/>
          </a:xfrm>
          <a:custGeom>
            <a:avLst/>
            <a:gdLst/>
            <a:ahLst/>
            <a:cxnLst/>
            <a:rect l="l" t="t" r="r" b="b"/>
            <a:pathLst>
              <a:path w="21600" h="21600" extrusionOk="1">
                <a:moveTo>
                  <a:pt x="0" y="21600"/>
                </a:moveTo>
                <a:lnTo>
                  <a:pt x="21600" y="21600"/>
                </a:lnTo>
                <a:lnTo>
                  <a:pt x="21600" y="7503"/>
                </a:lnTo>
                <a:lnTo>
                  <a:pt x="10800" y="0"/>
                </a:lnTo>
                <a:lnTo>
                  <a:pt x="7477" y="2558"/>
                </a:lnTo>
                <a:lnTo>
                  <a:pt x="0" y="7503"/>
                </a:lnTo>
                <a:lnTo>
                  <a:pt x="0" y="21600"/>
                </a:lnTo>
                <a:close/>
              </a:path>
            </a:pathLst>
          </a:custGeom>
          <a:solidFill>
            <a:schemeClr val="bg1">
              <a:lumMod val="95000"/>
            </a:schemeClr>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t"/>
          <a:p>
            <a:pPr algn="ctr">
              <a:defRPr lang="ja-JP" altLang="en-US"/>
            </a:pPr>
            <a:r>
              <a:rPr lang="ja-JP" altLang="en-US" sz="1000">
                <a:solidFill>
                  <a:schemeClr val="tx1"/>
                </a:solidFill>
              </a:rPr>
              <a:t>A</a:t>
            </a:r>
            <a:endParaRPr lang="ja-JP" altLang="en-US" sz="700">
              <a:solidFill>
                <a:schemeClr val="tx1"/>
              </a:solidFill>
            </a:endParaRPr>
          </a:p>
        </p:txBody>
      </p:sp>
      <p:sp>
        <p:nvSpPr>
          <p:cNvPr id="1157" name="図形 339"/>
          <p:cNvSpPr/>
          <p:nvPr/>
        </p:nvSpPr>
        <p:spPr>
          <a:xfrm>
            <a:off x="1917001" y="3587698"/>
            <a:ext cx="787292" cy="499091"/>
          </a:xfrm>
          <a:custGeom>
            <a:avLst/>
            <a:gdLst/>
            <a:ahLst/>
            <a:cxnLst/>
            <a:rect l="l" t="t" r="r" b="b"/>
            <a:pathLst>
              <a:path w="21600" h="21600" extrusionOk="1">
                <a:moveTo>
                  <a:pt x="0" y="21600"/>
                </a:moveTo>
                <a:lnTo>
                  <a:pt x="21600" y="21600"/>
                </a:lnTo>
                <a:lnTo>
                  <a:pt x="21600" y="7503"/>
                </a:lnTo>
                <a:lnTo>
                  <a:pt x="10800" y="0"/>
                </a:lnTo>
                <a:lnTo>
                  <a:pt x="7477" y="2558"/>
                </a:lnTo>
                <a:lnTo>
                  <a:pt x="0" y="7503"/>
                </a:lnTo>
                <a:lnTo>
                  <a:pt x="0" y="21600"/>
                </a:lnTo>
                <a:close/>
              </a:path>
            </a:pathLst>
          </a:custGeom>
          <a:solidFill>
            <a:schemeClr val="bg1">
              <a:lumMod val="95000"/>
            </a:schemeClr>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t"/>
          <a:p>
            <a:pPr algn="ctr">
              <a:defRPr lang="ja-JP" altLang="en-US"/>
            </a:pPr>
            <a:r>
              <a:rPr lang="ja-JP" altLang="en-US" sz="1000">
                <a:solidFill>
                  <a:schemeClr val="tx1"/>
                </a:solidFill>
              </a:rPr>
              <a:t>A</a:t>
            </a:r>
            <a:endParaRPr lang="ja-JP" altLang="en-US" sz="700">
              <a:solidFill>
                <a:schemeClr val="tx1"/>
              </a:solidFill>
            </a:endParaRPr>
          </a:p>
        </p:txBody>
      </p:sp>
      <p:pic>
        <p:nvPicPr>
          <p:cNvPr id="1158" name="図 340"/>
          <p:cNvPicPr>
            <a:picLocks noChangeAspect="1"/>
          </p:cNvPicPr>
          <p:nvPr/>
        </p:nvPicPr>
        <p:blipFill>
          <a:blip r:embed="rId1">
            <a:lum bright="20000"/>
            <a:duotone>
              <a:prstClr val="black"/>
              <a:srgbClr val="D9C3A5">
                <a:tint val="50000"/>
                <a:satMod val="180000"/>
              </a:srgbClr>
            </a:duotone>
          </a:blip>
          <a:stretch>
            <a:fillRect/>
          </a:stretch>
        </p:blipFill>
        <p:spPr>
          <a:xfrm>
            <a:off x="2149141" y="3801654"/>
            <a:ext cx="313025" cy="237808"/>
          </a:xfrm>
          <a:prstGeom prst="rect">
            <a:avLst/>
          </a:prstGeom>
        </p:spPr>
      </p:pic>
      <p:sp>
        <p:nvSpPr>
          <p:cNvPr id="1159" name="図形 341"/>
          <p:cNvSpPr/>
          <p:nvPr/>
        </p:nvSpPr>
        <p:spPr>
          <a:xfrm>
            <a:off x="4795287" y="3768794"/>
            <a:ext cx="611360" cy="256995"/>
          </a:xfrm>
          <a:prstGeom prst="star32">
            <a:avLst/>
          </a:prstGeom>
          <a:noFill/>
          <a:ln w="3175"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pic>
        <p:nvPicPr>
          <p:cNvPr id="1160" name="図 342"/>
          <p:cNvPicPr>
            <a:picLocks noChangeAspect="1"/>
          </p:cNvPicPr>
          <p:nvPr/>
        </p:nvPicPr>
        <p:blipFill>
          <a:blip r:embed="rId1">
            <a:lum bright="-20000"/>
            <a:duotone>
              <a:prstClr val="black"/>
              <a:srgbClr val="D9C3A5">
                <a:tint val="50000"/>
                <a:satMod val="180000"/>
              </a:srgbClr>
            </a:duotone>
          </a:blip>
          <a:stretch>
            <a:fillRect/>
          </a:stretch>
        </p:blipFill>
        <p:spPr>
          <a:xfrm>
            <a:off x="4955799" y="3826087"/>
            <a:ext cx="290336" cy="220571"/>
          </a:xfrm>
          <a:prstGeom prst="rect">
            <a:avLst/>
          </a:prstGeom>
        </p:spPr>
      </p:pic>
      <p:sp>
        <p:nvSpPr>
          <p:cNvPr id="1161" name="図形 344"/>
          <p:cNvSpPr/>
          <p:nvPr/>
        </p:nvSpPr>
        <p:spPr>
          <a:xfrm>
            <a:off x="3933001" y="3836663"/>
            <a:ext cx="439106" cy="167789"/>
          </a:xfrm>
          <a:prstGeom prst="rightArrow">
            <a:avLst/>
          </a:prstGeom>
          <a:solidFill>
            <a:schemeClr val="bg1">
              <a:lumMod val="95000"/>
            </a:schemeClr>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162" name="図形 345"/>
          <p:cNvSpPr/>
          <p:nvPr/>
        </p:nvSpPr>
        <p:spPr>
          <a:xfrm>
            <a:off x="1923582" y="8427535"/>
            <a:ext cx="787292" cy="499091"/>
          </a:xfrm>
          <a:custGeom>
            <a:avLst/>
            <a:gdLst/>
            <a:ahLst/>
            <a:cxnLst/>
            <a:rect l="l" t="t" r="r" b="b"/>
            <a:pathLst>
              <a:path w="21600" h="21600" extrusionOk="1">
                <a:moveTo>
                  <a:pt x="0" y="21600"/>
                </a:moveTo>
                <a:lnTo>
                  <a:pt x="21600" y="21600"/>
                </a:lnTo>
                <a:lnTo>
                  <a:pt x="21600" y="7503"/>
                </a:lnTo>
                <a:lnTo>
                  <a:pt x="10800" y="0"/>
                </a:lnTo>
                <a:lnTo>
                  <a:pt x="7477" y="2558"/>
                </a:lnTo>
                <a:lnTo>
                  <a:pt x="0" y="7503"/>
                </a:lnTo>
                <a:lnTo>
                  <a:pt x="0" y="21600"/>
                </a:lnTo>
                <a:close/>
              </a:path>
            </a:pathLst>
          </a:custGeom>
          <a:solidFill>
            <a:schemeClr val="bg1">
              <a:lumMod val="95000"/>
            </a:schemeClr>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t"/>
          <a:p>
            <a:pPr algn="ctr">
              <a:defRPr lang="ja-JP" altLang="en-US"/>
            </a:pPr>
            <a:r>
              <a:rPr lang="ja-JP" altLang="en-US" sz="1000">
                <a:solidFill>
                  <a:schemeClr val="tx1"/>
                </a:solidFill>
              </a:rPr>
              <a:t>A</a:t>
            </a:r>
            <a:endParaRPr lang="ja-JP" altLang="en-US" sz="700">
              <a:solidFill>
                <a:schemeClr val="tx1"/>
              </a:solidFill>
            </a:endParaRPr>
          </a:p>
        </p:txBody>
      </p:sp>
      <p:pic>
        <p:nvPicPr>
          <p:cNvPr id="1163" name="図 346"/>
          <p:cNvPicPr>
            <a:picLocks noChangeAspect="1"/>
          </p:cNvPicPr>
          <p:nvPr/>
        </p:nvPicPr>
        <p:blipFill>
          <a:blip r:embed="rId2">
            <a:lum bright="20000"/>
            <a:duotone>
              <a:prstClr val="black"/>
              <a:srgbClr val="D9C3A5">
                <a:tint val="50000"/>
                <a:satMod val="180000"/>
              </a:srgbClr>
            </a:duotone>
          </a:blip>
          <a:stretch>
            <a:fillRect/>
          </a:stretch>
        </p:blipFill>
        <p:spPr>
          <a:xfrm>
            <a:off x="2355582" y="8643535"/>
            <a:ext cx="289873" cy="243384"/>
          </a:xfrm>
          <a:prstGeom prst="rect">
            <a:avLst/>
          </a:prstGeom>
        </p:spPr>
      </p:pic>
      <p:pic>
        <p:nvPicPr>
          <p:cNvPr id="1164" name="図 347"/>
          <p:cNvPicPr>
            <a:picLocks noChangeAspect="1"/>
          </p:cNvPicPr>
          <p:nvPr/>
        </p:nvPicPr>
        <p:blipFill>
          <a:blip r:embed="rId1">
            <a:lum bright="20000"/>
            <a:duotone>
              <a:prstClr val="black"/>
              <a:srgbClr val="D9C3A5">
                <a:tint val="50000"/>
                <a:satMod val="180000"/>
              </a:srgbClr>
            </a:duotone>
          </a:blip>
          <a:stretch>
            <a:fillRect/>
          </a:stretch>
        </p:blipFill>
        <p:spPr>
          <a:xfrm>
            <a:off x="2029952" y="8666850"/>
            <a:ext cx="253630" cy="192685"/>
          </a:xfrm>
          <a:prstGeom prst="rect">
            <a:avLst/>
          </a:prstGeom>
        </p:spPr>
      </p:pic>
      <p:sp>
        <p:nvSpPr>
          <p:cNvPr id="1165" name="図形 351"/>
          <p:cNvSpPr/>
          <p:nvPr/>
        </p:nvSpPr>
        <p:spPr>
          <a:xfrm>
            <a:off x="3933001" y="8681333"/>
            <a:ext cx="439106" cy="167789"/>
          </a:xfrm>
          <a:prstGeom prst="rightArrow">
            <a:avLst/>
          </a:prstGeom>
          <a:solidFill>
            <a:schemeClr val="bg1">
              <a:lumMod val="95000"/>
            </a:schemeClr>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166" name="図形 352"/>
          <p:cNvSpPr/>
          <p:nvPr/>
        </p:nvSpPr>
        <p:spPr>
          <a:xfrm>
            <a:off x="4755557" y="8427534"/>
            <a:ext cx="787292" cy="499091"/>
          </a:xfrm>
          <a:custGeom>
            <a:avLst/>
            <a:gdLst/>
            <a:ahLst/>
            <a:cxnLst/>
            <a:rect l="l" t="t" r="r" b="b"/>
            <a:pathLst>
              <a:path w="21600" h="21600" extrusionOk="1">
                <a:moveTo>
                  <a:pt x="0" y="21600"/>
                </a:moveTo>
                <a:lnTo>
                  <a:pt x="21600" y="21600"/>
                </a:lnTo>
                <a:lnTo>
                  <a:pt x="21600" y="7503"/>
                </a:lnTo>
                <a:lnTo>
                  <a:pt x="10800" y="0"/>
                </a:lnTo>
                <a:lnTo>
                  <a:pt x="7477" y="2558"/>
                </a:lnTo>
                <a:lnTo>
                  <a:pt x="0" y="7503"/>
                </a:lnTo>
                <a:lnTo>
                  <a:pt x="0" y="21600"/>
                </a:lnTo>
                <a:close/>
              </a:path>
            </a:pathLst>
          </a:custGeom>
          <a:solidFill>
            <a:schemeClr val="bg1">
              <a:lumMod val="95000"/>
            </a:schemeClr>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t"/>
          <a:p>
            <a:pPr algn="ctr">
              <a:defRPr lang="ja-JP" altLang="en-US"/>
            </a:pPr>
            <a:r>
              <a:rPr lang="ja-JP" altLang="en-US" sz="1000">
                <a:solidFill>
                  <a:schemeClr val="tx1"/>
                </a:solidFill>
              </a:rPr>
              <a:t>A</a:t>
            </a:r>
            <a:endParaRPr lang="ja-JP" altLang="en-US" sz="700">
              <a:solidFill>
                <a:schemeClr val="tx1"/>
              </a:solidFill>
            </a:endParaRPr>
          </a:p>
        </p:txBody>
      </p:sp>
      <p:pic>
        <p:nvPicPr>
          <p:cNvPr id="1167" name="図 353"/>
          <p:cNvPicPr>
            <a:picLocks noChangeAspect="1"/>
          </p:cNvPicPr>
          <p:nvPr/>
        </p:nvPicPr>
        <p:blipFill>
          <a:blip r:embed="rId2">
            <a:lum bright="20000"/>
            <a:duotone>
              <a:prstClr val="black"/>
              <a:srgbClr val="D9C3A5">
                <a:tint val="50000"/>
                <a:satMod val="180000"/>
              </a:srgbClr>
            </a:duotone>
          </a:blip>
          <a:stretch>
            <a:fillRect/>
          </a:stretch>
        </p:blipFill>
        <p:spPr>
          <a:xfrm>
            <a:off x="5187557" y="8643534"/>
            <a:ext cx="289873" cy="243384"/>
          </a:xfrm>
          <a:prstGeom prst="rect">
            <a:avLst/>
          </a:prstGeom>
        </p:spPr>
      </p:pic>
      <p:pic>
        <p:nvPicPr>
          <p:cNvPr id="1168" name="図 354"/>
          <p:cNvPicPr>
            <a:picLocks noChangeAspect="1"/>
          </p:cNvPicPr>
          <p:nvPr/>
        </p:nvPicPr>
        <p:blipFill>
          <a:blip r:embed="rId1">
            <a:lum bright="20000"/>
            <a:duotone>
              <a:prstClr val="black"/>
              <a:srgbClr val="D9C3A5">
                <a:tint val="50000"/>
                <a:satMod val="180000"/>
              </a:srgbClr>
            </a:duotone>
          </a:blip>
          <a:stretch>
            <a:fillRect/>
          </a:stretch>
        </p:blipFill>
        <p:spPr>
          <a:xfrm>
            <a:off x="4861927" y="8666849"/>
            <a:ext cx="253630" cy="192685"/>
          </a:xfrm>
          <a:prstGeom prst="rect">
            <a:avLst/>
          </a:prstGeom>
        </p:spPr>
      </p:pic>
      <p:pic>
        <p:nvPicPr>
          <p:cNvPr id="1169" name="図 355"/>
          <p:cNvPicPr>
            <a:picLocks noChangeAspect="1"/>
          </p:cNvPicPr>
          <p:nvPr/>
        </p:nvPicPr>
        <p:blipFill>
          <a:blip r:embed="rId3">
            <a:lum bright="-20000" contrast="80000"/>
            <a:duotone>
              <a:prstClr val="black"/>
              <a:srgbClr val="D9C3A5">
                <a:tint val="50000"/>
                <a:satMod val="180000"/>
              </a:srgbClr>
            </a:duotone>
          </a:blip>
          <a:stretch>
            <a:fillRect/>
          </a:stretch>
        </p:blipFill>
        <p:spPr>
          <a:xfrm>
            <a:off x="5241640" y="8260581"/>
            <a:ext cx="352068" cy="327430"/>
          </a:xfrm>
          <a:prstGeom prst="rect">
            <a:avLst/>
          </a:prstGeom>
        </p:spPr>
      </p:pic>
      <p:graphicFrame>
        <p:nvGraphicFramePr>
          <p:cNvPr id="1170" name="四角形 409"/>
          <p:cNvGraphicFramePr>
            <a:graphicFrameLocks noGrp="1"/>
          </p:cNvGraphicFramePr>
          <p:nvPr/>
        </p:nvGraphicFramePr>
        <p:xfrm>
          <a:off x="387647" y="9053640"/>
          <a:ext cx="6248100" cy="795360"/>
        </p:xfrm>
        <a:graphic>
          <a:graphicData uri="http://schemas.openxmlformats.org/drawingml/2006/table">
            <a:tbl>
              <a:tblPr firstRow="1" bandRow="1">
                <a:tableStyleId>{5940675A-B579-460E-94D1-54222C63F5DA}</a:tableStyleId>
              </a:tblPr>
              <a:tblGrid>
                <a:gridCol w="1562025"/>
                <a:gridCol w="1562025"/>
                <a:gridCol w="1562025"/>
                <a:gridCol w="1562025"/>
              </a:tblGrid>
              <a:tr h="347174">
                <a:tc>
                  <a:txBody>
                    <a:bodyPr/>
                    <a:lstStyle/>
                    <a:p>
                      <a:pPr algn="ctr"/>
                      <a:r>
                        <a:rPr kumimoji="1" lang="ja-JP" altLang="en-US" sz="1100" b="1" dirty="0"/>
                        <a:t>基礎ポイント</a:t>
                      </a:r>
                      <a:endParaRPr kumimoji="1" lang="ja-JP" altLang="en-US" sz="1400" b="1" dirty="0"/>
                    </a:p>
                  </a:txBody>
                  <a:tcPr marL="91440" marR="91440" marT="45720" marB="45720" vert="horz" anchor="ctr" anchorCtr="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2"/>
                    </a:solidFill>
                  </a:tcPr>
                </a:tc>
                <a:tc>
                  <a:txBody>
                    <a:bodyPr/>
                    <a:lstStyle/>
                    <a:p>
                      <a:pPr algn="ctr"/>
                      <a:r>
                        <a:rPr kumimoji="1" lang="ja-JP" altLang="en-US" sz="1100" b="1" dirty="0"/>
                        <a:t>出荷データ</a:t>
                      </a:r>
                      <a:endParaRPr kumimoji="1" lang="ja-JP" altLang="en-US" sz="1100" b="1" dirty="0"/>
                    </a:p>
                    <a:p>
                      <a:pPr algn="ctr"/>
                      <a:r>
                        <a:rPr kumimoji="1" lang="ja-JP" altLang="en-US" sz="1100" b="1" dirty="0"/>
                        <a:t>接続加算</a:t>
                      </a:r>
                      <a:endParaRPr kumimoji="1" lang="ja-JP" altLang="en-US" sz="1400" b="1" dirty="0"/>
                    </a:p>
                  </a:txBody>
                  <a:tcPr marL="91440" marR="91440" marT="45720" marB="45720" vert="horz" anchor="ctr" anchorCtr="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2"/>
                    </a:solidFill>
                  </a:tcPr>
                </a:tc>
                <a:tc>
                  <a:txBody>
                    <a:bodyPr/>
                    <a:lstStyle/>
                    <a:p>
                      <a:pPr algn="ctr"/>
                      <a:r>
                        <a:rPr kumimoji="1" lang="ja-JP" altLang="en-US" sz="1100" b="1" dirty="0"/>
                        <a:t>環境データ</a:t>
                      </a:r>
                      <a:endParaRPr kumimoji="1" lang="ja-JP" altLang="en-US" sz="1100" b="1" dirty="0"/>
                    </a:p>
                    <a:p>
                      <a:pPr algn="ctr"/>
                      <a:r>
                        <a:rPr kumimoji="1" lang="ja-JP" altLang="en-US" sz="1100" b="1" dirty="0"/>
                        <a:t>接続加算</a:t>
                      </a:r>
                      <a:endParaRPr kumimoji="1" lang="ja-JP" altLang="en-US" sz="1400" b="1" dirty="0"/>
                    </a:p>
                  </a:txBody>
                  <a:tcPr marL="91440" marR="91440" marT="45720" marB="45720" vert="horz" anchor="ctr" anchorCtr="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2"/>
                    </a:solidFill>
                  </a:tcPr>
                </a:tc>
                <a:tc>
                  <a:txBody>
                    <a:bodyPr/>
                    <a:lstStyle/>
                    <a:p>
                      <a:pPr algn="ctr"/>
                      <a:r>
                        <a:rPr kumimoji="1" lang="ja-JP" altLang="en-US" sz="1100" b="1" dirty="0"/>
                        <a:t>申請ポイント</a:t>
                      </a:r>
                      <a:endParaRPr kumimoji="1" lang="ja-JP" altLang="en-US" sz="1100" b="1" dirty="0"/>
                    </a:p>
                    <a:p>
                      <a:pPr algn="ctr"/>
                      <a:r>
                        <a:rPr kumimoji="1" lang="ja-JP" altLang="en-US" sz="1100" b="1" dirty="0"/>
                        <a:t>合計</a:t>
                      </a:r>
                      <a:endParaRPr kumimoji="1" lang="ja-JP" altLang="en-US" sz="1400" b="1" dirty="0"/>
                    </a:p>
                  </a:txBody>
                  <a:tcPr marL="91440" marR="91440" marT="45720" marB="45720" vert="horz" anchor="ctr" anchorCtr="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2"/>
                    </a:solidFill>
                  </a:tcPr>
                </a:tc>
              </a:tr>
              <a:tr h="340743">
                <a:tc>
                  <a:txBody>
                    <a:bodyPr/>
                    <a:lstStyle/>
                    <a:p>
                      <a:pPr algn="ctr"/>
                      <a:r>
                        <a:rPr kumimoji="1" lang="ja-JP" altLang="en-US" b="1" dirty="0">
                          <a:solidFill>
                            <a:srgbClr val="FF0000"/>
                          </a:solidFill>
                          <a:latin typeface="HGP創英角ﾎﾟｯﾌﾟ体"/>
                          <a:ea typeface="HGP創英角ﾎﾟｯﾌﾟ体"/>
                        </a:rPr>
                        <a:t>４</a:t>
                      </a:r>
                      <a:endParaRPr kumimoji="1" lang="ja-JP" altLang="en-US" b="1" dirty="0">
                        <a:solidFill>
                          <a:srgbClr val="FF0000"/>
                        </a:solidFill>
                        <a:latin typeface="HGP創英角ﾎﾟｯﾌﾟ体"/>
                        <a:ea typeface="HGP創英角ﾎﾟｯﾌﾟ体"/>
                      </a:endParaRPr>
                    </a:p>
                  </a:txBody>
                  <a:tcPr marL="91440" marR="91440" marT="45720" marB="45720" vert="horz" anchor="ctr" anchorCtr="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r>
                        <a:rPr kumimoji="1" lang="ja-JP" altLang="en-US" b="1" dirty="0">
                          <a:solidFill>
                            <a:srgbClr val="FF0000"/>
                          </a:solidFill>
                          <a:latin typeface="HGP創英角ﾎﾟｯﾌﾟ体"/>
                          <a:ea typeface="HGP創英角ﾎﾟｯﾌﾟ体"/>
                        </a:rPr>
                        <a:t>３</a:t>
                      </a:r>
                      <a:endParaRPr kumimoji="1" lang="ja-JP" altLang="en-US" b="1" dirty="0">
                        <a:solidFill>
                          <a:srgbClr val="FF0000"/>
                        </a:solidFill>
                        <a:latin typeface="HGP創英角ﾎﾟｯﾌﾟ体"/>
                        <a:ea typeface="HGP創英角ﾎﾟｯﾌﾟ体"/>
                      </a:endParaRPr>
                    </a:p>
                  </a:txBody>
                  <a:tcPr marL="91440" marR="91440" marT="45720" marB="45720" vert="horz" anchor="ctr" anchorCtr="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r>
                        <a:rPr kumimoji="1" lang="ja-JP" altLang="en-US" b="1" dirty="0">
                          <a:solidFill>
                            <a:srgbClr val="FF0000"/>
                          </a:solidFill>
                          <a:latin typeface="HGP創英角ﾎﾟｯﾌﾟ体"/>
                          <a:ea typeface="HGP創英角ﾎﾟｯﾌﾟ体"/>
                        </a:rPr>
                        <a:t>10</a:t>
                      </a:r>
                      <a:endParaRPr kumimoji="1" lang="ja-JP" altLang="en-US" b="1" dirty="0">
                        <a:solidFill>
                          <a:srgbClr val="FF0000"/>
                        </a:solidFill>
                        <a:latin typeface="HGP創英角ﾎﾟｯﾌﾟ体"/>
                        <a:ea typeface="HGP創英角ﾎﾟｯﾌﾟ体"/>
                      </a:endParaRPr>
                    </a:p>
                  </a:txBody>
                  <a:tcPr marL="91440" marR="91440" marT="45720" marB="45720" vert="horz" anchor="ctr" anchorCtr="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r>
                        <a:rPr kumimoji="1" lang="ja-JP" altLang="en-US" b="1" dirty="0">
                          <a:solidFill>
                            <a:srgbClr val="FF0000"/>
                          </a:solidFill>
                          <a:latin typeface="HGP創英角ﾎﾟｯﾌﾟ体"/>
                          <a:ea typeface="HGP創英角ﾎﾟｯﾌﾟ体"/>
                        </a:rPr>
                        <a:t>1７</a:t>
                      </a:r>
                      <a:endParaRPr kumimoji="1" lang="ja-JP" altLang="en-US" b="1" dirty="0">
                        <a:solidFill>
                          <a:srgbClr val="FF0000"/>
                        </a:solidFill>
                        <a:latin typeface="HGP創英角ﾎﾟｯﾌﾟ体"/>
                        <a:ea typeface="HGP創英角ﾎﾟｯﾌﾟ体"/>
                      </a:endParaRPr>
                    </a:p>
                  </a:txBody>
                  <a:tcPr marL="91440" marR="91440" marT="45720" marB="45720" vert="horz" anchor="ctr" anchorCtr="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40000"/>
                        <a:lumOff val="60000"/>
                      </a:schemeClr>
                    </a:solidFill>
                  </a:tcPr>
                </a:tc>
              </a:tr>
            </a:tbl>
          </a:graphicData>
        </a:graphic>
      </p:graphicFrame>
      <p:sp>
        <p:nvSpPr>
          <p:cNvPr id="1171" name="テキスト 410"/>
          <p:cNvSpPr txBox="1"/>
          <p:nvPr/>
        </p:nvSpPr>
        <p:spPr>
          <a:xfrm>
            <a:off x="383997" y="449840"/>
            <a:ext cx="6251405" cy="337661"/>
          </a:xfrm>
          <a:prstGeom prst="rect">
            <a:avLst/>
          </a:prstGeom>
          <a:ln w="12700">
            <a:solidFill>
              <a:schemeClr val="tx1">
                <a:lumMod val="75000"/>
                <a:lumOff val="25000"/>
              </a:schemeClr>
            </a:solidFill>
          </a:ln>
        </p:spPr>
        <p:txBody>
          <a:bodyPr wrap="square">
            <a:spAutoFit/>
          </a:bodyPr>
          <a:p>
            <a:pPr>
              <a:defRPr lang="ja-JP" altLang="en-US"/>
            </a:pPr>
            <a:r>
              <a:rPr lang="ja-JP" altLang="en-US" sz="1400" b="1" u="none"/>
              <a:t>農家名：　</a:t>
            </a:r>
            <a:r>
              <a:rPr lang="ja-JP" altLang="en-US" sz="1600" b="1" u="none">
                <a:solidFill>
                  <a:srgbClr val="FF0000"/>
                </a:solidFill>
                <a:latin typeface="HGP創英角ﾎﾟｯﾌﾟ体"/>
                <a:ea typeface="HGP創英角ﾎﾟｯﾌﾟ体"/>
              </a:rPr>
              <a:t>高知　太郎</a:t>
            </a:r>
            <a:r>
              <a:rPr lang="ja-JP" altLang="en-US" sz="1600" b="1" u="none"/>
              <a:t>　</a:t>
            </a:r>
            <a:r>
              <a:rPr lang="ja-JP" altLang="en-US" sz="1400" b="1" u="none"/>
              <a:t>　　　　　　ハウス名：　</a:t>
            </a:r>
            <a:r>
              <a:rPr lang="ja-JP" altLang="en-US" sz="1600" b="1" u="none">
                <a:solidFill>
                  <a:srgbClr val="FF0000"/>
                </a:solidFill>
                <a:latin typeface="HGP創英角ﾎﾟｯﾌﾟ体"/>
                <a:ea typeface="HGP創英角ﾎﾟｯﾌﾟ体"/>
              </a:rPr>
              <a:t>○○ハウス</a:t>
            </a:r>
            <a:r>
              <a:rPr lang="ja-JP" altLang="en-US" sz="1400" b="1" u="none"/>
              <a:t>　</a:t>
            </a:r>
            <a:r>
              <a:rPr lang="ja-JP" altLang="en-US" sz="1400" b="1" u="none"/>
              <a:t>　　　　　　　　　　　　　　</a:t>
            </a:r>
            <a:endParaRPr lang="ja-JP" altLang="en-US" b="1" u="none"/>
          </a:p>
        </p:txBody>
      </p:sp>
      <p:sp>
        <p:nvSpPr>
          <p:cNvPr id="1172" name="テキスト 398"/>
          <p:cNvSpPr txBox="1"/>
          <p:nvPr/>
        </p:nvSpPr>
        <p:spPr>
          <a:xfrm>
            <a:off x="5552416" y="1670902"/>
            <a:ext cx="1116584" cy="506938"/>
          </a:xfrm>
          <a:prstGeom prst="rect">
            <a:avLst/>
          </a:prstGeom>
        </p:spPr>
        <p:txBody>
          <a:bodyPr wrap="square">
            <a:spAutoFit/>
          </a:bodyPr>
          <a:p>
            <a:pPr>
              <a:defRPr lang="ja-JP" altLang="en-US"/>
            </a:pPr>
            <a:r>
              <a:rPr lang="ja-JP" altLang="en-US" sz="900">
                <a:latin typeface="+mn-ea"/>
                <a:ea typeface="+mn-ea"/>
              </a:rPr>
              <a:t>(追加)</a:t>
            </a:r>
            <a:endParaRPr lang="ja-JP" altLang="en-US" sz="900">
              <a:latin typeface="+mn-ea"/>
              <a:ea typeface="+mn-ea"/>
            </a:endParaRPr>
          </a:p>
          <a:p>
            <a:pPr>
              <a:defRPr lang="ja-JP" altLang="en-US"/>
            </a:pPr>
            <a:r>
              <a:rPr lang="ja-JP" altLang="en-US" sz="900">
                <a:latin typeface="+mn-ea"/>
                <a:ea typeface="+mn-ea"/>
              </a:rPr>
              <a:t>・環境測定装置</a:t>
            </a:r>
            <a:endParaRPr lang="ja-JP" altLang="en-US" sz="900">
              <a:latin typeface="+mn-ea"/>
              <a:ea typeface="+mn-ea"/>
            </a:endParaRPr>
          </a:p>
          <a:p>
            <a:pPr>
              <a:defRPr lang="ja-JP" altLang="en-US"/>
            </a:pPr>
            <a:r>
              <a:rPr lang="ja-JP" altLang="en-US" sz="900">
                <a:latin typeface="+mn-ea"/>
                <a:ea typeface="+mn-ea"/>
              </a:rPr>
              <a:t>・炭酸ガス発生機</a:t>
            </a:r>
            <a:endParaRPr lang="ja-JP" altLang="en-US" sz="900">
              <a:latin typeface="+mn-ea"/>
              <a:ea typeface="+mn-ea"/>
            </a:endParaRPr>
          </a:p>
        </p:txBody>
      </p:sp>
      <p:sp>
        <p:nvSpPr>
          <p:cNvPr id="1173" name="テキスト 399"/>
          <p:cNvSpPr txBox="1"/>
          <p:nvPr/>
        </p:nvSpPr>
        <p:spPr>
          <a:xfrm>
            <a:off x="5552416" y="4689335"/>
            <a:ext cx="1116584" cy="368439"/>
          </a:xfrm>
          <a:prstGeom prst="rect">
            <a:avLst/>
          </a:prstGeom>
        </p:spPr>
        <p:txBody>
          <a:bodyPr wrap="square">
            <a:spAutoFit/>
          </a:bodyPr>
          <a:p>
            <a:pPr>
              <a:defRPr lang="ja-JP" altLang="en-US"/>
            </a:pPr>
            <a:r>
              <a:rPr lang="ja-JP" altLang="en-US" sz="900">
                <a:latin typeface="+mn-ea"/>
                <a:ea typeface="+mn-ea"/>
              </a:rPr>
              <a:t>(追加)</a:t>
            </a:r>
            <a:endParaRPr lang="ja-JP" altLang="en-US" sz="900">
              <a:latin typeface="+mn-ea"/>
              <a:ea typeface="+mn-ea"/>
            </a:endParaRPr>
          </a:p>
          <a:p>
            <a:pPr>
              <a:defRPr lang="ja-JP" altLang="en-US"/>
            </a:pPr>
            <a:r>
              <a:rPr lang="ja-JP" altLang="en-US" sz="900">
                <a:latin typeface="+mn-ea"/>
                <a:ea typeface="+mn-ea"/>
              </a:rPr>
              <a:t>・炭酸ガス発生機</a:t>
            </a:r>
            <a:endParaRPr lang="ja-JP" altLang="en-US" sz="900">
              <a:latin typeface="+mn-ea"/>
              <a:ea typeface="+mn-ea"/>
            </a:endParaRPr>
          </a:p>
        </p:txBody>
      </p:sp>
      <p:sp>
        <p:nvSpPr>
          <p:cNvPr id="1174" name="テキスト 400"/>
          <p:cNvSpPr txBox="1"/>
          <p:nvPr/>
        </p:nvSpPr>
        <p:spPr>
          <a:xfrm>
            <a:off x="5589000" y="2745401"/>
            <a:ext cx="1037263" cy="368439"/>
          </a:xfrm>
          <a:prstGeom prst="rect">
            <a:avLst/>
          </a:prstGeom>
        </p:spPr>
        <p:txBody>
          <a:bodyPr wrap="square">
            <a:spAutoFit/>
          </a:bodyPr>
          <a:p>
            <a:pPr>
              <a:defRPr lang="ja-JP" altLang="en-US"/>
            </a:pPr>
            <a:r>
              <a:rPr lang="ja-JP" altLang="en-US" sz="900">
                <a:latin typeface="+mn-ea"/>
                <a:ea typeface="+mn-ea"/>
              </a:rPr>
              <a:t>(追加)</a:t>
            </a:r>
            <a:endParaRPr lang="ja-JP" altLang="en-US" sz="900">
              <a:latin typeface="+mn-ea"/>
              <a:ea typeface="+mn-ea"/>
            </a:endParaRPr>
          </a:p>
          <a:p>
            <a:pPr>
              <a:defRPr lang="ja-JP" altLang="en-US"/>
            </a:pPr>
            <a:r>
              <a:rPr lang="ja-JP" altLang="en-US" sz="900">
                <a:latin typeface="+mn-ea"/>
                <a:ea typeface="+mn-ea"/>
              </a:rPr>
              <a:t>・通信ボックス</a:t>
            </a:r>
            <a:endParaRPr lang="ja-JP" altLang="en-US" sz="900">
              <a:latin typeface="+mn-ea"/>
              <a:ea typeface="+mn-ea"/>
            </a:endParaRPr>
          </a:p>
        </p:txBody>
      </p:sp>
      <p:sp>
        <p:nvSpPr>
          <p:cNvPr id="1175" name="テキスト 401"/>
          <p:cNvSpPr txBox="1"/>
          <p:nvPr/>
        </p:nvSpPr>
        <p:spPr>
          <a:xfrm>
            <a:off x="5619257" y="3700841"/>
            <a:ext cx="1049743" cy="348999"/>
          </a:xfrm>
          <a:prstGeom prst="rect">
            <a:avLst/>
          </a:prstGeom>
        </p:spPr>
        <p:txBody>
          <a:bodyPr wrap="square" lIns="36000" tIns="36000" rIns="36000" bIns="36000" anchor="ctr" anchorCtr="0">
            <a:spAutoFit/>
          </a:bodyPr>
          <a:p>
            <a:pPr>
              <a:defRPr lang="ja-JP" altLang="en-US"/>
            </a:pPr>
            <a:r>
              <a:rPr lang="ja-JP" altLang="en-US" sz="900">
                <a:latin typeface="+mn-ea"/>
                <a:ea typeface="+mn-ea"/>
              </a:rPr>
              <a:t>（高度化）</a:t>
            </a:r>
            <a:endParaRPr lang="ja-JP" altLang="en-US" sz="900">
              <a:latin typeface="+mn-ea"/>
              <a:ea typeface="+mn-ea"/>
            </a:endParaRPr>
          </a:p>
          <a:p>
            <a:pPr>
              <a:defRPr lang="ja-JP" altLang="en-US"/>
            </a:pPr>
            <a:r>
              <a:rPr lang="ja-JP" altLang="en-US" sz="900">
                <a:latin typeface="+mn-ea"/>
                <a:ea typeface="+mn-ea"/>
              </a:rPr>
              <a:t>・</a:t>
            </a:r>
            <a:r>
              <a:rPr lang="ja-JP" altLang="en-US" sz="900">
                <a:latin typeface="+mn-ea"/>
                <a:ea typeface="+mn-ea"/>
              </a:rPr>
              <a:t>環境測定装置</a:t>
            </a:r>
            <a:endParaRPr lang="ja-JP" altLang="en-US" sz="900">
              <a:latin typeface="+mn-ea"/>
              <a:ea typeface="+mn-ea"/>
            </a:endParaRPr>
          </a:p>
        </p:txBody>
      </p:sp>
      <p:sp>
        <p:nvSpPr>
          <p:cNvPr id="1176" name="テキスト 402"/>
          <p:cNvSpPr txBox="1"/>
          <p:nvPr/>
        </p:nvSpPr>
        <p:spPr>
          <a:xfrm>
            <a:off x="5552416" y="5697401"/>
            <a:ext cx="1116584" cy="368439"/>
          </a:xfrm>
          <a:prstGeom prst="rect">
            <a:avLst/>
          </a:prstGeom>
        </p:spPr>
        <p:txBody>
          <a:bodyPr wrap="square">
            <a:spAutoFit/>
          </a:bodyPr>
          <a:p>
            <a:pPr>
              <a:defRPr lang="ja-JP" altLang="en-US"/>
            </a:pPr>
            <a:r>
              <a:rPr lang="ja-JP" altLang="en-US" sz="900">
                <a:latin typeface="+mn-ea"/>
                <a:ea typeface="+mn-ea"/>
              </a:rPr>
              <a:t>(追加)</a:t>
            </a:r>
            <a:endParaRPr lang="ja-JP" altLang="en-US" sz="900">
              <a:latin typeface="+mn-ea"/>
              <a:ea typeface="+mn-ea"/>
            </a:endParaRPr>
          </a:p>
          <a:p>
            <a:pPr>
              <a:defRPr lang="ja-JP" altLang="en-US"/>
            </a:pPr>
            <a:r>
              <a:rPr lang="ja-JP" altLang="en-US" sz="900">
                <a:latin typeface="+mn-ea"/>
                <a:ea typeface="+mn-ea"/>
              </a:rPr>
              <a:t>・環境測定装置</a:t>
            </a:r>
            <a:endParaRPr lang="ja-JP" altLang="en-US" sz="900">
              <a:latin typeface="+mn-ea"/>
              <a:ea typeface="+mn-ea"/>
            </a:endParaRPr>
          </a:p>
        </p:txBody>
      </p:sp>
      <p:sp>
        <p:nvSpPr>
          <p:cNvPr id="1177" name="テキスト 403"/>
          <p:cNvSpPr txBox="1"/>
          <p:nvPr/>
        </p:nvSpPr>
        <p:spPr>
          <a:xfrm>
            <a:off x="5624416" y="8585840"/>
            <a:ext cx="1116584" cy="368439"/>
          </a:xfrm>
          <a:prstGeom prst="rect">
            <a:avLst/>
          </a:prstGeom>
        </p:spPr>
        <p:txBody>
          <a:bodyPr wrap="square">
            <a:spAutoFit/>
          </a:bodyPr>
          <a:p>
            <a:pPr>
              <a:defRPr lang="ja-JP" altLang="en-US"/>
            </a:pPr>
            <a:r>
              <a:rPr lang="ja-JP" altLang="en-US" sz="900">
                <a:latin typeface="+mn-ea"/>
                <a:ea typeface="+mn-ea"/>
              </a:rPr>
              <a:t>(追加)</a:t>
            </a:r>
            <a:endParaRPr lang="ja-JP" altLang="en-US" sz="900">
              <a:latin typeface="+mn-ea"/>
              <a:ea typeface="+mn-ea"/>
            </a:endParaRPr>
          </a:p>
          <a:p>
            <a:pPr>
              <a:defRPr lang="ja-JP" altLang="en-US"/>
            </a:pPr>
            <a:r>
              <a:rPr lang="ja-JP" altLang="en-US" sz="900">
                <a:latin typeface="+mn-ea"/>
                <a:ea typeface="+mn-ea"/>
              </a:rPr>
              <a:t>・自動開閉装置</a:t>
            </a:r>
            <a:endParaRPr lang="ja-JP" altLang="en-US" sz="900">
              <a:latin typeface="+mn-ea"/>
              <a:ea typeface="+mn-ea"/>
            </a:endParaRPr>
          </a:p>
        </p:txBody>
      </p:sp>
      <p:sp>
        <p:nvSpPr>
          <p:cNvPr id="1178" name="テキスト 404"/>
          <p:cNvSpPr txBox="1"/>
          <p:nvPr/>
        </p:nvSpPr>
        <p:spPr>
          <a:xfrm>
            <a:off x="4659056" y="7223456"/>
            <a:ext cx="2297944" cy="229939"/>
          </a:xfrm>
          <a:prstGeom prst="rect">
            <a:avLst/>
          </a:prstGeom>
        </p:spPr>
        <p:txBody>
          <a:bodyPr wrap="square">
            <a:spAutoFit/>
          </a:bodyPr>
          <a:p>
            <a:pPr>
              <a:defRPr lang="ja-JP" altLang="en-US"/>
            </a:pPr>
            <a:r>
              <a:rPr lang="ja-JP" altLang="en-US" sz="900">
                <a:latin typeface="+mn-ea"/>
                <a:ea typeface="+mn-ea"/>
              </a:rPr>
              <a:t>(Bハウスへ追加)</a:t>
            </a:r>
            <a:r>
              <a:rPr lang="ja-JP" altLang="en-US" sz="900">
                <a:latin typeface="+mn-ea"/>
                <a:ea typeface="+mn-ea"/>
              </a:rPr>
              <a:t>・炭酸ガス発生機</a:t>
            </a:r>
            <a:endParaRPr lang="ja-JP" altLang="en-US" sz="900">
              <a:latin typeface="+mn-ea"/>
              <a:ea typeface="+mn-ea"/>
            </a:endParaRPr>
          </a:p>
        </p:txBody>
      </p:sp>
      <p:sp>
        <p:nvSpPr>
          <p:cNvPr id="1179" name="テキスト 405"/>
          <p:cNvSpPr txBox="1"/>
          <p:nvPr/>
        </p:nvSpPr>
        <p:spPr>
          <a:xfrm>
            <a:off x="3861000" y="6267901"/>
            <a:ext cx="2907319" cy="229939"/>
          </a:xfrm>
          <a:prstGeom prst="rect">
            <a:avLst/>
          </a:prstGeom>
        </p:spPr>
        <p:txBody>
          <a:bodyPr wrap="square">
            <a:spAutoFit/>
          </a:bodyPr>
          <a:p>
            <a:pPr>
              <a:defRPr lang="ja-JP" altLang="en-US"/>
            </a:pPr>
            <a:r>
              <a:rPr lang="ja-JP" altLang="en-US" sz="900">
                <a:latin typeface="+mn-ea"/>
                <a:ea typeface="+mn-ea"/>
              </a:rPr>
              <a:t>(Bハウスへ追加)</a:t>
            </a:r>
            <a:r>
              <a:rPr lang="ja-JP" altLang="en-US" sz="900">
                <a:latin typeface="+mn-ea"/>
                <a:ea typeface="+mn-ea"/>
              </a:rPr>
              <a:t>・環境測定装置・炭酸ガス発生機</a:t>
            </a:r>
            <a:endParaRPr lang="ja-JP" altLang="en-US" sz="900">
              <a:latin typeface="+mn-ea"/>
              <a:ea typeface="+mn-ea"/>
            </a:endParaRPr>
          </a:p>
        </p:txBody>
      </p:sp>
      <p:pic>
        <p:nvPicPr>
          <p:cNvPr id="1180" name="図 79"/>
          <p:cNvPicPr>
            <a:picLocks noChangeAspect="1"/>
          </p:cNvPicPr>
          <p:nvPr/>
        </p:nvPicPr>
        <p:blipFill>
          <a:blip r:embed="rId4">
            <a:lum bright="-20000"/>
          </a:blip>
          <a:srcRect l="18788" t="15363" r="62816" b="65620"/>
          <a:stretch>
            <a:fillRect/>
          </a:stretch>
        </p:blipFill>
        <p:spPr>
          <a:xfrm>
            <a:off x="4459041" y="2691888"/>
            <a:ext cx="290315" cy="178662"/>
          </a:xfrm>
          <a:prstGeom prst="rect">
            <a:avLst/>
          </a:prstGeom>
        </p:spPr>
      </p:pic>
      <p:sp>
        <p:nvSpPr>
          <p:cNvPr id="1181" name="図形 80"/>
          <p:cNvSpPr>
            <a:spLocks noChangeAspect="1"/>
          </p:cNvSpPr>
          <p:nvPr/>
        </p:nvSpPr>
        <p:spPr>
          <a:xfrm rot="6000000">
            <a:off x="4641747" y="2612332"/>
            <a:ext cx="156108" cy="111348"/>
          </a:xfrm>
          <a:prstGeom prst="lightningBolt">
            <a:avLst/>
          </a:prstGeom>
          <a:solidFill>
            <a:srgbClr val="FFE69A"/>
          </a:solidFill>
          <a:ln w="3175"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0" name=""/>
        <p:cNvGrpSpPr/>
        <p:nvPr/>
      </p:nvGrpSpPr>
      <p:grpSpPr/>
      <p:graphicFrame>
        <p:nvGraphicFramePr>
          <p:cNvPr id="1183" name="四角形 335"/>
          <p:cNvGraphicFramePr>
            <a:graphicFrameLocks noGrp="1"/>
          </p:cNvGraphicFramePr>
          <p:nvPr/>
        </p:nvGraphicFramePr>
        <p:xfrm>
          <a:off x="387647" y="809840"/>
          <a:ext cx="6248103" cy="8175160"/>
        </p:xfrm>
        <a:graphic>
          <a:graphicData uri="http://schemas.openxmlformats.org/drawingml/2006/table">
            <a:tbl>
              <a:tblPr firstRow="1" bandRow="1">
                <a:tableStyleId>{5940675A-B579-460E-94D1-54222C63F5DA}</a:tableStyleId>
              </a:tblPr>
              <a:tblGrid>
                <a:gridCol w="245815"/>
                <a:gridCol w="996371"/>
                <a:gridCol w="5005917"/>
              </a:tblGrid>
              <a:tr h="300450">
                <a:tc>
                  <a:txBody>
                    <a:bodyPr/>
                    <a:lstStyle/>
                    <a:p>
                      <a:pPr algn="ctr"/>
                      <a:r>
                        <a:rPr kumimoji="1" lang="ja-JP" altLang="en-US" sz="1200" b="1" dirty="0">
                          <a:latin typeface="+mn-ea"/>
                        </a:rPr>
                        <a:t>☑</a:t>
                      </a:r>
                      <a:endParaRPr kumimoji="1" lang="ja-JP" altLang="en-US" sz="1200" b="1" dirty="0">
                        <a:latin typeface="+mn-ea"/>
                      </a:endParaRPr>
                    </a:p>
                  </a:txBody>
                  <a:tcPr marL="91440" marR="91440" marT="45720" marB="45720" vert="horz" anchor="ctr" anchorCtr="0">
                    <a:solidFill>
                      <a:schemeClr val="bg1">
                        <a:lumMod val="95000"/>
                      </a:schemeClr>
                    </a:solidFill>
                  </a:tcPr>
                </a:tc>
                <a:tc>
                  <a:txBody>
                    <a:bodyPr/>
                    <a:lstStyle/>
                    <a:p>
                      <a:pPr algn="ctr"/>
                      <a:r>
                        <a:rPr kumimoji="1" lang="ja-JP" altLang="en-US" sz="1100" b="1" dirty="0">
                          <a:latin typeface="+mn-ea"/>
                        </a:rPr>
                        <a:t>申請区分</a:t>
                      </a:r>
                      <a:endParaRPr kumimoji="1" lang="ja-JP" altLang="en-US" sz="1200" b="1" dirty="0">
                        <a:latin typeface="+mn-ea"/>
                      </a:endParaRPr>
                    </a:p>
                    <a:p>
                      <a:pPr algn="ctr"/>
                      <a:r>
                        <a:rPr kumimoji="1" lang="ja-JP" altLang="en-US" sz="900" b="1" dirty="0">
                          <a:latin typeface="+mn-ea"/>
                        </a:rPr>
                        <a:t>(基礎ポイント)</a:t>
                      </a:r>
                      <a:endParaRPr kumimoji="1" lang="ja-JP" altLang="en-US" sz="1100" b="1" dirty="0">
                        <a:latin typeface="+mn-ea"/>
                      </a:endParaRPr>
                    </a:p>
                  </a:txBody>
                  <a:tcPr marL="91440" marR="91440" marT="45720" marB="45720" vert="horz" anchor="ctr" anchorCtr="0">
                    <a:solidFill>
                      <a:schemeClr val="bg1">
                        <a:lumMod val="95000"/>
                      </a:schemeClr>
                    </a:solidFill>
                  </a:tcPr>
                </a:tc>
                <a:tc>
                  <a:txBody>
                    <a:bodyPr/>
                    <a:lstStyle/>
                    <a:p>
                      <a:pPr algn="ctr"/>
                      <a:r>
                        <a:rPr kumimoji="1" lang="ja-JP" altLang="en-US" sz="1200" b="1" dirty="0">
                          <a:latin typeface="+mn-ea"/>
                        </a:rPr>
                        <a:t>申請内容</a:t>
                      </a:r>
                      <a:endParaRPr kumimoji="1" lang="ja-JP" altLang="en-US" b="1" dirty="0">
                        <a:latin typeface="+mn-ea"/>
                      </a:endParaRPr>
                    </a:p>
                  </a:txBody>
                  <a:tcPr marL="91440" marR="91440" marT="45720" marB="45720" vert="horz" anchor="ctr" anchorCtr="0">
                    <a:solidFill>
                      <a:schemeClr val="bg1">
                        <a:lumMod val="95000"/>
                      </a:schemeClr>
                    </a:solidFill>
                  </a:tcPr>
                </a:tc>
              </a:tr>
              <a:tr h="972185">
                <a:tc>
                  <a:txBody>
                    <a:bodyPr/>
                    <a:lstStyle/>
                    <a:p>
                      <a:pPr algn="ctr"/>
                      <a:r>
                        <a:rPr kumimoji="1" lang="ja-JP" altLang="en-US" dirty="0">
                          <a:latin typeface="+mn-ea"/>
                        </a:rPr>
                        <a:t>□</a:t>
                      </a:r>
                      <a:endParaRPr kumimoji="1" lang="ja-JP" altLang="en-US" dirty="0">
                        <a:latin typeface="+mn-ea"/>
                      </a:endParaRPr>
                    </a:p>
                  </a:txBody>
                  <a:tcPr marL="91440" marR="91440" marT="45720" marB="45720" vert="horz" anchor="ctr" anchorCtr="0"/>
                </a:tc>
                <a:tc>
                  <a:txBody>
                    <a:bodyPr/>
                    <a:lstStyle/>
                    <a:p>
                      <a:pPr algn="ctr">
                        <a:lnSpc>
                          <a:spcPct val="150000"/>
                        </a:lnSpc>
                      </a:pPr>
                      <a:r>
                        <a:rPr kumimoji="1" lang="ja-JP" altLang="en-US" sz="1600" b="1" dirty="0">
                          <a:latin typeface="+mn-ea"/>
                        </a:rPr>
                        <a:t>区分１</a:t>
                      </a:r>
                      <a:endParaRPr kumimoji="1" lang="ja-JP" altLang="en-US" sz="800" b="1" dirty="0">
                        <a:latin typeface="+mn-ea"/>
                      </a:endParaRPr>
                    </a:p>
                    <a:p>
                      <a:pPr algn="ctr">
                        <a:lnSpc>
                          <a:spcPct val="150000"/>
                        </a:lnSpc>
                      </a:pPr>
                      <a:r>
                        <a:rPr kumimoji="1" lang="ja-JP" altLang="en-US" sz="1400" b="1" dirty="0">
                          <a:latin typeface="+mn-ea"/>
                        </a:rPr>
                        <a:t>（</a:t>
                      </a:r>
                      <a:r>
                        <a:rPr kumimoji="1" lang="ja-JP" altLang="en-US" sz="1600" b="1" dirty="0">
                          <a:latin typeface="+mn-ea"/>
                        </a:rPr>
                        <a:t>7</a:t>
                      </a:r>
                      <a:r>
                        <a:rPr kumimoji="1" lang="ja-JP" altLang="en-US" sz="1400" b="1" dirty="0">
                          <a:latin typeface="+mn-ea"/>
                        </a:rPr>
                        <a:t> </a:t>
                      </a:r>
                      <a:r>
                        <a:rPr kumimoji="1" lang="ja-JP" altLang="en-US" sz="1100" b="1" dirty="0">
                          <a:latin typeface="+mn-ea"/>
                        </a:rPr>
                        <a:t>㌽</a:t>
                      </a:r>
                      <a:r>
                        <a:rPr kumimoji="1" lang="ja-JP" altLang="en-US" sz="1400" b="1" dirty="0">
                          <a:latin typeface="+mn-ea"/>
                        </a:rPr>
                        <a:t>）</a:t>
                      </a:r>
                      <a:endParaRPr kumimoji="1" lang="ja-JP" altLang="en-US" sz="1400" b="1" dirty="0">
                        <a:latin typeface="+mn-ea"/>
                      </a:endParaRPr>
                    </a:p>
                  </a:txBody>
                  <a:tcPr marL="91440" marR="91440" marT="45720" marB="45720" vert="horz" anchor="ctr" anchorCtr="0">
                    <a:noFill/>
                  </a:tcPr>
                </a:tc>
                <a:tc>
                  <a:txBody>
                    <a:bodyPr/>
                    <a:lstStyle/>
                    <a:p>
                      <a:r>
                        <a:rPr kumimoji="1" lang="ja-JP" altLang="en-US" sz="1000" dirty="0">
                          <a:latin typeface="+mn-ea"/>
                        </a:rPr>
                        <a:t>過去に一度も事業を活用していない者が、初めて機器等を導入する場合</a:t>
                      </a:r>
                      <a:r>
                        <a:rPr kumimoji="1" lang="ja-JP" altLang="en-US" sz="1000" dirty="0">
                          <a:latin typeface="+mn-ea"/>
                        </a:rPr>
                        <a:t>（園芸用ハウス整備事業の環境制御上乗せ補助を含む）</a:t>
                      </a:r>
                      <a:endParaRPr kumimoji="1" lang="ja-JP" altLang="en-US" sz="1000" dirty="0">
                        <a:latin typeface="+mn-ea"/>
                      </a:endParaRPr>
                    </a:p>
                  </a:txBody>
                  <a:tcPr>
                    <a:noFill/>
                  </a:tcPr>
                </a:tc>
              </a:tr>
              <a:tr h="972185">
                <a:tc>
                  <a:txBody>
                    <a:bodyPr/>
                    <a:lstStyle/>
                    <a:p>
                      <a:pPr algn="ctr"/>
                      <a:r>
                        <a:rPr kumimoji="1" lang="ja-JP" altLang="en-US" dirty="0">
                          <a:latin typeface="+mn-ea"/>
                        </a:rPr>
                        <a:t>□</a:t>
                      </a:r>
                      <a:endParaRPr kumimoji="1" lang="ja-JP" altLang="en-US" dirty="0">
                        <a:latin typeface="+mn-ea"/>
                      </a:endParaRPr>
                    </a:p>
                  </a:txBody>
                  <a:tcPr marL="91440" marR="91440" marT="45720" marB="45720" vert="horz" anchor="ctr" anchorCtr="0"/>
                </a:tc>
                <a:tc rowSpan="2">
                  <a:txBody>
                    <a:bodyPr/>
                    <a:lstStyle/>
                    <a:p>
                      <a:pPr algn="ctr">
                        <a:lnSpc>
                          <a:spcPct val="150000"/>
                        </a:lnSpc>
                      </a:pPr>
                      <a:r>
                        <a:rPr kumimoji="1" lang="ja-JP" altLang="en-US" sz="1600" b="1" dirty="0">
                          <a:latin typeface="+mn-ea"/>
                        </a:rPr>
                        <a:t>区分２</a:t>
                      </a:r>
                      <a:endParaRPr kumimoji="1" lang="ja-JP" altLang="en-US" sz="1200" b="1" dirty="0">
                        <a:latin typeface="+mn-ea"/>
                      </a:endParaRPr>
                    </a:p>
                    <a:p>
                      <a:pPr algn="ctr">
                        <a:lnSpc>
                          <a:spcPct val="150000"/>
                        </a:lnSpc>
                      </a:pPr>
                      <a:r>
                        <a:rPr kumimoji="1" lang="ja-JP" altLang="en-US" sz="1600" b="1" dirty="0">
                          <a:latin typeface="+mn-ea"/>
                        </a:rPr>
                        <a:t>（6 </a:t>
                      </a:r>
                      <a:r>
                        <a:rPr kumimoji="1" lang="ja-JP" altLang="en-US" sz="1200" b="1" dirty="0">
                          <a:latin typeface="+mn-ea"/>
                        </a:rPr>
                        <a:t>㌽</a:t>
                      </a:r>
                      <a:r>
                        <a:rPr kumimoji="1" lang="ja-JP" altLang="en-US" sz="1600" b="1" dirty="0">
                          <a:latin typeface="+mn-ea"/>
                        </a:rPr>
                        <a:t>）</a:t>
                      </a:r>
                      <a:endParaRPr kumimoji="1" lang="ja-JP" altLang="en-US" sz="1400" b="1" dirty="0">
                        <a:latin typeface="+mn-ea"/>
                      </a:endParaRPr>
                    </a:p>
                  </a:txBody>
                  <a:tcPr marL="91440" marR="91440" marT="45720" marB="45720" vert="horz" anchor="ctr" anchorCtr="0">
                    <a:solidFill>
                      <a:schemeClr val="accent4">
                        <a:lumMod val="40000"/>
                        <a:lumOff val="60000"/>
                      </a:schemeClr>
                    </a:solidFill>
                  </a:tcPr>
                </a:tc>
                <a:tc>
                  <a:txBody>
                    <a:bodyPr/>
                    <a:lstStyle/>
                    <a:p>
                      <a:r>
                        <a:rPr kumimoji="1" lang="ja-JP" altLang="en-US" sz="1000" dirty="0">
                          <a:latin typeface="+mn-ea"/>
                        </a:rPr>
                        <a:t>これまで事業を活用したことがある者が、</a:t>
                      </a:r>
                      <a:r>
                        <a:rPr kumimoji="1" lang="ja-JP" altLang="en-US" sz="1000" b="1" dirty="0">
                          <a:latin typeface="+mn-ea"/>
                        </a:rPr>
                        <a:t>新たにネットワーク化に対応する通信機器を導入する場合</a:t>
                      </a:r>
                      <a:endParaRPr kumimoji="1" lang="ja-JP" altLang="en-US" sz="1000" dirty="0">
                        <a:latin typeface="+mn-ea"/>
                      </a:endParaRPr>
                    </a:p>
                  </a:txBody>
                  <a:tcPr>
                    <a:solidFill>
                      <a:schemeClr val="accent4">
                        <a:lumMod val="40000"/>
                        <a:lumOff val="60000"/>
                      </a:schemeClr>
                    </a:solidFill>
                  </a:tcPr>
                </a:tc>
              </a:tr>
              <a:tr h="972185">
                <a:tc>
                  <a:txBody>
                    <a:bodyPr/>
                    <a:lstStyle/>
                    <a:p>
                      <a:pPr algn="ctr"/>
                      <a:r>
                        <a:rPr kumimoji="1" lang="ja-JP" altLang="en-US" b="0" i="0" dirty="0">
                          <a:latin typeface="+mn-ea"/>
                        </a:rPr>
                        <a:t>□</a:t>
                      </a:r>
                      <a:endParaRPr kumimoji="1" lang="ja-JP" altLang="en-US" b="0" i="0" dirty="0">
                        <a:latin typeface="+mn-ea"/>
                      </a:endParaRPr>
                    </a:p>
                  </a:txBody>
                  <a:tcPr marL="91440" marR="91440" marT="45720" marB="45720" vert="horz" anchor="ctr" anchorCtr="0"/>
                </a:tc>
                <a:tc vMerge="1">
                  <a:txBody>
                    <a:bodyPr/>
                    <a:lstStyle/>
                    <a:p>
                      <a:pPr algn="ctr"/>
                      <a:endParaRPr kumimoji="1" lang="ja-JP" altLang="en-US"/>
                    </a:p>
                  </a:txBody>
                  <a:tcPr marL="91440" marR="91440" marT="45720" marB="45720" vert="horz" anchor="ctr" anchorCtr="0">
                    <a:solidFill>
                      <a:schemeClr val="accent4">
                        <a:lumMod val="40000"/>
                        <a:lumOff val="60000"/>
                      </a:schemeClr>
                    </a:solidFill>
                  </a:tcPr>
                </a:tc>
                <a:tc>
                  <a:txBody>
                    <a:bodyPr/>
                    <a:lstStyle/>
                    <a:p>
                      <a:r>
                        <a:rPr kumimoji="1" lang="ja-JP" altLang="en-US" sz="900" dirty="0">
                          <a:latin typeface="+mn-ea"/>
                        </a:rPr>
                        <a:t>これまでに事業を活用して環境測定装置を導入したことがある者が、</a:t>
                      </a:r>
                      <a:r>
                        <a:rPr kumimoji="1" lang="ja-JP" altLang="en-US" sz="900" b="1" dirty="0">
                          <a:latin typeface="+mn-ea"/>
                        </a:rPr>
                        <a:t>IoPクラウドへのデータ接続を目的として、耐用年数を経過した環境</a:t>
                      </a:r>
                      <a:r>
                        <a:rPr kumimoji="1" lang="ja-JP" altLang="en-US" sz="900" b="1" dirty="0">
                          <a:latin typeface="+mn-ea"/>
                        </a:rPr>
                        <a:t>測定装置を高度化する場合</a:t>
                      </a:r>
                      <a:endParaRPr kumimoji="1" lang="ja-JP" altLang="en-US" sz="1000" dirty="0">
                        <a:latin typeface="+mn-ea"/>
                      </a:endParaRPr>
                    </a:p>
                  </a:txBody>
                  <a:tcPr>
                    <a:solidFill>
                      <a:schemeClr val="accent4">
                        <a:lumMod val="40000"/>
                        <a:lumOff val="60000"/>
                      </a:schemeClr>
                    </a:solidFill>
                  </a:tcPr>
                </a:tc>
              </a:tr>
              <a:tr h="972185">
                <a:tc>
                  <a:txBody>
                    <a:bodyPr/>
                    <a:lstStyle/>
                    <a:p>
                      <a:pPr algn="ctr"/>
                      <a:r>
                        <a:rPr kumimoji="1" lang="ja-JP" altLang="en-US" dirty="0">
                          <a:solidFill>
                            <a:schemeClr val="tx1"/>
                          </a:solidFill>
                          <a:latin typeface="+mn-ea"/>
                        </a:rPr>
                        <a:t>□</a:t>
                      </a:r>
                      <a:endParaRPr kumimoji="1" lang="ja-JP" altLang="en-US" dirty="0">
                        <a:solidFill>
                          <a:schemeClr val="tx1"/>
                        </a:solidFill>
                        <a:latin typeface="+mn-ea"/>
                      </a:endParaRPr>
                    </a:p>
                  </a:txBody>
                  <a:tcPr marL="91440" marR="91440" marT="45720" marB="45720" vert="horz" anchor="ctr" anchorCtr="0"/>
                </a:tc>
                <a:tc>
                  <a:txBody>
                    <a:bodyPr/>
                    <a:lstStyle/>
                    <a:p>
                      <a:pPr algn="ctr">
                        <a:lnSpc>
                          <a:spcPct val="150000"/>
                        </a:lnSpc>
                      </a:pPr>
                      <a:r>
                        <a:rPr kumimoji="1" lang="ja-JP" altLang="en-US" sz="1600" b="1" dirty="0">
                          <a:latin typeface="+mn-ea"/>
                        </a:rPr>
                        <a:t>区分3</a:t>
                      </a:r>
                      <a:endParaRPr kumimoji="1" lang="ja-JP" altLang="en-US" sz="1200" b="1" dirty="0">
                        <a:latin typeface="+mn-ea"/>
                      </a:endParaRPr>
                    </a:p>
                    <a:p>
                      <a:pPr algn="ctr">
                        <a:lnSpc>
                          <a:spcPct val="150000"/>
                        </a:lnSpc>
                      </a:pPr>
                      <a:r>
                        <a:rPr kumimoji="1" lang="ja-JP" altLang="en-US" sz="1600" b="1" dirty="0">
                          <a:latin typeface="+mn-ea"/>
                        </a:rPr>
                        <a:t>（5 </a:t>
                      </a:r>
                      <a:r>
                        <a:rPr kumimoji="1" lang="ja-JP" altLang="en-US" sz="1200" b="1" dirty="0">
                          <a:latin typeface="+mn-ea"/>
                        </a:rPr>
                        <a:t>㌽</a:t>
                      </a:r>
                      <a:r>
                        <a:rPr kumimoji="1" lang="ja-JP" altLang="en-US" sz="1600" b="1" dirty="0">
                          <a:latin typeface="+mn-ea"/>
                        </a:rPr>
                        <a:t>）</a:t>
                      </a:r>
                      <a:endParaRPr kumimoji="1" lang="ja-JP" altLang="en-US" sz="1400" b="1" dirty="0">
                        <a:latin typeface="+mn-ea"/>
                      </a:endParaRPr>
                    </a:p>
                  </a:txBody>
                  <a:tcPr marL="91440" marR="91440" marT="45720" marB="45720" vert="horz" anchor="ctr" anchorCtr="0"/>
                </a:tc>
                <a:tc>
                  <a:txBody>
                    <a:bodyPr/>
                    <a:lstStyle/>
                    <a:p>
                      <a:r>
                        <a:rPr kumimoji="1" lang="ja-JP" altLang="en-US" sz="1000" dirty="0">
                          <a:latin typeface="+mn-ea"/>
                        </a:rPr>
                        <a:t>過去に事業を活用して環境測定装置のみ導入したことがある者が、追加で機器等を</a:t>
                      </a:r>
                      <a:r>
                        <a:rPr kumimoji="1" lang="ja-JP" altLang="en-US" sz="1000" dirty="0">
                          <a:latin typeface="+mn-ea"/>
                        </a:rPr>
                        <a:t>導入する場合</a:t>
                      </a:r>
                      <a:endParaRPr kumimoji="1" lang="ja-JP" altLang="en-US" sz="1000" dirty="0">
                        <a:latin typeface="+mn-ea"/>
                      </a:endParaRPr>
                    </a:p>
                  </a:txBody>
                  <a:tcPr/>
                </a:tc>
              </a:tr>
              <a:tr h="972185">
                <a:tc>
                  <a:txBody>
                    <a:bodyPr/>
                    <a:lstStyle/>
                    <a:p>
                      <a:pPr algn="ctr"/>
                      <a:r>
                        <a:rPr kumimoji="1" lang="ja-JP" altLang="en-US" dirty="0">
                          <a:solidFill>
                            <a:schemeClr val="tx1"/>
                          </a:solidFill>
                          <a:latin typeface="+mn-ea"/>
                        </a:rPr>
                        <a:t>□</a:t>
                      </a:r>
                      <a:endParaRPr kumimoji="1" lang="ja-JP" altLang="en-US" dirty="0">
                        <a:solidFill>
                          <a:schemeClr val="tx1"/>
                        </a:solidFill>
                        <a:latin typeface="+mn-ea"/>
                      </a:endParaRPr>
                    </a:p>
                  </a:txBody>
                  <a:tcPr marL="91440" marR="91440" marT="45720" marB="45720" vert="horz" anchor="ctr" anchorCtr="0"/>
                </a:tc>
                <a:tc>
                  <a:txBody>
                    <a:bodyPr/>
                    <a:lstStyle/>
                    <a:p>
                      <a:pPr algn="ctr">
                        <a:lnSpc>
                          <a:spcPct val="150000"/>
                        </a:lnSpc>
                      </a:pPr>
                      <a:r>
                        <a:rPr kumimoji="1" lang="ja-JP" altLang="en-US" sz="1600" b="1" dirty="0">
                          <a:latin typeface="+mn-ea"/>
                        </a:rPr>
                        <a:t>区分4</a:t>
                      </a:r>
                      <a:endParaRPr kumimoji="1" lang="ja-JP" altLang="en-US" sz="1200" b="1" dirty="0">
                        <a:latin typeface="+mn-ea"/>
                      </a:endParaRPr>
                    </a:p>
                    <a:p>
                      <a:pPr algn="ctr">
                        <a:lnSpc>
                          <a:spcPct val="150000"/>
                        </a:lnSpc>
                      </a:pPr>
                      <a:r>
                        <a:rPr kumimoji="1" lang="ja-JP" altLang="en-US" sz="1600" b="1" dirty="0">
                          <a:latin typeface="+mn-ea"/>
                        </a:rPr>
                        <a:t>（4 </a:t>
                      </a:r>
                      <a:r>
                        <a:rPr kumimoji="1" lang="ja-JP" altLang="en-US" sz="1200" b="1" dirty="0">
                          <a:latin typeface="+mn-ea"/>
                        </a:rPr>
                        <a:t>㌽</a:t>
                      </a:r>
                      <a:r>
                        <a:rPr kumimoji="1" lang="ja-JP" altLang="en-US" sz="1600" b="1" dirty="0">
                          <a:latin typeface="+mn-ea"/>
                        </a:rPr>
                        <a:t>）</a:t>
                      </a:r>
                      <a:endParaRPr kumimoji="1" lang="ja-JP" altLang="en-US" sz="1400" b="1" dirty="0">
                        <a:latin typeface="+mn-ea"/>
                      </a:endParaRPr>
                    </a:p>
                  </a:txBody>
                  <a:tcPr marL="91440" marR="91440" marT="45720" marB="45720" vert="horz" anchor="ctr" anchorCtr="0"/>
                </a:tc>
                <a:tc>
                  <a:txBody>
                    <a:bodyPr/>
                    <a:lstStyle/>
                    <a:p>
                      <a:r>
                        <a:rPr kumimoji="1" lang="ja-JP" altLang="en-US" sz="1000" dirty="0">
                          <a:latin typeface="+mn-ea"/>
                        </a:rPr>
                        <a:t>過去に事業を活用したことがある者が、環境測定装置のみ追加で導入する場合</a:t>
                      </a:r>
                      <a:endParaRPr kumimoji="1" lang="ja-JP" altLang="en-US" sz="1000" dirty="0">
                        <a:latin typeface="+mn-ea"/>
                      </a:endParaRPr>
                    </a:p>
                  </a:txBody>
                  <a:tcPr/>
                </a:tc>
              </a:tr>
              <a:tr h="972185">
                <a:tc>
                  <a:txBody>
                    <a:bodyPr/>
                    <a:lstStyle/>
                    <a:p>
                      <a:pPr algn="ctr"/>
                      <a:r>
                        <a:rPr kumimoji="1" lang="ja-JP" altLang="en-US" dirty="0">
                          <a:latin typeface="+mn-ea"/>
                        </a:rPr>
                        <a:t>□</a:t>
                      </a:r>
                      <a:endParaRPr kumimoji="1" lang="ja-JP" altLang="en-US" dirty="0">
                        <a:latin typeface="+mn-ea"/>
                      </a:endParaRPr>
                    </a:p>
                  </a:txBody>
                  <a:tcPr marL="91440" marR="91440" marT="45720" marB="45720" vert="horz" anchor="ctr" anchorCtr="0"/>
                </a:tc>
                <a:tc>
                  <a:txBody>
                    <a:bodyPr/>
                    <a:lstStyle/>
                    <a:p>
                      <a:pPr algn="ctr">
                        <a:lnSpc>
                          <a:spcPct val="150000"/>
                        </a:lnSpc>
                      </a:pPr>
                      <a:r>
                        <a:rPr kumimoji="1" lang="ja-JP" altLang="en-US" sz="1600" b="1" dirty="0">
                          <a:latin typeface="+mn-ea"/>
                        </a:rPr>
                        <a:t>区分5</a:t>
                      </a:r>
                      <a:endParaRPr kumimoji="1" lang="ja-JP" altLang="en-US" sz="1200" b="1" dirty="0">
                        <a:latin typeface="+mn-ea"/>
                      </a:endParaRPr>
                    </a:p>
                    <a:p>
                      <a:pPr algn="ctr">
                        <a:lnSpc>
                          <a:spcPct val="150000"/>
                        </a:lnSpc>
                      </a:pPr>
                      <a:r>
                        <a:rPr kumimoji="1" lang="ja-JP" altLang="en-US" sz="1600" b="1" dirty="0">
                          <a:latin typeface="+mn-ea"/>
                        </a:rPr>
                        <a:t>（3 </a:t>
                      </a:r>
                      <a:r>
                        <a:rPr kumimoji="1" lang="ja-JP" altLang="en-US" sz="1200" b="1" dirty="0">
                          <a:latin typeface="+mn-ea"/>
                        </a:rPr>
                        <a:t>㌽</a:t>
                      </a:r>
                      <a:r>
                        <a:rPr kumimoji="1" lang="ja-JP" altLang="en-US" sz="1600" b="1" dirty="0">
                          <a:latin typeface="+mn-ea"/>
                        </a:rPr>
                        <a:t>）</a:t>
                      </a:r>
                      <a:endParaRPr kumimoji="1" lang="ja-JP" altLang="en-US" sz="1400" b="1" dirty="0">
                        <a:latin typeface="+mn-ea"/>
                      </a:endParaRPr>
                    </a:p>
                  </a:txBody>
                  <a:tcPr marL="91440" marR="91440" marT="45720" marB="45720" vert="horz" anchor="ctr" anchorCtr="0"/>
                </a:tc>
                <a:tc>
                  <a:txBody>
                    <a:bodyPr/>
                    <a:lstStyle/>
                    <a:p>
                      <a:r>
                        <a:rPr kumimoji="1" lang="ja-JP" altLang="en-US" sz="1000" dirty="0">
                          <a:latin typeface="+mn-ea"/>
                        </a:rPr>
                        <a:t>過去に事業を活用したことがある者が、事業活用がないハウスに初めて機器等を導入する場合</a:t>
                      </a:r>
                      <a:endParaRPr kumimoji="1" lang="ja-JP" altLang="en-US" sz="1000" dirty="0">
                        <a:latin typeface="+mn-ea"/>
                      </a:endParaRPr>
                    </a:p>
                  </a:txBody>
                  <a:tcPr/>
                </a:tc>
              </a:tr>
              <a:tr h="972185">
                <a:tc>
                  <a:txBody>
                    <a:bodyPr/>
                    <a:lstStyle/>
                    <a:p>
                      <a:pPr algn="ctr"/>
                      <a:r>
                        <a:rPr kumimoji="1" lang="ja-JP" altLang="en-US" dirty="0">
                          <a:latin typeface="+mn-ea"/>
                        </a:rPr>
                        <a:t>□</a:t>
                      </a:r>
                      <a:endParaRPr kumimoji="1" lang="ja-JP" altLang="en-US" dirty="0">
                        <a:latin typeface="+mn-ea"/>
                      </a:endParaRPr>
                    </a:p>
                  </a:txBody>
                  <a:tcPr marL="91440" marR="91440" marT="45720" marB="45720" vert="horz" anchor="ctr" anchorCtr="0"/>
                </a:tc>
                <a:tc>
                  <a:txBody>
                    <a:bodyPr/>
                    <a:lstStyle/>
                    <a:p>
                      <a:pPr algn="ctr">
                        <a:lnSpc>
                          <a:spcPct val="150000"/>
                        </a:lnSpc>
                      </a:pPr>
                      <a:r>
                        <a:rPr kumimoji="1" lang="ja-JP" altLang="en-US" sz="1600" b="1" dirty="0">
                          <a:latin typeface="+mn-ea"/>
                        </a:rPr>
                        <a:t>区分6</a:t>
                      </a:r>
                      <a:endParaRPr kumimoji="1" lang="ja-JP" altLang="en-US" sz="1200" b="1" dirty="0">
                        <a:latin typeface="+mn-ea"/>
                      </a:endParaRPr>
                    </a:p>
                    <a:p>
                      <a:pPr algn="ctr">
                        <a:lnSpc>
                          <a:spcPct val="150000"/>
                        </a:lnSpc>
                      </a:pPr>
                      <a:r>
                        <a:rPr kumimoji="1" lang="ja-JP" altLang="en-US" sz="1600" b="1" dirty="0">
                          <a:latin typeface="+mn-ea"/>
                        </a:rPr>
                        <a:t>（2 </a:t>
                      </a:r>
                      <a:r>
                        <a:rPr kumimoji="1" lang="ja-JP" altLang="en-US" sz="1200" b="1" dirty="0">
                          <a:latin typeface="+mn-ea"/>
                        </a:rPr>
                        <a:t>㌽</a:t>
                      </a:r>
                      <a:r>
                        <a:rPr kumimoji="1" lang="ja-JP" altLang="en-US" sz="1600" b="1" dirty="0">
                          <a:latin typeface="+mn-ea"/>
                        </a:rPr>
                        <a:t>）</a:t>
                      </a:r>
                      <a:endParaRPr kumimoji="1" lang="ja-JP" altLang="en-US" sz="1400" b="1" dirty="0">
                        <a:latin typeface="+mn-ea"/>
                      </a:endParaRPr>
                    </a:p>
                  </a:txBody>
                  <a:tcPr marL="91440" marR="91440" marT="45720" marB="45720" vert="horz" anchor="ctr" anchorCtr="0"/>
                </a:tc>
                <a:tc>
                  <a:txBody>
                    <a:bodyPr/>
                    <a:lstStyle/>
                    <a:p>
                      <a:r>
                        <a:rPr kumimoji="1" lang="ja-JP" altLang="en-US" sz="1000" dirty="0">
                          <a:latin typeface="+mn-ea"/>
                        </a:rPr>
                        <a:t>過去に事業を活用したことがある者が、環境測定装置しか導入していないハウスに追加で機器等</a:t>
                      </a:r>
                      <a:r>
                        <a:rPr kumimoji="1" lang="ja-JP" altLang="en-US" sz="1000" dirty="0">
                          <a:latin typeface="+mn-ea"/>
                        </a:rPr>
                        <a:t>を導入する場合</a:t>
                      </a:r>
                      <a:endParaRPr kumimoji="1" lang="ja-JP" altLang="en-US" sz="1000" dirty="0">
                        <a:latin typeface="+mn-ea"/>
                      </a:endParaRPr>
                    </a:p>
                  </a:txBody>
                  <a:tcPr/>
                </a:tc>
              </a:tr>
              <a:tr h="972185">
                <a:tc>
                  <a:txBody>
                    <a:bodyPr/>
                    <a:lstStyle/>
                    <a:p>
                      <a:pPr algn="ctr"/>
                      <a:r>
                        <a:rPr kumimoji="1" lang="ja-JP" altLang="en-US" b="0" i="0" dirty="0">
                          <a:latin typeface="+mn-ea"/>
                        </a:rPr>
                        <a:t>□</a:t>
                      </a:r>
                      <a:endParaRPr kumimoji="1" lang="ja-JP" altLang="en-US" b="0" i="0" dirty="0">
                        <a:latin typeface="+mn-ea"/>
                      </a:endParaRPr>
                    </a:p>
                  </a:txBody>
                  <a:tcPr marL="91440" marR="91440" marT="45720" marB="45720" vert="horz" anchor="ctr" anchorCtr="0"/>
                </a:tc>
                <a:tc>
                  <a:txBody>
                    <a:bodyPr/>
                    <a:lstStyle/>
                    <a:p>
                      <a:pPr algn="ctr">
                        <a:lnSpc>
                          <a:spcPct val="150000"/>
                        </a:lnSpc>
                      </a:pPr>
                      <a:r>
                        <a:rPr kumimoji="1" lang="ja-JP" altLang="en-US" sz="1600" b="1" dirty="0">
                          <a:latin typeface="+mn-ea"/>
                        </a:rPr>
                        <a:t>区分7</a:t>
                      </a:r>
                      <a:endParaRPr kumimoji="1" lang="ja-JP" altLang="en-US" sz="1200" b="1" dirty="0">
                        <a:latin typeface="+mn-ea"/>
                      </a:endParaRPr>
                    </a:p>
                    <a:p>
                      <a:pPr algn="ctr">
                        <a:lnSpc>
                          <a:spcPct val="150000"/>
                        </a:lnSpc>
                      </a:pPr>
                      <a:r>
                        <a:rPr kumimoji="1" lang="ja-JP" altLang="en-US" sz="1600" b="1" dirty="0">
                          <a:latin typeface="+mn-ea"/>
                        </a:rPr>
                        <a:t>（1 </a:t>
                      </a:r>
                      <a:r>
                        <a:rPr kumimoji="1" lang="ja-JP" altLang="en-US" sz="1200" b="1" dirty="0">
                          <a:latin typeface="+mn-ea"/>
                        </a:rPr>
                        <a:t>㌽</a:t>
                      </a:r>
                      <a:r>
                        <a:rPr kumimoji="1" lang="ja-JP" altLang="en-US" sz="1600" b="1" dirty="0">
                          <a:latin typeface="+mn-ea"/>
                        </a:rPr>
                        <a:t>）</a:t>
                      </a:r>
                      <a:endParaRPr kumimoji="1" lang="ja-JP" altLang="en-US" sz="1400" b="1" dirty="0">
                        <a:latin typeface="+mn-ea"/>
                      </a:endParaRPr>
                    </a:p>
                  </a:txBody>
                  <a:tcPr marL="91440" marR="91440" marT="45720" marB="45720" vert="horz" anchor="ctr" anchorCtr="0"/>
                </a:tc>
                <a:tc>
                  <a:txBody>
                    <a:bodyPr/>
                    <a:lstStyle/>
                    <a:p>
                      <a:r>
                        <a:rPr kumimoji="1" lang="ja-JP" altLang="en-US" sz="1000" dirty="0">
                          <a:latin typeface="+mn-ea"/>
                        </a:rPr>
                        <a:t>過去に事業を活用したことがある者が、環境制御装置等がすでに導入されているハウスに追加で</a:t>
                      </a:r>
                      <a:r>
                        <a:rPr kumimoji="1" lang="ja-JP" altLang="en-US" sz="1000" dirty="0">
                          <a:latin typeface="+mn-ea"/>
                        </a:rPr>
                        <a:t>機器等を導入する場合</a:t>
                      </a:r>
                      <a:endParaRPr kumimoji="1" lang="ja-JP" altLang="en-US" sz="1000" dirty="0">
                        <a:latin typeface="+mn-ea"/>
                      </a:endParaRPr>
                    </a:p>
                  </a:txBody>
                  <a:tcPr/>
                </a:tc>
              </a:tr>
            </a:tbl>
          </a:graphicData>
        </a:graphic>
      </p:graphicFrame>
      <p:sp>
        <p:nvSpPr>
          <p:cNvPr id="1184" name="四角形 336"/>
          <p:cNvSpPr/>
          <p:nvPr/>
        </p:nvSpPr>
        <p:spPr>
          <a:xfrm>
            <a:off x="45000" y="66430"/>
            <a:ext cx="5511837" cy="350570"/>
          </a:xfrm>
          <a:prstGeom prst="rect">
            <a:avLst/>
          </a:prstGeom>
          <a:no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r>
              <a:rPr lang="ja-JP" altLang="en-US" sz="1600" b="1">
                <a:solidFill>
                  <a:schemeClr val="tx1"/>
                </a:solidFill>
              </a:rPr>
              <a:t>令和４年度高知県環境制御技術高度化事業　申請区分表</a:t>
            </a:r>
            <a:endParaRPr lang="ja-JP" altLang="en-US" sz="1400" b="1">
              <a:solidFill>
                <a:schemeClr val="tx1"/>
              </a:solidFill>
            </a:endParaRPr>
          </a:p>
        </p:txBody>
      </p:sp>
      <p:sp>
        <p:nvSpPr>
          <p:cNvPr id="1185" name="図形 277"/>
          <p:cNvSpPr/>
          <p:nvPr/>
        </p:nvSpPr>
        <p:spPr>
          <a:xfrm>
            <a:off x="1919590" y="1641662"/>
            <a:ext cx="787292" cy="499091"/>
          </a:xfrm>
          <a:custGeom>
            <a:avLst/>
            <a:gdLst/>
            <a:ahLst/>
            <a:cxnLst/>
            <a:rect l="l" t="t" r="r" b="b"/>
            <a:pathLst>
              <a:path w="21600" h="21600" extrusionOk="1">
                <a:moveTo>
                  <a:pt x="0" y="21600"/>
                </a:moveTo>
                <a:lnTo>
                  <a:pt x="21600" y="21600"/>
                </a:lnTo>
                <a:lnTo>
                  <a:pt x="21600" y="7503"/>
                </a:lnTo>
                <a:lnTo>
                  <a:pt x="10800" y="0"/>
                </a:lnTo>
                <a:lnTo>
                  <a:pt x="7477" y="2558"/>
                </a:lnTo>
                <a:lnTo>
                  <a:pt x="0" y="7503"/>
                </a:lnTo>
                <a:lnTo>
                  <a:pt x="0" y="21600"/>
                </a:lnTo>
                <a:close/>
              </a:path>
            </a:pathLst>
          </a:custGeom>
          <a:solidFill>
            <a:schemeClr val="bg1">
              <a:lumMod val="95000"/>
            </a:schemeClr>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b"/>
          <a:p>
            <a:pPr algn="ctr">
              <a:defRPr lang="ja-JP" altLang="en-US"/>
            </a:pPr>
            <a:endParaRPr lang="ja-JP" altLang="en-US" sz="1000">
              <a:solidFill>
                <a:schemeClr val="tx1"/>
              </a:solidFill>
            </a:endParaRPr>
          </a:p>
          <a:p>
            <a:pPr algn="ctr">
              <a:defRPr lang="ja-JP" altLang="en-US"/>
            </a:pPr>
            <a:r>
              <a:rPr lang="ja-JP" altLang="en-US" sz="1000">
                <a:solidFill>
                  <a:schemeClr val="tx1"/>
                </a:solidFill>
              </a:rPr>
              <a:t>A</a:t>
            </a:r>
            <a:endParaRPr lang="ja-JP" altLang="en-US" sz="1050">
              <a:solidFill>
                <a:schemeClr val="tx1"/>
              </a:solidFill>
            </a:endParaRPr>
          </a:p>
          <a:p>
            <a:pPr algn="ctr">
              <a:defRPr lang="ja-JP" altLang="en-US"/>
            </a:pPr>
            <a:r>
              <a:rPr lang="ja-JP" altLang="en-US" sz="900">
                <a:solidFill>
                  <a:schemeClr val="tx1"/>
                </a:solidFill>
              </a:rPr>
              <a:t>事業活用</a:t>
            </a:r>
            <a:endParaRPr lang="ja-JP" altLang="en-US" sz="1000">
              <a:solidFill>
                <a:schemeClr val="tx1"/>
              </a:solidFill>
            </a:endParaRPr>
          </a:p>
          <a:p>
            <a:pPr algn="ctr">
              <a:defRPr lang="ja-JP" altLang="en-US"/>
            </a:pPr>
            <a:r>
              <a:rPr lang="ja-JP" altLang="en-US" sz="900">
                <a:solidFill>
                  <a:schemeClr val="tx1"/>
                </a:solidFill>
              </a:rPr>
              <a:t>無し</a:t>
            </a:r>
            <a:endParaRPr lang="ja-JP" altLang="en-US" sz="700">
              <a:solidFill>
                <a:schemeClr val="tx1"/>
              </a:solidFill>
            </a:endParaRPr>
          </a:p>
        </p:txBody>
      </p:sp>
      <p:sp>
        <p:nvSpPr>
          <p:cNvPr id="1186" name="図形 279"/>
          <p:cNvSpPr/>
          <p:nvPr/>
        </p:nvSpPr>
        <p:spPr>
          <a:xfrm>
            <a:off x="4660298" y="1641662"/>
            <a:ext cx="787292" cy="499091"/>
          </a:xfrm>
          <a:custGeom>
            <a:avLst/>
            <a:gdLst/>
            <a:ahLst/>
            <a:cxnLst/>
            <a:rect l="l" t="t" r="r" b="b"/>
            <a:pathLst>
              <a:path w="21600" h="21600" extrusionOk="1">
                <a:moveTo>
                  <a:pt x="0" y="21600"/>
                </a:moveTo>
                <a:lnTo>
                  <a:pt x="21600" y="21600"/>
                </a:lnTo>
                <a:lnTo>
                  <a:pt x="21600" y="7503"/>
                </a:lnTo>
                <a:lnTo>
                  <a:pt x="10800" y="0"/>
                </a:lnTo>
                <a:lnTo>
                  <a:pt x="7477" y="2558"/>
                </a:lnTo>
                <a:lnTo>
                  <a:pt x="0" y="7503"/>
                </a:lnTo>
                <a:lnTo>
                  <a:pt x="0" y="21600"/>
                </a:lnTo>
                <a:close/>
              </a:path>
            </a:pathLst>
          </a:custGeom>
          <a:solidFill>
            <a:schemeClr val="bg1">
              <a:lumMod val="95000"/>
            </a:schemeClr>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t"/>
          <a:p>
            <a:pPr algn="ctr">
              <a:defRPr lang="ja-JP" altLang="en-US"/>
            </a:pPr>
            <a:r>
              <a:rPr lang="ja-JP" altLang="en-US" sz="1000">
                <a:solidFill>
                  <a:schemeClr val="tx1"/>
                </a:solidFill>
              </a:rPr>
              <a:t>A</a:t>
            </a:r>
            <a:endParaRPr lang="ja-JP" altLang="en-US" sz="700">
              <a:solidFill>
                <a:schemeClr val="tx1"/>
              </a:solidFill>
            </a:endParaRPr>
          </a:p>
        </p:txBody>
      </p:sp>
      <p:pic>
        <p:nvPicPr>
          <p:cNvPr id="1187" name="図 280"/>
          <p:cNvPicPr/>
          <p:nvPr/>
        </p:nvPicPr>
        <p:blipFill>
          <a:blip r:embed="rId1">
            <a:lum bright="-20000"/>
            <a:duotone>
              <a:prstClr val="black"/>
              <a:srgbClr val="D9C3A5">
                <a:tint val="50000"/>
                <a:satMod val="180000"/>
              </a:srgbClr>
            </a:duotone>
          </a:blip>
          <a:stretch>
            <a:fillRect/>
          </a:stretch>
        </p:blipFill>
        <p:spPr>
          <a:xfrm>
            <a:off x="4775783" y="1908520"/>
            <a:ext cx="239807" cy="165142"/>
          </a:xfrm>
          <a:prstGeom prst="rect">
            <a:avLst/>
          </a:prstGeom>
        </p:spPr>
      </p:pic>
      <p:pic>
        <p:nvPicPr>
          <p:cNvPr id="1188" name="図 281"/>
          <p:cNvPicPr/>
          <p:nvPr/>
        </p:nvPicPr>
        <p:blipFill>
          <a:blip r:embed="rId2">
            <a:lum bright="-20000" contrast="-20000"/>
            <a:duotone>
              <a:prstClr val="black"/>
              <a:srgbClr val="D9C3A5">
                <a:tint val="50000"/>
                <a:satMod val="180000"/>
              </a:srgbClr>
            </a:duotone>
          </a:blip>
          <a:stretch>
            <a:fillRect/>
          </a:stretch>
        </p:blipFill>
        <p:spPr>
          <a:xfrm>
            <a:off x="5111369" y="1841730"/>
            <a:ext cx="264221" cy="231932"/>
          </a:xfrm>
          <a:prstGeom prst="rect">
            <a:avLst/>
          </a:prstGeom>
        </p:spPr>
      </p:pic>
      <p:sp>
        <p:nvSpPr>
          <p:cNvPr id="1189" name="図形 283"/>
          <p:cNvSpPr/>
          <p:nvPr/>
        </p:nvSpPr>
        <p:spPr>
          <a:xfrm>
            <a:off x="3933001" y="1857662"/>
            <a:ext cx="439106" cy="167789"/>
          </a:xfrm>
          <a:prstGeom prst="rightArrow">
            <a:avLst/>
          </a:prstGeom>
          <a:solidFill>
            <a:schemeClr val="bg1">
              <a:lumMod val="95000"/>
            </a:schemeClr>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190" name="図形 294"/>
          <p:cNvSpPr/>
          <p:nvPr/>
        </p:nvSpPr>
        <p:spPr>
          <a:xfrm>
            <a:off x="1917002" y="4551271"/>
            <a:ext cx="787292" cy="499091"/>
          </a:xfrm>
          <a:custGeom>
            <a:avLst/>
            <a:gdLst/>
            <a:ahLst/>
            <a:cxnLst/>
            <a:rect l="l" t="t" r="r" b="b"/>
            <a:pathLst>
              <a:path w="21600" h="21600" extrusionOk="1">
                <a:moveTo>
                  <a:pt x="0" y="21600"/>
                </a:moveTo>
                <a:lnTo>
                  <a:pt x="21600" y="21600"/>
                </a:lnTo>
                <a:lnTo>
                  <a:pt x="21600" y="7503"/>
                </a:lnTo>
                <a:lnTo>
                  <a:pt x="10800" y="0"/>
                </a:lnTo>
                <a:lnTo>
                  <a:pt x="7477" y="2558"/>
                </a:lnTo>
                <a:lnTo>
                  <a:pt x="0" y="7503"/>
                </a:lnTo>
                <a:lnTo>
                  <a:pt x="0" y="21600"/>
                </a:lnTo>
                <a:close/>
              </a:path>
            </a:pathLst>
          </a:custGeom>
          <a:solidFill>
            <a:schemeClr val="bg1">
              <a:lumMod val="95000"/>
            </a:schemeClr>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t"/>
          <a:p>
            <a:pPr algn="ctr">
              <a:defRPr lang="ja-JP" altLang="en-US"/>
            </a:pPr>
            <a:r>
              <a:rPr lang="ja-JP" altLang="en-US" sz="1000">
                <a:solidFill>
                  <a:schemeClr val="tx1"/>
                </a:solidFill>
              </a:rPr>
              <a:t>A</a:t>
            </a:r>
            <a:endParaRPr lang="ja-JP" altLang="en-US" sz="700">
              <a:solidFill>
                <a:schemeClr val="tx1"/>
              </a:solidFill>
            </a:endParaRPr>
          </a:p>
        </p:txBody>
      </p:sp>
      <p:pic>
        <p:nvPicPr>
          <p:cNvPr id="1191" name="図 286"/>
          <p:cNvPicPr>
            <a:picLocks noChangeAspect="1"/>
          </p:cNvPicPr>
          <p:nvPr/>
        </p:nvPicPr>
        <p:blipFill>
          <a:blip r:embed="rId1">
            <a:lum bright="20000"/>
            <a:duotone>
              <a:prstClr val="black"/>
              <a:srgbClr val="D9C3A5">
                <a:tint val="50000"/>
                <a:satMod val="180000"/>
              </a:srgbClr>
            </a:duotone>
          </a:blip>
          <a:stretch>
            <a:fillRect/>
          </a:stretch>
        </p:blipFill>
        <p:spPr>
          <a:xfrm>
            <a:off x="2023372" y="4777212"/>
            <a:ext cx="253630" cy="192685"/>
          </a:xfrm>
          <a:prstGeom prst="rect">
            <a:avLst/>
          </a:prstGeom>
        </p:spPr>
      </p:pic>
      <p:sp>
        <p:nvSpPr>
          <p:cNvPr id="1192" name="図形 297"/>
          <p:cNvSpPr/>
          <p:nvPr/>
        </p:nvSpPr>
        <p:spPr>
          <a:xfrm>
            <a:off x="4657710" y="4551271"/>
            <a:ext cx="787292" cy="499091"/>
          </a:xfrm>
          <a:custGeom>
            <a:avLst/>
            <a:gdLst/>
            <a:ahLst/>
            <a:cxnLst/>
            <a:rect l="l" t="t" r="r" b="b"/>
            <a:pathLst>
              <a:path w="21600" h="21600" extrusionOk="1">
                <a:moveTo>
                  <a:pt x="0" y="21600"/>
                </a:moveTo>
                <a:lnTo>
                  <a:pt x="21600" y="21600"/>
                </a:lnTo>
                <a:lnTo>
                  <a:pt x="21600" y="7503"/>
                </a:lnTo>
                <a:lnTo>
                  <a:pt x="10800" y="0"/>
                </a:lnTo>
                <a:lnTo>
                  <a:pt x="7477" y="2558"/>
                </a:lnTo>
                <a:lnTo>
                  <a:pt x="0" y="7503"/>
                </a:lnTo>
                <a:lnTo>
                  <a:pt x="0" y="21600"/>
                </a:lnTo>
                <a:close/>
              </a:path>
            </a:pathLst>
          </a:custGeom>
          <a:solidFill>
            <a:schemeClr val="bg1">
              <a:lumMod val="95000"/>
            </a:schemeClr>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t"/>
          <a:p>
            <a:pPr algn="ctr">
              <a:defRPr lang="ja-JP" altLang="en-US"/>
            </a:pPr>
            <a:r>
              <a:rPr lang="ja-JP" altLang="en-US" sz="1000">
                <a:solidFill>
                  <a:schemeClr val="tx1"/>
                </a:solidFill>
              </a:rPr>
              <a:t>A</a:t>
            </a:r>
            <a:endParaRPr lang="ja-JP" altLang="en-US" sz="700">
              <a:solidFill>
                <a:schemeClr val="tx1"/>
              </a:solidFill>
            </a:endParaRPr>
          </a:p>
        </p:txBody>
      </p:sp>
      <p:pic>
        <p:nvPicPr>
          <p:cNvPr id="1193" name="図 295"/>
          <p:cNvPicPr>
            <a:picLocks noChangeAspect="1"/>
          </p:cNvPicPr>
          <p:nvPr/>
        </p:nvPicPr>
        <p:blipFill>
          <a:blip r:embed="rId1">
            <a:lum bright="20000"/>
            <a:duotone>
              <a:prstClr val="black"/>
              <a:srgbClr val="D9C3A5">
                <a:tint val="50000"/>
                <a:satMod val="180000"/>
              </a:srgbClr>
            </a:duotone>
          </a:blip>
          <a:stretch>
            <a:fillRect/>
          </a:stretch>
        </p:blipFill>
        <p:spPr>
          <a:xfrm>
            <a:off x="4747535" y="4777212"/>
            <a:ext cx="253630" cy="192685"/>
          </a:xfrm>
          <a:prstGeom prst="rect">
            <a:avLst/>
          </a:prstGeom>
        </p:spPr>
      </p:pic>
      <p:pic>
        <p:nvPicPr>
          <p:cNvPr id="1194" name="図 296"/>
          <p:cNvPicPr/>
          <p:nvPr/>
        </p:nvPicPr>
        <p:blipFill>
          <a:blip r:embed="rId2">
            <a:lum bright="-20000" contrast="-20000"/>
            <a:duotone>
              <a:prstClr val="black"/>
              <a:srgbClr val="D9C3A5">
                <a:tint val="50000"/>
                <a:satMod val="180000"/>
              </a:srgbClr>
            </a:duotone>
          </a:blip>
          <a:stretch>
            <a:fillRect/>
          </a:stretch>
        </p:blipFill>
        <p:spPr>
          <a:xfrm>
            <a:off x="5108781" y="4753897"/>
            <a:ext cx="264221" cy="231932"/>
          </a:xfrm>
          <a:prstGeom prst="rect">
            <a:avLst/>
          </a:prstGeom>
        </p:spPr>
      </p:pic>
      <p:sp>
        <p:nvSpPr>
          <p:cNvPr id="1195" name="図形 298"/>
          <p:cNvSpPr/>
          <p:nvPr/>
        </p:nvSpPr>
        <p:spPr>
          <a:xfrm>
            <a:off x="3933001" y="4789660"/>
            <a:ext cx="439106" cy="167789"/>
          </a:xfrm>
          <a:prstGeom prst="rightArrow">
            <a:avLst/>
          </a:prstGeom>
          <a:solidFill>
            <a:schemeClr val="bg1">
              <a:lumMod val="95000"/>
            </a:schemeClr>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196" name="図形 300"/>
          <p:cNvSpPr/>
          <p:nvPr/>
        </p:nvSpPr>
        <p:spPr>
          <a:xfrm>
            <a:off x="1919590" y="2614749"/>
            <a:ext cx="787292" cy="499091"/>
          </a:xfrm>
          <a:custGeom>
            <a:avLst/>
            <a:gdLst/>
            <a:ahLst/>
            <a:cxnLst/>
            <a:rect l="l" t="t" r="r" b="b"/>
            <a:pathLst>
              <a:path w="21600" h="21600" extrusionOk="1">
                <a:moveTo>
                  <a:pt x="0" y="21600"/>
                </a:moveTo>
                <a:lnTo>
                  <a:pt x="21600" y="21600"/>
                </a:lnTo>
                <a:lnTo>
                  <a:pt x="21600" y="7503"/>
                </a:lnTo>
                <a:lnTo>
                  <a:pt x="10800" y="0"/>
                </a:lnTo>
                <a:lnTo>
                  <a:pt x="7477" y="2558"/>
                </a:lnTo>
                <a:lnTo>
                  <a:pt x="0" y="7503"/>
                </a:lnTo>
                <a:lnTo>
                  <a:pt x="0" y="21600"/>
                </a:lnTo>
                <a:close/>
              </a:path>
            </a:pathLst>
          </a:custGeom>
          <a:solidFill>
            <a:schemeClr val="bg1">
              <a:lumMod val="95000"/>
            </a:schemeClr>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t"/>
          <a:p>
            <a:pPr algn="ctr">
              <a:defRPr lang="ja-JP" altLang="en-US"/>
            </a:pPr>
            <a:r>
              <a:rPr lang="ja-JP" altLang="en-US" sz="1000">
                <a:solidFill>
                  <a:schemeClr val="tx1"/>
                </a:solidFill>
              </a:rPr>
              <a:t>A</a:t>
            </a:r>
            <a:endParaRPr lang="ja-JP" altLang="en-US" sz="700">
              <a:solidFill>
                <a:schemeClr val="tx1"/>
              </a:solidFill>
            </a:endParaRPr>
          </a:p>
        </p:txBody>
      </p:sp>
      <p:pic>
        <p:nvPicPr>
          <p:cNvPr id="1197" name="図 299"/>
          <p:cNvPicPr>
            <a:picLocks noChangeAspect="1"/>
          </p:cNvPicPr>
          <p:nvPr/>
        </p:nvPicPr>
        <p:blipFill>
          <a:blip r:embed="rId2">
            <a:lum bright="20000"/>
            <a:duotone>
              <a:prstClr val="black"/>
              <a:srgbClr val="D9C3A5">
                <a:tint val="50000"/>
                <a:satMod val="180000"/>
              </a:srgbClr>
            </a:duotone>
          </a:blip>
          <a:stretch>
            <a:fillRect/>
          </a:stretch>
        </p:blipFill>
        <p:spPr>
          <a:xfrm>
            <a:off x="2351590" y="2830749"/>
            <a:ext cx="289873" cy="243384"/>
          </a:xfrm>
          <a:prstGeom prst="rect">
            <a:avLst/>
          </a:prstGeom>
        </p:spPr>
      </p:pic>
      <p:pic>
        <p:nvPicPr>
          <p:cNvPr id="1198" name="図 301"/>
          <p:cNvPicPr>
            <a:picLocks noChangeAspect="1"/>
          </p:cNvPicPr>
          <p:nvPr/>
        </p:nvPicPr>
        <p:blipFill>
          <a:blip r:embed="rId1">
            <a:lum bright="20000"/>
            <a:duotone>
              <a:prstClr val="black"/>
              <a:srgbClr val="D9C3A5">
                <a:tint val="50000"/>
                <a:satMod val="180000"/>
              </a:srgbClr>
            </a:duotone>
          </a:blip>
          <a:stretch>
            <a:fillRect/>
          </a:stretch>
        </p:blipFill>
        <p:spPr>
          <a:xfrm>
            <a:off x="2025960" y="2854064"/>
            <a:ext cx="253630" cy="192685"/>
          </a:xfrm>
          <a:prstGeom prst="rect">
            <a:avLst/>
          </a:prstGeom>
        </p:spPr>
      </p:pic>
      <p:sp>
        <p:nvSpPr>
          <p:cNvPr id="1199" name="図形 302"/>
          <p:cNvSpPr/>
          <p:nvPr/>
        </p:nvSpPr>
        <p:spPr>
          <a:xfrm>
            <a:off x="4660298" y="2614749"/>
            <a:ext cx="787292" cy="499091"/>
          </a:xfrm>
          <a:custGeom>
            <a:avLst/>
            <a:gdLst/>
            <a:ahLst/>
            <a:cxnLst/>
            <a:rect l="l" t="t" r="r" b="b"/>
            <a:pathLst>
              <a:path w="21600" h="21600" extrusionOk="1">
                <a:moveTo>
                  <a:pt x="0" y="21600"/>
                </a:moveTo>
                <a:lnTo>
                  <a:pt x="21600" y="21600"/>
                </a:lnTo>
                <a:lnTo>
                  <a:pt x="21600" y="7503"/>
                </a:lnTo>
                <a:lnTo>
                  <a:pt x="10800" y="0"/>
                </a:lnTo>
                <a:lnTo>
                  <a:pt x="7477" y="2558"/>
                </a:lnTo>
                <a:lnTo>
                  <a:pt x="0" y="7503"/>
                </a:lnTo>
                <a:lnTo>
                  <a:pt x="0" y="21600"/>
                </a:lnTo>
                <a:close/>
              </a:path>
            </a:pathLst>
          </a:custGeom>
          <a:solidFill>
            <a:schemeClr val="bg1">
              <a:lumMod val="95000"/>
            </a:schemeClr>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t"/>
          <a:p>
            <a:pPr algn="ctr">
              <a:defRPr lang="ja-JP" altLang="en-US"/>
            </a:pPr>
            <a:r>
              <a:rPr lang="ja-JP" altLang="en-US" sz="1000">
                <a:solidFill>
                  <a:schemeClr val="tx1"/>
                </a:solidFill>
              </a:rPr>
              <a:t>A</a:t>
            </a:r>
            <a:endParaRPr lang="ja-JP" altLang="en-US" sz="700">
              <a:solidFill>
                <a:schemeClr val="tx1"/>
              </a:solidFill>
            </a:endParaRPr>
          </a:p>
        </p:txBody>
      </p:sp>
      <p:pic>
        <p:nvPicPr>
          <p:cNvPr id="1200" name="図 303"/>
          <p:cNvPicPr>
            <a:picLocks noChangeAspect="1"/>
          </p:cNvPicPr>
          <p:nvPr/>
        </p:nvPicPr>
        <p:blipFill>
          <a:blip r:embed="rId2">
            <a:lum bright="20000"/>
            <a:duotone>
              <a:prstClr val="black"/>
              <a:srgbClr val="D9C3A5">
                <a:tint val="50000"/>
                <a:satMod val="180000"/>
              </a:srgbClr>
            </a:duotone>
          </a:blip>
          <a:stretch>
            <a:fillRect/>
          </a:stretch>
        </p:blipFill>
        <p:spPr>
          <a:xfrm>
            <a:off x="5092298" y="2830749"/>
            <a:ext cx="289873" cy="243384"/>
          </a:xfrm>
          <a:prstGeom prst="rect">
            <a:avLst/>
          </a:prstGeom>
        </p:spPr>
      </p:pic>
      <p:pic>
        <p:nvPicPr>
          <p:cNvPr id="1201" name="図 304"/>
          <p:cNvPicPr>
            <a:picLocks noChangeAspect="1"/>
          </p:cNvPicPr>
          <p:nvPr/>
        </p:nvPicPr>
        <p:blipFill>
          <a:blip r:embed="rId1">
            <a:lum bright="20000"/>
            <a:duotone>
              <a:prstClr val="black"/>
              <a:srgbClr val="D9C3A5">
                <a:tint val="50000"/>
                <a:satMod val="180000"/>
              </a:srgbClr>
            </a:duotone>
          </a:blip>
          <a:stretch>
            <a:fillRect/>
          </a:stretch>
        </p:blipFill>
        <p:spPr>
          <a:xfrm>
            <a:off x="4766668" y="2854064"/>
            <a:ext cx="253630" cy="192685"/>
          </a:xfrm>
          <a:prstGeom prst="rect">
            <a:avLst/>
          </a:prstGeom>
        </p:spPr>
      </p:pic>
      <p:sp>
        <p:nvSpPr>
          <p:cNvPr id="1202" name="図形 305"/>
          <p:cNvSpPr/>
          <p:nvPr/>
        </p:nvSpPr>
        <p:spPr>
          <a:xfrm>
            <a:off x="3933001" y="2868546"/>
            <a:ext cx="439106" cy="167789"/>
          </a:xfrm>
          <a:prstGeom prst="rightArrow">
            <a:avLst/>
          </a:prstGeom>
          <a:solidFill>
            <a:schemeClr val="bg1">
              <a:lumMod val="95000"/>
            </a:schemeClr>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203" name="図形 309"/>
          <p:cNvSpPr/>
          <p:nvPr/>
        </p:nvSpPr>
        <p:spPr>
          <a:xfrm>
            <a:off x="4657709" y="5527502"/>
            <a:ext cx="787292" cy="499091"/>
          </a:xfrm>
          <a:custGeom>
            <a:avLst/>
            <a:gdLst/>
            <a:ahLst/>
            <a:cxnLst/>
            <a:rect l="l" t="t" r="r" b="b"/>
            <a:pathLst>
              <a:path w="21600" h="21600" extrusionOk="1">
                <a:moveTo>
                  <a:pt x="0" y="21600"/>
                </a:moveTo>
                <a:lnTo>
                  <a:pt x="21600" y="21600"/>
                </a:lnTo>
                <a:lnTo>
                  <a:pt x="21600" y="7503"/>
                </a:lnTo>
                <a:lnTo>
                  <a:pt x="10800" y="0"/>
                </a:lnTo>
                <a:lnTo>
                  <a:pt x="7477" y="2558"/>
                </a:lnTo>
                <a:lnTo>
                  <a:pt x="0" y="7503"/>
                </a:lnTo>
                <a:lnTo>
                  <a:pt x="0" y="21600"/>
                </a:lnTo>
                <a:close/>
              </a:path>
            </a:pathLst>
          </a:custGeom>
          <a:solidFill>
            <a:schemeClr val="bg1">
              <a:lumMod val="95000"/>
            </a:schemeClr>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t"/>
          <a:p>
            <a:pPr algn="ctr">
              <a:defRPr lang="ja-JP" altLang="en-US"/>
            </a:pPr>
            <a:r>
              <a:rPr lang="ja-JP" altLang="en-US" sz="1000">
                <a:solidFill>
                  <a:schemeClr val="tx1"/>
                </a:solidFill>
              </a:rPr>
              <a:t>A</a:t>
            </a:r>
            <a:endParaRPr lang="ja-JP" altLang="en-US" sz="700">
              <a:solidFill>
                <a:schemeClr val="tx1"/>
              </a:solidFill>
            </a:endParaRPr>
          </a:p>
        </p:txBody>
      </p:sp>
      <p:pic>
        <p:nvPicPr>
          <p:cNvPr id="1204" name="図 306"/>
          <p:cNvPicPr/>
          <p:nvPr/>
        </p:nvPicPr>
        <p:blipFill>
          <a:blip r:embed="rId1">
            <a:lum bright="-20000"/>
            <a:duotone>
              <a:prstClr val="black"/>
              <a:srgbClr val="D9C3A5">
                <a:tint val="50000"/>
                <a:satMod val="180000"/>
              </a:srgbClr>
            </a:duotone>
          </a:blip>
          <a:stretch>
            <a:fillRect/>
          </a:stretch>
        </p:blipFill>
        <p:spPr>
          <a:xfrm>
            <a:off x="4773194" y="5794360"/>
            <a:ext cx="239807" cy="165142"/>
          </a:xfrm>
          <a:prstGeom prst="rect">
            <a:avLst/>
          </a:prstGeom>
        </p:spPr>
      </p:pic>
      <p:sp>
        <p:nvSpPr>
          <p:cNvPr id="1205" name="図形 307"/>
          <p:cNvSpPr/>
          <p:nvPr/>
        </p:nvSpPr>
        <p:spPr>
          <a:xfrm>
            <a:off x="1917001" y="5527502"/>
            <a:ext cx="787292" cy="499091"/>
          </a:xfrm>
          <a:custGeom>
            <a:avLst/>
            <a:gdLst/>
            <a:ahLst/>
            <a:cxnLst/>
            <a:rect l="l" t="t" r="r" b="b"/>
            <a:pathLst>
              <a:path w="21600" h="21600" extrusionOk="1">
                <a:moveTo>
                  <a:pt x="0" y="21600"/>
                </a:moveTo>
                <a:lnTo>
                  <a:pt x="21600" y="21600"/>
                </a:lnTo>
                <a:lnTo>
                  <a:pt x="21600" y="7503"/>
                </a:lnTo>
                <a:lnTo>
                  <a:pt x="10800" y="0"/>
                </a:lnTo>
                <a:lnTo>
                  <a:pt x="7477" y="2558"/>
                </a:lnTo>
                <a:lnTo>
                  <a:pt x="0" y="7503"/>
                </a:lnTo>
                <a:lnTo>
                  <a:pt x="0" y="21600"/>
                </a:lnTo>
                <a:close/>
              </a:path>
            </a:pathLst>
          </a:custGeom>
          <a:solidFill>
            <a:schemeClr val="bg1">
              <a:lumMod val="95000"/>
            </a:schemeClr>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t"/>
          <a:p>
            <a:pPr algn="ctr">
              <a:defRPr lang="ja-JP" altLang="en-US"/>
            </a:pPr>
            <a:r>
              <a:rPr lang="ja-JP" altLang="en-US" sz="1000">
                <a:solidFill>
                  <a:schemeClr val="tx1"/>
                </a:solidFill>
              </a:rPr>
              <a:t>A</a:t>
            </a:r>
            <a:endParaRPr lang="ja-JP" altLang="en-US" sz="700">
              <a:solidFill>
                <a:schemeClr val="tx1"/>
              </a:solidFill>
            </a:endParaRPr>
          </a:p>
        </p:txBody>
      </p:sp>
      <p:pic>
        <p:nvPicPr>
          <p:cNvPr id="1206" name="図 308"/>
          <p:cNvPicPr>
            <a:picLocks noChangeAspect="1"/>
          </p:cNvPicPr>
          <p:nvPr/>
        </p:nvPicPr>
        <p:blipFill>
          <a:blip r:embed="rId2">
            <a:lum bright="20000"/>
            <a:duotone>
              <a:prstClr val="black"/>
              <a:srgbClr val="D9C3A5">
                <a:tint val="50000"/>
                <a:satMod val="180000"/>
              </a:srgbClr>
            </a:duotone>
          </a:blip>
          <a:stretch>
            <a:fillRect/>
          </a:stretch>
        </p:blipFill>
        <p:spPr>
          <a:xfrm>
            <a:off x="2349001" y="5743502"/>
            <a:ext cx="289873" cy="243384"/>
          </a:xfrm>
          <a:prstGeom prst="rect">
            <a:avLst/>
          </a:prstGeom>
        </p:spPr>
      </p:pic>
      <p:pic>
        <p:nvPicPr>
          <p:cNvPr id="1207" name="図 310"/>
          <p:cNvPicPr>
            <a:picLocks noChangeAspect="1"/>
          </p:cNvPicPr>
          <p:nvPr/>
        </p:nvPicPr>
        <p:blipFill>
          <a:blip r:embed="rId2">
            <a:lum bright="20000"/>
            <a:duotone>
              <a:prstClr val="black"/>
              <a:srgbClr val="D9C3A5">
                <a:tint val="50000"/>
                <a:satMod val="180000"/>
              </a:srgbClr>
            </a:duotone>
          </a:blip>
          <a:stretch>
            <a:fillRect/>
          </a:stretch>
        </p:blipFill>
        <p:spPr>
          <a:xfrm>
            <a:off x="5089709" y="5743502"/>
            <a:ext cx="289873" cy="243384"/>
          </a:xfrm>
          <a:prstGeom prst="rect">
            <a:avLst/>
          </a:prstGeom>
        </p:spPr>
      </p:pic>
      <p:sp>
        <p:nvSpPr>
          <p:cNvPr id="1208" name="図形 311"/>
          <p:cNvSpPr/>
          <p:nvPr/>
        </p:nvSpPr>
        <p:spPr>
          <a:xfrm>
            <a:off x="3933001" y="5781299"/>
            <a:ext cx="439106" cy="167789"/>
          </a:xfrm>
          <a:prstGeom prst="rightArrow">
            <a:avLst/>
          </a:prstGeom>
          <a:solidFill>
            <a:schemeClr val="bg1">
              <a:lumMod val="95000"/>
            </a:schemeClr>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209" name="図形 312"/>
          <p:cNvSpPr/>
          <p:nvPr/>
        </p:nvSpPr>
        <p:spPr>
          <a:xfrm>
            <a:off x="2785708" y="6497840"/>
            <a:ext cx="787292" cy="499091"/>
          </a:xfrm>
          <a:custGeom>
            <a:avLst/>
            <a:gdLst/>
            <a:ahLst/>
            <a:cxnLst/>
            <a:rect l="l" t="t" r="r" b="b"/>
            <a:pathLst>
              <a:path w="21600" h="21600" extrusionOk="1">
                <a:moveTo>
                  <a:pt x="0" y="21600"/>
                </a:moveTo>
                <a:lnTo>
                  <a:pt x="21600" y="21600"/>
                </a:lnTo>
                <a:lnTo>
                  <a:pt x="21600" y="7503"/>
                </a:lnTo>
                <a:lnTo>
                  <a:pt x="10800" y="0"/>
                </a:lnTo>
                <a:lnTo>
                  <a:pt x="7477" y="2558"/>
                </a:lnTo>
                <a:lnTo>
                  <a:pt x="0" y="7503"/>
                </a:lnTo>
                <a:lnTo>
                  <a:pt x="0" y="21600"/>
                </a:lnTo>
                <a:close/>
              </a:path>
            </a:pathLst>
          </a:custGeom>
          <a:solidFill>
            <a:schemeClr val="bg1">
              <a:lumMod val="95000"/>
            </a:schemeClr>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b"/>
          <a:p>
            <a:pPr algn="ctr">
              <a:defRPr lang="ja-JP" altLang="en-US"/>
            </a:pPr>
            <a:endParaRPr lang="ja-JP" altLang="en-US" sz="1000">
              <a:solidFill>
                <a:schemeClr val="tx1"/>
              </a:solidFill>
            </a:endParaRPr>
          </a:p>
          <a:p>
            <a:pPr algn="ctr">
              <a:defRPr lang="ja-JP" altLang="en-US"/>
            </a:pPr>
            <a:r>
              <a:rPr lang="ja-JP" altLang="en-US" sz="1000">
                <a:solidFill>
                  <a:schemeClr val="tx1"/>
                </a:solidFill>
              </a:rPr>
              <a:t>B</a:t>
            </a:r>
            <a:endParaRPr lang="ja-JP" altLang="en-US" sz="1050">
              <a:solidFill>
                <a:schemeClr val="tx1"/>
              </a:solidFill>
            </a:endParaRPr>
          </a:p>
          <a:p>
            <a:pPr algn="ctr">
              <a:defRPr lang="ja-JP" altLang="en-US"/>
            </a:pPr>
            <a:r>
              <a:rPr lang="ja-JP" altLang="en-US" sz="900">
                <a:solidFill>
                  <a:schemeClr val="tx1"/>
                </a:solidFill>
              </a:rPr>
              <a:t>事業活用</a:t>
            </a:r>
            <a:endParaRPr lang="ja-JP" altLang="en-US" sz="1000">
              <a:solidFill>
                <a:schemeClr val="tx1"/>
              </a:solidFill>
            </a:endParaRPr>
          </a:p>
          <a:p>
            <a:pPr algn="ctr">
              <a:defRPr lang="ja-JP" altLang="en-US"/>
            </a:pPr>
            <a:r>
              <a:rPr lang="ja-JP" altLang="en-US" sz="900">
                <a:solidFill>
                  <a:schemeClr val="tx1"/>
                </a:solidFill>
              </a:rPr>
              <a:t>無し</a:t>
            </a:r>
            <a:endParaRPr lang="ja-JP" altLang="en-US" sz="700">
              <a:solidFill>
                <a:schemeClr val="tx1"/>
              </a:solidFill>
            </a:endParaRPr>
          </a:p>
        </p:txBody>
      </p:sp>
      <p:sp>
        <p:nvSpPr>
          <p:cNvPr id="1210" name="図形 313"/>
          <p:cNvSpPr/>
          <p:nvPr/>
        </p:nvSpPr>
        <p:spPr>
          <a:xfrm>
            <a:off x="1917000" y="6497840"/>
            <a:ext cx="787292" cy="499091"/>
          </a:xfrm>
          <a:custGeom>
            <a:avLst/>
            <a:gdLst/>
            <a:ahLst/>
            <a:cxnLst/>
            <a:rect l="l" t="t" r="r" b="b"/>
            <a:pathLst>
              <a:path w="21600" h="21600" extrusionOk="1">
                <a:moveTo>
                  <a:pt x="0" y="21600"/>
                </a:moveTo>
                <a:lnTo>
                  <a:pt x="21600" y="21600"/>
                </a:lnTo>
                <a:lnTo>
                  <a:pt x="21600" y="7503"/>
                </a:lnTo>
                <a:lnTo>
                  <a:pt x="10800" y="0"/>
                </a:lnTo>
                <a:lnTo>
                  <a:pt x="7477" y="2558"/>
                </a:lnTo>
                <a:lnTo>
                  <a:pt x="0" y="7503"/>
                </a:lnTo>
                <a:lnTo>
                  <a:pt x="0" y="21600"/>
                </a:lnTo>
                <a:close/>
              </a:path>
            </a:pathLst>
          </a:custGeom>
          <a:solidFill>
            <a:schemeClr val="bg1">
              <a:lumMod val="95000"/>
            </a:schemeClr>
          </a:solidFill>
          <a:ln w="12700" cap="flat" cmpd="sng" algn="ctr">
            <a:solidFill>
              <a:schemeClr val="bg2">
                <a:lumMod val="75000"/>
              </a:scheme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t"/>
          <a:p>
            <a:pPr algn="ctr">
              <a:defRPr lang="ja-JP" altLang="en-US"/>
            </a:pPr>
            <a:r>
              <a:rPr lang="ja-JP" altLang="en-US" sz="1000">
                <a:solidFill>
                  <a:schemeClr val="tx1"/>
                </a:solidFill>
              </a:rPr>
              <a:t>A</a:t>
            </a:r>
            <a:endParaRPr lang="ja-JP" altLang="en-US" sz="700">
              <a:solidFill>
                <a:schemeClr val="tx1"/>
              </a:solidFill>
            </a:endParaRPr>
          </a:p>
        </p:txBody>
      </p:sp>
      <p:pic>
        <p:nvPicPr>
          <p:cNvPr id="1211" name="図 314"/>
          <p:cNvPicPr>
            <a:picLocks noChangeAspect="1"/>
          </p:cNvPicPr>
          <p:nvPr/>
        </p:nvPicPr>
        <p:blipFill>
          <a:blip r:embed="rId2">
            <a:lum bright="20000"/>
            <a:duotone>
              <a:prstClr val="black"/>
              <a:srgbClr val="D9C3A5">
                <a:tint val="50000"/>
                <a:satMod val="180000"/>
              </a:srgbClr>
            </a:duotone>
          </a:blip>
          <a:stretch>
            <a:fillRect/>
          </a:stretch>
        </p:blipFill>
        <p:spPr>
          <a:xfrm>
            <a:off x="2349000" y="6713840"/>
            <a:ext cx="289873" cy="243384"/>
          </a:xfrm>
          <a:prstGeom prst="rect">
            <a:avLst/>
          </a:prstGeom>
        </p:spPr>
      </p:pic>
      <p:pic>
        <p:nvPicPr>
          <p:cNvPr id="1212" name="図 315"/>
          <p:cNvPicPr>
            <a:picLocks noChangeAspect="1"/>
          </p:cNvPicPr>
          <p:nvPr/>
        </p:nvPicPr>
        <p:blipFill>
          <a:blip r:embed="rId1">
            <a:lum bright="20000"/>
            <a:duotone>
              <a:prstClr val="black"/>
              <a:srgbClr val="D9C3A5">
                <a:tint val="50000"/>
                <a:satMod val="180000"/>
              </a:srgbClr>
            </a:duotone>
          </a:blip>
          <a:stretch>
            <a:fillRect/>
          </a:stretch>
        </p:blipFill>
        <p:spPr>
          <a:xfrm>
            <a:off x="2023370" y="6737155"/>
            <a:ext cx="253630" cy="192685"/>
          </a:xfrm>
          <a:prstGeom prst="rect">
            <a:avLst/>
          </a:prstGeom>
        </p:spPr>
      </p:pic>
      <p:sp>
        <p:nvSpPr>
          <p:cNvPr id="1213" name="図形 316"/>
          <p:cNvSpPr/>
          <p:nvPr/>
        </p:nvSpPr>
        <p:spPr>
          <a:xfrm>
            <a:off x="3933001" y="6747385"/>
            <a:ext cx="439106" cy="167789"/>
          </a:xfrm>
          <a:prstGeom prst="rightArrow">
            <a:avLst/>
          </a:prstGeom>
          <a:solidFill>
            <a:schemeClr val="bg1">
              <a:lumMod val="95000"/>
            </a:schemeClr>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214" name="図形 317"/>
          <p:cNvSpPr/>
          <p:nvPr/>
        </p:nvSpPr>
        <p:spPr>
          <a:xfrm>
            <a:off x="4729708" y="6497840"/>
            <a:ext cx="787292" cy="499091"/>
          </a:xfrm>
          <a:custGeom>
            <a:avLst/>
            <a:gdLst/>
            <a:ahLst/>
            <a:cxnLst/>
            <a:rect l="l" t="t" r="r" b="b"/>
            <a:pathLst>
              <a:path w="21600" h="21600" extrusionOk="1">
                <a:moveTo>
                  <a:pt x="0" y="21600"/>
                </a:moveTo>
                <a:lnTo>
                  <a:pt x="21600" y="21600"/>
                </a:lnTo>
                <a:lnTo>
                  <a:pt x="21600" y="7503"/>
                </a:lnTo>
                <a:lnTo>
                  <a:pt x="10800" y="0"/>
                </a:lnTo>
                <a:lnTo>
                  <a:pt x="7477" y="2558"/>
                </a:lnTo>
                <a:lnTo>
                  <a:pt x="0" y="7503"/>
                </a:lnTo>
                <a:lnTo>
                  <a:pt x="0" y="21600"/>
                </a:lnTo>
                <a:close/>
              </a:path>
            </a:pathLst>
          </a:custGeom>
          <a:solidFill>
            <a:schemeClr val="bg1">
              <a:lumMod val="95000"/>
            </a:schemeClr>
          </a:solidFill>
          <a:ln w="12700" cap="flat" cmpd="sng" algn="ctr">
            <a:solidFill>
              <a:schemeClr val="bg2">
                <a:lumMod val="75000"/>
              </a:scheme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t"/>
          <a:p>
            <a:pPr algn="ctr">
              <a:defRPr lang="ja-JP" altLang="en-US"/>
            </a:pPr>
            <a:r>
              <a:rPr lang="ja-JP" altLang="en-US" sz="1000">
                <a:solidFill>
                  <a:schemeClr val="tx1"/>
                </a:solidFill>
              </a:rPr>
              <a:t>A</a:t>
            </a:r>
            <a:endParaRPr lang="ja-JP" altLang="en-US" sz="700">
              <a:solidFill>
                <a:schemeClr val="tx1"/>
              </a:solidFill>
            </a:endParaRPr>
          </a:p>
        </p:txBody>
      </p:sp>
      <p:pic>
        <p:nvPicPr>
          <p:cNvPr id="1215" name="図 318"/>
          <p:cNvPicPr>
            <a:picLocks noChangeAspect="1"/>
          </p:cNvPicPr>
          <p:nvPr/>
        </p:nvPicPr>
        <p:blipFill>
          <a:blip r:embed="rId2">
            <a:lum bright="20000"/>
            <a:duotone>
              <a:prstClr val="black"/>
              <a:srgbClr val="D9C3A5">
                <a:tint val="50000"/>
                <a:satMod val="180000"/>
              </a:srgbClr>
            </a:duotone>
          </a:blip>
          <a:stretch>
            <a:fillRect/>
          </a:stretch>
        </p:blipFill>
        <p:spPr>
          <a:xfrm>
            <a:off x="5161708" y="6713840"/>
            <a:ext cx="289873" cy="243384"/>
          </a:xfrm>
          <a:prstGeom prst="rect">
            <a:avLst/>
          </a:prstGeom>
        </p:spPr>
      </p:pic>
      <p:pic>
        <p:nvPicPr>
          <p:cNvPr id="1216" name="図 319"/>
          <p:cNvPicPr>
            <a:picLocks noChangeAspect="1"/>
          </p:cNvPicPr>
          <p:nvPr/>
        </p:nvPicPr>
        <p:blipFill>
          <a:blip r:embed="rId1">
            <a:lum bright="20000"/>
            <a:duotone>
              <a:prstClr val="black"/>
              <a:srgbClr val="D9C3A5">
                <a:tint val="50000"/>
                <a:satMod val="180000"/>
              </a:srgbClr>
            </a:duotone>
          </a:blip>
          <a:stretch>
            <a:fillRect/>
          </a:stretch>
        </p:blipFill>
        <p:spPr>
          <a:xfrm>
            <a:off x="4836078" y="6737155"/>
            <a:ext cx="253630" cy="192685"/>
          </a:xfrm>
          <a:prstGeom prst="rect">
            <a:avLst/>
          </a:prstGeom>
        </p:spPr>
      </p:pic>
      <p:sp>
        <p:nvSpPr>
          <p:cNvPr id="1217" name="図形 321"/>
          <p:cNvSpPr/>
          <p:nvPr/>
        </p:nvSpPr>
        <p:spPr>
          <a:xfrm>
            <a:off x="5593708" y="6502749"/>
            <a:ext cx="787292" cy="499091"/>
          </a:xfrm>
          <a:custGeom>
            <a:avLst/>
            <a:gdLst/>
            <a:ahLst/>
            <a:cxnLst/>
            <a:rect l="l" t="t" r="r" b="b"/>
            <a:pathLst>
              <a:path w="21600" h="21600" extrusionOk="1">
                <a:moveTo>
                  <a:pt x="0" y="21600"/>
                </a:moveTo>
                <a:lnTo>
                  <a:pt x="21600" y="21600"/>
                </a:lnTo>
                <a:lnTo>
                  <a:pt x="21600" y="7503"/>
                </a:lnTo>
                <a:lnTo>
                  <a:pt x="10800" y="0"/>
                </a:lnTo>
                <a:lnTo>
                  <a:pt x="7477" y="2558"/>
                </a:lnTo>
                <a:lnTo>
                  <a:pt x="0" y="7503"/>
                </a:lnTo>
                <a:lnTo>
                  <a:pt x="0" y="21600"/>
                </a:lnTo>
                <a:close/>
              </a:path>
            </a:pathLst>
          </a:custGeom>
          <a:solidFill>
            <a:schemeClr val="bg1">
              <a:lumMod val="95000"/>
            </a:schemeClr>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t"/>
          <a:p>
            <a:pPr algn="ctr">
              <a:defRPr lang="ja-JP" altLang="en-US"/>
            </a:pPr>
            <a:r>
              <a:rPr lang="ja-JP" altLang="en-US" sz="1000">
                <a:solidFill>
                  <a:schemeClr val="tx1"/>
                </a:solidFill>
              </a:rPr>
              <a:t>B</a:t>
            </a:r>
            <a:endParaRPr lang="ja-JP" altLang="en-US" sz="700">
              <a:solidFill>
                <a:schemeClr val="tx1"/>
              </a:solidFill>
            </a:endParaRPr>
          </a:p>
        </p:txBody>
      </p:sp>
      <p:pic>
        <p:nvPicPr>
          <p:cNvPr id="1218" name="図 322"/>
          <p:cNvPicPr/>
          <p:nvPr/>
        </p:nvPicPr>
        <p:blipFill>
          <a:blip r:embed="rId1">
            <a:lum bright="-20000"/>
            <a:duotone>
              <a:prstClr val="black"/>
              <a:srgbClr val="D9C3A5">
                <a:tint val="50000"/>
                <a:satMod val="180000"/>
              </a:srgbClr>
            </a:duotone>
          </a:blip>
          <a:stretch>
            <a:fillRect/>
          </a:stretch>
        </p:blipFill>
        <p:spPr>
          <a:xfrm>
            <a:off x="5709193" y="6769607"/>
            <a:ext cx="239807" cy="165142"/>
          </a:xfrm>
          <a:prstGeom prst="rect">
            <a:avLst/>
          </a:prstGeom>
        </p:spPr>
      </p:pic>
      <p:pic>
        <p:nvPicPr>
          <p:cNvPr id="1219" name="図 323"/>
          <p:cNvPicPr/>
          <p:nvPr/>
        </p:nvPicPr>
        <p:blipFill>
          <a:blip r:embed="rId2">
            <a:lum bright="-20000" contrast="-20000"/>
            <a:duotone>
              <a:prstClr val="black"/>
              <a:srgbClr val="D9C3A5">
                <a:tint val="50000"/>
                <a:satMod val="180000"/>
              </a:srgbClr>
            </a:duotone>
          </a:blip>
          <a:stretch>
            <a:fillRect/>
          </a:stretch>
        </p:blipFill>
        <p:spPr>
          <a:xfrm>
            <a:off x="6044779" y="6702817"/>
            <a:ext cx="264221" cy="231932"/>
          </a:xfrm>
          <a:prstGeom prst="rect">
            <a:avLst/>
          </a:prstGeom>
        </p:spPr>
      </p:pic>
      <p:sp>
        <p:nvSpPr>
          <p:cNvPr id="1220" name="図形 324"/>
          <p:cNvSpPr/>
          <p:nvPr/>
        </p:nvSpPr>
        <p:spPr>
          <a:xfrm>
            <a:off x="1921709" y="7459010"/>
            <a:ext cx="787292" cy="499091"/>
          </a:xfrm>
          <a:custGeom>
            <a:avLst/>
            <a:gdLst/>
            <a:ahLst/>
            <a:cxnLst/>
            <a:rect l="l" t="t" r="r" b="b"/>
            <a:pathLst>
              <a:path w="21600" h="21600" extrusionOk="1">
                <a:moveTo>
                  <a:pt x="0" y="21600"/>
                </a:moveTo>
                <a:lnTo>
                  <a:pt x="21600" y="21600"/>
                </a:lnTo>
                <a:lnTo>
                  <a:pt x="21600" y="7503"/>
                </a:lnTo>
                <a:lnTo>
                  <a:pt x="10800" y="0"/>
                </a:lnTo>
                <a:lnTo>
                  <a:pt x="7477" y="2558"/>
                </a:lnTo>
                <a:lnTo>
                  <a:pt x="0" y="7503"/>
                </a:lnTo>
                <a:lnTo>
                  <a:pt x="0" y="21600"/>
                </a:lnTo>
                <a:close/>
              </a:path>
            </a:pathLst>
          </a:custGeom>
          <a:solidFill>
            <a:schemeClr val="bg1">
              <a:lumMod val="95000"/>
            </a:schemeClr>
          </a:solidFill>
          <a:ln w="12700" cap="flat" cmpd="sng" algn="ctr">
            <a:solidFill>
              <a:schemeClr val="bg2">
                <a:lumMod val="75000"/>
              </a:scheme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t"/>
          <a:p>
            <a:pPr algn="ctr">
              <a:defRPr lang="ja-JP" altLang="en-US"/>
            </a:pPr>
            <a:r>
              <a:rPr lang="ja-JP" altLang="en-US" sz="1000">
                <a:solidFill>
                  <a:schemeClr val="tx1"/>
                </a:solidFill>
              </a:rPr>
              <a:t>A</a:t>
            </a:r>
            <a:endParaRPr lang="ja-JP" altLang="en-US" sz="700">
              <a:solidFill>
                <a:schemeClr val="tx1"/>
              </a:solidFill>
            </a:endParaRPr>
          </a:p>
        </p:txBody>
      </p:sp>
      <p:pic>
        <p:nvPicPr>
          <p:cNvPr id="1221" name="図 325"/>
          <p:cNvPicPr>
            <a:picLocks noChangeAspect="1"/>
          </p:cNvPicPr>
          <p:nvPr/>
        </p:nvPicPr>
        <p:blipFill>
          <a:blip r:embed="rId2">
            <a:lum bright="20000"/>
            <a:duotone>
              <a:prstClr val="black"/>
              <a:srgbClr val="D9C3A5">
                <a:tint val="50000"/>
                <a:satMod val="180000"/>
              </a:srgbClr>
            </a:duotone>
          </a:blip>
          <a:stretch>
            <a:fillRect/>
          </a:stretch>
        </p:blipFill>
        <p:spPr>
          <a:xfrm>
            <a:off x="2353709" y="7675010"/>
            <a:ext cx="289873" cy="243384"/>
          </a:xfrm>
          <a:prstGeom prst="rect">
            <a:avLst/>
          </a:prstGeom>
        </p:spPr>
      </p:pic>
      <p:pic>
        <p:nvPicPr>
          <p:cNvPr id="1222" name="図 326"/>
          <p:cNvPicPr>
            <a:picLocks noChangeAspect="1"/>
          </p:cNvPicPr>
          <p:nvPr/>
        </p:nvPicPr>
        <p:blipFill>
          <a:blip r:embed="rId1">
            <a:lum bright="20000"/>
            <a:duotone>
              <a:prstClr val="black"/>
              <a:srgbClr val="D9C3A5">
                <a:tint val="50000"/>
                <a:satMod val="180000"/>
              </a:srgbClr>
            </a:duotone>
          </a:blip>
          <a:stretch>
            <a:fillRect/>
          </a:stretch>
        </p:blipFill>
        <p:spPr>
          <a:xfrm>
            <a:off x="2028079" y="7698325"/>
            <a:ext cx="253630" cy="192685"/>
          </a:xfrm>
          <a:prstGeom prst="rect">
            <a:avLst/>
          </a:prstGeom>
        </p:spPr>
      </p:pic>
      <p:sp>
        <p:nvSpPr>
          <p:cNvPr id="1223" name="図形 329"/>
          <p:cNvSpPr/>
          <p:nvPr/>
        </p:nvSpPr>
        <p:spPr>
          <a:xfrm>
            <a:off x="2785709" y="7453395"/>
            <a:ext cx="787292" cy="499091"/>
          </a:xfrm>
          <a:custGeom>
            <a:avLst/>
            <a:gdLst/>
            <a:ahLst/>
            <a:cxnLst/>
            <a:rect l="l" t="t" r="r" b="b"/>
            <a:pathLst>
              <a:path w="21600" h="21600" extrusionOk="1">
                <a:moveTo>
                  <a:pt x="0" y="21600"/>
                </a:moveTo>
                <a:lnTo>
                  <a:pt x="21600" y="21600"/>
                </a:lnTo>
                <a:lnTo>
                  <a:pt x="21600" y="7503"/>
                </a:lnTo>
                <a:lnTo>
                  <a:pt x="10800" y="0"/>
                </a:lnTo>
                <a:lnTo>
                  <a:pt x="7477" y="2558"/>
                </a:lnTo>
                <a:lnTo>
                  <a:pt x="0" y="7503"/>
                </a:lnTo>
                <a:lnTo>
                  <a:pt x="0" y="21600"/>
                </a:lnTo>
                <a:close/>
              </a:path>
            </a:pathLst>
          </a:custGeom>
          <a:solidFill>
            <a:schemeClr val="bg1">
              <a:lumMod val="95000"/>
            </a:schemeClr>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t"/>
          <a:p>
            <a:pPr algn="ctr">
              <a:defRPr lang="ja-JP" altLang="en-US"/>
            </a:pPr>
            <a:r>
              <a:rPr lang="ja-JP" altLang="en-US" sz="1000">
                <a:solidFill>
                  <a:schemeClr val="tx1"/>
                </a:solidFill>
              </a:rPr>
              <a:t>B</a:t>
            </a:r>
            <a:endParaRPr lang="ja-JP" altLang="en-US" sz="700">
              <a:solidFill>
                <a:schemeClr val="tx1"/>
              </a:solidFill>
            </a:endParaRPr>
          </a:p>
        </p:txBody>
      </p:sp>
      <p:pic>
        <p:nvPicPr>
          <p:cNvPr id="1224" name="図 330"/>
          <p:cNvPicPr>
            <a:picLocks noChangeAspect="1"/>
          </p:cNvPicPr>
          <p:nvPr/>
        </p:nvPicPr>
        <p:blipFill>
          <a:blip r:embed="rId1">
            <a:lum bright="20000"/>
            <a:duotone>
              <a:prstClr val="black"/>
              <a:srgbClr val="D9C3A5">
                <a:tint val="50000"/>
                <a:satMod val="180000"/>
              </a:srgbClr>
            </a:duotone>
          </a:blip>
          <a:stretch>
            <a:fillRect/>
          </a:stretch>
        </p:blipFill>
        <p:spPr>
          <a:xfrm>
            <a:off x="2892079" y="7679336"/>
            <a:ext cx="253630" cy="192685"/>
          </a:xfrm>
          <a:prstGeom prst="rect">
            <a:avLst/>
          </a:prstGeom>
        </p:spPr>
      </p:pic>
      <p:sp>
        <p:nvSpPr>
          <p:cNvPr id="1225" name="図形 331"/>
          <p:cNvSpPr/>
          <p:nvPr/>
        </p:nvSpPr>
        <p:spPr>
          <a:xfrm>
            <a:off x="3933001" y="7708556"/>
            <a:ext cx="439106" cy="167789"/>
          </a:xfrm>
          <a:prstGeom prst="rightArrow">
            <a:avLst/>
          </a:prstGeom>
          <a:solidFill>
            <a:schemeClr val="bg1">
              <a:lumMod val="95000"/>
            </a:schemeClr>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226" name="図形 332"/>
          <p:cNvSpPr/>
          <p:nvPr/>
        </p:nvSpPr>
        <p:spPr>
          <a:xfrm>
            <a:off x="4747534" y="7459010"/>
            <a:ext cx="787292" cy="499091"/>
          </a:xfrm>
          <a:custGeom>
            <a:avLst/>
            <a:gdLst/>
            <a:ahLst/>
            <a:cxnLst/>
            <a:rect l="l" t="t" r="r" b="b"/>
            <a:pathLst>
              <a:path w="21600" h="21600" extrusionOk="1">
                <a:moveTo>
                  <a:pt x="0" y="21600"/>
                </a:moveTo>
                <a:lnTo>
                  <a:pt x="21600" y="21600"/>
                </a:lnTo>
                <a:lnTo>
                  <a:pt x="21600" y="7503"/>
                </a:lnTo>
                <a:lnTo>
                  <a:pt x="10800" y="0"/>
                </a:lnTo>
                <a:lnTo>
                  <a:pt x="7477" y="2558"/>
                </a:lnTo>
                <a:lnTo>
                  <a:pt x="0" y="7503"/>
                </a:lnTo>
                <a:lnTo>
                  <a:pt x="0" y="21600"/>
                </a:lnTo>
                <a:close/>
              </a:path>
            </a:pathLst>
          </a:custGeom>
          <a:solidFill>
            <a:schemeClr val="bg1">
              <a:lumMod val="95000"/>
            </a:schemeClr>
          </a:solidFill>
          <a:ln w="12700" cap="flat" cmpd="sng" algn="ctr">
            <a:solidFill>
              <a:schemeClr val="bg2">
                <a:lumMod val="75000"/>
              </a:schemeClr>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t"/>
          <a:p>
            <a:pPr algn="ctr">
              <a:defRPr lang="ja-JP" altLang="en-US"/>
            </a:pPr>
            <a:r>
              <a:rPr lang="ja-JP" altLang="en-US" sz="1000">
                <a:solidFill>
                  <a:schemeClr val="tx1"/>
                </a:solidFill>
              </a:rPr>
              <a:t>A</a:t>
            </a:r>
            <a:endParaRPr lang="ja-JP" altLang="en-US" sz="700">
              <a:solidFill>
                <a:schemeClr val="tx1"/>
              </a:solidFill>
            </a:endParaRPr>
          </a:p>
        </p:txBody>
      </p:sp>
      <p:pic>
        <p:nvPicPr>
          <p:cNvPr id="1227" name="図 333"/>
          <p:cNvPicPr>
            <a:picLocks noChangeAspect="1"/>
          </p:cNvPicPr>
          <p:nvPr/>
        </p:nvPicPr>
        <p:blipFill>
          <a:blip r:embed="rId2">
            <a:lum bright="20000"/>
            <a:duotone>
              <a:prstClr val="black"/>
              <a:srgbClr val="D9C3A5">
                <a:tint val="50000"/>
                <a:satMod val="180000"/>
              </a:srgbClr>
            </a:duotone>
          </a:blip>
          <a:stretch>
            <a:fillRect/>
          </a:stretch>
        </p:blipFill>
        <p:spPr>
          <a:xfrm>
            <a:off x="5179534" y="7675010"/>
            <a:ext cx="289873" cy="243384"/>
          </a:xfrm>
          <a:prstGeom prst="rect">
            <a:avLst/>
          </a:prstGeom>
        </p:spPr>
      </p:pic>
      <p:pic>
        <p:nvPicPr>
          <p:cNvPr id="1228" name="図 334"/>
          <p:cNvPicPr>
            <a:picLocks noChangeAspect="1"/>
          </p:cNvPicPr>
          <p:nvPr/>
        </p:nvPicPr>
        <p:blipFill>
          <a:blip r:embed="rId1">
            <a:lum bright="20000"/>
            <a:duotone>
              <a:prstClr val="black"/>
              <a:srgbClr val="D9C3A5">
                <a:tint val="50000"/>
                <a:satMod val="180000"/>
              </a:srgbClr>
            </a:duotone>
          </a:blip>
          <a:stretch>
            <a:fillRect/>
          </a:stretch>
        </p:blipFill>
        <p:spPr>
          <a:xfrm>
            <a:off x="4853904" y="7698325"/>
            <a:ext cx="253630" cy="192685"/>
          </a:xfrm>
          <a:prstGeom prst="rect">
            <a:avLst/>
          </a:prstGeom>
        </p:spPr>
      </p:pic>
      <p:sp>
        <p:nvSpPr>
          <p:cNvPr id="1229" name="図形 335"/>
          <p:cNvSpPr/>
          <p:nvPr/>
        </p:nvSpPr>
        <p:spPr>
          <a:xfrm>
            <a:off x="5593709" y="7453396"/>
            <a:ext cx="787292" cy="499091"/>
          </a:xfrm>
          <a:custGeom>
            <a:avLst/>
            <a:gdLst/>
            <a:ahLst/>
            <a:cxnLst/>
            <a:rect l="l" t="t" r="r" b="b"/>
            <a:pathLst>
              <a:path w="21600" h="21600" extrusionOk="1">
                <a:moveTo>
                  <a:pt x="0" y="21600"/>
                </a:moveTo>
                <a:lnTo>
                  <a:pt x="21600" y="21600"/>
                </a:lnTo>
                <a:lnTo>
                  <a:pt x="21600" y="7503"/>
                </a:lnTo>
                <a:lnTo>
                  <a:pt x="10800" y="0"/>
                </a:lnTo>
                <a:lnTo>
                  <a:pt x="7477" y="2558"/>
                </a:lnTo>
                <a:lnTo>
                  <a:pt x="0" y="7503"/>
                </a:lnTo>
                <a:lnTo>
                  <a:pt x="0" y="21600"/>
                </a:lnTo>
                <a:close/>
              </a:path>
            </a:pathLst>
          </a:custGeom>
          <a:solidFill>
            <a:schemeClr val="bg1">
              <a:lumMod val="95000"/>
            </a:schemeClr>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t"/>
          <a:p>
            <a:pPr algn="ctr">
              <a:defRPr lang="ja-JP" altLang="en-US"/>
            </a:pPr>
            <a:r>
              <a:rPr lang="ja-JP" altLang="en-US" sz="1000">
                <a:solidFill>
                  <a:schemeClr val="tx1"/>
                </a:solidFill>
              </a:rPr>
              <a:t>B</a:t>
            </a:r>
            <a:endParaRPr lang="ja-JP" altLang="en-US" sz="700">
              <a:solidFill>
                <a:schemeClr val="tx1"/>
              </a:solidFill>
            </a:endParaRPr>
          </a:p>
        </p:txBody>
      </p:sp>
      <p:pic>
        <p:nvPicPr>
          <p:cNvPr id="1230" name="図 337"/>
          <p:cNvPicPr/>
          <p:nvPr/>
        </p:nvPicPr>
        <p:blipFill>
          <a:blip r:embed="rId2">
            <a:lum bright="-20000" contrast="-20000"/>
            <a:duotone>
              <a:prstClr val="black"/>
              <a:srgbClr val="D9C3A5">
                <a:tint val="50000"/>
                <a:satMod val="180000"/>
              </a:srgbClr>
            </a:duotone>
          </a:blip>
          <a:stretch>
            <a:fillRect/>
          </a:stretch>
        </p:blipFill>
        <p:spPr>
          <a:xfrm>
            <a:off x="6044780" y="7653464"/>
            <a:ext cx="264221" cy="231932"/>
          </a:xfrm>
          <a:prstGeom prst="rect">
            <a:avLst/>
          </a:prstGeom>
        </p:spPr>
      </p:pic>
      <p:pic>
        <p:nvPicPr>
          <p:cNvPr id="1231" name="図 338"/>
          <p:cNvPicPr>
            <a:picLocks noChangeAspect="1"/>
          </p:cNvPicPr>
          <p:nvPr/>
        </p:nvPicPr>
        <p:blipFill>
          <a:blip r:embed="rId1">
            <a:lum bright="20000"/>
            <a:duotone>
              <a:prstClr val="black"/>
              <a:srgbClr val="D9C3A5">
                <a:tint val="50000"/>
                <a:satMod val="180000"/>
              </a:srgbClr>
            </a:duotone>
          </a:blip>
          <a:stretch>
            <a:fillRect/>
          </a:stretch>
        </p:blipFill>
        <p:spPr>
          <a:xfrm>
            <a:off x="5664663" y="7690177"/>
            <a:ext cx="253630" cy="192685"/>
          </a:xfrm>
          <a:prstGeom prst="rect">
            <a:avLst/>
          </a:prstGeom>
        </p:spPr>
      </p:pic>
      <p:sp>
        <p:nvSpPr>
          <p:cNvPr id="1232" name="図形 343"/>
          <p:cNvSpPr/>
          <p:nvPr/>
        </p:nvSpPr>
        <p:spPr>
          <a:xfrm>
            <a:off x="4709180" y="3587699"/>
            <a:ext cx="787292" cy="499091"/>
          </a:xfrm>
          <a:custGeom>
            <a:avLst/>
            <a:gdLst/>
            <a:ahLst/>
            <a:cxnLst/>
            <a:rect l="l" t="t" r="r" b="b"/>
            <a:pathLst>
              <a:path w="21600" h="21600" extrusionOk="1">
                <a:moveTo>
                  <a:pt x="0" y="21600"/>
                </a:moveTo>
                <a:lnTo>
                  <a:pt x="21600" y="21600"/>
                </a:lnTo>
                <a:lnTo>
                  <a:pt x="21600" y="7503"/>
                </a:lnTo>
                <a:lnTo>
                  <a:pt x="10800" y="0"/>
                </a:lnTo>
                <a:lnTo>
                  <a:pt x="7477" y="2558"/>
                </a:lnTo>
                <a:lnTo>
                  <a:pt x="0" y="7503"/>
                </a:lnTo>
                <a:lnTo>
                  <a:pt x="0" y="21600"/>
                </a:lnTo>
                <a:close/>
              </a:path>
            </a:pathLst>
          </a:custGeom>
          <a:solidFill>
            <a:schemeClr val="bg1">
              <a:lumMod val="95000"/>
            </a:schemeClr>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t"/>
          <a:p>
            <a:pPr algn="ctr">
              <a:defRPr lang="ja-JP" altLang="en-US"/>
            </a:pPr>
            <a:r>
              <a:rPr lang="ja-JP" altLang="en-US" sz="1000">
                <a:solidFill>
                  <a:schemeClr val="tx1"/>
                </a:solidFill>
              </a:rPr>
              <a:t>A</a:t>
            </a:r>
            <a:endParaRPr lang="ja-JP" altLang="en-US" sz="700">
              <a:solidFill>
                <a:schemeClr val="tx1"/>
              </a:solidFill>
            </a:endParaRPr>
          </a:p>
        </p:txBody>
      </p:sp>
      <p:sp>
        <p:nvSpPr>
          <p:cNvPr id="1233" name="図形 339"/>
          <p:cNvSpPr/>
          <p:nvPr/>
        </p:nvSpPr>
        <p:spPr>
          <a:xfrm>
            <a:off x="1917001" y="3587698"/>
            <a:ext cx="787292" cy="499091"/>
          </a:xfrm>
          <a:custGeom>
            <a:avLst/>
            <a:gdLst/>
            <a:ahLst/>
            <a:cxnLst/>
            <a:rect l="l" t="t" r="r" b="b"/>
            <a:pathLst>
              <a:path w="21600" h="21600" extrusionOk="1">
                <a:moveTo>
                  <a:pt x="0" y="21600"/>
                </a:moveTo>
                <a:lnTo>
                  <a:pt x="21600" y="21600"/>
                </a:lnTo>
                <a:lnTo>
                  <a:pt x="21600" y="7503"/>
                </a:lnTo>
                <a:lnTo>
                  <a:pt x="10800" y="0"/>
                </a:lnTo>
                <a:lnTo>
                  <a:pt x="7477" y="2558"/>
                </a:lnTo>
                <a:lnTo>
                  <a:pt x="0" y="7503"/>
                </a:lnTo>
                <a:lnTo>
                  <a:pt x="0" y="21600"/>
                </a:lnTo>
                <a:close/>
              </a:path>
            </a:pathLst>
          </a:custGeom>
          <a:solidFill>
            <a:schemeClr val="bg1">
              <a:lumMod val="95000"/>
            </a:schemeClr>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t"/>
          <a:p>
            <a:pPr algn="ctr">
              <a:defRPr lang="ja-JP" altLang="en-US"/>
            </a:pPr>
            <a:r>
              <a:rPr lang="ja-JP" altLang="en-US" sz="1000">
                <a:solidFill>
                  <a:schemeClr val="tx1"/>
                </a:solidFill>
              </a:rPr>
              <a:t>A</a:t>
            </a:r>
            <a:endParaRPr lang="ja-JP" altLang="en-US" sz="700">
              <a:solidFill>
                <a:schemeClr val="tx1"/>
              </a:solidFill>
            </a:endParaRPr>
          </a:p>
        </p:txBody>
      </p:sp>
      <p:pic>
        <p:nvPicPr>
          <p:cNvPr id="1234" name="図 340"/>
          <p:cNvPicPr>
            <a:picLocks noChangeAspect="1"/>
          </p:cNvPicPr>
          <p:nvPr/>
        </p:nvPicPr>
        <p:blipFill>
          <a:blip r:embed="rId1">
            <a:lum bright="20000"/>
            <a:duotone>
              <a:prstClr val="black"/>
              <a:srgbClr val="D9C3A5">
                <a:tint val="50000"/>
                <a:satMod val="180000"/>
              </a:srgbClr>
            </a:duotone>
          </a:blip>
          <a:stretch>
            <a:fillRect/>
          </a:stretch>
        </p:blipFill>
        <p:spPr>
          <a:xfrm>
            <a:off x="2149141" y="3801654"/>
            <a:ext cx="313025" cy="237808"/>
          </a:xfrm>
          <a:prstGeom prst="rect">
            <a:avLst/>
          </a:prstGeom>
        </p:spPr>
      </p:pic>
      <p:sp>
        <p:nvSpPr>
          <p:cNvPr id="1235" name="図形 341"/>
          <p:cNvSpPr/>
          <p:nvPr/>
        </p:nvSpPr>
        <p:spPr>
          <a:xfrm>
            <a:off x="4795287" y="3768794"/>
            <a:ext cx="611360" cy="256995"/>
          </a:xfrm>
          <a:prstGeom prst="star32">
            <a:avLst/>
          </a:prstGeom>
          <a:noFill/>
          <a:ln w="3175"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pic>
        <p:nvPicPr>
          <p:cNvPr id="1236" name="図 342"/>
          <p:cNvPicPr>
            <a:picLocks noChangeAspect="1"/>
          </p:cNvPicPr>
          <p:nvPr/>
        </p:nvPicPr>
        <p:blipFill>
          <a:blip r:embed="rId1">
            <a:lum bright="-20000"/>
            <a:duotone>
              <a:prstClr val="black"/>
              <a:srgbClr val="D9C3A5">
                <a:tint val="50000"/>
                <a:satMod val="180000"/>
              </a:srgbClr>
            </a:duotone>
          </a:blip>
          <a:stretch>
            <a:fillRect/>
          </a:stretch>
        </p:blipFill>
        <p:spPr>
          <a:xfrm>
            <a:off x="4955799" y="3826087"/>
            <a:ext cx="290336" cy="220571"/>
          </a:xfrm>
          <a:prstGeom prst="rect">
            <a:avLst/>
          </a:prstGeom>
        </p:spPr>
      </p:pic>
      <p:sp>
        <p:nvSpPr>
          <p:cNvPr id="1237" name="図形 344"/>
          <p:cNvSpPr/>
          <p:nvPr/>
        </p:nvSpPr>
        <p:spPr>
          <a:xfrm>
            <a:off x="3933001" y="3836663"/>
            <a:ext cx="439106" cy="167789"/>
          </a:xfrm>
          <a:prstGeom prst="rightArrow">
            <a:avLst/>
          </a:prstGeom>
          <a:solidFill>
            <a:schemeClr val="bg1">
              <a:lumMod val="95000"/>
            </a:schemeClr>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238" name="図形 345"/>
          <p:cNvSpPr/>
          <p:nvPr/>
        </p:nvSpPr>
        <p:spPr>
          <a:xfrm>
            <a:off x="1923582" y="8427535"/>
            <a:ext cx="787292" cy="499091"/>
          </a:xfrm>
          <a:custGeom>
            <a:avLst/>
            <a:gdLst/>
            <a:ahLst/>
            <a:cxnLst/>
            <a:rect l="l" t="t" r="r" b="b"/>
            <a:pathLst>
              <a:path w="21600" h="21600" extrusionOk="1">
                <a:moveTo>
                  <a:pt x="0" y="21600"/>
                </a:moveTo>
                <a:lnTo>
                  <a:pt x="21600" y="21600"/>
                </a:lnTo>
                <a:lnTo>
                  <a:pt x="21600" y="7503"/>
                </a:lnTo>
                <a:lnTo>
                  <a:pt x="10800" y="0"/>
                </a:lnTo>
                <a:lnTo>
                  <a:pt x="7477" y="2558"/>
                </a:lnTo>
                <a:lnTo>
                  <a:pt x="0" y="7503"/>
                </a:lnTo>
                <a:lnTo>
                  <a:pt x="0" y="21600"/>
                </a:lnTo>
                <a:close/>
              </a:path>
            </a:pathLst>
          </a:custGeom>
          <a:solidFill>
            <a:schemeClr val="bg1">
              <a:lumMod val="95000"/>
            </a:schemeClr>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t"/>
          <a:p>
            <a:pPr algn="ctr">
              <a:defRPr lang="ja-JP" altLang="en-US"/>
            </a:pPr>
            <a:r>
              <a:rPr lang="ja-JP" altLang="en-US" sz="1000">
                <a:solidFill>
                  <a:schemeClr val="tx1"/>
                </a:solidFill>
              </a:rPr>
              <a:t>A</a:t>
            </a:r>
            <a:endParaRPr lang="ja-JP" altLang="en-US" sz="700">
              <a:solidFill>
                <a:schemeClr val="tx1"/>
              </a:solidFill>
            </a:endParaRPr>
          </a:p>
        </p:txBody>
      </p:sp>
      <p:pic>
        <p:nvPicPr>
          <p:cNvPr id="1239" name="図 346"/>
          <p:cNvPicPr>
            <a:picLocks noChangeAspect="1"/>
          </p:cNvPicPr>
          <p:nvPr/>
        </p:nvPicPr>
        <p:blipFill>
          <a:blip r:embed="rId2">
            <a:lum bright="20000"/>
            <a:duotone>
              <a:prstClr val="black"/>
              <a:srgbClr val="D9C3A5">
                <a:tint val="50000"/>
                <a:satMod val="180000"/>
              </a:srgbClr>
            </a:duotone>
          </a:blip>
          <a:stretch>
            <a:fillRect/>
          </a:stretch>
        </p:blipFill>
        <p:spPr>
          <a:xfrm>
            <a:off x="2355582" y="8643535"/>
            <a:ext cx="289873" cy="243384"/>
          </a:xfrm>
          <a:prstGeom prst="rect">
            <a:avLst/>
          </a:prstGeom>
        </p:spPr>
      </p:pic>
      <p:pic>
        <p:nvPicPr>
          <p:cNvPr id="1240" name="図 347"/>
          <p:cNvPicPr>
            <a:picLocks noChangeAspect="1"/>
          </p:cNvPicPr>
          <p:nvPr/>
        </p:nvPicPr>
        <p:blipFill>
          <a:blip r:embed="rId1">
            <a:lum bright="20000"/>
            <a:duotone>
              <a:prstClr val="black"/>
              <a:srgbClr val="D9C3A5">
                <a:tint val="50000"/>
                <a:satMod val="180000"/>
              </a:srgbClr>
            </a:duotone>
          </a:blip>
          <a:stretch>
            <a:fillRect/>
          </a:stretch>
        </p:blipFill>
        <p:spPr>
          <a:xfrm>
            <a:off x="2029952" y="8666850"/>
            <a:ext cx="253630" cy="192685"/>
          </a:xfrm>
          <a:prstGeom prst="rect">
            <a:avLst/>
          </a:prstGeom>
        </p:spPr>
      </p:pic>
      <p:sp>
        <p:nvSpPr>
          <p:cNvPr id="1241" name="図形 351"/>
          <p:cNvSpPr/>
          <p:nvPr/>
        </p:nvSpPr>
        <p:spPr>
          <a:xfrm>
            <a:off x="3933001" y="8681333"/>
            <a:ext cx="439106" cy="167789"/>
          </a:xfrm>
          <a:prstGeom prst="rightArrow">
            <a:avLst/>
          </a:prstGeom>
          <a:solidFill>
            <a:schemeClr val="bg1">
              <a:lumMod val="95000"/>
            </a:schemeClr>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242" name="図形 352"/>
          <p:cNvSpPr/>
          <p:nvPr/>
        </p:nvSpPr>
        <p:spPr>
          <a:xfrm>
            <a:off x="4755557" y="8427534"/>
            <a:ext cx="787292" cy="499091"/>
          </a:xfrm>
          <a:custGeom>
            <a:avLst/>
            <a:gdLst/>
            <a:ahLst/>
            <a:cxnLst/>
            <a:rect l="l" t="t" r="r" b="b"/>
            <a:pathLst>
              <a:path w="21600" h="21600" extrusionOk="1">
                <a:moveTo>
                  <a:pt x="0" y="21600"/>
                </a:moveTo>
                <a:lnTo>
                  <a:pt x="21600" y="21600"/>
                </a:lnTo>
                <a:lnTo>
                  <a:pt x="21600" y="7503"/>
                </a:lnTo>
                <a:lnTo>
                  <a:pt x="10800" y="0"/>
                </a:lnTo>
                <a:lnTo>
                  <a:pt x="7477" y="2558"/>
                </a:lnTo>
                <a:lnTo>
                  <a:pt x="0" y="7503"/>
                </a:lnTo>
                <a:lnTo>
                  <a:pt x="0" y="21600"/>
                </a:lnTo>
                <a:close/>
              </a:path>
            </a:pathLst>
          </a:custGeom>
          <a:solidFill>
            <a:schemeClr val="bg1">
              <a:lumMod val="95000"/>
            </a:schemeClr>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t"/>
          <a:p>
            <a:pPr algn="ctr">
              <a:defRPr lang="ja-JP" altLang="en-US"/>
            </a:pPr>
            <a:r>
              <a:rPr lang="ja-JP" altLang="en-US" sz="1000">
                <a:solidFill>
                  <a:schemeClr val="tx1"/>
                </a:solidFill>
              </a:rPr>
              <a:t>A</a:t>
            </a:r>
            <a:endParaRPr lang="ja-JP" altLang="en-US" sz="700">
              <a:solidFill>
                <a:schemeClr val="tx1"/>
              </a:solidFill>
            </a:endParaRPr>
          </a:p>
        </p:txBody>
      </p:sp>
      <p:pic>
        <p:nvPicPr>
          <p:cNvPr id="1243" name="図 353"/>
          <p:cNvPicPr>
            <a:picLocks noChangeAspect="1"/>
          </p:cNvPicPr>
          <p:nvPr/>
        </p:nvPicPr>
        <p:blipFill>
          <a:blip r:embed="rId2">
            <a:lum bright="20000"/>
            <a:duotone>
              <a:prstClr val="black"/>
              <a:srgbClr val="D9C3A5">
                <a:tint val="50000"/>
                <a:satMod val="180000"/>
              </a:srgbClr>
            </a:duotone>
          </a:blip>
          <a:stretch>
            <a:fillRect/>
          </a:stretch>
        </p:blipFill>
        <p:spPr>
          <a:xfrm>
            <a:off x="5187557" y="8643534"/>
            <a:ext cx="289873" cy="243384"/>
          </a:xfrm>
          <a:prstGeom prst="rect">
            <a:avLst/>
          </a:prstGeom>
        </p:spPr>
      </p:pic>
      <p:pic>
        <p:nvPicPr>
          <p:cNvPr id="1244" name="図 354"/>
          <p:cNvPicPr>
            <a:picLocks noChangeAspect="1"/>
          </p:cNvPicPr>
          <p:nvPr/>
        </p:nvPicPr>
        <p:blipFill>
          <a:blip r:embed="rId1">
            <a:lum bright="20000"/>
            <a:duotone>
              <a:prstClr val="black"/>
              <a:srgbClr val="D9C3A5">
                <a:tint val="50000"/>
                <a:satMod val="180000"/>
              </a:srgbClr>
            </a:duotone>
          </a:blip>
          <a:stretch>
            <a:fillRect/>
          </a:stretch>
        </p:blipFill>
        <p:spPr>
          <a:xfrm>
            <a:off x="4861927" y="8666849"/>
            <a:ext cx="253630" cy="192685"/>
          </a:xfrm>
          <a:prstGeom prst="rect">
            <a:avLst/>
          </a:prstGeom>
        </p:spPr>
      </p:pic>
      <p:pic>
        <p:nvPicPr>
          <p:cNvPr id="1245" name="図 355"/>
          <p:cNvPicPr>
            <a:picLocks noChangeAspect="1"/>
          </p:cNvPicPr>
          <p:nvPr/>
        </p:nvPicPr>
        <p:blipFill>
          <a:blip r:embed="rId3">
            <a:lum bright="-20000" contrast="80000"/>
            <a:duotone>
              <a:prstClr val="black"/>
              <a:srgbClr val="D9C3A5">
                <a:tint val="50000"/>
                <a:satMod val="180000"/>
              </a:srgbClr>
            </a:duotone>
          </a:blip>
          <a:stretch>
            <a:fillRect/>
          </a:stretch>
        </p:blipFill>
        <p:spPr>
          <a:xfrm>
            <a:off x="5241640" y="8260581"/>
            <a:ext cx="352068" cy="327430"/>
          </a:xfrm>
          <a:prstGeom prst="rect">
            <a:avLst/>
          </a:prstGeom>
        </p:spPr>
      </p:pic>
      <p:graphicFrame>
        <p:nvGraphicFramePr>
          <p:cNvPr id="1246" name="四角形 409"/>
          <p:cNvGraphicFramePr>
            <a:graphicFrameLocks noGrp="1"/>
          </p:cNvGraphicFramePr>
          <p:nvPr/>
        </p:nvGraphicFramePr>
        <p:xfrm>
          <a:off x="387647" y="9053640"/>
          <a:ext cx="6248100" cy="795360"/>
        </p:xfrm>
        <a:graphic>
          <a:graphicData uri="http://schemas.openxmlformats.org/drawingml/2006/table">
            <a:tbl>
              <a:tblPr firstRow="1" bandRow="1">
                <a:tableStyleId>{5940675A-B579-460E-94D1-54222C63F5DA}</a:tableStyleId>
              </a:tblPr>
              <a:tblGrid>
                <a:gridCol w="1562025"/>
                <a:gridCol w="1562025"/>
                <a:gridCol w="1562025"/>
                <a:gridCol w="1562025"/>
              </a:tblGrid>
              <a:tr h="347174">
                <a:tc>
                  <a:txBody>
                    <a:bodyPr/>
                    <a:lstStyle/>
                    <a:p>
                      <a:pPr algn="ctr"/>
                      <a:r>
                        <a:rPr kumimoji="1" lang="ja-JP" altLang="en-US" sz="1100" b="1" dirty="0"/>
                        <a:t>基礎ポイント</a:t>
                      </a:r>
                      <a:endParaRPr kumimoji="1" lang="ja-JP" altLang="en-US" sz="1400" b="1" dirty="0"/>
                    </a:p>
                  </a:txBody>
                  <a:tcPr marL="91440" marR="91440" marT="45720" marB="45720" vert="horz" anchor="ctr" anchorCtr="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2"/>
                    </a:solidFill>
                  </a:tcPr>
                </a:tc>
                <a:tc>
                  <a:txBody>
                    <a:bodyPr/>
                    <a:lstStyle/>
                    <a:p>
                      <a:pPr algn="ctr"/>
                      <a:r>
                        <a:rPr kumimoji="1" lang="ja-JP" altLang="en-US" sz="1100" b="1" dirty="0"/>
                        <a:t>出荷データ</a:t>
                      </a:r>
                      <a:endParaRPr kumimoji="1" lang="ja-JP" altLang="en-US" sz="1100" b="1" dirty="0"/>
                    </a:p>
                    <a:p>
                      <a:pPr algn="ctr"/>
                      <a:r>
                        <a:rPr kumimoji="1" lang="ja-JP" altLang="en-US" sz="1100" b="1" dirty="0"/>
                        <a:t>接続加算</a:t>
                      </a:r>
                      <a:endParaRPr kumimoji="1" lang="ja-JP" altLang="en-US" sz="1400" b="1" dirty="0"/>
                    </a:p>
                  </a:txBody>
                  <a:tcPr marL="91440" marR="91440" marT="45720" marB="45720" vert="horz" anchor="ctr" anchorCtr="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2"/>
                    </a:solidFill>
                  </a:tcPr>
                </a:tc>
                <a:tc>
                  <a:txBody>
                    <a:bodyPr/>
                    <a:lstStyle/>
                    <a:p>
                      <a:pPr algn="ctr"/>
                      <a:r>
                        <a:rPr kumimoji="1" lang="ja-JP" altLang="en-US" sz="1100" b="1" dirty="0"/>
                        <a:t>環境データ</a:t>
                      </a:r>
                      <a:endParaRPr kumimoji="1" lang="ja-JP" altLang="en-US" sz="1100" b="1" dirty="0"/>
                    </a:p>
                    <a:p>
                      <a:pPr algn="ctr"/>
                      <a:r>
                        <a:rPr kumimoji="1" lang="ja-JP" altLang="en-US" sz="1100" b="1" dirty="0"/>
                        <a:t>接続加算</a:t>
                      </a:r>
                      <a:endParaRPr kumimoji="1" lang="ja-JP" altLang="en-US" sz="1400" b="1" dirty="0"/>
                    </a:p>
                  </a:txBody>
                  <a:tcPr marL="91440" marR="91440" marT="45720" marB="45720" vert="horz" anchor="ctr" anchorCtr="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2"/>
                    </a:solidFill>
                  </a:tcPr>
                </a:tc>
                <a:tc>
                  <a:txBody>
                    <a:bodyPr/>
                    <a:lstStyle/>
                    <a:p>
                      <a:pPr algn="ctr"/>
                      <a:r>
                        <a:rPr kumimoji="1" lang="ja-JP" altLang="en-US" sz="1100" b="1" dirty="0"/>
                        <a:t>申請ポイント</a:t>
                      </a:r>
                      <a:endParaRPr kumimoji="1" lang="ja-JP" altLang="en-US" sz="1100" b="1" dirty="0"/>
                    </a:p>
                    <a:p>
                      <a:pPr algn="ctr"/>
                      <a:r>
                        <a:rPr kumimoji="1" lang="ja-JP" altLang="en-US" sz="1100" b="1" dirty="0"/>
                        <a:t>合計</a:t>
                      </a:r>
                      <a:endParaRPr kumimoji="1" lang="ja-JP" altLang="en-US" sz="1400" b="1" dirty="0"/>
                    </a:p>
                  </a:txBody>
                  <a:tcPr marL="91440" marR="91440" marT="45720" marB="45720" vert="horz" anchor="ctr" anchorCtr="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2"/>
                    </a:solidFill>
                  </a:tcPr>
                </a:tc>
              </a:tr>
              <a:tr h="340743">
                <a:tc>
                  <a:txBody>
                    <a:bodyPr/>
                    <a:lstStyle/>
                    <a:p>
                      <a:pPr algn="ctr"/>
                      <a:endParaRPr kumimoji="1" lang="ja-JP" altLang="en-US" b="1" dirty="0">
                        <a:solidFill>
                          <a:srgbClr val="FF0000"/>
                        </a:solidFill>
                        <a:latin typeface="HGP創英角ﾎﾟｯﾌﾟ体"/>
                        <a:ea typeface="HGP創英角ﾎﾟｯﾌﾟ体"/>
                      </a:endParaRPr>
                    </a:p>
                  </a:txBody>
                  <a:tcPr marL="91440" marR="91440" marT="45720" marB="45720" vert="horz" anchor="ctr" anchorCtr="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endParaRPr kumimoji="1" lang="ja-JP" altLang="en-US" b="1" dirty="0">
                        <a:solidFill>
                          <a:srgbClr val="FF0000"/>
                        </a:solidFill>
                        <a:latin typeface="HGP創英角ﾎﾟｯﾌﾟ体"/>
                        <a:ea typeface="HGP創英角ﾎﾟｯﾌﾟ体"/>
                      </a:endParaRPr>
                    </a:p>
                  </a:txBody>
                  <a:tcPr marL="91440" marR="91440" marT="45720" marB="45720" vert="horz" anchor="ctr" anchorCtr="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endParaRPr kumimoji="1" lang="ja-JP" altLang="en-US" b="1" dirty="0">
                        <a:solidFill>
                          <a:srgbClr val="FF0000"/>
                        </a:solidFill>
                        <a:latin typeface="HGP創英角ﾎﾟｯﾌﾟ体"/>
                        <a:ea typeface="HGP創英角ﾎﾟｯﾌﾟ体"/>
                      </a:endParaRPr>
                    </a:p>
                  </a:txBody>
                  <a:tcPr marL="91440" marR="91440" marT="45720" marB="45720" vert="horz" anchor="ctr" anchorCtr="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endParaRPr kumimoji="1" lang="ja-JP" altLang="en-US" b="1" dirty="0">
                        <a:solidFill>
                          <a:srgbClr val="FF0000"/>
                        </a:solidFill>
                        <a:latin typeface="HGP創英角ﾎﾟｯﾌﾟ体"/>
                        <a:ea typeface="HGP創英角ﾎﾟｯﾌﾟ体"/>
                      </a:endParaRPr>
                    </a:p>
                  </a:txBody>
                  <a:tcPr marL="91440" marR="91440" marT="45720" marB="45720" vert="horz" anchor="ctr" anchorCtr="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noFill/>
                  </a:tcPr>
                </a:tc>
              </a:tr>
            </a:tbl>
          </a:graphicData>
        </a:graphic>
      </p:graphicFrame>
      <p:sp>
        <p:nvSpPr>
          <p:cNvPr id="1247" name="テキスト 410"/>
          <p:cNvSpPr txBox="1"/>
          <p:nvPr/>
        </p:nvSpPr>
        <p:spPr>
          <a:xfrm>
            <a:off x="383997" y="449840"/>
            <a:ext cx="6251405" cy="337661"/>
          </a:xfrm>
          <a:prstGeom prst="rect">
            <a:avLst/>
          </a:prstGeom>
          <a:ln w="12700">
            <a:solidFill>
              <a:schemeClr val="tx1">
                <a:lumMod val="75000"/>
                <a:lumOff val="25000"/>
              </a:schemeClr>
            </a:solidFill>
          </a:ln>
        </p:spPr>
        <p:txBody>
          <a:bodyPr wrap="square">
            <a:spAutoFit/>
          </a:bodyPr>
          <a:p>
            <a:pPr>
              <a:defRPr lang="ja-JP" altLang="en-US"/>
            </a:pPr>
            <a:r>
              <a:rPr lang="ja-JP" altLang="en-US" sz="1400" b="1" u="none"/>
              <a:t>農家名：　　　　　</a:t>
            </a:r>
            <a:r>
              <a:rPr lang="ja-JP" altLang="en-US" sz="1600" b="1" u="none"/>
              <a:t>　</a:t>
            </a:r>
            <a:r>
              <a:rPr lang="ja-JP" altLang="en-US" sz="1400" b="1" u="none"/>
              <a:t>　　　　　　ハウス名：　</a:t>
            </a:r>
            <a:r>
              <a:rPr lang="ja-JP" altLang="en-US" sz="1400" b="1" u="none"/>
              <a:t>　</a:t>
            </a:r>
            <a:r>
              <a:rPr lang="ja-JP" altLang="en-US" sz="1400" b="1" u="none"/>
              <a:t>　　　　　　　　　　　　　　</a:t>
            </a:r>
            <a:endParaRPr lang="ja-JP" altLang="en-US" b="1" u="none"/>
          </a:p>
        </p:txBody>
      </p:sp>
      <p:sp>
        <p:nvSpPr>
          <p:cNvPr id="1248" name="テキスト 398"/>
          <p:cNvSpPr txBox="1"/>
          <p:nvPr/>
        </p:nvSpPr>
        <p:spPr>
          <a:xfrm>
            <a:off x="5552416" y="1670902"/>
            <a:ext cx="1116584" cy="506938"/>
          </a:xfrm>
          <a:prstGeom prst="rect">
            <a:avLst/>
          </a:prstGeom>
        </p:spPr>
        <p:txBody>
          <a:bodyPr wrap="square">
            <a:spAutoFit/>
          </a:bodyPr>
          <a:p>
            <a:pPr>
              <a:defRPr lang="ja-JP" altLang="en-US"/>
            </a:pPr>
            <a:r>
              <a:rPr lang="ja-JP" altLang="en-US" sz="900">
                <a:latin typeface="+mn-ea"/>
                <a:ea typeface="+mn-ea"/>
              </a:rPr>
              <a:t>(追加)</a:t>
            </a:r>
            <a:endParaRPr lang="ja-JP" altLang="en-US" sz="900">
              <a:latin typeface="+mn-ea"/>
              <a:ea typeface="+mn-ea"/>
            </a:endParaRPr>
          </a:p>
          <a:p>
            <a:pPr>
              <a:defRPr lang="ja-JP" altLang="en-US"/>
            </a:pPr>
            <a:r>
              <a:rPr lang="ja-JP" altLang="en-US" sz="900">
                <a:latin typeface="+mn-ea"/>
                <a:ea typeface="+mn-ea"/>
              </a:rPr>
              <a:t>・環境測定装置</a:t>
            </a:r>
            <a:endParaRPr lang="ja-JP" altLang="en-US" sz="900">
              <a:latin typeface="+mn-ea"/>
              <a:ea typeface="+mn-ea"/>
            </a:endParaRPr>
          </a:p>
          <a:p>
            <a:pPr>
              <a:defRPr lang="ja-JP" altLang="en-US"/>
            </a:pPr>
            <a:r>
              <a:rPr lang="ja-JP" altLang="en-US" sz="900">
                <a:latin typeface="+mn-ea"/>
                <a:ea typeface="+mn-ea"/>
              </a:rPr>
              <a:t>・炭酸ガス発生機</a:t>
            </a:r>
            <a:endParaRPr lang="ja-JP" altLang="en-US" sz="900">
              <a:latin typeface="+mn-ea"/>
              <a:ea typeface="+mn-ea"/>
            </a:endParaRPr>
          </a:p>
        </p:txBody>
      </p:sp>
      <p:sp>
        <p:nvSpPr>
          <p:cNvPr id="1249" name="テキスト 399"/>
          <p:cNvSpPr txBox="1"/>
          <p:nvPr/>
        </p:nvSpPr>
        <p:spPr>
          <a:xfrm>
            <a:off x="5552416" y="4689335"/>
            <a:ext cx="1116584" cy="368439"/>
          </a:xfrm>
          <a:prstGeom prst="rect">
            <a:avLst/>
          </a:prstGeom>
        </p:spPr>
        <p:txBody>
          <a:bodyPr wrap="square">
            <a:spAutoFit/>
          </a:bodyPr>
          <a:p>
            <a:pPr>
              <a:defRPr lang="ja-JP" altLang="en-US"/>
            </a:pPr>
            <a:r>
              <a:rPr lang="ja-JP" altLang="en-US" sz="900">
                <a:latin typeface="+mn-ea"/>
                <a:ea typeface="+mn-ea"/>
              </a:rPr>
              <a:t>(追加)</a:t>
            </a:r>
            <a:endParaRPr lang="ja-JP" altLang="en-US" sz="900">
              <a:latin typeface="+mn-ea"/>
              <a:ea typeface="+mn-ea"/>
            </a:endParaRPr>
          </a:p>
          <a:p>
            <a:pPr>
              <a:defRPr lang="ja-JP" altLang="en-US"/>
            </a:pPr>
            <a:r>
              <a:rPr lang="ja-JP" altLang="en-US" sz="900">
                <a:latin typeface="+mn-ea"/>
                <a:ea typeface="+mn-ea"/>
              </a:rPr>
              <a:t>・炭酸ガス発生機</a:t>
            </a:r>
            <a:endParaRPr lang="ja-JP" altLang="en-US" sz="900">
              <a:latin typeface="+mn-ea"/>
              <a:ea typeface="+mn-ea"/>
            </a:endParaRPr>
          </a:p>
        </p:txBody>
      </p:sp>
      <p:sp>
        <p:nvSpPr>
          <p:cNvPr id="1250" name="テキスト 400"/>
          <p:cNvSpPr txBox="1"/>
          <p:nvPr/>
        </p:nvSpPr>
        <p:spPr>
          <a:xfrm>
            <a:off x="5589000" y="2745401"/>
            <a:ext cx="1037263" cy="368439"/>
          </a:xfrm>
          <a:prstGeom prst="rect">
            <a:avLst/>
          </a:prstGeom>
        </p:spPr>
        <p:txBody>
          <a:bodyPr wrap="square">
            <a:spAutoFit/>
          </a:bodyPr>
          <a:p>
            <a:pPr>
              <a:defRPr lang="ja-JP" altLang="en-US"/>
            </a:pPr>
            <a:r>
              <a:rPr lang="ja-JP" altLang="en-US" sz="900">
                <a:latin typeface="+mn-ea"/>
                <a:ea typeface="+mn-ea"/>
              </a:rPr>
              <a:t>(追加)</a:t>
            </a:r>
            <a:endParaRPr lang="ja-JP" altLang="en-US" sz="900">
              <a:latin typeface="+mn-ea"/>
              <a:ea typeface="+mn-ea"/>
            </a:endParaRPr>
          </a:p>
          <a:p>
            <a:pPr>
              <a:defRPr lang="ja-JP" altLang="en-US"/>
            </a:pPr>
            <a:r>
              <a:rPr lang="ja-JP" altLang="en-US" sz="900">
                <a:latin typeface="+mn-ea"/>
                <a:ea typeface="+mn-ea"/>
              </a:rPr>
              <a:t>・通信ボックス</a:t>
            </a:r>
            <a:endParaRPr lang="ja-JP" altLang="en-US" sz="900">
              <a:latin typeface="+mn-ea"/>
              <a:ea typeface="+mn-ea"/>
            </a:endParaRPr>
          </a:p>
        </p:txBody>
      </p:sp>
      <p:sp>
        <p:nvSpPr>
          <p:cNvPr id="1251" name="テキスト 401"/>
          <p:cNvSpPr txBox="1"/>
          <p:nvPr/>
        </p:nvSpPr>
        <p:spPr>
          <a:xfrm>
            <a:off x="5619257" y="3700841"/>
            <a:ext cx="1049743" cy="348999"/>
          </a:xfrm>
          <a:prstGeom prst="rect">
            <a:avLst/>
          </a:prstGeom>
        </p:spPr>
        <p:txBody>
          <a:bodyPr wrap="square" lIns="36000" tIns="36000" rIns="36000" bIns="36000" anchor="ctr" anchorCtr="0">
            <a:spAutoFit/>
          </a:bodyPr>
          <a:p>
            <a:pPr>
              <a:defRPr lang="ja-JP" altLang="en-US"/>
            </a:pPr>
            <a:r>
              <a:rPr lang="ja-JP" altLang="en-US" sz="900">
                <a:latin typeface="+mn-ea"/>
                <a:ea typeface="+mn-ea"/>
              </a:rPr>
              <a:t>（高度化）</a:t>
            </a:r>
            <a:endParaRPr lang="ja-JP" altLang="en-US" sz="900">
              <a:latin typeface="+mn-ea"/>
              <a:ea typeface="+mn-ea"/>
            </a:endParaRPr>
          </a:p>
          <a:p>
            <a:pPr>
              <a:defRPr lang="ja-JP" altLang="en-US"/>
            </a:pPr>
            <a:r>
              <a:rPr lang="ja-JP" altLang="en-US" sz="900">
                <a:latin typeface="+mn-ea"/>
                <a:ea typeface="+mn-ea"/>
              </a:rPr>
              <a:t>・</a:t>
            </a:r>
            <a:r>
              <a:rPr lang="ja-JP" altLang="en-US" sz="900">
                <a:latin typeface="+mn-ea"/>
                <a:ea typeface="+mn-ea"/>
              </a:rPr>
              <a:t>環境測定装置</a:t>
            </a:r>
            <a:endParaRPr lang="ja-JP" altLang="en-US" sz="900">
              <a:latin typeface="+mn-ea"/>
              <a:ea typeface="+mn-ea"/>
            </a:endParaRPr>
          </a:p>
        </p:txBody>
      </p:sp>
      <p:sp>
        <p:nvSpPr>
          <p:cNvPr id="1252" name="テキスト 402"/>
          <p:cNvSpPr txBox="1"/>
          <p:nvPr/>
        </p:nvSpPr>
        <p:spPr>
          <a:xfrm>
            <a:off x="5552416" y="5697401"/>
            <a:ext cx="1116584" cy="368439"/>
          </a:xfrm>
          <a:prstGeom prst="rect">
            <a:avLst/>
          </a:prstGeom>
        </p:spPr>
        <p:txBody>
          <a:bodyPr wrap="square">
            <a:spAutoFit/>
          </a:bodyPr>
          <a:p>
            <a:pPr>
              <a:defRPr lang="ja-JP" altLang="en-US"/>
            </a:pPr>
            <a:r>
              <a:rPr lang="ja-JP" altLang="en-US" sz="900">
                <a:latin typeface="+mn-ea"/>
                <a:ea typeface="+mn-ea"/>
              </a:rPr>
              <a:t>(追加)</a:t>
            </a:r>
            <a:endParaRPr lang="ja-JP" altLang="en-US" sz="900">
              <a:latin typeface="+mn-ea"/>
              <a:ea typeface="+mn-ea"/>
            </a:endParaRPr>
          </a:p>
          <a:p>
            <a:pPr>
              <a:defRPr lang="ja-JP" altLang="en-US"/>
            </a:pPr>
            <a:r>
              <a:rPr lang="ja-JP" altLang="en-US" sz="900">
                <a:latin typeface="+mn-ea"/>
                <a:ea typeface="+mn-ea"/>
              </a:rPr>
              <a:t>・環境測定装置</a:t>
            </a:r>
            <a:endParaRPr lang="ja-JP" altLang="en-US" sz="900">
              <a:latin typeface="+mn-ea"/>
              <a:ea typeface="+mn-ea"/>
            </a:endParaRPr>
          </a:p>
        </p:txBody>
      </p:sp>
      <p:sp>
        <p:nvSpPr>
          <p:cNvPr id="1253" name="テキスト 403"/>
          <p:cNvSpPr txBox="1"/>
          <p:nvPr/>
        </p:nvSpPr>
        <p:spPr>
          <a:xfrm>
            <a:off x="5624416" y="8585840"/>
            <a:ext cx="1116584" cy="368439"/>
          </a:xfrm>
          <a:prstGeom prst="rect">
            <a:avLst/>
          </a:prstGeom>
        </p:spPr>
        <p:txBody>
          <a:bodyPr wrap="square">
            <a:spAutoFit/>
          </a:bodyPr>
          <a:p>
            <a:pPr>
              <a:defRPr lang="ja-JP" altLang="en-US"/>
            </a:pPr>
            <a:r>
              <a:rPr lang="ja-JP" altLang="en-US" sz="900">
                <a:latin typeface="+mn-ea"/>
                <a:ea typeface="+mn-ea"/>
              </a:rPr>
              <a:t>(追加)</a:t>
            </a:r>
            <a:endParaRPr lang="ja-JP" altLang="en-US" sz="900">
              <a:latin typeface="+mn-ea"/>
              <a:ea typeface="+mn-ea"/>
            </a:endParaRPr>
          </a:p>
          <a:p>
            <a:pPr>
              <a:defRPr lang="ja-JP" altLang="en-US"/>
            </a:pPr>
            <a:r>
              <a:rPr lang="ja-JP" altLang="en-US" sz="900">
                <a:latin typeface="+mn-ea"/>
                <a:ea typeface="+mn-ea"/>
              </a:rPr>
              <a:t>・自動開閉装置</a:t>
            </a:r>
            <a:endParaRPr lang="ja-JP" altLang="en-US" sz="900">
              <a:latin typeface="+mn-ea"/>
              <a:ea typeface="+mn-ea"/>
            </a:endParaRPr>
          </a:p>
        </p:txBody>
      </p:sp>
      <p:sp>
        <p:nvSpPr>
          <p:cNvPr id="1254" name="テキスト 404"/>
          <p:cNvSpPr txBox="1"/>
          <p:nvPr/>
        </p:nvSpPr>
        <p:spPr>
          <a:xfrm>
            <a:off x="4659056" y="7223456"/>
            <a:ext cx="2297944" cy="229939"/>
          </a:xfrm>
          <a:prstGeom prst="rect">
            <a:avLst/>
          </a:prstGeom>
        </p:spPr>
        <p:txBody>
          <a:bodyPr wrap="square">
            <a:spAutoFit/>
          </a:bodyPr>
          <a:p>
            <a:pPr>
              <a:defRPr lang="ja-JP" altLang="en-US"/>
            </a:pPr>
            <a:r>
              <a:rPr lang="ja-JP" altLang="en-US" sz="900">
                <a:latin typeface="+mn-ea"/>
                <a:ea typeface="+mn-ea"/>
              </a:rPr>
              <a:t>(Bハウスへ追加)</a:t>
            </a:r>
            <a:r>
              <a:rPr lang="ja-JP" altLang="en-US" sz="900">
                <a:latin typeface="+mn-ea"/>
                <a:ea typeface="+mn-ea"/>
              </a:rPr>
              <a:t>・炭酸ガス発生機</a:t>
            </a:r>
            <a:endParaRPr lang="ja-JP" altLang="en-US" sz="900">
              <a:latin typeface="+mn-ea"/>
              <a:ea typeface="+mn-ea"/>
            </a:endParaRPr>
          </a:p>
        </p:txBody>
      </p:sp>
      <p:sp>
        <p:nvSpPr>
          <p:cNvPr id="1255" name="テキスト 405"/>
          <p:cNvSpPr txBox="1"/>
          <p:nvPr/>
        </p:nvSpPr>
        <p:spPr>
          <a:xfrm>
            <a:off x="3861000" y="6267901"/>
            <a:ext cx="2907319" cy="229939"/>
          </a:xfrm>
          <a:prstGeom prst="rect">
            <a:avLst/>
          </a:prstGeom>
        </p:spPr>
        <p:txBody>
          <a:bodyPr wrap="square">
            <a:spAutoFit/>
          </a:bodyPr>
          <a:p>
            <a:pPr>
              <a:defRPr lang="ja-JP" altLang="en-US"/>
            </a:pPr>
            <a:r>
              <a:rPr lang="ja-JP" altLang="en-US" sz="900">
                <a:latin typeface="+mn-ea"/>
                <a:ea typeface="+mn-ea"/>
              </a:rPr>
              <a:t>(Bハウスへ追加)</a:t>
            </a:r>
            <a:r>
              <a:rPr lang="ja-JP" altLang="en-US" sz="900">
                <a:latin typeface="+mn-ea"/>
                <a:ea typeface="+mn-ea"/>
              </a:rPr>
              <a:t>・環境測定装置・炭酸ガス発生機</a:t>
            </a:r>
            <a:endParaRPr lang="ja-JP" altLang="en-US" sz="900">
              <a:latin typeface="+mn-ea"/>
              <a:ea typeface="+mn-ea"/>
            </a:endParaRPr>
          </a:p>
        </p:txBody>
      </p:sp>
      <p:pic>
        <p:nvPicPr>
          <p:cNvPr id="1256" name="図 79"/>
          <p:cNvPicPr>
            <a:picLocks noChangeAspect="1"/>
          </p:cNvPicPr>
          <p:nvPr/>
        </p:nvPicPr>
        <p:blipFill>
          <a:blip r:embed="rId4">
            <a:lum bright="-20000"/>
          </a:blip>
          <a:srcRect l="18788" t="15363" r="62816" b="65620"/>
          <a:stretch>
            <a:fillRect/>
          </a:stretch>
        </p:blipFill>
        <p:spPr>
          <a:xfrm>
            <a:off x="4459041" y="2691888"/>
            <a:ext cx="290315" cy="178662"/>
          </a:xfrm>
          <a:prstGeom prst="rect">
            <a:avLst/>
          </a:prstGeom>
        </p:spPr>
      </p:pic>
      <p:sp>
        <p:nvSpPr>
          <p:cNvPr id="1257" name="図形 80"/>
          <p:cNvSpPr>
            <a:spLocks noChangeAspect="1"/>
          </p:cNvSpPr>
          <p:nvPr/>
        </p:nvSpPr>
        <p:spPr>
          <a:xfrm rot="6000000">
            <a:off x="4641747" y="2612332"/>
            <a:ext cx="156108" cy="111348"/>
          </a:xfrm>
          <a:prstGeom prst="lightningBolt">
            <a:avLst/>
          </a:prstGeom>
          <a:solidFill>
            <a:srgbClr val="FFE69A"/>
          </a:solidFill>
          <a:ln w="3175"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p>
            <a:pPr algn="ctr">
              <a:defRPr lang="ja-JP" altLang="en-US"/>
            </a:pPr>
            <a:endParaRPr lang="ja-JP" altLang="en-US"/>
          </a:p>
        </p:txBody>
      </p:sp>
      <p:sp>
        <p:nvSpPr>
          <p:cNvPr id="1258" name="テキスト 158"/>
          <p:cNvSpPr txBox="1"/>
          <p:nvPr/>
        </p:nvSpPr>
        <p:spPr>
          <a:xfrm>
            <a:off x="5517000" y="71437"/>
            <a:ext cx="1129791" cy="306884"/>
          </a:xfrm>
          <a:prstGeom prst="rect">
            <a:avLst/>
          </a:prstGeom>
          <a:ln>
            <a:solidFill>
              <a:schemeClr val="tx1"/>
            </a:solidFill>
          </a:ln>
        </p:spPr>
        <p:txBody>
          <a:bodyPr>
            <a:spAutoFit/>
          </a:bodyPr>
          <a:p>
            <a:pPr algn="ctr">
              <a:defRPr lang="ja-JP" altLang="en-US"/>
            </a:pPr>
            <a:r>
              <a:rPr lang="ja-JP" altLang="en-US" sz="1400" b="1"/>
              <a:t>別紙１</a:t>
            </a:r>
            <a:endParaRPr lang="ja-JP" altLang="en-US" b="1"/>
          </a:p>
        </p:txBody>
      </p:sp>
    </p:spTree>
  </p:cSld>
  <p:clrMapOvr>
    <a:masterClrMapping/>
  </p:clrMapOvr>
</p:sld>
</file>

<file path=ppt/theme/theme1.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vt="http://schemas.openxmlformats.org/officeDocument/2006/docPropsVTypes" xmlns="http://schemas.openxmlformats.org/officeDocument/2006/extended-properties">
  <Application>JUST Focus</Application>
  <AppVersion>4.1.2</AppVersion>
  <PresentationFormat>ユーザー設定</PresentationFormat>
  <Slides>2</Slides>
  <Notes>0</Notes>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creator>437091</dc:creator>
  <cp:lastModifiedBy>446437</cp:lastModifiedBy>
  <dcterms:created xsi:type="dcterms:W3CDTF">2019-11-21T07:23:48Z</dcterms:created>
  <dcterms:modified xsi:type="dcterms:W3CDTF">2022-04-14T02:46:17Z</dcterms:modified>
  <cp:revision>84</cp:revision>
</cp:coreProperties>
</file>

<file path=docProps/custom.xml><?xml version="1.0" encoding="utf-8"?>
<Properties xmlns:vt="http://schemas.openxmlformats.org/officeDocument/2006/docPropsVTypes" xmlns="http://schemas.openxmlformats.org/officeDocument/2006/custom-properties"/>
</file>