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60" r:id="rId2"/>
  </p:sldMasterIdLst>
  <p:notesMasterIdLst>
    <p:notesMasterId r:id="rId3"/>
  </p:notesMasterIdLst>
  <p:sldIdLst>
    <p:sldId id="256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63"/>
    <p:restoredTop sz="94660"/>
  </p:normalViewPr>
  <p:slideViewPr>
    <p:cSldViewPr>
      <p:cViewPr varScale="0">
        <p:scale>
          <a:sx n="81" d="100"/>
          <a:sy n="81" d="100"/>
        </p:scale>
        <p:origin x="-250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9" y="685800"/>
            <a:ext cx="2373924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1" y="396700"/>
            <a:ext cx="1543051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1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2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3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456723"/>
            <a:ext cx="2256235" cy="61713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3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3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5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テキスト 12"/>
          <p:cNvSpPr txBox="1"/>
          <p:nvPr/>
        </p:nvSpPr>
        <p:spPr>
          <a:xfrm>
            <a:off x="248118" y="159166"/>
            <a:ext cx="6361764" cy="291495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300" b="1">
                <a:latin typeface="UD デジタル 教科書体 NK-R"/>
                <a:ea typeface="UD デジタル 教科書体 NK-R"/>
              </a:rPr>
              <a:t>ペアレント・トレーニング（ティーチャーズ・トレーニング）指導者養成セミナー　参加申込書</a:t>
            </a:r>
            <a:r>
              <a:rPr lang="ja-JP" altLang="en-US" sz="1300">
                <a:latin typeface="UD デジタル 教科書体 NK-R"/>
                <a:ea typeface="UD デジタル 教科書体 NK-R"/>
              </a:rPr>
              <a:t> </a:t>
            </a:r>
            <a:r>
              <a:rPr lang="ja-JP" altLang="en-US" sz="1300">
                <a:latin typeface="UD デジタル 教科書体 NK-R"/>
                <a:ea typeface="UD デジタル 教科書体 NK-R"/>
              </a:rPr>
              <a:t> </a:t>
            </a:r>
            <a:endParaRPr lang="ja-JP" altLang="en-US" sz="1300">
              <a:latin typeface="UD デジタル 教科書体 NK-R"/>
              <a:ea typeface="UD デジタル 教科書体 NK-R"/>
            </a:endParaRPr>
          </a:p>
        </p:txBody>
      </p:sp>
      <p:sp>
        <p:nvSpPr>
          <p:cNvPr id="1108" name="図形 13"/>
          <p:cNvSpPr>
            <a:spLocks noChangeArrowheads="1"/>
          </p:cNvSpPr>
          <p:nvPr/>
        </p:nvSpPr>
        <p:spPr>
          <a:xfrm>
            <a:off x="170392" y="454429"/>
            <a:ext cx="3893043" cy="1141819"/>
          </a:xfrm>
          <a:prstGeom prst="roundRect">
            <a:avLst/>
          </a:prstGeom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p>
            <a:r>
              <a:rPr lang="ja-JP" altLang="en-US" sz="1600" b="1" u="sng">
                <a:latin typeface="UD デジタル 教科書体 NK-R"/>
                <a:ea typeface="UD デジタル 教科書体 NK-R"/>
              </a:rPr>
              <a:t>申込先</a:t>
            </a:r>
            <a:r>
              <a:rPr lang="ja-JP" altLang="en-US" sz="1200">
                <a:latin typeface="UD デジタル 教科書体 NK-R"/>
                <a:ea typeface="UD デジタル 教科書体 NK-R"/>
              </a:rPr>
              <a:t>（FAXまたはE-mailでお申し込みください)</a:t>
            </a:r>
            <a:endParaRPr lang="ja-JP" altLang="en-US" sz="1200">
              <a:latin typeface="UD デジタル 教科書体 NK-R"/>
              <a:ea typeface="UD デジタル 教科書体 NK-R"/>
            </a:endParaRPr>
          </a:p>
          <a:p>
            <a:endParaRPr lang="ja-JP" altLang="en-US" sz="900">
              <a:latin typeface="UD デジタル 教科書体 NK-R"/>
              <a:ea typeface="UD デジタル 教科書体 NK-R"/>
            </a:endParaRPr>
          </a:p>
          <a:p>
            <a:r>
              <a:rPr lang="ja-JP" altLang="en-US" sz="1200">
                <a:latin typeface="UD デジタル 教科書体 NK-R"/>
                <a:ea typeface="UD デジタル 教科書体 NK-R"/>
              </a:rPr>
              <a:t>高知県立療育福祉センター　発達障害者支援センター</a:t>
            </a:r>
            <a:endParaRPr lang="ja-JP" altLang="en-US" sz="1200">
              <a:latin typeface="UD デジタル 教科書体 NK-R"/>
              <a:ea typeface="UD デジタル 教科書体 NK-R"/>
            </a:endParaRPr>
          </a:p>
          <a:p>
            <a:r>
              <a:rPr lang="ja-JP" altLang="en-US" sz="1200">
                <a:latin typeface="UD デジタル 教科書体 NK-R"/>
                <a:ea typeface="UD デジタル 教科書体 NK-R"/>
              </a:rPr>
              <a:t>FAX：０８８－８４４－１２３７</a:t>
            </a:r>
            <a:endParaRPr lang="ja-JP" altLang="en-US" sz="1200">
              <a:latin typeface="UD デジタル 教科書体 NK-R"/>
              <a:ea typeface="UD デジタル 教科書体 NK-R"/>
            </a:endParaRPr>
          </a:p>
          <a:p>
            <a:r>
              <a:rPr lang="ja-JP" altLang="en-US" sz="1200">
                <a:latin typeface="UD デジタル 教科書体 NK-R"/>
                <a:ea typeface="UD デジタル 教科書体 NK-R"/>
              </a:rPr>
              <a:t>E-mail：hattatsu@ken.pref.kochi.lg.jp</a:t>
            </a:r>
            <a:endParaRPr lang="ja-JP" altLang="en-US" sz="1200">
              <a:latin typeface="UD デジタル 教科書体 NK-R"/>
              <a:ea typeface="UD デジタル 教科書体 NK-R"/>
            </a:endParaRPr>
          </a:p>
        </p:txBody>
      </p:sp>
      <p:graphicFrame>
        <p:nvGraphicFramePr>
          <p:cNvPr id="1109" name="四角形 15"/>
          <p:cNvGraphicFramePr>
            <a:graphicFrameLocks noGrp="1"/>
          </p:cNvGraphicFramePr>
          <p:nvPr/>
        </p:nvGraphicFramePr>
        <p:xfrm>
          <a:off x="217427" y="2073000"/>
          <a:ext cx="6488295" cy="2443452"/>
        </p:xfrm>
        <a:graphic>
          <a:graphicData uri="http://schemas.openxmlformats.org/drawingml/2006/table">
            <a:tbl>
              <a:tblPr/>
              <a:tblGrid>
                <a:gridCol w="2162765"/>
                <a:gridCol w="2162765"/>
                <a:gridCol w="2162765"/>
              </a:tblGrid>
              <a:tr h="391823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所　　　属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sz="1200" b="1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職　　　種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氏　　　　　名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3559"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(ふりがな)　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t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3169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559">
                <a:tc gridSpan="2"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メ　ー　ル　ア　ド　レ　ス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電　話　番　号</a:t>
                      </a:r>
                      <a:r>
                        <a:rPr lang="ja-JP" altLang="en-US" sz="1200" b="1">
                          <a:solidFill>
                            <a:srgbClr val="000000"/>
                          </a:solidFill>
                          <a:latin typeface="UD デジタル 教科書体 NK-R"/>
                          <a:ea typeface="UD デジタル 教科書体 NK-R"/>
                        </a:rPr>
                        <a:t> </a:t>
                      </a:r>
                      <a:endParaRPr kumimoji="1" lang="ja-JP" altLang="en-US" sz="1200" b="1" dirty="0">
                        <a:latin typeface="UD デジタル 教科書体 NK-R"/>
                        <a:ea typeface="UD デジタル 教科書体 NK-R"/>
                      </a:endParaRPr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645358">
                <a:tc gridSpan="2"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kumimoji="1" lang="ja-JP" altLang="en-US" dirty="0"/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ja-JP" altLang="en-US" sz="120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kumimoji="1" lang="ja-JP" altLang="en-US" dirty="0"/>
                    </a:p>
                  </a:txBody>
                  <a:tcPr marL="57785" marR="57785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984"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/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10" name="図 1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2704" y="1692589"/>
            <a:ext cx="2647950" cy="333375"/>
          </a:xfrm>
          <a:prstGeom prst="rect">
            <a:avLst/>
          </a:prstGeom>
        </p:spPr>
      </p:pic>
      <p:sp>
        <p:nvSpPr>
          <p:cNvPr id="1111" name="テキスト 18"/>
          <p:cNvSpPr txBox="1">
            <a:spLocks noChangeArrowheads="1"/>
          </p:cNvSpPr>
          <p:nvPr/>
        </p:nvSpPr>
        <p:spPr>
          <a:xfrm>
            <a:off x="279083" y="4516455"/>
            <a:ext cx="6299835" cy="2160270"/>
          </a:xfrm>
          <a:prstGeom prst="rect">
            <a:avLst/>
          </a:prstGeom>
          <a:solidFill>
            <a:srgbClr val="FFFFFF"/>
          </a:solidFill>
          <a:ln w="9525">
            <a:solidFill>
              <a:sysClr val="windowText" lastClr="000000"/>
            </a:solidFill>
            <a:miter/>
          </a:ln>
        </p:spPr>
        <p:txBody>
          <a:bodyPr/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以下の２項目を読んで、当てはまるところに ☑  してください。</a:t>
            </a:r>
            <a:r>
              <a:rPr lang="ja-JP" altLang="en-US" sz="1100">
                <a:latin typeface="UD デジタル 教科書体 NK-R"/>
                <a:ea typeface="UD デジタル 教科書体 NK-R"/>
              </a:rPr>
              <a:t>（　）内には、具体的にお書きください。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５セッション以上（１クール）のグループによるペアレント・トレーニング（ティーチャーズ・トレーニング）を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実施している　　　　　　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実施する予定がある（　　　　年　　　月～）　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実施する予定は今のところない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グループによるペアレント・トレーニング（ティーチャーズ・トレーニング）のリーダー（またはサブリーダー）を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している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する予定がある（　　　　年　　　月～）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□　する予定は今のところない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</p:txBody>
      </p:sp>
      <p:sp>
        <p:nvSpPr>
          <p:cNvPr id="1112" name="テキスト 19"/>
          <p:cNvSpPr txBox="1">
            <a:spLocks noChangeArrowheads="1"/>
          </p:cNvSpPr>
          <p:nvPr/>
        </p:nvSpPr>
        <p:spPr>
          <a:xfrm>
            <a:off x="0" y="4158821"/>
            <a:ext cx="5227355" cy="333381"/>
          </a:xfrm>
          <a:prstGeom prst="rect">
            <a:avLst/>
          </a:prstGeom>
          <a:noFill/>
          <a:ln>
            <a:miter/>
          </a:ln>
        </p:spPr>
        <p:txBody>
          <a:bodyPr/>
          <a:p>
            <a:r>
              <a:rPr lang="ja-JP" altLang="en-US" sz="1400" b="1">
                <a:latin typeface="UD デジタル 教科書体 NK-R"/>
                <a:ea typeface="UD デジタル 教科書体 NK-R"/>
              </a:rPr>
              <a:t>＜ペアレント・トレーニング（ティーチャーズ・トレーニング）実施状況＞</a:t>
            </a:r>
            <a:endParaRPr lang="ja-JP" altLang="en-US" sz="1400" b="1">
              <a:latin typeface="UD デジタル 教科書体 NK-R"/>
              <a:ea typeface="UD デジタル 教科書体 NK-R"/>
            </a:endParaRPr>
          </a:p>
        </p:txBody>
      </p:sp>
      <p:sp>
        <p:nvSpPr>
          <p:cNvPr id="1113" name="テキスト 20"/>
          <p:cNvSpPr txBox="1">
            <a:spLocks noChangeArrowheads="1"/>
          </p:cNvSpPr>
          <p:nvPr/>
        </p:nvSpPr>
        <p:spPr>
          <a:xfrm>
            <a:off x="279083" y="7113000"/>
            <a:ext cx="6299835" cy="2160270"/>
          </a:xfrm>
          <a:prstGeom prst="rect">
            <a:avLst/>
          </a:prstGeom>
          <a:solidFill>
            <a:srgbClr val="FFFFFF"/>
          </a:solidFill>
          <a:ln w="9525">
            <a:solidFill>
              <a:sysClr val="windowText" lastClr="000000"/>
            </a:solidFill>
            <a:miter/>
          </a:ln>
        </p:spPr>
        <p:txBody>
          <a:bodyPr/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ペアレント・トレーニング（ティーチャーズ・トレーニング）の実施について、今後の計画をご記入ください。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r>
              <a:rPr lang="ja-JP" altLang="en-US" sz="1100">
                <a:latin typeface="UD デジタル 教科書体 NK-R"/>
                <a:ea typeface="UD デジタル 教科書体 NK-R"/>
              </a:rPr>
              <a:t>（例：　開催時期、回数、場所、対象者など）</a:t>
            </a:r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endParaRPr lang="ja-JP" altLang="en-US" sz="1100">
              <a:latin typeface="UD デジタル 教科書体 NK-R"/>
              <a:ea typeface="UD デジタル 教科書体 NK-R"/>
            </a:endParaRPr>
          </a:p>
          <a:p>
            <a:endParaRPr lang="ja-JP" altLang="en-US" sz="1100">
              <a:latin typeface="UD デジタル 教科書体 NK-R"/>
              <a:ea typeface="UD デジタル 教科書体 NK-R"/>
            </a:endParaRPr>
          </a:p>
        </p:txBody>
      </p:sp>
      <p:sp>
        <p:nvSpPr>
          <p:cNvPr id="1114" name="テキスト 21"/>
          <p:cNvSpPr txBox="1">
            <a:spLocks noChangeArrowheads="1"/>
          </p:cNvSpPr>
          <p:nvPr/>
        </p:nvSpPr>
        <p:spPr>
          <a:xfrm>
            <a:off x="0" y="6757529"/>
            <a:ext cx="5449854" cy="333381"/>
          </a:xfrm>
          <a:prstGeom prst="rect">
            <a:avLst/>
          </a:prstGeom>
          <a:noFill/>
          <a:ln>
            <a:miter/>
          </a:ln>
        </p:spPr>
        <p:txBody>
          <a:bodyPr/>
          <a:p>
            <a:r>
              <a:rPr lang="ja-JP" altLang="en-US" sz="1400" b="1">
                <a:latin typeface="UD デジタル 教科書体 NK-R"/>
                <a:ea typeface="UD デジタル 教科書体 NK-R"/>
              </a:rPr>
              <a:t>＜ペアレント・トレーニング（ティーチャーズ・トレーニング）実施計画＞</a:t>
            </a:r>
            <a:endParaRPr lang="ja-JP" altLang="en-US" sz="1400" b="1">
              <a:latin typeface="UD デジタル 教科書体 NK-R"/>
              <a:ea typeface="UD デジタル 教科書体 NK-R"/>
            </a:endParaRPr>
          </a:p>
        </p:txBody>
      </p:sp>
      <p:sp>
        <p:nvSpPr>
          <p:cNvPr id="1115" name="テキスト 22"/>
          <p:cNvSpPr txBox="1">
            <a:spLocks noChangeArrowheads="1"/>
          </p:cNvSpPr>
          <p:nvPr/>
        </p:nvSpPr>
        <p:spPr>
          <a:xfrm>
            <a:off x="104149" y="9273000"/>
            <a:ext cx="6649703" cy="323853"/>
          </a:xfrm>
          <a:prstGeom prst="rect">
            <a:avLst/>
          </a:prstGeom>
          <a:solidFill>
            <a:srgbClr val="FFFFFF"/>
          </a:solidFill>
          <a:ln w="9525">
            <a:noFill/>
            <a:miter/>
          </a:ln>
        </p:spPr>
        <p:txBody>
          <a:bodyPr/>
          <a:p>
            <a:r>
              <a:rPr lang="ja-JP" altLang="en-US" sz="100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＊申込書に記載いただいた氏名などの個人情報は、</a:t>
            </a:r>
            <a:r>
              <a:rPr lang="ja-JP" altLang="en-US" sz="1000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発達障害者支援センター主催のセミナーに関してのみに使用します。</a:t>
            </a:r>
            <a:endParaRPr lang="ja-JP" altLang="en-US" sz="1000">
              <a:solidFill>
                <a:srgbClr val="FF0000"/>
              </a:solidFill>
              <a:latin typeface="UD デジタル 教科書体 NK-R"/>
              <a:ea typeface="UD デジタル 教科書体 NK-R"/>
            </a:endParaRPr>
          </a:p>
        </p:txBody>
      </p:sp>
      <p:sp>
        <p:nvSpPr>
          <p:cNvPr id="1116" name="テキスト 23"/>
          <p:cNvSpPr txBox="1"/>
          <p:nvPr/>
        </p:nvSpPr>
        <p:spPr>
          <a:xfrm>
            <a:off x="4532112" y="564120"/>
            <a:ext cx="2077771" cy="922437"/>
          </a:xfrm>
          <a:prstGeom prst="rect">
            <a:avLst/>
          </a:prstGeom>
          <a:ln w="57150" cap="flat" cmpd="sng" algn="ctr">
            <a:solidFill>
              <a:srgbClr val="0070C0"/>
            </a:solidFill>
            <a:prstDash val="solid"/>
            <a:miter lim="800000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p>
            <a:pPr>
              <a:defRPr lang="ja-JP" altLang="en-US"/>
            </a:pPr>
            <a:r>
              <a:rPr lang="ja-JP" altLang="en-US" b="1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締切り</a:t>
            </a:r>
            <a:endParaRPr lang="ja-JP" altLang="en-US" b="1">
              <a:solidFill>
                <a:srgbClr val="FF0000"/>
              </a:solidFill>
              <a:latin typeface="UD デジタル 教科書体 NK-R"/>
              <a:ea typeface="UD デジタル 教科書体 NK-R"/>
            </a:endParaRPr>
          </a:p>
          <a:p>
            <a:pPr>
              <a:defRPr lang="ja-JP" altLang="en-US"/>
            </a:pPr>
            <a:r>
              <a:rPr lang="ja-JP" altLang="en-US" b="1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　　　　５月１６日（金）</a:t>
            </a:r>
            <a:endParaRPr lang="ja-JP" altLang="en-US" b="1">
              <a:solidFill>
                <a:srgbClr val="FF0000"/>
              </a:solidFill>
              <a:latin typeface="UD デジタル 教科書体 NK-R"/>
              <a:ea typeface="UD デジタル 教科書体 NK-R"/>
            </a:endParaRPr>
          </a:p>
          <a:p>
            <a:pPr algn="r">
              <a:defRPr lang="ja-JP" altLang="en-US"/>
            </a:pPr>
            <a:r>
              <a:rPr lang="ja-JP" altLang="en-US" b="1">
                <a:solidFill>
                  <a:srgbClr val="FF0000"/>
                </a:solidFill>
                <a:latin typeface="UD デジタル 教科書体 NK-R"/>
                <a:ea typeface="UD デジタル 教科書体 NK-R"/>
              </a:rPr>
              <a:t>必着</a:t>
            </a:r>
            <a:endParaRPr lang="ja-JP" altLang="en-US" b="1">
              <a:solidFill>
                <a:srgbClr val="FF0000"/>
              </a:solidFill>
              <a:latin typeface="UD デジタル 教科書体 NK-R"/>
              <a:ea typeface="UD デジタル 教科書体 NK-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447247</dc:creator>
  <cp:lastModifiedBy>465315</cp:lastModifiedBy>
  <dcterms:created xsi:type="dcterms:W3CDTF">2024-03-15T02:03:01Z</dcterms:created>
  <dcterms:modified xsi:type="dcterms:W3CDTF">2025-04-09T05:30:50Z</dcterms:modified>
  <cp:revision>6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