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6444" r:id="rId2"/>
  </p:sldMasterIdLst>
  <p:notesMasterIdLst>
    <p:notesMasterId r:id="rId3"/>
  </p:notesMasterIdLst>
  <p:sldIdLst>
    <p:sldId id="256" r:id="rId4"/>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124"/>
    <p:restoredTop sz="94660"/>
  </p:normalViewPr>
  <p:slideViewPr>
    <p:cSldViewPr>
      <p:cViewPr varScale="0">
        <p:scale>
          <a:sx n="100" d="100"/>
          <a:sy n="100" d="100"/>
        </p:scale>
        <p:origin x="-1698" y="2802"/>
      </p:cViewPr>
      <p:guideLst>
        <p:guide orient="horz" pos="1620"/>
        <p:guide pos="2880"/>
      </p:guideLst>
    </p:cSldViewPr>
  </p:slideViewPr>
  <p:notesTextViewPr>
    <p:cViewPr>
      <p:scale>
        <a:sx n="1" d="1"/>
        <a:sy n="1" d="1"/>
      </p:scale>
      <p:origin x="0" y="0"/>
    </p:cViewPr>
  </p:notesTextViewPr>
  <p:gridSpacing cx="36004" cy="36004"/>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slide" Target="slides/slide1.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11"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1112"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2020/6/15</a:t>
            </a:fld>
            <a:endParaRPr kumimoji="1" lang="ja-JP" altLang="en-US"/>
          </a:p>
        </p:txBody>
      </p:sp>
      <p:sp>
        <p:nvSpPr>
          <p:cNvPr id="1113"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1114"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15"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1116"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36" name="四角形 9"/>
          <p:cNvSpPr>
            <a:spLocks noGrp="1" noRot="1" noChangeAspect="1"/>
          </p:cNvSpPr>
          <p:nvPr>
            <p:ph type="sldImg" idx="2"/>
          </p:nvPr>
        </p:nvSpPr>
        <p:spPr>
          <a:xfrm>
            <a:off x="2114550" y="746125"/>
            <a:ext cx="2578100" cy="3725863"/>
          </a:xfrm>
          <a:prstGeom prst="rect">
            <a:avLst/>
          </a:prstGeom>
        </p:spPr>
        <p:txBody>
          <a:bodyPr/>
          <a:lstStyle/>
          <a:p>
            <a:endParaRPr kumimoji="1" lang="ja-JP" altLang="en-US"/>
          </a:p>
        </p:txBody>
      </p:sp>
      <p:sp>
        <p:nvSpPr>
          <p:cNvPr id="1137" name="四角形 10"/>
          <p:cNvSpPr>
            <a:spLocks noGrp="1"/>
          </p:cNvSpPr>
          <p:nvPr>
            <p:ph type="body" sz="quarter" idx="3"/>
          </p:nvPr>
        </p:nvSpPr>
        <p:spPr>
          <a:prstGeom prst="rect">
            <a:avLst/>
          </a:prstGeom>
        </p:spPr>
        <p:txBody>
          <a:bodyPr/>
          <a:lstStyle/>
          <a:p>
            <a:endParaRPr kumimoji="1" lang="ja-JP" altLang="en-US"/>
          </a:p>
        </p:txBody>
      </p:sp>
      <p:sp>
        <p:nvSpPr>
          <p:cNvPr id="1138" name="四角形 11"/>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1</a:t>
            </a:fld>
            <a:endParaRPr kumimoji="1" lang="ja-JP" altLang="en-US"/>
          </a:p>
        </p:txBody>
      </p:sp>
    </p:spTree>
  </p:cSld>
  <p:clrMapOvr>
    <a:masterClrMapping/>
  </p:clrMapOvr>
</p:notes>
</file>

<file path=ppt/slideLayouts/_rels/slideLayout1.xml.rels><?xml version="1.0" encoding="UTF-8"?><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image" Target="../media/image4.png" /><Relationship Id="rId2"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image" Target="../media/image4.png" /><Relationship Id="rId2"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image" Target="../media/image2.png" /><Relationship Id="rId2"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image" Target="../media/image3.png" /><Relationship Id="rId2"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image" Target="../media/image2.png" /><Relationship Id="rId2"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image" Target="../media/image2.png" /><Relationship Id="rId2"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image" Target="../media/image2.png" /><Relationship Id="rId2"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image" Target="../media/image3.png" /><Relationship Id="rId2"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image" Target="../media/image4.png" /><Relationship Id="rId2"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image" Target="../media/image3.png" /><Relationship Id="rId2"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正方形/長方形 6"/>
          <p:cNvSpPr/>
          <p:nvPr/>
        </p:nvSpPr>
        <p:spPr>
          <a:xfrm>
            <a:off x="0" y="15812"/>
            <a:ext cx="6858000" cy="9890188"/>
          </a:xfrm>
          <a:prstGeom prst="rect">
            <a:avLst/>
          </a:prstGeom>
          <a:blipFill>
            <a:blip r:embed="rId1">
              <a:alphaModFix amt="30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2" name="サブタイトル 2"/>
          <p:cNvSpPr>
            <a:spLocks noGrp="1"/>
          </p:cNvSpPr>
          <p:nvPr>
            <p:ph type="subTitle" idx="1"/>
          </p:nvPr>
        </p:nvSpPr>
        <p:spPr>
          <a:xfrm>
            <a:off x="1028700" y="5161023"/>
            <a:ext cx="4800600" cy="2531533"/>
          </a:xfrm>
          <a:noFill/>
        </p:spPr>
        <p:txBody>
          <a:bodyPr anchor="ctr"/>
          <a:lstStyle>
            <a:lvl1pPr marL="0" indent="0" algn="ctr">
              <a:buNone/>
              <a:defRPr>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sp>
        <p:nvSpPr>
          <p:cNvPr id="1033" name="日付プレースホルダー 3"/>
          <p:cNvSpPr>
            <a:spLocks noGrp="1"/>
          </p:cNvSpPr>
          <p:nvPr>
            <p:ph type="dt" sz="half" idx="10"/>
          </p:nvPr>
        </p:nvSpPr>
        <p:spPr/>
        <p:txBody>
          <a:bodyPr/>
          <a:lstStyle/>
          <a:p>
            <a:fld id="{84F90815-DD52-444C-AC8B-389F35C15335}" type="datetimeFigureOut">
              <a:rPr kumimoji="1" lang="ja-JP" altLang="en-US" smtClean="0"/>
              <a:t>2020/6/15</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B12716EF-6DCC-45F6-9C3F-A154F712B5D0}" type="slidenum">
              <a:rPr kumimoji="1" lang="ja-JP" altLang="en-US" smtClean="0"/>
              <a:t>‹#›</a:t>
            </a:fld>
            <a:endParaRPr kumimoji="1" lang="ja-JP" altLang="en-US"/>
          </a:p>
        </p:txBody>
      </p:sp>
      <p:sp>
        <p:nvSpPr>
          <p:cNvPr id="1036" name="タイトル 7"/>
          <p:cNvSpPr>
            <a:spLocks noGrp="1"/>
          </p:cNvSpPr>
          <p:nvPr>
            <p:ph type="title"/>
          </p:nvPr>
        </p:nvSpPr>
        <p:spPr>
          <a:xfrm>
            <a:off x="188640" y="1763312"/>
            <a:ext cx="6507723" cy="1651000"/>
          </a:xfrm>
        </p:spPr>
        <p:txBody>
          <a:bodyPr/>
          <a:lstStyle>
            <a:lvl1pPr algn="ctr">
              <a:defRPr/>
            </a:lvl1pPr>
          </a:lstStyle>
          <a:p>
            <a:r>
              <a:rPr kumimoji="1" lang="ja-JP" altLang="en-US" dirty="0" smtClean="0"/>
              <a:t>マスター タイトルの書式設定</a:t>
            </a:r>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097" name="正方形/長方形 6"/>
          <p:cNvSpPr/>
          <p:nvPr/>
        </p:nvSpPr>
        <p:spPr>
          <a:xfrm>
            <a:off x="0" y="15812"/>
            <a:ext cx="6858000" cy="9890188"/>
          </a:xfrm>
          <a:prstGeom prst="rect">
            <a:avLst/>
          </a:prstGeom>
          <a:blipFill>
            <a:blip r:embed="rId1">
              <a:alphaModFix amt="30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8"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99"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0" name="日付プレースホルダー 3"/>
          <p:cNvSpPr>
            <a:spLocks noGrp="1"/>
          </p:cNvSpPr>
          <p:nvPr>
            <p:ph type="dt" sz="half" idx="10"/>
          </p:nvPr>
        </p:nvSpPr>
        <p:spPr/>
        <p:txBody>
          <a:bodyPr/>
          <a:lstStyle/>
          <a:p>
            <a:fld id="{84F90815-DD52-444C-AC8B-389F35C15335}" type="datetimeFigureOut">
              <a:rPr kumimoji="1" lang="ja-JP" altLang="en-US" smtClean="0"/>
              <a:t>2020/6/15</a:t>
            </a:fld>
            <a:endParaRPr kumimoji="1" lang="ja-JP" altLang="en-US"/>
          </a:p>
        </p:txBody>
      </p:sp>
      <p:sp>
        <p:nvSpPr>
          <p:cNvPr id="1101" name="フッター プレースホルダー 4"/>
          <p:cNvSpPr>
            <a:spLocks noGrp="1"/>
          </p:cNvSpPr>
          <p:nvPr>
            <p:ph type="ftr" sz="quarter" idx="11"/>
          </p:nvPr>
        </p:nvSpPr>
        <p:spPr/>
        <p:txBody>
          <a:bodyPr/>
          <a:lstStyle/>
          <a:p>
            <a:endParaRPr kumimoji="1" lang="ja-JP" altLang="en-US"/>
          </a:p>
        </p:txBody>
      </p:sp>
      <p:sp>
        <p:nvSpPr>
          <p:cNvPr id="1102" name="スライド番号プレースホルダー 5"/>
          <p:cNvSpPr>
            <a:spLocks noGrp="1"/>
          </p:cNvSpPr>
          <p:nvPr>
            <p:ph type="sldNum" sz="quarter" idx="12"/>
          </p:nvPr>
        </p:nvSpPr>
        <p:spPr/>
        <p:txBody>
          <a:bodyPr/>
          <a:lstStyle/>
          <a:p>
            <a:fld id="{B12716EF-6DCC-45F6-9C3F-A154F712B5D0}"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104" name="正方形/長方形 6"/>
          <p:cNvSpPr/>
          <p:nvPr/>
        </p:nvSpPr>
        <p:spPr>
          <a:xfrm>
            <a:off x="0" y="15812"/>
            <a:ext cx="6858000" cy="9890188"/>
          </a:xfrm>
          <a:prstGeom prst="rect">
            <a:avLst/>
          </a:prstGeom>
          <a:blipFill>
            <a:blip r:embed="rId1">
              <a:alphaModFix amt="30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5" name="縦書きタイトル 1"/>
          <p:cNvSpPr>
            <a:spLocks noGrp="1"/>
          </p:cNvSpPr>
          <p:nvPr>
            <p:ph type="title" orient="vert"/>
          </p:nvPr>
        </p:nvSpPr>
        <p:spPr>
          <a:xfrm>
            <a:off x="4972050" y="396700"/>
            <a:ext cx="1543050" cy="8452203"/>
          </a:xfrm>
        </p:spPr>
        <p:txBody>
          <a:bodyPr vert="eaVert"/>
          <a:lstStyle/>
          <a:p>
            <a:r>
              <a:rPr kumimoji="1" lang="ja-JP" altLang="en-US" smtClean="0"/>
              <a:t>マスター タイトルの書式設定</a:t>
            </a:r>
            <a:endParaRPr kumimoji="1" lang="ja-JP" altLang="en-US"/>
          </a:p>
        </p:txBody>
      </p:sp>
      <p:sp>
        <p:nvSpPr>
          <p:cNvPr id="1106" name="縦書きテキスト プレースホルダー 2"/>
          <p:cNvSpPr>
            <a:spLocks noGrp="1"/>
          </p:cNvSpPr>
          <p:nvPr>
            <p:ph type="body" orient="vert" idx="1"/>
          </p:nvPr>
        </p:nvSpPr>
        <p:spPr>
          <a:xfrm>
            <a:off x="342900" y="396700"/>
            <a:ext cx="4514850" cy="845220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7" name="日付プレースホルダー 3"/>
          <p:cNvSpPr>
            <a:spLocks noGrp="1"/>
          </p:cNvSpPr>
          <p:nvPr>
            <p:ph type="dt" sz="half" idx="10"/>
          </p:nvPr>
        </p:nvSpPr>
        <p:spPr/>
        <p:txBody>
          <a:bodyPr/>
          <a:lstStyle/>
          <a:p>
            <a:fld id="{84F90815-DD52-444C-AC8B-389F35C15335}" type="datetimeFigureOut">
              <a:rPr kumimoji="1" lang="ja-JP" altLang="en-US" smtClean="0"/>
              <a:t>2020/6/15</a:t>
            </a:fld>
            <a:endParaRPr kumimoji="1" lang="ja-JP" altLang="en-US"/>
          </a:p>
        </p:txBody>
      </p:sp>
      <p:sp>
        <p:nvSpPr>
          <p:cNvPr id="1108" name="フッター プレースホルダー 4"/>
          <p:cNvSpPr>
            <a:spLocks noGrp="1"/>
          </p:cNvSpPr>
          <p:nvPr>
            <p:ph type="ftr" sz="quarter" idx="11"/>
          </p:nvPr>
        </p:nvSpPr>
        <p:spPr/>
        <p:txBody>
          <a:bodyPr/>
          <a:lstStyle/>
          <a:p>
            <a:endParaRPr kumimoji="1" lang="ja-JP" altLang="en-US"/>
          </a:p>
        </p:txBody>
      </p:sp>
      <p:sp>
        <p:nvSpPr>
          <p:cNvPr id="1109" name="スライド番号プレースホルダー 5"/>
          <p:cNvSpPr>
            <a:spLocks noGrp="1"/>
          </p:cNvSpPr>
          <p:nvPr>
            <p:ph type="sldNum" sz="quarter" idx="12"/>
          </p:nvPr>
        </p:nvSpPr>
        <p:spPr/>
        <p:txBody>
          <a:bodyPr/>
          <a:lstStyle/>
          <a:p>
            <a:fld id="{B12716EF-6DCC-45F6-9C3F-A154F712B5D0}"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8" name="正方形/長方形 6"/>
          <p:cNvSpPr/>
          <p:nvPr/>
        </p:nvSpPr>
        <p:spPr>
          <a:xfrm>
            <a:off x="0" y="15812"/>
            <a:ext cx="6858000" cy="9890188"/>
          </a:xfrm>
          <a:prstGeom prst="rect">
            <a:avLst/>
          </a:prstGeom>
          <a:blipFill>
            <a:blip r:embed="rId1">
              <a:alphaModFix amt="30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9"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40"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41" name="日付プレースホルダー 3"/>
          <p:cNvSpPr>
            <a:spLocks noGrp="1"/>
          </p:cNvSpPr>
          <p:nvPr>
            <p:ph type="dt" sz="half" idx="10"/>
          </p:nvPr>
        </p:nvSpPr>
        <p:spPr/>
        <p:txBody>
          <a:bodyPr/>
          <a:lstStyle/>
          <a:p>
            <a:fld id="{84F90815-DD52-444C-AC8B-389F35C15335}" type="datetimeFigureOut">
              <a:rPr kumimoji="1" lang="ja-JP" altLang="en-US" smtClean="0"/>
              <a:t>2020/6/15</a:t>
            </a:fld>
            <a:endParaRPr kumimoji="1" lang="ja-JP" altLang="en-US"/>
          </a:p>
        </p:txBody>
      </p:sp>
      <p:sp>
        <p:nvSpPr>
          <p:cNvPr id="1042" name="フッター プレースホルダー 4"/>
          <p:cNvSpPr>
            <a:spLocks noGrp="1"/>
          </p:cNvSpPr>
          <p:nvPr>
            <p:ph type="ftr" sz="quarter" idx="11"/>
          </p:nvPr>
        </p:nvSpPr>
        <p:spPr/>
        <p:txBody>
          <a:bodyPr/>
          <a:lstStyle/>
          <a:p>
            <a:endParaRPr kumimoji="1" lang="ja-JP" altLang="en-US"/>
          </a:p>
        </p:txBody>
      </p:sp>
      <p:sp>
        <p:nvSpPr>
          <p:cNvPr id="1043" name="スライド番号プレースホルダー 5"/>
          <p:cNvSpPr>
            <a:spLocks noGrp="1"/>
          </p:cNvSpPr>
          <p:nvPr>
            <p:ph type="sldNum" sz="quarter" idx="12"/>
          </p:nvPr>
        </p:nvSpPr>
        <p:spPr/>
        <p:txBody>
          <a:bodyPr/>
          <a:lstStyle/>
          <a:p>
            <a:fld id="{B12716EF-6DCC-45F6-9C3F-A154F712B5D0}"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5" name="正方形/長方形 6"/>
          <p:cNvSpPr/>
          <p:nvPr/>
        </p:nvSpPr>
        <p:spPr>
          <a:xfrm>
            <a:off x="5220" y="15812"/>
            <a:ext cx="6858000" cy="9890188"/>
          </a:xfrm>
          <a:prstGeom prst="rect">
            <a:avLst/>
          </a:prstGeom>
          <a:blipFill>
            <a:blip r:embed="rId1">
              <a:alphaModFix amt="30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6" name="日付プレースホルダー 3"/>
          <p:cNvSpPr>
            <a:spLocks noGrp="1"/>
          </p:cNvSpPr>
          <p:nvPr>
            <p:ph type="dt" sz="half" idx="10"/>
          </p:nvPr>
        </p:nvSpPr>
        <p:spPr/>
        <p:txBody>
          <a:bodyPr/>
          <a:lstStyle/>
          <a:p>
            <a:fld id="{84F90815-DD52-444C-AC8B-389F35C15335}" type="datetimeFigureOut">
              <a:rPr kumimoji="1" lang="ja-JP" altLang="en-US" smtClean="0"/>
              <a:t>2020/6/15</a:t>
            </a:fld>
            <a:endParaRPr kumimoji="1" lang="ja-JP" altLang="en-US"/>
          </a:p>
        </p:txBody>
      </p:sp>
      <p:sp>
        <p:nvSpPr>
          <p:cNvPr id="1047" name="フッター プレースホルダー 4"/>
          <p:cNvSpPr>
            <a:spLocks noGrp="1"/>
          </p:cNvSpPr>
          <p:nvPr>
            <p:ph type="ftr" sz="quarter" idx="11"/>
          </p:nvPr>
        </p:nvSpPr>
        <p:spPr/>
        <p:txBody>
          <a:bodyPr/>
          <a:lstStyle/>
          <a:p>
            <a:endParaRPr kumimoji="1" lang="ja-JP" altLang="en-US"/>
          </a:p>
        </p:txBody>
      </p:sp>
      <p:sp>
        <p:nvSpPr>
          <p:cNvPr id="1048" name="スライド番号プレースホルダー 5"/>
          <p:cNvSpPr>
            <a:spLocks noGrp="1"/>
          </p:cNvSpPr>
          <p:nvPr>
            <p:ph type="sldNum" sz="quarter" idx="12"/>
          </p:nvPr>
        </p:nvSpPr>
        <p:spPr/>
        <p:txBody>
          <a:bodyPr/>
          <a:lstStyle/>
          <a:p>
            <a:fld id="{B12716EF-6DCC-45F6-9C3F-A154F712B5D0}" type="slidenum">
              <a:rPr kumimoji="1" lang="ja-JP" altLang="en-US" smtClean="0"/>
              <a:t>‹#›</a:t>
            </a:fld>
            <a:endParaRPr kumimoji="1" lang="ja-JP" altLang="en-US"/>
          </a:p>
        </p:txBody>
      </p:sp>
      <p:sp>
        <p:nvSpPr>
          <p:cNvPr id="1049" name="テキスト プレースホルダー 2"/>
          <p:cNvSpPr>
            <a:spLocks noGrp="1"/>
          </p:cNvSpPr>
          <p:nvPr>
            <p:ph idx="13" hasCustomPrompt="1"/>
          </p:nvPr>
        </p:nvSpPr>
        <p:spPr>
          <a:xfrm>
            <a:off x="480540" y="5022341"/>
            <a:ext cx="5829300" cy="2177789"/>
          </a:xfrm>
          <a:prstGeom prst="rect">
            <a:avLst/>
          </a:prstGeom>
        </p:spPr>
        <p:txBody>
          <a:bodyPr vert="horz" lIns="91440" tIns="45720" rIns="91440" bIns="45720" rtlCol="0">
            <a:normAutofit/>
          </a:bodyPr>
          <a:lstStyle>
            <a:lvl1pPr marL="0" indent="0">
              <a:buNone/>
              <a:defRPr sz="2400"/>
            </a:lvl1pPr>
          </a:lstStyle>
          <a:p>
            <a:pPr lvl="0"/>
            <a:r>
              <a:rPr kumimoji="1" lang="ja-JP" altLang="en-US" dirty="0" smtClean="0"/>
              <a:t>マスター テキストの書式設定</a:t>
            </a:r>
            <a:endParaRPr kumimoji="1" lang="ja-JP" altLang="en-US" dirty="0"/>
          </a:p>
        </p:txBody>
      </p:sp>
      <p:sp>
        <p:nvSpPr>
          <p:cNvPr id="1050" name="タイトル 1"/>
          <p:cNvSpPr>
            <a:spLocks noGrp="1"/>
          </p:cNvSpPr>
          <p:nvPr>
            <p:ph type="title"/>
          </p:nvPr>
        </p:nvSpPr>
        <p:spPr>
          <a:xfrm>
            <a:off x="188640" y="1776497"/>
            <a:ext cx="6507723" cy="1651000"/>
          </a:xfrm>
        </p:spPr>
        <p:txBody>
          <a:bodyPr/>
          <a:lstStyle>
            <a:lvl1pPr algn="ctr">
              <a:defRPr/>
            </a:lvl1pPr>
          </a:lstStyle>
          <a:p>
            <a:r>
              <a:rPr kumimoji="1" lang="ja-JP" altLang="en-US" dirty="0" smtClean="0"/>
              <a:t>マスター タイトルの書式設定</a:t>
            </a:r>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52" name="正方形/長方形 7"/>
          <p:cNvSpPr/>
          <p:nvPr/>
        </p:nvSpPr>
        <p:spPr>
          <a:xfrm>
            <a:off x="0" y="15812"/>
            <a:ext cx="6858000" cy="9890188"/>
          </a:xfrm>
          <a:prstGeom prst="rect">
            <a:avLst/>
          </a:prstGeom>
          <a:blipFill>
            <a:blip r:embed="rId1">
              <a:alphaModFix amt="30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3"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54" name="コンテンツ プレースホルダー 2"/>
          <p:cNvSpPr>
            <a:spLocks noGrp="1"/>
          </p:cNvSpPr>
          <p:nvPr>
            <p:ph sz="half" idx="1"/>
          </p:nvPr>
        </p:nvSpPr>
        <p:spPr>
          <a:xfrm>
            <a:off x="342900" y="2311402"/>
            <a:ext cx="6353463" cy="31269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5" name="コンテンツ プレースホルダー 3"/>
          <p:cNvSpPr>
            <a:spLocks noGrp="1"/>
          </p:cNvSpPr>
          <p:nvPr>
            <p:ph sz="half" idx="2"/>
          </p:nvPr>
        </p:nvSpPr>
        <p:spPr>
          <a:xfrm>
            <a:off x="342900" y="5646410"/>
            <a:ext cx="6353463" cy="31269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6" name="日付プレースホルダー 4"/>
          <p:cNvSpPr>
            <a:spLocks noGrp="1"/>
          </p:cNvSpPr>
          <p:nvPr>
            <p:ph type="dt" sz="half" idx="10"/>
          </p:nvPr>
        </p:nvSpPr>
        <p:spPr/>
        <p:txBody>
          <a:bodyPr/>
          <a:lstStyle/>
          <a:p>
            <a:fld id="{84F90815-DD52-444C-AC8B-389F35C15335}" type="datetimeFigureOut">
              <a:rPr kumimoji="1" lang="ja-JP" altLang="en-US" smtClean="0"/>
              <a:t>2020/6/15</a:t>
            </a:fld>
            <a:endParaRPr kumimoji="1" lang="ja-JP" altLang="en-US"/>
          </a:p>
        </p:txBody>
      </p:sp>
      <p:sp>
        <p:nvSpPr>
          <p:cNvPr id="1057" name="フッター プレースホルダー 5"/>
          <p:cNvSpPr>
            <a:spLocks noGrp="1"/>
          </p:cNvSpPr>
          <p:nvPr>
            <p:ph type="ftr" sz="quarter" idx="11"/>
          </p:nvPr>
        </p:nvSpPr>
        <p:spPr/>
        <p:txBody>
          <a:bodyPr/>
          <a:lstStyle/>
          <a:p>
            <a:endParaRPr kumimoji="1" lang="ja-JP" altLang="en-US"/>
          </a:p>
        </p:txBody>
      </p:sp>
      <p:sp>
        <p:nvSpPr>
          <p:cNvPr id="1058" name="スライド番号プレースホルダー 6"/>
          <p:cNvSpPr>
            <a:spLocks noGrp="1"/>
          </p:cNvSpPr>
          <p:nvPr>
            <p:ph type="sldNum" sz="quarter" idx="12"/>
          </p:nvPr>
        </p:nvSpPr>
        <p:spPr/>
        <p:txBody>
          <a:bodyPr/>
          <a:lstStyle/>
          <a:p>
            <a:fld id="{B12716EF-6DCC-45F6-9C3F-A154F712B5D0}"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60" name="正方形/長方形 9"/>
          <p:cNvSpPr/>
          <p:nvPr/>
        </p:nvSpPr>
        <p:spPr>
          <a:xfrm>
            <a:off x="0" y="15812"/>
            <a:ext cx="6858000" cy="9890188"/>
          </a:xfrm>
          <a:prstGeom prst="rect">
            <a:avLst/>
          </a:prstGeom>
          <a:blipFill>
            <a:blip r:embed="rId1">
              <a:alphaModFix amt="30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1"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1062" name="テキスト プレースホルダー 2"/>
          <p:cNvSpPr>
            <a:spLocks noGrp="1"/>
          </p:cNvSpPr>
          <p:nvPr>
            <p:ph type="body" idx="1"/>
          </p:nvPr>
        </p:nvSpPr>
        <p:spPr>
          <a:xfrm>
            <a:off x="215643" y="3566179"/>
            <a:ext cx="2268252" cy="924102"/>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63" name="コンテンツ プレースホルダー 3"/>
          <p:cNvSpPr>
            <a:spLocks noGrp="1"/>
          </p:cNvSpPr>
          <p:nvPr>
            <p:ph sz="half" idx="2"/>
          </p:nvPr>
        </p:nvSpPr>
        <p:spPr>
          <a:xfrm>
            <a:off x="2666528" y="2387382"/>
            <a:ext cx="4029836" cy="3189688"/>
          </a:xfrm>
        </p:spPr>
        <p:txBody>
          <a:bodyPr anchor="ct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64" name="テキスト プレースホルダー 4"/>
          <p:cNvSpPr>
            <a:spLocks noGrp="1"/>
          </p:cNvSpPr>
          <p:nvPr>
            <p:ph type="body" sz="quarter" idx="3"/>
          </p:nvPr>
        </p:nvSpPr>
        <p:spPr>
          <a:xfrm>
            <a:off x="215644" y="6894549"/>
            <a:ext cx="2269143" cy="924102"/>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65" name="コンテンツ プレースホルダー 5"/>
          <p:cNvSpPr>
            <a:spLocks noGrp="1"/>
          </p:cNvSpPr>
          <p:nvPr>
            <p:ph sz="quarter" idx="4"/>
          </p:nvPr>
        </p:nvSpPr>
        <p:spPr>
          <a:xfrm>
            <a:off x="2672916" y="5646410"/>
            <a:ext cx="4028253" cy="3189688"/>
          </a:xfrm>
        </p:spPr>
        <p:txBody>
          <a:bodyPr anchor="ct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66" name="日付プレースホルダー 6"/>
          <p:cNvSpPr>
            <a:spLocks noGrp="1"/>
          </p:cNvSpPr>
          <p:nvPr>
            <p:ph type="dt" sz="half" idx="10"/>
          </p:nvPr>
        </p:nvSpPr>
        <p:spPr/>
        <p:txBody>
          <a:bodyPr/>
          <a:lstStyle/>
          <a:p>
            <a:fld id="{84F90815-DD52-444C-AC8B-389F35C15335}" type="datetimeFigureOut">
              <a:rPr kumimoji="1" lang="ja-JP" altLang="en-US" smtClean="0"/>
              <a:t>2020/6/15</a:t>
            </a:fld>
            <a:endParaRPr kumimoji="1" lang="ja-JP" altLang="en-US"/>
          </a:p>
        </p:txBody>
      </p:sp>
      <p:sp>
        <p:nvSpPr>
          <p:cNvPr id="1067" name="フッター プレースホルダー 7"/>
          <p:cNvSpPr>
            <a:spLocks noGrp="1"/>
          </p:cNvSpPr>
          <p:nvPr>
            <p:ph type="ftr" sz="quarter" idx="11"/>
          </p:nvPr>
        </p:nvSpPr>
        <p:spPr/>
        <p:txBody>
          <a:bodyPr/>
          <a:lstStyle/>
          <a:p>
            <a:endParaRPr kumimoji="1" lang="ja-JP" altLang="en-US"/>
          </a:p>
        </p:txBody>
      </p:sp>
      <p:sp>
        <p:nvSpPr>
          <p:cNvPr id="1068" name="スライド番号プレースホルダー 8"/>
          <p:cNvSpPr>
            <a:spLocks noGrp="1"/>
          </p:cNvSpPr>
          <p:nvPr>
            <p:ph type="sldNum" sz="quarter" idx="12"/>
          </p:nvPr>
        </p:nvSpPr>
        <p:spPr/>
        <p:txBody>
          <a:bodyPr/>
          <a:lstStyle/>
          <a:p>
            <a:fld id="{B12716EF-6DCC-45F6-9C3F-A154F712B5D0}"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70" name="正方形/長方形 5"/>
          <p:cNvSpPr/>
          <p:nvPr/>
        </p:nvSpPr>
        <p:spPr>
          <a:xfrm>
            <a:off x="0" y="15812"/>
            <a:ext cx="6858000" cy="9890188"/>
          </a:xfrm>
          <a:prstGeom prst="rect">
            <a:avLst/>
          </a:prstGeom>
          <a:blipFill>
            <a:blip r:embed="rId1">
              <a:alphaModFix amt="30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1" name="日付プレースホルダー 2"/>
          <p:cNvSpPr>
            <a:spLocks noGrp="1"/>
          </p:cNvSpPr>
          <p:nvPr>
            <p:ph type="dt" sz="half" idx="10"/>
          </p:nvPr>
        </p:nvSpPr>
        <p:spPr/>
        <p:txBody>
          <a:bodyPr/>
          <a:lstStyle/>
          <a:p>
            <a:fld id="{84F90815-DD52-444C-AC8B-389F35C15335}" type="datetimeFigureOut">
              <a:rPr kumimoji="1" lang="ja-JP" altLang="en-US" smtClean="0"/>
              <a:t>2020/6/15</a:t>
            </a:fld>
            <a:endParaRPr kumimoji="1" lang="ja-JP" altLang="en-US"/>
          </a:p>
        </p:txBody>
      </p:sp>
      <p:sp>
        <p:nvSpPr>
          <p:cNvPr id="1072" name="フッター プレースホルダー 3"/>
          <p:cNvSpPr>
            <a:spLocks noGrp="1"/>
          </p:cNvSpPr>
          <p:nvPr>
            <p:ph type="ftr" sz="quarter" idx="11"/>
          </p:nvPr>
        </p:nvSpPr>
        <p:spPr/>
        <p:txBody>
          <a:bodyPr/>
          <a:lstStyle/>
          <a:p>
            <a:endParaRPr kumimoji="1" lang="ja-JP" altLang="en-US"/>
          </a:p>
        </p:txBody>
      </p:sp>
      <p:sp>
        <p:nvSpPr>
          <p:cNvPr id="1073" name="スライド番号プレースホルダー 4"/>
          <p:cNvSpPr>
            <a:spLocks noGrp="1"/>
          </p:cNvSpPr>
          <p:nvPr>
            <p:ph type="sldNum" sz="quarter" idx="12"/>
          </p:nvPr>
        </p:nvSpPr>
        <p:spPr/>
        <p:txBody>
          <a:bodyPr/>
          <a:lstStyle/>
          <a:p>
            <a:fld id="{B12716EF-6DCC-45F6-9C3F-A154F712B5D0}" type="slidenum">
              <a:rPr kumimoji="1" lang="ja-JP" altLang="en-US" smtClean="0"/>
              <a:t>‹#›</a:t>
            </a:fld>
            <a:endParaRPr kumimoji="1" lang="ja-JP" altLang="en-US"/>
          </a:p>
        </p:txBody>
      </p:sp>
      <p:sp>
        <p:nvSpPr>
          <p:cNvPr id="1074" name="タイトル 6"/>
          <p:cNvSpPr>
            <a:spLocks noGrp="1"/>
          </p:cNvSpPr>
          <p:nvPr>
            <p:ph type="title"/>
          </p:nvPr>
        </p:nvSpPr>
        <p:spPr>
          <a:xfrm>
            <a:off x="188640" y="1776497"/>
            <a:ext cx="6507723" cy="1651000"/>
          </a:xfrm>
        </p:spPr>
        <p:txBody>
          <a:bodyPr/>
          <a:lstStyle>
            <a:lvl1pPr algn="ctr">
              <a:defRPr/>
            </a:lvl1pPr>
          </a:lstStyle>
          <a:p>
            <a:r>
              <a:rPr kumimoji="1" lang="ja-JP" altLang="en-US" dirty="0" smtClean="0"/>
              <a:t>マスター タイトルの書式設定</a:t>
            </a:r>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6" name="正方形/長方形 4"/>
          <p:cNvSpPr/>
          <p:nvPr/>
        </p:nvSpPr>
        <p:spPr>
          <a:xfrm>
            <a:off x="0" y="15812"/>
            <a:ext cx="6858000" cy="9890188"/>
          </a:xfrm>
          <a:prstGeom prst="rect">
            <a:avLst/>
          </a:prstGeom>
          <a:blipFill>
            <a:blip r:embed="rId1">
              <a:alphaModFix amt="30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7" name="日付プレースホルダー 1"/>
          <p:cNvSpPr>
            <a:spLocks noGrp="1"/>
          </p:cNvSpPr>
          <p:nvPr>
            <p:ph type="dt" sz="half" idx="10"/>
          </p:nvPr>
        </p:nvSpPr>
        <p:spPr/>
        <p:txBody>
          <a:bodyPr/>
          <a:lstStyle/>
          <a:p>
            <a:fld id="{84F90815-DD52-444C-AC8B-389F35C15335}" type="datetimeFigureOut">
              <a:rPr kumimoji="1" lang="ja-JP" altLang="en-US" smtClean="0"/>
              <a:t>2020/6/15</a:t>
            </a:fld>
            <a:endParaRPr kumimoji="1" lang="ja-JP" altLang="en-US"/>
          </a:p>
        </p:txBody>
      </p:sp>
      <p:sp>
        <p:nvSpPr>
          <p:cNvPr id="1078" name="フッター プレースホルダー 2"/>
          <p:cNvSpPr>
            <a:spLocks noGrp="1"/>
          </p:cNvSpPr>
          <p:nvPr>
            <p:ph type="ftr" sz="quarter" idx="11"/>
          </p:nvPr>
        </p:nvSpPr>
        <p:spPr/>
        <p:txBody>
          <a:bodyPr/>
          <a:lstStyle/>
          <a:p>
            <a:endParaRPr kumimoji="1" lang="ja-JP" altLang="en-US"/>
          </a:p>
        </p:txBody>
      </p:sp>
      <p:sp>
        <p:nvSpPr>
          <p:cNvPr id="1079" name="スライド番号プレースホルダー 3"/>
          <p:cNvSpPr>
            <a:spLocks noGrp="1"/>
          </p:cNvSpPr>
          <p:nvPr>
            <p:ph type="sldNum" sz="quarter" idx="12"/>
          </p:nvPr>
        </p:nvSpPr>
        <p:spPr/>
        <p:txBody>
          <a:bodyPr/>
          <a:lstStyle/>
          <a:p>
            <a:fld id="{B12716EF-6DCC-45F6-9C3F-A154F712B5D0}"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81" name="正方形/長方形 7"/>
          <p:cNvSpPr/>
          <p:nvPr/>
        </p:nvSpPr>
        <p:spPr>
          <a:xfrm>
            <a:off x="0" y="15812"/>
            <a:ext cx="6858000" cy="9890188"/>
          </a:xfrm>
          <a:prstGeom prst="rect">
            <a:avLst/>
          </a:prstGeom>
          <a:blipFill>
            <a:blip r:embed="rId1">
              <a:alphaModFix amt="30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2" name="コンテンツ プレースホルダー 2"/>
          <p:cNvSpPr>
            <a:spLocks noGrp="1"/>
          </p:cNvSpPr>
          <p:nvPr>
            <p:ph idx="1"/>
          </p:nvPr>
        </p:nvSpPr>
        <p:spPr>
          <a:xfrm>
            <a:off x="2681288" y="2387382"/>
            <a:ext cx="4015076" cy="646152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83" name="テキスト プレースホルダー 3"/>
          <p:cNvSpPr>
            <a:spLocks noGrp="1"/>
          </p:cNvSpPr>
          <p:nvPr>
            <p:ph type="body" sz="half" idx="2"/>
          </p:nvPr>
        </p:nvSpPr>
        <p:spPr>
          <a:xfrm>
            <a:off x="342901" y="2387382"/>
            <a:ext cx="2256235" cy="646152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84" name="日付プレースホルダー 4"/>
          <p:cNvSpPr>
            <a:spLocks noGrp="1"/>
          </p:cNvSpPr>
          <p:nvPr>
            <p:ph type="dt" sz="half" idx="10"/>
          </p:nvPr>
        </p:nvSpPr>
        <p:spPr/>
        <p:txBody>
          <a:bodyPr/>
          <a:lstStyle/>
          <a:p>
            <a:fld id="{84F90815-DD52-444C-AC8B-389F35C15335}" type="datetimeFigureOut">
              <a:rPr kumimoji="1" lang="ja-JP" altLang="en-US" smtClean="0"/>
              <a:t>2020/6/15</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B12716EF-6DCC-45F6-9C3F-A154F712B5D0}" type="slidenum">
              <a:rPr kumimoji="1" lang="ja-JP" altLang="en-US" smtClean="0"/>
              <a:t>‹#›</a:t>
            </a:fld>
            <a:endParaRPr kumimoji="1" lang="ja-JP" altLang="en-US"/>
          </a:p>
        </p:txBody>
      </p:sp>
      <p:sp>
        <p:nvSpPr>
          <p:cNvPr id="1087" name="タイトル 8"/>
          <p:cNvSpPr>
            <a:spLocks noGrp="1"/>
          </p:cNvSpPr>
          <p:nvPr>
            <p:ph type="title"/>
          </p:nvPr>
        </p:nvSpPr>
        <p:spPr/>
        <p:txBody>
          <a:bodyPr/>
          <a:lstStyle/>
          <a:p>
            <a:r>
              <a:rPr kumimoji="1" lang="ja-JP" altLang="en-US" smtClean="0"/>
              <a:t>マスター タイトルの書式設定</a:t>
            </a:r>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9" name="正方形/長方形 7"/>
          <p:cNvSpPr/>
          <p:nvPr/>
        </p:nvSpPr>
        <p:spPr>
          <a:xfrm>
            <a:off x="0" y="15812"/>
            <a:ext cx="6858000" cy="9890188"/>
          </a:xfrm>
          <a:prstGeom prst="rect">
            <a:avLst/>
          </a:prstGeom>
          <a:blipFill>
            <a:blip r:embed="rId1">
              <a:alphaModFix amt="30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0" name="図プレースホルダー 2"/>
          <p:cNvSpPr>
            <a:spLocks noGrp="1"/>
          </p:cNvSpPr>
          <p:nvPr>
            <p:ph type="pic" idx="1"/>
          </p:nvPr>
        </p:nvSpPr>
        <p:spPr>
          <a:xfrm>
            <a:off x="364248" y="2268429"/>
            <a:ext cx="3901845" cy="664697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dirty="0"/>
          </a:p>
        </p:txBody>
      </p:sp>
      <p:sp>
        <p:nvSpPr>
          <p:cNvPr id="1091" name="テキスト プレースホルダー 3"/>
          <p:cNvSpPr>
            <a:spLocks noGrp="1"/>
          </p:cNvSpPr>
          <p:nvPr>
            <p:ph type="body" sz="half" idx="2"/>
          </p:nvPr>
        </p:nvSpPr>
        <p:spPr>
          <a:xfrm>
            <a:off x="4455114" y="2268429"/>
            <a:ext cx="2241249" cy="664697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92" name="日付プレースホルダー 4"/>
          <p:cNvSpPr>
            <a:spLocks noGrp="1"/>
          </p:cNvSpPr>
          <p:nvPr>
            <p:ph type="dt" sz="half" idx="10"/>
          </p:nvPr>
        </p:nvSpPr>
        <p:spPr/>
        <p:txBody>
          <a:bodyPr/>
          <a:lstStyle/>
          <a:p>
            <a:fld id="{84F90815-DD52-444C-AC8B-389F35C15335}" type="datetimeFigureOut">
              <a:rPr kumimoji="1" lang="ja-JP" altLang="en-US" smtClean="0"/>
              <a:t>2020/6/15</a:t>
            </a:fld>
            <a:endParaRPr kumimoji="1" lang="ja-JP" altLang="en-US"/>
          </a:p>
        </p:txBody>
      </p:sp>
      <p:sp>
        <p:nvSpPr>
          <p:cNvPr id="1093" name="フッター プレースホルダー 5"/>
          <p:cNvSpPr>
            <a:spLocks noGrp="1"/>
          </p:cNvSpPr>
          <p:nvPr>
            <p:ph type="ftr" sz="quarter" idx="11"/>
          </p:nvPr>
        </p:nvSpPr>
        <p:spPr/>
        <p:txBody>
          <a:bodyPr/>
          <a:lstStyle/>
          <a:p>
            <a:endParaRPr kumimoji="1" lang="ja-JP" altLang="en-US"/>
          </a:p>
        </p:txBody>
      </p:sp>
      <p:sp>
        <p:nvSpPr>
          <p:cNvPr id="1094" name="スライド番号プレースホルダー 6"/>
          <p:cNvSpPr>
            <a:spLocks noGrp="1"/>
          </p:cNvSpPr>
          <p:nvPr>
            <p:ph type="sldNum" sz="quarter" idx="12"/>
          </p:nvPr>
        </p:nvSpPr>
        <p:spPr/>
        <p:txBody>
          <a:bodyPr/>
          <a:lstStyle/>
          <a:p>
            <a:fld id="{B12716EF-6DCC-45F6-9C3F-A154F712B5D0}" type="slidenum">
              <a:rPr kumimoji="1" lang="ja-JP" altLang="en-US" smtClean="0"/>
              <a:t>‹#›</a:t>
            </a:fld>
            <a:endParaRPr kumimoji="1" lang="ja-JP" altLang="en-US"/>
          </a:p>
        </p:txBody>
      </p:sp>
      <p:sp>
        <p:nvSpPr>
          <p:cNvPr id="1095" name="タイトル 8"/>
          <p:cNvSpPr>
            <a:spLocks noGrp="1"/>
          </p:cNvSpPr>
          <p:nvPr>
            <p:ph type="title"/>
          </p:nvPr>
        </p:nvSpPr>
        <p:spPr/>
        <p:txBody>
          <a:bodyPr/>
          <a:lstStyle/>
          <a:p>
            <a:r>
              <a:rPr kumimoji="1" lang="ja-JP" altLang="en-US" smtClean="0"/>
              <a:t>マスター タイトルの書式設定</a:t>
            </a:r>
            <a:endParaRPr kumimoji="1" lang="ja-JP" altLang="en-US"/>
          </a:p>
        </p:txBody>
      </p:sp>
    </p:spTree>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gs>
            <a:gs pos="100000">
              <a:schemeClr val="bg2">
                <a:lumMod val="40000"/>
                <a:lumOff val="60000"/>
              </a:schemeClr>
            </a:gs>
          </a:gsLst>
          <a:lin ang="5400000" scaled="0"/>
          <a:tileRect/>
        </a:gradFill>
        <a:effectLst/>
      </p:bgPr>
    </p:bg>
    <p:spTree>
      <p:nvGrpSpPr>
        <p:cNvPr id="0" name=""/>
        <p:cNvGrpSpPr/>
        <p:nvPr/>
      </p:nvGrpSpPr>
      <p:grpSpPr>
        <a:xfrm>
          <a:off x="0" y="0"/>
          <a:ext cx="0" cy="0"/>
          <a:chOff x="0" y="0"/>
          <a:chExt cx="0" cy="0"/>
        </a:xfrm>
      </p:grpSpPr>
      <p:sp>
        <p:nvSpPr>
          <p:cNvPr id="1025" name="タイトル プレースホルダー 1"/>
          <p:cNvSpPr>
            <a:spLocks noGrp="1"/>
          </p:cNvSpPr>
          <p:nvPr>
            <p:ph type="title"/>
          </p:nvPr>
        </p:nvSpPr>
        <p:spPr>
          <a:xfrm>
            <a:off x="188640" y="396700"/>
            <a:ext cx="6507723" cy="1651000"/>
          </a:xfrm>
          <a:prstGeom prst="rect">
            <a:avLst/>
          </a:prstGeom>
        </p:spPr>
        <p:txBody>
          <a:bodyPr vert="horz" lIns="91440" tIns="45720" rIns="91440" bIns="45720" rtlCol="0" anchor="ctr">
            <a:noAutofit/>
          </a:bodyPr>
          <a:lstStyle/>
          <a:p>
            <a:r>
              <a:rPr kumimoji="1" lang="ja-JP" altLang="en-US" dirty="0" smtClean="0"/>
              <a:t>マスター タイトルの書式設定</a:t>
            </a:r>
            <a:endParaRPr kumimoji="1" lang="ja-JP" altLang="en-US" dirty="0"/>
          </a:p>
        </p:txBody>
      </p:sp>
      <p:sp>
        <p:nvSpPr>
          <p:cNvPr id="1026" name="テキスト プレースホルダー 2"/>
          <p:cNvSpPr>
            <a:spLocks noGrp="1"/>
          </p:cNvSpPr>
          <p:nvPr>
            <p:ph type="body" idx="1"/>
          </p:nvPr>
        </p:nvSpPr>
        <p:spPr>
          <a:xfrm>
            <a:off x="342900" y="2311402"/>
            <a:ext cx="6353463" cy="6537502"/>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en-US" altLang="ja-JP" dirty="0" smtClean="0"/>
          </a:p>
          <a:p>
            <a:pPr lvl="5"/>
            <a:r>
              <a:rPr kumimoji="1" lang="ja-JP" altLang="en-US" dirty="0" smtClean="0"/>
              <a:t>第 </a:t>
            </a:r>
            <a:r>
              <a:rPr kumimoji="1" lang="en-US" altLang="ja-JP" dirty="0" smtClean="0"/>
              <a:t>6 </a:t>
            </a:r>
            <a:r>
              <a:rPr kumimoji="1" lang="ja-JP" altLang="en-US" dirty="0" smtClean="0"/>
              <a:t>レベル</a:t>
            </a:r>
          </a:p>
          <a:p>
            <a:pPr lvl="6"/>
            <a:r>
              <a:rPr kumimoji="1" lang="ja-JP" altLang="en-US" dirty="0" smtClean="0"/>
              <a:t>第 </a:t>
            </a:r>
            <a:r>
              <a:rPr kumimoji="1" lang="en-US" altLang="ja-JP" dirty="0" smtClean="0"/>
              <a:t>7 </a:t>
            </a:r>
            <a:r>
              <a:rPr kumimoji="1" lang="ja-JP" altLang="en-US" dirty="0" smtClean="0"/>
              <a:t>レベル</a:t>
            </a:r>
          </a:p>
          <a:p>
            <a:pPr lvl="7"/>
            <a:r>
              <a:rPr kumimoji="1" lang="ja-JP" altLang="en-US" dirty="0" smtClean="0"/>
              <a:t>第 </a:t>
            </a:r>
            <a:r>
              <a:rPr kumimoji="1" lang="en-US" altLang="ja-JP" dirty="0" smtClean="0"/>
              <a:t>8 </a:t>
            </a:r>
            <a:r>
              <a:rPr kumimoji="1" lang="ja-JP" altLang="en-US" dirty="0" smtClean="0"/>
              <a:t>レベル</a:t>
            </a:r>
          </a:p>
          <a:p>
            <a:pPr lvl="8"/>
            <a:r>
              <a:rPr kumimoji="1" lang="ja-JP" altLang="en-US" dirty="0" smtClean="0"/>
              <a:t>第 </a:t>
            </a:r>
            <a:r>
              <a:rPr kumimoji="1" lang="en-US" altLang="ja-JP" dirty="0" smtClean="0"/>
              <a:t>9 </a:t>
            </a:r>
            <a:r>
              <a:rPr kumimoji="1" lang="ja-JP" altLang="en-US" dirty="0" smtClean="0"/>
              <a:t>レベル</a:t>
            </a:r>
            <a:endParaRPr kumimoji="1" lang="ja-JP" altLang="en-US" dirty="0"/>
          </a:p>
        </p:txBody>
      </p:sp>
      <p:sp>
        <p:nvSpPr>
          <p:cNvPr id="1027" name="日付プレースホルダー 3"/>
          <p:cNvSpPr>
            <a:spLocks noGrp="1"/>
          </p:cNvSpPr>
          <p:nvPr>
            <p:ph type="dt" sz="half" idx="2"/>
          </p:nvPr>
        </p:nvSpPr>
        <p:spPr>
          <a:xfrm>
            <a:off x="342900" y="9181395"/>
            <a:ext cx="1600200" cy="527403"/>
          </a:xfrm>
          <a:prstGeom prst="rect">
            <a:avLst/>
          </a:prstGeom>
          <a:effectLst>
            <a:outerShdw blurRad="25400" dist="25400" dir="5400000" algn="t" rotWithShape="0">
              <a:prstClr val="black">
                <a:alpha val="20000"/>
              </a:prstClr>
            </a:outerShdw>
          </a:effectLst>
        </p:spPr>
        <p:txBody>
          <a:bodyPr vert="horz" lIns="91440" tIns="45720" rIns="91440" bIns="45720" rtlCol="0" anchor="ctr"/>
          <a:lstStyle>
            <a:lvl1pPr algn="l">
              <a:defRPr sz="1200">
                <a:solidFill>
                  <a:schemeClr val="accent5">
                    <a:lumMod val="75000"/>
                  </a:schemeClr>
                </a:solidFill>
                <a:latin typeface="+mn-ea"/>
                <a:ea typeface="+mn-ea"/>
              </a:defRPr>
            </a:lvl1pPr>
          </a:lstStyle>
          <a:p>
            <a:fld id="{84F90815-DD52-444C-AC8B-389F35C15335}" type="datetimeFigureOut">
              <a:rPr lang="ja-JP" altLang="en-US" smtClean="0"/>
              <a:pPr/>
              <a:t>2020/6/15</a:t>
            </a:fld>
            <a:endParaRPr lang="ja-JP" altLang="en-US" dirty="0"/>
          </a:p>
        </p:txBody>
      </p:sp>
      <p:sp>
        <p:nvSpPr>
          <p:cNvPr id="1028" name="フッター プレースホルダー 4"/>
          <p:cNvSpPr>
            <a:spLocks noGrp="1"/>
          </p:cNvSpPr>
          <p:nvPr>
            <p:ph type="ftr" sz="quarter" idx="3"/>
          </p:nvPr>
        </p:nvSpPr>
        <p:spPr>
          <a:xfrm>
            <a:off x="2343150" y="9181395"/>
            <a:ext cx="2171700" cy="527403"/>
          </a:xfrm>
          <a:prstGeom prst="rect">
            <a:avLst/>
          </a:prstGeom>
          <a:effectLst>
            <a:outerShdw blurRad="25400" dist="25400" dir="5400000" algn="t" rotWithShape="0">
              <a:prstClr val="black">
                <a:alpha val="20000"/>
              </a:prstClr>
            </a:outerShdw>
          </a:effectLst>
        </p:spPr>
        <p:txBody>
          <a:bodyPr vert="horz" lIns="91440" tIns="45720" rIns="91440" bIns="45720" rtlCol="0" anchor="ctr"/>
          <a:lstStyle>
            <a:lvl1pPr algn="ctr">
              <a:defRPr sz="1200">
                <a:solidFill>
                  <a:schemeClr val="accent5">
                    <a:lumMod val="75000"/>
                  </a:schemeClr>
                </a:solidFill>
                <a:latin typeface="+mn-ea"/>
                <a:ea typeface="+mn-ea"/>
              </a:defRPr>
            </a:lvl1pPr>
          </a:lstStyle>
          <a:p>
            <a:endParaRPr lang="ja-JP" altLang="en-US" dirty="0"/>
          </a:p>
        </p:txBody>
      </p:sp>
      <p:sp>
        <p:nvSpPr>
          <p:cNvPr id="1029" name="スライド番号プレースホルダー 5"/>
          <p:cNvSpPr>
            <a:spLocks noGrp="1"/>
          </p:cNvSpPr>
          <p:nvPr>
            <p:ph type="sldNum" sz="quarter" idx="4"/>
          </p:nvPr>
        </p:nvSpPr>
        <p:spPr>
          <a:xfrm>
            <a:off x="4914900" y="9181395"/>
            <a:ext cx="1600200" cy="527403"/>
          </a:xfrm>
          <a:prstGeom prst="rect">
            <a:avLst/>
          </a:prstGeom>
          <a:effectLst>
            <a:outerShdw blurRad="25400" dist="25400" dir="5400000" algn="t" rotWithShape="0">
              <a:prstClr val="black">
                <a:alpha val="20000"/>
              </a:prstClr>
            </a:outerShdw>
          </a:effectLst>
        </p:spPr>
        <p:txBody>
          <a:bodyPr vert="horz" lIns="91440" tIns="45720" rIns="91440" bIns="45720" rtlCol="0" anchor="ctr"/>
          <a:lstStyle>
            <a:lvl1pPr algn="r">
              <a:defRPr sz="1200">
                <a:solidFill>
                  <a:schemeClr val="accent5">
                    <a:lumMod val="75000"/>
                  </a:schemeClr>
                </a:solidFill>
                <a:latin typeface="+mn-ea"/>
                <a:ea typeface="+mn-ea"/>
              </a:defRPr>
            </a:lvl1pPr>
          </a:lstStyle>
          <a:p>
            <a:fld id="{B12716EF-6DCC-45F6-9C3F-A154F712B5D0}"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6445" r:id="rId1"/>
    <p:sldLayoutId id="2147486446" r:id="rId2"/>
    <p:sldLayoutId id="2147486447" r:id="rId3"/>
    <p:sldLayoutId id="2147486448" r:id="rId4"/>
    <p:sldLayoutId id="2147486449" r:id="rId5"/>
    <p:sldLayoutId id="2147486450" r:id="rId6"/>
    <p:sldLayoutId id="2147486451" r:id="rId7"/>
    <p:sldLayoutId id="2147486452" r:id="rId8"/>
    <p:sldLayoutId id="2147486453" r:id="rId9"/>
    <p:sldLayoutId id="2147486454" r:id="rId10"/>
    <p:sldLayoutId id="2147486455" r:id="rId11"/>
  </p:sldLayoutIdLst>
  <p:txStyles>
    <p:titleStyle>
      <a:lvl1pPr algn="l" defTabSz="914400" rtl="0" eaLnBrk="1" latinLnBrk="0" hangingPunct="1">
        <a:spcBef>
          <a:spcPct val="0"/>
        </a:spcBef>
        <a:buNone/>
        <a:defRPr kumimoji="1" sz="4800" kern="1200">
          <a:gradFill>
            <a:gsLst>
              <a:gs pos="0">
                <a:schemeClr val="accent6">
                  <a:lumMod val="75000"/>
                </a:schemeClr>
              </a:gs>
              <a:gs pos="100000">
                <a:schemeClr val="accent6">
                  <a:lumMod val="50000"/>
                </a:schemeClr>
              </a:gs>
            </a:gsLst>
            <a:lin ang="5400000" scaled="0"/>
            <a:tileRect/>
          </a:gradFill>
          <a:effectLst>
            <a:outerShdw blurRad="50800" dist="38100" dir="5400000" algn="t" rotWithShape="0">
              <a:schemeClr val="accent6">
                <a:lumMod val="75000"/>
                <a:alpha val="40000"/>
              </a:schemeClr>
            </a:outerShdw>
          </a:effectLst>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accent5">
              <a:lumMod val="75000"/>
            </a:schemeClr>
          </a:solidFill>
          <a:effectLst>
            <a:outerShdw blurRad="50800" dist="38100" dir="5400000" algn="t" rotWithShape="0">
              <a:prstClr val="black">
                <a:alpha val="20000"/>
              </a:prstClr>
            </a:outerShdw>
          </a:effectLst>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accent5">
              <a:lumMod val="75000"/>
            </a:schemeClr>
          </a:solidFill>
          <a:effectLst>
            <a:outerShdw blurRad="50800" dist="38100" dir="5400000" algn="t" rotWithShape="0">
              <a:prstClr val="black">
                <a:alpha val="20000"/>
              </a:prstClr>
            </a:outerShdw>
          </a:effectLst>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accent5">
              <a:lumMod val="75000"/>
            </a:schemeClr>
          </a:solidFill>
          <a:effectLst>
            <a:outerShdw blurRad="50800" dist="38100" dir="5400000" algn="t" rotWithShape="0">
              <a:prstClr val="black">
                <a:alpha val="20000"/>
              </a:prstClr>
            </a:outerShdw>
          </a:effectLst>
          <a:latin typeface="+mn-lt"/>
          <a:ea typeface="+mn-ea"/>
          <a:cs typeface="+mn-cs"/>
        </a:defRPr>
      </a:lvl3pPr>
      <a:lvl4pPr marL="1600200" indent="-228600" algn="l" defTabSz="914400" rtl="0" eaLnBrk="1" latinLnBrk="0" hangingPunct="1">
        <a:spcBef>
          <a:spcPct val="20000"/>
        </a:spcBef>
        <a:buFont typeface="Franklin Gothic Medium" panose="020B0603020102020204" pitchFamily="34" charset="0"/>
        <a:buChar char="•"/>
        <a:defRPr kumimoji="1" sz="2000" kern="1200">
          <a:solidFill>
            <a:schemeClr val="accent5">
              <a:lumMod val="75000"/>
            </a:schemeClr>
          </a:solidFill>
          <a:effectLst>
            <a:outerShdw blurRad="50800" dist="38100" dir="5400000" algn="t" rotWithShape="0">
              <a:prstClr val="black">
                <a:alpha val="20000"/>
              </a:prstClr>
            </a:outerShdw>
          </a:effectLst>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accent5">
              <a:lumMod val="75000"/>
            </a:schemeClr>
          </a:solidFill>
          <a:effectLst>
            <a:outerShdw blurRad="50800" dist="38100" dir="5400000" algn="t" rotWithShape="0">
              <a:prstClr val="black">
                <a:alpha val="20000"/>
              </a:prstClr>
            </a:outerShdw>
          </a:effectLst>
          <a:latin typeface="+mn-lt"/>
          <a:ea typeface="+mn-ea"/>
          <a:cs typeface="+mn-cs"/>
        </a:defRPr>
      </a:lvl5pPr>
      <a:lvl6pPr marL="2286000" indent="0" algn="l" defTabSz="914400" rtl="0" eaLnBrk="1" latinLnBrk="0" hangingPunct="1">
        <a:spcBef>
          <a:spcPct val="20000"/>
        </a:spcBef>
        <a:buFontTx/>
        <a:buNone/>
        <a:defRPr kumimoji="1" sz="1800" kern="1200">
          <a:solidFill>
            <a:schemeClr val="accent5">
              <a:lumMod val="75000"/>
            </a:schemeClr>
          </a:solidFill>
          <a:effectLst>
            <a:outerShdw blurRad="50800" dist="38100" dir="5400000" algn="ctr" rotWithShape="0">
              <a:srgbClr val="000000">
                <a:alpha val="20000"/>
              </a:srgbClr>
            </a:outerShdw>
          </a:effectLst>
          <a:latin typeface="+mn-lt"/>
          <a:ea typeface="+mn-ea"/>
          <a:cs typeface="+mn-cs"/>
        </a:defRPr>
      </a:lvl6pPr>
      <a:lvl7pPr marL="2743200" indent="0" algn="l" defTabSz="914400" rtl="0" eaLnBrk="1" latinLnBrk="0" hangingPunct="1">
        <a:spcBef>
          <a:spcPct val="20000"/>
        </a:spcBef>
        <a:buFontTx/>
        <a:buNone/>
        <a:defRPr kumimoji="1" sz="1600" kern="1200">
          <a:solidFill>
            <a:schemeClr val="accent5">
              <a:lumMod val="75000"/>
            </a:schemeClr>
          </a:solidFill>
          <a:effectLst>
            <a:outerShdw blurRad="50800" dist="38100" dir="5400000" algn="ctr" rotWithShape="0">
              <a:srgbClr val="000000">
                <a:alpha val="20000"/>
              </a:srgbClr>
            </a:outerShdw>
          </a:effectLst>
          <a:latin typeface="+mn-lt"/>
          <a:ea typeface="+mn-ea"/>
          <a:cs typeface="+mn-cs"/>
        </a:defRPr>
      </a:lvl7pPr>
      <a:lvl8pPr marL="3200400" indent="0" algn="l" defTabSz="914400" rtl="0" eaLnBrk="1" latinLnBrk="0" hangingPunct="1">
        <a:spcBef>
          <a:spcPct val="20000"/>
        </a:spcBef>
        <a:buFontTx/>
        <a:buNone/>
        <a:defRPr kumimoji="1" sz="1400" kern="1200">
          <a:solidFill>
            <a:schemeClr val="accent5">
              <a:lumMod val="75000"/>
            </a:schemeClr>
          </a:solidFill>
          <a:effectLst>
            <a:outerShdw blurRad="50800" dist="38100" dir="5400000" algn="ctr" rotWithShape="0">
              <a:srgbClr val="000000">
                <a:alpha val="20000"/>
              </a:srgbClr>
            </a:outerShdw>
          </a:effectLst>
          <a:latin typeface="+mn-lt"/>
          <a:ea typeface="+mn-ea"/>
          <a:cs typeface="+mn-cs"/>
        </a:defRPr>
      </a:lvl8pPr>
      <a:lvl9pPr marL="3657600" indent="0" algn="l" defTabSz="914400" rtl="0" eaLnBrk="1" latinLnBrk="0" hangingPunct="1">
        <a:spcBef>
          <a:spcPct val="20000"/>
        </a:spcBef>
        <a:buFontTx/>
        <a:buNone/>
        <a:defRPr kumimoji="1" sz="1200" kern="1200">
          <a:solidFill>
            <a:schemeClr val="accent5">
              <a:lumMod val="75000"/>
            </a:schemeClr>
          </a:solidFill>
          <a:effectLst>
            <a:outerShdw blurRad="50800" dist="38100" dir="5400000" algn="ctr" rotWithShape="0">
              <a:srgbClr val="000000">
                <a:alpha val="20000"/>
              </a:srgbClr>
            </a:outerShdw>
          </a:effectLst>
          <a:latin typeface="+mn-lt"/>
          <a:ea typeface="+mj-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image" Target="../media/image5.emf" /><Relationship Id="rId2" Type="http://schemas.openxmlformats.org/officeDocument/2006/relationships/image" Target="../media/image6.emf" /><Relationship Id="rId3" Type="http://schemas.openxmlformats.org/officeDocument/2006/relationships/image" Target="../media/image7.jpeg" /><Relationship Id="rId4" Type="http://schemas.openxmlformats.org/officeDocument/2006/relationships/slideLayout" Target="../slideLayouts/slideLayout1.xml" /><Relationship Id="rId5" Type="http://schemas.openxmlformats.org/officeDocument/2006/relationships/notesSlide" Target="../notesSlides/notesSlide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18" name="タイトル 1"/>
          <p:cNvSpPr>
            <a:spLocks noGrp="1"/>
          </p:cNvSpPr>
          <p:nvPr>
            <p:ph type="ctrTitle"/>
          </p:nvPr>
        </p:nvSpPr>
        <p:spPr>
          <a:xfrm>
            <a:off x="3135" y="636115"/>
            <a:ext cx="6708834" cy="1073026"/>
          </a:xfrm>
          <a:ln/>
        </p:spPr>
        <p:txBody>
          <a:bodyPr>
            <a:normAutofit/>
          </a:bodyPr>
          <a:lstStyle/>
          <a:p>
            <a:pPr algn="ctr"/>
            <a:r>
              <a:rPr kumimoji="1" lang="ja-JP" altLang="en-US" sz="4800" dirty="0">
                <a:ln w="19050">
                  <a:solidFill>
                    <a:schemeClr val="bg1"/>
                  </a:solidFill>
                </a:ln>
                <a:solidFill>
                  <a:schemeClr val="tx1"/>
                </a:solidFill>
                <a:latin typeface="AR P丸ゴシック体E"/>
                <a:ea typeface="AR P丸ゴシック体E"/>
              </a:rPr>
              <a:t>高知県ＰＴＡ研究大会</a:t>
            </a:r>
            <a:endParaRPr kumimoji="1" lang="ja-JP" altLang="en-US" sz="4800" dirty="0">
              <a:ln w="19050">
                <a:solidFill>
                  <a:schemeClr val="bg1"/>
                </a:solidFill>
              </a:ln>
              <a:solidFill>
                <a:schemeClr val="tx1"/>
              </a:solidFill>
              <a:latin typeface="AR P丸ゴシック体E"/>
              <a:ea typeface="AR P丸ゴシック体E"/>
            </a:endParaRPr>
          </a:p>
        </p:txBody>
      </p:sp>
      <p:sp>
        <p:nvSpPr>
          <p:cNvPr id="1119" name="タイトル 1711"/>
          <p:cNvSpPr/>
          <p:nvPr/>
        </p:nvSpPr>
        <p:spPr>
          <a:xfrm>
            <a:off x="144557" y="285257"/>
            <a:ext cx="2420806" cy="612331"/>
          </a:xfrm>
          <a:prstGeom prst="rect">
            <a:avLst/>
          </a:prstGeom>
        </p:spPr>
        <p:txBody>
          <a:bodyPr>
            <a:normAutofit lnSpcReduction="100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kumimoji="1" lang="ja-JP" altLang="en-US" sz="3600" dirty="0">
                <a:ln>
                  <a:noFill/>
                </a:ln>
                <a:latin typeface="AR P丸ゴシック体E"/>
                <a:ea typeface="AR P丸ゴシック体E"/>
              </a:rPr>
              <a:t>令和５年度</a:t>
            </a:r>
            <a:endParaRPr kumimoji="1" lang="ja-JP" altLang="en-US" dirty="0">
              <a:ln>
                <a:noFill/>
              </a:ln>
              <a:latin typeface="AR P丸ゴシック体E"/>
              <a:ea typeface="AR P丸ゴシック体E"/>
            </a:endParaRPr>
          </a:p>
        </p:txBody>
      </p:sp>
      <p:pic>
        <p:nvPicPr>
          <p:cNvPr id="1120" name="Picture 1712"/>
          <p:cNvPicPr>
            <a:picLocks noChangeAspect="1"/>
          </p:cNvPicPr>
          <p:nvPr/>
        </p:nvPicPr>
        <p:blipFill>
          <a:blip r:embed="rId1"/>
          <a:stretch>
            <a:fillRect/>
          </a:stretch>
        </p:blipFill>
        <p:spPr>
          <a:xfrm>
            <a:off x="5731967" y="83118"/>
            <a:ext cx="857155" cy="732593"/>
          </a:xfrm>
          <a:prstGeom prst="rect">
            <a:avLst/>
          </a:prstGeom>
          <a:noFill/>
          <a:ln>
            <a:miter lim="800000"/>
          </a:ln>
        </p:spPr>
      </p:pic>
      <p:sp>
        <p:nvSpPr>
          <p:cNvPr id="1121" name="図形 1713"/>
          <p:cNvSpPr/>
          <p:nvPr/>
        </p:nvSpPr>
        <p:spPr>
          <a:xfrm>
            <a:off x="245197" y="1709141"/>
            <a:ext cx="1671803" cy="291859"/>
          </a:xfrm>
          <a:prstGeom prst="chevron">
            <a:avLst>
              <a:gd name="adj" fmla="val 20370"/>
            </a:avLst>
          </a:prstGeom>
          <a:solidFill>
            <a:srgbClr val="002060"/>
          </a:solidFill>
          <a:ln w="19050" cap="flat" cmpd="sng" algn="ctr">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2000"/>
              <a:t>研究テーマ</a:t>
            </a:r>
            <a:endParaRPr lang="ja-JP" altLang="en-US"/>
          </a:p>
        </p:txBody>
      </p:sp>
      <p:sp>
        <p:nvSpPr>
          <p:cNvPr id="1122" name="図形 1714"/>
          <p:cNvSpPr/>
          <p:nvPr/>
        </p:nvSpPr>
        <p:spPr>
          <a:xfrm>
            <a:off x="191547" y="2073000"/>
            <a:ext cx="6400476" cy="791571"/>
          </a:xfrm>
          <a:prstGeom prst="roundRect">
            <a:avLst/>
          </a:prstGeom>
          <a:solidFill>
            <a:srgbClr val="0070C0"/>
          </a:solidFill>
          <a:ln w="28575" cap="flat" cmpd="sng" algn="ctr">
            <a:no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2000"/>
              <a:t>『家庭・学校・地域から子どもの育ちを考える』</a:t>
            </a:r>
          </a:p>
          <a:p>
            <a:pPr algn="ctr">
              <a:defRPr lang="ja-JP" altLang="en-US"/>
            </a:pPr>
            <a:r>
              <a:rPr lang="ja-JP" altLang="en-US" sz="1800"/>
              <a:t>～地域連携の中で子育てを～</a:t>
            </a:r>
            <a:endParaRPr lang="ja-JP" altLang="en-US"/>
          </a:p>
        </p:txBody>
      </p:sp>
      <p:sp>
        <p:nvSpPr>
          <p:cNvPr id="1123" name="図形 1715"/>
          <p:cNvSpPr/>
          <p:nvPr/>
        </p:nvSpPr>
        <p:spPr>
          <a:xfrm>
            <a:off x="178145" y="3091499"/>
            <a:ext cx="1620284" cy="287831"/>
          </a:xfrm>
          <a:prstGeom prst="chevron">
            <a:avLst>
              <a:gd name="adj" fmla="val 20370"/>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a:t>実践発表</a:t>
            </a:r>
            <a:endParaRPr lang="ja-JP" altLang="en-US"/>
          </a:p>
        </p:txBody>
      </p:sp>
      <p:sp>
        <p:nvSpPr>
          <p:cNvPr id="1124" name="図形 1717"/>
          <p:cNvSpPr/>
          <p:nvPr/>
        </p:nvSpPr>
        <p:spPr>
          <a:xfrm>
            <a:off x="117000" y="3439255"/>
            <a:ext cx="3282878" cy="3024548"/>
          </a:xfrm>
          <a:prstGeom prst="roundRect">
            <a:avLst>
              <a:gd name="adj" fmla="val 9272"/>
            </a:avLst>
          </a:prstGeom>
          <a:solidFill>
            <a:srgbClr val="FFFFBE"/>
          </a:solidFill>
          <a:ln w="19050" cap="flat" cmpd="sng" algn="ctr">
            <a:solidFill>
              <a:schemeClr val="accent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l">
              <a:defRPr lang="ja-JP" altLang="en-US"/>
            </a:pPr>
            <a:endParaRPr lang="ja-JP" altLang="en-US" sz="1600" b="0">
              <a:solidFill>
                <a:schemeClr val="tx1"/>
              </a:solidFill>
              <a:latin typeface="ＭＳ Ｐゴシック"/>
              <a:ea typeface="ＭＳ Ｐゴシック"/>
              <a:cs typeface="+mn-lt"/>
            </a:endParaRPr>
          </a:p>
          <a:p>
            <a:pPr algn="l">
              <a:defRPr lang="ja-JP" altLang="en-US"/>
            </a:pPr>
            <a:endParaRPr lang="ja-JP" altLang="en-US" sz="1400" b="0">
              <a:solidFill>
                <a:schemeClr val="tx1"/>
              </a:solidFill>
              <a:latin typeface="ＭＳ ゴシック"/>
              <a:ea typeface="ＭＳ ゴシック"/>
              <a:cs typeface="Arial"/>
            </a:endParaRPr>
          </a:p>
          <a:p>
            <a:pPr algn="l">
              <a:defRPr lang="ja-JP" altLang="en-US"/>
            </a:pPr>
            <a:r>
              <a:rPr lang="ja-JP" altLang="en-US" sz="1400" b="0">
                <a:solidFill>
                  <a:schemeClr val="tx1"/>
                </a:solidFill>
                <a:latin typeface="HGP創英角ｺﾞｼｯｸUB"/>
                <a:ea typeface="HGP創英角ｺﾞｼｯｸUB"/>
                <a:cs typeface="Arial"/>
              </a:rPr>
              <a:t>　</a:t>
            </a:r>
            <a:r>
              <a:rPr lang="ja-JP" altLang="en-US" sz="1600" b="0">
                <a:solidFill>
                  <a:schemeClr val="tx1"/>
                </a:solidFill>
                <a:latin typeface="HGP創英角ｺﾞｼｯｸUB"/>
                <a:ea typeface="HGP創英角ｺﾞｼｯｸUB"/>
                <a:cs typeface="Arial"/>
              </a:rPr>
              <a:t>『地域連携を通じた学校教育の魅力と</a:t>
            </a:r>
            <a:r>
              <a:rPr lang="ja-JP" altLang="en-US" sz="1600" b="0">
                <a:solidFill>
                  <a:schemeClr val="tx1"/>
                </a:solidFill>
                <a:latin typeface="HGP創英角ｺﾞｼｯｸUB"/>
                <a:ea typeface="HGP創英角ｺﾞｼｯｸUB"/>
                <a:cs typeface="Arial"/>
              </a:rPr>
              <a:t>その</a:t>
            </a:r>
            <a:r>
              <a:rPr lang="ja-JP" altLang="en-US" sz="1600" b="0">
                <a:solidFill>
                  <a:schemeClr val="tx1"/>
                </a:solidFill>
                <a:latin typeface="HGP創英角ｺﾞｼｯｸUB"/>
                <a:ea typeface="HGP創英角ｺﾞｼｯｸUB"/>
                <a:cs typeface="Arial"/>
              </a:rPr>
              <a:t>実現に向けて』</a:t>
            </a:r>
            <a:endParaRPr lang="ja-JP" altLang="en-US" sz="1600" b="0">
              <a:solidFill>
                <a:schemeClr val="tx1"/>
              </a:solidFill>
              <a:latin typeface="HGP創英角ｺﾞｼｯｸUB"/>
              <a:ea typeface="HGP創英角ｺﾞｼｯｸUB"/>
              <a:cs typeface="Arial"/>
            </a:endParaRPr>
          </a:p>
          <a:p>
            <a:pPr algn="l">
              <a:defRPr lang="ja-JP" altLang="en-US"/>
            </a:pPr>
            <a:r>
              <a:rPr lang="ja-JP" altLang="en-US" sz="1400" b="0">
                <a:solidFill>
                  <a:schemeClr val="tx1"/>
                </a:solidFill>
                <a:latin typeface="HGP創英角ｺﾞｼｯｸUB"/>
                <a:ea typeface="HGP創英角ｺﾞｼｯｸUB"/>
                <a:cs typeface="Arial"/>
              </a:rPr>
              <a:t>　</a:t>
            </a:r>
            <a:r>
              <a:rPr lang="ja-JP" altLang="en-US" sz="1400" b="0">
                <a:solidFill>
                  <a:schemeClr val="tx1"/>
                </a:solidFill>
                <a:latin typeface="HGP創英角ｺﾞｼｯｸUB"/>
                <a:ea typeface="HGP創英角ｺﾞｼｯｸUB"/>
                <a:cs typeface="Arial"/>
              </a:rPr>
              <a:t>～北川小中学校の取組を例に～</a:t>
            </a:r>
            <a:endParaRPr lang="ja-JP" altLang="en-US" sz="1400" b="0">
              <a:solidFill>
                <a:schemeClr val="tx1"/>
              </a:solidFill>
              <a:latin typeface="HGP創英角ｺﾞｼｯｸUB"/>
              <a:ea typeface="HGP創英角ｺﾞｼｯｸUB"/>
              <a:cs typeface="Arial"/>
            </a:endParaRPr>
          </a:p>
          <a:p>
            <a:pPr algn="l">
              <a:defRPr lang="ja-JP" altLang="en-US"/>
            </a:pPr>
            <a:r>
              <a:rPr lang="ja-JP" altLang="en-US" sz="1400" b="0">
                <a:solidFill>
                  <a:schemeClr val="tx1"/>
                </a:solidFill>
                <a:latin typeface="ＭＳ ゴシック"/>
                <a:ea typeface="ＭＳ ゴシック"/>
                <a:cs typeface="+mn-lt"/>
              </a:rPr>
              <a:t>■</a:t>
            </a:r>
            <a:r>
              <a:rPr lang="ja-JP" altLang="en-US" sz="1400" b="0">
                <a:solidFill>
                  <a:schemeClr val="tx1"/>
                </a:solidFill>
                <a:latin typeface="ＭＳ Ｐゴシック"/>
                <a:ea typeface="ＭＳ Ｐゴシック"/>
                <a:cs typeface="+mn-lt"/>
              </a:rPr>
              <a:t>発表者</a:t>
            </a:r>
            <a:r>
              <a:rPr lang="ja-JP" altLang="en-US" sz="1400" b="0">
                <a:solidFill>
                  <a:schemeClr val="tx1"/>
                </a:solidFill>
                <a:latin typeface="ＭＳ ゴシック"/>
                <a:ea typeface="ＭＳ ゴシック"/>
                <a:cs typeface="+mn-lt"/>
              </a:rPr>
              <a:t>　</a:t>
            </a:r>
            <a:r>
              <a:rPr lang="ja-JP" altLang="en-US" sz="1800" b="0">
                <a:solidFill>
                  <a:schemeClr val="tx1"/>
                </a:solidFill>
                <a:latin typeface="AR P丸ゴシック体E"/>
                <a:ea typeface="AR P丸ゴシック体E"/>
                <a:cs typeface="+mn-lt"/>
              </a:rPr>
              <a:t>中村　光佑</a:t>
            </a:r>
            <a:r>
              <a:rPr lang="ja-JP" altLang="en-US" sz="1800" b="0">
                <a:solidFill>
                  <a:schemeClr val="tx1"/>
                </a:solidFill>
                <a:latin typeface="HGP創英角ｺﾞｼｯｸUB"/>
                <a:ea typeface="HGP創英角ｺﾞｼｯｸUB"/>
                <a:cs typeface="+mn-lt"/>
              </a:rPr>
              <a:t>　</a:t>
            </a:r>
            <a:r>
              <a:rPr lang="ja-JP" altLang="en-US" sz="1400" b="0">
                <a:solidFill>
                  <a:schemeClr val="tx1"/>
                </a:solidFill>
                <a:latin typeface="ＭＳ ゴシック"/>
                <a:ea typeface="ＭＳ ゴシック"/>
                <a:cs typeface="+mn-lt"/>
              </a:rPr>
              <a:t>氏</a:t>
            </a:r>
            <a:endParaRPr lang="ja-JP" altLang="en-US" sz="1400" b="0">
              <a:solidFill>
                <a:schemeClr val="tx1"/>
              </a:solidFill>
              <a:latin typeface="ＭＳ ゴシック"/>
              <a:ea typeface="ＭＳ ゴシック"/>
              <a:cs typeface="+mn-lt"/>
            </a:endParaRPr>
          </a:p>
          <a:p>
            <a:pPr algn="l">
              <a:defRPr lang="ja-JP" altLang="en-US"/>
            </a:pPr>
            <a:r>
              <a:rPr lang="ja-JP" altLang="en-US" sz="1000" b="0">
                <a:solidFill>
                  <a:schemeClr val="tx1"/>
                </a:solidFill>
                <a:latin typeface="ＭＳ ゴシック"/>
                <a:ea typeface="ＭＳ ゴシック"/>
                <a:cs typeface="+mn-lt"/>
              </a:rPr>
              <a:t>　北川村</a:t>
            </a:r>
            <a:r>
              <a:rPr lang="ja-JP" altLang="en-US" sz="1000" b="0">
                <a:solidFill>
                  <a:schemeClr val="tx1"/>
                </a:solidFill>
                <a:latin typeface="ＭＳ ゴシック"/>
                <a:ea typeface="ＭＳ ゴシック"/>
                <a:cs typeface="+mn-lt"/>
              </a:rPr>
              <a:t>地域</a:t>
            </a:r>
            <a:r>
              <a:rPr lang="ja-JP" altLang="en-US" sz="1000" b="0">
                <a:solidFill>
                  <a:schemeClr val="tx1"/>
                </a:solidFill>
                <a:latin typeface="ＭＳ ゴシック"/>
                <a:ea typeface="ＭＳ ゴシック"/>
                <a:cs typeface="+mn-lt"/>
              </a:rPr>
              <a:t>コーディネーター</a:t>
            </a:r>
            <a:endParaRPr lang="ja-JP" altLang="en-US" sz="1000" b="0">
              <a:solidFill>
                <a:schemeClr val="tx1"/>
              </a:solidFill>
              <a:latin typeface="ＭＳ ゴシック"/>
              <a:ea typeface="ＭＳ ゴシック"/>
              <a:cs typeface="+mn-lt"/>
            </a:endParaRPr>
          </a:p>
          <a:p>
            <a:pPr algn="l">
              <a:defRPr lang="ja-JP" altLang="en-US"/>
            </a:pPr>
            <a:endParaRPr lang="ja-JP" altLang="en-US" sz="1000" b="0">
              <a:solidFill>
                <a:schemeClr val="tx1"/>
              </a:solidFill>
              <a:latin typeface="ＭＳ ゴシック"/>
              <a:ea typeface="ＭＳ ゴシック"/>
              <a:cs typeface="+mn-lt"/>
            </a:endParaRPr>
          </a:p>
          <a:p>
            <a:pPr algn="l">
              <a:defRPr lang="ja-JP" altLang="en-US"/>
            </a:pPr>
            <a:r>
              <a:rPr lang="ja-JP" altLang="en-US" sz="1200" b="0">
                <a:solidFill>
                  <a:schemeClr val="tx1"/>
                </a:solidFill>
                <a:latin typeface="ＭＳ ゴシック"/>
                <a:ea typeface="ＭＳ ゴシック"/>
                <a:cs typeface="+mn-lt"/>
              </a:rPr>
              <a:t>北川村では、小中学校に地域コーディネーターが常駐し、教員と一緒に授業づくりや総合的な学習の時間の業務に携わっています。体験教室や地域イベント、交流会などの取組を紹介します。</a:t>
            </a:r>
            <a:endParaRPr lang="ja-JP" altLang="en-US" sz="1200" b="0">
              <a:solidFill>
                <a:schemeClr val="tx1"/>
              </a:solidFill>
              <a:latin typeface="ＭＳ ゴシック"/>
              <a:ea typeface="ＭＳ ゴシック"/>
              <a:cs typeface="+mn-lt"/>
            </a:endParaRPr>
          </a:p>
          <a:p>
            <a:pPr algn="l">
              <a:defRPr lang="ja-JP" altLang="en-US"/>
            </a:pPr>
            <a:r>
              <a:rPr lang="ja-JP" altLang="en-US" sz="1100" b="0">
                <a:solidFill>
                  <a:schemeClr val="tx1"/>
                </a:solidFill>
                <a:latin typeface="ＭＳ ゴシック"/>
                <a:ea typeface="ＭＳ ゴシック"/>
                <a:cs typeface="+mn-lt"/>
              </a:rPr>
              <a:t>※令和４年度</a:t>
            </a:r>
            <a:r>
              <a:rPr lang="ja-JP" altLang="en-US" sz="1100" b="0">
                <a:solidFill>
                  <a:schemeClr val="tx1"/>
                </a:solidFill>
                <a:latin typeface="ＭＳ ゴシック"/>
                <a:ea typeface="ＭＳ ゴシック"/>
                <a:cs typeface="+mn-lt"/>
              </a:rPr>
              <a:t>「</a:t>
            </a:r>
            <a:r>
              <a:rPr lang="ja-JP" altLang="en-US" sz="1100" b="0">
                <a:solidFill>
                  <a:schemeClr val="tx1"/>
                </a:solidFill>
                <a:latin typeface="ＭＳ ゴシック"/>
                <a:ea typeface="ＭＳ ゴシック"/>
                <a:cs typeface="+mn-lt"/>
              </a:rPr>
              <a:t>コミュニティ・スクールと</a:t>
            </a:r>
            <a:endParaRPr lang="ja-JP" altLang="en-US" sz="1100" b="0">
              <a:solidFill>
                <a:schemeClr val="tx1"/>
              </a:solidFill>
              <a:latin typeface="ＭＳ ゴシック"/>
              <a:ea typeface="ＭＳ ゴシック"/>
              <a:cs typeface="+mn-lt"/>
            </a:endParaRPr>
          </a:p>
          <a:p>
            <a:pPr algn="l">
              <a:defRPr lang="ja-JP" altLang="en-US"/>
            </a:pPr>
            <a:r>
              <a:rPr lang="ja-JP" altLang="en-US" sz="1100" b="0">
                <a:solidFill>
                  <a:schemeClr val="tx1"/>
                </a:solidFill>
                <a:latin typeface="ＭＳ ゴシック"/>
                <a:ea typeface="ＭＳ ゴシック"/>
                <a:cs typeface="+mn-lt"/>
              </a:rPr>
              <a:t>地域</a:t>
            </a:r>
            <a:r>
              <a:rPr lang="ja-JP" altLang="en-US" sz="1100" b="0">
                <a:solidFill>
                  <a:schemeClr val="tx1"/>
                </a:solidFill>
                <a:latin typeface="ＭＳ ゴシック"/>
                <a:ea typeface="ＭＳ ゴシック"/>
                <a:cs typeface="+mn-lt"/>
              </a:rPr>
              <a:t>学校</a:t>
            </a:r>
            <a:r>
              <a:rPr lang="ja-JP" altLang="en-US" sz="1100" b="0">
                <a:solidFill>
                  <a:schemeClr val="tx1"/>
                </a:solidFill>
                <a:latin typeface="ＭＳ ゴシック"/>
                <a:ea typeface="ＭＳ ゴシック"/>
                <a:cs typeface="+mn-lt"/>
              </a:rPr>
              <a:t>協働</a:t>
            </a:r>
            <a:r>
              <a:rPr lang="ja-JP" altLang="en-US" sz="1100" b="0">
                <a:solidFill>
                  <a:schemeClr val="tx1"/>
                </a:solidFill>
                <a:latin typeface="ＭＳ ゴシック"/>
                <a:ea typeface="ＭＳ ゴシック"/>
                <a:cs typeface="+mn-lt"/>
              </a:rPr>
              <a:t>活動</a:t>
            </a:r>
            <a:r>
              <a:rPr lang="ja-JP" altLang="en-US" sz="1100" b="0">
                <a:solidFill>
                  <a:schemeClr val="tx1"/>
                </a:solidFill>
                <a:latin typeface="ＭＳ ゴシック"/>
                <a:ea typeface="ＭＳ ゴシック"/>
                <a:cs typeface="+mn-lt"/>
              </a:rPr>
              <a:t>の</a:t>
            </a:r>
            <a:r>
              <a:rPr lang="ja-JP" altLang="en-US" sz="1100" b="0">
                <a:solidFill>
                  <a:schemeClr val="tx1"/>
                </a:solidFill>
                <a:latin typeface="ＭＳ ゴシック"/>
                <a:ea typeface="ＭＳ ゴシック"/>
                <a:cs typeface="+mn-lt"/>
              </a:rPr>
              <a:t>一体的</a:t>
            </a:r>
            <a:r>
              <a:rPr lang="ja-JP" altLang="en-US" sz="1100" b="0">
                <a:solidFill>
                  <a:schemeClr val="tx1"/>
                </a:solidFill>
                <a:latin typeface="ＭＳ ゴシック"/>
                <a:ea typeface="ＭＳ ゴシック"/>
                <a:cs typeface="+mn-lt"/>
              </a:rPr>
              <a:t>推進</a:t>
            </a:r>
            <a:r>
              <a:rPr lang="ja-JP" altLang="en-US" sz="1100" b="0">
                <a:solidFill>
                  <a:schemeClr val="tx1"/>
                </a:solidFill>
                <a:latin typeface="ＭＳ ゴシック"/>
                <a:ea typeface="ＭＳ ゴシック"/>
                <a:cs typeface="+mn-lt"/>
              </a:rPr>
              <a:t>」</a:t>
            </a:r>
            <a:r>
              <a:rPr lang="ja-JP" altLang="en-US" sz="1100" b="0">
                <a:solidFill>
                  <a:schemeClr val="tx1"/>
                </a:solidFill>
                <a:latin typeface="ＭＳ ゴシック"/>
                <a:ea typeface="ＭＳ ゴシック"/>
                <a:cs typeface="+mn-lt"/>
              </a:rPr>
              <a:t>に</a:t>
            </a:r>
            <a:r>
              <a:rPr lang="ja-JP" altLang="en-US" sz="1100" b="0">
                <a:solidFill>
                  <a:schemeClr val="tx1"/>
                </a:solidFill>
                <a:latin typeface="ＭＳ ゴシック"/>
                <a:ea typeface="ＭＳ ゴシック"/>
                <a:cs typeface="+mn-lt"/>
              </a:rPr>
              <a:t>係る</a:t>
            </a:r>
            <a:r>
              <a:rPr lang="ja-JP" altLang="en-US" sz="1100" b="0">
                <a:solidFill>
                  <a:schemeClr val="tx1"/>
                </a:solidFill>
                <a:latin typeface="ＭＳ ゴシック"/>
                <a:ea typeface="ＭＳ ゴシック"/>
                <a:cs typeface="+mn-lt"/>
              </a:rPr>
              <a:t>文部科学大臣表彰</a:t>
            </a:r>
            <a:r>
              <a:rPr lang="ja-JP" altLang="en-US" sz="1100" b="0">
                <a:solidFill>
                  <a:schemeClr val="tx1"/>
                </a:solidFill>
                <a:latin typeface="ＭＳ ゴシック"/>
                <a:ea typeface="ＭＳ ゴシック"/>
                <a:cs typeface="+mn-lt"/>
              </a:rPr>
              <a:t>受賞</a:t>
            </a:r>
            <a:endParaRPr lang="ja-JP" altLang="en-US" sz="1100" b="0">
              <a:solidFill>
                <a:schemeClr val="tx1"/>
              </a:solidFill>
              <a:latin typeface="ＭＳ ゴシック"/>
              <a:ea typeface="ＭＳ ゴシック"/>
              <a:cs typeface="+mn-lt"/>
            </a:endParaRPr>
          </a:p>
          <a:p>
            <a:pPr algn="l">
              <a:defRPr lang="ja-JP" altLang="en-US"/>
            </a:pPr>
            <a:endParaRPr sz="1200">
              <a:latin typeface="ＭＳ ゴシック"/>
              <a:ea typeface="ＭＳ ゴシック"/>
            </a:endParaRPr>
          </a:p>
          <a:p>
            <a:pPr algn="l">
              <a:defRPr lang="ja-JP" altLang="en-US"/>
            </a:pPr>
            <a:endParaRPr lang="ja-JP" altLang="en-US" sz="900" b="0">
              <a:solidFill>
                <a:schemeClr val="tx1"/>
              </a:solidFill>
              <a:latin typeface="ＭＳ Ｐゴシック"/>
              <a:ea typeface="ＭＳ Ｐゴシック"/>
              <a:cs typeface="+mn-lt"/>
            </a:endParaRPr>
          </a:p>
          <a:p>
            <a:pPr algn="l">
              <a:defRPr lang="ja-JP" altLang="en-US"/>
            </a:pPr>
            <a:endParaRPr sz="900"/>
          </a:p>
        </p:txBody>
      </p:sp>
      <p:sp>
        <p:nvSpPr>
          <p:cNvPr id="1125" name="図形 1719"/>
          <p:cNvSpPr/>
          <p:nvPr/>
        </p:nvSpPr>
        <p:spPr>
          <a:xfrm>
            <a:off x="3485002" y="3441038"/>
            <a:ext cx="3257805" cy="4967673"/>
          </a:xfrm>
          <a:prstGeom prst="roundRect">
            <a:avLst>
              <a:gd name="adj" fmla="val 4348"/>
            </a:avLst>
          </a:prstGeom>
          <a:solidFill>
            <a:srgbClr val="FFFFBE"/>
          </a:solidFill>
          <a:ln w="19050" cap="flat" cmpd="sng" algn="ctr">
            <a:solidFill>
              <a:schemeClr val="accent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lgn="l">
              <a:defRPr lang="ja-JP" altLang="en-US"/>
            </a:pPr>
            <a:r>
              <a:rPr lang="ja-JP" altLang="en-US" sz="1400" b="0">
                <a:solidFill>
                  <a:schemeClr val="tx1"/>
                </a:solidFill>
                <a:latin typeface="ＭＳ Ｐゴシック"/>
                <a:ea typeface="ＭＳ Ｐゴシック"/>
                <a:cs typeface="+mn-lt"/>
              </a:rPr>
              <a:t>■演題</a:t>
            </a:r>
            <a:endParaRPr lang="ja-JP" altLang="en-US" sz="1200" b="0">
              <a:solidFill>
                <a:schemeClr val="tx1"/>
              </a:solidFill>
              <a:latin typeface="ＭＳ Ｐゴシック"/>
              <a:ea typeface="ＭＳ Ｐゴシック"/>
              <a:cs typeface="+mn-lt"/>
            </a:endParaRPr>
          </a:p>
          <a:p>
            <a:pPr algn="l">
              <a:defRPr lang="ja-JP" altLang="en-US"/>
            </a:pPr>
            <a:r>
              <a:rPr lang="ja-JP" altLang="en-US" sz="1600" b="0">
                <a:solidFill>
                  <a:schemeClr val="tx1"/>
                </a:solidFill>
                <a:latin typeface="HGP創英角ｺﾞｼｯｸUB"/>
                <a:ea typeface="HGP創英角ｺﾞｼｯｸUB"/>
                <a:cs typeface="+mn-lt"/>
              </a:rPr>
              <a:t> </a:t>
            </a:r>
            <a:r>
              <a:rPr lang="ja-JP" altLang="en-US" sz="1800" b="0">
                <a:solidFill>
                  <a:schemeClr val="tx1"/>
                </a:solidFill>
                <a:latin typeface="HGP創英角ｺﾞｼｯｸUB"/>
                <a:ea typeface="HGP創英角ｺﾞｼｯｸUB"/>
                <a:cs typeface="+mn-lt"/>
              </a:rPr>
              <a:t>『</a:t>
            </a:r>
            <a:r>
              <a:rPr lang="ja-JP" altLang="en-US" sz="1800" b="0">
                <a:solidFill>
                  <a:schemeClr val="tx1"/>
                </a:solidFill>
                <a:latin typeface="HGP創英角ｺﾞｼｯｸUB"/>
                <a:ea typeface="HGP創英角ｺﾞｼｯｸUB"/>
                <a:cs typeface="+mn-lt"/>
              </a:rPr>
              <a:t>子どもの心のコーチング</a:t>
            </a:r>
            <a:r>
              <a:rPr lang="ja-JP" altLang="en-US" sz="1800" b="0">
                <a:solidFill>
                  <a:schemeClr val="tx1"/>
                </a:solidFill>
                <a:latin typeface="HGP創英角ｺﾞｼｯｸUB"/>
                <a:ea typeface="HGP創英角ｺﾞｼｯｸUB"/>
                <a:cs typeface="+mn-lt"/>
              </a:rPr>
              <a:t>』</a:t>
            </a:r>
            <a:endParaRPr lang="ja-JP" altLang="en-US" sz="1800" b="0">
              <a:solidFill>
                <a:schemeClr val="tx1"/>
              </a:solidFill>
              <a:latin typeface="HGP創英角ｺﾞｼｯｸUB"/>
              <a:ea typeface="HGP創英角ｺﾞｼｯｸUB"/>
              <a:cs typeface="+mn-lt"/>
            </a:endParaRPr>
          </a:p>
          <a:p>
            <a:pPr algn="l">
              <a:defRPr lang="ja-JP" altLang="en-US"/>
            </a:pPr>
            <a:endParaRPr lang="ja-JP" altLang="en-US" sz="1200" b="0">
              <a:solidFill>
                <a:schemeClr val="tx1"/>
              </a:solidFill>
              <a:latin typeface="ＭＳ Ｐゴシック"/>
              <a:ea typeface="ＭＳ Ｐゴシック"/>
              <a:cs typeface="+mn-lt"/>
            </a:endParaRPr>
          </a:p>
          <a:p>
            <a:pPr algn="l">
              <a:defRPr lang="ja-JP" altLang="en-US"/>
            </a:pPr>
            <a:r>
              <a:rPr lang="ja-JP" altLang="en-US" sz="1400" b="0">
                <a:solidFill>
                  <a:schemeClr val="tx1"/>
                </a:solidFill>
                <a:latin typeface="ＭＳ Ｐゴシック"/>
                <a:ea typeface="ＭＳ Ｐゴシック"/>
                <a:cs typeface="+mn-lt"/>
              </a:rPr>
              <a:t>■講師　</a:t>
            </a:r>
            <a:r>
              <a:rPr lang="ja-JP" altLang="en-US" sz="1800" b="0">
                <a:solidFill>
                  <a:schemeClr val="tx1"/>
                </a:solidFill>
                <a:latin typeface="AR丸ゴシック体E"/>
                <a:ea typeface="AR丸ゴシック体E"/>
                <a:cs typeface="+mn-lt"/>
              </a:rPr>
              <a:t>菅原　裕子</a:t>
            </a:r>
            <a:r>
              <a:rPr lang="ja-JP" altLang="en-US" sz="1600" b="0">
                <a:solidFill>
                  <a:schemeClr val="tx1"/>
                </a:solidFill>
                <a:latin typeface="ＭＳ Ｐゴシック"/>
                <a:ea typeface="ＭＳ Ｐゴシック"/>
                <a:cs typeface="+mn-lt"/>
              </a:rPr>
              <a:t>氏</a:t>
            </a:r>
            <a:endParaRPr lang="ja-JP" altLang="en-US" sz="1400" b="0">
              <a:solidFill>
                <a:schemeClr val="tx1"/>
              </a:solidFill>
              <a:latin typeface="ＭＳ Ｐゴシック"/>
              <a:ea typeface="ＭＳ Ｐゴシック"/>
              <a:cs typeface="+mn-lt"/>
            </a:endParaRPr>
          </a:p>
          <a:p>
            <a:pPr algn="l">
              <a:defRPr lang="ja-JP" altLang="en-US"/>
            </a:pPr>
            <a:r>
              <a:rPr lang="ja-JP" altLang="en-US" sz="1000" b="0">
                <a:solidFill>
                  <a:schemeClr val="tx1"/>
                </a:solidFill>
                <a:latin typeface="ＭＳ Ｐゴシック"/>
                <a:ea typeface="ＭＳ Ｐゴシック"/>
                <a:cs typeface="+mn-lt"/>
              </a:rPr>
              <a:t>　ＮＰＯ法人ハートフルコミュニケーション</a:t>
            </a:r>
            <a:endParaRPr lang="ja-JP" altLang="en-US" sz="1000" b="0">
              <a:solidFill>
                <a:schemeClr val="tx1"/>
              </a:solidFill>
              <a:latin typeface="ＭＳ Ｐゴシック"/>
              <a:ea typeface="ＭＳ Ｐゴシック"/>
              <a:cs typeface="+mn-lt"/>
            </a:endParaRPr>
          </a:p>
          <a:p>
            <a:pPr algn="l">
              <a:defRPr lang="ja-JP" altLang="en-US"/>
            </a:pPr>
            <a:r>
              <a:rPr lang="ja-JP" altLang="en-US" sz="1000" b="0">
                <a:solidFill>
                  <a:schemeClr val="tx1"/>
                </a:solidFill>
                <a:latin typeface="ＭＳ Ｐゴシック"/>
                <a:ea typeface="ＭＳ Ｐゴシック"/>
                <a:cs typeface="+mn-lt"/>
              </a:rPr>
              <a:t>　　　　　　　　　　　　　　　　　　　代表理事</a:t>
            </a:r>
            <a:r>
              <a:rPr lang="ja-JP" altLang="en-US" sz="1050" b="0">
                <a:solidFill>
                  <a:schemeClr val="tx1"/>
                </a:solidFill>
                <a:latin typeface="ＭＳ Ｐゴシック"/>
                <a:ea typeface="ＭＳ Ｐゴシック"/>
                <a:cs typeface="+mn-lt"/>
              </a:rPr>
              <a:t>　</a:t>
            </a:r>
            <a:endParaRPr lang="ja-JP" altLang="en-US" sz="1400">
              <a:solidFill>
                <a:schemeClr val="tx1"/>
              </a:solidFill>
              <a:latin typeface="ＭＳ ゴシック"/>
              <a:ea typeface="ＭＳ ゴシック"/>
            </a:endParaRPr>
          </a:p>
          <a:p>
            <a:pPr algn="l"/>
            <a:endParaRPr lang="ja-JP" altLang="en-US" sz="1200">
              <a:solidFill>
                <a:schemeClr val="tx1"/>
              </a:solidFill>
              <a:latin typeface="ＭＳ ゴシック"/>
              <a:ea typeface="ＭＳ ゴシック"/>
            </a:endParaRPr>
          </a:p>
          <a:p>
            <a:pPr algn="l"/>
            <a:endParaRPr lang="ja-JP" altLang="en-US" sz="1200">
              <a:solidFill>
                <a:schemeClr val="tx1"/>
              </a:solidFill>
              <a:latin typeface="ＭＳ ゴシック"/>
              <a:ea typeface="ＭＳ ゴシック"/>
            </a:endParaRPr>
          </a:p>
          <a:p>
            <a:pPr algn="l"/>
            <a:endParaRPr lang="ja-JP" altLang="en-US" sz="1200">
              <a:solidFill>
                <a:schemeClr val="tx1"/>
              </a:solidFill>
              <a:latin typeface="ＭＳ ゴシック"/>
              <a:ea typeface="ＭＳ ゴシック"/>
            </a:endParaRPr>
          </a:p>
          <a:p>
            <a:pPr algn="l"/>
            <a:r>
              <a:rPr lang="ja-JP" altLang="en-US" sz="1200">
                <a:solidFill>
                  <a:schemeClr val="tx1"/>
                </a:solidFill>
                <a:latin typeface="ＭＳ ゴシック"/>
                <a:ea typeface="ＭＳ ゴシック"/>
              </a:rPr>
              <a:t>人材開発のコンサルタントとして、企業の人材育成の仕事に携わる。企業の人育てと自分自身の子育てという２つの「能力開発」の現場での体験をもとに、子どもが自分らしく生きることを援助したい大人のためのプログラム「ハートフルコミュニケーション」を開発。各地の学校やＰＴＡ、地方自治体の講演やワークショップでこのプログラムを実施。</a:t>
            </a:r>
            <a:r>
              <a:rPr lang="ja-JP" altLang="en-US" sz="1200">
                <a:solidFill>
                  <a:schemeClr val="tx1"/>
                </a:solidFill>
                <a:latin typeface="ＭＳ ゴシック"/>
                <a:ea typeface="ＭＳ ゴシック"/>
              </a:rPr>
              <a:t> </a:t>
            </a:r>
            <a:endParaRPr sz="1200">
              <a:solidFill>
                <a:schemeClr val="tx1"/>
              </a:solidFill>
              <a:latin typeface="ＭＳ ゴシック"/>
              <a:ea typeface="ＭＳ ゴシック"/>
            </a:endParaRPr>
          </a:p>
          <a:p>
            <a:r>
              <a:rPr lang="ja-JP" altLang="en-US" sz="1200">
                <a:solidFill>
                  <a:schemeClr val="tx1"/>
                </a:solidFill>
                <a:latin typeface="ＭＳ ゴシック"/>
                <a:ea typeface="ＭＳ ゴシック"/>
              </a:rPr>
              <a:t>1999年、有限会社ワイズコミュニケーション設立。企業を対象とした研修等を提供するかたわら、ハートフルコミュニケーションの活動にも力を入れる。</a:t>
            </a:r>
            <a:r>
              <a:rPr lang="ja-JP" altLang="en-US" sz="1200">
                <a:solidFill>
                  <a:schemeClr val="tx1"/>
                </a:solidFill>
                <a:latin typeface="ＭＳ ゴシック"/>
                <a:ea typeface="ＭＳ ゴシック"/>
              </a:rPr>
              <a:t> </a:t>
            </a:r>
            <a:endParaRPr sz="1200">
              <a:solidFill>
                <a:schemeClr val="tx1"/>
              </a:solidFill>
              <a:latin typeface="ＭＳ ゴシック"/>
              <a:ea typeface="ＭＳ ゴシック"/>
            </a:endParaRPr>
          </a:p>
          <a:p>
            <a:pPr algn="l"/>
            <a:endParaRPr lang="ja-JP" altLang="en-US" sz="1200" b="0">
              <a:solidFill>
                <a:schemeClr val="tx1"/>
              </a:solidFill>
              <a:latin typeface="ＭＳ ゴシック"/>
              <a:ea typeface="ＭＳ ゴシック"/>
              <a:cs typeface="Arial"/>
            </a:endParaRPr>
          </a:p>
          <a:p>
            <a:pPr algn="l"/>
            <a:r>
              <a:rPr lang="ja-JP" altLang="en-US" sz="1400">
                <a:solidFill>
                  <a:schemeClr val="tx1"/>
                </a:solidFill>
                <a:latin typeface="ＭＳ ゴシック"/>
                <a:ea typeface="ＭＳ ゴシック"/>
              </a:rPr>
              <a:t> </a:t>
            </a:r>
            <a:endParaRPr sz="1400">
              <a:solidFill>
                <a:schemeClr val="tx1"/>
              </a:solidFill>
              <a:latin typeface="ＭＳ ゴシック"/>
              <a:ea typeface="ＭＳ ゴシック"/>
            </a:endParaRPr>
          </a:p>
          <a:p>
            <a:pPr algn="l">
              <a:defRPr lang="ja-JP" altLang="en-US"/>
            </a:pPr>
            <a:endParaRPr lang="ja-JP" altLang="en-US" sz="1400" b="0">
              <a:solidFill>
                <a:schemeClr val="tx1"/>
              </a:solidFill>
              <a:latin typeface="ＭＳ ゴシック"/>
              <a:ea typeface="ＭＳ ゴシック"/>
              <a:cs typeface="Arial"/>
            </a:endParaRPr>
          </a:p>
        </p:txBody>
      </p:sp>
      <p:sp>
        <p:nvSpPr>
          <p:cNvPr id="1126" name="図形 1720"/>
          <p:cNvSpPr/>
          <p:nvPr/>
        </p:nvSpPr>
        <p:spPr>
          <a:xfrm>
            <a:off x="3499269" y="3091499"/>
            <a:ext cx="1671803" cy="291859"/>
          </a:xfrm>
          <a:prstGeom prst="chevron">
            <a:avLst>
              <a:gd name="adj" fmla="val 20370"/>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2000"/>
              <a:t>講　　演</a:t>
            </a:r>
            <a:endParaRPr lang="ja-JP" altLang="en-US"/>
          </a:p>
        </p:txBody>
      </p:sp>
      <p:sp>
        <p:nvSpPr>
          <p:cNvPr id="1127" name="タイトル 20690"/>
          <p:cNvSpPr/>
          <p:nvPr/>
        </p:nvSpPr>
        <p:spPr>
          <a:xfrm>
            <a:off x="188449" y="6613428"/>
            <a:ext cx="3240551" cy="1147572"/>
          </a:xfrm>
          <a:prstGeom prst="rect">
            <a:avLst/>
          </a:prstGeom>
        </p:spPr>
        <p:txBody>
          <a:bodyPr>
            <a:normAutofit fontScale="85000" lnSpcReduction="100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kumimoji="1" lang="ja-JP" altLang="en-US" sz="4400" dirty="0">
                <a:latin typeface="AR P丸ゴシック体E"/>
                <a:ea typeface="AR P丸ゴシック体E"/>
              </a:rPr>
              <a:t>８月27日（日）</a:t>
            </a:r>
            <a:endParaRPr kumimoji="1" lang="ja-JP" altLang="en-US" sz="1800" dirty="0">
              <a:latin typeface="AR P丸ゴシック体E"/>
              <a:ea typeface="AR P丸ゴシック体E"/>
            </a:endParaRPr>
          </a:p>
          <a:p>
            <a:pPr algn="l"/>
            <a:r>
              <a:rPr kumimoji="1" lang="ja-JP" altLang="en-US" sz="1800" dirty="0">
                <a:latin typeface="AR P丸ゴシック体E"/>
                <a:ea typeface="AR P丸ゴシック体E"/>
              </a:rPr>
              <a:t>　１３：００～１6：25</a:t>
            </a:r>
            <a:r>
              <a:rPr kumimoji="1" lang="ja-JP" altLang="en-US" sz="1400" dirty="0">
                <a:latin typeface="AR P丸ゴシック体E"/>
                <a:ea typeface="AR P丸ゴシック体E"/>
              </a:rPr>
              <a:t>【</a:t>
            </a:r>
            <a:r>
              <a:rPr kumimoji="1" lang="ja-JP" altLang="en-US" sz="1400" dirty="0">
                <a:latin typeface="AR P丸ゴシック体E"/>
                <a:ea typeface="AR P丸ゴシック体E"/>
              </a:rPr>
              <a:t>12:30</a:t>
            </a:r>
            <a:r>
              <a:rPr kumimoji="1" lang="ja-JP" altLang="en-US" sz="1400" dirty="0">
                <a:latin typeface="AR P丸ゴシック体E"/>
                <a:ea typeface="AR P丸ゴシック体E"/>
              </a:rPr>
              <a:t>～受付】</a:t>
            </a:r>
            <a:endParaRPr kumimoji="1" lang="ja-JP" altLang="en-US" sz="1400" dirty="0">
              <a:latin typeface="AR P丸ゴシック体E"/>
              <a:ea typeface="AR P丸ゴシック体E"/>
            </a:endParaRPr>
          </a:p>
        </p:txBody>
      </p:sp>
      <p:sp>
        <p:nvSpPr>
          <p:cNvPr id="1128" name="タイトル 20691"/>
          <p:cNvSpPr/>
          <p:nvPr/>
        </p:nvSpPr>
        <p:spPr>
          <a:xfrm>
            <a:off x="151235" y="7329000"/>
            <a:ext cx="3240551" cy="720905"/>
          </a:xfrm>
          <a:prstGeom prst="rect">
            <a:avLst/>
          </a:prstGeom>
        </p:spPr>
        <p:txBody>
          <a:bodyPr>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1800"/>
              <a:t>土佐市複合文化施設</a:t>
            </a:r>
            <a:r>
              <a:rPr lang="ja-JP" altLang="en-US" sz="1800"/>
              <a:t>つ</a:t>
            </a:r>
            <a:r>
              <a:rPr lang="ja-JP" altLang="en-US" sz="1800"/>
              <a:t>なーで</a:t>
            </a:r>
            <a:endParaRPr lang="ja-JP" altLang="en-US" sz="1800"/>
          </a:p>
          <a:p>
            <a:pPr algn="l"/>
            <a:r>
              <a:rPr lang="ja-JP" altLang="en-US" sz="1200"/>
              <a:t>　　土佐市高岡町乙3451-１</a:t>
            </a:r>
            <a:endParaRPr lang="ja-JP" altLang="en-US" sz="1200"/>
          </a:p>
          <a:p>
            <a:pPr algn="l"/>
            <a:endParaRPr kumimoji="1" lang="ja-JP" altLang="en-US" sz="1600" dirty="0">
              <a:latin typeface="+mj-ea"/>
              <a:ea typeface="+mj-ea"/>
            </a:endParaRPr>
          </a:p>
          <a:p>
            <a:pPr algn="l"/>
            <a:endParaRPr sz="1882"/>
          </a:p>
        </p:txBody>
      </p:sp>
      <p:sp>
        <p:nvSpPr>
          <p:cNvPr id="1129" name="四角形 20693"/>
          <p:cNvSpPr/>
          <p:nvPr/>
        </p:nvSpPr>
        <p:spPr>
          <a:xfrm>
            <a:off x="3499269" y="8511643"/>
            <a:ext cx="3241731" cy="1265357"/>
          </a:xfrm>
          <a:prstGeom prst="rect">
            <a:avLst/>
          </a:prstGeom>
          <a:solidFill>
            <a:schemeClr val="bg1"/>
          </a:solidFill>
          <a:ln w="19050" cap="flat" cmpd="sng" algn="ctr">
            <a:prstDash val="solid"/>
          </a:ln>
        </p:spPr>
        <p:style>
          <a:lnRef idx="2">
            <a:schemeClr val="accent1"/>
          </a:lnRef>
          <a:fillRef idx="1">
            <a:schemeClr val="lt1"/>
          </a:fillRef>
          <a:effectRef idx="0">
            <a:schemeClr val="accent1"/>
          </a:effectRef>
          <a:fontRef idx="minor">
            <a:schemeClr val="dk1"/>
          </a:fontRef>
        </p:style>
        <p:txBody>
          <a:bodyPr anchor="ctr" anchorCtr="0"/>
          <a:lstStyle/>
          <a:p>
            <a:pPr algn="l">
              <a:defRPr lang="ja-JP" altLang="en-US"/>
            </a:pPr>
            <a:r>
              <a:rPr lang="ja-JP" altLang="en-US" sz="1000">
                <a:latin typeface="ＭＳ Ｐゴシック"/>
                <a:ea typeface="ＭＳ Ｐゴシック"/>
              </a:rPr>
              <a:t>〈申込み・問い合わせ〉</a:t>
            </a:r>
          </a:p>
          <a:p>
            <a:pPr algn="l">
              <a:defRPr lang="ja-JP" altLang="en-US"/>
            </a:pPr>
            <a:r>
              <a:rPr lang="ja-JP" altLang="en-US" sz="1000">
                <a:latin typeface="ＭＳ Ｐゴシック"/>
                <a:ea typeface="ＭＳ Ｐゴシック"/>
              </a:rPr>
              <a:t>高知県教育委員会事務局 生涯学習課</a:t>
            </a:r>
          </a:p>
          <a:p>
            <a:pPr algn="l">
              <a:defRPr lang="ja-JP" altLang="en-US"/>
            </a:pPr>
            <a:r>
              <a:rPr lang="ja-JP" altLang="en-US" sz="1000">
                <a:latin typeface="ＭＳ Ｐゴシック"/>
                <a:ea typeface="ＭＳ Ｐゴシック"/>
              </a:rPr>
              <a:t>担当：松下・吉岡</a:t>
            </a:r>
          </a:p>
          <a:p>
            <a:pPr algn="l">
              <a:defRPr lang="ja-JP" altLang="en-US"/>
            </a:pPr>
            <a:r>
              <a:rPr lang="ja-JP" altLang="en-US" sz="1000">
                <a:latin typeface="ＭＳ Ｐゴシック"/>
                <a:ea typeface="ＭＳ Ｐゴシック"/>
              </a:rPr>
              <a:t>ＴＥＬ：０８８－８２１－４９１１　　ＦＡＸ：０８８－８２１－４５０５</a:t>
            </a:r>
          </a:p>
          <a:p>
            <a:pPr algn="l">
              <a:defRPr lang="ja-JP" altLang="en-US"/>
            </a:pPr>
            <a:r>
              <a:rPr lang="ja-JP" altLang="en-US" sz="1000">
                <a:latin typeface="ＭＳ Ｐゴシック"/>
                <a:ea typeface="ＭＳ Ｐゴシック"/>
              </a:rPr>
              <a:t>Ｅ－ｍａｉｌ：310401@ken.pref.kochi.lg.jp</a:t>
            </a:r>
          </a:p>
          <a:p>
            <a:pPr algn="l">
              <a:defRPr lang="ja-JP" altLang="en-US"/>
            </a:pPr>
            <a:r>
              <a:rPr lang="ja-JP" altLang="en-US" sz="1000">
                <a:latin typeface="ＭＳ Ｐゴシック"/>
                <a:ea typeface="ＭＳ Ｐゴシック"/>
              </a:rPr>
              <a:t>詳しい内容はWebをご覧ください。</a:t>
            </a:r>
          </a:p>
          <a:p>
            <a:pPr algn="l">
              <a:defRPr lang="ja-JP" altLang="en-US"/>
            </a:pPr>
            <a:r>
              <a:rPr lang="ja-JP" altLang="en-US" sz="1000">
                <a:latin typeface="ＭＳ Ｐゴシック"/>
                <a:ea typeface="ＭＳ Ｐゴシック"/>
              </a:rPr>
              <a:t>http://www.pref.kochi.lg.jp/soshiki/310401</a:t>
            </a:r>
            <a:endParaRPr lang="ja-JP" altLang="en-US" sz="1200">
              <a:latin typeface="ＭＳ Ｐゴシック"/>
              <a:ea typeface="ＭＳ Ｐゴシック"/>
            </a:endParaRPr>
          </a:p>
        </p:txBody>
      </p:sp>
      <p:sp>
        <p:nvSpPr>
          <p:cNvPr id="1130" name="テキスト 19"/>
          <p:cNvSpPr txBox="1"/>
          <p:nvPr/>
        </p:nvSpPr>
        <p:spPr>
          <a:xfrm>
            <a:off x="2852879" y="77954"/>
            <a:ext cx="2963510" cy="414605"/>
          </a:xfrm>
          <a:prstGeom prst="rect">
            <a:avLst/>
          </a:prstGeom>
        </p:spPr>
        <p:txBody>
          <a:bodyPr wrap="square">
            <a:spAutoFit/>
          </a:bodyPr>
          <a:lstStyle/>
          <a:p>
            <a:pPr>
              <a:defRPr lang="ja-JP" altLang="en-US"/>
            </a:pPr>
            <a:r>
              <a:rPr lang="ja-JP" altLang="en-US" sz="1050" b="0">
                <a:latin typeface="ＭＳ Ｐゴシック"/>
                <a:ea typeface="ＭＳ Ｐゴシック"/>
              </a:rPr>
              <a:t>主催　高知県保幼小中高ＰＴＡ連合体連絡協議会</a:t>
            </a:r>
            <a:endParaRPr lang="ja-JP" altLang="en-US" sz="1400" b="0"/>
          </a:p>
          <a:p>
            <a:pPr>
              <a:defRPr lang="ja-JP" altLang="en-US"/>
            </a:pPr>
            <a:r>
              <a:rPr lang="ja-JP" altLang="en-US" sz="1050" b="0">
                <a:latin typeface="ＭＳ Ｐゴシック"/>
                <a:ea typeface="ＭＳ Ｐゴシック"/>
              </a:rPr>
              <a:t>　　　　高知県教育委員会</a:t>
            </a:r>
            <a:endParaRPr lang="ja-JP" altLang="en-US" sz="1200" b="0">
              <a:latin typeface="ＭＳ Ｐゴシック"/>
              <a:ea typeface="ＭＳ Ｐゴシック"/>
            </a:endParaRPr>
          </a:p>
        </p:txBody>
      </p:sp>
      <p:pic>
        <p:nvPicPr>
          <p:cNvPr id="1131" name="図 29"/>
          <p:cNvPicPr>
            <a:picLocks noChangeAspect="1"/>
          </p:cNvPicPr>
          <p:nvPr/>
        </p:nvPicPr>
        <p:blipFill>
          <a:blip r:embed="rId2"/>
          <a:stretch>
            <a:fillRect/>
          </a:stretch>
        </p:blipFill>
        <p:spPr>
          <a:xfrm>
            <a:off x="325629" y="7912546"/>
            <a:ext cx="2823293" cy="1864454"/>
          </a:xfrm>
          <a:prstGeom prst="rect">
            <a:avLst/>
          </a:prstGeom>
        </p:spPr>
      </p:pic>
      <p:pic>
        <p:nvPicPr>
          <p:cNvPr id="1132" name="図 19"/>
          <p:cNvPicPr>
            <a:picLocks noChangeAspect="1"/>
          </p:cNvPicPr>
          <p:nvPr/>
        </p:nvPicPr>
        <p:blipFill>
          <a:blip r:embed="rId3"/>
          <a:srcRect l="15384" r="9467" b="34512"/>
          <a:stretch>
            <a:fillRect/>
          </a:stretch>
        </p:blipFill>
        <p:spPr>
          <a:xfrm>
            <a:off x="5816389" y="4158905"/>
            <a:ext cx="861376" cy="1003809"/>
          </a:xfrm>
          <a:prstGeom prst="rect">
            <a:avLst/>
          </a:prstGeom>
        </p:spPr>
      </p:pic>
      <p:sp>
        <p:nvSpPr>
          <p:cNvPr id="1133" name="テキスト 20"/>
          <p:cNvSpPr txBox="1"/>
          <p:nvPr/>
        </p:nvSpPr>
        <p:spPr>
          <a:xfrm>
            <a:off x="1798429" y="3091499"/>
            <a:ext cx="1587252" cy="368439"/>
          </a:xfrm>
          <a:prstGeom prst="rect">
            <a:avLst/>
          </a:prstGeom>
        </p:spPr>
        <p:txBody>
          <a:bodyPr wrap="square">
            <a:spAutoFit/>
          </a:bodyPr>
          <a:p>
            <a:pPr>
              <a:defRPr lang="ja-JP" altLang="en-US"/>
            </a:pPr>
            <a:r>
              <a:rPr lang="ja-JP" altLang="en-US"/>
              <a:t>14:00～14:30</a:t>
            </a:r>
            <a:endParaRPr lang="ja-JP" altLang="en-US"/>
          </a:p>
        </p:txBody>
      </p:sp>
      <p:sp>
        <p:nvSpPr>
          <p:cNvPr id="1134" name="テキスト 21"/>
          <p:cNvSpPr txBox="1"/>
          <p:nvPr/>
        </p:nvSpPr>
        <p:spPr>
          <a:xfrm>
            <a:off x="5171072" y="3072599"/>
            <a:ext cx="1587252" cy="368439"/>
          </a:xfrm>
          <a:prstGeom prst="rect">
            <a:avLst/>
          </a:prstGeom>
        </p:spPr>
        <p:txBody>
          <a:bodyPr wrap="square">
            <a:spAutoFit/>
          </a:bodyPr>
          <a:p>
            <a:pPr>
              <a:defRPr lang="ja-JP" altLang="en-US"/>
            </a:pPr>
            <a:r>
              <a:rPr lang="ja-JP" altLang="en-US"/>
              <a:t>14:45～16:15</a:t>
            </a:r>
            <a:endParaRPr lang="ja-JP" altLang="en-US"/>
          </a:p>
        </p:txBody>
      </p:sp>
    </p:spTree>
  </p:cSld>
  <p:clrMapOvr>
    <a:masterClrMapping/>
  </p:clrMapOvr>
</p:sld>
</file>

<file path=ppt/theme/theme1.xml><?xml version="1.0" encoding="utf-8"?>
<a:theme xmlns:a="http://schemas.openxmlformats.org/drawingml/2006/main" name="16_フェンス">
  <a:themeElements>
    <a:clrScheme name="フェンス">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フェンス">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フェンス">
      <a:fillStyleLst>
        <a:solidFill>
          <a:schemeClr val="phClr"/>
        </a:solidFill>
        <a:solidFill>
          <a:schemeClr val="phClr">
            <a:tint val="50000"/>
          </a:schemeClr>
        </a:solidFill>
        <a:gradFill rotWithShape="1">
          <a:gsLst>
            <a:gs pos="0">
              <a:schemeClr val="phClr"/>
            </a:gs>
            <a:gs pos="90000">
              <a:schemeClr val="phClr"/>
            </a:gs>
            <a:gs pos="100000">
              <a:schemeClr val="phClr">
                <a:shade val="85000"/>
              </a:schemeClr>
            </a:gs>
          </a:gsLst>
          <a:path path="circle">
            <a:fillToRect l="100000" t="100000" r="100000" b="100000"/>
          </a:path>
          <a:tileRect/>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Focus">
  <a:themeElements>
    <a:clrScheme name="Focu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ocu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ocu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TotalTime>0</TotalTime>
  <Words>451</Words>
  <Application>JUST Focus</Application>
  <Paragraphs>38</Paragraph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AR P丸ゴシック体E</vt:lpstr>
      <vt:lpstr>AR丸ゴシック体E</vt:lpstr>
      <vt:lpstr>HG創英角ｺﾞｼｯｸUB</vt:lpstr>
      <vt:lpstr>ＭＳ Ｐゴシック</vt:lpstr>
      <vt:lpstr>Arial</vt:lpstr>
      <vt:lpstr>Calibri</vt:lpstr>
      <vt:lpstr>Franklin Gothic Medium</vt:lpstr>
      <vt:lpstr>16_フェンス</vt:lpstr>
      <vt:lpstr>高知県ＰＴＡ研究大会</vt:lpstr>
    </vt:vector>
  </TitlesOfParts>
  <LinksUpToDate>false</LinksUpToDate>
  <SharedDoc>false</SharedDoc>
  <HyperlinksChanged>false</HyperlinksChanged>
  <AppVersion>4.1.2</AppVersion>
  <PresentationFormat>ユーザー設定</PresentationFormat>
  <Slides>1</Slides>
  <Notes>1</Notes>
  <HiddenSlides>0</HiddenSlides>
  <MMClips>0</MMClip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高知県ＰＴＡ研究大会</dc:title>
  <dc:creator>436490</dc:creator>
  <cp:lastModifiedBy>369961</cp:lastModifiedBy>
  <cp:lastPrinted>2020-06-15T01:44:52Z</cp:lastPrinted>
  <dcterms:created xsi:type="dcterms:W3CDTF">2018-05-01T09:40:24Z</dcterms:created>
  <dcterms:modified xsi:type="dcterms:W3CDTF">2023-07-12T05:50:42Z</dcterms:modified>
  <cp:revision>100</cp:revision>
</cp:coreProperties>
</file>

<file path=docProps/custom.xml><?xml version="1.0" encoding="utf-8"?>
<Properties xmlns:vt="http://schemas.openxmlformats.org/officeDocument/2006/docPropsVTypes" xmlns="http://schemas.openxmlformats.org/officeDocument/2006/custom-properties"/>
</file>