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816" r:id="rId1"/>
    <p:sldMasterId id="2147485899" r:id="rId2"/>
  </p:sldMasterIdLst>
  <p:notesMasterIdLst>
    <p:notesMasterId r:id="rId5"/>
  </p:notesMasterIdLst>
  <p:sldIdLst>
    <p:sldId id="2146848499" r:id="rId3"/>
    <p:sldId id="2146848498" r:id="rId4"/>
  </p:sldIdLst>
  <p:sldSz cx="10688638" cy="7562850"/>
  <p:notesSz cx="6807200" cy="9939338"/>
  <p:defaultTextStyle>
    <a:defPPr>
      <a:defRPr lang="ja-JP"/>
    </a:defPPr>
    <a:lvl1pPr algn="l" defTabSz="496795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96795" indent="-39680" algn="l" defTabSz="496795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95175" indent="-80948" algn="l" defTabSz="496795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91967" indent="-120627" algn="l" defTabSz="496795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90348" indent="-161894" algn="l" defTabSz="496795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5567" algn="l" defTabSz="914227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2680" algn="l" defTabSz="914227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199794" algn="l" defTabSz="914227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6907" algn="l" defTabSz="914227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96" userDrawn="1">
          <p15:clr>
            <a:srgbClr val="A4A3A4"/>
          </p15:clr>
        </p15:guide>
        <p15:guide id="2" pos="3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658F"/>
    <a:srgbClr val="FF7C80"/>
    <a:srgbClr val="410B18"/>
    <a:srgbClr val="525252"/>
    <a:srgbClr val="FE40F9"/>
    <a:srgbClr val="FFFFCC"/>
    <a:srgbClr val="5DCEAF"/>
    <a:srgbClr val="F9FBD7"/>
    <a:srgbClr val="FDFE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404" y="120"/>
      </p:cViewPr>
      <p:guideLst>
        <p:guide orient="horz" pos="1496"/>
        <p:guide pos="34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slide" Target="slides/slide1.xml" />
  <Relationship Id="rId7" Type="http://schemas.openxmlformats.org/officeDocument/2006/relationships/viewProps" Target="viewProps.xml" />
  <Relationship Id="rId2" Type="http://schemas.openxmlformats.org/officeDocument/2006/relationships/slideMaster" Target="slideMasters/slideMaster2.xml" />
  <Relationship Id="rId1" Type="http://schemas.openxmlformats.org/officeDocument/2006/relationships/slideMaster" Target="slideMasters/slideMaster1.xml" />
  <Relationship Id="rId6" Type="http://schemas.openxmlformats.org/officeDocument/2006/relationships/presProps" Target="presProps.xml" />
  <Relationship Id="rId5" Type="http://schemas.openxmlformats.org/officeDocument/2006/relationships/notesMaster" Target="notesMasters/notesMaster1.xml" />
  <Relationship Id="rId4" Type="http://schemas.openxmlformats.org/officeDocument/2006/relationships/slide" Target="slides/slide2.xml" />
  <Relationship Id="rId9" Type="http://schemas.openxmlformats.org/officeDocument/2006/relationships/tableStyles" Target="tableStyle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defTabSz="497701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3372DC-E503-4CD8-A6A5-43976026B4DE}" type="datetime1">
              <a:rPr lang="ja-JP" altLang="en-US"/>
              <a:pPr>
                <a:defRPr/>
              </a:pPr>
              <a:t>2024/8/1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1525" y="746125"/>
            <a:ext cx="52641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9" y="4721226"/>
            <a:ext cx="5445125" cy="4471988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defTabSz="497701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E8A1E1-39FB-44CF-9D7C-A4D12445AC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96795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96795" algn="l" defTabSz="496795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175" algn="l" defTabSz="496795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1967" algn="l" defTabSz="496795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0348" algn="l" defTabSz="496795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8296" algn="l" defTabSz="49765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5956" algn="l" defTabSz="49765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3614" algn="l" defTabSz="49765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1275" algn="l" defTabSz="49765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jpeg" /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3.jpeg" />
  <Relationship Id="rId1" Type="http://schemas.openxmlformats.org/officeDocument/2006/relationships/slideMaster" Target="../slideMasters/slideMaster1.xml" />
</Relationships>
</file>

<file path=ppt/slideLayouts/_rels/slideLayout20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jpeg" />
  <Relationship Id="rId1" Type="http://schemas.openxmlformats.org/officeDocument/2006/relationships/slideMaster" Target="../slideMasters/slideMaster2.xml" />
</Relationships>
</file>

<file path=ppt/slideLayouts/_rels/slideLayout2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3.jpeg" />
  <Relationship Id="rId1" Type="http://schemas.openxmlformats.org/officeDocument/2006/relationships/slideMaster" Target="../slideMasters/slideMaster2.xml" />
</Relationships>
</file>

<file path=ppt/slideLayouts/_rels/slideLayout2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2.xml" />
</Relationships>
</file>

<file path=ppt/slideLayouts/_rels/slideLayout2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5.png" />
  <Relationship Id="rId1" Type="http://schemas.openxmlformats.org/officeDocument/2006/relationships/slideMaster" Target="../slideMasters/slideMaster2.xml" />
</Relationships>
</file>

<file path=ppt/slideLayouts/_rels/slideLayout2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6.png" />
  <Relationship Id="rId1" Type="http://schemas.openxmlformats.org/officeDocument/2006/relationships/slideMaster" Target="../slideMasters/slideMaster2.xml" />
</Relationships>
</file>

<file path=ppt/slideLayouts/_rels/slideLayout2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7.png" />
  <Relationship Id="rId1" Type="http://schemas.openxmlformats.org/officeDocument/2006/relationships/slideMaster" Target="../slideMasters/slideMaster2.xml" />
</Relationships>
</file>

<file path=ppt/slideLayouts/_rels/slideLayout2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jpeg" />
  <Relationship Id="rId1" Type="http://schemas.openxmlformats.org/officeDocument/2006/relationships/slideMaster" Target="../slideMasters/slideMaster1.xml" />
</Relationships>
</file>

<file path=ppt/slideLayouts/_rels/slideLayout3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3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3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3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3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3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5.png" /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6.png" /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7.png" /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>
            <a:extLst>
              <a:ext uri="{FF2B5EF4-FFF2-40B4-BE49-F238E27FC236}">
                <a16:creationId xmlns:a16="http://schemas.microsoft.com/office/drawing/2014/main" id="{222C2954-1561-4E74-ADEF-074E560B2F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2268954"/>
            <a:ext cx="10688825" cy="5293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プレースホルダー 4">
            <a:extLst>
              <a:ext uri="{FF2B5EF4-FFF2-40B4-BE49-F238E27FC236}">
                <a16:creationId xmlns:a16="http://schemas.microsoft.com/office/drawing/2014/main" id="{73192B8B-9C4E-4E56-9A2A-E9C7E2F019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44594" y="3159442"/>
            <a:ext cx="7197863" cy="57624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799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5" name="コンテンツ プレースホルダー 10">
            <a:extLst>
              <a:ext uri="{FF2B5EF4-FFF2-40B4-BE49-F238E27FC236}">
                <a16:creationId xmlns:a16="http://schemas.microsoft.com/office/drawing/2014/main" id="{38CAD2A8-CFEF-4EED-83B5-15D8791E645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744594" y="4353665"/>
            <a:ext cx="7197863" cy="360151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コンテンツ プレースホルダー 10">
            <a:extLst>
              <a:ext uri="{FF2B5EF4-FFF2-40B4-BE49-F238E27FC236}">
                <a16:creationId xmlns:a16="http://schemas.microsoft.com/office/drawing/2014/main" id="{F5E0E037-8FB9-4898-9B10-5C015D74AA2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744594" y="4727770"/>
            <a:ext cx="7197863" cy="360151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  <p:pic>
        <p:nvPicPr>
          <p:cNvPr id="7" name="図 5" descr="文化省.psd">
            <a:extLst>
              <a:ext uri="{FF2B5EF4-FFF2-40B4-BE49-F238E27FC236}">
                <a16:creationId xmlns:a16="http://schemas.microsoft.com/office/drawing/2014/main" id="{BA80E641-5A32-46B9-884F-9D27990FFF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18" y="303188"/>
            <a:ext cx="1816401" cy="54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326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73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1562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680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7475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7156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6861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02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1759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921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047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5">
            <a:extLst>
              <a:ext uri="{FF2B5EF4-FFF2-40B4-BE49-F238E27FC236}">
                <a16:creationId xmlns:a16="http://schemas.microsoft.com/office/drawing/2014/main" id="{041EC3A3-8515-48E3-A98B-662405FCF7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" b="2864"/>
          <a:stretch/>
        </p:blipFill>
        <p:spPr bwMode="auto">
          <a:xfrm>
            <a:off x="-91" y="1"/>
            <a:ext cx="10688825" cy="756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3F698E58-61A7-49D0-BA46-64D1F76AAF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18" y="303188"/>
            <a:ext cx="1816401" cy="54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7909" y="3158565"/>
            <a:ext cx="7197863" cy="57624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4399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47909" y="4033337"/>
            <a:ext cx="7197863" cy="360151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47909" y="4407443"/>
            <a:ext cx="7197863" cy="360151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17237841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>
            <a:extLst>
              <a:ext uri="{FF2B5EF4-FFF2-40B4-BE49-F238E27FC236}">
                <a16:creationId xmlns:a16="http://schemas.microsoft.com/office/drawing/2014/main" id="{222C2954-1561-4E74-ADEF-074E560B2F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2268954"/>
            <a:ext cx="10688825" cy="5293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プレースホルダー 4">
            <a:extLst>
              <a:ext uri="{FF2B5EF4-FFF2-40B4-BE49-F238E27FC236}">
                <a16:creationId xmlns:a16="http://schemas.microsoft.com/office/drawing/2014/main" id="{73192B8B-9C4E-4E56-9A2A-E9C7E2F019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44594" y="3159442"/>
            <a:ext cx="7197863" cy="57624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799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5" name="コンテンツ プレースホルダー 10">
            <a:extLst>
              <a:ext uri="{FF2B5EF4-FFF2-40B4-BE49-F238E27FC236}">
                <a16:creationId xmlns:a16="http://schemas.microsoft.com/office/drawing/2014/main" id="{38CAD2A8-CFEF-4EED-83B5-15D8791E645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744594" y="4353665"/>
            <a:ext cx="7197863" cy="360151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コンテンツ プレースホルダー 10">
            <a:extLst>
              <a:ext uri="{FF2B5EF4-FFF2-40B4-BE49-F238E27FC236}">
                <a16:creationId xmlns:a16="http://schemas.microsoft.com/office/drawing/2014/main" id="{F5E0E037-8FB9-4898-9B10-5C015D74AA2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744594" y="4727770"/>
            <a:ext cx="7197863" cy="360151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  <p:pic>
        <p:nvPicPr>
          <p:cNvPr id="7" name="図 5" descr="文化省.psd">
            <a:extLst>
              <a:ext uri="{FF2B5EF4-FFF2-40B4-BE49-F238E27FC236}">
                <a16:creationId xmlns:a16="http://schemas.microsoft.com/office/drawing/2014/main" id="{BA80E641-5A32-46B9-884F-9D27990FFF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18" y="303188"/>
            <a:ext cx="1816401" cy="54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0971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5">
            <a:extLst>
              <a:ext uri="{FF2B5EF4-FFF2-40B4-BE49-F238E27FC236}">
                <a16:creationId xmlns:a16="http://schemas.microsoft.com/office/drawing/2014/main" id="{041EC3A3-8515-48E3-A98B-662405FCF7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" b="2864"/>
          <a:stretch/>
        </p:blipFill>
        <p:spPr bwMode="auto">
          <a:xfrm>
            <a:off x="-91" y="1"/>
            <a:ext cx="10688825" cy="756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3F698E58-61A7-49D0-BA46-64D1F76AAF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18" y="303188"/>
            <a:ext cx="1816401" cy="54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7909" y="3158565"/>
            <a:ext cx="7197863" cy="57624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4399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47909" y="4033337"/>
            <a:ext cx="7197863" cy="360151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47909" y="4407443"/>
            <a:ext cx="7197863" cy="360151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2236997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693" y="200111"/>
            <a:ext cx="387235" cy="598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77717" y="866064"/>
            <a:ext cx="9429199" cy="1588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716" y="358931"/>
            <a:ext cx="9429198" cy="505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399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063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62215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19278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76341" indent="0">
              <a:buNone/>
              <a:defRPr lang="ja-JP" altLang="en-US" sz="239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57063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10310928" y="7203928"/>
            <a:ext cx="215936" cy="216092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60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000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179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77717" y="866064"/>
            <a:ext cx="9429199" cy="1588"/>
          </a:xfrm>
          <a:prstGeom prst="line">
            <a:avLst/>
          </a:prstGeom>
          <a:ln w="25400">
            <a:solidFill>
              <a:srgbClr val="F46D0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716" y="358931"/>
            <a:ext cx="9429198" cy="505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399" b="1" baseline="0" smtClean="0">
                <a:solidFill>
                  <a:srgbClr val="F46D0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063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62215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19278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76341" indent="0">
              <a:buNone/>
              <a:defRPr lang="ja-JP" altLang="en-US" sz="239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57063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10310928" y="7203928"/>
            <a:ext cx="215936" cy="216092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endParaRPr kumimoji="1" lang="ja-JP" altLang="en-US" sz="1000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068" y="214290"/>
            <a:ext cx="570826" cy="64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7292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77717" y="866064"/>
            <a:ext cx="9429199" cy="1588"/>
          </a:xfrm>
          <a:prstGeom prst="line">
            <a:avLst/>
          </a:prstGeom>
          <a:ln w="25400">
            <a:solidFill>
              <a:srgbClr val="E43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716" y="345461"/>
            <a:ext cx="9429198" cy="505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399" b="1" baseline="0" smtClean="0">
                <a:solidFill>
                  <a:srgbClr val="E4312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063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62215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19278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76341" indent="0">
              <a:buNone/>
              <a:defRPr lang="ja-JP" altLang="en-US" sz="239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57063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10310928" y="7203928"/>
            <a:ext cx="215936" cy="216092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60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000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9896" y="345460"/>
            <a:ext cx="578998" cy="47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6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9B7DB8-1839-4F2F-B8FC-4E4238445B46}"/>
              </a:ext>
            </a:extLst>
          </p:cNvPr>
          <p:cNvSpPr txBox="1"/>
          <p:nvPr userDrawn="1"/>
        </p:nvSpPr>
        <p:spPr>
          <a:xfrm>
            <a:off x="10310928" y="7203928"/>
            <a:ext cx="215936" cy="216092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60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100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7452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AD8A4806-033A-4C05-8DC4-AADBFD82ED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103" y="3390273"/>
            <a:ext cx="2596434" cy="7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0174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1959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75721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54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693" y="200111"/>
            <a:ext cx="387235" cy="598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77717" y="866064"/>
            <a:ext cx="9429199" cy="1588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716" y="358931"/>
            <a:ext cx="9429198" cy="505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399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063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62215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19278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76341" indent="0">
              <a:buNone/>
              <a:defRPr lang="ja-JP" altLang="en-US" sz="239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57063"/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1779849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26974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1167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6048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3330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3924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8427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77717" y="866064"/>
            <a:ext cx="9429199" cy="1588"/>
          </a:xfrm>
          <a:prstGeom prst="line">
            <a:avLst/>
          </a:prstGeom>
          <a:ln w="25400">
            <a:solidFill>
              <a:srgbClr val="F46D0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716" y="358931"/>
            <a:ext cx="9429198" cy="505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399" b="1" baseline="0" smtClean="0">
                <a:solidFill>
                  <a:srgbClr val="F46D0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063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62215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19278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76341" indent="0">
              <a:buNone/>
              <a:defRPr lang="ja-JP" altLang="en-US" sz="239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57063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10310928" y="7203928"/>
            <a:ext cx="215936" cy="216092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60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000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068" y="214290"/>
            <a:ext cx="570826" cy="64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97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77717" y="866064"/>
            <a:ext cx="9429199" cy="1588"/>
          </a:xfrm>
          <a:prstGeom prst="line">
            <a:avLst/>
          </a:prstGeom>
          <a:ln w="25400">
            <a:solidFill>
              <a:srgbClr val="E43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7716" y="345461"/>
            <a:ext cx="9429198" cy="505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399" b="1" baseline="0" smtClean="0">
                <a:solidFill>
                  <a:srgbClr val="E4312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063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62215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119278" indent="0">
              <a:buNone/>
              <a:defRPr lang="ja-JP" altLang="en-US" sz="239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576341" indent="0">
              <a:buNone/>
              <a:defRPr lang="ja-JP" altLang="en-US" sz="239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57063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10310928" y="7203928"/>
            <a:ext cx="215936" cy="216092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60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000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9896" y="345460"/>
            <a:ext cx="578998" cy="47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57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9B7DB8-1839-4F2F-B8FC-4E4238445B46}"/>
              </a:ext>
            </a:extLst>
          </p:cNvPr>
          <p:cNvSpPr txBox="1"/>
          <p:nvPr userDrawn="1"/>
        </p:nvSpPr>
        <p:spPr>
          <a:xfrm>
            <a:off x="10310928" y="7203928"/>
            <a:ext cx="215936" cy="216092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60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100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3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AD8A4806-033A-4C05-8DC4-AADBFD82ED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103" y="3390273"/>
            <a:ext cx="2596434" cy="7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27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588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508199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slideLayout" Target="../slideLayouts/slideLayout13.xml" />
  <Relationship Id="rId18" Type="http://schemas.openxmlformats.org/officeDocument/2006/relationships/slideLayout" Target="../slideLayouts/slideLayout1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17" Type="http://schemas.openxmlformats.org/officeDocument/2006/relationships/slideLayout" Target="../slideLayouts/slideLayout17.xml" />
  <Relationship Id="rId2" Type="http://schemas.openxmlformats.org/officeDocument/2006/relationships/slideLayout" Target="../slideLayouts/slideLayout2.xml" />
  <Relationship Id="rId16" Type="http://schemas.openxmlformats.org/officeDocument/2006/relationships/slideLayout" Target="../slideLayouts/slideLayout16.xml" />
  <Relationship Id="rId20" Type="http://schemas.openxmlformats.org/officeDocument/2006/relationships/theme" Target="../theme/theme1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5" Type="http://schemas.openxmlformats.org/officeDocument/2006/relationships/slideLayout" Target="../slideLayouts/slideLayout15.xml" />
  <Relationship Id="rId10" Type="http://schemas.openxmlformats.org/officeDocument/2006/relationships/slideLayout" Target="../slideLayouts/slideLayout10.xml" />
  <Relationship Id="rId19" Type="http://schemas.openxmlformats.org/officeDocument/2006/relationships/slideLayout" Target="../slideLayouts/slideLayout19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slideLayout" Target="../slideLayouts/slideLayout14.xml" />
</Relationships>
</file>

<file path=ppt/slideMasters/_rels/slideMaster2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27.xml" />
  <Relationship Id="rId13" Type="http://schemas.openxmlformats.org/officeDocument/2006/relationships/slideLayout" Target="../slideLayouts/slideLayout32.xml" />
  <Relationship Id="rId3" Type="http://schemas.openxmlformats.org/officeDocument/2006/relationships/slideLayout" Target="../slideLayouts/slideLayout22.xml" />
  <Relationship Id="rId7" Type="http://schemas.openxmlformats.org/officeDocument/2006/relationships/slideLayout" Target="../slideLayouts/slideLayout26.xml" />
  <Relationship Id="rId12" Type="http://schemas.openxmlformats.org/officeDocument/2006/relationships/slideLayout" Target="../slideLayouts/slideLayout31.xml" />
  <Relationship Id="rId17" Type="http://schemas.openxmlformats.org/officeDocument/2006/relationships/theme" Target="../theme/theme2.xml" />
  <Relationship Id="rId2" Type="http://schemas.openxmlformats.org/officeDocument/2006/relationships/slideLayout" Target="../slideLayouts/slideLayout21.xml" />
  <Relationship Id="rId16" Type="http://schemas.openxmlformats.org/officeDocument/2006/relationships/slideLayout" Target="../slideLayouts/slideLayout35.xml" />
  <Relationship Id="rId1" Type="http://schemas.openxmlformats.org/officeDocument/2006/relationships/slideLayout" Target="../slideLayouts/slideLayout20.xml" />
  <Relationship Id="rId6" Type="http://schemas.openxmlformats.org/officeDocument/2006/relationships/slideLayout" Target="../slideLayouts/slideLayout25.xml" />
  <Relationship Id="rId11" Type="http://schemas.openxmlformats.org/officeDocument/2006/relationships/slideLayout" Target="../slideLayouts/slideLayout30.xml" />
  <Relationship Id="rId5" Type="http://schemas.openxmlformats.org/officeDocument/2006/relationships/slideLayout" Target="../slideLayouts/slideLayout24.xml" />
  <Relationship Id="rId15" Type="http://schemas.openxmlformats.org/officeDocument/2006/relationships/slideLayout" Target="../slideLayouts/slideLayout34.xml" />
  <Relationship Id="rId10" Type="http://schemas.openxmlformats.org/officeDocument/2006/relationships/slideLayout" Target="../slideLayouts/slideLayout29.xml" />
  <Relationship Id="rId4" Type="http://schemas.openxmlformats.org/officeDocument/2006/relationships/slideLayout" Target="../slideLayouts/slideLayout23.xml" />
  <Relationship Id="rId9" Type="http://schemas.openxmlformats.org/officeDocument/2006/relationships/slideLayout" Target="../slideLayouts/slideLayout28.xml" />
  <Relationship Id="rId14" Type="http://schemas.openxmlformats.org/officeDocument/2006/relationships/slideLayout" Target="../slideLayouts/slideLayout33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566A65A5-2837-4832-9CA3-7BDEBCBF86BB}"/>
              </a:ext>
            </a:extLst>
          </p:cNvPr>
          <p:cNvGrpSpPr/>
          <p:nvPr userDrawn="1"/>
        </p:nvGrpSpPr>
        <p:grpSpPr>
          <a:xfrm>
            <a:off x="377877" y="1151423"/>
            <a:ext cx="9932886" cy="6052502"/>
            <a:chOff x="377988" y="1150939"/>
            <a:chExt cx="9935837" cy="6049961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2A0710D-5BD8-4001-B9CE-9C652AD1F4DD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94895187-C35A-4D02-B59E-A52B5A3043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33071AE2-D797-4AA2-A4BC-892B483213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41930938-C286-40A8-9E87-A039ECED59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BE22E4B9-1473-40BD-9CB5-3F8080E707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D458851A-5399-4C1E-948F-0F30E27049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5B3D94E0-4AED-4D62-99AB-B7A29DE911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71EA17B2-BBBB-49BD-8D9A-B7F330C70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4A26A5DA-B073-4E91-81A4-B626A37F3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A756B78E-7D22-40A7-AB8A-9BAA0C9075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BDC4BC6A-F993-40D8-8CF7-DD1C01C9B2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D8546119-C5E8-4CAC-953A-6EED841F34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9CDAB148-3801-436E-A252-2823B4A57A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DA2CA409-1FAD-44E2-A2DF-F4AEED4B4E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BB016690-5A92-4908-8726-2795810F43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7589B545-8E2C-44B1-BF87-BA629156DE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A04B68D3-7B40-4797-9562-7377C9F8D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D1FCD96E-8153-42AE-99BC-5F91EAAF58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940D7FA7-3A6C-4B4E-B3C6-C67BECA45A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57F56B8A-01FA-4035-8DE4-D00FFC6707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925A4B1C-E3EB-4C13-A6C5-6EE9B9898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B2A3CA3-2F92-4542-B697-10F9960798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BA0890CE-449E-48B6-9B53-5B1D0FF75B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BF9CCBE0-2CD6-493E-81AB-F9DD0DD340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6F424979-F1D6-4234-A003-9B26028E1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B72CCDB4-3F2A-48B5-9849-EB48526AD9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9414948D-0A9F-47E4-9CB5-E52CBEF1CB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2C5A77DB-8681-4BF2-80DB-88E181BB9A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88B5B2F0-EB79-4F72-BCFF-5D9EEFDB56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D3517087-1372-41A4-9A6B-4C25D69BC6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C626BD20-910D-4076-8067-3BF486E99C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72B950D-F2B6-48A4-8F4C-10E1D4476C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8A4A1B4C-E485-4593-BFA3-5CD07572655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F7A11A6F-6BD7-47EA-BCE8-34D010674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84C5A8BA-97D6-401C-9D61-03B2676A89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C480CFB1-FABD-482D-8E16-0FF97F40F3C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B21949DC-6578-4194-9990-2B615D8214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992A8411-E070-48DA-B652-E5C8EF593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0860C3FF-63CD-4832-B2B6-A2D7657A4F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F711A2EB-70DA-4E00-97E6-F3E09F448B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DEB78652-AD35-4408-A552-2CA51F553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4EB84B71-037A-4BA6-B552-92B8E1E5AC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D8A87DFE-79BC-405B-8FB9-A13053014C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7F513F86-426A-430A-9CE5-1633C6F3DF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702D22A1-F40B-44CD-93AA-BB4EBCB1AAE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F51C46C4-7F85-4DC1-8B86-B95A648C9A5D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130" name="Line 41">
                <a:extLst>
                  <a:ext uri="{FF2B5EF4-FFF2-40B4-BE49-F238E27FC236}">
                    <a16:creationId xmlns:a16="http://schemas.microsoft.com/office/drawing/2014/main" id="{0E9446ED-A148-4D0F-BCEA-89BB479924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1" name="Line 42">
                <a:extLst>
                  <a:ext uri="{FF2B5EF4-FFF2-40B4-BE49-F238E27FC236}">
                    <a16:creationId xmlns:a16="http://schemas.microsoft.com/office/drawing/2014/main" id="{49D21962-0C22-48A0-BBAA-95B762F27E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2" name="Line 43">
                <a:extLst>
                  <a:ext uri="{FF2B5EF4-FFF2-40B4-BE49-F238E27FC236}">
                    <a16:creationId xmlns:a16="http://schemas.microsoft.com/office/drawing/2014/main" id="{DFA3B380-B5B2-4B52-83A4-6CF3F80296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" name="Line 44">
                <a:extLst>
                  <a:ext uri="{FF2B5EF4-FFF2-40B4-BE49-F238E27FC236}">
                    <a16:creationId xmlns:a16="http://schemas.microsoft.com/office/drawing/2014/main" id="{81872DC4-1F65-48D6-803C-BB283966CC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4" name="Line 45">
                <a:extLst>
                  <a:ext uri="{FF2B5EF4-FFF2-40B4-BE49-F238E27FC236}">
                    <a16:creationId xmlns:a16="http://schemas.microsoft.com/office/drawing/2014/main" id="{5F7E7F48-EEFA-46AD-834F-9D408869EA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5" name="Line 46">
                <a:extLst>
                  <a:ext uri="{FF2B5EF4-FFF2-40B4-BE49-F238E27FC236}">
                    <a16:creationId xmlns:a16="http://schemas.microsoft.com/office/drawing/2014/main" id="{B7950342-D595-48DB-B1FA-8232A76EFE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6" name="Line 47">
                <a:extLst>
                  <a:ext uri="{FF2B5EF4-FFF2-40B4-BE49-F238E27FC236}">
                    <a16:creationId xmlns:a16="http://schemas.microsoft.com/office/drawing/2014/main" id="{6208A691-C50F-4F0D-A53E-4BD3377F10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7" name="Line 48">
                <a:extLst>
                  <a:ext uri="{FF2B5EF4-FFF2-40B4-BE49-F238E27FC236}">
                    <a16:creationId xmlns:a16="http://schemas.microsoft.com/office/drawing/2014/main" id="{184DF9CA-912E-40AA-AC08-3101696A64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8" name="Line 49">
                <a:extLst>
                  <a:ext uri="{FF2B5EF4-FFF2-40B4-BE49-F238E27FC236}">
                    <a16:creationId xmlns:a16="http://schemas.microsoft.com/office/drawing/2014/main" id="{E4EDAD27-7673-4A61-AF53-E728DC17C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9" name="Line 50">
                <a:extLst>
                  <a:ext uri="{FF2B5EF4-FFF2-40B4-BE49-F238E27FC236}">
                    <a16:creationId xmlns:a16="http://schemas.microsoft.com/office/drawing/2014/main" id="{6646B97D-0AA7-4CE3-82A2-A2BAFAA484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0" name="Line 51">
                <a:extLst>
                  <a:ext uri="{FF2B5EF4-FFF2-40B4-BE49-F238E27FC236}">
                    <a16:creationId xmlns:a16="http://schemas.microsoft.com/office/drawing/2014/main" id="{C4AB8E1D-DC6E-4E15-B3E6-ABD707C44C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1" name="Line 52">
                <a:extLst>
                  <a:ext uri="{FF2B5EF4-FFF2-40B4-BE49-F238E27FC236}">
                    <a16:creationId xmlns:a16="http://schemas.microsoft.com/office/drawing/2014/main" id="{BFD91CA3-B587-4766-9662-16D52420DA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2" name="Line 53">
                <a:extLst>
                  <a:ext uri="{FF2B5EF4-FFF2-40B4-BE49-F238E27FC236}">
                    <a16:creationId xmlns:a16="http://schemas.microsoft.com/office/drawing/2014/main" id="{78BC4020-859E-4F8E-B997-DBC99C6BA6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" name="Line 54">
                <a:extLst>
                  <a:ext uri="{FF2B5EF4-FFF2-40B4-BE49-F238E27FC236}">
                    <a16:creationId xmlns:a16="http://schemas.microsoft.com/office/drawing/2014/main" id="{813D1326-C629-4B12-94C0-226CBCFC38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" name="Line 55">
                <a:extLst>
                  <a:ext uri="{FF2B5EF4-FFF2-40B4-BE49-F238E27FC236}">
                    <a16:creationId xmlns:a16="http://schemas.microsoft.com/office/drawing/2014/main" id="{E1FF3999-B164-4E40-8135-C49079BA85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" name="Line 56">
                <a:extLst>
                  <a:ext uri="{FF2B5EF4-FFF2-40B4-BE49-F238E27FC236}">
                    <a16:creationId xmlns:a16="http://schemas.microsoft.com/office/drawing/2014/main" id="{5D551A92-51CC-473F-BD03-BD3BA1BB38A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6" name="Line 57">
                <a:extLst>
                  <a:ext uri="{FF2B5EF4-FFF2-40B4-BE49-F238E27FC236}">
                    <a16:creationId xmlns:a16="http://schemas.microsoft.com/office/drawing/2014/main" id="{4C1BCE03-C75A-4DF5-A440-5D171A6100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7" name="Line 58">
                <a:extLst>
                  <a:ext uri="{FF2B5EF4-FFF2-40B4-BE49-F238E27FC236}">
                    <a16:creationId xmlns:a16="http://schemas.microsoft.com/office/drawing/2014/main" id="{B6FE9BA0-0D38-426B-A504-E7D9D7422B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8" name="Line 59">
                <a:extLst>
                  <a:ext uri="{FF2B5EF4-FFF2-40B4-BE49-F238E27FC236}">
                    <a16:creationId xmlns:a16="http://schemas.microsoft.com/office/drawing/2014/main" id="{1D573AFF-6DD9-40FC-BD6E-871B4F0BFB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9" name="Line 60">
                <a:extLst>
                  <a:ext uri="{FF2B5EF4-FFF2-40B4-BE49-F238E27FC236}">
                    <a16:creationId xmlns:a16="http://schemas.microsoft.com/office/drawing/2014/main" id="{F3B9C3AE-6216-43F3-8BBE-1F58E93228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0" name="Line 61">
                <a:extLst>
                  <a:ext uri="{FF2B5EF4-FFF2-40B4-BE49-F238E27FC236}">
                    <a16:creationId xmlns:a16="http://schemas.microsoft.com/office/drawing/2014/main" id="{5F5946A9-32F4-47C6-AC09-7B4DD16CA1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1" name="Line 62">
                <a:extLst>
                  <a:ext uri="{FF2B5EF4-FFF2-40B4-BE49-F238E27FC236}">
                    <a16:creationId xmlns:a16="http://schemas.microsoft.com/office/drawing/2014/main" id="{16995BAA-93F4-4DEE-8F1B-E6E7B39B3F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2" name="Line 63">
                <a:extLst>
                  <a:ext uri="{FF2B5EF4-FFF2-40B4-BE49-F238E27FC236}">
                    <a16:creationId xmlns:a16="http://schemas.microsoft.com/office/drawing/2014/main" id="{62274738-AE9D-482E-A5C0-CF1B5DD2E7F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" name="Line 64">
                <a:extLst>
                  <a:ext uri="{FF2B5EF4-FFF2-40B4-BE49-F238E27FC236}">
                    <a16:creationId xmlns:a16="http://schemas.microsoft.com/office/drawing/2014/main" id="{E116C106-EDD7-4525-8331-AF763DBD50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" name="Line 65">
                <a:extLst>
                  <a:ext uri="{FF2B5EF4-FFF2-40B4-BE49-F238E27FC236}">
                    <a16:creationId xmlns:a16="http://schemas.microsoft.com/office/drawing/2014/main" id="{01EDFBFB-DC26-4E57-A944-533C6EE0BA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" name="Line 66">
                <a:extLst>
                  <a:ext uri="{FF2B5EF4-FFF2-40B4-BE49-F238E27FC236}">
                    <a16:creationId xmlns:a16="http://schemas.microsoft.com/office/drawing/2014/main" id="{516D8656-E3DA-45A8-BD0D-73310520E9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6" name="Line 67">
                <a:extLst>
                  <a:ext uri="{FF2B5EF4-FFF2-40B4-BE49-F238E27FC236}">
                    <a16:creationId xmlns:a16="http://schemas.microsoft.com/office/drawing/2014/main" id="{DCAB2907-1E27-45BF-B1C1-F8A2E1689B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7" name="Line 68">
                <a:extLst>
                  <a:ext uri="{FF2B5EF4-FFF2-40B4-BE49-F238E27FC236}">
                    <a16:creationId xmlns:a16="http://schemas.microsoft.com/office/drawing/2014/main" id="{81D1F1C5-94E6-4F1D-8239-10503B1EA5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8" name="Line 69">
                <a:extLst>
                  <a:ext uri="{FF2B5EF4-FFF2-40B4-BE49-F238E27FC236}">
                    <a16:creationId xmlns:a16="http://schemas.microsoft.com/office/drawing/2014/main" id="{A56774E5-27EC-4B91-B2B6-43D35A113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9" name="Line 70">
                <a:extLst>
                  <a:ext uri="{FF2B5EF4-FFF2-40B4-BE49-F238E27FC236}">
                    <a16:creationId xmlns:a16="http://schemas.microsoft.com/office/drawing/2014/main" id="{9800AC9C-BCC9-4F13-892C-EECB0A1FC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0" name="Line 71">
                <a:extLst>
                  <a:ext uri="{FF2B5EF4-FFF2-40B4-BE49-F238E27FC236}">
                    <a16:creationId xmlns:a16="http://schemas.microsoft.com/office/drawing/2014/main" id="{A3263990-A43F-4BB3-8186-6604B03F06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1" name="Line 72">
                <a:extLst>
                  <a:ext uri="{FF2B5EF4-FFF2-40B4-BE49-F238E27FC236}">
                    <a16:creationId xmlns:a16="http://schemas.microsoft.com/office/drawing/2014/main" id="{16BEC931-F307-4ACA-A3A8-CA67CE562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2" name="Line 73">
                <a:extLst>
                  <a:ext uri="{FF2B5EF4-FFF2-40B4-BE49-F238E27FC236}">
                    <a16:creationId xmlns:a16="http://schemas.microsoft.com/office/drawing/2014/main" id="{A324BBE2-E676-4BDC-8778-60AA1DD15F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" name="Line 74">
                <a:extLst>
                  <a:ext uri="{FF2B5EF4-FFF2-40B4-BE49-F238E27FC236}">
                    <a16:creationId xmlns:a16="http://schemas.microsoft.com/office/drawing/2014/main" id="{42FC0755-57F6-44A3-BB19-7D641ADCB8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4" name="Line 75">
                <a:extLst>
                  <a:ext uri="{FF2B5EF4-FFF2-40B4-BE49-F238E27FC236}">
                    <a16:creationId xmlns:a16="http://schemas.microsoft.com/office/drawing/2014/main" id="{A5C58F26-C28C-4B35-917E-1E63621DB1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5" name="Line 76">
                <a:extLst>
                  <a:ext uri="{FF2B5EF4-FFF2-40B4-BE49-F238E27FC236}">
                    <a16:creationId xmlns:a16="http://schemas.microsoft.com/office/drawing/2014/main" id="{30C881A0-EEBC-4BB4-9C17-2B5757877F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6" name="Line 77">
                <a:extLst>
                  <a:ext uri="{FF2B5EF4-FFF2-40B4-BE49-F238E27FC236}">
                    <a16:creationId xmlns:a16="http://schemas.microsoft.com/office/drawing/2014/main" id="{A48987BB-1B09-4C91-BB84-CFFD8D636B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7" name="Line 78">
                <a:extLst>
                  <a:ext uri="{FF2B5EF4-FFF2-40B4-BE49-F238E27FC236}">
                    <a16:creationId xmlns:a16="http://schemas.microsoft.com/office/drawing/2014/main" id="{6F310DF1-3F01-4BB7-A130-3CFA51FF99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8" name="Line 79">
                <a:extLst>
                  <a:ext uri="{FF2B5EF4-FFF2-40B4-BE49-F238E27FC236}">
                    <a16:creationId xmlns:a16="http://schemas.microsoft.com/office/drawing/2014/main" id="{F136FCEC-5AA3-4B96-9255-4FDF9D72B9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9" name="Line 80">
                <a:extLst>
                  <a:ext uri="{FF2B5EF4-FFF2-40B4-BE49-F238E27FC236}">
                    <a16:creationId xmlns:a16="http://schemas.microsoft.com/office/drawing/2014/main" id="{8B9A911D-24C2-4C3A-9D3B-4753C339C8F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0" name="Line 81">
                <a:extLst>
                  <a:ext uri="{FF2B5EF4-FFF2-40B4-BE49-F238E27FC236}">
                    <a16:creationId xmlns:a16="http://schemas.microsoft.com/office/drawing/2014/main" id="{EA85A6BB-33C3-4AFD-AC9D-203F9FFB5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1" name="Line 82">
                <a:extLst>
                  <a:ext uri="{FF2B5EF4-FFF2-40B4-BE49-F238E27FC236}">
                    <a16:creationId xmlns:a16="http://schemas.microsoft.com/office/drawing/2014/main" id="{19E50750-9F84-48C5-AEC8-1D29E7AFEC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2" name="Line 83">
                <a:extLst>
                  <a:ext uri="{FF2B5EF4-FFF2-40B4-BE49-F238E27FC236}">
                    <a16:creationId xmlns:a16="http://schemas.microsoft.com/office/drawing/2014/main" id="{903E5069-63FB-4302-9479-8881D69410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3" name="Line 84">
                <a:extLst>
                  <a:ext uri="{FF2B5EF4-FFF2-40B4-BE49-F238E27FC236}">
                    <a16:creationId xmlns:a16="http://schemas.microsoft.com/office/drawing/2014/main" id="{139CC5DA-BD48-489C-B464-563C241A3B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4" name="Line 85">
                <a:extLst>
                  <a:ext uri="{FF2B5EF4-FFF2-40B4-BE49-F238E27FC236}">
                    <a16:creationId xmlns:a16="http://schemas.microsoft.com/office/drawing/2014/main" id="{E4E7648E-3908-44E2-B647-6CC9C84F69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" name="Line 86">
                <a:extLst>
                  <a:ext uri="{FF2B5EF4-FFF2-40B4-BE49-F238E27FC236}">
                    <a16:creationId xmlns:a16="http://schemas.microsoft.com/office/drawing/2014/main" id="{21DF561F-A1E0-42DB-AC79-430B878E1E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6" name="Line 87">
                <a:extLst>
                  <a:ext uri="{FF2B5EF4-FFF2-40B4-BE49-F238E27FC236}">
                    <a16:creationId xmlns:a16="http://schemas.microsoft.com/office/drawing/2014/main" id="{DF80195F-4DE8-4B2E-85C5-667685F28B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7" name="Line 88">
                <a:extLst>
                  <a:ext uri="{FF2B5EF4-FFF2-40B4-BE49-F238E27FC236}">
                    <a16:creationId xmlns:a16="http://schemas.microsoft.com/office/drawing/2014/main" id="{950156CB-EC38-4330-ACB4-0715302992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8" name="Line 89">
                <a:extLst>
                  <a:ext uri="{FF2B5EF4-FFF2-40B4-BE49-F238E27FC236}">
                    <a16:creationId xmlns:a16="http://schemas.microsoft.com/office/drawing/2014/main" id="{23CF9568-C7E2-46DF-ACAE-A058B12480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9" name="Line 90">
                <a:extLst>
                  <a:ext uri="{FF2B5EF4-FFF2-40B4-BE49-F238E27FC236}">
                    <a16:creationId xmlns:a16="http://schemas.microsoft.com/office/drawing/2014/main" id="{13166C5E-416D-469C-AA8A-B8D07B2195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0" name="Line 91">
                <a:extLst>
                  <a:ext uri="{FF2B5EF4-FFF2-40B4-BE49-F238E27FC236}">
                    <a16:creationId xmlns:a16="http://schemas.microsoft.com/office/drawing/2014/main" id="{9DAE61BC-BEBA-48C7-BC41-8DE2F00591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1" name="Line 92">
                <a:extLst>
                  <a:ext uri="{FF2B5EF4-FFF2-40B4-BE49-F238E27FC236}">
                    <a16:creationId xmlns:a16="http://schemas.microsoft.com/office/drawing/2014/main" id="{0D115BF0-C553-4D94-ADCF-978740C147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2" name="Line 93">
                <a:extLst>
                  <a:ext uri="{FF2B5EF4-FFF2-40B4-BE49-F238E27FC236}">
                    <a16:creationId xmlns:a16="http://schemas.microsoft.com/office/drawing/2014/main" id="{3CF81141-7FF1-4862-BF52-DBAB1E11CD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3" name="Line 94">
                <a:extLst>
                  <a:ext uri="{FF2B5EF4-FFF2-40B4-BE49-F238E27FC236}">
                    <a16:creationId xmlns:a16="http://schemas.microsoft.com/office/drawing/2014/main" id="{825A71A9-F3FF-4722-A5F3-BE4C67CB25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4" name="Line 95">
                <a:extLst>
                  <a:ext uri="{FF2B5EF4-FFF2-40B4-BE49-F238E27FC236}">
                    <a16:creationId xmlns:a16="http://schemas.microsoft.com/office/drawing/2014/main" id="{73D58FDC-2752-4C5C-903A-E83E7C0BDB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5" name="Line 96">
                <a:extLst>
                  <a:ext uri="{FF2B5EF4-FFF2-40B4-BE49-F238E27FC236}">
                    <a16:creationId xmlns:a16="http://schemas.microsoft.com/office/drawing/2014/main" id="{1D9077B5-BA29-48A1-9E99-E6BC1338C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6" name="Line 97">
                <a:extLst>
                  <a:ext uri="{FF2B5EF4-FFF2-40B4-BE49-F238E27FC236}">
                    <a16:creationId xmlns:a16="http://schemas.microsoft.com/office/drawing/2014/main" id="{04D00D3D-AD1E-46F3-BBC1-6D706FD2E6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187" name="Line 98">
                <a:extLst>
                  <a:ext uri="{FF2B5EF4-FFF2-40B4-BE49-F238E27FC236}">
                    <a16:creationId xmlns:a16="http://schemas.microsoft.com/office/drawing/2014/main" id="{8B8C72C2-09DA-4E85-A6CF-0D49F6F062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8" name="Line 99">
                <a:extLst>
                  <a:ext uri="{FF2B5EF4-FFF2-40B4-BE49-F238E27FC236}">
                    <a16:creationId xmlns:a16="http://schemas.microsoft.com/office/drawing/2014/main" id="{023FB8CA-9249-41B9-B79D-E7047A11CD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" name="Line 100">
                <a:extLst>
                  <a:ext uri="{FF2B5EF4-FFF2-40B4-BE49-F238E27FC236}">
                    <a16:creationId xmlns:a16="http://schemas.microsoft.com/office/drawing/2014/main" id="{5E2EE7B6-A266-41AD-AF8B-85E680009A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0" name="Line 103">
                <a:extLst>
                  <a:ext uri="{FF2B5EF4-FFF2-40B4-BE49-F238E27FC236}">
                    <a16:creationId xmlns:a16="http://schemas.microsoft.com/office/drawing/2014/main" id="{9106F1FC-96C8-4F51-8C03-CC29366E65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1" name="Line 99">
                <a:extLst>
                  <a:ext uri="{FF2B5EF4-FFF2-40B4-BE49-F238E27FC236}">
                    <a16:creationId xmlns:a16="http://schemas.microsoft.com/office/drawing/2014/main" id="{0A31AAB5-D66C-48CA-B6DE-775F077AF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2" name="Line 99">
                <a:extLst>
                  <a:ext uri="{FF2B5EF4-FFF2-40B4-BE49-F238E27FC236}">
                    <a16:creationId xmlns:a16="http://schemas.microsoft.com/office/drawing/2014/main" id="{F3BFD4DC-EBB1-4BA3-9B97-E79C17C2DB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3" name="Line 100">
                <a:extLst>
                  <a:ext uri="{FF2B5EF4-FFF2-40B4-BE49-F238E27FC236}">
                    <a16:creationId xmlns:a16="http://schemas.microsoft.com/office/drawing/2014/main" id="{C33333CF-1ABF-468B-BF92-F74F0290A8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4" name="Line 99">
                <a:extLst>
                  <a:ext uri="{FF2B5EF4-FFF2-40B4-BE49-F238E27FC236}">
                    <a16:creationId xmlns:a16="http://schemas.microsoft.com/office/drawing/2014/main" id="{CBBA0E37-1032-4E8A-9FC3-A2763C41E4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7913FFE3-4271-4AB8-AC51-28B477A79C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6" name="Line 99">
                <a:extLst>
                  <a:ext uri="{FF2B5EF4-FFF2-40B4-BE49-F238E27FC236}">
                    <a16:creationId xmlns:a16="http://schemas.microsoft.com/office/drawing/2014/main" id="{0B160B74-EA72-4E5F-9B88-FB26B1AB11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7" name="Line 99">
                <a:extLst>
                  <a:ext uri="{FF2B5EF4-FFF2-40B4-BE49-F238E27FC236}">
                    <a16:creationId xmlns:a16="http://schemas.microsoft.com/office/drawing/2014/main" id="{267B3B24-A0FB-459F-8A45-2BA720ADF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8" name="Line 99">
                <a:extLst>
                  <a:ext uri="{FF2B5EF4-FFF2-40B4-BE49-F238E27FC236}">
                    <a16:creationId xmlns:a16="http://schemas.microsoft.com/office/drawing/2014/main" id="{3A44C382-B68E-4435-8B76-841D87F9A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9" name="Line 100">
                <a:extLst>
                  <a:ext uri="{FF2B5EF4-FFF2-40B4-BE49-F238E27FC236}">
                    <a16:creationId xmlns:a16="http://schemas.microsoft.com/office/drawing/2014/main" id="{12040A76-F4FC-45AE-AC38-6DAE9DCFF0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925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17" r:id="rId1"/>
    <p:sldLayoutId id="2147485818" r:id="rId2"/>
    <p:sldLayoutId id="2147485819" r:id="rId3"/>
    <p:sldLayoutId id="2147485820" r:id="rId4"/>
    <p:sldLayoutId id="2147485821" r:id="rId5"/>
    <p:sldLayoutId id="2147485822" r:id="rId6"/>
    <p:sldLayoutId id="2147485823" r:id="rId7"/>
    <p:sldLayoutId id="2147485825" r:id="rId8"/>
    <p:sldLayoutId id="2147485826" r:id="rId9"/>
    <p:sldLayoutId id="2147485827" r:id="rId10"/>
    <p:sldLayoutId id="2147485828" r:id="rId11"/>
    <p:sldLayoutId id="2147485829" r:id="rId12"/>
    <p:sldLayoutId id="2147485830" r:id="rId13"/>
    <p:sldLayoutId id="2147485831" r:id="rId14"/>
    <p:sldLayoutId id="2147485832" r:id="rId15"/>
    <p:sldLayoutId id="2147485833" r:id="rId16"/>
    <p:sldLayoutId id="2147486232" r:id="rId17"/>
    <p:sldLayoutId id="2147486251" r:id="rId18"/>
    <p:sldLayoutId id="2147486365" r:id="rId19"/>
  </p:sldLayoutIdLst>
  <p:txStyles>
    <p:titleStyle>
      <a:lvl1pPr algn="l" defTabSz="1007641" rtl="0" eaLnBrk="1" latinLnBrk="0" hangingPunct="1">
        <a:lnSpc>
          <a:spcPct val="90000"/>
        </a:lnSpc>
        <a:spcBef>
          <a:spcPct val="0"/>
        </a:spcBef>
        <a:buNone/>
        <a:defRPr kumimoji="1" sz="48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10" indent="-251910" algn="l" defTabSz="1007641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730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551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371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7192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1012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832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653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473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821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641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461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281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9102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922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743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562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 userDrawn="1">
          <p15:clr>
            <a:srgbClr val="F26B43"/>
          </p15:clr>
        </p15:guide>
        <p15:guide id="2" orient="horz" pos="2630" userDrawn="1">
          <p15:clr>
            <a:srgbClr val="F26B43"/>
          </p15:clr>
        </p15:guide>
        <p15:guide id="3" orient="horz" pos="544" userDrawn="1">
          <p15:clr>
            <a:srgbClr val="F26B43"/>
          </p15:clr>
        </p15:guide>
        <p15:guide id="4" pos="238" userDrawn="1">
          <p15:clr>
            <a:srgbClr val="F26B43"/>
          </p15:clr>
        </p15:guide>
        <p15:guide id="5" pos="6498" userDrawn="1">
          <p15:clr>
            <a:srgbClr val="F26B43"/>
          </p15:clr>
        </p15:guide>
        <p15:guide id="6" orient="horz" pos="4536" userDrawn="1">
          <p15:clr>
            <a:srgbClr val="F26B43"/>
          </p15:clr>
        </p15:guide>
        <p15:guide id="7" orient="horz" pos="226" userDrawn="1">
          <p15:clr>
            <a:srgbClr val="F26B43"/>
          </p15:clr>
        </p15:guide>
        <p15:guide id="8" orient="horz" pos="72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566A65A5-2837-4832-9CA3-7BDEBCBF86BB}"/>
              </a:ext>
            </a:extLst>
          </p:cNvPr>
          <p:cNvGrpSpPr/>
          <p:nvPr userDrawn="1"/>
        </p:nvGrpSpPr>
        <p:grpSpPr>
          <a:xfrm>
            <a:off x="377877" y="1151423"/>
            <a:ext cx="9932886" cy="6052502"/>
            <a:chOff x="377988" y="1150939"/>
            <a:chExt cx="9935837" cy="6049961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2A0710D-5BD8-4001-B9CE-9C652AD1F4DD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94895187-C35A-4D02-B59E-A52B5A3043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33071AE2-D797-4AA2-A4BC-892B483213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41930938-C286-40A8-9E87-A039ECED59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BE22E4B9-1473-40BD-9CB5-3F8080E707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D458851A-5399-4C1E-948F-0F30E27049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5B3D94E0-4AED-4D62-99AB-B7A29DE911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71EA17B2-BBBB-49BD-8D9A-B7F330C70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4A26A5DA-B073-4E91-81A4-B626A37F3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A756B78E-7D22-40A7-AB8A-9BAA0C9075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BDC4BC6A-F993-40D8-8CF7-DD1C01C9B2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D8546119-C5E8-4CAC-953A-6EED841F34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9CDAB148-3801-436E-A252-2823B4A57A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DA2CA409-1FAD-44E2-A2DF-F4AEED4B4E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BB016690-5A92-4908-8726-2795810F43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7589B545-8E2C-44B1-BF87-BA629156DE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A04B68D3-7B40-4797-9562-7377C9F8D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D1FCD96E-8153-42AE-99BC-5F91EAAF58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940D7FA7-3A6C-4B4E-B3C6-C67BECA45A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57F56B8A-01FA-4035-8DE4-D00FFC6707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925A4B1C-E3EB-4C13-A6C5-6EE9B9898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B2A3CA3-2F92-4542-B697-10F9960798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BA0890CE-449E-48B6-9B53-5B1D0FF75B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BF9CCBE0-2CD6-493E-81AB-F9DD0DD340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6F424979-F1D6-4234-A003-9B26028E1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B72CCDB4-3F2A-48B5-9849-EB48526AD9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9414948D-0A9F-47E4-9CB5-E52CBEF1CB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2C5A77DB-8681-4BF2-80DB-88E181BB9A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88B5B2F0-EB79-4F72-BCFF-5D9EEFDB56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D3517087-1372-41A4-9A6B-4C25D69BC6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C626BD20-910D-4076-8067-3BF486E99C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72B950D-F2B6-48A4-8F4C-10E1D4476C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8A4A1B4C-E485-4593-BFA3-5CD07572655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F7A11A6F-6BD7-47EA-BCE8-34D010674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84C5A8BA-97D6-401C-9D61-03B2676A89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C480CFB1-FABD-482D-8E16-0FF97F40F3C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B21949DC-6578-4194-9990-2B615D8214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992A8411-E070-48DA-B652-E5C8EF593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0860C3FF-63CD-4832-B2B6-A2D7657A4F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F711A2EB-70DA-4E00-97E6-F3E09F448B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DEB78652-AD35-4408-A552-2CA51F553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4EB84B71-037A-4BA6-B552-92B8E1E5AC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D8A87DFE-79BC-405B-8FB9-A13053014C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7F513F86-426A-430A-9CE5-1633C6F3DF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702D22A1-F40B-44CD-93AA-BB4EBCB1AAE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F51C46C4-7F85-4DC1-8B86-B95A648C9A5D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130" name="Line 41">
                <a:extLst>
                  <a:ext uri="{FF2B5EF4-FFF2-40B4-BE49-F238E27FC236}">
                    <a16:creationId xmlns:a16="http://schemas.microsoft.com/office/drawing/2014/main" id="{0E9446ED-A148-4D0F-BCEA-89BB479924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1" name="Line 42">
                <a:extLst>
                  <a:ext uri="{FF2B5EF4-FFF2-40B4-BE49-F238E27FC236}">
                    <a16:creationId xmlns:a16="http://schemas.microsoft.com/office/drawing/2014/main" id="{49D21962-0C22-48A0-BBAA-95B762F27E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2" name="Line 43">
                <a:extLst>
                  <a:ext uri="{FF2B5EF4-FFF2-40B4-BE49-F238E27FC236}">
                    <a16:creationId xmlns:a16="http://schemas.microsoft.com/office/drawing/2014/main" id="{DFA3B380-B5B2-4B52-83A4-6CF3F80296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" name="Line 44">
                <a:extLst>
                  <a:ext uri="{FF2B5EF4-FFF2-40B4-BE49-F238E27FC236}">
                    <a16:creationId xmlns:a16="http://schemas.microsoft.com/office/drawing/2014/main" id="{81872DC4-1F65-48D6-803C-BB283966CC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4" name="Line 45">
                <a:extLst>
                  <a:ext uri="{FF2B5EF4-FFF2-40B4-BE49-F238E27FC236}">
                    <a16:creationId xmlns:a16="http://schemas.microsoft.com/office/drawing/2014/main" id="{5F7E7F48-EEFA-46AD-834F-9D408869EA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5" name="Line 46">
                <a:extLst>
                  <a:ext uri="{FF2B5EF4-FFF2-40B4-BE49-F238E27FC236}">
                    <a16:creationId xmlns:a16="http://schemas.microsoft.com/office/drawing/2014/main" id="{B7950342-D595-48DB-B1FA-8232A76EFE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6" name="Line 47">
                <a:extLst>
                  <a:ext uri="{FF2B5EF4-FFF2-40B4-BE49-F238E27FC236}">
                    <a16:creationId xmlns:a16="http://schemas.microsoft.com/office/drawing/2014/main" id="{6208A691-C50F-4F0D-A53E-4BD3377F10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7" name="Line 48">
                <a:extLst>
                  <a:ext uri="{FF2B5EF4-FFF2-40B4-BE49-F238E27FC236}">
                    <a16:creationId xmlns:a16="http://schemas.microsoft.com/office/drawing/2014/main" id="{184DF9CA-912E-40AA-AC08-3101696A64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8" name="Line 49">
                <a:extLst>
                  <a:ext uri="{FF2B5EF4-FFF2-40B4-BE49-F238E27FC236}">
                    <a16:creationId xmlns:a16="http://schemas.microsoft.com/office/drawing/2014/main" id="{E4EDAD27-7673-4A61-AF53-E728DC17C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9" name="Line 50">
                <a:extLst>
                  <a:ext uri="{FF2B5EF4-FFF2-40B4-BE49-F238E27FC236}">
                    <a16:creationId xmlns:a16="http://schemas.microsoft.com/office/drawing/2014/main" id="{6646B97D-0AA7-4CE3-82A2-A2BAFAA484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0" name="Line 51">
                <a:extLst>
                  <a:ext uri="{FF2B5EF4-FFF2-40B4-BE49-F238E27FC236}">
                    <a16:creationId xmlns:a16="http://schemas.microsoft.com/office/drawing/2014/main" id="{C4AB8E1D-DC6E-4E15-B3E6-ABD707C44C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1" name="Line 52">
                <a:extLst>
                  <a:ext uri="{FF2B5EF4-FFF2-40B4-BE49-F238E27FC236}">
                    <a16:creationId xmlns:a16="http://schemas.microsoft.com/office/drawing/2014/main" id="{BFD91CA3-B587-4766-9662-16D52420DA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2" name="Line 53">
                <a:extLst>
                  <a:ext uri="{FF2B5EF4-FFF2-40B4-BE49-F238E27FC236}">
                    <a16:creationId xmlns:a16="http://schemas.microsoft.com/office/drawing/2014/main" id="{78BC4020-859E-4F8E-B997-DBC99C6BA6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" name="Line 54">
                <a:extLst>
                  <a:ext uri="{FF2B5EF4-FFF2-40B4-BE49-F238E27FC236}">
                    <a16:creationId xmlns:a16="http://schemas.microsoft.com/office/drawing/2014/main" id="{813D1326-C629-4B12-94C0-226CBCFC38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" name="Line 55">
                <a:extLst>
                  <a:ext uri="{FF2B5EF4-FFF2-40B4-BE49-F238E27FC236}">
                    <a16:creationId xmlns:a16="http://schemas.microsoft.com/office/drawing/2014/main" id="{E1FF3999-B164-4E40-8135-C49079BA85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" name="Line 56">
                <a:extLst>
                  <a:ext uri="{FF2B5EF4-FFF2-40B4-BE49-F238E27FC236}">
                    <a16:creationId xmlns:a16="http://schemas.microsoft.com/office/drawing/2014/main" id="{5D551A92-51CC-473F-BD03-BD3BA1BB38A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6" name="Line 57">
                <a:extLst>
                  <a:ext uri="{FF2B5EF4-FFF2-40B4-BE49-F238E27FC236}">
                    <a16:creationId xmlns:a16="http://schemas.microsoft.com/office/drawing/2014/main" id="{4C1BCE03-C75A-4DF5-A440-5D171A6100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7" name="Line 58">
                <a:extLst>
                  <a:ext uri="{FF2B5EF4-FFF2-40B4-BE49-F238E27FC236}">
                    <a16:creationId xmlns:a16="http://schemas.microsoft.com/office/drawing/2014/main" id="{B6FE9BA0-0D38-426B-A504-E7D9D7422B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8" name="Line 59">
                <a:extLst>
                  <a:ext uri="{FF2B5EF4-FFF2-40B4-BE49-F238E27FC236}">
                    <a16:creationId xmlns:a16="http://schemas.microsoft.com/office/drawing/2014/main" id="{1D573AFF-6DD9-40FC-BD6E-871B4F0BFB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9" name="Line 60">
                <a:extLst>
                  <a:ext uri="{FF2B5EF4-FFF2-40B4-BE49-F238E27FC236}">
                    <a16:creationId xmlns:a16="http://schemas.microsoft.com/office/drawing/2014/main" id="{F3B9C3AE-6216-43F3-8BBE-1F58E93228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0" name="Line 61">
                <a:extLst>
                  <a:ext uri="{FF2B5EF4-FFF2-40B4-BE49-F238E27FC236}">
                    <a16:creationId xmlns:a16="http://schemas.microsoft.com/office/drawing/2014/main" id="{5F5946A9-32F4-47C6-AC09-7B4DD16CA1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1" name="Line 62">
                <a:extLst>
                  <a:ext uri="{FF2B5EF4-FFF2-40B4-BE49-F238E27FC236}">
                    <a16:creationId xmlns:a16="http://schemas.microsoft.com/office/drawing/2014/main" id="{16995BAA-93F4-4DEE-8F1B-E6E7B39B3F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2" name="Line 63">
                <a:extLst>
                  <a:ext uri="{FF2B5EF4-FFF2-40B4-BE49-F238E27FC236}">
                    <a16:creationId xmlns:a16="http://schemas.microsoft.com/office/drawing/2014/main" id="{62274738-AE9D-482E-A5C0-CF1B5DD2E7F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" name="Line 64">
                <a:extLst>
                  <a:ext uri="{FF2B5EF4-FFF2-40B4-BE49-F238E27FC236}">
                    <a16:creationId xmlns:a16="http://schemas.microsoft.com/office/drawing/2014/main" id="{E116C106-EDD7-4525-8331-AF763DBD50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" name="Line 65">
                <a:extLst>
                  <a:ext uri="{FF2B5EF4-FFF2-40B4-BE49-F238E27FC236}">
                    <a16:creationId xmlns:a16="http://schemas.microsoft.com/office/drawing/2014/main" id="{01EDFBFB-DC26-4E57-A944-533C6EE0BA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" name="Line 66">
                <a:extLst>
                  <a:ext uri="{FF2B5EF4-FFF2-40B4-BE49-F238E27FC236}">
                    <a16:creationId xmlns:a16="http://schemas.microsoft.com/office/drawing/2014/main" id="{516D8656-E3DA-45A8-BD0D-73310520E9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6" name="Line 67">
                <a:extLst>
                  <a:ext uri="{FF2B5EF4-FFF2-40B4-BE49-F238E27FC236}">
                    <a16:creationId xmlns:a16="http://schemas.microsoft.com/office/drawing/2014/main" id="{DCAB2907-1E27-45BF-B1C1-F8A2E1689B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7" name="Line 68">
                <a:extLst>
                  <a:ext uri="{FF2B5EF4-FFF2-40B4-BE49-F238E27FC236}">
                    <a16:creationId xmlns:a16="http://schemas.microsoft.com/office/drawing/2014/main" id="{81D1F1C5-94E6-4F1D-8239-10503B1EA5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8" name="Line 69">
                <a:extLst>
                  <a:ext uri="{FF2B5EF4-FFF2-40B4-BE49-F238E27FC236}">
                    <a16:creationId xmlns:a16="http://schemas.microsoft.com/office/drawing/2014/main" id="{A56774E5-27EC-4B91-B2B6-43D35A113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9" name="Line 70">
                <a:extLst>
                  <a:ext uri="{FF2B5EF4-FFF2-40B4-BE49-F238E27FC236}">
                    <a16:creationId xmlns:a16="http://schemas.microsoft.com/office/drawing/2014/main" id="{9800AC9C-BCC9-4F13-892C-EECB0A1FC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0" name="Line 71">
                <a:extLst>
                  <a:ext uri="{FF2B5EF4-FFF2-40B4-BE49-F238E27FC236}">
                    <a16:creationId xmlns:a16="http://schemas.microsoft.com/office/drawing/2014/main" id="{A3263990-A43F-4BB3-8186-6604B03F06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1" name="Line 72">
                <a:extLst>
                  <a:ext uri="{FF2B5EF4-FFF2-40B4-BE49-F238E27FC236}">
                    <a16:creationId xmlns:a16="http://schemas.microsoft.com/office/drawing/2014/main" id="{16BEC931-F307-4ACA-A3A8-CA67CE562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2" name="Line 73">
                <a:extLst>
                  <a:ext uri="{FF2B5EF4-FFF2-40B4-BE49-F238E27FC236}">
                    <a16:creationId xmlns:a16="http://schemas.microsoft.com/office/drawing/2014/main" id="{A324BBE2-E676-4BDC-8778-60AA1DD15F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" name="Line 74">
                <a:extLst>
                  <a:ext uri="{FF2B5EF4-FFF2-40B4-BE49-F238E27FC236}">
                    <a16:creationId xmlns:a16="http://schemas.microsoft.com/office/drawing/2014/main" id="{42FC0755-57F6-44A3-BB19-7D641ADCB8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4" name="Line 75">
                <a:extLst>
                  <a:ext uri="{FF2B5EF4-FFF2-40B4-BE49-F238E27FC236}">
                    <a16:creationId xmlns:a16="http://schemas.microsoft.com/office/drawing/2014/main" id="{A5C58F26-C28C-4B35-917E-1E63621DB1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5" name="Line 76">
                <a:extLst>
                  <a:ext uri="{FF2B5EF4-FFF2-40B4-BE49-F238E27FC236}">
                    <a16:creationId xmlns:a16="http://schemas.microsoft.com/office/drawing/2014/main" id="{30C881A0-EEBC-4BB4-9C17-2B5757877F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6" name="Line 77">
                <a:extLst>
                  <a:ext uri="{FF2B5EF4-FFF2-40B4-BE49-F238E27FC236}">
                    <a16:creationId xmlns:a16="http://schemas.microsoft.com/office/drawing/2014/main" id="{A48987BB-1B09-4C91-BB84-CFFD8D636B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7" name="Line 78">
                <a:extLst>
                  <a:ext uri="{FF2B5EF4-FFF2-40B4-BE49-F238E27FC236}">
                    <a16:creationId xmlns:a16="http://schemas.microsoft.com/office/drawing/2014/main" id="{6F310DF1-3F01-4BB7-A130-3CFA51FF99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8" name="Line 79">
                <a:extLst>
                  <a:ext uri="{FF2B5EF4-FFF2-40B4-BE49-F238E27FC236}">
                    <a16:creationId xmlns:a16="http://schemas.microsoft.com/office/drawing/2014/main" id="{F136FCEC-5AA3-4B96-9255-4FDF9D72B9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9" name="Line 80">
                <a:extLst>
                  <a:ext uri="{FF2B5EF4-FFF2-40B4-BE49-F238E27FC236}">
                    <a16:creationId xmlns:a16="http://schemas.microsoft.com/office/drawing/2014/main" id="{8B9A911D-24C2-4C3A-9D3B-4753C339C8F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0" name="Line 81">
                <a:extLst>
                  <a:ext uri="{FF2B5EF4-FFF2-40B4-BE49-F238E27FC236}">
                    <a16:creationId xmlns:a16="http://schemas.microsoft.com/office/drawing/2014/main" id="{EA85A6BB-33C3-4AFD-AC9D-203F9FFB5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1" name="Line 82">
                <a:extLst>
                  <a:ext uri="{FF2B5EF4-FFF2-40B4-BE49-F238E27FC236}">
                    <a16:creationId xmlns:a16="http://schemas.microsoft.com/office/drawing/2014/main" id="{19E50750-9F84-48C5-AEC8-1D29E7AFEC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2" name="Line 83">
                <a:extLst>
                  <a:ext uri="{FF2B5EF4-FFF2-40B4-BE49-F238E27FC236}">
                    <a16:creationId xmlns:a16="http://schemas.microsoft.com/office/drawing/2014/main" id="{903E5069-63FB-4302-9479-8881D69410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3" name="Line 84">
                <a:extLst>
                  <a:ext uri="{FF2B5EF4-FFF2-40B4-BE49-F238E27FC236}">
                    <a16:creationId xmlns:a16="http://schemas.microsoft.com/office/drawing/2014/main" id="{139CC5DA-BD48-489C-B464-563C241A3B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4" name="Line 85">
                <a:extLst>
                  <a:ext uri="{FF2B5EF4-FFF2-40B4-BE49-F238E27FC236}">
                    <a16:creationId xmlns:a16="http://schemas.microsoft.com/office/drawing/2014/main" id="{E4E7648E-3908-44E2-B647-6CC9C84F69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" name="Line 86">
                <a:extLst>
                  <a:ext uri="{FF2B5EF4-FFF2-40B4-BE49-F238E27FC236}">
                    <a16:creationId xmlns:a16="http://schemas.microsoft.com/office/drawing/2014/main" id="{21DF561F-A1E0-42DB-AC79-430B878E1E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6" name="Line 87">
                <a:extLst>
                  <a:ext uri="{FF2B5EF4-FFF2-40B4-BE49-F238E27FC236}">
                    <a16:creationId xmlns:a16="http://schemas.microsoft.com/office/drawing/2014/main" id="{DF80195F-4DE8-4B2E-85C5-667685F28B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7" name="Line 88">
                <a:extLst>
                  <a:ext uri="{FF2B5EF4-FFF2-40B4-BE49-F238E27FC236}">
                    <a16:creationId xmlns:a16="http://schemas.microsoft.com/office/drawing/2014/main" id="{950156CB-EC38-4330-ACB4-0715302992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8" name="Line 89">
                <a:extLst>
                  <a:ext uri="{FF2B5EF4-FFF2-40B4-BE49-F238E27FC236}">
                    <a16:creationId xmlns:a16="http://schemas.microsoft.com/office/drawing/2014/main" id="{23CF9568-C7E2-46DF-ACAE-A058B12480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9" name="Line 90">
                <a:extLst>
                  <a:ext uri="{FF2B5EF4-FFF2-40B4-BE49-F238E27FC236}">
                    <a16:creationId xmlns:a16="http://schemas.microsoft.com/office/drawing/2014/main" id="{13166C5E-416D-469C-AA8A-B8D07B2195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0" name="Line 91">
                <a:extLst>
                  <a:ext uri="{FF2B5EF4-FFF2-40B4-BE49-F238E27FC236}">
                    <a16:creationId xmlns:a16="http://schemas.microsoft.com/office/drawing/2014/main" id="{9DAE61BC-BEBA-48C7-BC41-8DE2F00591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1" name="Line 92">
                <a:extLst>
                  <a:ext uri="{FF2B5EF4-FFF2-40B4-BE49-F238E27FC236}">
                    <a16:creationId xmlns:a16="http://schemas.microsoft.com/office/drawing/2014/main" id="{0D115BF0-C553-4D94-ADCF-978740C147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2" name="Line 93">
                <a:extLst>
                  <a:ext uri="{FF2B5EF4-FFF2-40B4-BE49-F238E27FC236}">
                    <a16:creationId xmlns:a16="http://schemas.microsoft.com/office/drawing/2014/main" id="{3CF81141-7FF1-4862-BF52-DBAB1E11CD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3" name="Line 94">
                <a:extLst>
                  <a:ext uri="{FF2B5EF4-FFF2-40B4-BE49-F238E27FC236}">
                    <a16:creationId xmlns:a16="http://schemas.microsoft.com/office/drawing/2014/main" id="{825A71A9-F3FF-4722-A5F3-BE4C67CB25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4" name="Line 95">
                <a:extLst>
                  <a:ext uri="{FF2B5EF4-FFF2-40B4-BE49-F238E27FC236}">
                    <a16:creationId xmlns:a16="http://schemas.microsoft.com/office/drawing/2014/main" id="{73D58FDC-2752-4C5C-903A-E83E7C0BDB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5" name="Line 96">
                <a:extLst>
                  <a:ext uri="{FF2B5EF4-FFF2-40B4-BE49-F238E27FC236}">
                    <a16:creationId xmlns:a16="http://schemas.microsoft.com/office/drawing/2014/main" id="{1D9077B5-BA29-48A1-9E99-E6BC1338C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6" name="Line 97">
                <a:extLst>
                  <a:ext uri="{FF2B5EF4-FFF2-40B4-BE49-F238E27FC236}">
                    <a16:creationId xmlns:a16="http://schemas.microsoft.com/office/drawing/2014/main" id="{04D00D3D-AD1E-46F3-BBC1-6D706FD2E6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187" name="Line 98">
                <a:extLst>
                  <a:ext uri="{FF2B5EF4-FFF2-40B4-BE49-F238E27FC236}">
                    <a16:creationId xmlns:a16="http://schemas.microsoft.com/office/drawing/2014/main" id="{8B8C72C2-09DA-4E85-A6CF-0D49F6F062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8" name="Line 99">
                <a:extLst>
                  <a:ext uri="{FF2B5EF4-FFF2-40B4-BE49-F238E27FC236}">
                    <a16:creationId xmlns:a16="http://schemas.microsoft.com/office/drawing/2014/main" id="{023FB8CA-9249-41B9-B79D-E7047A11CD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" name="Line 100">
                <a:extLst>
                  <a:ext uri="{FF2B5EF4-FFF2-40B4-BE49-F238E27FC236}">
                    <a16:creationId xmlns:a16="http://schemas.microsoft.com/office/drawing/2014/main" id="{5E2EE7B6-A266-41AD-AF8B-85E680009A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0" name="Line 103">
                <a:extLst>
                  <a:ext uri="{FF2B5EF4-FFF2-40B4-BE49-F238E27FC236}">
                    <a16:creationId xmlns:a16="http://schemas.microsoft.com/office/drawing/2014/main" id="{9106F1FC-96C8-4F51-8C03-CC29366E65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1" name="Line 99">
                <a:extLst>
                  <a:ext uri="{FF2B5EF4-FFF2-40B4-BE49-F238E27FC236}">
                    <a16:creationId xmlns:a16="http://schemas.microsoft.com/office/drawing/2014/main" id="{0A31AAB5-D66C-48CA-B6DE-775F077AF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2" name="Line 99">
                <a:extLst>
                  <a:ext uri="{FF2B5EF4-FFF2-40B4-BE49-F238E27FC236}">
                    <a16:creationId xmlns:a16="http://schemas.microsoft.com/office/drawing/2014/main" id="{F3BFD4DC-EBB1-4BA3-9B97-E79C17C2DB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3" name="Line 100">
                <a:extLst>
                  <a:ext uri="{FF2B5EF4-FFF2-40B4-BE49-F238E27FC236}">
                    <a16:creationId xmlns:a16="http://schemas.microsoft.com/office/drawing/2014/main" id="{C33333CF-1ABF-468B-BF92-F74F0290A8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4" name="Line 99">
                <a:extLst>
                  <a:ext uri="{FF2B5EF4-FFF2-40B4-BE49-F238E27FC236}">
                    <a16:creationId xmlns:a16="http://schemas.microsoft.com/office/drawing/2014/main" id="{CBBA0E37-1032-4E8A-9FC3-A2763C41E4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7913FFE3-4271-4AB8-AC51-28B477A79C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6" name="Line 99">
                <a:extLst>
                  <a:ext uri="{FF2B5EF4-FFF2-40B4-BE49-F238E27FC236}">
                    <a16:creationId xmlns:a16="http://schemas.microsoft.com/office/drawing/2014/main" id="{0B160B74-EA72-4E5F-9B88-FB26B1AB11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7" name="Line 99">
                <a:extLst>
                  <a:ext uri="{FF2B5EF4-FFF2-40B4-BE49-F238E27FC236}">
                    <a16:creationId xmlns:a16="http://schemas.microsoft.com/office/drawing/2014/main" id="{267B3B24-A0FB-459F-8A45-2BA720ADF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8" name="Line 99">
                <a:extLst>
                  <a:ext uri="{FF2B5EF4-FFF2-40B4-BE49-F238E27FC236}">
                    <a16:creationId xmlns:a16="http://schemas.microsoft.com/office/drawing/2014/main" id="{3A44C382-B68E-4435-8B76-841D87F9A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9" name="Line 100">
                <a:extLst>
                  <a:ext uri="{FF2B5EF4-FFF2-40B4-BE49-F238E27FC236}">
                    <a16:creationId xmlns:a16="http://schemas.microsoft.com/office/drawing/2014/main" id="{12040A76-F4FC-45AE-AC38-6DAE9DCFF0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059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00" r:id="rId1"/>
    <p:sldLayoutId id="2147485901" r:id="rId2"/>
    <p:sldLayoutId id="2147485902" r:id="rId3"/>
    <p:sldLayoutId id="2147485903" r:id="rId4"/>
    <p:sldLayoutId id="2147485904" r:id="rId5"/>
    <p:sldLayoutId id="2147485905" r:id="rId6"/>
    <p:sldLayoutId id="2147485906" r:id="rId7"/>
    <p:sldLayoutId id="2147485908" r:id="rId8"/>
    <p:sldLayoutId id="2147485909" r:id="rId9"/>
    <p:sldLayoutId id="2147485910" r:id="rId10"/>
    <p:sldLayoutId id="2147485911" r:id="rId11"/>
    <p:sldLayoutId id="2147485912" r:id="rId12"/>
    <p:sldLayoutId id="2147485913" r:id="rId13"/>
    <p:sldLayoutId id="2147485914" r:id="rId14"/>
    <p:sldLayoutId id="2147485915" r:id="rId15"/>
    <p:sldLayoutId id="2147485916" r:id="rId16"/>
  </p:sldLayoutIdLst>
  <p:txStyles>
    <p:titleStyle>
      <a:lvl1pPr algn="l" defTabSz="1007641" rtl="0" eaLnBrk="1" latinLnBrk="0" hangingPunct="1">
        <a:lnSpc>
          <a:spcPct val="90000"/>
        </a:lnSpc>
        <a:spcBef>
          <a:spcPct val="0"/>
        </a:spcBef>
        <a:buNone/>
        <a:defRPr kumimoji="1" sz="48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10" indent="-251910" algn="l" defTabSz="1007641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730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551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371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7192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1012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832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653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473" indent="-251910" algn="l" defTabSz="1007641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821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641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461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281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9102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922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743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562" algn="l" defTabSz="1007641" rtl="0" eaLnBrk="1" latinLnBrk="0" hangingPunct="1"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 userDrawn="1">
          <p15:clr>
            <a:srgbClr val="F26B43"/>
          </p15:clr>
        </p15:guide>
        <p15:guide id="2" orient="horz" pos="2630" userDrawn="1">
          <p15:clr>
            <a:srgbClr val="F26B43"/>
          </p15:clr>
        </p15:guide>
        <p15:guide id="3" orient="horz" pos="544" userDrawn="1">
          <p15:clr>
            <a:srgbClr val="F26B43"/>
          </p15:clr>
        </p15:guide>
        <p15:guide id="4" pos="238" userDrawn="1">
          <p15:clr>
            <a:srgbClr val="F26B43"/>
          </p15:clr>
        </p15:guide>
        <p15:guide id="5" pos="6498" userDrawn="1">
          <p15:clr>
            <a:srgbClr val="F26B43"/>
          </p15:clr>
        </p15:guide>
        <p15:guide id="6" orient="horz" pos="4536" userDrawn="1">
          <p15:clr>
            <a:srgbClr val="F26B43"/>
          </p15:clr>
        </p15:guide>
        <p15:guide id="7" orient="horz" pos="226" userDrawn="1">
          <p15:clr>
            <a:srgbClr val="F26B43"/>
          </p15:clr>
        </p15:guide>
        <p15:guide id="8" orient="horz" pos="725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7.xml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9.png" />
  <Relationship Id="rId2" Type="http://schemas.openxmlformats.org/officeDocument/2006/relationships/image" Target="../media/image8.png" />
  <Relationship Id="rId1" Type="http://schemas.openxmlformats.org/officeDocument/2006/relationships/slideLayout" Target="../slideLayouts/slideLayout1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29">
            <a:extLst>
              <a:ext uri="{FF2B5EF4-FFF2-40B4-BE49-F238E27FC236}">
                <a16:creationId xmlns:a16="http://schemas.microsoft.com/office/drawing/2014/main" id="{E527921B-C2A4-284B-BBEC-5CAB3E951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0688638" cy="360000"/>
          </a:xfrm>
          <a:prstGeom prst="rect">
            <a:avLst/>
          </a:prstGeom>
          <a:solidFill>
            <a:srgbClr val="FF658F"/>
          </a:solidFill>
          <a:ln>
            <a:noFill/>
          </a:ln>
        </p:spPr>
        <p:txBody>
          <a:bodyPr lIns="90000" tIns="46800" rIns="90000" bIns="46800" anchor="ctr"/>
          <a:lstStyle>
            <a:lvl1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279650" indent="1588" defTabSz="8556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736850" indent="1588" defTabSz="8556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194050" indent="1588" defTabSz="8556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651250" indent="1588" defTabSz="8556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232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取組名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0770843-8971-E693-F25C-B3CC236AB557}"/>
              </a:ext>
            </a:extLst>
          </p:cNvPr>
          <p:cNvGrpSpPr/>
          <p:nvPr/>
        </p:nvGrpSpPr>
        <p:grpSpPr>
          <a:xfrm>
            <a:off x="2471994" y="446514"/>
            <a:ext cx="8100000" cy="1407237"/>
            <a:chOff x="124312" y="1443412"/>
            <a:chExt cx="19082679" cy="1507812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1802BF4-F7BB-9FE4-5467-B00AD0B6939F}"/>
                </a:ext>
              </a:extLst>
            </p:cNvPr>
            <p:cNvSpPr/>
            <p:nvPr/>
          </p:nvSpPr>
          <p:spPr>
            <a:xfrm>
              <a:off x="124312" y="1716891"/>
              <a:ext cx="19082679" cy="12343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marL="162000" indent="-457200"/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05002320-523C-D445-6790-E15C46A47275}"/>
                </a:ext>
              </a:extLst>
            </p:cNvPr>
            <p:cNvSpPr/>
            <p:nvPr/>
          </p:nvSpPr>
          <p:spPr>
            <a:xfrm>
              <a:off x="124312" y="1443412"/>
              <a:ext cx="5088714" cy="252000"/>
            </a:xfrm>
            <a:prstGeom prst="rect">
              <a:avLst/>
            </a:prstGeom>
            <a:solidFill>
              <a:srgbClr val="FF658F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</a:rPr>
                <a:t>背景・取組概要</a:t>
              </a:r>
              <a:endParaRPr kumimoji="1" lang="ja-JP" altLang="en-US" sz="1200" b="1" baseline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2D6D7D7A-BAC7-5336-F38D-866EFF2EB1C5}"/>
              </a:ext>
            </a:extLst>
          </p:cNvPr>
          <p:cNvGrpSpPr/>
          <p:nvPr/>
        </p:nvGrpSpPr>
        <p:grpSpPr>
          <a:xfrm>
            <a:off x="2454920" y="1955826"/>
            <a:ext cx="8100000" cy="3864999"/>
            <a:chOff x="124315" y="1443412"/>
            <a:chExt cx="12457073" cy="3675364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6914DC93-714B-6BF1-FE9C-A54FD6256034}"/>
                </a:ext>
              </a:extLst>
            </p:cNvPr>
            <p:cNvSpPr/>
            <p:nvPr/>
          </p:nvSpPr>
          <p:spPr>
            <a:xfrm>
              <a:off x="124315" y="1695409"/>
              <a:ext cx="12457073" cy="342336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t"/>
            <a:lstStyle/>
            <a:p>
              <a:pPr marL="162000" indent="-457200"/>
              <a:endParaRPr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16F8C1AC-A82C-BCC1-5A3B-2A704BF85186}"/>
                </a:ext>
              </a:extLst>
            </p:cNvPr>
            <p:cNvSpPr/>
            <p:nvPr/>
          </p:nvSpPr>
          <p:spPr>
            <a:xfrm>
              <a:off x="124318" y="1443412"/>
              <a:ext cx="3321886" cy="239635"/>
            </a:xfrm>
            <a:prstGeom prst="rect">
              <a:avLst/>
            </a:prstGeom>
            <a:solidFill>
              <a:srgbClr val="FF658F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</a:rPr>
                <a:t>工夫・ポイント・特徴的な取組</a:t>
              </a:r>
              <a:endParaRPr kumimoji="1" lang="ja-JP" altLang="en-US" sz="1200" b="1" baseline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CC323505-D630-BAF3-82CA-AFC08759C532}"/>
              </a:ext>
            </a:extLst>
          </p:cNvPr>
          <p:cNvGrpSpPr/>
          <p:nvPr/>
        </p:nvGrpSpPr>
        <p:grpSpPr>
          <a:xfrm>
            <a:off x="2454920" y="5921530"/>
            <a:ext cx="8100000" cy="1538291"/>
            <a:chOff x="119252" y="1496232"/>
            <a:chExt cx="8100000" cy="1128080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FA279CE1-60B9-9C7E-3520-86304F2F39A7}"/>
                </a:ext>
              </a:extLst>
            </p:cNvPr>
            <p:cNvSpPr/>
            <p:nvPr/>
          </p:nvSpPr>
          <p:spPr>
            <a:xfrm>
              <a:off x="119252" y="1700312"/>
              <a:ext cx="8100000" cy="92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t"/>
            <a:lstStyle/>
            <a:p>
              <a:endParaRPr kumimoji="1" lang="ja-JP" altLang="en-US" sz="1100" baseline="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2DB97BBC-6DA9-5542-91DA-C9937FAEBC0E}"/>
                </a:ext>
              </a:extLst>
            </p:cNvPr>
            <p:cNvSpPr/>
            <p:nvPr/>
          </p:nvSpPr>
          <p:spPr>
            <a:xfrm>
              <a:off x="124318" y="1496232"/>
              <a:ext cx="2160000" cy="184800"/>
            </a:xfrm>
            <a:prstGeom prst="rect">
              <a:avLst/>
            </a:prstGeom>
            <a:solidFill>
              <a:srgbClr val="FF658F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kumimoji="1" lang="ja-JP" altLang="en-US" sz="1200" b="1" baseline="0" dirty="0">
                  <a:solidFill>
                    <a:schemeClr val="bg1"/>
                  </a:solidFill>
                </a:rPr>
                <a:t>成果・効果</a:t>
              </a: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3E1E2A-17B9-52B2-FC1E-E3B4792070FE}"/>
              </a:ext>
            </a:extLst>
          </p:cNvPr>
          <p:cNvSpPr txBox="1"/>
          <p:nvPr/>
        </p:nvSpPr>
        <p:spPr>
          <a:xfrm>
            <a:off x="9684987" y="20279"/>
            <a:ext cx="887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400" b="1" dirty="0">
                <a:solidFill>
                  <a:schemeClr val="bg1"/>
                </a:solidFill>
                <a:latin typeface="+mn-ea"/>
                <a:ea typeface="+mn-ea"/>
              </a:rPr>
              <a:t>〈</a:t>
            </a:r>
            <a:r>
              <a:rPr kumimoji="1" lang="ja-JP" altLang="en-US" sz="1400" b="1" dirty="0">
                <a:solidFill>
                  <a:schemeClr val="bg1"/>
                </a:solidFill>
                <a:latin typeface="+mn-ea"/>
                <a:ea typeface="+mn-ea"/>
              </a:rPr>
              <a:t>別紙</a:t>
            </a:r>
            <a:r>
              <a:rPr kumimoji="1" lang="en-US" altLang="ja-JP" sz="1400" b="1" dirty="0">
                <a:solidFill>
                  <a:schemeClr val="bg1"/>
                </a:solidFill>
                <a:latin typeface="+mn-ea"/>
                <a:ea typeface="+mn-ea"/>
              </a:rPr>
              <a:t>2〉</a:t>
            </a:r>
            <a:endParaRPr kumimoji="1" lang="ja-JP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7D573AF-C4DE-7CC3-3D74-59EF13285E36}"/>
              </a:ext>
            </a:extLst>
          </p:cNvPr>
          <p:cNvSpPr/>
          <p:nvPr/>
        </p:nvSpPr>
        <p:spPr>
          <a:xfrm>
            <a:off x="-7803" y="374955"/>
            <a:ext cx="2376000" cy="72028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baseline="0" dirty="0">
              <a:solidFill>
                <a:schemeClr val="tx1"/>
              </a:solidFill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9AF8322-D569-C7D1-27BE-83B24F814F25}"/>
              </a:ext>
            </a:extLst>
          </p:cNvPr>
          <p:cNvGrpSpPr/>
          <p:nvPr/>
        </p:nvGrpSpPr>
        <p:grpSpPr>
          <a:xfrm>
            <a:off x="95995" y="817104"/>
            <a:ext cx="2160000" cy="550013"/>
            <a:chOff x="90932" y="870984"/>
            <a:chExt cx="2160000" cy="550013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1078588C-B7AA-BB7C-47BF-9769925699BB}"/>
                </a:ext>
              </a:extLst>
            </p:cNvPr>
            <p:cNvSpPr/>
            <p:nvPr/>
          </p:nvSpPr>
          <p:spPr>
            <a:xfrm>
              <a:off x="90932" y="1060997"/>
              <a:ext cx="2160000" cy="360000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endParaRPr kumimoji="1" lang="ja-JP" altLang="en-US" sz="1050" baseline="0" dirty="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273689D0-DBBD-96F5-63A2-A4B1CAA3C174}"/>
                </a:ext>
              </a:extLst>
            </p:cNvPr>
            <p:cNvSpPr/>
            <p:nvPr/>
          </p:nvSpPr>
          <p:spPr>
            <a:xfrm>
              <a:off x="90932" y="870984"/>
              <a:ext cx="2160000" cy="174528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lang="ja-JP" altLang="en-US" sz="1100" b="1" dirty="0">
                  <a:solidFill>
                    <a:schemeClr val="tx1"/>
                  </a:solidFill>
                </a:rPr>
                <a:t>学校</a:t>
              </a:r>
              <a:endParaRPr kumimoji="1" lang="en-US" altLang="ja-JP" sz="1100" b="1" baseline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AD6F372-0FBB-ED91-18DD-68FC952242F3}"/>
              </a:ext>
            </a:extLst>
          </p:cNvPr>
          <p:cNvGrpSpPr/>
          <p:nvPr/>
        </p:nvGrpSpPr>
        <p:grpSpPr>
          <a:xfrm>
            <a:off x="77242" y="5383847"/>
            <a:ext cx="2290955" cy="1256401"/>
            <a:chOff x="128239" y="6085152"/>
            <a:chExt cx="2290955" cy="1256401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6E76277B-4989-FEE4-1515-01D2C030F0FD}"/>
                </a:ext>
              </a:extLst>
            </p:cNvPr>
            <p:cNvGrpSpPr/>
            <p:nvPr/>
          </p:nvGrpSpPr>
          <p:grpSpPr>
            <a:xfrm>
              <a:off x="128239" y="6085152"/>
              <a:ext cx="2290955" cy="1256401"/>
              <a:chOff x="78455" y="5864619"/>
              <a:chExt cx="2290955" cy="1256401"/>
            </a:xfrm>
          </p:grpSpPr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31F89603-DCAB-0C73-CD20-7165BA0890DA}"/>
                  </a:ext>
                </a:extLst>
              </p:cNvPr>
              <p:cNvGrpSpPr/>
              <p:nvPr/>
            </p:nvGrpSpPr>
            <p:grpSpPr>
              <a:xfrm>
                <a:off x="78455" y="5864619"/>
                <a:ext cx="2177540" cy="1256401"/>
                <a:chOff x="65283" y="897275"/>
                <a:chExt cx="2177540" cy="1256401"/>
              </a:xfrm>
            </p:grpSpPr>
            <p:sp>
              <p:nvSpPr>
                <p:cNvPr id="28" name="正方形/長方形 27">
                  <a:extLst>
                    <a:ext uri="{FF2B5EF4-FFF2-40B4-BE49-F238E27FC236}">
                      <a16:creationId xmlns:a16="http://schemas.microsoft.com/office/drawing/2014/main" id="{2197D08A-CF86-1951-7BC0-C9286968F738}"/>
                    </a:ext>
                  </a:extLst>
                </p:cNvPr>
                <p:cNvSpPr/>
                <p:nvPr/>
              </p:nvSpPr>
              <p:spPr>
                <a:xfrm>
                  <a:off x="65283" y="1253676"/>
                  <a:ext cx="2160000" cy="90000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0000" tIns="46800" rIns="90000" bIns="46800" rtlCol="0" anchor="ctr"/>
                <a:lstStyle/>
                <a:p>
                  <a:pPr algn="ctr"/>
                  <a:endParaRPr kumimoji="1" lang="en-US" altLang="ja-JP" sz="1050" b="1" baseline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57C5C806-D352-2377-AD21-E2F03D2C4C97}"/>
                    </a:ext>
                  </a:extLst>
                </p:cNvPr>
                <p:cNvSpPr/>
                <p:nvPr/>
              </p:nvSpPr>
              <p:spPr>
                <a:xfrm>
                  <a:off x="82823" y="897275"/>
                  <a:ext cx="2160000" cy="33520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0000" tIns="46800" rIns="90000" bIns="46800" rtlCol="0" anchor="ctr"/>
                <a:lstStyle/>
                <a:p>
                  <a:pPr algn="ctr"/>
                  <a:r>
                    <a:rPr kumimoji="1" lang="ja-JP" altLang="en-US" sz="1100" b="1" baseline="0" dirty="0">
                      <a:solidFill>
                        <a:schemeClr val="tx1"/>
                      </a:solidFill>
                    </a:rPr>
                    <a:t>地域学校協働活動推進員等数</a:t>
                  </a:r>
                  <a:endParaRPr kumimoji="1" lang="en-US" altLang="ja-JP" sz="1100" b="1" baseline="0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ja-JP" sz="900" b="1" dirty="0">
                      <a:solidFill>
                        <a:schemeClr val="tx1"/>
                      </a:solidFill>
                    </a:rPr>
                    <a:t>(</a:t>
                  </a:r>
                  <a:r>
                    <a:rPr lang="ja-JP" altLang="en-US" sz="900" b="1" dirty="0">
                      <a:solidFill>
                        <a:schemeClr val="tx1"/>
                      </a:solidFill>
                    </a:rPr>
                    <a:t>　</a:t>
                  </a:r>
                  <a:r>
                    <a:rPr lang="en-US" altLang="ja-JP" sz="900" b="1" dirty="0">
                      <a:solidFill>
                        <a:schemeClr val="tx1"/>
                      </a:solidFill>
                    </a:rPr>
                    <a:t>)</a:t>
                  </a:r>
                  <a:r>
                    <a:rPr lang="ja-JP" altLang="en-US" sz="900" b="1" dirty="0">
                      <a:solidFill>
                        <a:schemeClr val="tx1"/>
                      </a:solidFill>
                    </a:rPr>
                    <a:t>は内、学校運営協議会委員数</a:t>
                  </a:r>
                  <a:endParaRPr kumimoji="1" lang="en-US" altLang="ja-JP" sz="900" b="1" baseline="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88C5960-F2EE-C975-F2CD-9633EF8A13BF}"/>
                  </a:ext>
                </a:extLst>
              </p:cNvPr>
              <p:cNvSpPr txBox="1"/>
              <p:nvPr/>
            </p:nvSpPr>
            <p:spPr>
              <a:xfrm>
                <a:off x="78455" y="6334581"/>
                <a:ext cx="2290955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1050" dirty="0">
                    <a:latin typeface="+mn-ea"/>
                    <a:ea typeface="+mn-ea"/>
                  </a:rPr>
                  <a:t>地域学校協働推進員●名（●名）</a:t>
                </a:r>
              </a:p>
            </p:txBody>
          </p: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F983343-91FD-E60C-E2ED-B9DF3EAFCE58}"/>
                  </a:ext>
                </a:extLst>
              </p:cNvPr>
              <p:cNvSpPr txBox="1"/>
              <p:nvPr/>
            </p:nvSpPr>
            <p:spPr>
              <a:xfrm>
                <a:off x="95553" y="6800615"/>
                <a:ext cx="2273857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1050" dirty="0">
                    <a:latin typeface="+mn-ea"/>
                    <a:ea typeface="+mn-ea"/>
                  </a:rPr>
                  <a:t>地域コーディネーター　 ●名（●名）</a:t>
                </a:r>
              </a:p>
            </p:txBody>
          </p:sp>
        </p:grp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2E783CE6-425D-13CB-85D1-1644EB2CD579}"/>
                </a:ext>
              </a:extLst>
            </p:cNvPr>
            <p:cNvCxnSpPr/>
            <p:nvPr/>
          </p:nvCxnSpPr>
          <p:spPr>
            <a:xfrm>
              <a:off x="215197" y="6911822"/>
              <a:ext cx="1980000" cy="0"/>
            </a:xfrm>
            <a:prstGeom prst="line">
              <a:avLst/>
            </a:prstGeom>
            <a:ln w="19050">
              <a:solidFill>
                <a:srgbClr val="FF65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9AA3EBB8-77C0-5F6D-750F-2F01877DDC78}"/>
              </a:ext>
            </a:extLst>
          </p:cNvPr>
          <p:cNvGrpSpPr/>
          <p:nvPr/>
        </p:nvGrpSpPr>
        <p:grpSpPr>
          <a:xfrm>
            <a:off x="88038" y="6829821"/>
            <a:ext cx="2160000" cy="550013"/>
            <a:chOff x="90932" y="870984"/>
            <a:chExt cx="2160000" cy="550013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7257EB04-53B7-BE75-AB62-7719A8EDA04A}"/>
                </a:ext>
              </a:extLst>
            </p:cNvPr>
            <p:cNvSpPr/>
            <p:nvPr/>
          </p:nvSpPr>
          <p:spPr>
            <a:xfrm>
              <a:off x="90932" y="1060997"/>
              <a:ext cx="2160000" cy="360000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endParaRPr kumimoji="1" lang="ja-JP" altLang="en-US" sz="1050" baseline="0" dirty="0">
                <a:solidFill>
                  <a:schemeClr val="tx1"/>
                </a:solidFill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EE2EF489-DADB-0992-83FF-CB522DFC5AFF}"/>
                </a:ext>
              </a:extLst>
            </p:cNvPr>
            <p:cNvSpPr/>
            <p:nvPr/>
          </p:nvSpPr>
          <p:spPr>
            <a:xfrm>
              <a:off x="90932" y="870984"/>
              <a:ext cx="2160000" cy="174528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kumimoji="1" lang="ja-JP" altLang="en-US" sz="1100" b="1" baseline="0" dirty="0">
                  <a:solidFill>
                    <a:schemeClr val="tx1"/>
                  </a:solidFill>
                </a:rPr>
                <a:t>地域学校協働本部</a:t>
              </a:r>
              <a:endParaRPr kumimoji="1" lang="en-US" altLang="ja-JP" sz="1100" b="1" baseline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0D3C016D-8AF1-F3AB-3FE2-6353B29626E5}"/>
              </a:ext>
            </a:extLst>
          </p:cNvPr>
          <p:cNvGrpSpPr/>
          <p:nvPr/>
        </p:nvGrpSpPr>
        <p:grpSpPr>
          <a:xfrm>
            <a:off x="94332" y="1519386"/>
            <a:ext cx="2177107" cy="3661804"/>
            <a:chOff x="94333" y="832903"/>
            <a:chExt cx="2177107" cy="3661804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50692E82-7981-2B66-5545-AB6CA611FC2C}"/>
                </a:ext>
              </a:extLst>
            </p:cNvPr>
            <p:cNvGrpSpPr/>
            <p:nvPr/>
          </p:nvGrpSpPr>
          <p:grpSpPr>
            <a:xfrm>
              <a:off x="94333" y="832903"/>
              <a:ext cx="2177107" cy="3661804"/>
              <a:chOff x="108090" y="2341066"/>
              <a:chExt cx="2177107" cy="3661804"/>
            </a:xfrm>
          </p:grpSpPr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id="{CCC2D2FE-3BB2-E5CD-3910-D6A194443B53}"/>
                  </a:ext>
                </a:extLst>
              </p:cNvPr>
              <p:cNvGrpSpPr/>
              <p:nvPr/>
            </p:nvGrpSpPr>
            <p:grpSpPr>
              <a:xfrm>
                <a:off x="108090" y="2341066"/>
                <a:ext cx="2177107" cy="3661804"/>
                <a:chOff x="116611" y="2177425"/>
                <a:chExt cx="2177107" cy="3661804"/>
              </a:xfrm>
            </p:grpSpPr>
            <p:grpSp>
              <p:nvGrpSpPr>
                <p:cNvPr id="45" name="グループ化 44">
                  <a:extLst>
                    <a:ext uri="{FF2B5EF4-FFF2-40B4-BE49-F238E27FC236}">
                      <a16:creationId xmlns:a16="http://schemas.microsoft.com/office/drawing/2014/main" id="{E77176D3-953B-0C2D-5984-AD249A6A1B78}"/>
                    </a:ext>
                  </a:extLst>
                </p:cNvPr>
                <p:cNvGrpSpPr/>
                <p:nvPr/>
              </p:nvGrpSpPr>
              <p:grpSpPr>
                <a:xfrm>
                  <a:off x="116611" y="2177425"/>
                  <a:ext cx="2177107" cy="3661804"/>
                  <a:chOff x="116611" y="2177425"/>
                  <a:chExt cx="2177107" cy="3661804"/>
                </a:xfrm>
              </p:grpSpPr>
              <p:grpSp>
                <p:nvGrpSpPr>
                  <p:cNvPr id="47" name="グループ化 46">
                    <a:extLst>
                      <a:ext uri="{FF2B5EF4-FFF2-40B4-BE49-F238E27FC236}">
                        <a16:creationId xmlns:a16="http://schemas.microsoft.com/office/drawing/2014/main" id="{416B9944-A0E3-28D3-FA8A-ED17B0155EC1}"/>
                      </a:ext>
                    </a:extLst>
                  </p:cNvPr>
                  <p:cNvGrpSpPr/>
                  <p:nvPr/>
                </p:nvGrpSpPr>
                <p:grpSpPr>
                  <a:xfrm>
                    <a:off x="116611" y="2177425"/>
                    <a:ext cx="2177107" cy="3661804"/>
                    <a:chOff x="90932" y="924696"/>
                    <a:chExt cx="2177107" cy="3661804"/>
                  </a:xfrm>
                </p:grpSpPr>
                <p:sp>
                  <p:nvSpPr>
                    <p:cNvPr id="54" name="正方形/長方形 53">
                      <a:extLst>
                        <a:ext uri="{FF2B5EF4-FFF2-40B4-BE49-F238E27FC236}">
                          <a16:creationId xmlns:a16="http://schemas.microsoft.com/office/drawing/2014/main" id="{53145412-DC84-35F5-B549-3A4A244CE1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039" y="1130500"/>
                      <a:ext cx="2160000" cy="34560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90000" tIns="46800" rIns="90000" bIns="46800" rtlCol="0" anchor="ctr"/>
                    <a:lstStyle/>
                    <a:p>
                      <a:pPr algn="ctr"/>
                      <a:endParaRPr kumimoji="1" lang="en-US" altLang="ja-JP" sz="1050" b="1" baseline="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5" name="正方形/長方形 54">
                      <a:extLst>
                        <a:ext uri="{FF2B5EF4-FFF2-40B4-BE49-F238E27FC236}">
                          <a16:creationId xmlns:a16="http://schemas.microsoft.com/office/drawing/2014/main" id="{B856C705-86EB-6A0D-2B04-334E0B6165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932" y="924696"/>
                      <a:ext cx="2160000" cy="174528"/>
                    </a:xfrm>
                    <a:prstGeom prst="rect">
                      <a:avLst/>
                    </a:prstGeom>
                    <a:noFill/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90000" tIns="46800" rIns="90000" bIns="46800" rtlCol="0" anchor="ctr"/>
                    <a:lstStyle/>
                    <a:p>
                      <a:pPr algn="ctr"/>
                      <a:r>
                        <a:rPr kumimoji="1" lang="ja-JP" altLang="en-US" sz="1100" b="1" baseline="0" dirty="0">
                          <a:solidFill>
                            <a:schemeClr val="tx1"/>
                          </a:solidFill>
                        </a:rPr>
                        <a:t>学校運営協議会</a:t>
                      </a:r>
                      <a:endParaRPr kumimoji="1" lang="en-US" altLang="ja-JP" sz="1100" b="1" baseline="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48" name="正方形/長方形 47">
                    <a:extLst>
                      <a:ext uri="{FF2B5EF4-FFF2-40B4-BE49-F238E27FC236}">
                        <a16:creationId xmlns:a16="http://schemas.microsoft.com/office/drawing/2014/main" id="{AF695F31-0EB1-6D21-FA96-7B51AF54B1EF}"/>
                      </a:ext>
                    </a:extLst>
                  </p:cNvPr>
                  <p:cNvSpPr/>
                  <p:nvPr/>
                </p:nvSpPr>
                <p:spPr>
                  <a:xfrm>
                    <a:off x="800611" y="3337562"/>
                    <a:ext cx="792000" cy="216753"/>
                  </a:xfrm>
                  <a:prstGeom prst="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0000" tIns="46800" rIns="90000" bIns="46800" rtlCol="0" anchor="ctr"/>
                  <a:lstStyle/>
                  <a:p>
                    <a:pPr algn="ctr"/>
                    <a:r>
                      <a:rPr kumimoji="1" lang="ja-JP" altLang="en-US" sz="1100" b="1" baseline="0" dirty="0">
                        <a:solidFill>
                          <a:schemeClr val="tx1"/>
                        </a:solidFill>
                      </a:rPr>
                      <a:t>委員構成</a:t>
                    </a:r>
                    <a:endParaRPr kumimoji="1" lang="en-US" altLang="ja-JP" sz="1100" b="1" baseline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9" name="正方形/長方形 48">
                    <a:extLst>
                      <a:ext uri="{FF2B5EF4-FFF2-40B4-BE49-F238E27FC236}">
                        <a16:creationId xmlns:a16="http://schemas.microsoft.com/office/drawing/2014/main" id="{7D264FEF-A013-96F9-2E80-458707951A22}"/>
                      </a:ext>
                    </a:extLst>
                  </p:cNvPr>
                  <p:cNvSpPr/>
                  <p:nvPr/>
                </p:nvSpPr>
                <p:spPr>
                  <a:xfrm>
                    <a:off x="788103" y="5282793"/>
                    <a:ext cx="792000" cy="214550"/>
                  </a:xfrm>
                  <a:prstGeom prst="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0000" tIns="46800" rIns="90000" bIns="46800" rtlCol="0" anchor="ctr"/>
                  <a:lstStyle/>
                  <a:p>
                    <a:pPr algn="ctr"/>
                    <a:r>
                      <a:rPr lang="ja-JP" altLang="en-US" sz="1100" b="1" dirty="0">
                        <a:solidFill>
                          <a:schemeClr val="tx1"/>
                        </a:solidFill>
                      </a:rPr>
                      <a:t>会議回数</a:t>
                    </a:r>
                    <a:endParaRPr kumimoji="1" lang="en-US" altLang="ja-JP" sz="1100" b="1" baseline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2" name="テキスト ボックス 51">
                    <a:extLst>
                      <a:ext uri="{FF2B5EF4-FFF2-40B4-BE49-F238E27FC236}">
                        <a16:creationId xmlns:a16="http://schemas.microsoft.com/office/drawing/2014/main" id="{0602CA10-9CA0-4019-6976-860476F25CD8}"/>
                      </a:ext>
                    </a:extLst>
                  </p:cNvPr>
                  <p:cNvSpPr txBox="1"/>
                  <p:nvPr/>
                </p:nvSpPr>
                <p:spPr>
                  <a:xfrm>
                    <a:off x="268098" y="3572863"/>
                    <a:ext cx="1826920" cy="154657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r>
                      <a:rPr lang="ja-JP" altLang="en-US" sz="1050" dirty="0">
                        <a:latin typeface="+mn-ea"/>
                        <a:ea typeface="+mn-ea"/>
                      </a:rPr>
                      <a:t>など       ●名</a:t>
                    </a:r>
                  </a:p>
                </p:txBody>
              </p:sp>
              <p:sp>
                <p:nvSpPr>
                  <p:cNvPr id="53" name="テキスト ボックス 52">
                    <a:extLst>
                      <a:ext uri="{FF2B5EF4-FFF2-40B4-BE49-F238E27FC236}">
                        <a16:creationId xmlns:a16="http://schemas.microsoft.com/office/drawing/2014/main" id="{9907C0A9-C954-7AFF-30FA-71DE205B3805}"/>
                      </a:ext>
                    </a:extLst>
                  </p:cNvPr>
                  <p:cNvSpPr txBox="1"/>
                  <p:nvPr/>
                </p:nvSpPr>
                <p:spPr>
                  <a:xfrm>
                    <a:off x="400516" y="5522517"/>
                    <a:ext cx="1626403" cy="2616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ja-JP" altLang="en-US" sz="1050" dirty="0">
                        <a:latin typeface="+mn-ea"/>
                        <a:ea typeface="+mn-ea"/>
                      </a:rPr>
                      <a:t>年間平均●回程度</a:t>
                    </a:r>
                  </a:p>
                </p:txBody>
              </p:sp>
            </p:grpSp>
            <p:sp>
              <p:nvSpPr>
                <p:cNvPr id="46" name="テキスト ボックス 45">
                  <a:extLst>
                    <a:ext uri="{FF2B5EF4-FFF2-40B4-BE49-F238E27FC236}">
                      <a16:creationId xmlns:a16="http://schemas.microsoft.com/office/drawing/2014/main" id="{F0D86A53-7444-E64F-6A2E-E7ACEF241AAE}"/>
                    </a:ext>
                  </a:extLst>
                </p:cNvPr>
                <p:cNvSpPr txBox="1"/>
                <p:nvPr/>
              </p:nvSpPr>
              <p:spPr>
                <a:xfrm>
                  <a:off x="341167" y="2916073"/>
                  <a:ext cx="1722616" cy="2616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ja-JP" altLang="en-US" sz="1050" dirty="0">
                      <a:latin typeface="+mn-ea"/>
                      <a:ea typeface="+mn-ea"/>
                    </a:rPr>
                    <a:t>令和●年●月●日　設置</a:t>
                  </a:r>
                </a:p>
              </p:txBody>
            </p:sp>
          </p:grp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F80A7F00-2219-5F88-F9DD-1560E1EB651A}"/>
                  </a:ext>
                </a:extLst>
              </p:cNvPr>
              <p:cNvGrpSpPr/>
              <p:nvPr/>
            </p:nvGrpSpPr>
            <p:grpSpPr>
              <a:xfrm>
                <a:off x="198090" y="3394401"/>
                <a:ext cx="1988554" cy="1946795"/>
                <a:chOff x="198090" y="3394401"/>
                <a:chExt cx="1988554" cy="1946795"/>
              </a:xfrm>
            </p:grpSpPr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id="{9C921D25-C5D2-906C-882F-4744C41A3512}"/>
                    </a:ext>
                  </a:extLst>
                </p:cNvPr>
                <p:cNvCxnSpPr/>
                <p:nvPr/>
              </p:nvCxnSpPr>
              <p:spPr>
                <a:xfrm>
                  <a:off x="206644" y="3394401"/>
                  <a:ext cx="1980000" cy="0"/>
                </a:xfrm>
                <a:prstGeom prst="line">
                  <a:avLst/>
                </a:prstGeom>
                <a:ln w="19050">
                  <a:solidFill>
                    <a:srgbClr val="FF658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コネクタ 43">
                  <a:extLst>
                    <a:ext uri="{FF2B5EF4-FFF2-40B4-BE49-F238E27FC236}">
                      <a16:creationId xmlns:a16="http://schemas.microsoft.com/office/drawing/2014/main" id="{5DC9355D-9F0C-6060-1886-1107001D02F2}"/>
                    </a:ext>
                  </a:extLst>
                </p:cNvPr>
                <p:cNvCxnSpPr/>
                <p:nvPr/>
              </p:nvCxnSpPr>
              <p:spPr>
                <a:xfrm>
                  <a:off x="198090" y="5341196"/>
                  <a:ext cx="1980000" cy="0"/>
                </a:xfrm>
                <a:prstGeom prst="line">
                  <a:avLst/>
                </a:prstGeom>
                <a:ln w="19050">
                  <a:solidFill>
                    <a:srgbClr val="FF658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F13953B5-4F12-4D15-BBA9-E8E1FC0829E4}"/>
                </a:ext>
              </a:extLst>
            </p:cNvPr>
            <p:cNvCxnSpPr/>
            <p:nvPr/>
          </p:nvCxnSpPr>
          <p:spPr>
            <a:xfrm>
              <a:off x="192887" y="1437529"/>
              <a:ext cx="1980000" cy="0"/>
            </a:xfrm>
            <a:prstGeom prst="line">
              <a:avLst/>
            </a:prstGeom>
            <a:ln w="19050">
              <a:solidFill>
                <a:srgbClr val="FF65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F3C4AFDA-F436-4ABF-1F2B-3194E6A306D7}"/>
                </a:ext>
              </a:extLst>
            </p:cNvPr>
            <p:cNvSpPr txBox="1"/>
            <p:nvPr/>
          </p:nvSpPr>
          <p:spPr>
            <a:xfrm>
              <a:off x="183089" y="1153224"/>
              <a:ext cx="2000649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ja-JP" altLang="en-US" sz="1050" dirty="0">
                <a:latin typeface="+mn-ea"/>
                <a:ea typeface="+mn-ea"/>
              </a:endParaRPr>
            </a:p>
          </p:txBody>
        </p:sp>
      </p:grp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AA92401E-11DE-9158-D696-2D92CD823835}"/>
              </a:ext>
            </a:extLst>
          </p:cNvPr>
          <p:cNvSpPr/>
          <p:nvPr/>
        </p:nvSpPr>
        <p:spPr>
          <a:xfrm>
            <a:off x="95995" y="452068"/>
            <a:ext cx="2160000" cy="252000"/>
          </a:xfrm>
          <a:prstGeom prst="rect">
            <a:avLst/>
          </a:prstGeom>
          <a:solidFill>
            <a:srgbClr val="FF658F"/>
          </a:solidFill>
          <a:ln w="28575">
            <a:solidFill>
              <a:srgbClr val="FF65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ctr"/>
          <a:lstStyle/>
          <a:p>
            <a:pPr algn="ctr"/>
            <a:r>
              <a:rPr kumimoji="1" lang="ja-JP" altLang="en-US" sz="1200" b="1" baseline="0" dirty="0">
                <a:solidFill>
                  <a:schemeClr val="bg1"/>
                </a:solidFill>
              </a:rPr>
              <a:t>基本情報</a:t>
            </a:r>
            <a:endParaRPr kumimoji="1" lang="en-US" altLang="ja-JP" sz="1200" b="1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66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29">
            <a:extLst>
              <a:ext uri="{FF2B5EF4-FFF2-40B4-BE49-F238E27FC236}">
                <a16:creationId xmlns:a16="http://schemas.microsoft.com/office/drawing/2014/main" id="{E527921B-C2A4-284B-BBEC-5CAB3E951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0688638" cy="360000"/>
          </a:xfrm>
          <a:prstGeom prst="rect">
            <a:avLst/>
          </a:prstGeom>
          <a:solidFill>
            <a:srgbClr val="FF658F"/>
          </a:solidFill>
          <a:ln>
            <a:noFill/>
          </a:ln>
        </p:spPr>
        <p:txBody>
          <a:bodyPr lIns="90000" tIns="46800" rIns="90000" bIns="46800" anchor="ctr"/>
          <a:lstStyle>
            <a:lvl1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8556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279650" indent="1588" defTabSz="8556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736850" indent="1588" defTabSz="8556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194050" indent="1588" defTabSz="8556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651250" indent="1588" defTabSz="8556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232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子供主体の学校を地域とともにつくる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0770843-8971-E693-F25C-B3CC236AB557}"/>
              </a:ext>
            </a:extLst>
          </p:cNvPr>
          <p:cNvGrpSpPr/>
          <p:nvPr/>
        </p:nvGrpSpPr>
        <p:grpSpPr>
          <a:xfrm>
            <a:off x="2471994" y="446514"/>
            <a:ext cx="8100000" cy="1407237"/>
            <a:chOff x="124312" y="1443412"/>
            <a:chExt cx="19082679" cy="1507812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1802BF4-F7BB-9FE4-5467-B00AD0B6939F}"/>
                </a:ext>
              </a:extLst>
            </p:cNvPr>
            <p:cNvSpPr/>
            <p:nvPr/>
          </p:nvSpPr>
          <p:spPr>
            <a:xfrm>
              <a:off x="124312" y="1716891"/>
              <a:ext cx="19082679" cy="12343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marL="162000" indent="-457200"/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05002320-523C-D445-6790-E15C46A47275}"/>
                </a:ext>
              </a:extLst>
            </p:cNvPr>
            <p:cNvSpPr/>
            <p:nvPr/>
          </p:nvSpPr>
          <p:spPr>
            <a:xfrm>
              <a:off x="124312" y="1443412"/>
              <a:ext cx="5088714" cy="252000"/>
            </a:xfrm>
            <a:prstGeom prst="rect">
              <a:avLst/>
            </a:prstGeom>
            <a:solidFill>
              <a:srgbClr val="FF658F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</a:rPr>
                <a:t>背景・取組概要</a:t>
              </a:r>
              <a:endParaRPr kumimoji="1" lang="ja-JP" altLang="en-US" sz="1200" b="1" baseline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2D6D7D7A-BAC7-5336-F38D-866EFF2EB1C5}"/>
              </a:ext>
            </a:extLst>
          </p:cNvPr>
          <p:cNvGrpSpPr/>
          <p:nvPr/>
        </p:nvGrpSpPr>
        <p:grpSpPr>
          <a:xfrm>
            <a:off x="2454920" y="1955826"/>
            <a:ext cx="8100000" cy="3864999"/>
            <a:chOff x="124315" y="1443412"/>
            <a:chExt cx="12457073" cy="3675364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6914DC93-714B-6BF1-FE9C-A54FD6256034}"/>
                </a:ext>
              </a:extLst>
            </p:cNvPr>
            <p:cNvSpPr/>
            <p:nvPr/>
          </p:nvSpPr>
          <p:spPr>
            <a:xfrm>
              <a:off x="124315" y="1695409"/>
              <a:ext cx="12457073" cy="342336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t"/>
            <a:lstStyle/>
            <a:p>
              <a:pPr marL="162000" indent="-457200"/>
              <a:endParaRPr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16F8C1AC-A82C-BCC1-5A3B-2A704BF85186}"/>
                </a:ext>
              </a:extLst>
            </p:cNvPr>
            <p:cNvSpPr/>
            <p:nvPr/>
          </p:nvSpPr>
          <p:spPr>
            <a:xfrm>
              <a:off x="124318" y="1443412"/>
              <a:ext cx="3321886" cy="239635"/>
            </a:xfrm>
            <a:prstGeom prst="rect">
              <a:avLst/>
            </a:prstGeom>
            <a:solidFill>
              <a:srgbClr val="FF658F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</a:rPr>
                <a:t>工夫・ポイント・特徴的な取組</a:t>
              </a:r>
              <a:endParaRPr kumimoji="1" lang="ja-JP" altLang="en-US" sz="1200" b="1" baseline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CC323505-D630-BAF3-82CA-AFC08759C532}"/>
              </a:ext>
            </a:extLst>
          </p:cNvPr>
          <p:cNvGrpSpPr/>
          <p:nvPr/>
        </p:nvGrpSpPr>
        <p:grpSpPr>
          <a:xfrm>
            <a:off x="2454920" y="5921530"/>
            <a:ext cx="8100000" cy="1538291"/>
            <a:chOff x="119252" y="1496232"/>
            <a:chExt cx="8100000" cy="1128080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FA279CE1-60B9-9C7E-3520-86304F2F39A7}"/>
                </a:ext>
              </a:extLst>
            </p:cNvPr>
            <p:cNvSpPr/>
            <p:nvPr/>
          </p:nvSpPr>
          <p:spPr>
            <a:xfrm>
              <a:off x="119252" y="1700312"/>
              <a:ext cx="8100000" cy="92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t"/>
            <a:lstStyle/>
            <a:p>
              <a:endParaRPr kumimoji="1" lang="ja-JP" altLang="en-US" sz="1100" baseline="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2DB97BBC-6DA9-5542-91DA-C9937FAEBC0E}"/>
                </a:ext>
              </a:extLst>
            </p:cNvPr>
            <p:cNvSpPr/>
            <p:nvPr/>
          </p:nvSpPr>
          <p:spPr>
            <a:xfrm>
              <a:off x="124318" y="1496232"/>
              <a:ext cx="2160000" cy="184800"/>
            </a:xfrm>
            <a:prstGeom prst="rect">
              <a:avLst/>
            </a:prstGeom>
            <a:solidFill>
              <a:srgbClr val="FF658F"/>
            </a:solidFill>
            <a:ln w="28575">
              <a:solidFill>
                <a:srgbClr val="FF65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kumimoji="1" lang="ja-JP" altLang="en-US" sz="1200" b="1" baseline="0" dirty="0">
                  <a:solidFill>
                    <a:schemeClr val="bg1"/>
                  </a:solidFill>
                </a:rPr>
                <a:t>成果・効果</a:t>
              </a:r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9AEA37-BB77-2A45-DCE4-5F841B09F406}"/>
              </a:ext>
            </a:extLst>
          </p:cNvPr>
          <p:cNvSpPr/>
          <p:nvPr/>
        </p:nvSpPr>
        <p:spPr>
          <a:xfrm>
            <a:off x="-7803" y="352614"/>
            <a:ext cx="2376000" cy="72028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baseline="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37D6106-19CE-2940-D8B7-00389A38FCFE}"/>
              </a:ext>
            </a:extLst>
          </p:cNvPr>
          <p:cNvSpPr/>
          <p:nvPr/>
        </p:nvSpPr>
        <p:spPr>
          <a:xfrm>
            <a:off x="95995" y="452068"/>
            <a:ext cx="2160000" cy="252000"/>
          </a:xfrm>
          <a:prstGeom prst="rect">
            <a:avLst/>
          </a:prstGeom>
          <a:solidFill>
            <a:srgbClr val="FF658F"/>
          </a:solidFill>
          <a:ln w="28575">
            <a:solidFill>
              <a:srgbClr val="FF65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ctr"/>
          <a:lstStyle/>
          <a:p>
            <a:pPr algn="ctr"/>
            <a:r>
              <a:rPr kumimoji="1" lang="ja-JP" altLang="en-US" sz="1200" b="1" baseline="0" dirty="0">
                <a:solidFill>
                  <a:schemeClr val="bg1"/>
                </a:solidFill>
              </a:rPr>
              <a:t>基本情報</a:t>
            </a:r>
            <a:endParaRPr kumimoji="1" lang="en-US" altLang="ja-JP" sz="1200" b="1" baseline="0" dirty="0">
              <a:solidFill>
                <a:schemeClr val="bg1"/>
              </a:solidFill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0000000-0008-0000-0100-00000C0000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 bwMode="auto">
          <a:xfrm>
            <a:off x="8476298" y="4276424"/>
            <a:ext cx="1989829" cy="130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A6BDEE3B-2E33-3FDF-BF54-D6128F5A40F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6297" y="2562188"/>
            <a:ext cx="1989830" cy="1391851"/>
          </a:xfrm>
          <a:prstGeom prst="rect">
            <a:avLst/>
          </a:prstGeom>
        </p:spPr>
      </p:pic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252E43B-17B5-7A39-2F39-ECD53A361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894357"/>
              </p:ext>
            </p:extLst>
          </p:nvPr>
        </p:nvGraphicFramePr>
        <p:xfrm>
          <a:off x="7748221" y="6315471"/>
          <a:ext cx="2717906" cy="1028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867">
                  <a:extLst>
                    <a:ext uri="{9D8B030D-6E8A-4147-A177-3AD203B41FA5}">
                      <a16:colId xmlns:a16="http://schemas.microsoft.com/office/drawing/2014/main" val="241556545"/>
                    </a:ext>
                  </a:extLst>
                </a:gridCol>
                <a:gridCol w="404092">
                  <a:extLst>
                    <a:ext uri="{9D8B030D-6E8A-4147-A177-3AD203B41FA5}">
                      <a16:colId xmlns:a16="http://schemas.microsoft.com/office/drawing/2014/main" val="3553266442"/>
                    </a:ext>
                  </a:extLst>
                </a:gridCol>
                <a:gridCol w="168970">
                  <a:extLst>
                    <a:ext uri="{9D8B030D-6E8A-4147-A177-3AD203B41FA5}">
                      <a16:colId xmlns:a16="http://schemas.microsoft.com/office/drawing/2014/main" val="576353997"/>
                    </a:ext>
                  </a:extLst>
                </a:gridCol>
                <a:gridCol w="397872">
                  <a:extLst>
                    <a:ext uri="{9D8B030D-6E8A-4147-A177-3AD203B41FA5}">
                      <a16:colId xmlns:a16="http://schemas.microsoft.com/office/drawing/2014/main" val="3439719814"/>
                    </a:ext>
                  </a:extLst>
                </a:gridCol>
                <a:gridCol w="216359">
                  <a:extLst>
                    <a:ext uri="{9D8B030D-6E8A-4147-A177-3AD203B41FA5}">
                      <a16:colId xmlns:a16="http://schemas.microsoft.com/office/drawing/2014/main" val="3864412566"/>
                    </a:ext>
                  </a:extLst>
                </a:gridCol>
                <a:gridCol w="350483">
                  <a:extLst>
                    <a:ext uri="{9D8B030D-6E8A-4147-A177-3AD203B41FA5}">
                      <a16:colId xmlns:a16="http://schemas.microsoft.com/office/drawing/2014/main" val="396451921"/>
                    </a:ext>
                  </a:extLst>
                </a:gridCol>
                <a:gridCol w="283421">
                  <a:extLst>
                    <a:ext uri="{9D8B030D-6E8A-4147-A177-3AD203B41FA5}">
                      <a16:colId xmlns:a16="http://schemas.microsoft.com/office/drawing/2014/main" val="1288508270"/>
                    </a:ext>
                  </a:extLst>
                </a:gridCol>
                <a:gridCol w="283421">
                  <a:extLst>
                    <a:ext uri="{9D8B030D-6E8A-4147-A177-3AD203B41FA5}">
                      <a16:colId xmlns:a16="http://schemas.microsoft.com/office/drawing/2014/main" val="3058347352"/>
                    </a:ext>
                  </a:extLst>
                </a:gridCol>
                <a:gridCol w="283421">
                  <a:extLst>
                    <a:ext uri="{9D8B030D-6E8A-4147-A177-3AD203B41FA5}">
                      <a16:colId xmlns:a16="http://schemas.microsoft.com/office/drawing/2014/main" val="1513455660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指標１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指標２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31906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>
                          <a:effectLst/>
                        </a:rPr>
                        <a:t>学校生活に満足している</a:t>
                      </a:r>
                      <a:endParaRPr lang="en-US" altLang="ja-JP" sz="7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en-US" altLang="ja-JP" sz="700" u="none" strike="noStrike" dirty="0">
                          <a:effectLst/>
                        </a:rPr>
                        <a:t>(</a:t>
                      </a:r>
                      <a:r>
                        <a:rPr lang="ja-JP" altLang="en-US" sz="700" u="none" strike="noStrike" dirty="0">
                          <a:effectLst/>
                        </a:rPr>
                        <a:t>肯定的な回答</a:t>
                      </a:r>
                      <a:r>
                        <a:rPr lang="en-US" altLang="ja-JP" sz="700" u="none" strike="noStrike" dirty="0">
                          <a:effectLst/>
                        </a:rPr>
                        <a:t>)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700" u="none" strike="noStrike" dirty="0">
                          <a:effectLst/>
                        </a:rPr>
                        <a:t>自分から学習に取り組んでいる（肯定的な回答）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71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子供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保護者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子供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保護者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7559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</a:rPr>
                        <a:t>R2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</a:rPr>
                        <a:t>72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 dirty="0">
                          <a:effectLst/>
                        </a:rPr>
                        <a:t>％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74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 dirty="0">
                          <a:effectLst/>
                        </a:rPr>
                        <a:t>％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66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 dirty="0">
                          <a:effectLst/>
                        </a:rPr>
                        <a:t>％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62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％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17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</a:t>
                      </a:r>
                      <a:r>
                        <a:rPr lang="en-US" altLang="ja-JP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</a:rPr>
                        <a:t>85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％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>
                          <a:effectLst/>
                        </a:rPr>
                        <a:t>84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％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88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 dirty="0">
                          <a:effectLst/>
                        </a:rPr>
                        <a:t>％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80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 dirty="0">
                          <a:effectLst/>
                        </a:rPr>
                        <a:t>％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104305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3E1E2A-17B9-52B2-FC1E-E3B4792070FE}"/>
              </a:ext>
            </a:extLst>
          </p:cNvPr>
          <p:cNvSpPr txBox="1"/>
          <p:nvPr/>
        </p:nvSpPr>
        <p:spPr>
          <a:xfrm>
            <a:off x="9684987" y="20279"/>
            <a:ext cx="887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400" b="1" dirty="0">
                <a:solidFill>
                  <a:schemeClr val="bg1"/>
                </a:solidFill>
                <a:latin typeface="+mn-ea"/>
                <a:ea typeface="+mn-ea"/>
              </a:rPr>
              <a:t>〈</a:t>
            </a:r>
            <a:r>
              <a:rPr kumimoji="1" lang="ja-JP" altLang="en-US" sz="1400" b="1" dirty="0">
                <a:solidFill>
                  <a:schemeClr val="bg1"/>
                </a:solidFill>
                <a:latin typeface="+mn-ea"/>
                <a:ea typeface="+mn-ea"/>
              </a:rPr>
              <a:t>別紙</a:t>
            </a:r>
            <a:r>
              <a:rPr kumimoji="1" lang="en-US" altLang="ja-JP" sz="1400" b="1" dirty="0">
                <a:solidFill>
                  <a:schemeClr val="bg1"/>
                </a:solidFill>
                <a:latin typeface="+mn-ea"/>
                <a:ea typeface="+mn-ea"/>
              </a:rPr>
              <a:t>2〉</a:t>
            </a:r>
            <a:endParaRPr kumimoji="1" lang="ja-JP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914B221D-4EAB-1295-C4FF-3C7FF3698B35}"/>
              </a:ext>
            </a:extLst>
          </p:cNvPr>
          <p:cNvGrpSpPr/>
          <p:nvPr/>
        </p:nvGrpSpPr>
        <p:grpSpPr>
          <a:xfrm>
            <a:off x="77242" y="5383847"/>
            <a:ext cx="2194197" cy="1256401"/>
            <a:chOff x="128239" y="6085152"/>
            <a:chExt cx="2194197" cy="1256401"/>
          </a:xfrm>
        </p:grpSpPr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D420F5BE-0E32-499E-E899-804CEEEE41E5}"/>
                </a:ext>
              </a:extLst>
            </p:cNvPr>
            <p:cNvGrpSpPr/>
            <p:nvPr/>
          </p:nvGrpSpPr>
          <p:grpSpPr>
            <a:xfrm>
              <a:off x="128239" y="6085152"/>
              <a:ext cx="2194197" cy="1256401"/>
              <a:chOff x="78455" y="5864619"/>
              <a:chExt cx="2194197" cy="1256401"/>
            </a:xfrm>
          </p:grpSpPr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C121B8B9-A45D-723A-E331-B957CEBDAEE1}"/>
                  </a:ext>
                </a:extLst>
              </p:cNvPr>
              <p:cNvGrpSpPr/>
              <p:nvPr/>
            </p:nvGrpSpPr>
            <p:grpSpPr>
              <a:xfrm>
                <a:off x="78455" y="5864619"/>
                <a:ext cx="2177540" cy="1256401"/>
                <a:chOff x="65283" y="897275"/>
                <a:chExt cx="2177540" cy="1256401"/>
              </a:xfrm>
            </p:grpSpPr>
            <p:sp>
              <p:nvSpPr>
                <p:cNvPr id="76" name="正方形/長方形 75">
                  <a:extLst>
                    <a:ext uri="{FF2B5EF4-FFF2-40B4-BE49-F238E27FC236}">
                      <a16:creationId xmlns:a16="http://schemas.microsoft.com/office/drawing/2014/main" id="{16271651-98C0-A5D7-691C-6CAF566C4815}"/>
                    </a:ext>
                  </a:extLst>
                </p:cNvPr>
                <p:cNvSpPr/>
                <p:nvPr/>
              </p:nvSpPr>
              <p:spPr>
                <a:xfrm>
                  <a:off x="65283" y="1253676"/>
                  <a:ext cx="2160000" cy="90000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0000" tIns="46800" rIns="90000" bIns="46800" rtlCol="0" anchor="ctr"/>
                <a:lstStyle/>
                <a:p>
                  <a:pPr algn="ctr"/>
                  <a:endParaRPr kumimoji="1" lang="en-US" altLang="ja-JP" sz="1050" b="1" baseline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正方形/長方形 76">
                  <a:extLst>
                    <a:ext uri="{FF2B5EF4-FFF2-40B4-BE49-F238E27FC236}">
                      <a16:creationId xmlns:a16="http://schemas.microsoft.com/office/drawing/2014/main" id="{0974E294-8E4D-CB81-2104-F96F9AC4C589}"/>
                    </a:ext>
                  </a:extLst>
                </p:cNvPr>
                <p:cNvSpPr/>
                <p:nvPr/>
              </p:nvSpPr>
              <p:spPr>
                <a:xfrm>
                  <a:off x="82823" y="897275"/>
                  <a:ext cx="2160000" cy="33520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0000" tIns="46800" rIns="90000" bIns="46800" rtlCol="0" anchor="ctr"/>
                <a:lstStyle/>
                <a:p>
                  <a:pPr algn="ctr"/>
                  <a:r>
                    <a:rPr kumimoji="1" lang="ja-JP" altLang="en-US" sz="1100" b="1" baseline="0" dirty="0">
                      <a:solidFill>
                        <a:schemeClr val="tx1"/>
                      </a:solidFill>
                    </a:rPr>
                    <a:t>地域学校協働活動推進員等数</a:t>
                  </a:r>
                  <a:endParaRPr kumimoji="1" lang="en-US" altLang="ja-JP" sz="1100" b="1" baseline="0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ja-JP" sz="900" b="1" dirty="0">
                      <a:solidFill>
                        <a:schemeClr val="tx1"/>
                      </a:solidFill>
                    </a:rPr>
                    <a:t>(</a:t>
                  </a:r>
                  <a:r>
                    <a:rPr lang="ja-JP" altLang="en-US" sz="900" b="1" dirty="0">
                      <a:solidFill>
                        <a:schemeClr val="tx1"/>
                      </a:solidFill>
                    </a:rPr>
                    <a:t>　</a:t>
                  </a:r>
                  <a:r>
                    <a:rPr lang="en-US" altLang="ja-JP" sz="900" b="1" dirty="0">
                      <a:solidFill>
                        <a:schemeClr val="tx1"/>
                      </a:solidFill>
                    </a:rPr>
                    <a:t>)</a:t>
                  </a:r>
                  <a:r>
                    <a:rPr lang="ja-JP" altLang="en-US" sz="900" b="1" dirty="0">
                      <a:solidFill>
                        <a:schemeClr val="tx1"/>
                      </a:solidFill>
                    </a:rPr>
                    <a:t>は内、学校運営協議会委員数</a:t>
                  </a:r>
                  <a:endParaRPr kumimoji="1" lang="en-US" altLang="ja-JP" sz="900" b="1" baseline="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0127B502-B8BA-0203-0616-D8A978F59E0B}"/>
                  </a:ext>
                </a:extLst>
              </p:cNvPr>
              <p:cNvSpPr txBox="1"/>
              <p:nvPr/>
            </p:nvSpPr>
            <p:spPr>
              <a:xfrm>
                <a:off x="78455" y="6334581"/>
                <a:ext cx="2177099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1050" dirty="0">
                    <a:latin typeface="+mn-ea"/>
                    <a:ea typeface="+mn-ea"/>
                  </a:rPr>
                  <a:t>地域学校協働推進員　</a:t>
                </a:r>
                <a:r>
                  <a:rPr lang="en-US" altLang="ja-JP" sz="1050" dirty="0">
                    <a:latin typeface="+mn-ea"/>
                    <a:ea typeface="+mn-ea"/>
                  </a:rPr>
                  <a:t>2</a:t>
                </a:r>
                <a:r>
                  <a:rPr lang="ja-JP" altLang="en-US" sz="1050" dirty="0">
                    <a:latin typeface="+mn-ea"/>
                    <a:ea typeface="+mn-ea"/>
                  </a:rPr>
                  <a:t>名（</a:t>
                </a:r>
                <a:r>
                  <a:rPr lang="en-US" altLang="ja-JP" sz="1050" dirty="0">
                    <a:latin typeface="+mn-ea"/>
                    <a:ea typeface="+mn-ea"/>
                  </a:rPr>
                  <a:t>1</a:t>
                </a:r>
                <a:r>
                  <a:rPr lang="ja-JP" altLang="en-US" sz="1050" dirty="0">
                    <a:latin typeface="+mn-ea"/>
                    <a:ea typeface="+mn-ea"/>
                  </a:rPr>
                  <a:t>名）</a:t>
                </a: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1625DD8F-4C23-EB75-B0C9-22E308D34B5C}"/>
                  </a:ext>
                </a:extLst>
              </p:cNvPr>
              <p:cNvSpPr txBox="1"/>
              <p:nvPr/>
            </p:nvSpPr>
            <p:spPr>
              <a:xfrm>
                <a:off x="95553" y="6800615"/>
                <a:ext cx="2177099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sz="1050" dirty="0">
                    <a:latin typeface="+mn-ea"/>
                    <a:ea typeface="+mn-ea"/>
                  </a:rPr>
                  <a:t>地域コーディネーター　  </a:t>
                </a:r>
                <a:r>
                  <a:rPr lang="en-US" altLang="ja-JP" sz="1050" dirty="0">
                    <a:latin typeface="+mn-ea"/>
                    <a:ea typeface="+mn-ea"/>
                  </a:rPr>
                  <a:t>2</a:t>
                </a:r>
                <a:r>
                  <a:rPr lang="ja-JP" altLang="en-US" sz="1050" dirty="0">
                    <a:latin typeface="+mn-ea"/>
                    <a:ea typeface="+mn-ea"/>
                  </a:rPr>
                  <a:t>名（</a:t>
                </a:r>
                <a:r>
                  <a:rPr lang="en-US" altLang="ja-JP" sz="1050" dirty="0">
                    <a:latin typeface="+mn-ea"/>
                    <a:ea typeface="+mn-ea"/>
                  </a:rPr>
                  <a:t>1</a:t>
                </a:r>
                <a:r>
                  <a:rPr lang="ja-JP" altLang="en-US" sz="1050" dirty="0">
                    <a:latin typeface="+mn-ea"/>
                    <a:ea typeface="+mn-ea"/>
                  </a:rPr>
                  <a:t>名）</a:t>
                </a:r>
              </a:p>
            </p:txBody>
          </p:sp>
        </p:grp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70DC8CF4-42F6-9267-5265-7E827964EF29}"/>
                </a:ext>
              </a:extLst>
            </p:cNvPr>
            <p:cNvCxnSpPr/>
            <p:nvPr/>
          </p:nvCxnSpPr>
          <p:spPr>
            <a:xfrm>
              <a:off x="215197" y="6911822"/>
              <a:ext cx="1980000" cy="0"/>
            </a:xfrm>
            <a:prstGeom prst="line">
              <a:avLst/>
            </a:prstGeom>
            <a:ln w="19050">
              <a:solidFill>
                <a:srgbClr val="FF65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9E28C570-0686-F606-6F8D-BFD9F535C1B8}"/>
              </a:ext>
            </a:extLst>
          </p:cNvPr>
          <p:cNvGrpSpPr/>
          <p:nvPr/>
        </p:nvGrpSpPr>
        <p:grpSpPr>
          <a:xfrm>
            <a:off x="88038" y="6829821"/>
            <a:ext cx="2160000" cy="550013"/>
            <a:chOff x="90932" y="870984"/>
            <a:chExt cx="2160000" cy="550013"/>
          </a:xfrm>
        </p:grpSpPr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110C6C4C-899C-DF96-AD81-2CD2A78B0252}"/>
                </a:ext>
              </a:extLst>
            </p:cNvPr>
            <p:cNvSpPr/>
            <p:nvPr/>
          </p:nvSpPr>
          <p:spPr>
            <a:xfrm>
              <a:off x="90932" y="1060997"/>
              <a:ext cx="2160000" cy="360000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</a:rPr>
                <a:t>地域学校協働本部「絆」</a:t>
              </a:r>
              <a:endParaRPr kumimoji="1" lang="ja-JP" altLang="en-US" sz="1050" baseline="0" dirty="0">
                <a:solidFill>
                  <a:schemeClr val="tx1"/>
                </a:solidFill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B822E08C-B071-C3FC-1130-0640CFEF721C}"/>
                </a:ext>
              </a:extLst>
            </p:cNvPr>
            <p:cNvSpPr/>
            <p:nvPr/>
          </p:nvSpPr>
          <p:spPr>
            <a:xfrm>
              <a:off x="90932" y="870984"/>
              <a:ext cx="2160000" cy="174528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kumimoji="1" lang="ja-JP" altLang="en-US" sz="1100" b="1" baseline="0" dirty="0">
                  <a:solidFill>
                    <a:schemeClr val="tx1"/>
                  </a:solidFill>
                </a:rPr>
                <a:t>地域学校協働本部</a:t>
              </a:r>
              <a:endParaRPr kumimoji="1" lang="en-US" altLang="ja-JP" sz="1100" b="1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8E88D60-8159-827E-2E18-D8C261FB3025}"/>
              </a:ext>
            </a:extLst>
          </p:cNvPr>
          <p:cNvSpPr txBox="1"/>
          <p:nvPr/>
        </p:nvSpPr>
        <p:spPr>
          <a:xfrm>
            <a:off x="2492644" y="769920"/>
            <a:ext cx="801290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atin typeface="+mn-ea"/>
                <a:ea typeface="+mn-ea"/>
              </a:rPr>
              <a:t>◆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地域や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世界と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関わりながら、より良い未来を切り拓いていく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子供を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育てるために、子供主体の学校づくり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を目指した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。そのために、子供が多様な大人とやりとりする機会を増やすことで、子供が自分で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課題を発見し、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深く考え、主体的に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行動できるようにする必要があった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→</a:t>
            </a:r>
            <a:r>
              <a:rPr kumimoji="1" lang="ja-JP" altLang="en-US" sz="1200" b="1" i="0" u="heavy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子供主体の学校</a:t>
            </a:r>
            <a:r>
              <a:rPr lang="ja-JP" altLang="en-US" sz="1200" b="1" u="heavy" dirty="0">
                <a:solidFill>
                  <a:schemeClr val="accent5">
                    <a:lumMod val="50000"/>
                  </a:schemeClr>
                </a:solidFill>
                <a:latin typeface="Meiryo UI"/>
                <a:ea typeface="Meiryo UI"/>
              </a:rPr>
              <a:t>づくり</a:t>
            </a:r>
            <a:r>
              <a:rPr kumimoji="1" lang="ja-JP" altLang="en-US" sz="1200" b="1" i="0" u="heavy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、子供たちと大人が力を合わせ協働する地域づくりを目指す。 </a:t>
            </a:r>
            <a:r>
              <a:rPr lang="ja-JP" altLang="en-US" sz="1200" b="1" u="heavy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　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AE6E370C-CF43-9077-94BE-A7186B566E23}"/>
              </a:ext>
            </a:extLst>
          </p:cNvPr>
          <p:cNvSpPr txBox="1"/>
          <p:nvPr/>
        </p:nvSpPr>
        <p:spPr>
          <a:xfrm>
            <a:off x="2449644" y="2372695"/>
            <a:ext cx="5967554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◆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学校運営協議会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 　子供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の主体的な活動を支えるために、年に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回、</a:t>
            </a:r>
            <a:r>
              <a:rPr kumimoji="1" lang="ja-JP" altLang="en-US" sz="1200" b="1" i="0" u="heavy" strike="noStrike" kern="1200" cap="none" spc="0" normalizeH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  <a:cs typeface="+mn-cs"/>
              </a:rPr>
              <a:t>委員と生徒会役員の意見交換会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を行っている。直近のテーマは、 ○理想の霞が関中の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子供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像、○標準服改訂に際し、霞が関中に相応しいのは制服か私服か、 ○服装のルール、などである。また、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子供と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地域の交流に対する関心も高かったため、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子供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が地域住民へ学校を紹介する活動を実施することを提案した。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◆</a:t>
            </a:r>
            <a:r>
              <a:rPr lang="ja-JP" altLang="en-US" sz="1200" b="1" dirty="0">
                <a:latin typeface="Meiryo UI"/>
                <a:ea typeface="Meiryo UI"/>
              </a:rPr>
              <a:t>地域学校協働活動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 　校庭の外周に子供・教員が地域住民と協力して作ったビオトープがあり、授業等で利用している。地域学校協働活動推進員はそこを</a:t>
            </a:r>
            <a:r>
              <a:rPr kumimoji="1" lang="ja-JP" altLang="en-US" sz="1200" b="1" i="0" u="heavy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Meiryo UI"/>
                <a:ea typeface="Meiryo UI"/>
                <a:cs typeface="+mn-cs"/>
              </a:rPr>
              <a:t>地域の学び合い教え合いの拠点とすることを考え、</a:t>
            </a:r>
            <a:r>
              <a:rPr lang="ja-JP" altLang="en-US" sz="1200" b="1" u="heavy" dirty="0">
                <a:solidFill>
                  <a:schemeClr val="accent5">
                    <a:lumMod val="50000"/>
                  </a:schemeClr>
                </a:solidFill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Meiryo UI"/>
                <a:ea typeface="Meiryo UI"/>
              </a:rPr>
              <a:t>子供</a:t>
            </a:r>
            <a:r>
              <a:rPr kumimoji="1" lang="ja-JP" altLang="en-US" sz="1200" b="1" i="0" u="heavy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>
                  <a:solidFill>
                    <a:schemeClr val="accent6">
                      <a:lumMod val="50000"/>
                    </a:schemeClr>
                  </a:solidFill>
                </a:uFill>
                <a:latin typeface="Meiryo UI"/>
                <a:ea typeface="Meiryo UI"/>
                <a:cs typeface="+mn-cs"/>
              </a:rPr>
              <a:t>主体のガイドツアーの場とした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。ガイドツアーの内容は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子供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が話し合い、決定し、就学前の子供を含む地域住民に対して定期的に開催している。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◆</a:t>
            </a:r>
            <a:r>
              <a:rPr lang="ja-JP" altLang="en-US" sz="1200" b="1" dirty="0">
                <a:latin typeface="+mn-ea"/>
                <a:ea typeface="+mn-ea"/>
              </a:rPr>
              <a:t>コミュニティ・スクールと地域学校協働活動の一体的実施</a:t>
            </a:r>
            <a:endParaRPr lang="en-US" altLang="ja-JP" sz="1200" b="1" dirty="0">
              <a:latin typeface="+mn-ea"/>
              <a:ea typeface="+mn-ea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   　</a:t>
            </a:r>
            <a:r>
              <a:rPr kumimoji="1" lang="ja-JP" altLang="en-US" sz="1200" b="1" i="0" u="heavy" strike="noStrike" kern="1200" cap="none" spc="0" normalizeH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地域学校協働本部の複数のメンバーが学校運営協議会委員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となり、協議内容を本部に伝え具現化を図るとともに、本部での進行状況や課題を協議会で協議している。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また、年に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2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回行っている</a:t>
            </a:r>
            <a:r>
              <a:rPr lang="ja-JP" altLang="en-US" sz="1200" b="1" u="heavy" dirty="0">
                <a:solidFill>
                  <a:schemeClr val="accent5">
                    <a:lumMod val="50000"/>
                  </a:schemeClr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</a:rPr>
              <a:t>学校運営協議会委員と教員の熟議の場に、地域学校協働本部のメンバーも参加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している。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C4F6E197-B89D-BBB6-29C9-6C753D03133D}"/>
              </a:ext>
            </a:extLst>
          </p:cNvPr>
          <p:cNvSpPr txBox="1"/>
          <p:nvPr/>
        </p:nvSpPr>
        <p:spPr>
          <a:xfrm>
            <a:off x="2459986" y="6353267"/>
            <a:ext cx="52089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◆地域から学校への提案した授業が形となるなど、</a:t>
            </a:r>
            <a:r>
              <a:rPr kumimoji="1" lang="ja-JP" altLang="en-US" sz="1200" b="1" i="0" u="heavy" strike="noStrike" kern="1200" cap="none" spc="0" normalizeH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  <a:cs typeface="+mn-cs"/>
              </a:rPr>
              <a:t>学校と地域がこれまで以上に協働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するようになった。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162000" marR="0" lvl="0" indent="-457200" algn="l" defTabSz="49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◆</a:t>
            </a:r>
            <a:r>
              <a:rPr kumimoji="1" lang="ja-JP" altLang="en-US" sz="1200" b="1" i="0" u="heavy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  <a:cs typeface="+mn-cs"/>
              </a:rPr>
              <a:t>学校生活への満足度、授業</a:t>
            </a:r>
            <a:r>
              <a:rPr lang="ja-JP" altLang="en-US" sz="1200" b="1" u="heavy" dirty="0">
                <a:solidFill>
                  <a:schemeClr val="accent5">
                    <a:lumMod val="50000"/>
                  </a:schemeClr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</a:rPr>
              <a:t>での</a:t>
            </a:r>
            <a:r>
              <a:rPr kumimoji="1" lang="ja-JP" altLang="en-US" sz="1200" b="1" i="0" u="heavy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  <a:cs typeface="+mn-cs"/>
              </a:rPr>
              <a:t>取り組み方</a:t>
            </a:r>
            <a:r>
              <a:rPr lang="ja-JP" altLang="en-US" sz="1200" b="1" u="heavy" dirty="0">
                <a:solidFill>
                  <a:schemeClr val="accent5">
                    <a:lumMod val="50000"/>
                  </a:schemeClr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</a:rPr>
              <a:t>に関する肯定的な回答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が子供・保護者ともに</a:t>
            </a:r>
            <a:r>
              <a:rPr kumimoji="1" lang="en-US" altLang="ja-JP" sz="1200" b="1" i="0" u="heavy" strike="noStrike" kern="1200" cap="none" spc="0" normalizeH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  <a:cs typeface="+mn-cs"/>
              </a:rPr>
              <a:t>80</a:t>
            </a:r>
            <a:r>
              <a:rPr kumimoji="1" lang="ja-JP" altLang="en-US" sz="1200" b="1" i="0" u="heavy" strike="noStrike" kern="1200" cap="none" spc="0" normalizeH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  <a:cs typeface="+mn-cs"/>
              </a:rPr>
              <a:t>％を超えた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ように、</a:t>
            </a:r>
            <a:r>
              <a:rPr kumimoji="1" lang="ja-JP" altLang="en-US" sz="1200" b="1" i="0" u="heavy" strike="noStrike" kern="1200" cap="none" spc="0" normalizeH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Meiryo UI"/>
                <a:ea typeface="Meiryo UI"/>
                <a:cs typeface="+mn-cs"/>
              </a:rPr>
              <a:t>子供が主体的に行動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できるようになった。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761D51C-4C94-CE38-826D-C8950C50EB86}"/>
              </a:ext>
            </a:extLst>
          </p:cNvPr>
          <p:cNvSpPr/>
          <p:nvPr/>
        </p:nvSpPr>
        <p:spPr>
          <a:xfrm>
            <a:off x="8541645" y="1232331"/>
            <a:ext cx="2286683" cy="13078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b="1" baseline="0" dirty="0">
                <a:solidFill>
                  <a:schemeClr val="tx1"/>
                </a:solidFill>
              </a:rPr>
              <a:t>　</a:t>
            </a:r>
            <a:r>
              <a:rPr kumimoji="1" lang="ja-JP" altLang="en-US" sz="1100" b="1" u="sng" baseline="0" dirty="0">
                <a:solidFill>
                  <a:schemeClr val="tx1"/>
                </a:solidFill>
              </a:rPr>
              <a:t>記入例</a:t>
            </a:r>
            <a:endParaRPr kumimoji="1" lang="en-US" altLang="ja-JP" sz="1100" b="1" u="sng" baseline="0" dirty="0">
              <a:solidFill>
                <a:schemeClr val="tx1"/>
              </a:solidFill>
            </a:endParaRPr>
          </a:p>
          <a:p>
            <a:endParaRPr lang="en-US" altLang="ja-JP" sz="1100" b="1" dirty="0">
              <a:solidFill>
                <a:schemeClr val="tx1"/>
              </a:solidFill>
            </a:endParaRPr>
          </a:p>
          <a:p>
            <a:r>
              <a:rPr lang="ja-JP" altLang="en-US" sz="1100" b="1" dirty="0">
                <a:solidFill>
                  <a:schemeClr val="tx1"/>
                </a:solidFill>
              </a:rPr>
              <a:t>　「</a:t>
            </a:r>
            <a:r>
              <a:rPr kumimoji="1" lang="ja-JP" altLang="en-US" sz="1100" b="1" baseline="0" dirty="0">
                <a:solidFill>
                  <a:schemeClr val="tx1"/>
                </a:solidFill>
              </a:rPr>
              <a:t>背景・取組概要」</a:t>
            </a:r>
            <a:endParaRPr kumimoji="1" lang="en-US" altLang="ja-JP" sz="1100" b="1" baseline="0" dirty="0">
              <a:solidFill>
                <a:schemeClr val="tx1"/>
              </a:solidFill>
            </a:endParaRPr>
          </a:p>
          <a:p>
            <a:r>
              <a:rPr lang="ja-JP" altLang="en-US" sz="1100" b="1" dirty="0">
                <a:solidFill>
                  <a:schemeClr val="tx1"/>
                </a:solidFill>
              </a:rPr>
              <a:t>　「</a:t>
            </a:r>
            <a:r>
              <a:rPr kumimoji="1" lang="ja-JP" altLang="en-US" sz="1100" b="1" baseline="0" dirty="0">
                <a:solidFill>
                  <a:schemeClr val="tx1"/>
                </a:solidFill>
              </a:rPr>
              <a:t>工夫・ポイント・特徴的な取組」</a:t>
            </a:r>
            <a:endParaRPr kumimoji="1" lang="en-US" altLang="ja-JP" sz="1100" b="1" baseline="0" dirty="0">
              <a:solidFill>
                <a:schemeClr val="tx1"/>
              </a:solidFill>
            </a:endParaRPr>
          </a:p>
          <a:p>
            <a:r>
              <a:rPr lang="ja-JP" altLang="en-US" sz="1100" b="1" dirty="0">
                <a:solidFill>
                  <a:schemeClr val="tx1"/>
                </a:solidFill>
              </a:rPr>
              <a:t>　「成果・効果」</a:t>
            </a:r>
            <a:endParaRPr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baseline="0" dirty="0">
                <a:solidFill>
                  <a:schemeClr val="tx1"/>
                </a:solidFill>
              </a:rPr>
              <a:t>　については、サイズや配置など、</a:t>
            </a:r>
            <a:endParaRPr kumimoji="1" lang="en-US" altLang="ja-JP" sz="1100" b="1" baseline="0" dirty="0">
              <a:solidFill>
                <a:schemeClr val="tx1"/>
              </a:solidFill>
            </a:endParaRPr>
          </a:p>
          <a:p>
            <a:r>
              <a:rPr lang="ja-JP" altLang="en-US" sz="1100" b="1" dirty="0">
                <a:solidFill>
                  <a:schemeClr val="tx1"/>
                </a:solidFill>
              </a:rPr>
              <a:t>　工夫していただいて構いません。</a:t>
            </a:r>
            <a:endParaRPr kumimoji="1" lang="ja-JP" altLang="en-US" sz="1100" b="1" baseline="0" dirty="0">
              <a:solidFill>
                <a:schemeClr val="tx1"/>
              </a:solidFill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694C034-49B9-D09B-8D25-26418A0A248E}"/>
              </a:ext>
            </a:extLst>
          </p:cNvPr>
          <p:cNvGrpSpPr/>
          <p:nvPr/>
        </p:nvGrpSpPr>
        <p:grpSpPr>
          <a:xfrm>
            <a:off x="94332" y="1519386"/>
            <a:ext cx="2177107" cy="3661804"/>
            <a:chOff x="94333" y="832903"/>
            <a:chExt cx="2177107" cy="3661804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60438122-B44F-CF59-94D5-F1F3C6BAB2BE}"/>
                </a:ext>
              </a:extLst>
            </p:cNvPr>
            <p:cNvGrpSpPr/>
            <p:nvPr/>
          </p:nvGrpSpPr>
          <p:grpSpPr>
            <a:xfrm>
              <a:off x="94333" y="832903"/>
              <a:ext cx="2177107" cy="3661804"/>
              <a:chOff x="108090" y="2341066"/>
              <a:chExt cx="2177107" cy="3661804"/>
            </a:xfrm>
          </p:grpSpPr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4999AB6A-6CB8-4E86-E926-A7208E630215}"/>
                  </a:ext>
                </a:extLst>
              </p:cNvPr>
              <p:cNvGrpSpPr/>
              <p:nvPr/>
            </p:nvGrpSpPr>
            <p:grpSpPr>
              <a:xfrm>
                <a:off x="108090" y="2341066"/>
                <a:ext cx="2177107" cy="3661804"/>
                <a:chOff x="116611" y="2177425"/>
                <a:chExt cx="2177107" cy="3661804"/>
              </a:xfrm>
            </p:grpSpPr>
            <p:grpSp>
              <p:nvGrpSpPr>
                <p:cNvPr id="61" name="グループ化 60">
                  <a:extLst>
                    <a:ext uri="{FF2B5EF4-FFF2-40B4-BE49-F238E27FC236}">
                      <a16:creationId xmlns:a16="http://schemas.microsoft.com/office/drawing/2014/main" id="{F0623B69-A34A-A686-0F58-2A51E653BE09}"/>
                    </a:ext>
                  </a:extLst>
                </p:cNvPr>
                <p:cNvGrpSpPr/>
                <p:nvPr/>
              </p:nvGrpSpPr>
              <p:grpSpPr>
                <a:xfrm>
                  <a:off x="116611" y="2177425"/>
                  <a:ext cx="2177107" cy="3661804"/>
                  <a:chOff x="116611" y="2177425"/>
                  <a:chExt cx="2177107" cy="3661804"/>
                </a:xfrm>
              </p:grpSpPr>
              <p:grpSp>
                <p:nvGrpSpPr>
                  <p:cNvPr id="63" name="グループ化 62">
                    <a:extLst>
                      <a:ext uri="{FF2B5EF4-FFF2-40B4-BE49-F238E27FC236}">
                        <a16:creationId xmlns:a16="http://schemas.microsoft.com/office/drawing/2014/main" id="{5E9C0038-EB4A-463C-67EE-9C52A3957530}"/>
                      </a:ext>
                    </a:extLst>
                  </p:cNvPr>
                  <p:cNvGrpSpPr/>
                  <p:nvPr/>
                </p:nvGrpSpPr>
                <p:grpSpPr>
                  <a:xfrm>
                    <a:off x="116611" y="2177425"/>
                    <a:ext cx="2177107" cy="3661804"/>
                    <a:chOff x="90932" y="924696"/>
                    <a:chExt cx="2177107" cy="3661804"/>
                  </a:xfrm>
                </p:grpSpPr>
                <p:sp>
                  <p:nvSpPr>
                    <p:cNvPr id="68" name="正方形/長方形 67">
                      <a:extLst>
                        <a:ext uri="{FF2B5EF4-FFF2-40B4-BE49-F238E27FC236}">
                          <a16:creationId xmlns:a16="http://schemas.microsoft.com/office/drawing/2014/main" id="{37978DB4-EEE6-3AC2-DEA3-8AAE262671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039" y="1130500"/>
                      <a:ext cx="2160000" cy="34560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90000" tIns="46800" rIns="90000" bIns="46800" rtlCol="0" anchor="ctr"/>
                    <a:lstStyle/>
                    <a:p>
                      <a:pPr algn="ctr"/>
                      <a:endParaRPr kumimoji="1" lang="en-US" altLang="ja-JP" sz="1050" b="1" baseline="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9" name="正方形/長方形 68">
                      <a:extLst>
                        <a:ext uri="{FF2B5EF4-FFF2-40B4-BE49-F238E27FC236}">
                          <a16:creationId xmlns:a16="http://schemas.microsoft.com/office/drawing/2014/main" id="{69FAC0D7-C1F5-ADA3-0642-64DC836D79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932" y="924696"/>
                      <a:ext cx="2160000" cy="174528"/>
                    </a:xfrm>
                    <a:prstGeom prst="rect">
                      <a:avLst/>
                    </a:prstGeom>
                    <a:noFill/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90000" tIns="46800" rIns="90000" bIns="46800" rtlCol="0" anchor="ctr"/>
                    <a:lstStyle/>
                    <a:p>
                      <a:pPr algn="ctr"/>
                      <a:r>
                        <a:rPr kumimoji="1" lang="ja-JP" altLang="en-US" sz="1100" b="1" baseline="0" dirty="0">
                          <a:solidFill>
                            <a:schemeClr val="tx1"/>
                          </a:solidFill>
                        </a:rPr>
                        <a:t>学校運営協議会</a:t>
                      </a:r>
                      <a:endParaRPr kumimoji="1" lang="en-US" altLang="ja-JP" sz="1100" b="1" baseline="0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64" name="正方形/長方形 63">
                    <a:extLst>
                      <a:ext uri="{FF2B5EF4-FFF2-40B4-BE49-F238E27FC236}">
                        <a16:creationId xmlns:a16="http://schemas.microsoft.com/office/drawing/2014/main" id="{322197C7-3650-7538-3F38-D8DC2985D8DA}"/>
                      </a:ext>
                    </a:extLst>
                  </p:cNvPr>
                  <p:cNvSpPr/>
                  <p:nvPr/>
                </p:nvSpPr>
                <p:spPr>
                  <a:xfrm>
                    <a:off x="800611" y="3337562"/>
                    <a:ext cx="792000" cy="216753"/>
                  </a:xfrm>
                  <a:prstGeom prst="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0000" tIns="46800" rIns="90000" bIns="46800" rtlCol="0" anchor="ctr"/>
                  <a:lstStyle/>
                  <a:p>
                    <a:pPr algn="ctr"/>
                    <a:r>
                      <a:rPr kumimoji="1" lang="ja-JP" altLang="en-US" sz="1100" b="1" baseline="0" dirty="0">
                        <a:solidFill>
                          <a:schemeClr val="tx1"/>
                        </a:solidFill>
                      </a:rPr>
                      <a:t>委員構成</a:t>
                    </a:r>
                    <a:endParaRPr kumimoji="1" lang="en-US" altLang="ja-JP" sz="1100" b="1" baseline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5" name="正方形/長方形 64">
                    <a:extLst>
                      <a:ext uri="{FF2B5EF4-FFF2-40B4-BE49-F238E27FC236}">
                        <a16:creationId xmlns:a16="http://schemas.microsoft.com/office/drawing/2014/main" id="{BD638F5B-A45E-2345-5FDE-9BC1B1A742B0}"/>
                      </a:ext>
                    </a:extLst>
                  </p:cNvPr>
                  <p:cNvSpPr/>
                  <p:nvPr/>
                </p:nvSpPr>
                <p:spPr>
                  <a:xfrm>
                    <a:off x="788103" y="5282793"/>
                    <a:ext cx="792000" cy="214550"/>
                  </a:xfrm>
                  <a:prstGeom prst="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0000" tIns="46800" rIns="90000" bIns="46800" rtlCol="0" anchor="ctr"/>
                  <a:lstStyle/>
                  <a:p>
                    <a:pPr algn="ctr"/>
                    <a:r>
                      <a:rPr lang="ja-JP" altLang="en-US" sz="1100" b="1" dirty="0">
                        <a:solidFill>
                          <a:schemeClr val="tx1"/>
                        </a:solidFill>
                      </a:rPr>
                      <a:t>会議回数</a:t>
                    </a:r>
                    <a:endParaRPr kumimoji="1" lang="en-US" altLang="ja-JP" sz="1100" b="1" baseline="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10E5E053-065E-6B9F-2119-3FF688A0595C}"/>
                      </a:ext>
                    </a:extLst>
                  </p:cNvPr>
                  <p:cNvSpPr txBox="1"/>
                  <p:nvPr/>
                </p:nvSpPr>
                <p:spPr>
                  <a:xfrm>
                    <a:off x="268098" y="3572863"/>
                    <a:ext cx="1826920" cy="154657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ja-JP" altLang="en-US" sz="1050" dirty="0">
                        <a:latin typeface="+mn-ea"/>
                        <a:ea typeface="+mn-ea"/>
                      </a:rPr>
                      <a:t>地域学校協働活動推進員</a:t>
                    </a:r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r>
                      <a:rPr lang="ja-JP" altLang="en-US" sz="1050" dirty="0">
                        <a:latin typeface="+mn-ea"/>
                        <a:ea typeface="+mn-ea"/>
                      </a:rPr>
                      <a:t>地域コーディネーター</a:t>
                    </a:r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r>
                      <a:rPr lang="ja-JP" altLang="en-US" sz="1050" dirty="0">
                        <a:latin typeface="+mn-ea"/>
                        <a:ea typeface="+mn-ea"/>
                      </a:rPr>
                      <a:t>保護者・</a:t>
                    </a:r>
                    <a:r>
                      <a:rPr lang="en-US" altLang="ja-JP" sz="1050" dirty="0">
                        <a:latin typeface="+mn-ea"/>
                        <a:ea typeface="+mn-ea"/>
                      </a:rPr>
                      <a:t>PTA</a:t>
                    </a:r>
                    <a:r>
                      <a:rPr lang="ja-JP" altLang="en-US" sz="1050" dirty="0">
                        <a:latin typeface="+mn-ea"/>
                        <a:ea typeface="+mn-ea"/>
                      </a:rPr>
                      <a:t>関係者</a:t>
                    </a:r>
                  </a:p>
                  <a:p>
                    <a:r>
                      <a:rPr lang="zh-TW" altLang="en-US" sz="1050" dirty="0">
                        <a:latin typeface="+mn-ea"/>
                        <a:ea typeface="+mn-ea"/>
                      </a:rPr>
                      <a:t>民生児童委員	</a:t>
                    </a:r>
                  </a:p>
                  <a:p>
                    <a:r>
                      <a:rPr lang="zh-TW" altLang="en-US" sz="1050" dirty="0">
                        <a:latin typeface="+mn-ea"/>
                        <a:ea typeface="+mn-ea"/>
                      </a:rPr>
                      <a:t>青少年委員</a:t>
                    </a:r>
                    <a:endParaRPr lang="en-US" altLang="zh-TW" sz="1050" dirty="0">
                      <a:latin typeface="+mn-ea"/>
                      <a:ea typeface="+mn-ea"/>
                    </a:endParaRPr>
                  </a:p>
                  <a:p>
                    <a:r>
                      <a:rPr lang="zh-TW" altLang="en-US" sz="1050" dirty="0">
                        <a:latin typeface="+mn-ea"/>
                        <a:ea typeface="+mn-ea"/>
                      </a:rPr>
                      <a:t>商店街代表</a:t>
                    </a:r>
                    <a:endParaRPr lang="en-US" altLang="zh-TW" sz="1050" dirty="0">
                      <a:latin typeface="+mn-ea"/>
                      <a:ea typeface="+mn-ea"/>
                    </a:endParaRPr>
                  </a:p>
                  <a:p>
                    <a:r>
                      <a:rPr lang="ja-JP" altLang="en-US" sz="1050" dirty="0">
                        <a:latin typeface="+mn-ea"/>
                        <a:ea typeface="+mn-ea"/>
                      </a:rPr>
                      <a:t>放課後児童クラブ関係者</a:t>
                    </a:r>
                    <a:endParaRPr lang="en-US" altLang="ja-JP" sz="1050" dirty="0">
                      <a:latin typeface="+mn-ea"/>
                      <a:ea typeface="+mn-ea"/>
                    </a:endParaRPr>
                  </a:p>
                  <a:p>
                    <a:r>
                      <a:rPr lang="ja-JP" altLang="en-US" sz="1050" dirty="0">
                        <a:latin typeface="+mn-ea"/>
                        <a:ea typeface="+mn-ea"/>
                      </a:rPr>
                      <a:t>大学教員</a:t>
                    </a:r>
                    <a:endParaRPr lang="zh-TW" altLang="en-US" sz="1050" dirty="0">
                      <a:latin typeface="+mn-ea"/>
                      <a:ea typeface="+mn-ea"/>
                    </a:endParaRPr>
                  </a:p>
                  <a:p>
                    <a:r>
                      <a:rPr lang="ja-JP" altLang="en-US" sz="1050" dirty="0">
                        <a:latin typeface="+mn-ea"/>
                        <a:ea typeface="+mn-ea"/>
                      </a:rPr>
                      <a:t>など       </a:t>
                    </a:r>
                    <a:r>
                      <a:rPr lang="en-US" altLang="ja-JP" sz="1050" dirty="0">
                        <a:latin typeface="+mn-ea"/>
                        <a:ea typeface="+mn-ea"/>
                      </a:rPr>
                      <a:t>12</a:t>
                    </a:r>
                    <a:r>
                      <a:rPr lang="ja-JP" altLang="en-US" sz="1050" dirty="0">
                        <a:latin typeface="+mn-ea"/>
                        <a:ea typeface="+mn-ea"/>
                      </a:rPr>
                      <a:t>名</a:t>
                    </a:r>
                  </a:p>
                </p:txBody>
              </p:sp>
              <p:sp>
                <p:nvSpPr>
                  <p:cNvPr id="67" name="テキスト ボックス 66">
                    <a:extLst>
                      <a:ext uri="{FF2B5EF4-FFF2-40B4-BE49-F238E27FC236}">
                        <a16:creationId xmlns:a16="http://schemas.microsoft.com/office/drawing/2014/main" id="{96E0930D-B200-5DA0-305D-FA396DFA89D0}"/>
                      </a:ext>
                    </a:extLst>
                  </p:cNvPr>
                  <p:cNvSpPr txBox="1"/>
                  <p:nvPr/>
                </p:nvSpPr>
                <p:spPr>
                  <a:xfrm>
                    <a:off x="400516" y="5522517"/>
                    <a:ext cx="1626403" cy="2616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ja-JP" altLang="en-US" sz="1050" dirty="0">
                        <a:latin typeface="+mn-ea"/>
                        <a:ea typeface="+mn-ea"/>
                      </a:rPr>
                      <a:t>年間平均</a:t>
                    </a:r>
                    <a:r>
                      <a:rPr lang="en-US" altLang="ja-JP" sz="1050" dirty="0">
                        <a:latin typeface="+mn-ea"/>
                        <a:ea typeface="+mn-ea"/>
                      </a:rPr>
                      <a:t>6</a:t>
                    </a:r>
                    <a:r>
                      <a:rPr lang="ja-JP" altLang="en-US" sz="1050" dirty="0">
                        <a:latin typeface="+mn-ea"/>
                        <a:ea typeface="+mn-ea"/>
                      </a:rPr>
                      <a:t>回程度</a:t>
                    </a:r>
                  </a:p>
                </p:txBody>
              </p:sp>
            </p:grpSp>
            <p:sp>
              <p:nvSpPr>
                <p:cNvPr id="62" name="テキスト ボックス 61">
                  <a:extLst>
                    <a:ext uri="{FF2B5EF4-FFF2-40B4-BE49-F238E27FC236}">
                      <a16:creationId xmlns:a16="http://schemas.microsoft.com/office/drawing/2014/main" id="{EC9A2996-C7FE-6631-C01C-3CBCEF42D8FC}"/>
                    </a:ext>
                  </a:extLst>
                </p:cNvPr>
                <p:cNvSpPr txBox="1"/>
                <p:nvPr/>
              </p:nvSpPr>
              <p:spPr>
                <a:xfrm>
                  <a:off x="341167" y="2916073"/>
                  <a:ext cx="1722616" cy="2616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ja-JP" altLang="en-US" sz="1050" dirty="0">
                      <a:latin typeface="+mn-ea"/>
                      <a:ea typeface="+mn-ea"/>
                    </a:rPr>
                    <a:t>令和●年●月●日　設置</a:t>
                  </a:r>
                </a:p>
              </p:txBody>
            </p:sp>
          </p:grpSp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A0E527CE-85CF-460C-D4C7-2E17A22255EE}"/>
                  </a:ext>
                </a:extLst>
              </p:cNvPr>
              <p:cNvGrpSpPr/>
              <p:nvPr/>
            </p:nvGrpSpPr>
            <p:grpSpPr>
              <a:xfrm>
                <a:off x="198090" y="3394401"/>
                <a:ext cx="1988554" cy="1946795"/>
                <a:chOff x="198090" y="3394401"/>
                <a:chExt cx="1988554" cy="1946795"/>
              </a:xfrm>
            </p:grpSpPr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7C9C3989-7E0F-D7D8-CC15-F23A664D63E2}"/>
                    </a:ext>
                  </a:extLst>
                </p:cNvPr>
                <p:cNvCxnSpPr/>
                <p:nvPr/>
              </p:nvCxnSpPr>
              <p:spPr>
                <a:xfrm>
                  <a:off x="206644" y="3394401"/>
                  <a:ext cx="1980000" cy="0"/>
                </a:xfrm>
                <a:prstGeom prst="line">
                  <a:avLst/>
                </a:prstGeom>
                <a:ln w="19050">
                  <a:solidFill>
                    <a:srgbClr val="FF658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215F67C1-B8DC-EEFB-41EC-9B119CCE5949}"/>
                    </a:ext>
                  </a:extLst>
                </p:cNvPr>
                <p:cNvCxnSpPr/>
                <p:nvPr/>
              </p:nvCxnSpPr>
              <p:spPr>
                <a:xfrm>
                  <a:off x="198090" y="5341196"/>
                  <a:ext cx="1980000" cy="0"/>
                </a:xfrm>
                <a:prstGeom prst="line">
                  <a:avLst/>
                </a:prstGeom>
                <a:ln w="19050">
                  <a:solidFill>
                    <a:srgbClr val="FF658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9B61033F-C859-752C-B521-E692086A5794}"/>
                </a:ext>
              </a:extLst>
            </p:cNvPr>
            <p:cNvCxnSpPr/>
            <p:nvPr/>
          </p:nvCxnSpPr>
          <p:spPr>
            <a:xfrm>
              <a:off x="192887" y="1437529"/>
              <a:ext cx="1980000" cy="0"/>
            </a:xfrm>
            <a:prstGeom prst="line">
              <a:avLst/>
            </a:prstGeom>
            <a:ln w="19050">
              <a:solidFill>
                <a:srgbClr val="FF65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4C15682D-14B7-1083-CC50-ED327613A6B3}"/>
                </a:ext>
              </a:extLst>
            </p:cNvPr>
            <p:cNvSpPr txBox="1"/>
            <p:nvPr/>
          </p:nvSpPr>
          <p:spPr>
            <a:xfrm>
              <a:off x="183089" y="1153224"/>
              <a:ext cx="2000649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050" dirty="0">
                  <a:latin typeface="+mn-ea"/>
                  <a:ea typeface="+mn-ea"/>
                </a:rPr>
                <a:t>霞が関中学校学校運営協議会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AA376477-36B0-C27F-0880-36957A685803}"/>
              </a:ext>
            </a:extLst>
          </p:cNvPr>
          <p:cNvGrpSpPr/>
          <p:nvPr/>
        </p:nvGrpSpPr>
        <p:grpSpPr>
          <a:xfrm>
            <a:off x="95995" y="817104"/>
            <a:ext cx="2160000" cy="550013"/>
            <a:chOff x="90932" y="870984"/>
            <a:chExt cx="2160000" cy="550013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8BD8F9A4-6EC0-6C4B-A365-9AD6AB3E3A48}"/>
                </a:ext>
              </a:extLst>
            </p:cNvPr>
            <p:cNvSpPr/>
            <p:nvPr/>
          </p:nvSpPr>
          <p:spPr>
            <a:xfrm>
              <a:off x="90932" y="1060997"/>
              <a:ext cx="2160000" cy="360000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kumimoji="1" lang="ja-JP" altLang="en-US" sz="1050" baseline="0" dirty="0">
                  <a:solidFill>
                    <a:schemeClr val="tx1"/>
                  </a:solidFill>
                </a:rPr>
                <a:t>霞が関町立霞が関中学校</a:t>
              </a: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12A68080-DBC1-4865-A3F5-1FEA1DF33892}"/>
                </a:ext>
              </a:extLst>
            </p:cNvPr>
            <p:cNvSpPr/>
            <p:nvPr/>
          </p:nvSpPr>
          <p:spPr>
            <a:xfrm>
              <a:off x="90932" y="870984"/>
              <a:ext cx="2160000" cy="174528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/>
            <a:lstStyle/>
            <a:p>
              <a:pPr algn="ctr"/>
              <a:r>
                <a:rPr lang="ja-JP" altLang="en-US" sz="1100" b="1" dirty="0">
                  <a:solidFill>
                    <a:schemeClr val="tx1"/>
                  </a:solidFill>
                </a:rPr>
                <a:t>学校</a:t>
              </a:r>
              <a:endParaRPr kumimoji="1" lang="en-US" altLang="ja-JP" sz="1100" b="1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吹き出し: 四角形 22">
            <a:extLst>
              <a:ext uri="{FF2B5EF4-FFF2-40B4-BE49-F238E27FC236}">
                <a16:creationId xmlns:a16="http://schemas.microsoft.com/office/drawing/2014/main" id="{56738B3D-8185-C4A1-95C5-EE4067B943F8}"/>
              </a:ext>
            </a:extLst>
          </p:cNvPr>
          <p:cNvSpPr/>
          <p:nvPr/>
        </p:nvSpPr>
        <p:spPr>
          <a:xfrm>
            <a:off x="1532236" y="641332"/>
            <a:ext cx="1081006" cy="332996"/>
          </a:xfrm>
          <a:prstGeom prst="wedgeRectCallout">
            <a:avLst>
              <a:gd name="adj1" fmla="val -40013"/>
              <a:gd name="adj2" fmla="val 85383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</a:rPr>
              <a:t>　複数校の場合は、</a:t>
            </a:r>
            <a:endParaRPr lang="en-US" altLang="ja-JP" sz="1000" b="1" dirty="0">
              <a:solidFill>
                <a:schemeClr val="tx1"/>
              </a:solidFill>
            </a:endParaRPr>
          </a:p>
          <a:p>
            <a:r>
              <a:rPr lang="ja-JP" altLang="en-US" sz="1000" b="1" dirty="0">
                <a:solidFill>
                  <a:schemeClr val="tx1"/>
                </a:solidFill>
              </a:rPr>
              <a:t>　学校名を並記</a:t>
            </a:r>
            <a:endParaRPr kumimoji="1" lang="en-US" altLang="ja-JP" sz="1000" b="1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105336"/>
      </p:ext>
    </p:extLst>
  </p:cSld>
  <p:clrMapOvr>
    <a:masterClrMapping/>
  </p:clrMapOvr>
</p:sld>
</file>

<file path=ppt/theme/theme1.xml><?xml version="1.0" encoding="utf-8"?>
<a:theme xmlns:a="http://schemas.openxmlformats.org/drawingml/2006/main" name="12_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b="1" dirty="0" smtClean="0">
            <a:latin typeface="+mn-ea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9_Office テーマ">
  <a:themeElements>
    <a:clrScheme name="ユーザー定義 3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2750"/>
      </a:hlink>
      <a:folHlink>
        <a:srgbClr val="002750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9723</TotalTime>
  <Words>745</Words>
  <Application>Microsoft Office PowerPoint</Application>
  <PresentationFormat>ユーザー設定</PresentationFormat>
  <Paragraphs>108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12_Office テーマ</vt:lpstr>
      <vt:lpstr>19_Office テーマ</vt:lpstr>
      <vt:lpstr>PowerPoint プレゼンテーション</vt:lpstr>
      <vt:lpstr>PowerPoint プレゼンテーション</vt:lpstr>
    </vt:vector>
  </TitlesOfParts>
  <Company>MEXT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吉岡拓也</cp:lastModifiedBy>
  <cp:revision>495</cp:revision>
  <cp:lastPrinted>2024-08-01T03:07:27Z</cp:lastPrinted>
  <dcterms:created xsi:type="dcterms:W3CDTF">2020-03-17T07:55:21Z</dcterms:created>
  <dcterms:modified xsi:type="dcterms:W3CDTF">2024-08-01T04:51:42Z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2022-02-16T15:25:05Z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c8cb0566-78a7-41ae-92f1-6956bc4513a1</vt:lpwstr>
  </property>
  <property fmtid="{D5CDD505-2E9C-101B-9397-08002B2CF9AE}" pid="8" name="MSIP_Label_d899a617-f30e-4fb8-b81c-fb6d0b94ac5b_ContentBits">
    <vt:lpwstr>0</vt:lpwstr>
  </property>
</Properties>
</file>