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firstSlideNum="1" saveSubsetFonts="1">
  <p:sldMasterIdLst>
    <p:sldMasterId id="2147484476" r:id="rId2"/>
  </p:sldMasterIdLst>
  <p:notesMasterIdLst>
    <p:notesMasterId r:id="rId3"/>
  </p:notesMasterIdLst>
  <p:sldIdLst>
    <p:sldId id="256" r:id="rId4"/>
    <p:sldId id="257" r:id="rId5"/>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31"/>
    <p:restoredTop sz="94660"/>
  </p:normalViewPr>
  <p:slideViewPr>
    <p:cSldViewPr>
      <p:cViewPr varScale="0">
        <p:scale>
          <a:sx n="80" d="100"/>
          <a:sy n="80" d="100"/>
        </p:scale>
        <p:origin x="-3354" y="-30"/>
      </p:cViewPr>
      <p:guideLst>
        <p:guide orient="horz" pos="1620"/>
        <p:guide pos="2880"/>
      </p:guideLst>
    </p:cSldViewPr>
  </p:slideViewPr>
  <p:notesTextViewPr>
    <p:cViewPr>
      <p:scale>
        <a:sx n="1" d="1"/>
        <a:sy n="1" d="1"/>
      </p:scale>
      <p:origin x="0" y="0"/>
    </p:cViewPr>
  </p:notesTextViewPr>
  <p:gridSpacing cx="36004" cy="36004"/>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13"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14"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15" name="スライド イメージ プレースホルダー 3"/>
          <p:cNvSpPr>
            <a:spLocks noGrp="1" noRot="1" noChangeAspect="1"/>
          </p:cNvSpPr>
          <p:nvPr>
            <p:ph type="sldImg" idx="2"/>
          </p:nvPr>
        </p:nvSpPr>
        <p:spPr>
          <a:xfrm>
            <a:off x="2242039" y="685800"/>
            <a:ext cx="2373924"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16"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17"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18"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132" name="四角形 9"/>
          <p:cNvSpPr>
            <a:spLocks noGrp="1" noRot="1" noChangeAspect="1"/>
          </p:cNvSpPr>
          <p:nvPr>
            <p:ph type="sldImg" idx="2"/>
          </p:nvPr>
        </p:nvSpPr>
        <p:spPr>
          <a:prstGeom prst="rect">
            <a:avLst/>
          </a:prstGeom>
        </p:spPr>
        <p:txBody>
          <a:bodyPr/>
          <a:p>
            <a:endParaRPr kumimoji="1" lang="ja-JP" altLang="en-US"/>
          </a:p>
        </p:txBody>
      </p:sp>
      <p:sp>
        <p:nvSpPr>
          <p:cNvPr id="1133" name="四角形 10"/>
          <p:cNvSpPr>
            <a:spLocks noGrp="1"/>
          </p:cNvSpPr>
          <p:nvPr>
            <p:ph type="body" sz="quarter" idx="3"/>
          </p:nvPr>
        </p:nvSpPr>
        <p:spPr>
          <a:prstGeom prst="rect">
            <a:avLst/>
          </a:prstGeom>
        </p:spPr>
        <p:txBody>
          <a:bodyPr/>
          <a:p>
            <a:endParaRPr kumimoji="1" lang="ja-JP" altLang="en-US"/>
          </a:p>
        </p:txBody>
      </p:sp>
      <p:sp>
        <p:nvSpPr>
          <p:cNvPr id="1134" name="四角形 11"/>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3" name="正方形/長方形 7"/>
          <p:cNvSpPr/>
          <p:nvPr/>
        </p:nvSpPr>
        <p:spPr>
          <a:xfrm>
            <a:off x="0" y="0"/>
            <a:ext cx="6858000" cy="7557333"/>
          </a:xfrm>
          <a:prstGeom prst="rect">
            <a:avLst/>
          </a:prstGeom>
          <a:blipFill>
            <a:blip r:embed="rId1"/>
            <a:stretch>
              <a:fillRect t="2" b="-3108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4" name="サブタイトル 2"/>
          <p:cNvSpPr>
            <a:spLocks noGrp="1"/>
          </p:cNvSpPr>
          <p:nvPr>
            <p:ph type="subTitle" idx="1"/>
          </p:nvPr>
        </p:nvSpPr>
        <p:spPr>
          <a:xfrm>
            <a:off x="566682" y="3496838"/>
            <a:ext cx="5697633" cy="2531533"/>
          </a:xfrm>
        </p:spPr>
        <p:txBody>
          <a:bodyPr anchor="b">
            <a:normAutofit/>
          </a:bodyPr>
          <a:lstStyle>
            <a:lvl1pPr marL="0" indent="0" algn="l">
              <a:buNone/>
              <a:defRPr sz="2400">
                <a:solidFill>
                  <a:schemeClr val="tx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5"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dirty="0"/>
          </a:p>
        </p:txBody>
      </p:sp>
      <p:sp>
        <p:nvSpPr>
          <p:cNvPr id="1036" name="フッター プレースホルダー 4"/>
          <p:cNvSpPr>
            <a:spLocks noGrp="1"/>
          </p:cNvSpPr>
          <p:nvPr>
            <p:ph type="ftr" sz="quarter" idx="11"/>
          </p:nvPr>
        </p:nvSpPr>
        <p:spPr/>
        <p:txBody>
          <a:bodyPr/>
          <a:lstStyle/>
          <a:p>
            <a:endParaRPr kumimoji="1" lang="ja-JP" altLang="en-US" dirty="0"/>
          </a:p>
        </p:txBody>
      </p:sp>
      <p:sp>
        <p:nvSpPr>
          <p:cNvPr id="1037"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38" name="タイトル 1"/>
          <p:cNvSpPr>
            <a:spLocks noGrp="1"/>
          </p:cNvSpPr>
          <p:nvPr>
            <p:ph type="title"/>
          </p:nvPr>
        </p:nvSpPr>
        <p:spPr>
          <a:xfrm>
            <a:off x="202142" y="6270480"/>
            <a:ext cx="6453717" cy="3051004"/>
          </a:xfrm>
        </p:spPr>
        <p:txBody>
          <a:bodyPr/>
          <a:lstStyle/>
          <a:p>
            <a:r>
              <a:rPr kumimoji="1" lang="ja-JP" altLang="en-US" smtClean="0"/>
              <a:t>マスター タイトルの書式設定</a:t>
            </a:r>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99" name="正方形/長方形 6"/>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0"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101" name="縦書きテキスト プレースホルダー 2"/>
          <p:cNvSpPr>
            <a:spLocks noGrp="1"/>
          </p:cNvSpPr>
          <p:nvPr>
            <p:ph type="body" orient="vert" idx="1"/>
          </p:nvPr>
        </p:nvSpPr>
        <p:spPr>
          <a:xfrm>
            <a:off x="342900" y="1139243"/>
            <a:ext cx="6172200" cy="6207510"/>
          </a:xfrm>
        </p:spPr>
        <p:txBody>
          <a:bodyPr vert="eaVert"/>
          <a:lstStyle>
            <a:lvl1pPr marL="0" indent="0">
              <a:buFontTx/>
              <a:buNone/>
              <a:defRPr>
                <a:solidFill>
                  <a:schemeClr val="accent1">
                    <a:lumMod val="50000"/>
                  </a:schemeClr>
                </a:solidFill>
              </a:defRPr>
            </a:lvl1pPr>
            <a:lvl2pPr marL="742950" indent="-285750">
              <a:buFont typeface="Arial" panose="020B0604020202020204" pitchFamily="34" charset="0"/>
              <a:buChar char="•"/>
              <a:defRPr>
                <a:solidFill>
                  <a:schemeClr val="accent1">
                    <a:lumMod val="50000"/>
                  </a:schemeClr>
                </a:solidFill>
              </a:defRPr>
            </a:lvl2pPr>
            <a:lvl3pPr marL="1143000" indent="-228600">
              <a:buFont typeface="Arial" panose="020B0604020202020204" pitchFamily="34" charset="0"/>
              <a:buChar char="•"/>
              <a:defRPr>
                <a:solidFill>
                  <a:schemeClr val="accent1">
                    <a:lumMod val="50000"/>
                  </a:schemeClr>
                </a:solidFill>
              </a:defRPr>
            </a:lvl3pPr>
            <a:lvl4pPr marL="1600200" indent="-228600">
              <a:buFont typeface="Arial" panose="020B0604020202020204" pitchFamily="34" charset="0"/>
              <a:buChar char="•"/>
              <a:defRPr>
                <a:solidFill>
                  <a:schemeClr val="accent1">
                    <a:lumMod val="50000"/>
                  </a:schemeClr>
                </a:solidFill>
              </a:defRPr>
            </a:lvl4pPr>
            <a:lvl5pPr marL="2057400" indent="-228600">
              <a:buFont typeface="Arial" panose="020B0604020202020204" pitchFamily="34" charset="0"/>
              <a:buChar char="•"/>
              <a:defRPr>
                <a:solidFill>
                  <a:schemeClr val="accent1">
                    <a:lumMod val="50000"/>
                  </a:schemeClr>
                </a:solidFill>
              </a:defRPr>
            </a:lvl5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1102"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103" name="フッター プレースホルダー 4"/>
          <p:cNvSpPr>
            <a:spLocks noGrp="1"/>
          </p:cNvSpPr>
          <p:nvPr>
            <p:ph type="ftr" sz="quarter" idx="11"/>
          </p:nvPr>
        </p:nvSpPr>
        <p:spPr/>
        <p:txBody>
          <a:bodyPr/>
          <a:lstStyle/>
          <a:p>
            <a:endParaRPr kumimoji="1" lang="ja-JP" altLang="en-US"/>
          </a:p>
        </p:txBody>
      </p:sp>
      <p:sp>
        <p:nvSpPr>
          <p:cNvPr id="1104"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106" name="正方形/長方形 6"/>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7" name="縦書きタイトル 1"/>
          <p:cNvSpPr>
            <a:spLocks noGrp="1"/>
          </p:cNvSpPr>
          <p:nvPr>
            <p:ph type="title" orient="vert"/>
          </p:nvPr>
        </p:nvSpPr>
        <p:spPr>
          <a:xfrm>
            <a:off x="5195832" y="1277925"/>
            <a:ext cx="1319268" cy="8162034"/>
          </a:xfrm>
        </p:spPr>
        <p:txBody>
          <a:bodyPr vert="eaVert">
            <a:normAutofit/>
          </a:bodyPr>
          <a:lstStyle>
            <a:lvl1pPr algn="l">
              <a:defRPr sz="4000">
                <a:effectLst>
                  <a:outerShdw blurRad="127000" dist="114300" dir="5400000" algn="t" rotWithShape="0">
                    <a:schemeClr val="bg2">
                      <a:lumMod val="40000"/>
                      <a:lumOff val="60000"/>
                      <a:alpha val="65000"/>
                    </a:schemeClr>
                  </a:outerShdw>
                </a:effectLst>
              </a:defRPr>
            </a:lvl1pPr>
          </a:lstStyle>
          <a:p>
            <a:r>
              <a:rPr kumimoji="1" lang="ja-JP" altLang="en-US" smtClean="0"/>
              <a:t>マスター タイトルの書式設定</a:t>
            </a:r>
            <a:endParaRPr kumimoji="1" lang="ja-JP" altLang="en-US" dirty="0"/>
          </a:p>
        </p:txBody>
      </p:sp>
      <p:sp>
        <p:nvSpPr>
          <p:cNvPr id="1108" name="縦書きテキスト プレースホルダー 2"/>
          <p:cNvSpPr>
            <a:spLocks noGrp="1"/>
          </p:cNvSpPr>
          <p:nvPr>
            <p:ph type="body" orient="vert" idx="1"/>
          </p:nvPr>
        </p:nvSpPr>
        <p:spPr>
          <a:xfrm>
            <a:off x="342900" y="1277925"/>
            <a:ext cx="4733283" cy="8162034"/>
          </a:xfrm>
        </p:spPr>
        <p:txBody>
          <a:bodyPr vert="eaVert"/>
          <a:lstStyle>
            <a:lvl1pPr marL="0" indent="0">
              <a:buFontTx/>
              <a:buNone/>
              <a:defRPr>
                <a:solidFill>
                  <a:schemeClr val="accent1">
                    <a:lumMod val="50000"/>
                  </a:schemeClr>
                </a:solidFill>
              </a:defRPr>
            </a:lvl1pPr>
            <a:lvl2pPr marL="742950" indent="-285750">
              <a:buFont typeface="Arial" panose="020B0604020202020204" pitchFamily="34" charset="0"/>
              <a:buChar char="•"/>
              <a:defRPr>
                <a:solidFill>
                  <a:schemeClr val="accent1">
                    <a:lumMod val="50000"/>
                  </a:schemeClr>
                </a:solidFill>
              </a:defRPr>
            </a:lvl2pPr>
            <a:lvl3pPr marL="1143000" indent="-228600">
              <a:buFont typeface="Arial" panose="020B0604020202020204" pitchFamily="34" charset="0"/>
              <a:buChar char="•"/>
              <a:defRPr>
                <a:solidFill>
                  <a:schemeClr val="accent1">
                    <a:lumMod val="50000"/>
                  </a:schemeClr>
                </a:solidFill>
              </a:defRPr>
            </a:lvl3pPr>
            <a:lvl4pPr marL="1600200" indent="-228600">
              <a:buFont typeface="Arial" panose="020B0604020202020204" pitchFamily="34" charset="0"/>
              <a:buChar char="•"/>
              <a:defRPr>
                <a:solidFill>
                  <a:schemeClr val="accent1">
                    <a:lumMod val="50000"/>
                  </a:schemeClr>
                </a:solidFill>
              </a:defRPr>
            </a:lvl4pPr>
            <a:lvl5pPr marL="2057400" indent="-228600">
              <a:buFont typeface="Arial" panose="020B0604020202020204" pitchFamily="34" charset="0"/>
              <a:buChar char="•"/>
              <a:defRPr>
                <a:solidFill>
                  <a:schemeClr val="accent1">
                    <a:lumMod val="50000"/>
                  </a:schemeClr>
                </a:solidFill>
              </a:defRPr>
            </a:lvl5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1109"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110" name="フッター プレースホルダー 4"/>
          <p:cNvSpPr>
            <a:spLocks noGrp="1"/>
          </p:cNvSpPr>
          <p:nvPr>
            <p:ph type="ftr" sz="quarter" idx="11"/>
          </p:nvPr>
        </p:nvSpPr>
        <p:spPr/>
        <p:txBody>
          <a:bodyPr/>
          <a:lstStyle/>
          <a:p>
            <a:endParaRPr kumimoji="1" lang="ja-JP" altLang="en-US"/>
          </a:p>
        </p:txBody>
      </p:sp>
      <p:sp>
        <p:nvSpPr>
          <p:cNvPr id="1111"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40" name="正方形/長方形 6"/>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1" name="コンテンツ プレースホルダー 2"/>
          <p:cNvSpPr>
            <a:spLocks noGrp="1"/>
          </p:cNvSpPr>
          <p:nvPr>
            <p:ph idx="1"/>
          </p:nvPr>
        </p:nvSpPr>
        <p:spPr/>
        <p:txBody>
          <a:bodyPr/>
          <a:lstStyle>
            <a:lvl1pPr marL="342900" indent="-342900">
              <a:buFont typeface="Times New Roman" panose="02020603050405020304" pitchFamily="18" charset="0"/>
              <a:buChar char="§"/>
              <a:defRPr>
                <a:solidFill>
                  <a:schemeClr val="accent1">
                    <a:lumMod val="50000"/>
                  </a:schemeClr>
                </a:solidFill>
              </a:defRPr>
            </a:lvl1pPr>
            <a:lvl2pPr marL="742950" indent="-285750">
              <a:buFont typeface="Arial" panose="020B0604020202020204" pitchFamily="34" charset="0"/>
              <a:buChar char="•"/>
              <a:defRPr>
                <a:solidFill>
                  <a:schemeClr val="accent1">
                    <a:lumMod val="50000"/>
                  </a:schemeClr>
                </a:solidFill>
              </a:defRPr>
            </a:lvl2pPr>
            <a:lvl3pPr marL="1143000" indent="-228600">
              <a:buFont typeface="Arial" panose="020B0604020202020204" pitchFamily="34" charset="0"/>
              <a:buChar char="•"/>
              <a:defRPr>
                <a:solidFill>
                  <a:schemeClr val="accent1">
                    <a:lumMod val="50000"/>
                  </a:schemeClr>
                </a:solidFill>
              </a:defRPr>
            </a:lvl3pPr>
            <a:lvl4pPr marL="1600200" indent="-228600">
              <a:buFont typeface="Arial" panose="020B0604020202020204" pitchFamily="34" charset="0"/>
              <a:buChar char="•"/>
              <a:defRPr>
                <a:solidFill>
                  <a:schemeClr val="accent1">
                    <a:lumMod val="50000"/>
                  </a:schemeClr>
                </a:solidFill>
              </a:defRPr>
            </a:lvl4pPr>
            <a:lvl5pPr marL="2057400" indent="-228600">
              <a:buFont typeface="Arial" panose="020B0604020202020204" pitchFamily="34" charset="0"/>
              <a:buChar char="•"/>
              <a:defRPr>
                <a:solidFill>
                  <a:schemeClr val="accent1">
                    <a:lumMod val="50000"/>
                  </a:schemeClr>
                </a:solidFill>
              </a:defRPr>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42"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43" name="フッター プレースホルダー 4"/>
          <p:cNvSpPr>
            <a:spLocks noGrp="1"/>
          </p:cNvSpPr>
          <p:nvPr>
            <p:ph type="ftr" sz="quarter" idx="11"/>
          </p:nvPr>
        </p:nvSpPr>
        <p:spPr/>
        <p:txBody>
          <a:bodyPr/>
          <a:lstStyle/>
          <a:p>
            <a:endParaRPr kumimoji="1" lang="ja-JP" altLang="en-US"/>
          </a:p>
        </p:txBody>
      </p:sp>
      <p:sp>
        <p:nvSpPr>
          <p:cNvPr id="1044"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45" name="タイトル 7"/>
          <p:cNvSpPr>
            <a:spLocks noGrp="1"/>
          </p:cNvSpPr>
          <p:nvPr>
            <p:ph type="title"/>
          </p:nvPr>
        </p:nvSpPr>
        <p:spPr/>
        <p:txBody>
          <a:bodyPr/>
          <a:lstStyle/>
          <a:p>
            <a:r>
              <a:rPr kumimoji="1" lang="ja-JP" altLang="en-US" smtClean="0"/>
              <a:t>マスター タイトルの書式設定</a:t>
            </a:r>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7" name="正方形/長方形 8"/>
          <p:cNvSpPr/>
          <p:nvPr/>
        </p:nvSpPr>
        <p:spPr>
          <a:xfrm>
            <a:off x="0" y="0"/>
            <a:ext cx="6858000" cy="7557333"/>
          </a:xfrm>
          <a:prstGeom prst="rect">
            <a:avLst/>
          </a:prstGeom>
          <a:blipFill>
            <a:blip r:embed="rId1"/>
            <a:stretch>
              <a:fillRect t="2" b="-3108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8" name="テキスト プレースホルダー 2"/>
          <p:cNvSpPr>
            <a:spLocks noGrp="1"/>
          </p:cNvSpPr>
          <p:nvPr>
            <p:ph type="body" idx="1"/>
          </p:nvPr>
        </p:nvSpPr>
        <p:spPr>
          <a:xfrm>
            <a:off x="485673" y="5161023"/>
            <a:ext cx="5885362" cy="2166936"/>
          </a:xfrm>
        </p:spPr>
        <p:txBody>
          <a:bodyPr anchor="ctr"/>
          <a:lstStyle>
            <a:lvl1pPr marL="0" indent="0">
              <a:buNone/>
              <a:defRPr sz="2000">
                <a:solidFill>
                  <a:schemeClr val="tx2">
                    <a:lumMod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9" name="日付プレースホルダー 3"/>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50" name="フッター プレースホルダー 4"/>
          <p:cNvSpPr>
            <a:spLocks noGrp="1"/>
          </p:cNvSpPr>
          <p:nvPr>
            <p:ph type="ftr" sz="quarter" idx="11"/>
          </p:nvPr>
        </p:nvSpPr>
        <p:spPr/>
        <p:txBody>
          <a:bodyPr/>
          <a:lstStyle/>
          <a:p>
            <a:endParaRPr kumimoji="1" lang="ja-JP" altLang="en-US"/>
          </a:p>
        </p:txBody>
      </p:sp>
      <p:sp>
        <p:nvSpPr>
          <p:cNvPr id="1051" name="スライド番号プレースホルダー 5"/>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52" name="タイトル 6"/>
          <p:cNvSpPr>
            <a:spLocks noGrp="1"/>
          </p:cNvSpPr>
          <p:nvPr>
            <p:ph type="title"/>
          </p:nvPr>
        </p:nvSpPr>
        <p:spPr/>
        <p:txBody>
          <a:bodyPr/>
          <a:lstStyle/>
          <a:p>
            <a:r>
              <a:rPr kumimoji="1" lang="ja-JP" altLang="en-US" smtClean="0"/>
              <a:t>マスター タイトルの書式設定</a:t>
            </a:r>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54" name="正方形/長方形 7"/>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5"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56" name="コンテンツ プレースホルダー 2"/>
          <p:cNvSpPr>
            <a:spLocks noGrp="1"/>
          </p:cNvSpPr>
          <p:nvPr>
            <p:ph sz="half" idx="1"/>
          </p:nvPr>
        </p:nvSpPr>
        <p:spPr>
          <a:xfrm>
            <a:off x="342900" y="1139243"/>
            <a:ext cx="3028950" cy="6207510"/>
          </a:xfrm>
        </p:spPr>
        <p:txBody>
          <a:bodyPr/>
          <a:lstStyle>
            <a:lvl1pPr marL="342900" indent="-342900">
              <a:buFont typeface="Times New Roman" panose="02020603050405020304" pitchFamily="18" charset="0"/>
              <a:buChar char="§"/>
              <a:defRPr sz="2800">
                <a:solidFill>
                  <a:schemeClr val="accent1">
                    <a:lumMod val="50000"/>
                  </a:schemeClr>
                </a:solidFill>
              </a:defRPr>
            </a:lvl1pPr>
            <a:lvl2pPr marL="742950" indent="-285750">
              <a:buFont typeface="Arial" panose="020B0604020202020204" pitchFamily="34" charset="0"/>
              <a:buChar char="•"/>
              <a:defRPr sz="2400">
                <a:solidFill>
                  <a:schemeClr val="accent1">
                    <a:lumMod val="50000"/>
                  </a:schemeClr>
                </a:solidFill>
              </a:defRPr>
            </a:lvl2pPr>
            <a:lvl3pPr marL="1143000" indent="-228600">
              <a:buFont typeface="Arial" panose="020B0604020202020204" pitchFamily="34" charset="0"/>
              <a:buChar char="•"/>
              <a:defRPr sz="2000">
                <a:solidFill>
                  <a:schemeClr val="accent1">
                    <a:lumMod val="50000"/>
                  </a:schemeClr>
                </a:solidFill>
              </a:defRPr>
            </a:lvl3pPr>
            <a:lvl4pPr marL="1600200" indent="-228600">
              <a:buFont typeface="Arial" panose="020B0604020202020204" pitchFamily="34" charset="0"/>
              <a:buChar char="•"/>
              <a:defRPr sz="1800">
                <a:solidFill>
                  <a:schemeClr val="accent1">
                    <a:lumMod val="50000"/>
                  </a:schemeClr>
                </a:solidFill>
              </a:defRPr>
            </a:lvl4pPr>
            <a:lvl5pPr marL="2057400" indent="-228600">
              <a:buFont typeface="Arial" panose="020B0604020202020204" pitchFamily="34" charset="0"/>
              <a:buChar char="•"/>
              <a:defRPr sz="1800">
                <a:solidFill>
                  <a:schemeClr val="accent1">
                    <a:lumMod val="50000"/>
                  </a:schemeClr>
                </a:solidFill>
              </a:defRPr>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7" name="コンテンツ プレースホルダー 3"/>
          <p:cNvSpPr>
            <a:spLocks noGrp="1"/>
          </p:cNvSpPr>
          <p:nvPr>
            <p:ph sz="half" idx="2"/>
          </p:nvPr>
        </p:nvSpPr>
        <p:spPr>
          <a:xfrm>
            <a:off x="3486150" y="1139243"/>
            <a:ext cx="3028950" cy="6207510"/>
          </a:xfrm>
        </p:spPr>
        <p:txBody>
          <a:bodyPr/>
          <a:lstStyle>
            <a:lvl1pPr marL="342900" indent="-342900">
              <a:buFont typeface="Times New Roman" panose="02020603050405020304" pitchFamily="18" charset="0"/>
              <a:buChar char="§"/>
              <a:defRPr sz="2800">
                <a:solidFill>
                  <a:schemeClr val="accent1">
                    <a:lumMod val="50000"/>
                  </a:schemeClr>
                </a:solidFill>
              </a:defRPr>
            </a:lvl1pPr>
            <a:lvl2pPr marL="800100" indent="-342900">
              <a:buFont typeface="Arial" panose="020B0604020202020204" pitchFamily="34" charset="0"/>
              <a:buChar char="•"/>
              <a:defRPr sz="2400">
                <a:solidFill>
                  <a:schemeClr val="accent1">
                    <a:lumMod val="50000"/>
                  </a:schemeClr>
                </a:solidFill>
              </a:defRPr>
            </a:lvl2pPr>
            <a:lvl3pPr marL="1257300" indent="-342900">
              <a:buFont typeface="Arial" panose="020B0604020202020204" pitchFamily="34" charset="0"/>
              <a:buChar char="•"/>
              <a:defRPr sz="2000">
                <a:solidFill>
                  <a:schemeClr val="accent1">
                    <a:lumMod val="50000"/>
                  </a:schemeClr>
                </a:solidFill>
              </a:defRPr>
            </a:lvl3pPr>
            <a:lvl4pPr marL="1657350" indent="-285750">
              <a:buFont typeface="Arial" panose="020B0604020202020204" pitchFamily="34" charset="0"/>
              <a:buChar char="•"/>
              <a:defRPr sz="1800">
                <a:solidFill>
                  <a:schemeClr val="accent1">
                    <a:lumMod val="50000"/>
                  </a:schemeClr>
                </a:solidFill>
              </a:defRPr>
            </a:lvl4pPr>
            <a:lvl5pPr marL="2114550" indent="-285750">
              <a:buFont typeface="Arial" panose="020B0604020202020204" pitchFamily="34" charset="0"/>
              <a:buChar char="•"/>
              <a:defRPr sz="1800">
                <a:solidFill>
                  <a:schemeClr val="accent1">
                    <a:lumMod val="50000"/>
                  </a:schemeClr>
                </a:solidFill>
              </a:defRPr>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8" name="日付プレースホルダー 4"/>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59" name="フッター プレースホルダー 5"/>
          <p:cNvSpPr>
            <a:spLocks noGrp="1"/>
          </p:cNvSpPr>
          <p:nvPr>
            <p:ph type="ftr" sz="quarter" idx="11"/>
          </p:nvPr>
        </p:nvSpPr>
        <p:spPr/>
        <p:txBody>
          <a:bodyPr/>
          <a:lstStyle/>
          <a:p>
            <a:endParaRPr kumimoji="1" lang="ja-JP" altLang="en-US"/>
          </a:p>
        </p:txBody>
      </p:sp>
      <p:sp>
        <p:nvSpPr>
          <p:cNvPr id="1060" name="スライド番号プレースホルダー 6"/>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62" name="正方形/長方形 9"/>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3"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1064" name="テキスト プレースホルダー 2"/>
          <p:cNvSpPr>
            <a:spLocks noGrp="1"/>
          </p:cNvSpPr>
          <p:nvPr>
            <p:ph type="body" idx="1"/>
          </p:nvPr>
        </p:nvSpPr>
        <p:spPr>
          <a:xfrm>
            <a:off x="348612" y="6422651"/>
            <a:ext cx="3030141" cy="924102"/>
          </a:xfrm>
        </p:spPr>
        <p:txBody>
          <a:bodyPr anchor="b"/>
          <a:lstStyle>
            <a:lvl1pPr marL="0" indent="0">
              <a:buNone/>
              <a:defRPr sz="2400" b="1">
                <a:solidFill>
                  <a:schemeClr val="tx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5" name="コンテンツ プレースホルダー 3"/>
          <p:cNvSpPr>
            <a:spLocks noGrp="1"/>
          </p:cNvSpPr>
          <p:nvPr>
            <p:ph sz="half" idx="2"/>
          </p:nvPr>
        </p:nvSpPr>
        <p:spPr>
          <a:xfrm>
            <a:off x="342900" y="1130596"/>
            <a:ext cx="3030141" cy="5292055"/>
          </a:xfrm>
        </p:spPr>
        <p:txBody>
          <a:bodyPr/>
          <a:lstStyle>
            <a:lvl1pPr marL="342900" indent="-342900">
              <a:buFont typeface="Times New Roman" panose="02020603050405020304" pitchFamily="18" charset="0"/>
              <a:buChar char="§"/>
              <a:defRPr sz="2400">
                <a:solidFill>
                  <a:schemeClr val="accent1">
                    <a:lumMod val="50000"/>
                  </a:schemeClr>
                </a:solidFill>
              </a:defRPr>
            </a:lvl1pPr>
            <a:lvl2pPr marL="800100" indent="-342900">
              <a:buFont typeface="Arial" panose="020B0604020202020204" pitchFamily="34" charset="0"/>
              <a:buChar char="•"/>
              <a:defRPr sz="2000">
                <a:solidFill>
                  <a:schemeClr val="accent1">
                    <a:lumMod val="50000"/>
                  </a:schemeClr>
                </a:solidFill>
              </a:defRPr>
            </a:lvl2pPr>
            <a:lvl3pPr marL="1200150" indent="-285750">
              <a:buFont typeface="Arial" panose="020B0604020202020204" pitchFamily="34" charset="0"/>
              <a:buChar char="•"/>
              <a:defRPr sz="1800">
                <a:solidFill>
                  <a:schemeClr val="accent1">
                    <a:lumMod val="50000"/>
                  </a:schemeClr>
                </a:solidFill>
              </a:defRPr>
            </a:lvl3pPr>
            <a:lvl4pPr marL="1657350" indent="-285750">
              <a:buFont typeface="Arial" panose="020B0604020202020204" pitchFamily="34" charset="0"/>
              <a:buChar char="•"/>
              <a:defRPr sz="1600">
                <a:solidFill>
                  <a:schemeClr val="accent1">
                    <a:lumMod val="50000"/>
                  </a:schemeClr>
                </a:solidFill>
              </a:defRPr>
            </a:lvl4pPr>
            <a:lvl5pPr marL="2114550" indent="-285750">
              <a:buFont typeface="Arial" panose="020B0604020202020204" pitchFamily="34" charset="0"/>
              <a:buChar char="•"/>
              <a:defRPr sz="1600">
                <a:solidFill>
                  <a:schemeClr val="accent1">
                    <a:lumMod val="50000"/>
                  </a:schemeClr>
                </a:solidFill>
              </a:defRPr>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6" name="テキスト プレースホルダー 4"/>
          <p:cNvSpPr>
            <a:spLocks noGrp="1"/>
          </p:cNvSpPr>
          <p:nvPr>
            <p:ph type="body" sz="quarter" idx="3"/>
          </p:nvPr>
        </p:nvSpPr>
        <p:spPr>
          <a:xfrm>
            <a:off x="3489482" y="6422651"/>
            <a:ext cx="3031331" cy="924102"/>
          </a:xfrm>
        </p:spPr>
        <p:txBody>
          <a:bodyPr anchor="b"/>
          <a:lstStyle>
            <a:lvl1pPr marL="0" indent="0">
              <a:buNone/>
              <a:defRPr sz="2400" b="1">
                <a:solidFill>
                  <a:schemeClr val="tx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7" name="コンテンツ プレースホルダー 5"/>
          <p:cNvSpPr>
            <a:spLocks noGrp="1"/>
          </p:cNvSpPr>
          <p:nvPr>
            <p:ph sz="quarter" idx="4"/>
          </p:nvPr>
        </p:nvSpPr>
        <p:spPr>
          <a:xfrm>
            <a:off x="3483770" y="1130596"/>
            <a:ext cx="3031331" cy="5292055"/>
          </a:xfrm>
        </p:spPr>
        <p:txBody>
          <a:bodyPr/>
          <a:lstStyle>
            <a:lvl1pPr marL="342900" indent="-342900">
              <a:buFont typeface="Times New Roman" panose="02020603050405020304" pitchFamily="18" charset="0"/>
              <a:buChar char="§"/>
              <a:defRPr sz="2400">
                <a:solidFill>
                  <a:schemeClr val="accent1">
                    <a:lumMod val="50000"/>
                  </a:schemeClr>
                </a:solidFill>
              </a:defRPr>
            </a:lvl1pPr>
            <a:lvl2pPr marL="800100" indent="-342900">
              <a:buFont typeface="Arial" panose="020B0604020202020204" pitchFamily="34" charset="0"/>
              <a:buChar char="•"/>
              <a:defRPr sz="2000">
                <a:solidFill>
                  <a:schemeClr val="accent1">
                    <a:lumMod val="50000"/>
                  </a:schemeClr>
                </a:solidFill>
              </a:defRPr>
            </a:lvl2pPr>
            <a:lvl3pPr marL="1200150" indent="-285750">
              <a:buFont typeface="Arial" panose="020B0604020202020204" pitchFamily="34" charset="0"/>
              <a:buChar char="•"/>
              <a:defRPr sz="1800">
                <a:solidFill>
                  <a:schemeClr val="accent1">
                    <a:lumMod val="50000"/>
                  </a:schemeClr>
                </a:solidFill>
              </a:defRPr>
            </a:lvl3pPr>
            <a:lvl4pPr marL="1657350" indent="-285750">
              <a:buFont typeface="Arial" panose="020B0604020202020204" pitchFamily="34" charset="0"/>
              <a:buChar char="•"/>
              <a:defRPr sz="1600">
                <a:solidFill>
                  <a:schemeClr val="accent1">
                    <a:lumMod val="50000"/>
                  </a:schemeClr>
                </a:solidFill>
              </a:defRPr>
            </a:lvl4pPr>
            <a:lvl5pPr marL="2114550" indent="-285750">
              <a:buFont typeface="Arial" panose="020B0604020202020204" pitchFamily="34" charset="0"/>
              <a:buChar char="•"/>
              <a:defRPr sz="1600">
                <a:solidFill>
                  <a:schemeClr val="accent1">
                    <a:lumMod val="50000"/>
                  </a:schemeClr>
                </a:solidFill>
              </a:defRPr>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8" name="日付プレースホルダー 6"/>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69" name="フッター プレースホルダー 7"/>
          <p:cNvSpPr>
            <a:spLocks noGrp="1"/>
          </p:cNvSpPr>
          <p:nvPr>
            <p:ph type="ftr" sz="quarter" idx="11"/>
          </p:nvPr>
        </p:nvSpPr>
        <p:spPr/>
        <p:txBody>
          <a:bodyPr/>
          <a:lstStyle/>
          <a:p>
            <a:endParaRPr kumimoji="1" lang="ja-JP" altLang="en-US"/>
          </a:p>
        </p:txBody>
      </p:sp>
      <p:sp>
        <p:nvSpPr>
          <p:cNvPr id="1070" name="スライド番号プレースホルダー 8"/>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72" name="正方形/長方形 6"/>
          <p:cNvSpPr/>
          <p:nvPr/>
        </p:nvSpPr>
        <p:spPr>
          <a:xfrm>
            <a:off x="0" y="0"/>
            <a:ext cx="6858000" cy="7557333"/>
          </a:xfrm>
          <a:prstGeom prst="rect">
            <a:avLst/>
          </a:prstGeom>
          <a:blipFill>
            <a:blip r:embed="rId1"/>
            <a:stretch>
              <a:fillRect t="2" b="-3108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3" name="日付プレースホルダー 2"/>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74" name="フッター プレースホルダー 3"/>
          <p:cNvSpPr>
            <a:spLocks noGrp="1"/>
          </p:cNvSpPr>
          <p:nvPr>
            <p:ph type="ftr" sz="quarter" idx="11"/>
          </p:nvPr>
        </p:nvSpPr>
        <p:spPr/>
        <p:txBody>
          <a:bodyPr/>
          <a:lstStyle/>
          <a:p>
            <a:endParaRPr kumimoji="1" lang="ja-JP" altLang="en-US"/>
          </a:p>
        </p:txBody>
      </p:sp>
      <p:sp>
        <p:nvSpPr>
          <p:cNvPr id="1075" name="スライド番号プレースホルダー 4"/>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76" name="タイトル 5"/>
          <p:cNvSpPr>
            <a:spLocks noGrp="1"/>
          </p:cNvSpPr>
          <p:nvPr>
            <p:ph type="title"/>
          </p:nvPr>
        </p:nvSpPr>
        <p:spPr/>
        <p:txBody>
          <a:bodyPr/>
          <a:lstStyle/>
          <a:p>
            <a:r>
              <a:rPr kumimoji="1" lang="ja-JP" altLang="en-US" smtClean="0"/>
              <a:t>マスター タイトルの書式設定</a:t>
            </a:r>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8" name="日付プレースホルダー 1"/>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79" name="フッター プレースホルダー 2"/>
          <p:cNvSpPr>
            <a:spLocks noGrp="1"/>
          </p:cNvSpPr>
          <p:nvPr>
            <p:ph type="ftr" sz="quarter" idx="11"/>
          </p:nvPr>
        </p:nvSpPr>
        <p:spPr/>
        <p:txBody>
          <a:bodyPr/>
          <a:lstStyle/>
          <a:p>
            <a:endParaRPr kumimoji="1" lang="ja-JP" altLang="en-US"/>
          </a:p>
        </p:txBody>
      </p:sp>
      <p:sp>
        <p:nvSpPr>
          <p:cNvPr id="1080" name="スライド番号プレースホルダー 3"/>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81" name="正方形/長方形 5"/>
          <p:cNvSpPr/>
          <p:nvPr/>
        </p:nvSpPr>
        <p:spPr>
          <a:xfrm>
            <a:off x="0" y="0"/>
            <a:ext cx="6858000" cy="7557333"/>
          </a:xfrm>
          <a:prstGeom prst="rect">
            <a:avLst/>
          </a:prstGeom>
          <a:blipFill>
            <a:blip r:embed="rId1"/>
            <a:stretch>
              <a:fillRect t="2" b="-3108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83" name="正方形/長方形 7"/>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4" name="コンテンツ プレースホルダー 2"/>
          <p:cNvSpPr>
            <a:spLocks noGrp="1"/>
          </p:cNvSpPr>
          <p:nvPr>
            <p:ph idx="1"/>
          </p:nvPr>
        </p:nvSpPr>
        <p:spPr>
          <a:xfrm>
            <a:off x="342901" y="2942110"/>
            <a:ext cx="6172199" cy="4407200"/>
          </a:xfrm>
        </p:spPr>
        <p:txBody>
          <a:bodyPr/>
          <a:lstStyle>
            <a:lvl1pPr marL="342900" indent="-342900">
              <a:buFont typeface="Times New Roman" panose="02020603050405020304" pitchFamily="18" charset="0"/>
              <a:buChar char="§"/>
              <a:defRPr sz="3200">
                <a:solidFill>
                  <a:schemeClr val="accent1">
                    <a:lumMod val="50000"/>
                  </a:schemeClr>
                </a:solidFill>
              </a:defRPr>
            </a:lvl1pPr>
            <a:lvl2pPr marL="742950" indent="-285750">
              <a:buFont typeface="Arial" panose="020B0604020202020204" pitchFamily="34" charset="0"/>
              <a:buChar char="•"/>
              <a:defRPr sz="2800">
                <a:solidFill>
                  <a:schemeClr val="accent1">
                    <a:lumMod val="50000"/>
                  </a:schemeClr>
                </a:solidFill>
              </a:defRPr>
            </a:lvl2pPr>
            <a:lvl3pPr marL="1143000" indent="-228600">
              <a:buFont typeface="Arial" panose="020B0604020202020204" pitchFamily="34" charset="0"/>
              <a:buChar char="•"/>
              <a:defRPr sz="2400">
                <a:solidFill>
                  <a:schemeClr val="accent1">
                    <a:lumMod val="50000"/>
                  </a:schemeClr>
                </a:solidFill>
              </a:defRPr>
            </a:lvl3pPr>
            <a:lvl4pPr marL="1600200" indent="-228600">
              <a:buFont typeface="Arial" panose="020B0604020202020204" pitchFamily="34" charset="0"/>
              <a:buChar char="•"/>
              <a:defRPr sz="2000">
                <a:solidFill>
                  <a:schemeClr val="accent1">
                    <a:lumMod val="50000"/>
                  </a:schemeClr>
                </a:solidFill>
              </a:defRPr>
            </a:lvl4pPr>
            <a:lvl5pPr marL="2057400" indent="-228600">
              <a:buFont typeface="Arial" panose="020B0604020202020204" pitchFamily="34" charset="0"/>
              <a:buChar char="•"/>
              <a:defRPr sz="2000">
                <a:solidFill>
                  <a:schemeClr val="accent1">
                    <a:lumMod val="50000"/>
                  </a:schemeClr>
                </a:solidFill>
              </a:defRPr>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85" name="テキスト プレースホルダー 3"/>
          <p:cNvSpPr>
            <a:spLocks noGrp="1"/>
          </p:cNvSpPr>
          <p:nvPr>
            <p:ph type="body" sz="half" idx="2"/>
          </p:nvPr>
        </p:nvSpPr>
        <p:spPr>
          <a:xfrm>
            <a:off x="342901" y="1555291"/>
            <a:ext cx="6172199" cy="1109455"/>
          </a:xfrm>
        </p:spPr>
        <p:txBody>
          <a:bodyPr/>
          <a:lstStyle>
            <a:lvl1pPr marL="0" indent="0">
              <a:buNone/>
              <a:defRPr sz="1400">
                <a:solidFill>
                  <a:schemeClr val="tx2">
                    <a:lumMod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6" name="日付プレースホルダー 4"/>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87" name="フッター プレースホルダー 5"/>
          <p:cNvSpPr>
            <a:spLocks noGrp="1"/>
          </p:cNvSpPr>
          <p:nvPr>
            <p:ph type="ftr" sz="quarter" idx="11"/>
          </p:nvPr>
        </p:nvSpPr>
        <p:spPr/>
        <p:txBody>
          <a:bodyPr/>
          <a:lstStyle/>
          <a:p>
            <a:endParaRPr kumimoji="1" lang="ja-JP" altLang="en-US"/>
          </a:p>
        </p:txBody>
      </p:sp>
      <p:sp>
        <p:nvSpPr>
          <p:cNvPr id="1088" name="スライド番号プレースホルダー 6"/>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89" name="タイトル 9"/>
          <p:cNvSpPr>
            <a:spLocks noGrp="1"/>
          </p:cNvSpPr>
          <p:nvPr>
            <p:ph type="title"/>
          </p:nvPr>
        </p:nvSpPr>
        <p:spPr/>
        <p:txBody>
          <a:bodyPr/>
          <a:lstStyle/>
          <a:p>
            <a:r>
              <a:rPr kumimoji="1" lang="ja-JP" altLang="en-US" smtClean="0"/>
              <a:t>マスター タイトルの書式設定</a:t>
            </a:r>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91" name="正方形/長方形 8"/>
          <p:cNvSpPr/>
          <p:nvPr/>
        </p:nvSpPr>
        <p:spPr>
          <a:xfrm>
            <a:off x="0" y="0"/>
            <a:ext cx="6858000" cy="75573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2" name="図プレースホルダー 2"/>
          <p:cNvSpPr>
            <a:spLocks noGrp="1"/>
          </p:cNvSpPr>
          <p:nvPr>
            <p:ph type="pic" idx="1"/>
          </p:nvPr>
        </p:nvSpPr>
        <p:spPr>
          <a:xfrm>
            <a:off x="342900" y="2664746"/>
            <a:ext cx="6164442" cy="4682007"/>
          </a:xfrm>
        </p:spPr>
        <p:txBody>
          <a:bodyPr/>
          <a:lstStyle>
            <a:lvl1pPr marL="0" indent="0">
              <a:buNone/>
              <a:defRPr sz="3200">
                <a:solidFill>
                  <a:schemeClr val="accent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93" name="テキスト プレースホルダー 3"/>
          <p:cNvSpPr>
            <a:spLocks noGrp="1"/>
          </p:cNvSpPr>
          <p:nvPr>
            <p:ph type="body" sz="half" idx="2"/>
          </p:nvPr>
        </p:nvSpPr>
        <p:spPr>
          <a:xfrm>
            <a:off x="335142" y="1555291"/>
            <a:ext cx="6172200" cy="1109455"/>
          </a:xfrm>
        </p:spPr>
        <p:txBody>
          <a:bodyPr/>
          <a:lstStyle>
            <a:lvl1pPr marL="0" indent="0">
              <a:buNone/>
              <a:defRPr sz="1400">
                <a:solidFill>
                  <a:schemeClr val="tx2">
                    <a:lumMod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94" name="日付プレースホルダー 4"/>
          <p:cNvSpPr>
            <a:spLocks noGrp="1"/>
          </p:cNvSpPr>
          <p:nvPr>
            <p:ph type="dt" sz="half" idx="10"/>
          </p:nvPr>
        </p:nvSpPr>
        <p:spPr/>
        <p:txBody>
          <a:bodyPr/>
          <a:lstStyle/>
          <a:p>
            <a:fld id="{F38E86DD-C52C-43E7-A550-0A1131B019A0}" type="datetimeFigureOut">
              <a:rPr kumimoji="1" lang="ja-JP" altLang="en-US" smtClean="0"/>
              <a:t>2015/3/4</a:t>
            </a:fld>
            <a:endParaRPr kumimoji="1" lang="ja-JP" altLang="en-US"/>
          </a:p>
        </p:txBody>
      </p:sp>
      <p:sp>
        <p:nvSpPr>
          <p:cNvPr id="1095" name="フッター プレースホルダー 5"/>
          <p:cNvSpPr>
            <a:spLocks noGrp="1"/>
          </p:cNvSpPr>
          <p:nvPr>
            <p:ph type="ftr" sz="quarter" idx="11"/>
          </p:nvPr>
        </p:nvSpPr>
        <p:spPr/>
        <p:txBody>
          <a:bodyPr/>
          <a:lstStyle/>
          <a:p>
            <a:endParaRPr kumimoji="1" lang="ja-JP" altLang="en-US"/>
          </a:p>
        </p:txBody>
      </p:sp>
      <p:sp>
        <p:nvSpPr>
          <p:cNvPr id="1096" name="スライド番号プレースホルダー 6"/>
          <p:cNvSpPr>
            <a:spLocks noGrp="1"/>
          </p:cNvSpPr>
          <p:nvPr>
            <p:ph type="sldNum" sz="quarter" idx="12"/>
          </p:nvPr>
        </p:nvSpPr>
        <p:spPr/>
        <p:txBody>
          <a:bodyPr/>
          <a:lstStyle/>
          <a:p>
            <a:fld id="{793C260A-B3D2-4131-BD43-DD9972324E54}" type="slidenum">
              <a:rPr kumimoji="1" lang="ja-JP" altLang="en-US" smtClean="0"/>
              <a:t>‹#›</a:t>
            </a:fld>
            <a:endParaRPr kumimoji="1" lang="ja-JP" altLang="en-US"/>
          </a:p>
        </p:txBody>
      </p:sp>
      <p:sp>
        <p:nvSpPr>
          <p:cNvPr id="1097" name="タイトル 7"/>
          <p:cNvSpPr>
            <a:spLocks noGrp="1"/>
          </p:cNvSpPr>
          <p:nvPr>
            <p:ph type="title"/>
          </p:nvPr>
        </p:nvSpPr>
        <p:spPr/>
        <p:txBody>
          <a:bodyPr/>
          <a:lstStyle/>
          <a:p>
            <a:r>
              <a:rPr kumimoji="1" lang="ja-JP" altLang="en-US" smtClean="0"/>
              <a:t>マスター タイトルの書式設定</a:t>
            </a:r>
            <a:endParaRPr kumimoji="1" lang="ja-JP" altLang="en-US" dirty="0"/>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2.png" /><Relationship Id="rId13" Type="http://schemas.openxmlformats.org/officeDocument/2006/relationships/theme" Target="../theme/theme2.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0FFC0">
            <a:alpha val="50000"/>
          </a:srgbClr>
        </a:solidFill>
        <a:effectLst/>
      </p:bgPr>
    </p:bg>
    <p:spTree>
      <p:nvGrpSpPr>
        <p:cNvPr id="0" name=""/>
        <p:cNvGrpSpPr/>
        <p:nvPr/>
      </p:nvGrpSpPr>
      <p:grpSpPr>
        <a:xfrm>
          <a:off x="0" y="0"/>
          <a:ext cx="0" cy="0"/>
          <a:chOff x="0" y="0"/>
          <a:chExt cx="0" cy="0"/>
        </a:xfrm>
      </p:grpSpPr>
      <p:sp>
        <p:nvSpPr>
          <p:cNvPr id="1025" name="正方形/長方形 7"/>
          <p:cNvSpPr/>
          <p:nvPr/>
        </p:nvSpPr>
        <p:spPr>
          <a:xfrm>
            <a:off x="5052" y="2210000"/>
            <a:ext cx="6858000" cy="7696000"/>
          </a:xfrm>
          <a:prstGeom prst="rect">
            <a:avLst/>
          </a:prstGeom>
          <a:blipFill>
            <a:blip r:embed="rId12"/>
            <a:stretch>
              <a:fillRect t="-28858" b="14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6" name="正方形/長方形 6"/>
          <p:cNvSpPr/>
          <p:nvPr/>
        </p:nvSpPr>
        <p:spPr>
          <a:xfrm>
            <a:off x="0" y="2218667"/>
            <a:ext cx="6858000" cy="7696000"/>
          </a:xfrm>
          <a:prstGeom prst="rect">
            <a:avLst/>
          </a:prstGeom>
          <a:blipFill>
            <a:blip r:embed="rId12"/>
            <a:stretch>
              <a:fillRect t="-28858" b="14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7" name="フッター プレースホルダー 4"/>
          <p:cNvSpPr>
            <a:spLocks noGrp="1"/>
          </p:cNvSpPr>
          <p:nvPr>
            <p:ph type="ftr" sz="quarter" idx="3"/>
          </p:nvPr>
        </p:nvSpPr>
        <p:spPr>
          <a:xfrm>
            <a:off x="2343150" y="320813"/>
            <a:ext cx="2171700" cy="527403"/>
          </a:xfrm>
          <a:prstGeom prst="rect">
            <a:avLst/>
          </a:prstGeom>
        </p:spPr>
        <p:txBody>
          <a:bodyPr vert="horz" lIns="91440" tIns="45720" rIns="91440" bIns="45720" rtlCol="0" anchor="ctr"/>
          <a:lstStyle>
            <a:lvl1pPr algn="ctr">
              <a:defRPr kumimoji="1" lang="ja-JP" altLang="en-US" sz="1200" kern="1200" dirty="0">
                <a:solidFill>
                  <a:schemeClr val="tx2">
                    <a:lumMod val="25000"/>
                  </a:schemeClr>
                </a:solidFill>
                <a:effectLst>
                  <a:outerShdw blurRad="76200" dist="152400" dir="5400000" algn="t" rotWithShape="0">
                    <a:schemeClr val="tx1">
                      <a:lumMod val="75000"/>
                      <a:alpha val="40000"/>
                    </a:schemeClr>
                  </a:outerShdw>
                </a:effectLst>
                <a:latin typeface="+mn-ea"/>
                <a:ea typeface="+mn-ea"/>
                <a:cs typeface="+mn-cs"/>
              </a:defRPr>
            </a:lvl1pPr>
          </a:lstStyle>
          <a:p>
            <a:endParaRPr lang="ja-JP" altLang="en-US" dirty="0"/>
          </a:p>
        </p:txBody>
      </p:sp>
      <p:sp>
        <p:nvSpPr>
          <p:cNvPr id="1028" name="テキスト プレースホルダー 2"/>
          <p:cNvSpPr>
            <a:spLocks noGrp="1"/>
          </p:cNvSpPr>
          <p:nvPr>
            <p:ph type="body" idx="1"/>
          </p:nvPr>
        </p:nvSpPr>
        <p:spPr>
          <a:xfrm>
            <a:off x="342900" y="1153004"/>
            <a:ext cx="6172200" cy="6171352"/>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endParaRPr kumimoji="1" lang="ja-JP" altLang="en-US" dirty="0"/>
          </a:p>
        </p:txBody>
      </p:sp>
      <p:sp>
        <p:nvSpPr>
          <p:cNvPr id="1029" name="タイトル プレースホルダー 1"/>
          <p:cNvSpPr>
            <a:spLocks noGrp="1"/>
          </p:cNvSpPr>
          <p:nvPr>
            <p:ph type="title"/>
          </p:nvPr>
        </p:nvSpPr>
        <p:spPr>
          <a:xfrm>
            <a:off x="202142" y="7346753"/>
            <a:ext cx="6453717" cy="1974731"/>
          </a:xfrm>
          <a:prstGeom prst="rect">
            <a:avLst/>
          </a:prstGeom>
        </p:spPr>
        <p:txBody>
          <a:bodyPr vert="horz" lIns="91440" tIns="45720" rIns="91440" bIns="45720" rtlCol="0" anchor="t">
            <a:noAutofit/>
          </a:bodyPr>
          <a:lstStyle/>
          <a:p>
            <a:r>
              <a:rPr kumimoji="1" lang="ja-JP" altLang="en-US" dirty="0" smtClean="0"/>
              <a:t>マスター タイトルの書式設定</a:t>
            </a:r>
            <a:endParaRPr kumimoji="1" lang="ja-JP" altLang="en-US" dirty="0"/>
          </a:p>
        </p:txBody>
      </p:sp>
      <p:sp>
        <p:nvSpPr>
          <p:cNvPr id="1030" name="日付プレースホルダー 3"/>
          <p:cNvSpPr>
            <a:spLocks noGrp="1"/>
          </p:cNvSpPr>
          <p:nvPr>
            <p:ph type="dt" sz="half" idx="2"/>
          </p:nvPr>
        </p:nvSpPr>
        <p:spPr>
          <a:xfrm>
            <a:off x="342900" y="320813"/>
            <a:ext cx="1600200" cy="527403"/>
          </a:xfrm>
          <a:prstGeom prst="rect">
            <a:avLst/>
          </a:prstGeom>
        </p:spPr>
        <p:txBody>
          <a:bodyPr vert="horz" lIns="91440" tIns="45720" rIns="91440" bIns="45720" rtlCol="0" anchor="ctr"/>
          <a:lstStyle>
            <a:lvl1pPr algn="l">
              <a:defRPr sz="1200">
                <a:solidFill>
                  <a:schemeClr val="tx2">
                    <a:lumMod val="25000"/>
                  </a:schemeClr>
                </a:solidFill>
                <a:effectLst>
                  <a:outerShdw blurRad="76200" dist="152400" dir="5400000" algn="t" rotWithShape="0">
                    <a:schemeClr val="tx1">
                      <a:lumMod val="75000"/>
                      <a:alpha val="40000"/>
                    </a:schemeClr>
                  </a:outerShdw>
                </a:effectLst>
                <a:latin typeface="+mn-ea"/>
                <a:ea typeface="+mn-ea"/>
              </a:defRPr>
            </a:lvl1pPr>
          </a:lstStyle>
          <a:p>
            <a:fld id="{F38E86DD-C52C-43E7-A550-0A1131B019A0}" type="datetimeFigureOut">
              <a:rPr lang="ja-JP" altLang="en-US" smtClean="0"/>
              <a:pPr/>
              <a:t>2015/3/4</a:t>
            </a:fld>
            <a:endParaRPr lang="ja-JP" altLang="en-US" dirty="0"/>
          </a:p>
        </p:txBody>
      </p:sp>
      <p:sp>
        <p:nvSpPr>
          <p:cNvPr id="1031" name="スライド番号プレースホルダー 5"/>
          <p:cNvSpPr>
            <a:spLocks noGrp="1"/>
          </p:cNvSpPr>
          <p:nvPr>
            <p:ph type="sldNum" sz="quarter" idx="4"/>
          </p:nvPr>
        </p:nvSpPr>
        <p:spPr>
          <a:xfrm>
            <a:off x="4914900" y="320813"/>
            <a:ext cx="1600200" cy="527403"/>
          </a:xfrm>
          <a:prstGeom prst="rect">
            <a:avLst/>
          </a:prstGeom>
        </p:spPr>
        <p:txBody>
          <a:bodyPr vert="horz" lIns="91440" tIns="45720" rIns="91440" bIns="45720" rtlCol="0" anchor="ctr"/>
          <a:lstStyle>
            <a:lvl1pPr algn="r">
              <a:defRPr kumimoji="1" lang="ja-JP" altLang="en-US" sz="1200" kern="1200" smtClean="0">
                <a:solidFill>
                  <a:schemeClr val="tx2">
                    <a:lumMod val="25000"/>
                  </a:schemeClr>
                </a:solidFill>
                <a:effectLst>
                  <a:outerShdw blurRad="76200" dist="152400" dir="5400000" algn="t" rotWithShape="0">
                    <a:schemeClr val="tx1">
                      <a:lumMod val="75000"/>
                      <a:alpha val="40000"/>
                    </a:schemeClr>
                  </a:outerShdw>
                </a:effectLst>
                <a:latin typeface="+mn-ea"/>
                <a:ea typeface="+mn-ea"/>
                <a:cs typeface="+mn-cs"/>
              </a:defRPr>
            </a:lvl1pPr>
          </a:lstStyle>
          <a:p>
            <a:fld id="{793C260A-B3D2-4131-BD43-DD9972324E54}" type="slidenum">
              <a:rPr lang="en-US" altLang="ja-JP" smtClean="0"/>
              <a:pPr/>
              <a:t>‹#›</a:t>
            </a:fld>
            <a:endParaRPr lang="en-US" dirty="0"/>
          </a:p>
        </p:txBody>
      </p:sp>
    </p:spTree>
  </p:cSld>
  <p:clrMap bg1="lt1" tx1="dk1" bg2="lt2" tx2="dk2" accent1="accent1" accent2="accent2" accent3="accent3" accent4="accent4" accent5="accent5" accent6="accent6" hlink="hlink" folHlink="folHlink"/>
  <p:sldLayoutIdLst>
    <p:sldLayoutId id="2147484477" r:id="rId1"/>
    <p:sldLayoutId id="2147484478" r:id="rId2"/>
    <p:sldLayoutId id="2147484479" r:id="rId3"/>
    <p:sldLayoutId id="2147484480" r:id="rId4"/>
    <p:sldLayoutId id="2147484481" r:id="rId5"/>
    <p:sldLayoutId id="2147484482" r:id="rId6"/>
    <p:sldLayoutId id="2147484483" r:id="rId7"/>
    <p:sldLayoutId id="2147484484" r:id="rId8"/>
    <p:sldLayoutId id="2147484485" r:id="rId9"/>
    <p:sldLayoutId id="2147484486" r:id="rId10"/>
    <p:sldLayoutId id="2147484487" r:id="rId11"/>
  </p:sldLayoutIdLst>
  <p:txStyles>
    <p:titleStyle>
      <a:lvl1pPr algn="ctr" defTabSz="914400" rtl="0" eaLnBrk="1" latinLnBrk="0" hangingPunct="1">
        <a:spcBef>
          <a:spcPct val="0"/>
        </a:spcBef>
        <a:buNone/>
        <a:defRPr kumimoji="1" sz="5400" b="1" kern="1200" cap="all" spc="-30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scaled="0"/>
            <a:tileRect/>
          </a:gradFill>
          <a:effectLst>
            <a:outerShdw blurRad="75057" dir="5400000" sy="-20000" rotWithShape="0">
              <a:schemeClr val="accent4">
                <a:lumMod val="50000"/>
                <a:alpha val="22000"/>
              </a:schemeClr>
            </a:outerShdw>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914400" rtl="0" eaLnBrk="1" latinLnBrk="0" hangingPunct="1">
        <a:spcBef>
          <a:spcPct val="20000"/>
        </a:spcBef>
        <a:buSzPct val="90000"/>
        <a:buFont typeface="Times New Roman" panose="02020603050405020304" pitchFamily="18" charset="0"/>
        <a:buChar char="§"/>
        <a:defRPr kumimoji="1" sz="3200" kern="1200">
          <a:solidFill>
            <a:schemeClr val="accent1">
              <a:lumMod val="50000"/>
            </a:schemeClr>
          </a:solidFill>
          <a:latin typeface="+mn-ea"/>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accent1">
              <a:lumMod val="50000"/>
            </a:schemeClr>
          </a:solidFill>
          <a:latin typeface="+mn-ea"/>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accent1">
              <a:lumMod val="50000"/>
            </a:schemeClr>
          </a:solidFill>
          <a:latin typeface="+mn-ea"/>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accent1">
              <a:lumMod val="50000"/>
            </a:schemeClr>
          </a:solidFill>
          <a:latin typeface="+mn-ea"/>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accent1">
              <a:lumMod val="50000"/>
            </a:schemeClr>
          </a:solidFill>
          <a:latin typeface="+mn-ea"/>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1800" kern="1200">
          <a:solidFill>
            <a:schemeClr val="accent1">
              <a:lumMod val="50000"/>
            </a:schemeClr>
          </a:solidFill>
          <a:latin typeface="+mn-ea"/>
          <a:ea typeface="+mn-ea"/>
          <a:cs typeface="+mn-cs"/>
        </a:defRPr>
      </a:lvl6pPr>
      <a:lvl7pPr marL="2868613" indent="-177800" algn="l" defTabSz="914400" rtl="0" eaLnBrk="1" latinLnBrk="0" hangingPunct="1">
        <a:spcBef>
          <a:spcPct val="20000"/>
        </a:spcBef>
        <a:buFont typeface="Arial" panose="020B0604020202020204" pitchFamily="34" charset="0"/>
        <a:buChar char="•"/>
        <a:defRPr kumimoji="1" sz="2000" kern="1200">
          <a:solidFill>
            <a:schemeClr val="accent1">
              <a:lumMod val="50000"/>
            </a:schemeClr>
          </a:solidFill>
          <a:latin typeface="+mn-ea"/>
          <a:ea typeface="+mn-ea"/>
          <a:cs typeface="+mn-cs"/>
        </a:defRPr>
      </a:lvl7pPr>
      <a:lvl8pPr marL="3230563" indent="-177800" algn="l" defTabSz="914400" rtl="0" eaLnBrk="1" latinLnBrk="0" hangingPunct="1">
        <a:spcBef>
          <a:spcPct val="20000"/>
        </a:spcBef>
        <a:buFont typeface="Arial" panose="020B0604020202020204" pitchFamily="34" charset="0"/>
        <a:buChar char="•"/>
        <a:defRPr kumimoji="1" sz="1400" kern="1200">
          <a:solidFill>
            <a:schemeClr val="accent1">
              <a:lumMod val="50000"/>
            </a:schemeClr>
          </a:solidFill>
          <a:latin typeface="+mn-ea"/>
          <a:ea typeface="+mn-ea"/>
          <a:cs typeface="+mn-cs"/>
        </a:defRPr>
      </a:lvl8pPr>
      <a:lvl9pPr marL="3590925" indent="-95250" algn="l" defTabSz="914400" rtl="0" eaLnBrk="1" latinLnBrk="0" hangingPunct="1">
        <a:spcBef>
          <a:spcPct val="20000"/>
        </a:spcBef>
        <a:buFont typeface="Arial" panose="020B0604020202020204" pitchFamily="34" charset="0"/>
        <a:buChar char="•"/>
        <a:defRPr kumimoji="1" sz="1200" kern="1200">
          <a:solidFill>
            <a:schemeClr val="accent1">
              <a:lumMod val="50000"/>
            </a:schemeClr>
          </a:solidFill>
          <a:latin typeface="+mn-ea"/>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3.png" /><Relationship Id="rId2" Type="http://schemas.openxmlformats.org/officeDocument/2006/relationships/slideLayout" Target="../slideLayouts/slideLayout1.xml" /><Relationship Id="rId3" Type="http://schemas.openxmlformats.org/officeDocument/2006/relationships/notesSlide" Target="../notesSlides/notesSlide1.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20" name="四角形 13"/>
          <p:cNvSpPr/>
          <p:nvPr/>
        </p:nvSpPr>
        <p:spPr>
          <a:xfrm>
            <a:off x="261000" y="1353065"/>
            <a:ext cx="6372225" cy="1511935"/>
          </a:xfrm>
          <a:prstGeom prst="rect">
            <a:avLst/>
          </a:prstGeom>
          <a:no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1600" b="1">
                <a:solidFill>
                  <a:schemeClr val="tx1"/>
                </a:solidFill>
                <a:latin typeface="メイリオ"/>
                <a:ea typeface="メイリオ"/>
                <a:cs typeface="+mn-lt"/>
              </a:rPr>
              <a:t>　ＩＣＴ機器等の導入や活用に向け、専門のアドバイザー</a:t>
            </a:r>
            <a:r>
              <a:rPr lang="ja-JP" altLang="en-US" sz="1600" b="1">
                <a:solidFill>
                  <a:schemeClr val="tx1"/>
                </a:solidFill>
                <a:latin typeface="メイリオ"/>
                <a:ea typeface="メイリオ"/>
                <a:cs typeface="+mn-lt"/>
              </a:rPr>
              <a:t>からアドバイスをし</a:t>
            </a:r>
            <a:r>
              <a:rPr lang="ja-JP" altLang="en-US" sz="1600" b="1">
                <a:solidFill>
                  <a:schemeClr val="tx1"/>
                </a:solidFill>
                <a:latin typeface="メイリオ"/>
                <a:ea typeface="メイリオ"/>
                <a:cs typeface="+mn-lt"/>
              </a:rPr>
              <a:t>ていただける</a:t>
            </a:r>
            <a:r>
              <a:rPr lang="ja-JP" altLang="en-US" sz="1600" b="1">
                <a:solidFill>
                  <a:schemeClr val="tx1"/>
                </a:solidFill>
                <a:latin typeface="メイリオ"/>
                <a:ea typeface="メイリオ"/>
                <a:cs typeface="+mn-lt"/>
              </a:rPr>
              <a:t>相談会を県内２会場で開催します。</a:t>
            </a:r>
            <a:endParaRPr lang="ja-JP" altLang="en-US" sz="1600" b="1">
              <a:solidFill>
                <a:schemeClr val="tx1"/>
              </a:solidFill>
              <a:latin typeface="メイリオ"/>
              <a:ea typeface="メイリオ"/>
              <a:cs typeface="+mn-lt"/>
            </a:endParaRPr>
          </a:p>
          <a:p>
            <a:pPr algn="l">
              <a:defRPr lang="ja-JP" altLang="en-US"/>
            </a:pPr>
            <a:r>
              <a:rPr lang="ja-JP" altLang="en-US" sz="1600" b="1">
                <a:solidFill>
                  <a:schemeClr val="tx1"/>
                </a:solidFill>
                <a:latin typeface="メイリオ"/>
                <a:ea typeface="メイリオ"/>
                <a:cs typeface="+mn-lt"/>
              </a:rPr>
              <a:t>　サービス種別、事業所規模を問わず</a:t>
            </a:r>
            <a:r>
              <a:rPr lang="ja-JP" altLang="en-US" sz="1600" b="1">
                <a:solidFill>
                  <a:schemeClr val="tx1"/>
                </a:solidFill>
                <a:latin typeface="メイリオ"/>
                <a:ea typeface="メイリオ"/>
                <a:cs typeface="+mn-lt"/>
              </a:rPr>
              <a:t>、デジタル化に少しでも興味のある方、業務改善にお悩みの方は積極的にお申込みください。</a:t>
            </a:r>
            <a:endParaRPr lang="ja-JP" altLang="en-US" sz="1600" b="1">
              <a:solidFill>
                <a:schemeClr val="tx1"/>
              </a:solidFill>
              <a:latin typeface="メイリオ"/>
              <a:ea typeface="メイリオ"/>
              <a:cs typeface="+mn-lt"/>
            </a:endParaRPr>
          </a:p>
          <a:p>
            <a:pPr algn="l">
              <a:lnSpc>
                <a:spcPts val="1000"/>
              </a:lnSpc>
              <a:spcBef>
                <a:spcPts val="0"/>
              </a:spcBef>
              <a:spcAft>
                <a:spcPts val="0"/>
              </a:spcAft>
              <a:defRPr lang="ja-JP" altLang="en-US"/>
            </a:pPr>
            <a:endParaRPr lang="ja-JP" altLang="en-US" sz="1600" b="1">
              <a:solidFill>
                <a:schemeClr val="tx1"/>
              </a:solidFill>
              <a:latin typeface="メイリオ"/>
              <a:ea typeface="メイリオ"/>
              <a:cs typeface="+mn-lt"/>
            </a:endParaRPr>
          </a:p>
          <a:p>
            <a:pPr algn="l">
              <a:defRPr lang="ja-JP" altLang="en-US"/>
            </a:pPr>
            <a:r>
              <a:rPr lang="ja-JP" altLang="en-US" sz="1600" b="1">
                <a:solidFill>
                  <a:schemeClr val="tx1"/>
                </a:solidFill>
                <a:latin typeface="メイリオ"/>
                <a:ea typeface="メイリオ"/>
                <a:cs typeface="+mn-lt"/>
              </a:rPr>
              <a:t>                             (アドバイザー委託先：社会福祉法人善光会)</a:t>
            </a:r>
            <a:endParaRPr lang="ja-JP" altLang="en-US" b="1">
              <a:solidFill>
                <a:schemeClr val="tx1"/>
              </a:solidFill>
              <a:latin typeface="メイリオ"/>
              <a:ea typeface="メイリオ"/>
              <a:cs typeface="+mn-lt"/>
            </a:endParaRPr>
          </a:p>
        </p:txBody>
      </p:sp>
      <p:sp>
        <p:nvSpPr>
          <p:cNvPr id="1121" name="図形 16"/>
          <p:cNvSpPr/>
          <p:nvPr/>
        </p:nvSpPr>
        <p:spPr>
          <a:xfrm>
            <a:off x="333000" y="8841000"/>
            <a:ext cx="6205606" cy="905887"/>
          </a:xfrm>
          <a:prstGeom prst="roundRect">
            <a:avLst>
              <a:gd name="adj" fmla="val 8125"/>
            </a:avLst>
          </a:prstGeom>
          <a:noFill/>
          <a:ln w="12700" cap="flat" cmpd="sng" algn="ctr">
            <a:solidFill>
              <a:schemeClr val="tx1"/>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t" anchorCtr="0"/>
          <a:p>
            <a:pPr algn="l">
              <a:lnSpc>
                <a:spcPct val="100000"/>
              </a:lnSpc>
              <a:spcBef>
                <a:spcPts val="0"/>
              </a:spcBef>
              <a:spcAft>
                <a:spcPts val="0"/>
              </a:spcAft>
              <a:defRPr lang="ja-JP" altLang="en-US"/>
            </a:pPr>
            <a:r>
              <a:rPr lang="ja-JP" altLang="en-US" sz="1600">
                <a:solidFill>
                  <a:schemeClr val="tx1"/>
                </a:solidFill>
                <a:latin typeface="メイリオ"/>
                <a:ea typeface="メイリオ"/>
              </a:rPr>
              <a:t>現地相談会に参加いただいた事業所については、今後実施予定のオンラインアドバイスの参加申込が可能となります。</a:t>
            </a:r>
            <a:endParaRPr lang="ja-JP" altLang="en-US">
              <a:solidFill>
                <a:schemeClr val="tx1"/>
              </a:solidFill>
              <a:latin typeface="メイリオ"/>
              <a:ea typeface="メイリオ"/>
            </a:endParaRPr>
          </a:p>
          <a:p>
            <a:pPr algn="l">
              <a:lnSpc>
                <a:spcPct val="100000"/>
              </a:lnSpc>
              <a:spcBef>
                <a:spcPts val="0"/>
              </a:spcBef>
              <a:spcAft>
                <a:spcPts val="0"/>
              </a:spcAft>
              <a:defRPr lang="ja-JP" altLang="en-US"/>
            </a:pPr>
            <a:r>
              <a:rPr lang="ja-JP" altLang="en-US" sz="1600">
                <a:solidFill>
                  <a:schemeClr val="tx1"/>
                </a:solidFill>
                <a:latin typeface="メイリオ"/>
                <a:ea typeface="メイリオ"/>
              </a:rPr>
              <a:t>（アドバイス可能な事業所数には限りがあります。）</a:t>
            </a:r>
            <a:endParaRPr lang="ja-JP" altLang="en-US">
              <a:solidFill>
                <a:schemeClr val="tx1"/>
              </a:solidFill>
              <a:latin typeface="メイリオ"/>
              <a:ea typeface="メイリオ"/>
            </a:endParaRPr>
          </a:p>
        </p:txBody>
      </p:sp>
      <p:sp>
        <p:nvSpPr>
          <p:cNvPr id="1122" name="四角形 420"/>
          <p:cNvSpPr/>
          <p:nvPr/>
        </p:nvSpPr>
        <p:spPr>
          <a:xfrm>
            <a:off x="-132" y="310939"/>
            <a:ext cx="6858132" cy="1114061"/>
          </a:xfrm>
          <a:prstGeom prst="rect">
            <a:avLst/>
          </a:prstGeom>
          <a:no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3200" b="1">
                <a:solidFill>
                  <a:schemeClr val="tx1"/>
                </a:solidFill>
                <a:latin typeface="Meiryo UI"/>
                <a:ea typeface="Meiryo UI"/>
                <a:cs typeface="+mn-lt"/>
              </a:rPr>
              <a:t>介護事業所デジタル化支援</a:t>
            </a:r>
            <a:endParaRPr lang="ja-JP" altLang="en-US" sz="3200" b="1">
              <a:solidFill>
                <a:schemeClr val="tx1"/>
              </a:solidFill>
              <a:latin typeface="Meiryo UI"/>
              <a:ea typeface="Meiryo UI"/>
              <a:cs typeface="+mn-lt"/>
            </a:endParaRPr>
          </a:p>
          <a:p>
            <a:pPr algn="ctr">
              <a:defRPr lang="ja-JP" altLang="en-US"/>
            </a:pPr>
            <a:r>
              <a:rPr lang="ja-JP" altLang="en-US" sz="3200" b="1">
                <a:solidFill>
                  <a:schemeClr val="tx1"/>
                </a:solidFill>
                <a:latin typeface="Meiryo UI"/>
                <a:ea typeface="Meiryo UI"/>
                <a:cs typeface="+mn-lt"/>
              </a:rPr>
              <a:t>現地相談会</a:t>
            </a:r>
            <a:endParaRPr lang="ja-JP" altLang="en-US" sz="3200" b="1">
              <a:solidFill>
                <a:schemeClr val="tx1"/>
              </a:solidFill>
              <a:latin typeface="Meiryo UI"/>
              <a:ea typeface="Meiryo UI"/>
              <a:cs typeface="+mn-lt"/>
            </a:endParaRPr>
          </a:p>
        </p:txBody>
      </p:sp>
      <p:sp>
        <p:nvSpPr>
          <p:cNvPr id="1123" name="図形 12"/>
          <p:cNvSpPr/>
          <p:nvPr/>
        </p:nvSpPr>
        <p:spPr>
          <a:xfrm>
            <a:off x="188905" y="6252790"/>
            <a:ext cx="6427133" cy="2588210"/>
          </a:xfrm>
          <a:prstGeom prst="roundRect">
            <a:avLst>
              <a:gd name="adj" fmla="val 8125"/>
            </a:avLst>
          </a:prstGeom>
          <a:noFill/>
          <a:ln w="19050" cap="flat" cmpd="sng" algn="ctr">
            <a:no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rIns="36000" anchor="t" anchorCtr="0"/>
          <a:p>
            <a:pPr algn="l">
              <a:lnSpc>
                <a:spcPts val="1300"/>
              </a:lnSpc>
              <a:spcBef>
                <a:spcPts val="0"/>
              </a:spcBef>
              <a:spcAft>
                <a:spcPts val="0"/>
              </a:spcAft>
              <a:defRPr lang="ja-JP" altLang="en-US"/>
            </a:pP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参 加 費　  無料</a:t>
            </a: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r>
              <a:rPr lang="ja-JP" altLang="en-US" sz="1600" b="1">
                <a:solidFill>
                  <a:schemeClr val="tx1"/>
                </a:solidFill>
                <a:latin typeface="メイリオ"/>
                <a:ea typeface="メイリオ"/>
                <a:cs typeface="+mn-lt"/>
              </a:rPr>
              <a:t>　申込方法　 電子申請サービスから申し込みください。</a:t>
            </a: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また、</a:t>
            </a:r>
            <a:r>
              <a:rPr lang="ja-JP" altLang="en-US" sz="1600" b="1">
                <a:solidFill>
                  <a:schemeClr val="tx1"/>
                </a:solidFill>
                <a:latin typeface="メイリオ"/>
                <a:ea typeface="メイリオ"/>
                <a:cs typeface="+mn-lt"/>
              </a:rPr>
              <a:t>裏面の参加申込票をFAXで提出す</a:t>
            </a: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 </a:t>
            </a:r>
            <a:r>
              <a:rPr lang="ja-JP" altLang="en-US" sz="1600" b="1">
                <a:solidFill>
                  <a:schemeClr val="tx1"/>
                </a:solidFill>
                <a:latin typeface="メイリオ"/>
                <a:ea typeface="メイリオ"/>
                <a:cs typeface="+mn-lt"/>
              </a:rPr>
              <a:t>ること</a:t>
            </a:r>
            <a:r>
              <a:rPr lang="ja-JP" altLang="en-US" sz="1600" b="1">
                <a:solidFill>
                  <a:schemeClr val="tx1"/>
                </a:solidFill>
                <a:latin typeface="メイリオ"/>
                <a:ea typeface="メイリオ"/>
                <a:cs typeface="+mn-lt"/>
              </a:rPr>
              <a:t>でもお申込みい</a:t>
            </a:r>
            <a:r>
              <a:rPr lang="ja-JP" altLang="en-US" sz="1600" b="1">
                <a:solidFill>
                  <a:schemeClr val="tx1"/>
                </a:solidFill>
                <a:latin typeface="メイリオ"/>
                <a:ea typeface="メイリオ"/>
                <a:cs typeface="+mn-lt"/>
              </a:rPr>
              <a:t>ただけます。</a:t>
            </a: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endParaRPr lang="ja-JP" altLang="en-US">
              <a:solidFill>
                <a:schemeClr val="tx1"/>
              </a:solidFill>
            </a:endParaRPr>
          </a:p>
          <a:p>
            <a:pPr algn="l">
              <a:lnSpc>
                <a:spcPts val="1300"/>
              </a:lnSpc>
              <a:spcBef>
                <a:spcPts val="0"/>
              </a:spcBef>
              <a:spcAft>
                <a:spcPts val="0"/>
              </a:spcAft>
              <a:defRPr lang="ja-JP" altLang="en-US"/>
            </a:pP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r>
              <a:rPr lang="ja-JP" altLang="en-US" sz="1600" b="1">
                <a:solidFill>
                  <a:schemeClr val="tx1"/>
                </a:solidFill>
                <a:latin typeface="メイリオ"/>
                <a:ea typeface="メイリオ"/>
                <a:cs typeface="+mn-lt"/>
              </a:rPr>
              <a:t>   申込期限：令和５年１０月１３日（金）16：00まで</a:t>
            </a: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endParaRPr lang="ja-JP" altLang="en-US" sz="1600" b="1">
              <a:solidFill>
                <a:schemeClr val="tx1"/>
              </a:solidFill>
              <a:latin typeface="メイリオ"/>
              <a:ea typeface="メイリオ"/>
              <a:cs typeface="+mn-lt"/>
            </a:endParaRPr>
          </a:p>
          <a:p>
            <a:pPr algn="l">
              <a:lnSpc>
                <a:spcPts val="1300"/>
              </a:lnSpc>
              <a:spcBef>
                <a:spcPts val="0"/>
              </a:spcBef>
              <a:spcAft>
                <a:spcPts val="0"/>
              </a:spcAft>
              <a:defRPr lang="ja-JP" altLang="en-US"/>
            </a:pPr>
            <a:r>
              <a:rPr lang="ja-JP" altLang="en-US" sz="1600" b="1">
                <a:solidFill>
                  <a:schemeClr val="tx1"/>
                </a:solidFill>
                <a:latin typeface="メイリオ"/>
                <a:ea typeface="メイリオ"/>
                <a:cs typeface="+mn-lt"/>
              </a:rPr>
              <a:t>　相談時間　 １</a:t>
            </a:r>
            <a:r>
              <a:rPr lang="ja-JP" altLang="en-US" sz="1600" b="1">
                <a:solidFill>
                  <a:schemeClr val="tx1"/>
                </a:solidFill>
                <a:latin typeface="メイリオ"/>
                <a:ea typeface="メイリオ"/>
                <a:cs typeface="+mn-lt"/>
              </a:rPr>
              <a:t>事業所</a:t>
            </a:r>
            <a:r>
              <a:rPr lang="ja-JP" altLang="en-US" sz="1600" b="1">
                <a:solidFill>
                  <a:schemeClr val="tx1"/>
                </a:solidFill>
                <a:latin typeface="メイリオ"/>
                <a:ea typeface="メイリオ"/>
                <a:cs typeface="+mn-lt"/>
              </a:rPr>
              <a:t>あたり40</a:t>
            </a:r>
            <a:r>
              <a:rPr lang="ja-JP" altLang="en-US" sz="1600" b="1">
                <a:solidFill>
                  <a:schemeClr val="tx1"/>
                </a:solidFill>
                <a:latin typeface="メイリオ"/>
                <a:ea typeface="メイリオ"/>
                <a:cs typeface="+mn-lt"/>
              </a:rPr>
              <a:t>分まで（詳細は裏面参照）</a:t>
            </a:r>
            <a:endParaRPr lang="ja-JP" altLang="en-US" sz="1600" b="1">
              <a:solidFill>
                <a:schemeClr val="tx1"/>
              </a:solidFill>
              <a:latin typeface="メイリオ"/>
              <a:ea typeface="メイリオ"/>
              <a:cs typeface="+mn-lt"/>
            </a:endParaRPr>
          </a:p>
        </p:txBody>
      </p:sp>
      <p:sp>
        <p:nvSpPr>
          <p:cNvPr id="1124" name="図形 2824"/>
          <p:cNvSpPr/>
          <p:nvPr/>
        </p:nvSpPr>
        <p:spPr>
          <a:xfrm>
            <a:off x="202952" y="3083520"/>
            <a:ext cx="6407785" cy="1362202"/>
          </a:xfrm>
          <a:prstGeom prst="roundRect">
            <a:avLst>
              <a:gd name="adj" fmla="val 0"/>
            </a:avLst>
          </a:prstGeom>
          <a:solidFill>
            <a:schemeClr val="bg1"/>
          </a:solidFill>
          <a:ln w="19050" cap="flat" cmpd="sng" algn="ctr">
            <a:solidFill>
              <a:srgbClr val="5DFF57"/>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tIns="108000" rIns="36000" anchor="t" anchorCtr="0"/>
          <a:p>
            <a:pPr algn="l">
              <a:lnSpc>
                <a:spcPts val="2400"/>
              </a:lnSpc>
              <a:spcBef>
                <a:spcPts val="0"/>
              </a:spcBef>
              <a:spcAft>
                <a:spcPts val="0"/>
              </a:spcAft>
              <a:defRPr lang="ja-JP" altLang="en-US"/>
            </a:pPr>
            <a:r>
              <a:rPr lang="ja-JP" altLang="en-US" sz="1600">
                <a:solidFill>
                  <a:schemeClr val="tx1"/>
                </a:solidFill>
                <a:latin typeface="メイリオ"/>
                <a:ea typeface="メイリオ"/>
                <a:cs typeface="+mn-lt"/>
              </a:rPr>
              <a:t>　日時　令和５年１０月１５日（日）　12：00～</a:t>
            </a:r>
            <a:endParaRPr lang="ja-JP" altLang="en-US" sz="1600">
              <a:solidFill>
                <a:schemeClr val="tx1"/>
              </a:solidFill>
              <a:latin typeface="メイリオ"/>
              <a:ea typeface="メイリオ"/>
              <a:cs typeface="+mn-lt"/>
            </a:endParaRPr>
          </a:p>
          <a:p>
            <a:pPr algn="l">
              <a:lnSpc>
                <a:spcPts val="2400"/>
              </a:lnSpc>
              <a:spcBef>
                <a:spcPts val="0"/>
              </a:spcBef>
              <a:spcAft>
                <a:spcPts val="0"/>
              </a:spcAft>
              <a:defRPr lang="ja-JP" altLang="en-US"/>
            </a:pP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場所   高知県立県民文化ホール　第１０多目的室</a:t>
            </a:r>
            <a:endParaRPr lang="ja-JP" altLang="en-US" sz="1600">
              <a:solidFill>
                <a:schemeClr val="tx1"/>
              </a:solidFill>
              <a:latin typeface="メイリオ"/>
              <a:ea typeface="メイリオ"/>
              <a:cs typeface="+mn-lt"/>
            </a:endParaRPr>
          </a:p>
          <a:p>
            <a:pPr algn="l">
              <a:lnSpc>
                <a:spcPts val="2400"/>
              </a:lnSpc>
              <a:spcBef>
                <a:spcPts val="0"/>
              </a:spcBef>
              <a:spcAft>
                <a:spcPts val="0"/>
              </a:spcAft>
              <a:defRPr lang="ja-JP" altLang="en-US"/>
            </a:pP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（高知市本町4-3-30）</a:t>
            </a:r>
            <a:endParaRPr lang="ja-JP" altLang="en-US" sz="1600">
              <a:solidFill>
                <a:schemeClr val="tx1"/>
              </a:solidFill>
              <a:latin typeface="メイリオ"/>
              <a:ea typeface="メイリオ"/>
              <a:cs typeface="+mn-lt"/>
            </a:endParaRPr>
          </a:p>
          <a:p>
            <a:pPr algn="l">
              <a:lnSpc>
                <a:spcPts val="2400"/>
              </a:lnSpc>
              <a:spcBef>
                <a:spcPts val="0"/>
              </a:spcBef>
              <a:spcAft>
                <a:spcPts val="0"/>
              </a:spcAft>
              <a:defRPr lang="ja-JP" altLang="en-US"/>
            </a:pPr>
            <a:r>
              <a:rPr lang="ja-JP" altLang="en-US" sz="1600">
                <a:solidFill>
                  <a:schemeClr val="tx1"/>
                </a:solidFill>
                <a:latin typeface="メイリオ"/>
                <a:ea typeface="メイリオ"/>
                <a:cs typeface="+mn-lt"/>
              </a:rPr>
              <a:t>　定員   ２０事業所</a:t>
            </a:r>
            <a:endParaRPr lang="ja-JP" altLang="en-US" sz="1600">
              <a:solidFill>
                <a:schemeClr val="tx1"/>
              </a:solidFill>
              <a:latin typeface="メイリオ"/>
              <a:ea typeface="メイリオ"/>
              <a:cs typeface="+mn-lt"/>
            </a:endParaRPr>
          </a:p>
        </p:txBody>
      </p:sp>
      <p:sp>
        <p:nvSpPr>
          <p:cNvPr id="1125" name="図形 2825"/>
          <p:cNvSpPr/>
          <p:nvPr/>
        </p:nvSpPr>
        <p:spPr>
          <a:xfrm>
            <a:off x="288934" y="2865000"/>
            <a:ext cx="2051685" cy="323850"/>
          </a:xfrm>
          <a:prstGeom prst="roundRect">
            <a:avLst/>
          </a:prstGeom>
          <a:solidFill>
            <a:srgbClr val="5DFF57"/>
          </a:solidFill>
          <a:ln w="22225"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tIns="36000" bIns="36000" anchor="ctr"/>
          <a:p>
            <a:pPr algn="ctr">
              <a:defRPr lang="ja-JP" altLang="en-US"/>
            </a:pPr>
            <a:r>
              <a:rPr lang="ja-JP" altLang="en-US">
                <a:latin typeface="メイリオ"/>
                <a:ea typeface="メイリオ"/>
              </a:rPr>
              <a:t>高知会場</a:t>
            </a:r>
            <a:endParaRPr lang="ja-JP" altLang="en-US">
              <a:latin typeface="メイリオ"/>
              <a:ea typeface="メイリオ"/>
            </a:endParaRPr>
          </a:p>
        </p:txBody>
      </p:sp>
      <p:sp>
        <p:nvSpPr>
          <p:cNvPr id="1126" name="図形 2826"/>
          <p:cNvSpPr/>
          <p:nvPr/>
        </p:nvSpPr>
        <p:spPr>
          <a:xfrm>
            <a:off x="189000" y="4811495"/>
            <a:ext cx="6407785" cy="1362109"/>
          </a:xfrm>
          <a:prstGeom prst="roundRect">
            <a:avLst>
              <a:gd name="adj" fmla="val 0"/>
            </a:avLst>
          </a:prstGeom>
          <a:solidFill>
            <a:schemeClr val="bg1"/>
          </a:solidFill>
          <a:ln w="19050" cap="flat" cmpd="sng" algn="ctr">
            <a:solidFill>
              <a:srgbClr val="5DFF57"/>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lIns="36000" tIns="108000" rIns="36000" anchor="t" anchorCtr="0"/>
          <a:p>
            <a:pPr algn="l">
              <a:lnSpc>
                <a:spcPts val="2400"/>
              </a:lnSpc>
              <a:spcBef>
                <a:spcPts val="0"/>
              </a:spcBef>
              <a:spcAft>
                <a:spcPts val="0"/>
              </a:spcAft>
              <a:defRPr lang="ja-JP" altLang="en-US"/>
            </a:pPr>
            <a:r>
              <a:rPr lang="ja-JP" altLang="en-US" sz="1600">
                <a:solidFill>
                  <a:schemeClr val="tx1"/>
                </a:solidFill>
                <a:latin typeface="メイリオ"/>
                <a:ea typeface="メイリオ"/>
                <a:cs typeface="+mn-lt"/>
              </a:rPr>
              <a:t>　日時　令和５年１０月１６日（月）　12：30～</a:t>
            </a:r>
            <a:endParaRPr lang="ja-JP" altLang="en-US" sz="1600">
              <a:solidFill>
                <a:schemeClr val="tx1"/>
              </a:solidFill>
              <a:latin typeface="メイリオ"/>
              <a:ea typeface="メイリオ"/>
              <a:cs typeface="+mn-lt"/>
            </a:endParaRPr>
          </a:p>
          <a:p>
            <a:pPr algn="l">
              <a:lnSpc>
                <a:spcPts val="2400"/>
              </a:lnSpc>
              <a:spcBef>
                <a:spcPts val="0"/>
              </a:spcBef>
              <a:spcAft>
                <a:spcPts val="0"/>
              </a:spcAft>
              <a:defRPr lang="ja-JP" altLang="en-US"/>
            </a:pPr>
            <a:r>
              <a:rPr lang="ja-JP" altLang="en-US" sz="1600">
                <a:solidFill>
                  <a:schemeClr val="tx1"/>
                </a:solidFill>
                <a:latin typeface="メイリオ"/>
                <a:ea typeface="メイリオ"/>
                <a:cs typeface="+mn-lt"/>
              </a:rPr>
              <a:t>　</a:t>
            </a:r>
            <a:r>
              <a:rPr lang="ja-JP" altLang="en-US" sz="1600">
                <a:solidFill>
                  <a:schemeClr val="tx1"/>
                </a:solidFill>
                <a:latin typeface="メイリオ"/>
                <a:ea typeface="メイリオ"/>
                <a:cs typeface="+mn-lt"/>
              </a:rPr>
              <a:t>場所   四万十市立文化ホール　小会議室</a:t>
            </a:r>
            <a:endParaRPr lang="ja-JP" altLang="en-US" sz="1600">
              <a:solidFill>
                <a:schemeClr val="tx1"/>
              </a:solidFill>
              <a:latin typeface="メイリオ"/>
              <a:ea typeface="メイリオ"/>
              <a:cs typeface="+mn-lt"/>
            </a:endParaRPr>
          </a:p>
          <a:p>
            <a:pPr algn="l">
              <a:lnSpc>
                <a:spcPts val="2400"/>
              </a:lnSpc>
              <a:spcBef>
                <a:spcPts val="0"/>
              </a:spcBef>
              <a:spcAft>
                <a:spcPts val="0"/>
              </a:spcAft>
              <a:defRPr lang="ja-JP" altLang="en-US"/>
            </a:pPr>
            <a:r>
              <a:rPr lang="ja-JP" altLang="en-US" sz="1600">
                <a:solidFill>
                  <a:schemeClr val="tx1"/>
                </a:solidFill>
                <a:latin typeface="メイリオ"/>
                <a:ea typeface="メイリオ"/>
                <a:cs typeface="+mn-lt"/>
              </a:rPr>
              <a:t>　　　 （四万十市中村桜町2-1）</a:t>
            </a:r>
            <a:endParaRPr lang="ja-JP" altLang="en-US" sz="1600">
              <a:solidFill>
                <a:schemeClr val="tx1"/>
              </a:solidFill>
              <a:latin typeface="メイリオ"/>
              <a:ea typeface="メイリオ"/>
              <a:cs typeface="+mn-lt"/>
            </a:endParaRPr>
          </a:p>
          <a:p>
            <a:pPr algn="l">
              <a:lnSpc>
                <a:spcPts val="2400"/>
              </a:lnSpc>
              <a:spcBef>
                <a:spcPts val="0"/>
              </a:spcBef>
              <a:spcAft>
                <a:spcPts val="0"/>
              </a:spcAft>
              <a:defRPr lang="ja-JP" altLang="en-US"/>
            </a:pPr>
            <a:r>
              <a:rPr lang="ja-JP" altLang="en-US" sz="1600">
                <a:solidFill>
                  <a:schemeClr val="tx1"/>
                </a:solidFill>
                <a:latin typeface="メイリオ"/>
                <a:ea typeface="メイリオ"/>
                <a:cs typeface="+mn-lt"/>
              </a:rPr>
              <a:t>　定員   １０事業所</a:t>
            </a:r>
            <a:endParaRPr lang="ja-JP" altLang="en-US" sz="1600">
              <a:solidFill>
                <a:schemeClr val="tx1"/>
              </a:solidFill>
              <a:latin typeface="メイリオ"/>
              <a:ea typeface="メイリオ"/>
              <a:cs typeface="+mn-lt"/>
            </a:endParaRPr>
          </a:p>
        </p:txBody>
      </p:sp>
      <p:sp>
        <p:nvSpPr>
          <p:cNvPr id="1127" name="図形 2827"/>
          <p:cNvSpPr/>
          <p:nvPr/>
        </p:nvSpPr>
        <p:spPr>
          <a:xfrm>
            <a:off x="274982" y="4593000"/>
            <a:ext cx="2051685" cy="323850"/>
          </a:xfrm>
          <a:prstGeom prst="roundRect">
            <a:avLst/>
          </a:prstGeom>
          <a:solidFill>
            <a:srgbClr val="5DFF57"/>
          </a:solidFill>
          <a:ln w="22225"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tIns="36000" bIns="36000" anchor="ctr"/>
          <a:p>
            <a:pPr algn="ctr">
              <a:defRPr lang="ja-JP" altLang="en-US"/>
            </a:pPr>
            <a:r>
              <a:rPr lang="ja-JP" altLang="en-US">
                <a:latin typeface="メイリオ"/>
                <a:ea typeface="メイリオ"/>
              </a:rPr>
              <a:t>四万十会場</a:t>
            </a:r>
            <a:endParaRPr lang="ja-JP" altLang="en-US">
              <a:latin typeface="メイリオ"/>
              <a:ea typeface="メイリオ"/>
            </a:endParaRPr>
          </a:p>
        </p:txBody>
      </p:sp>
      <p:sp>
        <p:nvSpPr>
          <p:cNvPr id="1128" name="図形 5801"/>
          <p:cNvSpPr/>
          <p:nvPr/>
        </p:nvSpPr>
        <p:spPr>
          <a:xfrm>
            <a:off x="5409015" y="21150"/>
            <a:ext cx="1403985" cy="323850"/>
          </a:xfrm>
          <a:prstGeom prst="roundRect">
            <a:avLst/>
          </a:prstGeom>
          <a:solidFill>
            <a:srgbClr val="FF0000"/>
          </a:solidFill>
          <a:ln w="22225"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54000" rIns="36000" bIns="0" anchor="ctr" anchorCtr="1"/>
          <a:p>
            <a:pPr algn="ctr">
              <a:defRPr lang="ja-JP" altLang="en-US"/>
            </a:pPr>
            <a:r>
              <a:rPr lang="ja-JP" altLang="en-US" sz="1600" b="1">
                <a:latin typeface="メイリオ"/>
                <a:ea typeface="メイリオ"/>
              </a:rPr>
              <a:t>完全予約制</a:t>
            </a:r>
            <a:endParaRPr lang="ja-JP" altLang="en-US" b="1">
              <a:latin typeface="メイリオ"/>
              <a:ea typeface="メイリオ"/>
            </a:endParaRPr>
          </a:p>
        </p:txBody>
      </p:sp>
      <p:pic>
        <p:nvPicPr>
          <p:cNvPr id="1129" name="図 24"/>
          <p:cNvPicPr>
            <a:picLocks noChangeAspect="1"/>
          </p:cNvPicPr>
          <p:nvPr/>
        </p:nvPicPr>
        <p:blipFill>
          <a:blip r:embed="rId1"/>
          <a:srcRect l="6874" t="6874" r="1874" b="1250"/>
          <a:stretch>
            <a:fillRect/>
          </a:stretch>
        </p:blipFill>
        <p:spPr>
          <a:xfrm>
            <a:off x="5447665" y="6468391"/>
            <a:ext cx="1293335" cy="1302193"/>
          </a:xfrm>
          <a:prstGeom prst="rect">
            <a:avLst/>
          </a:prstGeom>
          <a:ln>
            <a:solidFill>
              <a:schemeClr val="tx1"/>
            </a:solidFill>
          </a:ln>
        </p:spPr>
      </p:pic>
      <p:sp>
        <p:nvSpPr>
          <p:cNvPr id="1130" name="図形 25"/>
          <p:cNvSpPr/>
          <p:nvPr/>
        </p:nvSpPr>
        <p:spPr>
          <a:xfrm>
            <a:off x="548905" y="7548391"/>
            <a:ext cx="4824095" cy="252095"/>
          </a:xfrm>
          <a:prstGeom prst="homePlate">
            <a:avLst>
              <a:gd name="adj" fmla="val 75610"/>
            </a:avLst>
          </a:prstGeom>
          <a:solidFill>
            <a:srgbClr val="5DFF57"/>
          </a:solidFill>
          <a:ln w="22225"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p>
            <a:pPr algn="l">
              <a:defRPr lang="ja-JP" altLang="en-US"/>
            </a:pPr>
            <a:r>
              <a:rPr lang="ja-JP" altLang="en-US" sz="1200" b="0" u="none">
                <a:solidFill>
                  <a:schemeClr val="tx1"/>
                </a:solidFill>
              </a:rPr>
              <a:t>　https://apply.e-tumo.jp/pref-kochi-u/offer/offerList_detail?tempSeq=7666</a:t>
            </a:r>
            <a:endParaRPr lang="ja-JP" altLang="en-US" sz="1400" b="0" u="none">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p:graphicFrame>
        <p:nvGraphicFramePr>
          <p:cNvPr id="1136" name="四角形 22"/>
          <p:cNvGraphicFramePr>
            <a:graphicFrameLocks noGrp="1"/>
          </p:cNvGraphicFramePr>
          <p:nvPr/>
        </p:nvGraphicFramePr>
        <p:xfrm>
          <a:off x="2637000" y="4656472"/>
          <a:ext cx="3853087" cy="3264240"/>
        </p:xfrm>
        <a:graphic>
          <a:graphicData uri="http://schemas.openxmlformats.org/drawingml/2006/table">
            <a:tbl>
              <a:tblPr firstRow="1" bandRow="1">
                <a:tableStyleId>{5C22544A-7EE6-4342-B048-85BDC9FD1C3A}</a:tableStyleId>
              </a:tblPr>
              <a:tblGrid>
                <a:gridCol w="2880902"/>
                <a:gridCol w="972185"/>
              </a:tblGrid>
              <a:tr h="323850">
                <a:tc>
                  <a:txBody>
                    <a:bodyPr/>
                    <a:lstStyle/>
                    <a:p>
                      <a:pPr algn="l"/>
                      <a:r>
                        <a:rPr kumimoji="1" lang="ja-JP" altLang="en-US" sz="1600" b="1" dirty="0">
                          <a:solidFill>
                            <a:srgbClr val="000000"/>
                          </a:solidFill>
                          <a:latin typeface="メイリオ"/>
                          <a:ea typeface="メイリオ"/>
                        </a:rPr>
                        <a:t>①　12：00　～　12：40</a:t>
                      </a:r>
                      <a:endParaRPr kumimoji="1" lang="ja-JP" altLang="en-US" sz="1600" b="1" dirty="0">
                        <a:solidFill>
                          <a:srgbClr val="000000"/>
                        </a:solidFill>
                        <a:latin typeface="メイリオ"/>
                        <a:ea typeface="メイリオ"/>
                      </a:endParaRPr>
                    </a:p>
                  </a:txBody>
                  <a:tcPr marL="91440" marR="9144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solidFill>
                          <a:srgbClr val="000000"/>
                        </a:solidFill>
                        <a:latin typeface="メイリオ"/>
                        <a:ea typeface="メイリオ"/>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②　12：45　～　13：25</a:t>
                      </a:r>
                      <a:endParaRPr kumimoji="1" lang="ja-JP" altLang="en-US" sz="1600" b="1" dirty="0">
                        <a:latin typeface="メイリオ"/>
                        <a:ea typeface="メイリオ"/>
                      </a:endParaRPr>
                    </a:p>
                  </a:txBody>
                  <a:tcPr marL="91440" marR="9144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③　13：30　～　14：10</a:t>
                      </a:r>
                      <a:endParaRPr kumimoji="1" lang="ja-JP" altLang="en-US" sz="1600" b="1" dirty="0">
                        <a:solidFill>
                          <a:srgbClr val="000000"/>
                        </a:solidFill>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④　14：15　～　14：55</a:t>
                      </a:r>
                      <a:endParaRPr kumimoji="1" lang="ja-JP" altLang="en-US" sz="1600" b="1" dirty="0">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⑤　15：00　～　15：40</a:t>
                      </a:r>
                      <a:endParaRPr kumimoji="1" lang="ja-JP" altLang="en-US" sz="1600" b="1" dirty="0">
                        <a:solidFill>
                          <a:srgbClr val="000000"/>
                        </a:solidFill>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⑥　15：45　～　16：25</a:t>
                      </a:r>
                      <a:endParaRPr kumimoji="1" lang="ja-JP" altLang="en-US" sz="1600" b="1" dirty="0">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⑦　17：30　～　18：10</a:t>
                      </a:r>
                      <a:endParaRPr kumimoji="1" lang="ja-JP" altLang="en-US" sz="1600" b="1" dirty="0">
                        <a:solidFill>
                          <a:srgbClr val="000000"/>
                        </a:solidFill>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⑧　18：15　～　18：55</a:t>
                      </a:r>
                      <a:endParaRPr kumimoji="1" lang="ja-JP" altLang="en-US" sz="1600" b="1" dirty="0">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⑨　19：00　～　19：40</a:t>
                      </a:r>
                      <a:endParaRPr kumimoji="1" lang="ja-JP" altLang="en-US" sz="1600" b="1" dirty="0">
                        <a:solidFill>
                          <a:srgbClr val="000000"/>
                        </a:solidFill>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⑩　19：45　～　20：25</a:t>
                      </a:r>
                      <a:endParaRPr kumimoji="1" lang="ja-JP" altLang="en-US" sz="1600" b="1" dirty="0">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sp>
        <p:nvSpPr>
          <p:cNvPr id="1137" name="四角形 28"/>
          <p:cNvSpPr/>
          <p:nvPr/>
        </p:nvSpPr>
        <p:spPr>
          <a:xfrm>
            <a:off x="0" y="1534078"/>
            <a:ext cx="2600175" cy="538922"/>
          </a:xfrm>
          <a:prstGeom prst="rect">
            <a:avLst/>
          </a:prstGeom>
          <a:no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b="0">
                <a:solidFill>
                  <a:schemeClr val="tx1"/>
                </a:solidFill>
                <a:latin typeface="メイリオ"/>
                <a:ea typeface="メイリオ"/>
                <a:cs typeface="+mn-lt"/>
              </a:rPr>
              <a:t>　１.申込者概要</a:t>
            </a:r>
            <a:endParaRPr lang="ja-JP" altLang="en-US" b="0">
              <a:solidFill>
                <a:schemeClr val="tx1"/>
              </a:solidFill>
              <a:latin typeface="メイリオ"/>
              <a:ea typeface="メイリオ"/>
              <a:cs typeface="+mn-lt"/>
            </a:endParaRPr>
          </a:p>
        </p:txBody>
      </p:sp>
      <p:sp>
        <p:nvSpPr>
          <p:cNvPr id="1138" name="図形 29"/>
          <p:cNvSpPr/>
          <p:nvPr/>
        </p:nvSpPr>
        <p:spPr>
          <a:xfrm>
            <a:off x="405000" y="8068370"/>
            <a:ext cx="2051685" cy="1636630"/>
          </a:xfrm>
          <a:prstGeom prst="roundRect">
            <a:avLst>
              <a:gd name="adj" fmla="val 8475"/>
            </a:avLst>
          </a:prstGeom>
          <a:solidFill>
            <a:srgbClr val="5DFF57"/>
          </a:solidFill>
          <a:ln w="22225"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tIns="36000" bIns="36000" anchor="ctr"/>
          <a:p>
            <a:pPr algn="ctr">
              <a:defRPr lang="ja-JP" altLang="en-US"/>
            </a:pPr>
            <a:r>
              <a:rPr lang="ja-JP" altLang="en-US">
                <a:latin typeface="メイリオ"/>
                <a:ea typeface="メイリオ"/>
              </a:rPr>
              <a:t>四万十会場</a:t>
            </a:r>
            <a:endParaRPr lang="ja-JP" altLang="en-US">
              <a:latin typeface="メイリオ"/>
              <a:ea typeface="メイリオ"/>
            </a:endParaRPr>
          </a:p>
          <a:p>
            <a:pPr algn="ctr">
              <a:defRPr lang="ja-JP" altLang="en-US"/>
            </a:pPr>
            <a:r>
              <a:rPr lang="ja-JP" altLang="en-US">
                <a:latin typeface="メイリオ"/>
                <a:ea typeface="メイリオ"/>
              </a:rPr>
              <a:t>（10/16）</a:t>
            </a:r>
            <a:endParaRPr lang="ja-JP" altLang="en-US">
              <a:latin typeface="メイリオ"/>
              <a:ea typeface="メイリオ"/>
            </a:endParaRPr>
          </a:p>
        </p:txBody>
      </p:sp>
      <p:sp>
        <p:nvSpPr>
          <p:cNvPr id="1139" name="図形 30"/>
          <p:cNvSpPr/>
          <p:nvPr/>
        </p:nvSpPr>
        <p:spPr>
          <a:xfrm>
            <a:off x="405000" y="4651629"/>
            <a:ext cx="2051685" cy="3272741"/>
          </a:xfrm>
          <a:prstGeom prst="roundRect">
            <a:avLst>
              <a:gd name="adj" fmla="val 8475"/>
            </a:avLst>
          </a:prstGeom>
          <a:solidFill>
            <a:srgbClr val="5DFF57"/>
          </a:solidFill>
          <a:ln w="22225"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tIns="36000" bIns="36000" anchor="ctr"/>
          <a:p>
            <a:pPr algn="ctr">
              <a:defRPr lang="ja-JP" altLang="en-US"/>
            </a:pPr>
            <a:r>
              <a:rPr lang="ja-JP" altLang="en-US">
                <a:latin typeface="メイリオ"/>
                <a:ea typeface="メイリオ"/>
              </a:rPr>
              <a:t>高知会場</a:t>
            </a:r>
            <a:endParaRPr lang="ja-JP" altLang="en-US">
              <a:latin typeface="メイリオ"/>
              <a:ea typeface="メイリオ"/>
            </a:endParaRPr>
          </a:p>
          <a:p>
            <a:pPr algn="ctr">
              <a:defRPr lang="ja-JP" altLang="en-US"/>
            </a:pPr>
            <a:r>
              <a:rPr lang="ja-JP" altLang="en-US">
                <a:latin typeface="メイリオ"/>
                <a:ea typeface="メイリオ"/>
              </a:rPr>
              <a:t>（10/15）</a:t>
            </a:r>
            <a:endParaRPr lang="ja-JP" altLang="en-US">
              <a:latin typeface="メイリオ"/>
              <a:ea typeface="メイリオ"/>
            </a:endParaRPr>
          </a:p>
        </p:txBody>
      </p:sp>
      <p:graphicFrame>
        <p:nvGraphicFramePr>
          <p:cNvPr id="1140" name="四角形 26"/>
          <p:cNvGraphicFramePr>
            <a:graphicFrameLocks noGrp="1"/>
          </p:cNvGraphicFramePr>
          <p:nvPr/>
        </p:nvGraphicFramePr>
        <p:xfrm>
          <a:off x="2637000" y="8068779"/>
          <a:ext cx="3851910" cy="1684820"/>
        </p:xfrm>
        <a:graphic>
          <a:graphicData uri="http://schemas.openxmlformats.org/drawingml/2006/table">
            <a:tbl>
              <a:tblPr firstRow="1" bandRow="1">
                <a:tableStyleId>{5C22544A-7EE6-4342-B048-85BDC9FD1C3A}</a:tableStyleId>
              </a:tblPr>
              <a:tblGrid>
                <a:gridCol w="2879725"/>
                <a:gridCol w="972185"/>
              </a:tblGrid>
              <a:tr h="323850">
                <a:tc>
                  <a:txBody>
                    <a:bodyPr/>
                    <a:lstStyle/>
                    <a:p>
                      <a:pPr algn="l"/>
                      <a:r>
                        <a:rPr kumimoji="1" lang="ja-JP" altLang="en-US" sz="1600" b="1" dirty="0">
                          <a:solidFill>
                            <a:srgbClr val="000000"/>
                          </a:solidFill>
                          <a:latin typeface="メイリオ"/>
                          <a:ea typeface="メイリオ"/>
                        </a:rPr>
                        <a:t>①　12：30　～　13：10</a:t>
                      </a:r>
                      <a:endParaRPr kumimoji="1" lang="ja-JP" altLang="en-US" sz="1600" b="1" dirty="0">
                        <a:solidFill>
                          <a:srgbClr val="000000"/>
                        </a:solidFill>
                        <a:latin typeface="メイリオ"/>
                        <a:ea typeface="メイリオ"/>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solidFill>
                          <a:srgbClr val="000000"/>
                        </a:solidFill>
                        <a:latin typeface="メイリオ"/>
                        <a:ea typeface="メイリオ"/>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②　13：15　～　13：55</a:t>
                      </a:r>
                      <a:endParaRPr kumimoji="1" lang="ja-JP" altLang="en-US" sz="1600" b="1" dirty="0">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③　14：00　～　14：40</a:t>
                      </a:r>
                      <a:endParaRPr kumimoji="1" lang="ja-JP" altLang="en-US" sz="1600" b="1" dirty="0">
                        <a:solidFill>
                          <a:srgbClr val="000000"/>
                        </a:solidFill>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76550">
                <a:tc>
                  <a:txBody>
                    <a:bodyPr/>
                    <a:lstStyle/>
                    <a:p>
                      <a:pPr algn="l"/>
                      <a:r>
                        <a:rPr kumimoji="1" lang="ja-JP" altLang="en-US" sz="1600" b="1" dirty="0">
                          <a:solidFill>
                            <a:srgbClr val="000000"/>
                          </a:solidFill>
                          <a:latin typeface="メイリオ"/>
                          <a:ea typeface="メイリオ"/>
                        </a:rPr>
                        <a:t>④　14：45　～　15：25</a:t>
                      </a:r>
                      <a:endParaRPr kumimoji="1" lang="ja-JP" altLang="en-US" sz="1600" b="1" dirty="0">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sz="1600"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l"/>
                      <a:r>
                        <a:rPr kumimoji="1" lang="ja-JP" altLang="en-US" sz="1600" b="1" dirty="0">
                          <a:solidFill>
                            <a:srgbClr val="000000"/>
                          </a:solidFill>
                          <a:latin typeface="メイリオ"/>
                          <a:ea typeface="メイリオ"/>
                        </a:rPr>
                        <a:t>⑤　15：30　～　16：10</a:t>
                      </a:r>
                      <a:endParaRPr kumimoji="1" lang="ja-JP" altLang="en-US" sz="1600" b="1" dirty="0">
                        <a:latin typeface="メイリオ"/>
                        <a:ea typeface="メイリオ"/>
                      </a:endParaRPr>
                    </a:p>
                  </a:txBody>
                  <a:tcPr marL="91440" marR="91440" marT="0" marB="0" vert="horz"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endParaRPr kumimoji="1" lang="ja-JP" altLang="en-US" b="1" dirty="0">
                        <a:latin typeface="メイリオ"/>
                        <a:ea typeface="メイリオ"/>
                      </a:endParaRPr>
                    </a:p>
                  </a:txBody>
                  <a:tcPr marL="91440" marR="91440" marT="0" marB="0" vert="horz" anchor="t"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graphicFrame>
        <p:nvGraphicFramePr>
          <p:cNvPr id="1141" name="四角形 27"/>
          <p:cNvGraphicFramePr>
            <a:graphicFrameLocks noGrp="1"/>
          </p:cNvGraphicFramePr>
          <p:nvPr/>
        </p:nvGraphicFramePr>
        <p:xfrm>
          <a:off x="456992" y="1965750"/>
          <a:ext cx="5945056" cy="1619250"/>
        </p:xfrm>
        <a:graphic>
          <a:graphicData uri="http://schemas.openxmlformats.org/drawingml/2006/table">
            <a:tbl>
              <a:tblPr firstRow="1" bandRow="1">
                <a:tableStyleId>{5C22544A-7EE6-4342-B048-85BDC9FD1C3A}</a:tableStyleId>
              </a:tblPr>
              <a:tblGrid>
                <a:gridCol w="1840914"/>
                <a:gridCol w="4104142"/>
              </a:tblGrid>
              <a:tr h="323850">
                <a:tc>
                  <a:txBody>
                    <a:bodyPr/>
                    <a:lstStyle/>
                    <a:p>
                      <a:pPr algn="ctr"/>
                      <a:r>
                        <a:rPr kumimoji="1" lang="ja-JP" altLang="en-US" sz="1600" b="0" dirty="0">
                          <a:solidFill>
                            <a:schemeClr val="tx1"/>
                          </a:solidFill>
                          <a:latin typeface="メイリオ"/>
                          <a:ea typeface="メイリオ"/>
                        </a:rPr>
                        <a:t>法人名</a:t>
                      </a:r>
                      <a:endParaRPr kumimoji="1" lang="ja-JP" altLang="en-US" b="0" dirty="0">
                        <a:solidFill>
                          <a:schemeClr val="tx1"/>
                        </a:solidFill>
                        <a:latin typeface="メイリオ"/>
                        <a:ea typeface="メイリオ"/>
                      </a:endParaRPr>
                    </a:p>
                  </a:txBody>
                  <a:tcPr marL="91440" marR="91440" marT="0" marB="0" vert="horz" anchor="b"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kumimoji="1" lang="ja-JP" altLang="en-US" dirty="0">
                        <a:latin typeface="メイリオ"/>
                        <a:ea typeface="メイリオ"/>
                      </a:endParaRPr>
                    </a:p>
                  </a:txBody>
                  <a:tcPr marL="91440" marR="91440" marT="0" marB="0" vert="horz"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ctr"/>
                      <a:r>
                        <a:rPr kumimoji="1" lang="ja-JP" altLang="en-US" sz="1600" dirty="0">
                          <a:solidFill>
                            <a:schemeClr val="tx1"/>
                          </a:solidFill>
                          <a:latin typeface="メイリオ"/>
                          <a:ea typeface="メイリオ"/>
                        </a:rPr>
                        <a:t>事業者名</a:t>
                      </a:r>
                      <a:endParaRPr kumimoji="1" lang="ja-JP" altLang="en-US" dirty="0">
                        <a:solidFill>
                          <a:schemeClr val="tx1"/>
                        </a:solidFill>
                        <a:latin typeface="メイリオ"/>
                        <a:ea typeface="メイリオ"/>
                      </a:endParaRPr>
                    </a:p>
                  </a:txBody>
                  <a:tcPr marL="91440" marR="91440" marT="0" marB="0" vert="horz" anchor="b"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kumimoji="1" lang="ja-JP" altLang="en-US" dirty="0">
                        <a:latin typeface="メイリオ"/>
                        <a:ea typeface="メイリオ"/>
                      </a:endParaRPr>
                    </a:p>
                  </a:txBody>
                  <a:tcPr marL="91440" marR="91440" marT="0" marB="0" vert="horz"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ctr"/>
                      <a:r>
                        <a:rPr kumimoji="1" lang="ja-JP" altLang="en-US" sz="1600" dirty="0">
                          <a:solidFill>
                            <a:schemeClr val="tx1"/>
                          </a:solidFill>
                          <a:latin typeface="メイリオ"/>
                          <a:ea typeface="メイリオ"/>
                        </a:rPr>
                        <a:t>連絡担当者氏名</a:t>
                      </a:r>
                      <a:endParaRPr kumimoji="1" lang="ja-JP" altLang="en-US" dirty="0">
                        <a:solidFill>
                          <a:schemeClr val="tx1"/>
                        </a:solidFill>
                        <a:latin typeface="メイリオ"/>
                        <a:ea typeface="メイリオ"/>
                      </a:endParaRPr>
                    </a:p>
                  </a:txBody>
                  <a:tcPr marL="91440" marR="91440" marT="0" marB="0" vert="horz" anchor="b"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kumimoji="1" lang="ja-JP" altLang="en-US" dirty="0">
                        <a:latin typeface="メイリオ"/>
                        <a:ea typeface="メイリオ"/>
                      </a:endParaRPr>
                    </a:p>
                  </a:txBody>
                  <a:tcPr marL="91440" marR="91440" marT="0" marB="0" vert="horz"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ctr"/>
                      <a:r>
                        <a:rPr kumimoji="1" lang="ja-JP" altLang="en-US" sz="1600" dirty="0">
                          <a:solidFill>
                            <a:schemeClr val="tx1"/>
                          </a:solidFill>
                          <a:latin typeface="メイリオ"/>
                          <a:ea typeface="メイリオ"/>
                        </a:rPr>
                        <a:t>ＴＥＬ</a:t>
                      </a:r>
                      <a:endParaRPr kumimoji="1" lang="ja-JP" altLang="en-US" dirty="0">
                        <a:solidFill>
                          <a:schemeClr val="tx1"/>
                        </a:solidFill>
                        <a:latin typeface="メイリオ"/>
                        <a:ea typeface="メイリオ"/>
                      </a:endParaRPr>
                    </a:p>
                  </a:txBody>
                  <a:tcPr marL="91440" marR="91440" marT="0" marB="0" vert="horz" anchor="b"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kumimoji="1" lang="ja-JP" altLang="en-US" dirty="0">
                        <a:latin typeface="メイリオ"/>
                        <a:ea typeface="メイリオ"/>
                      </a:endParaRPr>
                    </a:p>
                  </a:txBody>
                  <a:tcPr marL="91440" marR="91440" marT="0" marB="0" vert="horz"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r h="323850">
                <a:tc>
                  <a:txBody>
                    <a:bodyPr/>
                    <a:lstStyle/>
                    <a:p>
                      <a:pPr algn="ctr"/>
                      <a:r>
                        <a:rPr kumimoji="1" lang="ja-JP" altLang="en-US" sz="1600" dirty="0">
                          <a:solidFill>
                            <a:schemeClr val="tx1"/>
                          </a:solidFill>
                          <a:latin typeface="メイリオ"/>
                          <a:ea typeface="メイリオ"/>
                        </a:rPr>
                        <a:t>ＭＡＩＬ</a:t>
                      </a:r>
                      <a:endParaRPr kumimoji="1" lang="ja-JP" altLang="en-US" dirty="0">
                        <a:solidFill>
                          <a:schemeClr val="tx1"/>
                        </a:solidFill>
                        <a:latin typeface="メイリオ"/>
                        <a:ea typeface="メイリオ"/>
                      </a:endParaRPr>
                    </a:p>
                  </a:txBody>
                  <a:tcPr marL="91440" marR="91440" marT="0" marB="0" vert="horz" anchor="b"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endParaRPr kumimoji="1" lang="ja-JP" altLang="en-US" dirty="0">
                        <a:latin typeface="メイリオ"/>
                        <a:ea typeface="メイリオ"/>
                      </a:endParaRPr>
                    </a:p>
                  </a:txBody>
                  <a:tcPr marL="91440" marR="91440" marT="0" marB="0" vert="horz"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sp>
        <p:nvSpPr>
          <p:cNvPr id="1142" name="四角形 28"/>
          <p:cNvSpPr/>
          <p:nvPr/>
        </p:nvSpPr>
        <p:spPr>
          <a:xfrm>
            <a:off x="287924" y="1134393"/>
            <a:ext cx="6309076" cy="434607"/>
          </a:xfrm>
          <a:prstGeom prst="rect">
            <a:avLst/>
          </a:prstGeom>
          <a:no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2400" b="1">
                <a:solidFill>
                  <a:schemeClr val="tx1"/>
                </a:solidFill>
                <a:latin typeface="メイリオ"/>
                <a:ea typeface="メイリオ"/>
                <a:cs typeface="+mn-lt"/>
              </a:rPr>
              <a:t>＜参加申込票＞</a:t>
            </a:r>
            <a:endParaRPr lang="ja-JP" altLang="en-US" b="1">
              <a:solidFill>
                <a:schemeClr val="tx1"/>
              </a:solidFill>
              <a:latin typeface="メイリオ"/>
              <a:ea typeface="メイリオ"/>
              <a:cs typeface="+mn-lt"/>
            </a:endParaRPr>
          </a:p>
        </p:txBody>
      </p:sp>
      <p:sp>
        <p:nvSpPr>
          <p:cNvPr id="1143" name="四角形 29"/>
          <p:cNvSpPr/>
          <p:nvPr/>
        </p:nvSpPr>
        <p:spPr>
          <a:xfrm>
            <a:off x="0" y="4162247"/>
            <a:ext cx="3028000" cy="502753"/>
          </a:xfrm>
          <a:prstGeom prst="rect">
            <a:avLst/>
          </a:prstGeom>
          <a:noFill/>
          <a:ln w="254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b="0">
                <a:solidFill>
                  <a:schemeClr val="tx1"/>
                </a:solidFill>
                <a:latin typeface="メイリオ"/>
                <a:ea typeface="メイリオ"/>
                <a:cs typeface="+mn-lt"/>
              </a:rPr>
              <a:t>　２.希望日時</a:t>
            </a:r>
            <a:endParaRPr lang="ja-JP" altLang="en-US" b="0">
              <a:solidFill>
                <a:schemeClr val="tx1"/>
              </a:solidFill>
              <a:latin typeface="メイリオ"/>
              <a:ea typeface="メイリオ"/>
              <a:cs typeface="+mn-lt"/>
            </a:endParaRPr>
          </a:p>
        </p:txBody>
      </p:sp>
      <p:sp>
        <p:nvSpPr>
          <p:cNvPr id="1144" name="図形 30"/>
          <p:cNvSpPr/>
          <p:nvPr/>
        </p:nvSpPr>
        <p:spPr>
          <a:xfrm>
            <a:off x="2456685" y="4017000"/>
            <a:ext cx="3343535" cy="504000"/>
          </a:xfrm>
          <a:prstGeom prst="wedgeRoundRectCallout">
            <a:avLst>
              <a:gd name="adj1" fmla="val 44912"/>
              <a:gd name="adj2" fmla="val 90998"/>
              <a:gd name="adj3" fmla="val 16667"/>
            </a:avLst>
          </a:prstGeom>
          <a:solidFill>
            <a:schemeClr val="bg1"/>
          </a:solidFill>
          <a:ln w="22225" cap="flat" cmpd="sng" algn="ctr">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p>
            <a:pPr algn="l">
              <a:defRPr lang="ja-JP" altLang="en-US"/>
            </a:pPr>
            <a:r>
              <a:rPr lang="ja-JP" altLang="en-US" sz="1200" b="1">
                <a:solidFill>
                  <a:srgbClr val="000000"/>
                </a:solidFill>
              </a:rPr>
              <a:t>第１希望から第３希望に該当する日程の右欄に、それぞれを「第●希望」と記載してください。</a:t>
            </a:r>
            <a:endParaRPr lang="ja-JP" altLang="en-US" sz="1400" b="1">
              <a:solidFill>
                <a:srgbClr val="000000"/>
              </a:solidFill>
            </a:endParaRPr>
          </a:p>
        </p:txBody>
      </p:sp>
      <p:sp>
        <p:nvSpPr>
          <p:cNvPr id="1145" name="四角形 31"/>
          <p:cNvSpPr/>
          <p:nvPr/>
        </p:nvSpPr>
        <p:spPr>
          <a:xfrm>
            <a:off x="45344" y="60907"/>
            <a:ext cx="2877978" cy="828040"/>
          </a:xfrm>
          <a:prstGeom prst="rect">
            <a:avLst/>
          </a:prstGeom>
          <a:no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anchor="ctr"/>
          <a:p>
            <a:pPr algn="l">
              <a:defRPr lang="ja-JP" altLang="en-US"/>
            </a:pPr>
            <a:r>
              <a:rPr lang="ja-JP" altLang="en-US" sz="1200" b="0">
                <a:solidFill>
                  <a:schemeClr val="tx1"/>
                </a:solidFill>
                <a:latin typeface="メイリオ"/>
                <a:ea typeface="メイリオ"/>
                <a:cs typeface="+mn-lt"/>
              </a:rPr>
              <a:t>（提出先）</a:t>
            </a:r>
            <a:endParaRPr lang="ja-JP" altLang="en-US" sz="1200" b="0">
              <a:solidFill>
                <a:schemeClr val="tx1"/>
              </a:solidFill>
              <a:latin typeface="メイリオ"/>
              <a:ea typeface="メイリオ"/>
              <a:cs typeface="+mn-lt"/>
            </a:endParaRPr>
          </a:p>
          <a:p>
            <a:pPr algn="l">
              <a:defRPr lang="ja-JP" altLang="en-US"/>
            </a:pPr>
            <a:r>
              <a:rPr lang="ja-JP" altLang="en-US" sz="1200" b="0">
                <a:solidFill>
                  <a:schemeClr val="tx1"/>
                </a:solidFill>
                <a:latin typeface="メイリオ"/>
                <a:ea typeface="メイリオ"/>
                <a:cs typeface="+mn-lt"/>
              </a:rPr>
              <a:t>　高知県子ども・福祉政策部長寿社会課　</a:t>
            </a:r>
            <a:endParaRPr lang="ja-JP" altLang="en-US" sz="1200" b="0">
              <a:solidFill>
                <a:schemeClr val="tx1"/>
              </a:solidFill>
              <a:latin typeface="メイリオ"/>
              <a:ea typeface="メイリオ"/>
              <a:cs typeface="+mn-lt"/>
            </a:endParaRPr>
          </a:p>
          <a:p>
            <a:pPr algn="l">
              <a:defRPr lang="ja-JP" altLang="en-US"/>
            </a:pPr>
            <a:r>
              <a:rPr lang="ja-JP" altLang="en-US" sz="1200" b="0">
                <a:solidFill>
                  <a:schemeClr val="tx1"/>
                </a:solidFill>
                <a:latin typeface="メイリオ"/>
                <a:ea typeface="メイリオ"/>
                <a:cs typeface="+mn-lt"/>
              </a:rPr>
              <a:t>　</a:t>
            </a:r>
            <a:r>
              <a:rPr lang="ja-JP" altLang="en-US" sz="1200" b="0">
                <a:solidFill>
                  <a:schemeClr val="tx1"/>
                </a:solidFill>
                <a:latin typeface="メイリオ"/>
                <a:ea typeface="メイリオ"/>
                <a:cs typeface="+mn-lt"/>
              </a:rPr>
              <a:t>企画調整担当　吉村、前田</a:t>
            </a:r>
            <a:endParaRPr lang="ja-JP" altLang="en-US" sz="1200" b="0">
              <a:solidFill>
                <a:schemeClr val="tx1"/>
              </a:solidFill>
              <a:latin typeface="メイリオ"/>
              <a:ea typeface="メイリオ"/>
              <a:cs typeface="+mn-lt"/>
            </a:endParaRPr>
          </a:p>
          <a:p>
            <a:pPr algn="l">
              <a:defRPr lang="ja-JP" altLang="en-US"/>
            </a:pPr>
            <a:r>
              <a:rPr lang="ja-JP" altLang="en-US" sz="1200" b="0">
                <a:solidFill>
                  <a:schemeClr val="tx1"/>
                </a:solidFill>
                <a:latin typeface="メイリオ"/>
                <a:ea typeface="メイリオ"/>
                <a:cs typeface="+mn-lt"/>
              </a:rPr>
              <a:t>　ＦＡＸ：０８８－８２３－９２５９</a:t>
            </a:r>
            <a:endParaRPr lang="ja-JP" altLang="en-US" sz="1400" b="0">
              <a:solidFill>
                <a:schemeClr val="tx1"/>
              </a:solidFill>
              <a:latin typeface="メイリオ"/>
              <a:ea typeface="メイリオ"/>
              <a:cs typeface="+mn-lt"/>
            </a:endParaRPr>
          </a:p>
        </p:txBody>
      </p:sp>
    </p:spTree>
  </p:cSld>
  <p:clrMapOvr>
    <a:masterClrMapping/>
  </p:clrMapOvr>
</p:sld>
</file>

<file path=ppt/theme/theme1.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4_マルチ">
  <a:themeElements>
    <a:clrScheme name="マルチ">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マルチ">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マルチ">
      <a:fillStyleLst>
        <a:solidFill>
          <a:schemeClr val="phClr"/>
        </a:solidFill>
        <a:gradFill rotWithShape="1">
          <a:gsLst>
            <a:gs pos="0">
              <a:schemeClr val="phClr">
                <a:tint val="37000"/>
                <a:satMod val="200000"/>
                <a:lumMod val="88000"/>
              </a:schemeClr>
            </a:gs>
            <a:gs pos="100000">
              <a:schemeClr val="phClr">
                <a:tint val="53000"/>
                <a:satMod val="350000"/>
                <a:lumMod val="79000"/>
              </a:schemeClr>
            </a:gs>
          </a:gsLst>
          <a:lin ang="5400000" scaled="1"/>
          <a:tileRect/>
        </a:gradFill>
        <a:gradFill rotWithShape="1">
          <a:gsLst>
            <a:gs pos="0">
              <a:schemeClr val="phClr">
                <a:tint val="83000"/>
                <a:satMod val="220000"/>
                <a:lumMod val="90000"/>
              </a:schemeClr>
            </a:gs>
            <a:gs pos="76000">
              <a:schemeClr val="phClr"/>
            </a:gs>
            <a:gs pos="100000">
              <a:schemeClr val="phClr">
                <a:shade val="93000"/>
                <a:lumMod val="93000"/>
              </a:schemeClr>
            </a:gs>
          </a:gsLst>
          <a:path path="circle">
            <a:fillToRect l="15000" t="15000" r="100000" b="100000"/>
          </a:path>
          <a:tileRect/>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Application>JUST Focus</Application>
  <AppVersion>4.1.2</AppVersion>
  <PresentationFormat>ユーザー設定</PresentationFormat>
  <Slides>2</Slides>
  <Notes>1</Note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449043</dc:creator>
  <cp:lastModifiedBy>449043</cp:lastModifiedBy>
  <dcterms:created xsi:type="dcterms:W3CDTF">2022-10-13T07:05:45Z</dcterms:created>
  <dcterms:modified xsi:type="dcterms:W3CDTF">2023-09-25T02:45:33Z</dcterms:modified>
  <cp:revision>25</cp:revision>
</cp:coreProperties>
</file>

<file path=docProps/custom.xml><?xml version="1.0" encoding="utf-8"?>
<Properties xmlns:vt="http://schemas.openxmlformats.org/officeDocument/2006/docPropsVTypes" xmlns="http://schemas.openxmlformats.org/officeDocument/2006/custom-properties"/>
</file>