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Relationships xmlns="http://schemas.openxmlformats.org/package/2006/relationships"><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firstSlideNum="1" saveSubsetFonts="1">
  <p:sldMasterIdLst>
    <p:sldMasterId id="2147483660" r:id="rId2"/>
  </p:sldMasterIdLst>
  <p:notesMasterIdLst>
    <p:notesMasterId r:id="rId3"/>
  </p:notesMasterIdLst>
  <p:sldIdLst>
    <p:sldId id="256" r:id="rId4"/>
    <p:sldId id="257" r:id="rId5"/>
  </p:sldIdLst>
  <p:sldSz cx="12801600" cy="9601200" type="A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203"/>
    <p:restoredTop sz="97464"/>
  </p:normalViewPr>
  <p:slideViewPr>
    <p:cSldViewPr snapToGrid="0" snapToObjects="0">
      <p:cViewPr varScale="0">
        <p:scale>
          <a:sx n="140" d="100"/>
          <a:sy n="140" d="100"/>
        </p:scale>
        <p:origin x="-72" y="894"/>
      </p:cViewPr>
      <p:guideLst>
        <p:guide orient="horz" pos="1620"/>
        <p:guide pos="2880"/>
      </p:guideLst>
    </p:cSldViewPr>
  </p:slideViewPr>
  <p:notesTextViewPr>
    <p:cViewPr>
      <p:scale>
        <a:sx n="1" d="1"/>
        <a:sy n="1" d="1"/>
      </p:scale>
      <p:origin x="0" y="0"/>
    </p:cViewPr>
  </p:notesTextViewPr>
  <p:gridSpacing cx="36004" cy="36004"/>
</p:viewPr>
</file>

<file path=ppt/_rels/presentation.xml.rels><?xml version="1.0" encoding="UTF-8"?><Relationships xmlns="http://schemas.openxmlformats.org/package/2006/relationships"><Relationship Id="rId1" Type="http://schemas.openxmlformats.org/officeDocument/2006/relationships/theme" Target="theme/theme1.xml" /><Relationship Id="rId2" Type="http://schemas.openxmlformats.org/officeDocument/2006/relationships/slideMaster" Target="slideMasters/slideMaster1.xml" /><Relationship Id="rId3" Type="http://schemas.openxmlformats.org/officeDocument/2006/relationships/notesMaster" Target="notesMasters/notesMaster1.xml" /><Relationship Id="rId4" Type="http://schemas.openxmlformats.org/officeDocument/2006/relationships/slide" Target="slides/slide1.xml" /><Relationship Id="rId5" Type="http://schemas.openxmlformats.org/officeDocument/2006/relationships/slide" Target="slides/slide2.xml" /><Relationship Id="rId6" Type="http://schemas.openxmlformats.org/officeDocument/2006/relationships/presProps" Target="presProps.xml" /><Relationship Id="rId7" Type="http://schemas.openxmlformats.org/officeDocument/2006/relationships/viewProps" Target="viewProps.xml" /><Relationship Id="rId8" Type="http://schemas.openxmlformats.org/officeDocument/2006/relationships/tableStyles" Target="tableStyles.xml" /></Relationships>
</file>

<file path=ppt/notesMasters/_rels/notesMaster1.xml.rels><?xml version="1.0" encoding="UTF-8"?><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0" name=""/>
        <p:cNvGrpSpPr/>
        <p:nvPr/>
      </p:nvGrpSpPr>
      <p:grpSpPr>
        <a:xfrm>
          <a:off x="0" y="0"/>
          <a:ext cx="0" cy="0"/>
          <a:chOff x="0" y="0"/>
          <a:chExt cx="0" cy="0"/>
        </a:xfrm>
      </p:grpSpPr>
      <p:sp>
        <p:nvSpPr>
          <p:cNvPr id="1100"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1101"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6D06EA9-14B5-4F31-95CC-6AD91D20700D}" type="datetimeFigureOut">
              <a:rPr kumimoji="1" lang="ja-JP" altLang="en-US" smtClean="0"/>
              <a:t>2015/2/5</a:t>
            </a:fld>
            <a:endParaRPr kumimoji="1" lang="ja-JP" altLang="en-US"/>
          </a:p>
        </p:txBody>
      </p:sp>
      <p:sp>
        <p:nvSpPr>
          <p:cNvPr id="1102"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1103"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104"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1105"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Relationships xmlns="http://schemas.openxmlformats.org/package/2006/relationships"><Relationship Id="rId1" Type="http://schemas.openxmlformats.org/officeDocument/2006/relationships/slide" Target="../slides/slide1.xml" /><Relationship Id="rId2" Type="http://schemas.openxmlformats.org/officeDocument/2006/relationships/notesMaster" Target="../notesMasters/notesMaster1.xml" /></Relationships>
</file>

<file path=ppt/notesSlides/_rels/notesSlide2.xml.rels><?xml version="1.0" encoding="UTF-8"?><Relationships xmlns="http://schemas.openxmlformats.org/package/2006/relationships"><Relationship Id="rId1" Type="http://schemas.openxmlformats.org/officeDocument/2006/relationships/slide" Target="../slides/slide2.xml" /><Relationship Id="rId2"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0" name=""/>
        <p:cNvGrpSpPr/>
        <p:nvPr/>
      </p:nvGrpSpPr>
      <p:grpSpPr/>
      <p:sp>
        <p:nvSpPr>
          <p:cNvPr id="1200" name="四角形 9"/>
          <p:cNvSpPr>
            <a:spLocks noGrp="1" noRot="1" noChangeAspect="1"/>
          </p:cNvSpPr>
          <p:nvPr>
            <p:ph type="sldImg" idx="2"/>
          </p:nvPr>
        </p:nvSpPr>
        <p:spPr>
          <a:prstGeom prst="rect">
            <a:avLst/>
          </a:prstGeom>
        </p:spPr>
        <p:txBody>
          <a:bodyPr/>
          <a:p>
            <a:endParaRPr kumimoji="1" lang="ja-JP" altLang="en-US"/>
          </a:p>
        </p:txBody>
      </p:sp>
      <p:sp>
        <p:nvSpPr>
          <p:cNvPr id="1201" name="四角形 10"/>
          <p:cNvSpPr>
            <a:spLocks noGrp="1"/>
          </p:cNvSpPr>
          <p:nvPr>
            <p:ph type="body" sz="quarter" idx="3"/>
          </p:nvPr>
        </p:nvSpPr>
        <p:spPr>
          <a:prstGeom prst="rect">
            <a:avLst/>
          </a:prstGeom>
        </p:spPr>
        <p:txBody>
          <a:bodyPr/>
          <a:p>
            <a:endParaRPr kumimoji="1" lang="ja-JP" altLang="en-US"/>
          </a:p>
        </p:txBody>
      </p:sp>
      <p:sp>
        <p:nvSpPr>
          <p:cNvPr id="1202" name="四角形 11"/>
          <p:cNvSpPr>
            <a:spLocks noGrp="1"/>
          </p:cNvSpPr>
          <p:nvPr>
            <p:ph type="sldNum" sz="quarter" idx="5"/>
          </p:nvPr>
        </p:nvSpPr>
        <p:spPr>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0" name=""/>
        <p:cNvGrpSpPr/>
        <p:nvPr/>
      </p:nvGrpSpPr>
      <p:grpSpPr/>
      <p:sp>
        <p:nvSpPr>
          <p:cNvPr id="1277" name="四角形 96"/>
          <p:cNvSpPr>
            <a:spLocks noGrp="1" noRot="1" noChangeAspect="1"/>
          </p:cNvSpPr>
          <p:nvPr>
            <p:ph type="sldImg" idx="2"/>
          </p:nvPr>
        </p:nvSpPr>
        <p:spPr>
          <a:prstGeom prst="rect">
            <a:avLst/>
          </a:prstGeom>
        </p:spPr>
        <p:txBody>
          <a:bodyPr/>
          <a:p>
            <a:endParaRPr kumimoji="1" lang="ja-JP" altLang="en-US"/>
          </a:p>
        </p:txBody>
      </p:sp>
      <p:sp>
        <p:nvSpPr>
          <p:cNvPr id="1278" name="四角形 97"/>
          <p:cNvSpPr>
            <a:spLocks noGrp="1"/>
          </p:cNvSpPr>
          <p:nvPr>
            <p:ph type="body" sz="quarter" idx="3"/>
          </p:nvPr>
        </p:nvSpPr>
        <p:spPr>
          <a:prstGeom prst="rect">
            <a:avLst/>
          </a:prstGeom>
        </p:spPr>
        <p:txBody>
          <a:bodyPr/>
          <a:p>
            <a:endParaRPr kumimoji="1" lang="ja-JP" altLang="en-US"/>
          </a:p>
        </p:txBody>
      </p:sp>
      <p:sp>
        <p:nvSpPr>
          <p:cNvPr id="1279" name="四角形 98"/>
          <p:cNvSpPr>
            <a:spLocks noGrp="1"/>
          </p:cNvSpPr>
          <p:nvPr>
            <p:ph type="sldNum" sz="quarter" idx="5"/>
          </p:nvPr>
        </p:nvSpPr>
        <p:spPr>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a:t>
            </a:fld>
            <a:endParaRPr kumimoji="1" lang="ja-JP" altLang="en-US"/>
          </a:p>
        </p:txBody>
      </p:sp>
    </p:spTree>
  </p:cSld>
  <p:clrMapOvr>
    <a:masterClrMapping/>
  </p:clrMapOvr>
</p:notes>
</file>

<file path=ppt/slideLayouts/_rels/slideLayout1.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0" name=""/>
        <p:cNvGrpSpPr/>
        <p:nvPr/>
      </p:nvGrpSpPr>
      <p:grpSpPr>
        <a:xfrm>
          <a:off x="0" y="0"/>
          <a:ext cx="0" cy="0"/>
          <a:chOff x="0" y="0"/>
          <a:chExt cx="0" cy="0"/>
        </a:xfrm>
      </p:grpSpPr>
      <p:sp>
        <p:nvSpPr>
          <p:cNvPr id="1031" name="タイトル 1"/>
          <p:cNvSpPr>
            <a:spLocks noGrp="1"/>
          </p:cNvSpPr>
          <p:nvPr>
            <p:ph type="ctrTitle"/>
          </p:nvPr>
        </p:nvSpPr>
        <p:spPr>
          <a:xfrm>
            <a:off x="640080" y="2313924"/>
            <a:ext cx="11521440" cy="1881809"/>
          </a:xfrm>
        </p:spPr>
        <p:txBody>
          <a:bodyPr/>
          <a:lstStyle>
            <a:lvl1pPr>
              <a:defRPr b="0"/>
            </a:lvl1pPr>
          </a:lstStyle>
          <a:p>
            <a:r>
              <a:rPr kumimoji="1" lang="ja-JP" altLang="en-US" smtClean="0"/>
              <a:t>マスター タイトルの書式設定</a:t>
            </a:r>
            <a:endParaRPr kumimoji="1" lang="ja-JP" altLang="en-US" dirty="0"/>
          </a:p>
        </p:txBody>
      </p:sp>
      <p:sp>
        <p:nvSpPr>
          <p:cNvPr id="1032" name="サブタイトル 2"/>
          <p:cNvSpPr>
            <a:spLocks noGrp="1"/>
          </p:cNvSpPr>
          <p:nvPr>
            <p:ph type="subTitle" idx="1"/>
          </p:nvPr>
        </p:nvSpPr>
        <p:spPr>
          <a:xfrm>
            <a:off x="640080" y="4330148"/>
            <a:ext cx="11521440" cy="3225958"/>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dirty="0"/>
          </a:p>
        </p:txBody>
      </p:sp>
      <p:sp>
        <p:nvSpPr>
          <p:cNvPr id="1033" name="日付プレースホルダー 3"/>
          <p:cNvSpPr>
            <a:spLocks noGrp="1"/>
          </p:cNvSpPr>
          <p:nvPr>
            <p:ph type="dt" sz="half" idx="10"/>
          </p:nvPr>
        </p:nvSpPr>
        <p:spPr/>
        <p:txBody>
          <a:bodyPr/>
          <a:lstStyle/>
          <a:p>
            <a:fld id="{3E220A51-F8EA-429A-8E6F-F02BE74E28F7}" type="datetimeFigureOut">
              <a:rPr kumimoji="1" lang="ja-JP" altLang="en-US" smtClean="0"/>
              <a:t>2015/3/10</a:t>
            </a:fld>
            <a:endParaRPr kumimoji="1" lang="ja-JP" altLang="en-US"/>
          </a:p>
        </p:txBody>
      </p:sp>
      <p:sp>
        <p:nvSpPr>
          <p:cNvPr id="1034" name="フッター プレースホルダー 4"/>
          <p:cNvSpPr>
            <a:spLocks noGrp="1"/>
          </p:cNvSpPr>
          <p:nvPr>
            <p:ph type="ftr" sz="quarter" idx="11"/>
          </p:nvPr>
        </p:nvSpPr>
        <p:spPr/>
        <p:txBody>
          <a:bodyPr/>
          <a:lstStyle/>
          <a:p>
            <a:endParaRPr kumimoji="1" lang="ja-JP" altLang="en-US"/>
          </a:p>
        </p:txBody>
      </p:sp>
      <p:sp>
        <p:nvSpPr>
          <p:cNvPr id="1035" name="スライド番号プレースホルダー 5"/>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0" name=""/>
        <p:cNvGrpSpPr/>
        <p:nvPr/>
      </p:nvGrpSpPr>
      <p:grpSpPr>
        <a:xfrm>
          <a:off x="0" y="0"/>
          <a:ext cx="0" cy="0"/>
          <a:chOff x="0" y="0"/>
          <a:chExt cx="0" cy="0"/>
        </a:xfrm>
      </p:grpSpPr>
      <p:sp>
        <p:nvSpPr>
          <p:cNvPr id="1088" name="タイトル 1"/>
          <p:cNvSpPr>
            <a:spLocks noGrp="1"/>
          </p:cNvSpPr>
          <p:nvPr>
            <p:ph type="title"/>
          </p:nvPr>
        </p:nvSpPr>
        <p:spPr/>
        <p:txBody>
          <a:bodyPr/>
          <a:lstStyle/>
          <a:p>
            <a:r>
              <a:rPr kumimoji="1" lang="ja-JP" altLang="en-US" smtClean="0"/>
              <a:t>マスター タイトルの書式設定</a:t>
            </a:r>
            <a:endParaRPr kumimoji="1" lang="ja-JP" altLang="en-US" dirty="0"/>
          </a:p>
        </p:txBody>
      </p:sp>
      <p:sp>
        <p:nvSpPr>
          <p:cNvPr id="1089" name="縦書きテキスト プレースホルダー 2"/>
          <p:cNvSpPr>
            <a:spLocks noGrp="1"/>
          </p:cNvSpPr>
          <p:nvPr>
            <p:ph type="body" orient="vert" idx="1"/>
          </p:nvPr>
        </p:nvSpPr>
        <p:spPr>
          <a:xfrm>
            <a:off x="640080" y="2431539"/>
            <a:ext cx="11521440" cy="5931057"/>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90" name="日付プレースホルダー 3"/>
          <p:cNvSpPr>
            <a:spLocks noGrp="1"/>
          </p:cNvSpPr>
          <p:nvPr>
            <p:ph type="dt" sz="half" idx="10"/>
          </p:nvPr>
        </p:nvSpPr>
        <p:spPr/>
        <p:txBody>
          <a:bodyPr/>
          <a:lstStyle/>
          <a:p>
            <a:fld id="{3E220A51-F8EA-429A-8E6F-F02BE74E28F7}" type="datetimeFigureOut">
              <a:rPr kumimoji="1" lang="ja-JP" altLang="en-US" smtClean="0"/>
              <a:t>2015/3/10</a:t>
            </a:fld>
            <a:endParaRPr kumimoji="1" lang="ja-JP" altLang="en-US"/>
          </a:p>
        </p:txBody>
      </p:sp>
      <p:sp>
        <p:nvSpPr>
          <p:cNvPr id="1091" name="フッター プレースホルダー 4"/>
          <p:cNvSpPr>
            <a:spLocks noGrp="1"/>
          </p:cNvSpPr>
          <p:nvPr>
            <p:ph type="ftr" sz="quarter" idx="11"/>
          </p:nvPr>
        </p:nvSpPr>
        <p:spPr/>
        <p:txBody>
          <a:bodyPr/>
          <a:lstStyle/>
          <a:p>
            <a:endParaRPr kumimoji="1" lang="ja-JP" altLang="en-US"/>
          </a:p>
        </p:txBody>
      </p:sp>
      <p:sp>
        <p:nvSpPr>
          <p:cNvPr id="1092" name="スライド番号プレースホルダー 5"/>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0" name=""/>
        <p:cNvGrpSpPr/>
        <p:nvPr/>
      </p:nvGrpSpPr>
      <p:grpSpPr>
        <a:xfrm>
          <a:off x="0" y="0"/>
          <a:ext cx="0" cy="0"/>
          <a:chOff x="0" y="0"/>
          <a:chExt cx="0" cy="0"/>
        </a:xfrm>
      </p:grpSpPr>
      <p:sp>
        <p:nvSpPr>
          <p:cNvPr id="1094" name="縦書きタイトル 1"/>
          <p:cNvSpPr>
            <a:spLocks noGrp="1"/>
          </p:cNvSpPr>
          <p:nvPr>
            <p:ph type="title" orient="vert"/>
          </p:nvPr>
        </p:nvSpPr>
        <p:spPr>
          <a:xfrm>
            <a:off x="9281160" y="384494"/>
            <a:ext cx="2880360" cy="7978102"/>
          </a:xfrm>
        </p:spPr>
        <p:txBody>
          <a:bodyPr vert="eaVert"/>
          <a:lstStyle/>
          <a:p>
            <a:r>
              <a:rPr kumimoji="1" lang="ja-JP" altLang="en-US" smtClean="0"/>
              <a:t>マスター タイトルの書式設定</a:t>
            </a:r>
            <a:endParaRPr kumimoji="1" lang="ja-JP" altLang="en-US" dirty="0"/>
          </a:p>
        </p:txBody>
      </p:sp>
      <p:sp>
        <p:nvSpPr>
          <p:cNvPr id="1095" name="縦書きテキスト プレースホルダー 2"/>
          <p:cNvSpPr>
            <a:spLocks noGrp="1"/>
          </p:cNvSpPr>
          <p:nvPr>
            <p:ph type="body" orient="vert" idx="1"/>
          </p:nvPr>
        </p:nvSpPr>
        <p:spPr>
          <a:xfrm>
            <a:off x="640080" y="384494"/>
            <a:ext cx="8427720" cy="7978102"/>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96" name="日付プレースホルダー 3"/>
          <p:cNvSpPr>
            <a:spLocks noGrp="1"/>
          </p:cNvSpPr>
          <p:nvPr>
            <p:ph type="dt" sz="half" idx="10"/>
          </p:nvPr>
        </p:nvSpPr>
        <p:spPr/>
        <p:txBody>
          <a:bodyPr/>
          <a:lstStyle/>
          <a:p>
            <a:fld id="{3E220A51-F8EA-429A-8E6F-F02BE74E28F7}" type="datetimeFigureOut">
              <a:rPr kumimoji="1" lang="ja-JP" altLang="en-US" smtClean="0"/>
              <a:t>2015/3/10</a:t>
            </a:fld>
            <a:endParaRPr kumimoji="1" lang="ja-JP" altLang="en-US" dirty="0"/>
          </a:p>
        </p:txBody>
      </p:sp>
      <p:sp>
        <p:nvSpPr>
          <p:cNvPr id="1097" name="フッター プレースホルダー 4"/>
          <p:cNvSpPr>
            <a:spLocks noGrp="1"/>
          </p:cNvSpPr>
          <p:nvPr>
            <p:ph type="ftr" sz="quarter" idx="11"/>
          </p:nvPr>
        </p:nvSpPr>
        <p:spPr/>
        <p:txBody>
          <a:bodyPr/>
          <a:lstStyle/>
          <a:p>
            <a:endParaRPr kumimoji="1" lang="ja-JP" altLang="en-US"/>
          </a:p>
        </p:txBody>
      </p:sp>
      <p:sp>
        <p:nvSpPr>
          <p:cNvPr id="1098" name="スライド番号プレースホルダー 5"/>
          <p:cNvSpPr>
            <a:spLocks noGrp="1"/>
          </p:cNvSpPr>
          <p:nvPr>
            <p:ph type="sldNum" sz="quarter" idx="12"/>
          </p:nvPr>
        </p:nvSpPr>
        <p:spPr/>
        <p:txBody>
          <a:bodyPr/>
          <a:lstStyle/>
          <a:p>
            <a:fld id="{2C9400E4-C46D-48FA-AEA0-ED136F70A0E5}" type="slidenum">
              <a:rPr kumimoji="1" lang="ja-JP" altLang="en-US" smtClean="0"/>
              <a:t>‹#›</a:t>
            </a:fld>
            <a:endParaRPr kumimoji="1" lang="ja-JP"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0" name=""/>
        <p:cNvGrpSpPr/>
        <p:nvPr/>
      </p:nvGrpSpPr>
      <p:grpSpPr>
        <a:xfrm>
          <a:off x="0" y="0"/>
          <a:ext cx="0" cy="0"/>
          <a:chOff x="0" y="0"/>
          <a:chExt cx="0" cy="0"/>
        </a:xfrm>
      </p:grpSpPr>
      <p:sp>
        <p:nvSpPr>
          <p:cNvPr id="1037"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1038" name="コンテンツ プレースホルダー 2"/>
          <p:cNvSpPr>
            <a:spLocks noGrp="1"/>
          </p:cNvSpPr>
          <p:nvPr>
            <p:ph idx="1"/>
          </p:nvPr>
        </p:nvSpPr>
        <p:spPr>
          <a:xfrm>
            <a:off x="640080" y="2431539"/>
            <a:ext cx="11521440" cy="5993874"/>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39" name="日付プレースホルダー 3"/>
          <p:cNvSpPr>
            <a:spLocks noGrp="1"/>
          </p:cNvSpPr>
          <p:nvPr>
            <p:ph type="dt" sz="half" idx="10"/>
          </p:nvPr>
        </p:nvSpPr>
        <p:spPr/>
        <p:txBody>
          <a:bodyPr/>
          <a:lstStyle>
            <a:lvl1pPr>
              <a:defRPr>
                <a:solidFill>
                  <a:schemeClr val="tx1"/>
                </a:solidFill>
              </a:defRPr>
            </a:lvl1pPr>
          </a:lstStyle>
          <a:p>
            <a:fld id="{3E220A51-F8EA-429A-8E6F-F02BE74E28F7}" type="datetimeFigureOut">
              <a:rPr lang="ja-JP" altLang="en-US" smtClean="0"/>
              <a:pPr/>
              <a:t>2015/3/10</a:t>
            </a:fld>
            <a:endParaRPr lang="ja-JP" altLang="en-US" dirty="0"/>
          </a:p>
        </p:txBody>
      </p:sp>
      <p:sp>
        <p:nvSpPr>
          <p:cNvPr id="1040" name="フッター プレースホルダー 4"/>
          <p:cNvSpPr>
            <a:spLocks noGrp="1"/>
          </p:cNvSpPr>
          <p:nvPr>
            <p:ph type="ftr" sz="quarter" idx="11"/>
          </p:nvPr>
        </p:nvSpPr>
        <p:spPr/>
        <p:txBody>
          <a:bodyPr/>
          <a:lstStyle>
            <a:lvl1pPr>
              <a:defRPr>
                <a:solidFill>
                  <a:schemeClr val="tx1"/>
                </a:solidFill>
              </a:defRPr>
            </a:lvl1pPr>
          </a:lstStyle>
          <a:p>
            <a:endParaRPr lang="ja-JP" altLang="en-US" dirty="0"/>
          </a:p>
        </p:txBody>
      </p:sp>
      <p:sp>
        <p:nvSpPr>
          <p:cNvPr id="1041" name="スライド番号プレースホルダー 5"/>
          <p:cNvSpPr>
            <a:spLocks noGrp="1"/>
          </p:cNvSpPr>
          <p:nvPr>
            <p:ph type="sldNum" sz="quarter" idx="12"/>
          </p:nvPr>
        </p:nvSpPr>
        <p:spPr/>
        <p:txBody>
          <a:bodyPr/>
          <a:lstStyle>
            <a:lvl1pPr>
              <a:defRPr>
                <a:solidFill>
                  <a:schemeClr val="tx1"/>
                </a:solidFill>
              </a:defRPr>
            </a:lvl1pPr>
          </a:lstStyle>
          <a:p>
            <a:fld id="{2C9400E4-C46D-48FA-AEA0-ED136F70A0E5}" type="slidenum">
              <a:rPr lang="ja-JP" altLang="en-US" smtClean="0"/>
              <a:pPr/>
              <a: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0" name=""/>
        <p:cNvGrpSpPr/>
        <p:nvPr/>
      </p:nvGrpSpPr>
      <p:grpSpPr>
        <a:xfrm>
          <a:off x="0" y="0"/>
          <a:ext cx="0" cy="0"/>
          <a:chOff x="0" y="0"/>
          <a:chExt cx="0" cy="0"/>
        </a:xfrm>
      </p:grpSpPr>
      <p:sp>
        <p:nvSpPr>
          <p:cNvPr id="1043" name="タイトル 1"/>
          <p:cNvSpPr>
            <a:spLocks noGrp="1"/>
          </p:cNvSpPr>
          <p:nvPr>
            <p:ph type="title"/>
          </p:nvPr>
        </p:nvSpPr>
        <p:spPr>
          <a:xfrm>
            <a:off x="640080" y="4128525"/>
            <a:ext cx="11521440" cy="1478564"/>
          </a:xfrm>
        </p:spPr>
        <p:txBody>
          <a:bodyPr anchor="t"/>
          <a:lstStyle>
            <a:lvl1pPr algn="ctr">
              <a:defRPr sz="4000" b="0" cap="all"/>
            </a:lvl1pPr>
          </a:lstStyle>
          <a:p>
            <a:r>
              <a:rPr kumimoji="1" lang="ja-JP" altLang="en-US" smtClean="0"/>
              <a:t>マスター タイトルの書式設定</a:t>
            </a:r>
            <a:endParaRPr kumimoji="1" lang="ja-JP" altLang="en-US" dirty="0"/>
          </a:p>
        </p:txBody>
      </p:sp>
      <p:sp>
        <p:nvSpPr>
          <p:cNvPr id="1044" name="テキスト プレースホルダー 2"/>
          <p:cNvSpPr>
            <a:spLocks noGrp="1"/>
          </p:cNvSpPr>
          <p:nvPr>
            <p:ph type="body" idx="1"/>
          </p:nvPr>
        </p:nvSpPr>
        <p:spPr>
          <a:xfrm>
            <a:off x="640080" y="1658649"/>
            <a:ext cx="11521440" cy="2469876"/>
          </a:xfrm>
        </p:spPr>
        <p:txBody>
          <a:bodyPr anchor="b"/>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1045" name="日付プレースホルダー 3"/>
          <p:cNvSpPr>
            <a:spLocks noGrp="1"/>
          </p:cNvSpPr>
          <p:nvPr>
            <p:ph type="dt" sz="half" idx="10"/>
          </p:nvPr>
        </p:nvSpPr>
        <p:spPr/>
        <p:txBody>
          <a:bodyPr/>
          <a:lstStyle/>
          <a:p>
            <a:fld id="{3E220A51-F8EA-429A-8E6F-F02BE74E28F7}" type="datetimeFigureOut">
              <a:rPr kumimoji="1" lang="ja-JP" altLang="en-US" smtClean="0"/>
              <a:t>2015/3/10</a:t>
            </a:fld>
            <a:endParaRPr kumimoji="1" lang="ja-JP" altLang="en-US"/>
          </a:p>
        </p:txBody>
      </p:sp>
      <p:sp>
        <p:nvSpPr>
          <p:cNvPr id="1046" name="フッター プレースホルダー 4"/>
          <p:cNvSpPr>
            <a:spLocks noGrp="1"/>
          </p:cNvSpPr>
          <p:nvPr>
            <p:ph type="ftr" sz="quarter" idx="11"/>
          </p:nvPr>
        </p:nvSpPr>
        <p:spPr/>
        <p:txBody>
          <a:bodyPr/>
          <a:lstStyle/>
          <a:p>
            <a:endParaRPr kumimoji="1" lang="ja-JP" altLang="en-US"/>
          </a:p>
        </p:txBody>
      </p:sp>
      <p:sp>
        <p:nvSpPr>
          <p:cNvPr id="1047" name="スライド番号プレースホルダー 5"/>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0" name=""/>
        <p:cNvGrpSpPr/>
        <p:nvPr/>
      </p:nvGrpSpPr>
      <p:grpSpPr>
        <a:xfrm>
          <a:off x="0" y="0"/>
          <a:ext cx="0" cy="0"/>
          <a:chOff x="0" y="0"/>
          <a:chExt cx="0" cy="0"/>
        </a:xfrm>
      </p:grpSpPr>
      <p:sp>
        <p:nvSpPr>
          <p:cNvPr id="1049" name="タイトル 1"/>
          <p:cNvSpPr>
            <a:spLocks noGrp="1"/>
          </p:cNvSpPr>
          <p:nvPr>
            <p:ph type="title"/>
          </p:nvPr>
        </p:nvSpPr>
        <p:spPr/>
        <p:txBody>
          <a:bodyPr/>
          <a:lstStyle/>
          <a:p>
            <a:r>
              <a:rPr kumimoji="1" lang="ja-JP" altLang="en-US" smtClean="0"/>
              <a:t>マスター タイトルの書式設定</a:t>
            </a:r>
            <a:endParaRPr kumimoji="1" lang="ja-JP" altLang="en-US" dirty="0"/>
          </a:p>
        </p:txBody>
      </p:sp>
      <p:sp>
        <p:nvSpPr>
          <p:cNvPr id="1050" name="コンテンツ プレースホルダー 2"/>
          <p:cNvSpPr>
            <a:spLocks noGrp="1"/>
          </p:cNvSpPr>
          <p:nvPr>
            <p:ph sz="half" idx="1"/>
          </p:nvPr>
        </p:nvSpPr>
        <p:spPr>
          <a:xfrm>
            <a:off x="640080" y="2431541"/>
            <a:ext cx="5559098" cy="593105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51" name="コンテンツ プレースホルダー 3"/>
          <p:cNvSpPr>
            <a:spLocks noGrp="1"/>
          </p:cNvSpPr>
          <p:nvPr>
            <p:ph sz="half" idx="2"/>
          </p:nvPr>
        </p:nvSpPr>
        <p:spPr>
          <a:xfrm>
            <a:off x="6552017" y="2431541"/>
            <a:ext cx="5609503" cy="593105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52" name="日付プレースホルダー 4"/>
          <p:cNvSpPr>
            <a:spLocks noGrp="1"/>
          </p:cNvSpPr>
          <p:nvPr>
            <p:ph type="dt" sz="half" idx="10"/>
          </p:nvPr>
        </p:nvSpPr>
        <p:spPr/>
        <p:txBody>
          <a:bodyPr/>
          <a:lstStyle/>
          <a:p>
            <a:fld id="{3E220A51-F8EA-429A-8E6F-F02BE74E28F7}" type="datetimeFigureOut">
              <a:rPr kumimoji="1" lang="ja-JP" altLang="en-US" smtClean="0"/>
              <a:t>2015/6/24</a:t>
            </a:fld>
            <a:endParaRPr kumimoji="1" lang="ja-JP" altLang="en-US" dirty="0"/>
          </a:p>
        </p:txBody>
      </p:sp>
      <p:sp>
        <p:nvSpPr>
          <p:cNvPr id="1053" name="フッター プレースホルダー 5"/>
          <p:cNvSpPr>
            <a:spLocks noGrp="1"/>
          </p:cNvSpPr>
          <p:nvPr>
            <p:ph type="ftr" sz="quarter" idx="11"/>
          </p:nvPr>
        </p:nvSpPr>
        <p:spPr/>
        <p:txBody>
          <a:bodyPr/>
          <a:lstStyle/>
          <a:p>
            <a:endParaRPr kumimoji="1" lang="ja-JP" altLang="en-US"/>
          </a:p>
        </p:txBody>
      </p:sp>
      <p:sp>
        <p:nvSpPr>
          <p:cNvPr id="1054" name="スライド番号プレースホルダー 6"/>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0" name=""/>
        <p:cNvGrpSpPr/>
        <p:nvPr/>
      </p:nvGrpSpPr>
      <p:grpSpPr>
        <a:xfrm>
          <a:off x="0" y="0"/>
          <a:ext cx="0" cy="0"/>
          <a:chOff x="0" y="0"/>
          <a:chExt cx="0" cy="0"/>
        </a:xfrm>
      </p:grpSpPr>
      <p:sp>
        <p:nvSpPr>
          <p:cNvPr id="1056"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dirty="0"/>
          </a:p>
        </p:txBody>
      </p:sp>
      <p:sp>
        <p:nvSpPr>
          <p:cNvPr id="1057" name="テキスト プレースホルダー 2"/>
          <p:cNvSpPr>
            <a:spLocks noGrp="1"/>
          </p:cNvSpPr>
          <p:nvPr>
            <p:ph type="body" idx="1"/>
          </p:nvPr>
        </p:nvSpPr>
        <p:spPr>
          <a:xfrm>
            <a:off x="640080" y="2149159"/>
            <a:ext cx="5559098" cy="89566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1058" name="コンテンツ プレースホルダー 3"/>
          <p:cNvSpPr>
            <a:spLocks noGrp="1"/>
          </p:cNvSpPr>
          <p:nvPr>
            <p:ph sz="half" idx="2"/>
          </p:nvPr>
        </p:nvSpPr>
        <p:spPr>
          <a:xfrm>
            <a:off x="640080" y="3044825"/>
            <a:ext cx="5559098" cy="5317771"/>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59" name="テキスト プレースホルダー 4"/>
          <p:cNvSpPr>
            <a:spLocks noGrp="1"/>
          </p:cNvSpPr>
          <p:nvPr>
            <p:ph type="body" sz="quarter" idx="3"/>
          </p:nvPr>
        </p:nvSpPr>
        <p:spPr>
          <a:xfrm>
            <a:off x="6602422" y="2149159"/>
            <a:ext cx="5559098" cy="89566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1060" name="コンテンツ プレースホルダー 5"/>
          <p:cNvSpPr>
            <a:spLocks noGrp="1"/>
          </p:cNvSpPr>
          <p:nvPr>
            <p:ph sz="quarter" idx="4"/>
          </p:nvPr>
        </p:nvSpPr>
        <p:spPr>
          <a:xfrm>
            <a:off x="6602422" y="3044825"/>
            <a:ext cx="5559098" cy="5317771"/>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61" name="日付プレースホルダー 6"/>
          <p:cNvSpPr>
            <a:spLocks noGrp="1"/>
          </p:cNvSpPr>
          <p:nvPr>
            <p:ph type="dt" sz="half" idx="10"/>
          </p:nvPr>
        </p:nvSpPr>
        <p:spPr/>
        <p:txBody>
          <a:bodyPr/>
          <a:lstStyle/>
          <a:p>
            <a:fld id="{3E220A51-F8EA-429A-8E6F-F02BE74E28F7}" type="datetimeFigureOut">
              <a:rPr kumimoji="1" lang="ja-JP" altLang="en-US" smtClean="0"/>
              <a:t>2015/3/10</a:t>
            </a:fld>
            <a:endParaRPr kumimoji="1" lang="ja-JP" altLang="en-US"/>
          </a:p>
        </p:txBody>
      </p:sp>
      <p:sp>
        <p:nvSpPr>
          <p:cNvPr id="1062" name="フッター プレースホルダー 7"/>
          <p:cNvSpPr>
            <a:spLocks noGrp="1"/>
          </p:cNvSpPr>
          <p:nvPr>
            <p:ph type="ftr" sz="quarter" idx="11"/>
          </p:nvPr>
        </p:nvSpPr>
        <p:spPr/>
        <p:txBody>
          <a:bodyPr/>
          <a:lstStyle/>
          <a:p>
            <a:endParaRPr kumimoji="1" lang="ja-JP" altLang="en-US"/>
          </a:p>
        </p:txBody>
      </p:sp>
      <p:sp>
        <p:nvSpPr>
          <p:cNvPr id="1063" name="スライド番号プレースホルダー 8"/>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0" name=""/>
        <p:cNvGrpSpPr/>
        <p:nvPr/>
      </p:nvGrpSpPr>
      <p:grpSpPr>
        <a:xfrm>
          <a:off x="0" y="0"/>
          <a:ext cx="0" cy="0"/>
          <a:chOff x="0" y="0"/>
          <a:chExt cx="0" cy="0"/>
        </a:xfrm>
      </p:grpSpPr>
      <p:sp>
        <p:nvSpPr>
          <p:cNvPr id="1065" name="タイトル 1"/>
          <p:cNvSpPr>
            <a:spLocks noGrp="1"/>
          </p:cNvSpPr>
          <p:nvPr>
            <p:ph type="title"/>
          </p:nvPr>
        </p:nvSpPr>
        <p:spPr/>
        <p:txBody>
          <a:bodyPr/>
          <a:lstStyle/>
          <a:p>
            <a:r>
              <a:rPr kumimoji="1" lang="ja-JP" altLang="en-US" smtClean="0"/>
              <a:t>マスター タイトルの書式設定</a:t>
            </a:r>
            <a:endParaRPr kumimoji="1" lang="ja-JP" altLang="en-US" dirty="0"/>
          </a:p>
        </p:txBody>
      </p:sp>
      <p:sp>
        <p:nvSpPr>
          <p:cNvPr id="1066" name="日付プレースホルダー 2"/>
          <p:cNvSpPr>
            <a:spLocks noGrp="1"/>
          </p:cNvSpPr>
          <p:nvPr>
            <p:ph type="dt" sz="half" idx="10"/>
          </p:nvPr>
        </p:nvSpPr>
        <p:spPr/>
        <p:txBody>
          <a:bodyPr/>
          <a:lstStyle/>
          <a:p>
            <a:fld id="{3E220A51-F8EA-429A-8E6F-F02BE74E28F7}" type="datetimeFigureOut">
              <a:rPr kumimoji="1" lang="ja-JP" altLang="en-US" smtClean="0"/>
              <a:t>2015/3/10</a:t>
            </a:fld>
            <a:endParaRPr kumimoji="1" lang="ja-JP" altLang="en-US"/>
          </a:p>
        </p:txBody>
      </p:sp>
      <p:sp>
        <p:nvSpPr>
          <p:cNvPr id="1067" name="フッター プレースホルダー 3"/>
          <p:cNvSpPr>
            <a:spLocks noGrp="1"/>
          </p:cNvSpPr>
          <p:nvPr>
            <p:ph type="ftr" sz="quarter" idx="11"/>
          </p:nvPr>
        </p:nvSpPr>
        <p:spPr/>
        <p:txBody>
          <a:bodyPr/>
          <a:lstStyle/>
          <a:p>
            <a:endParaRPr kumimoji="1" lang="ja-JP" altLang="en-US"/>
          </a:p>
        </p:txBody>
      </p:sp>
      <p:sp>
        <p:nvSpPr>
          <p:cNvPr id="1068" name="スライド番号プレースホルダー 4"/>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0" name=""/>
        <p:cNvGrpSpPr/>
        <p:nvPr/>
      </p:nvGrpSpPr>
      <p:grpSpPr>
        <a:xfrm>
          <a:off x="0" y="0"/>
          <a:ext cx="0" cy="0"/>
          <a:chOff x="0" y="0"/>
          <a:chExt cx="0" cy="0"/>
        </a:xfrm>
      </p:grpSpPr>
      <p:sp>
        <p:nvSpPr>
          <p:cNvPr id="1070" name="日付プレースホルダー 1"/>
          <p:cNvSpPr>
            <a:spLocks noGrp="1"/>
          </p:cNvSpPr>
          <p:nvPr>
            <p:ph type="dt" sz="half" idx="10"/>
          </p:nvPr>
        </p:nvSpPr>
        <p:spPr/>
        <p:txBody>
          <a:bodyPr/>
          <a:lstStyle/>
          <a:p>
            <a:fld id="{3E220A51-F8EA-429A-8E6F-F02BE74E28F7}" type="datetimeFigureOut">
              <a:rPr kumimoji="1" lang="ja-JP" altLang="en-US" smtClean="0"/>
              <a:t>2015/3/10</a:t>
            </a:fld>
            <a:endParaRPr kumimoji="1" lang="ja-JP" altLang="en-US"/>
          </a:p>
        </p:txBody>
      </p:sp>
      <p:sp>
        <p:nvSpPr>
          <p:cNvPr id="1071" name="フッター プレースホルダー 2"/>
          <p:cNvSpPr>
            <a:spLocks noGrp="1"/>
          </p:cNvSpPr>
          <p:nvPr>
            <p:ph type="ftr" sz="quarter" idx="11"/>
          </p:nvPr>
        </p:nvSpPr>
        <p:spPr/>
        <p:txBody>
          <a:bodyPr/>
          <a:lstStyle/>
          <a:p>
            <a:endParaRPr kumimoji="1" lang="ja-JP" altLang="en-US"/>
          </a:p>
        </p:txBody>
      </p:sp>
      <p:sp>
        <p:nvSpPr>
          <p:cNvPr id="1072" name="スライド番号プレースホルダー 3"/>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0" name=""/>
        <p:cNvGrpSpPr/>
        <p:nvPr/>
      </p:nvGrpSpPr>
      <p:grpSpPr>
        <a:xfrm>
          <a:off x="0" y="0"/>
          <a:ext cx="0" cy="0"/>
          <a:chOff x="0" y="0"/>
          <a:chExt cx="0" cy="0"/>
        </a:xfrm>
      </p:grpSpPr>
      <p:sp>
        <p:nvSpPr>
          <p:cNvPr id="1074" name="タイトル 1"/>
          <p:cNvSpPr>
            <a:spLocks noGrp="1"/>
          </p:cNvSpPr>
          <p:nvPr>
            <p:ph type="title"/>
          </p:nvPr>
        </p:nvSpPr>
        <p:spPr>
          <a:xfrm>
            <a:off x="640081" y="382269"/>
            <a:ext cx="4211638" cy="1626871"/>
          </a:xfrm>
        </p:spPr>
        <p:txBody>
          <a:bodyPr anchor="b">
            <a:normAutofit/>
          </a:bodyPr>
          <a:lstStyle>
            <a:lvl1pPr algn="l">
              <a:defRPr sz="2400" b="1"/>
            </a:lvl1pPr>
          </a:lstStyle>
          <a:p>
            <a:r>
              <a:rPr kumimoji="1" lang="ja-JP" altLang="en-US" smtClean="0"/>
              <a:t>マスター タイトルの書式設定</a:t>
            </a:r>
            <a:endParaRPr kumimoji="1" lang="ja-JP" altLang="en-US" dirty="0"/>
          </a:p>
        </p:txBody>
      </p:sp>
      <p:sp>
        <p:nvSpPr>
          <p:cNvPr id="1075" name="コンテンツ プレースホルダー 2"/>
          <p:cNvSpPr>
            <a:spLocks noGrp="1"/>
          </p:cNvSpPr>
          <p:nvPr>
            <p:ph idx="1"/>
          </p:nvPr>
        </p:nvSpPr>
        <p:spPr>
          <a:xfrm>
            <a:off x="5090254" y="382273"/>
            <a:ext cx="6618413" cy="789926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76" name="テキスト プレースホルダー 3"/>
          <p:cNvSpPr>
            <a:spLocks noGrp="1"/>
          </p:cNvSpPr>
          <p:nvPr>
            <p:ph type="body" sz="half" idx="2"/>
          </p:nvPr>
        </p:nvSpPr>
        <p:spPr>
          <a:xfrm>
            <a:off x="640083" y="2381131"/>
            <a:ext cx="4211637" cy="598146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1077" name="日付プレースホルダー 4"/>
          <p:cNvSpPr>
            <a:spLocks noGrp="1"/>
          </p:cNvSpPr>
          <p:nvPr>
            <p:ph type="dt" sz="half" idx="10"/>
          </p:nvPr>
        </p:nvSpPr>
        <p:spPr/>
        <p:txBody>
          <a:bodyPr/>
          <a:lstStyle/>
          <a:p>
            <a:fld id="{3E220A51-F8EA-429A-8E6F-F02BE74E28F7}" type="datetimeFigureOut">
              <a:rPr kumimoji="1" lang="ja-JP" altLang="en-US" smtClean="0"/>
              <a:t>2015/3/10</a:t>
            </a:fld>
            <a:endParaRPr kumimoji="1" lang="ja-JP" altLang="en-US"/>
          </a:p>
        </p:txBody>
      </p:sp>
      <p:sp>
        <p:nvSpPr>
          <p:cNvPr id="1078" name="フッター プレースホルダー 5"/>
          <p:cNvSpPr>
            <a:spLocks noGrp="1"/>
          </p:cNvSpPr>
          <p:nvPr>
            <p:ph type="ftr" sz="quarter" idx="11"/>
          </p:nvPr>
        </p:nvSpPr>
        <p:spPr/>
        <p:txBody>
          <a:bodyPr/>
          <a:lstStyle/>
          <a:p>
            <a:endParaRPr kumimoji="1" lang="ja-JP" altLang="en-US"/>
          </a:p>
        </p:txBody>
      </p:sp>
      <p:sp>
        <p:nvSpPr>
          <p:cNvPr id="1079" name="スライド番号プレースホルダー 6"/>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0" name=""/>
        <p:cNvGrpSpPr/>
        <p:nvPr/>
      </p:nvGrpSpPr>
      <p:grpSpPr>
        <a:xfrm>
          <a:off x="0" y="0"/>
          <a:ext cx="0" cy="0"/>
          <a:chOff x="0" y="0"/>
          <a:chExt cx="0" cy="0"/>
        </a:xfrm>
      </p:grpSpPr>
      <p:sp>
        <p:nvSpPr>
          <p:cNvPr id="1081" name="タイトル 1"/>
          <p:cNvSpPr>
            <a:spLocks noGrp="1"/>
          </p:cNvSpPr>
          <p:nvPr>
            <p:ph type="title"/>
          </p:nvPr>
        </p:nvSpPr>
        <p:spPr>
          <a:xfrm>
            <a:off x="2509203" y="6564796"/>
            <a:ext cx="7680960" cy="793434"/>
          </a:xfrm>
        </p:spPr>
        <p:txBody>
          <a:bodyPr anchor="b">
            <a:normAutofit/>
          </a:bodyPr>
          <a:lstStyle>
            <a:lvl1pPr algn="l">
              <a:defRPr sz="2400" b="1"/>
            </a:lvl1pPr>
          </a:lstStyle>
          <a:p>
            <a:r>
              <a:rPr kumimoji="1" lang="ja-JP" altLang="en-US" smtClean="0"/>
              <a:t>マスター タイトルの書式設定</a:t>
            </a:r>
            <a:endParaRPr kumimoji="1" lang="ja-JP" altLang="en-US" dirty="0"/>
          </a:p>
        </p:txBody>
      </p:sp>
      <p:sp>
        <p:nvSpPr>
          <p:cNvPr id="1082" name="図プレースホルダー 2"/>
          <p:cNvSpPr>
            <a:spLocks noGrp="1"/>
          </p:cNvSpPr>
          <p:nvPr>
            <p:ph type="pic" idx="1"/>
          </p:nvPr>
        </p:nvSpPr>
        <p:spPr>
          <a:xfrm>
            <a:off x="2509203" y="297700"/>
            <a:ext cx="7680960" cy="613036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smtClean="0"/>
              <a:t>アイコンをクリックして図を追加</a:t>
            </a:r>
            <a:endParaRPr kumimoji="1" lang="ja-JP" altLang="en-US" dirty="0"/>
          </a:p>
        </p:txBody>
      </p:sp>
      <p:sp>
        <p:nvSpPr>
          <p:cNvPr id="1083" name="テキスト プレースホルダー 3"/>
          <p:cNvSpPr>
            <a:spLocks noGrp="1"/>
          </p:cNvSpPr>
          <p:nvPr>
            <p:ph type="body" sz="half" idx="2"/>
          </p:nvPr>
        </p:nvSpPr>
        <p:spPr>
          <a:xfrm>
            <a:off x="2509203" y="7421693"/>
            <a:ext cx="7680960" cy="94090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1084" name="日付プレースホルダー 4"/>
          <p:cNvSpPr>
            <a:spLocks noGrp="1"/>
          </p:cNvSpPr>
          <p:nvPr>
            <p:ph type="dt" sz="half" idx="10"/>
          </p:nvPr>
        </p:nvSpPr>
        <p:spPr/>
        <p:txBody>
          <a:bodyPr/>
          <a:lstStyle/>
          <a:p>
            <a:fld id="{3E220A51-F8EA-429A-8E6F-F02BE74E28F7}" type="datetimeFigureOut">
              <a:rPr kumimoji="1" lang="ja-JP" altLang="en-US" smtClean="0"/>
              <a:t>2015/3/10</a:t>
            </a:fld>
            <a:endParaRPr kumimoji="1" lang="ja-JP" altLang="en-US"/>
          </a:p>
        </p:txBody>
      </p:sp>
      <p:sp>
        <p:nvSpPr>
          <p:cNvPr id="1085" name="フッター プレースホルダー 5"/>
          <p:cNvSpPr>
            <a:spLocks noGrp="1"/>
          </p:cNvSpPr>
          <p:nvPr>
            <p:ph type="ftr" sz="quarter" idx="11"/>
          </p:nvPr>
        </p:nvSpPr>
        <p:spPr/>
        <p:txBody>
          <a:bodyPr/>
          <a:lstStyle/>
          <a:p>
            <a:endParaRPr kumimoji="1" lang="ja-JP" altLang="en-US"/>
          </a:p>
        </p:txBody>
      </p:sp>
      <p:sp>
        <p:nvSpPr>
          <p:cNvPr id="1086" name="スライド番号プレースホルダー 6"/>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Masters/_rels/slideMaster1.xml.rels><?xml version="1.0" encoding="UTF-8"?><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p:bgPr>
    </p:bg>
    <p:spTree>
      <p:nvGrpSpPr>
        <p:cNvPr id="0" name=""/>
        <p:cNvGrpSpPr/>
        <p:nvPr/>
      </p:nvGrpSpPr>
      <p:grpSpPr>
        <a:xfrm>
          <a:off x="0" y="0"/>
          <a:ext cx="0" cy="0"/>
          <a:chOff x="0" y="0"/>
          <a:chExt cx="0" cy="0"/>
        </a:xfrm>
      </p:grpSpPr>
      <p:sp>
        <p:nvSpPr>
          <p:cNvPr id="1025" name="フッター プレースホルダー 4"/>
          <p:cNvSpPr>
            <a:spLocks noGrp="1"/>
          </p:cNvSpPr>
          <p:nvPr>
            <p:ph type="ftr" sz="quarter" idx="3"/>
          </p:nvPr>
        </p:nvSpPr>
        <p:spPr>
          <a:xfrm>
            <a:off x="3527681" y="8732237"/>
            <a:ext cx="5746238" cy="511175"/>
          </a:xfrm>
          <a:prstGeom prst="rect">
            <a:avLst/>
          </a:prstGeom>
        </p:spPr>
        <p:txBody>
          <a:bodyPr vert="horz" lIns="91440" tIns="45720" rIns="91440" bIns="45720" rtlCol="0" anchor="ctr"/>
          <a:lstStyle>
            <a:lvl1pPr algn="ctr">
              <a:defRPr sz="1200">
                <a:solidFill>
                  <a:schemeClr val="tx1"/>
                </a:solidFill>
                <a:latin typeface="+mn-ea"/>
                <a:ea typeface="+mn-ea"/>
              </a:defRPr>
            </a:lvl1pPr>
          </a:lstStyle>
          <a:p>
            <a:endParaRPr lang="ja-JP" altLang="en-US" dirty="0"/>
          </a:p>
        </p:txBody>
      </p:sp>
      <p:sp>
        <p:nvSpPr>
          <p:cNvPr id="1026" name="タイトル プレースホルダー 1"/>
          <p:cNvSpPr>
            <a:spLocks noGrp="1"/>
          </p:cNvSpPr>
          <p:nvPr>
            <p:ph type="title"/>
          </p:nvPr>
        </p:nvSpPr>
        <p:spPr>
          <a:xfrm>
            <a:off x="640080" y="586115"/>
            <a:ext cx="11521440" cy="1391772"/>
          </a:xfrm>
          <a:prstGeom prst="rect">
            <a:avLst/>
          </a:prstGeom>
        </p:spPr>
        <p:txBody>
          <a:bodyPr vert="horz" lIns="91440" tIns="45720" rIns="91440" bIns="45720" rtlCol="0" anchor="ctr">
            <a:normAutofit/>
          </a:bodyPr>
          <a:lstStyle/>
          <a:p>
            <a:r>
              <a:rPr kumimoji="1" lang="ja-JP" altLang="en-US" dirty="0" smtClean="0"/>
              <a:t>マスター タイトルの書式設定</a:t>
            </a:r>
            <a:endParaRPr kumimoji="1" lang="ja-JP" altLang="en-US" dirty="0"/>
          </a:p>
        </p:txBody>
      </p:sp>
      <p:sp>
        <p:nvSpPr>
          <p:cNvPr id="1027" name="テキスト プレースホルダー 2"/>
          <p:cNvSpPr>
            <a:spLocks noGrp="1"/>
          </p:cNvSpPr>
          <p:nvPr>
            <p:ph type="body" idx="1"/>
          </p:nvPr>
        </p:nvSpPr>
        <p:spPr>
          <a:xfrm>
            <a:off x="640080" y="2431539"/>
            <a:ext cx="11521440" cy="5993874"/>
          </a:xfrm>
          <a:prstGeom prst="rect">
            <a:avLst/>
          </a:prstGeom>
        </p:spPr>
        <p:txBody>
          <a:bodyPr vert="horz" lIns="91440" tIns="45720" rIns="91440" bIns="45720" rtlCol="0">
            <a:normAutofit/>
          </a:body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en-US" altLang="ja-JP" dirty="0" smtClean="0"/>
          </a:p>
          <a:p>
            <a:pPr lvl="5"/>
            <a:r>
              <a:rPr kumimoji="1" lang="ja-JP" altLang="en-US" dirty="0" smtClean="0"/>
              <a:t>第 </a:t>
            </a:r>
            <a:r>
              <a:rPr kumimoji="1" lang="en-US" altLang="ja-JP" dirty="0" smtClean="0"/>
              <a:t>6 </a:t>
            </a:r>
            <a:r>
              <a:rPr kumimoji="1" lang="ja-JP" altLang="en-US" dirty="0" smtClean="0"/>
              <a:t>レベル</a:t>
            </a:r>
          </a:p>
          <a:p>
            <a:pPr lvl="6"/>
            <a:r>
              <a:rPr kumimoji="1" lang="ja-JP" altLang="en-US" dirty="0" smtClean="0"/>
              <a:t>第 </a:t>
            </a:r>
            <a:r>
              <a:rPr kumimoji="1" lang="en-US" altLang="ja-JP" dirty="0" smtClean="0"/>
              <a:t>7 </a:t>
            </a:r>
            <a:r>
              <a:rPr kumimoji="1" lang="ja-JP" altLang="en-US" dirty="0" smtClean="0"/>
              <a:t>レベル</a:t>
            </a:r>
          </a:p>
          <a:p>
            <a:pPr lvl="7"/>
            <a:r>
              <a:rPr kumimoji="1" lang="ja-JP" altLang="en-US" dirty="0" smtClean="0"/>
              <a:t>第 </a:t>
            </a:r>
            <a:r>
              <a:rPr kumimoji="1" lang="en-US" altLang="ja-JP" dirty="0" smtClean="0"/>
              <a:t>8 </a:t>
            </a:r>
            <a:r>
              <a:rPr kumimoji="1" lang="ja-JP" altLang="en-US" dirty="0" smtClean="0"/>
              <a:t>レベル</a:t>
            </a:r>
          </a:p>
          <a:p>
            <a:pPr lvl="8"/>
            <a:r>
              <a:rPr kumimoji="1" lang="ja-JP" altLang="en-US" dirty="0" smtClean="0"/>
              <a:t>第 </a:t>
            </a:r>
            <a:r>
              <a:rPr kumimoji="1" lang="en-US" altLang="ja-JP" dirty="0" smtClean="0"/>
              <a:t>9 </a:t>
            </a:r>
            <a:r>
              <a:rPr kumimoji="1" lang="ja-JP" altLang="en-US" dirty="0" smtClean="0"/>
              <a:t>レベル</a:t>
            </a:r>
          </a:p>
        </p:txBody>
      </p:sp>
      <p:sp>
        <p:nvSpPr>
          <p:cNvPr id="1028" name="日付プレースホルダー 3"/>
          <p:cNvSpPr>
            <a:spLocks noGrp="1"/>
          </p:cNvSpPr>
          <p:nvPr>
            <p:ph type="dt" sz="half" idx="2"/>
          </p:nvPr>
        </p:nvSpPr>
        <p:spPr>
          <a:xfrm>
            <a:off x="640080" y="8732237"/>
            <a:ext cx="2635573" cy="511175"/>
          </a:xfrm>
          <a:prstGeom prst="rect">
            <a:avLst/>
          </a:prstGeom>
        </p:spPr>
        <p:txBody>
          <a:bodyPr vert="horz" lIns="91440" tIns="45720" rIns="91440" bIns="45720" rtlCol="0" anchor="ctr"/>
          <a:lstStyle>
            <a:lvl1pPr algn="l">
              <a:defRPr sz="1200">
                <a:solidFill>
                  <a:schemeClr val="tx1"/>
                </a:solidFill>
                <a:latin typeface="+mn-lt"/>
                <a:ea typeface="+mn-ea"/>
              </a:defRPr>
            </a:lvl1pPr>
          </a:lstStyle>
          <a:p>
            <a:fld id="{3E220A51-F8EA-429A-8E6F-F02BE74E28F7}" type="datetimeFigureOut">
              <a:rPr lang="ja-JP" altLang="en-US" smtClean="0"/>
              <a:pPr/>
              <a:t>2015/3/10</a:t>
            </a:fld>
            <a:endParaRPr lang="ja-JP" altLang="en-US" dirty="0"/>
          </a:p>
        </p:txBody>
      </p:sp>
      <p:sp>
        <p:nvSpPr>
          <p:cNvPr id="1029" name="スライド番号プレースホルダー 5"/>
          <p:cNvSpPr>
            <a:spLocks noGrp="1"/>
          </p:cNvSpPr>
          <p:nvPr>
            <p:ph type="sldNum" sz="quarter" idx="4"/>
          </p:nvPr>
        </p:nvSpPr>
        <p:spPr>
          <a:xfrm>
            <a:off x="9475542" y="8732237"/>
            <a:ext cx="2685978" cy="511175"/>
          </a:xfrm>
          <a:prstGeom prst="rect">
            <a:avLst/>
          </a:prstGeom>
        </p:spPr>
        <p:txBody>
          <a:bodyPr vert="horz" lIns="91440" tIns="45720" rIns="91440" bIns="45720" rtlCol="0" anchor="ctr"/>
          <a:lstStyle>
            <a:lvl1pPr algn="r">
              <a:defRPr sz="1200">
                <a:solidFill>
                  <a:schemeClr val="tx1"/>
                </a:solidFill>
                <a:latin typeface="+mn-lt"/>
                <a:ea typeface="+mn-ea"/>
              </a:defRPr>
            </a:lvl1pPr>
          </a:lstStyle>
          <a:p>
            <a:fld id="{2C9400E4-C46D-48FA-AEA0-ED136F70A0E5}" type="slidenum">
              <a:rPr lang="ja-JP" altLang="en-US" smtClean="0"/>
              <a:pPr/>
              <a:t>‹#›</a:t>
            </a:fld>
            <a:endParaRPr lang="ja-JP" alt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457200" indent="-457200" algn="l" defTabSz="914400" rtl="0" eaLnBrk="1" latinLnBrk="0" hangingPunct="1">
        <a:spcBef>
          <a:spcPct val="20000"/>
        </a:spcBef>
        <a:buFont typeface="Arial" panose="020B0604020202020204" pitchFamily="34" charset="0"/>
        <a:buChar char="•"/>
        <a:defRPr kumimoji="1" sz="3200" kern="1200">
          <a:solidFill>
            <a:schemeClr val="tx1"/>
          </a:solidFill>
          <a:latin typeface="+mn-ea"/>
          <a:ea typeface="+mn-ea"/>
          <a:cs typeface="+mn-cs"/>
        </a:defRPr>
      </a:lvl1pPr>
      <a:lvl2pPr marL="914400" indent="-45720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257300" indent="-3429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714500" indent="-342900" algn="l" defTabSz="914400" rtl="0" eaLnBrk="1" latinLnBrk="0" hangingPunct="1">
        <a:spcBef>
          <a:spcPct val="20000"/>
        </a:spcBef>
        <a:buSzPct val="100000"/>
        <a:buFont typeface="Arial" panose="020B0604020202020204" pitchFamily="34" charset="0"/>
        <a:buChar char="•"/>
        <a:defRPr kumimoji="1" sz="2000" kern="1200">
          <a:solidFill>
            <a:schemeClr val="tx1"/>
          </a:solidFill>
          <a:latin typeface="+mn-lt"/>
          <a:ea typeface="+mn-ea"/>
          <a:cs typeface="+mn-cs"/>
        </a:defRPr>
      </a:lvl4pPr>
      <a:lvl5pPr marL="2171700" marR="0" indent="-342900" algn="l" defTabSz="914400" rtl="0" eaLnBrk="1" fontAlgn="auto" latinLnBrk="0" hangingPunct="1">
        <a:lnSpc>
          <a:spcPct val="100000"/>
        </a:lnSpc>
        <a:spcBef>
          <a:spcPct val="20000"/>
        </a:spcBef>
        <a:spcAft>
          <a:spcPts val="0"/>
        </a:spcAft>
        <a:buClrTx/>
        <a:buSzPct val="100000"/>
        <a:buFont typeface="Arial" panose="020B0604020202020204" pitchFamily="34" charset="0"/>
        <a:buChar char="•"/>
        <a:tabLst/>
        <a:defRPr kumimoji="1" sz="2000" kern="1200">
          <a:solidFill>
            <a:schemeClr val="tx1"/>
          </a:solidFill>
          <a:latin typeface="+mn-lt"/>
          <a:ea typeface="+mn-ea"/>
          <a:cs typeface="+mn-cs"/>
        </a:defRPr>
      </a:lvl5pPr>
      <a:lvl6pPr marL="2571750" indent="-285750" algn="l" defTabSz="914400" rtl="0" eaLnBrk="1" latinLnBrk="0" hangingPunct="1">
        <a:spcBef>
          <a:spcPct val="20000"/>
        </a:spcBef>
        <a:buFont typeface="Arial" panose="020B0604020202020204" pitchFamily="34" charset="0"/>
        <a:buChar char="•"/>
        <a:defRPr kumimoji="1" sz="1800" kern="1200">
          <a:solidFill>
            <a:schemeClr val="tx1"/>
          </a:solidFill>
          <a:latin typeface="+mn-lt"/>
          <a:ea typeface="+mn-ea"/>
          <a:cs typeface="+mn-cs"/>
        </a:defRPr>
      </a:lvl6pPr>
      <a:lvl7pPr marL="3028950" indent="-285750" algn="l" defTabSz="914400" rtl="0" eaLnBrk="1" latinLnBrk="0" hangingPunct="1">
        <a:spcBef>
          <a:spcPct val="20000"/>
        </a:spcBef>
        <a:buFont typeface="Arial" panose="020B0604020202020204" pitchFamily="34" charset="0"/>
        <a:buChar char="•"/>
        <a:defRPr kumimoji="1" sz="1600" kern="1200">
          <a:solidFill>
            <a:schemeClr val="tx1"/>
          </a:solidFill>
          <a:latin typeface="+mn-lt"/>
          <a:ea typeface="+mj-ea"/>
          <a:cs typeface="+mn-cs"/>
        </a:defRPr>
      </a:lvl7pPr>
      <a:lvl8pPr marL="3486150" indent="-285750" algn="l" defTabSz="914400" rtl="0" eaLnBrk="1" latinLnBrk="0" hangingPunct="1">
        <a:spcBef>
          <a:spcPct val="20000"/>
        </a:spcBef>
        <a:buFont typeface="Arial" panose="020B0604020202020204" pitchFamily="34" charset="0"/>
        <a:buChar char="•"/>
        <a:defRPr kumimoji="1" sz="1600" kern="1200">
          <a:solidFill>
            <a:schemeClr val="tx1"/>
          </a:solidFill>
          <a:latin typeface="+mn-lt"/>
          <a:ea typeface="+mj-ea"/>
          <a:cs typeface="+mn-cs"/>
        </a:defRPr>
      </a:lvl8pPr>
      <a:lvl9pPr marL="3943350" indent="-285750" algn="l" defTabSz="914400" rtl="0" eaLnBrk="1" latinLnBrk="0" hangingPunct="1">
        <a:spcBef>
          <a:spcPct val="20000"/>
        </a:spcBef>
        <a:buFont typeface="Arial" panose="020B0604020202020204" pitchFamily="34" charset="0"/>
        <a:buChar char="•"/>
        <a:defRPr kumimoji="1" sz="16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Relationships xmlns="http://schemas.openxmlformats.org/package/2006/relationships"><Relationship Id="rId1" Type="http://schemas.openxmlformats.org/officeDocument/2006/relationships/image" Target="../media/image1.emf" /><Relationship Id="rId2" Type="http://schemas.openxmlformats.org/officeDocument/2006/relationships/image" Target="../media/image2.emf" /><Relationship Id="rId3" Type="http://schemas.openxmlformats.org/officeDocument/2006/relationships/image" Target="../media/image3.emf" /><Relationship Id="rId4" Type="http://schemas.openxmlformats.org/officeDocument/2006/relationships/image" Target="../media/image4.emf" /><Relationship Id="rId5" Type="http://schemas.openxmlformats.org/officeDocument/2006/relationships/image" Target="../media/image5.emf" /><Relationship Id="rId6" Type="http://schemas.openxmlformats.org/officeDocument/2006/relationships/image" Target="../media/image6.emf" /><Relationship Id="rId7" Type="http://schemas.openxmlformats.org/officeDocument/2006/relationships/image" Target="../media/image7.emf" /><Relationship Id="rId8" Type="http://schemas.openxmlformats.org/officeDocument/2006/relationships/image" Target="../media/image8.emf" /><Relationship Id="rId9" Type="http://schemas.openxmlformats.org/officeDocument/2006/relationships/image" Target="../media/image9.emf" /><Relationship Id="rId10" Type="http://schemas.openxmlformats.org/officeDocument/2006/relationships/image" Target="../media/image10.emf" /><Relationship Id="rId11" Type="http://schemas.openxmlformats.org/officeDocument/2006/relationships/slideLayout" Target="../slideLayouts/slideLayout1.xml" /><Relationship Id="rId12" Type="http://schemas.openxmlformats.org/officeDocument/2006/relationships/notesSlide" Target="../notesSlides/notesSlide1.xml" /></Relationships>
</file>

<file path=ppt/slides/_rels/slide2.xml.rels><?xml version="1.0" encoding="UTF-8"?><Relationships xmlns="http://schemas.openxmlformats.org/package/2006/relationships"><Relationship Id="rId1" Type="http://schemas.openxmlformats.org/officeDocument/2006/relationships/image" Target="../media/image11.emf" /><Relationship Id="rId2" Type="http://schemas.openxmlformats.org/officeDocument/2006/relationships/image" Target="../media/image12.emf" /><Relationship Id="rId3" Type="http://schemas.openxmlformats.org/officeDocument/2006/relationships/image" Target="../media/image13.emf" /><Relationship Id="rId4" Type="http://schemas.openxmlformats.org/officeDocument/2006/relationships/slideLayout" Target="../slideLayouts/slideLayout2.xml" /><Relationship Id="rId5" Type="http://schemas.openxmlformats.org/officeDocument/2006/relationships/notesSlide" Target="../notesSlides/notesSlide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pic>
        <p:nvPicPr>
          <p:cNvPr id="1107" name="図 171"/>
          <p:cNvPicPr>
            <a:picLocks noChangeAspect="1"/>
          </p:cNvPicPr>
          <p:nvPr/>
        </p:nvPicPr>
        <p:blipFill>
          <a:blip r:embed="rId1"/>
          <a:stretch>
            <a:fillRect/>
          </a:stretch>
        </p:blipFill>
        <p:spPr>
          <a:xfrm>
            <a:off x="10443804" y="1648365"/>
            <a:ext cx="2256165" cy="1727966"/>
          </a:xfrm>
          <a:prstGeom prst="rect">
            <a:avLst/>
          </a:prstGeom>
        </p:spPr>
      </p:pic>
      <p:sp>
        <p:nvSpPr>
          <p:cNvPr id="1108" name="テキスト 28"/>
          <p:cNvSpPr txBox="1"/>
          <p:nvPr/>
        </p:nvSpPr>
        <p:spPr>
          <a:xfrm>
            <a:off x="142517" y="1015916"/>
            <a:ext cx="6108453" cy="368439"/>
          </a:xfrm>
          <a:prstGeom prst="rect">
            <a:avLst/>
          </a:prstGeom>
        </p:spPr>
        <p:txBody>
          <a:bodyPr wrap="square">
            <a:spAutoFit/>
          </a:bodyPr>
          <a:p>
            <a:pPr>
              <a:defRPr lang="ja-JP" altLang="en-US"/>
            </a:pPr>
            <a:r>
              <a:rPr lang="ja-JP" altLang="en-US" sz="1800" b="1">
                <a:solidFill>
                  <a:srgbClr val="002060"/>
                </a:solidFill>
                <a:highlight>
                  <a:srgbClr val="C0C0C0"/>
                </a:highlight>
                <a:latin typeface="UD デジタル 教科書体 NP-B"/>
                <a:ea typeface="UD デジタル 教科書体 NP-B"/>
              </a:rPr>
              <a:t>（１）ともに支えあう地域づくり</a:t>
            </a:r>
            <a:endParaRPr lang="ja-JP" altLang="en-US" sz="1800" b="1">
              <a:solidFill>
                <a:srgbClr val="002060"/>
              </a:solidFill>
              <a:highlight>
                <a:srgbClr val="C0C0C0"/>
              </a:highlight>
              <a:latin typeface="UD デジタル 教科書体 NP-B"/>
              <a:ea typeface="UD デジタル 教科書体 NP-B"/>
            </a:endParaRPr>
          </a:p>
        </p:txBody>
      </p:sp>
      <p:sp>
        <p:nvSpPr>
          <p:cNvPr id="1109" name="テキスト 51"/>
          <p:cNvSpPr txBox="1"/>
          <p:nvPr/>
        </p:nvSpPr>
        <p:spPr>
          <a:xfrm>
            <a:off x="97655" y="1338923"/>
            <a:ext cx="6142406" cy="460772"/>
          </a:xfrm>
          <a:prstGeom prst="rect">
            <a:avLst/>
          </a:prstGeom>
        </p:spPr>
        <p:txBody>
          <a:bodyPr wrap="square">
            <a:spAutoFit/>
          </a:bodyPr>
          <a:p>
            <a:pPr>
              <a:defRPr lang="ja-JP" altLang="en-US"/>
            </a:pPr>
            <a:r>
              <a:rPr lang="ja-JP" altLang="en-US" sz="1200" b="1"/>
              <a:t>　・「障害のある人への周りの人の理解」については、県民全体では進んでいると感じ</a:t>
            </a:r>
            <a:endParaRPr lang="ja-JP" altLang="en-US" sz="1200" b="1"/>
          </a:p>
          <a:p>
            <a:pPr>
              <a:defRPr lang="ja-JP" altLang="en-US"/>
            </a:pPr>
            <a:r>
              <a:rPr lang="ja-JP" altLang="en-US" sz="1200" b="1"/>
              <a:t>　</a:t>
            </a:r>
            <a:r>
              <a:rPr lang="ja-JP" altLang="en-US" sz="1200" b="1"/>
              <a:t>　</a:t>
            </a:r>
            <a:r>
              <a:rPr lang="ja-JP" altLang="en-US" sz="1200" b="1"/>
              <a:t>ている</a:t>
            </a:r>
            <a:r>
              <a:rPr lang="ja-JP" altLang="en-US" sz="1200" b="1"/>
              <a:t>が、当事者は十分に進んでいるとは感じていない。</a:t>
            </a:r>
            <a:endParaRPr lang="ja-JP" altLang="en-US" sz="1200" b="1"/>
          </a:p>
        </p:txBody>
      </p:sp>
      <p:sp>
        <p:nvSpPr>
          <p:cNvPr id="1110" name="テキスト 56"/>
          <p:cNvSpPr txBox="1"/>
          <p:nvPr/>
        </p:nvSpPr>
        <p:spPr>
          <a:xfrm>
            <a:off x="533540" y="1748335"/>
            <a:ext cx="5714468" cy="353050"/>
          </a:xfrm>
          <a:prstGeom prst="rect">
            <a:avLst/>
          </a:prstGeom>
        </p:spPr>
        <p:txBody>
          <a:bodyPr wrap="square">
            <a:spAutoFit/>
          </a:bodyPr>
          <a:p>
            <a:pPr>
              <a:defRPr lang="ja-JP" altLang="en-US"/>
            </a:pPr>
            <a:r>
              <a:rPr lang="ja-JP" altLang="en-US" sz="900" b="1"/>
              <a:t>◆障害のある人への周りの理解が進んでいると回答した人の割合</a:t>
            </a:r>
            <a:endParaRPr lang="ja-JP" altLang="en-US" sz="900" b="1"/>
          </a:p>
          <a:p>
            <a:pPr>
              <a:defRPr lang="ja-JP" altLang="en-US"/>
            </a:pPr>
            <a:r>
              <a:rPr lang="ja-JP" altLang="en-US" sz="800"/>
              <a:t>　（左：県民意識調査における県民の意識、</a:t>
            </a:r>
            <a:r>
              <a:rPr lang="ja-JP" altLang="en-US" sz="800"/>
              <a:t>右：高知県障害者計画策定に向けたアンケート調査における当事者の意識）</a:t>
            </a:r>
            <a:endParaRPr lang="ja-JP" altLang="en-US" sz="1200"/>
          </a:p>
        </p:txBody>
      </p:sp>
      <p:sp>
        <p:nvSpPr>
          <p:cNvPr id="1111" name="図形 57"/>
          <p:cNvSpPr/>
          <p:nvPr/>
        </p:nvSpPr>
        <p:spPr>
          <a:xfrm>
            <a:off x="533540" y="1749450"/>
            <a:ext cx="5634404" cy="1658173"/>
          </a:xfrm>
          <a:prstGeom prst="roundRect">
            <a:avLst>
              <a:gd name="adj" fmla="val 6102"/>
            </a:avLst>
          </a:prstGeom>
          <a:noFill/>
          <a:ln w="9525" cap="flat" cmpd="sng" algn="ctr">
            <a:solidFill>
              <a:srgbClr val="6079AC"/>
            </a:solidFill>
            <a:prstDash val="dash"/>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endParaRPr lang="ja-JP" altLang="en-US"/>
          </a:p>
        </p:txBody>
      </p:sp>
      <p:pic>
        <p:nvPicPr>
          <p:cNvPr id="1112" name="図 58"/>
          <p:cNvPicPr>
            <a:picLocks noChangeAspect="1"/>
          </p:cNvPicPr>
          <p:nvPr/>
        </p:nvPicPr>
        <p:blipFill>
          <a:blip r:embed="rId2"/>
          <a:stretch>
            <a:fillRect/>
          </a:stretch>
        </p:blipFill>
        <p:spPr>
          <a:xfrm>
            <a:off x="782967" y="2076170"/>
            <a:ext cx="2384469" cy="1425766"/>
          </a:xfrm>
          <a:prstGeom prst="rect">
            <a:avLst/>
          </a:prstGeom>
        </p:spPr>
      </p:pic>
      <p:pic>
        <p:nvPicPr>
          <p:cNvPr id="1113" name="図 59"/>
          <p:cNvPicPr>
            <a:picLocks noChangeAspect="1"/>
          </p:cNvPicPr>
          <p:nvPr/>
        </p:nvPicPr>
        <p:blipFill>
          <a:blip r:embed="rId3"/>
          <a:stretch>
            <a:fillRect/>
          </a:stretch>
        </p:blipFill>
        <p:spPr>
          <a:xfrm>
            <a:off x="3576855" y="2076170"/>
            <a:ext cx="2384469" cy="1425766"/>
          </a:xfrm>
          <a:prstGeom prst="rect">
            <a:avLst/>
          </a:prstGeom>
        </p:spPr>
      </p:pic>
      <p:sp>
        <p:nvSpPr>
          <p:cNvPr id="1114" name="テキスト 60"/>
          <p:cNvSpPr txBox="1"/>
          <p:nvPr/>
        </p:nvSpPr>
        <p:spPr>
          <a:xfrm>
            <a:off x="96233" y="3472092"/>
            <a:ext cx="6142406" cy="460772"/>
          </a:xfrm>
          <a:prstGeom prst="rect">
            <a:avLst/>
          </a:prstGeom>
        </p:spPr>
        <p:txBody>
          <a:bodyPr wrap="square">
            <a:spAutoFit/>
          </a:bodyPr>
          <a:p>
            <a:pPr>
              <a:defRPr lang="ja-JP" altLang="en-US"/>
            </a:pPr>
            <a:r>
              <a:rPr lang="ja-JP" altLang="en-US" sz="1200" b="1"/>
              <a:t>　・障害のある人の約５人に１人が「障害を理由とした権利侵害を受けた経験がある」</a:t>
            </a:r>
            <a:endParaRPr lang="ja-JP" altLang="en-US" sz="1200" b="1"/>
          </a:p>
          <a:p>
            <a:pPr>
              <a:defRPr lang="ja-JP" altLang="en-US"/>
            </a:pPr>
            <a:r>
              <a:rPr lang="ja-JP" altLang="en-US" sz="1200" b="1"/>
              <a:t>　</a:t>
            </a:r>
            <a:r>
              <a:rPr lang="ja-JP" altLang="en-US" sz="1200" b="1"/>
              <a:t>　</a:t>
            </a:r>
            <a:r>
              <a:rPr lang="ja-JP" altLang="en-US" sz="1200" b="1"/>
              <a:t>と</a:t>
            </a:r>
            <a:r>
              <a:rPr lang="ja-JP" altLang="en-US" sz="1200" b="1"/>
              <a:t>感じている。</a:t>
            </a:r>
            <a:endParaRPr lang="ja-JP" altLang="en-US" sz="1200" b="1"/>
          </a:p>
        </p:txBody>
      </p:sp>
      <p:sp>
        <p:nvSpPr>
          <p:cNvPr id="1115" name="テキスト 69"/>
          <p:cNvSpPr txBox="1"/>
          <p:nvPr/>
        </p:nvSpPr>
        <p:spPr>
          <a:xfrm>
            <a:off x="524172" y="3909208"/>
            <a:ext cx="5714468" cy="353050"/>
          </a:xfrm>
          <a:prstGeom prst="rect">
            <a:avLst/>
          </a:prstGeom>
        </p:spPr>
        <p:txBody>
          <a:bodyPr wrap="square">
            <a:spAutoFit/>
          </a:bodyPr>
          <a:p>
            <a:pPr>
              <a:defRPr lang="ja-JP" altLang="en-US"/>
            </a:pPr>
            <a:r>
              <a:rPr lang="ja-JP" altLang="en-US" sz="900" b="1"/>
              <a:t>◆障害のある人が「障害を理由とした権利侵害を受けた経験がある」と回答した人の割合</a:t>
            </a:r>
            <a:endParaRPr lang="ja-JP" altLang="en-US" sz="900" b="1"/>
          </a:p>
          <a:p>
            <a:pPr>
              <a:defRPr lang="ja-JP" altLang="en-US"/>
            </a:pPr>
            <a:r>
              <a:rPr lang="ja-JP" altLang="en-US" sz="800"/>
              <a:t>　（</a:t>
            </a:r>
            <a:r>
              <a:rPr lang="ja-JP" altLang="en-US" sz="800"/>
              <a:t>高知県障害者計画策定に向けたアンケート調査における当事者の意識）</a:t>
            </a:r>
            <a:endParaRPr lang="ja-JP" altLang="en-US" sz="1200"/>
          </a:p>
        </p:txBody>
      </p:sp>
      <p:sp>
        <p:nvSpPr>
          <p:cNvPr id="1116" name="図形 70"/>
          <p:cNvSpPr/>
          <p:nvPr/>
        </p:nvSpPr>
        <p:spPr>
          <a:xfrm>
            <a:off x="524172" y="3908934"/>
            <a:ext cx="5634404" cy="1569663"/>
          </a:xfrm>
          <a:prstGeom prst="roundRect">
            <a:avLst>
              <a:gd name="adj" fmla="val 6102"/>
            </a:avLst>
          </a:prstGeom>
          <a:noFill/>
          <a:ln w="9525" cap="flat" cmpd="sng" algn="ctr">
            <a:solidFill>
              <a:srgbClr val="6079AC"/>
            </a:solidFill>
            <a:prstDash val="dash"/>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endParaRPr lang="ja-JP" altLang="en-US"/>
          </a:p>
        </p:txBody>
      </p:sp>
      <p:pic>
        <p:nvPicPr>
          <p:cNvPr id="1117" name="図 75"/>
          <p:cNvPicPr>
            <a:picLocks noChangeAspect="1"/>
          </p:cNvPicPr>
          <p:nvPr/>
        </p:nvPicPr>
        <p:blipFill>
          <a:blip r:embed="rId4"/>
          <a:stretch>
            <a:fillRect/>
          </a:stretch>
        </p:blipFill>
        <p:spPr>
          <a:xfrm>
            <a:off x="835600" y="4217274"/>
            <a:ext cx="2306425" cy="1379100"/>
          </a:xfrm>
          <a:prstGeom prst="rect">
            <a:avLst/>
          </a:prstGeom>
        </p:spPr>
      </p:pic>
      <p:sp>
        <p:nvSpPr>
          <p:cNvPr id="1118" name="テキスト 88"/>
          <p:cNvSpPr txBox="1"/>
          <p:nvPr/>
        </p:nvSpPr>
        <p:spPr>
          <a:xfrm>
            <a:off x="3413387" y="4258222"/>
            <a:ext cx="2514319" cy="229939"/>
          </a:xfrm>
          <a:prstGeom prst="rect">
            <a:avLst/>
          </a:prstGeom>
        </p:spPr>
        <p:txBody>
          <a:bodyPr wrap="square">
            <a:spAutoFit/>
          </a:bodyPr>
          <a:p>
            <a:pPr>
              <a:defRPr lang="ja-JP" altLang="en-US"/>
            </a:pPr>
            <a:r>
              <a:rPr lang="ja-JP" altLang="en-US" sz="900" b="1"/>
              <a:t>【権利侵害を受けた具体的な場面】</a:t>
            </a:r>
            <a:endParaRPr lang="ja-JP" altLang="en-US" sz="800" b="1"/>
          </a:p>
        </p:txBody>
      </p:sp>
      <p:sp>
        <p:nvSpPr>
          <p:cNvPr id="1119" name="テキスト 89"/>
          <p:cNvSpPr txBox="1"/>
          <p:nvPr/>
        </p:nvSpPr>
        <p:spPr>
          <a:xfrm>
            <a:off x="3588282" y="4439031"/>
            <a:ext cx="2478453" cy="768548"/>
          </a:xfrm>
          <a:prstGeom prst="rect">
            <a:avLst/>
          </a:prstGeom>
        </p:spPr>
        <p:txBody>
          <a:bodyPr wrap="square">
            <a:spAutoFit/>
          </a:bodyPr>
          <a:p>
            <a:pPr>
              <a:defRPr lang="ja-JP" altLang="en-US"/>
            </a:pPr>
            <a:r>
              <a:rPr lang="ja-JP" altLang="en-US" sz="800" b="0"/>
              <a:t>■前回から割合が</a:t>
            </a:r>
            <a:r>
              <a:rPr lang="ja-JP" altLang="en-US" sz="800" b="1" u="sng">
                <a:solidFill>
                  <a:srgbClr val="0070C0"/>
                </a:solidFill>
              </a:rPr>
              <a:t>減少した</a:t>
            </a:r>
            <a:r>
              <a:rPr lang="ja-JP" altLang="en-US" sz="800" b="0"/>
              <a:t>場面</a:t>
            </a:r>
            <a:endParaRPr lang="ja-JP" altLang="en-US" sz="800" b="0"/>
          </a:p>
          <a:p>
            <a:pPr>
              <a:defRPr lang="ja-JP" altLang="en-US"/>
            </a:pPr>
            <a:r>
              <a:rPr lang="ja-JP" altLang="en-US" sz="800" b="0"/>
              <a:t>　外出時の街中、交通機関の利用中、店</a:t>
            </a:r>
            <a:r>
              <a:rPr lang="ja-JP" altLang="en-US" sz="800" b="0"/>
              <a:t>の</a:t>
            </a:r>
            <a:r>
              <a:rPr lang="ja-JP" altLang="en-US" sz="800" b="0"/>
              <a:t>接客</a:t>
            </a:r>
            <a:r>
              <a:rPr lang="ja-JP" altLang="en-US" sz="800" b="0"/>
              <a:t>、</a:t>
            </a:r>
            <a:endParaRPr lang="ja-JP" altLang="en-US" sz="400" b="0"/>
          </a:p>
          <a:p>
            <a:pPr>
              <a:defRPr lang="ja-JP" altLang="en-US"/>
            </a:pPr>
            <a:r>
              <a:rPr lang="ja-JP" altLang="en-US" sz="800" b="0"/>
              <a:t>　</a:t>
            </a:r>
            <a:r>
              <a:rPr lang="ja-JP" altLang="en-US" sz="800" b="0"/>
              <a:t>地域の集まりなど</a:t>
            </a:r>
            <a:endParaRPr lang="ja-JP" altLang="en-US" sz="800" b="0"/>
          </a:p>
          <a:p>
            <a:pPr>
              <a:defRPr lang="ja-JP" altLang="en-US"/>
            </a:pPr>
            <a:endParaRPr lang="ja-JP" altLang="en-US" sz="400" b="0"/>
          </a:p>
          <a:p>
            <a:pPr>
              <a:defRPr lang="ja-JP" altLang="en-US"/>
            </a:pPr>
            <a:r>
              <a:rPr lang="ja-JP" altLang="en-US" sz="800" b="0"/>
              <a:t>■前回から割合が</a:t>
            </a:r>
            <a:r>
              <a:rPr lang="ja-JP" altLang="en-US" sz="800" b="1" u="sng">
                <a:solidFill>
                  <a:srgbClr val="FF0000"/>
                </a:solidFill>
              </a:rPr>
              <a:t>増加した</a:t>
            </a:r>
            <a:r>
              <a:rPr lang="ja-JP" altLang="en-US" sz="800" b="0"/>
              <a:t>場面</a:t>
            </a:r>
            <a:endParaRPr lang="ja-JP" altLang="en-US" sz="800" b="0"/>
          </a:p>
          <a:p>
            <a:pPr>
              <a:defRPr lang="ja-JP" altLang="en-US"/>
            </a:pPr>
            <a:r>
              <a:rPr lang="ja-JP" altLang="en-US" sz="800" b="0"/>
              <a:t>　</a:t>
            </a:r>
            <a:r>
              <a:rPr lang="ja-JP" altLang="en-US" sz="800" b="0"/>
              <a:t>学校活動中</a:t>
            </a:r>
            <a:r>
              <a:rPr lang="ja-JP" altLang="en-US" sz="800" b="0"/>
              <a:t>、</a:t>
            </a:r>
            <a:r>
              <a:rPr lang="ja-JP" altLang="en-US" sz="800" b="0"/>
              <a:t>仕事中</a:t>
            </a:r>
            <a:r>
              <a:rPr lang="ja-JP" altLang="en-US" sz="800" b="0"/>
              <a:t>、家庭の中など</a:t>
            </a:r>
            <a:endParaRPr lang="ja-JP" altLang="en-US" sz="900" b="0"/>
          </a:p>
        </p:txBody>
      </p:sp>
      <p:cxnSp>
        <p:nvCxnSpPr>
          <p:cNvPr id="1120" name="図形 91"/>
          <p:cNvCxnSpPr/>
          <p:nvPr/>
        </p:nvCxnSpPr>
        <p:spPr>
          <a:xfrm flipV="1">
            <a:off x="2279503" y="4367589"/>
            <a:ext cx="1248537" cy="886862"/>
          </a:xfrm>
          <a:prstGeom prst="bentConnector3">
            <a:avLst>
              <a:gd name="adj1" fmla="val 74566"/>
            </a:avLst>
          </a:prstGeom>
          <a:ln w="19050">
            <a:solidFill>
              <a:schemeClr val="accent5">
                <a:lumMod val="50000"/>
              </a:schemeClr>
            </a:solidFill>
            <a:tailEnd type="arrow" w="lg" len="lg"/>
          </a:ln>
        </p:spPr>
        <p:style>
          <a:lnRef idx="1">
            <a:schemeClr val="accent1"/>
          </a:lnRef>
          <a:fillRef idx="0">
            <a:schemeClr val="accent1"/>
          </a:fillRef>
          <a:effectRef idx="0">
            <a:schemeClr val="accent1"/>
          </a:effectRef>
          <a:fontRef idx="minor">
            <a:schemeClr val="tx1"/>
          </a:fontRef>
        </p:style>
      </p:cxnSp>
      <p:sp>
        <p:nvSpPr>
          <p:cNvPr id="1121" name="テキスト 93"/>
          <p:cNvSpPr txBox="1"/>
          <p:nvPr/>
        </p:nvSpPr>
        <p:spPr>
          <a:xfrm>
            <a:off x="142518" y="6923724"/>
            <a:ext cx="6108453" cy="368439"/>
          </a:xfrm>
          <a:prstGeom prst="rect">
            <a:avLst/>
          </a:prstGeom>
        </p:spPr>
        <p:txBody>
          <a:bodyPr wrap="square">
            <a:spAutoFit/>
          </a:bodyPr>
          <a:p>
            <a:pPr>
              <a:defRPr lang="ja-JP" altLang="en-US"/>
            </a:pPr>
            <a:r>
              <a:rPr lang="ja-JP" altLang="en-US" sz="1800" b="1">
                <a:solidFill>
                  <a:srgbClr val="002060"/>
                </a:solidFill>
                <a:highlight>
                  <a:srgbClr val="C0C0C0"/>
                </a:highlight>
                <a:latin typeface="UD デジタル 教科書体 NP-B"/>
                <a:ea typeface="UD デジタル 教科書体 NP-B"/>
              </a:rPr>
              <a:t>（２）安心して暮らせる地域づくり</a:t>
            </a:r>
            <a:endParaRPr lang="ja-JP" altLang="en-US" sz="1800" b="1">
              <a:solidFill>
                <a:srgbClr val="002060"/>
              </a:solidFill>
              <a:highlight>
                <a:srgbClr val="C0C0C0"/>
              </a:highlight>
              <a:latin typeface="UD デジタル 教科書体 NP-B"/>
              <a:ea typeface="UD デジタル 教科書体 NP-B"/>
            </a:endParaRPr>
          </a:p>
        </p:txBody>
      </p:sp>
      <p:sp>
        <p:nvSpPr>
          <p:cNvPr id="1122" name="テキスト 99"/>
          <p:cNvSpPr txBox="1"/>
          <p:nvPr/>
        </p:nvSpPr>
        <p:spPr>
          <a:xfrm>
            <a:off x="142517" y="7295954"/>
            <a:ext cx="6142406" cy="460772"/>
          </a:xfrm>
          <a:prstGeom prst="rect">
            <a:avLst/>
          </a:prstGeom>
        </p:spPr>
        <p:txBody>
          <a:bodyPr wrap="square">
            <a:spAutoFit/>
          </a:bodyPr>
          <a:p>
            <a:pPr>
              <a:defRPr lang="ja-JP" altLang="en-US"/>
            </a:pPr>
            <a:r>
              <a:rPr lang="ja-JP" altLang="en-US" sz="1200" b="1"/>
              <a:t>　・「高知県が障害のある人にとって住みやすい県」と感じる人は、県民全体は微増し</a:t>
            </a:r>
            <a:endParaRPr lang="ja-JP" altLang="en-US" sz="1200" b="1"/>
          </a:p>
          <a:p>
            <a:pPr>
              <a:defRPr lang="ja-JP" altLang="en-US"/>
            </a:pPr>
            <a:r>
              <a:rPr lang="ja-JP" altLang="en-US" sz="1200" b="1"/>
              <a:t>　</a:t>
            </a:r>
            <a:r>
              <a:rPr lang="ja-JP" altLang="en-US" sz="1200" b="1"/>
              <a:t>　</a:t>
            </a:r>
            <a:r>
              <a:rPr lang="ja-JP" altLang="en-US" sz="1200" b="1"/>
              <a:t>ているものの低率にとどまり、</a:t>
            </a:r>
            <a:r>
              <a:rPr lang="ja-JP" altLang="en-US" sz="1200" b="1"/>
              <a:t>当事者は減少している。</a:t>
            </a:r>
            <a:endParaRPr lang="ja-JP" altLang="en-US" sz="1200" b="1"/>
          </a:p>
        </p:txBody>
      </p:sp>
      <p:sp>
        <p:nvSpPr>
          <p:cNvPr id="1123" name="テキスト 108"/>
          <p:cNvSpPr txBox="1"/>
          <p:nvPr/>
        </p:nvSpPr>
        <p:spPr>
          <a:xfrm>
            <a:off x="536503" y="7750388"/>
            <a:ext cx="5714468" cy="353050"/>
          </a:xfrm>
          <a:prstGeom prst="rect">
            <a:avLst/>
          </a:prstGeom>
        </p:spPr>
        <p:txBody>
          <a:bodyPr wrap="square">
            <a:spAutoFit/>
          </a:bodyPr>
          <a:p>
            <a:pPr>
              <a:defRPr lang="ja-JP" altLang="en-US"/>
            </a:pPr>
            <a:r>
              <a:rPr lang="ja-JP" altLang="en-US" sz="900" b="1"/>
              <a:t>◆高知県は障害のある人にとって住みやすいと回答した人の割合</a:t>
            </a:r>
            <a:endParaRPr lang="ja-JP" altLang="en-US" sz="900" b="1"/>
          </a:p>
          <a:p>
            <a:pPr>
              <a:defRPr lang="ja-JP" altLang="en-US"/>
            </a:pPr>
            <a:r>
              <a:rPr lang="ja-JP" altLang="en-US" sz="800"/>
              <a:t>　（左：県民意識調査における県民の意識、</a:t>
            </a:r>
            <a:r>
              <a:rPr lang="ja-JP" altLang="en-US" sz="800"/>
              <a:t>右：高知県障害者計画策定に向けたアンケート調査における当事者の意識）</a:t>
            </a:r>
            <a:endParaRPr lang="ja-JP" altLang="en-US" sz="1200"/>
          </a:p>
        </p:txBody>
      </p:sp>
      <p:sp>
        <p:nvSpPr>
          <p:cNvPr id="1124" name="図形 109"/>
          <p:cNvSpPr/>
          <p:nvPr/>
        </p:nvSpPr>
        <p:spPr>
          <a:xfrm>
            <a:off x="536503" y="7752283"/>
            <a:ext cx="5634404" cy="1733280"/>
          </a:xfrm>
          <a:prstGeom prst="roundRect">
            <a:avLst>
              <a:gd name="adj" fmla="val 6102"/>
            </a:avLst>
          </a:prstGeom>
          <a:noFill/>
          <a:ln w="9525" cap="flat" cmpd="sng" algn="ctr">
            <a:solidFill>
              <a:srgbClr val="6079AC"/>
            </a:solidFill>
            <a:prstDash val="dash"/>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endParaRPr lang="ja-JP" altLang="en-US"/>
          </a:p>
        </p:txBody>
      </p:sp>
      <p:pic>
        <p:nvPicPr>
          <p:cNvPr id="1125" name="図 115"/>
          <p:cNvPicPr>
            <a:picLocks noChangeAspect="1"/>
          </p:cNvPicPr>
          <p:nvPr/>
        </p:nvPicPr>
        <p:blipFill>
          <a:blip r:embed="rId5"/>
          <a:stretch>
            <a:fillRect/>
          </a:stretch>
        </p:blipFill>
        <p:spPr>
          <a:xfrm>
            <a:off x="3241892" y="8047655"/>
            <a:ext cx="2402750" cy="1436696"/>
          </a:xfrm>
          <a:prstGeom prst="rect">
            <a:avLst/>
          </a:prstGeom>
        </p:spPr>
      </p:pic>
      <p:pic>
        <p:nvPicPr>
          <p:cNvPr id="1126" name="図 116"/>
          <p:cNvPicPr>
            <a:picLocks noChangeAspect="1"/>
          </p:cNvPicPr>
          <p:nvPr/>
        </p:nvPicPr>
        <p:blipFill>
          <a:blip r:embed="rId6"/>
          <a:stretch>
            <a:fillRect/>
          </a:stretch>
        </p:blipFill>
        <p:spPr>
          <a:xfrm>
            <a:off x="732397" y="8047436"/>
            <a:ext cx="2454771" cy="1467802"/>
          </a:xfrm>
          <a:prstGeom prst="rect">
            <a:avLst/>
          </a:prstGeom>
        </p:spPr>
      </p:pic>
      <p:sp>
        <p:nvSpPr>
          <p:cNvPr id="1127" name="テキスト 137"/>
          <p:cNvSpPr txBox="1"/>
          <p:nvPr/>
        </p:nvSpPr>
        <p:spPr>
          <a:xfrm>
            <a:off x="6585188" y="933663"/>
            <a:ext cx="6142406" cy="429994"/>
          </a:xfrm>
          <a:prstGeom prst="rect">
            <a:avLst/>
          </a:prstGeom>
        </p:spPr>
        <p:txBody>
          <a:bodyPr wrap="square">
            <a:spAutoFit/>
          </a:bodyPr>
          <a:p>
            <a:pPr>
              <a:defRPr lang="ja-JP" altLang="en-US"/>
            </a:pPr>
            <a:r>
              <a:rPr lang="ja-JP" altLang="en-US" sz="1200" b="1"/>
              <a:t>　</a:t>
            </a:r>
            <a:r>
              <a:rPr lang="ja-JP" altLang="en-US" sz="1000" b="1"/>
              <a:t>・障害のある子どものサービスの整備に伴い、下記の項目について「困っている」</a:t>
            </a:r>
            <a:r>
              <a:rPr lang="ja-JP" altLang="en-US" sz="1000" b="1"/>
              <a:t>と</a:t>
            </a:r>
            <a:r>
              <a:rPr lang="ja-JP" altLang="en-US" sz="1000" b="1"/>
              <a:t>回答</a:t>
            </a:r>
            <a:r>
              <a:rPr lang="ja-JP" altLang="en-US" sz="1000" b="1"/>
              <a:t>した</a:t>
            </a:r>
            <a:r>
              <a:rPr lang="ja-JP" altLang="en-US" sz="1000" b="1"/>
              <a:t>家族が</a:t>
            </a:r>
            <a:endParaRPr lang="ja-JP" altLang="en-US" sz="1000" b="1"/>
          </a:p>
          <a:p>
            <a:pPr>
              <a:defRPr lang="ja-JP" altLang="en-US"/>
            </a:pPr>
            <a:r>
              <a:rPr lang="ja-JP" altLang="en-US" sz="1000" b="1"/>
              <a:t>　</a:t>
            </a:r>
            <a:r>
              <a:rPr lang="ja-JP" altLang="en-US" sz="1000" b="1"/>
              <a:t>　</a:t>
            </a:r>
            <a:r>
              <a:rPr lang="ja-JP" altLang="en-US" sz="1000" b="1"/>
              <a:t>減少している。</a:t>
            </a:r>
            <a:endParaRPr lang="ja-JP" altLang="en-US" sz="1000" b="1"/>
          </a:p>
        </p:txBody>
      </p:sp>
      <p:sp>
        <p:nvSpPr>
          <p:cNvPr id="1128" name="テキスト 138"/>
          <p:cNvSpPr txBox="1"/>
          <p:nvPr/>
        </p:nvSpPr>
        <p:spPr>
          <a:xfrm>
            <a:off x="6955291" y="1344003"/>
            <a:ext cx="2285787" cy="353050"/>
          </a:xfrm>
          <a:prstGeom prst="rect">
            <a:avLst/>
          </a:prstGeom>
        </p:spPr>
        <p:txBody>
          <a:bodyPr wrap="square">
            <a:spAutoFit/>
          </a:bodyPr>
          <a:p>
            <a:pPr>
              <a:defRPr lang="ja-JP" altLang="en-US"/>
            </a:pPr>
            <a:r>
              <a:rPr lang="ja-JP" altLang="en-US" sz="900" b="1"/>
              <a:t>◆障害のある子どものサービスの伸び</a:t>
            </a:r>
            <a:endParaRPr lang="ja-JP" altLang="en-US" sz="900" b="1"/>
          </a:p>
          <a:p>
            <a:pPr>
              <a:defRPr lang="ja-JP" altLang="en-US"/>
            </a:pPr>
            <a:r>
              <a:rPr lang="ja-JP" altLang="en-US" sz="800"/>
              <a:t>　（H25を100とした場合の推移</a:t>
            </a:r>
            <a:r>
              <a:rPr lang="ja-JP" altLang="en-US" sz="800"/>
              <a:t>）</a:t>
            </a:r>
            <a:endParaRPr lang="ja-JP" altLang="en-US" sz="1200"/>
          </a:p>
        </p:txBody>
      </p:sp>
      <p:sp>
        <p:nvSpPr>
          <p:cNvPr id="1129" name="図形 139"/>
          <p:cNvSpPr/>
          <p:nvPr/>
        </p:nvSpPr>
        <p:spPr>
          <a:xfrm>
            <a:off x="6944745" y="1311001"/>
            <a:ext cx="5634404" cy="2054325"/>
          </a:xfrm>
          <a:prstGeom prst="roundRect">
            <a:avLst>
              <a:gd name="adj" fmla="val 6102"/>
            </a:avLst>
          </a:prstGeom>
          <a:noFill/>
          <a:ln w="9525" cap="flat" cmpd="sng" algn="ctr">
            <a:solidFill>
              <a:srgbClr val="6079AC"/>
            </a:solidFill>
            <a:prstDash val="dash"/>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endParaRPr lang="ja-JP" altLang="en-US"/>
          </a:p>
        </p:txBody>
      </p:sp>
      <p:pic>
        <p:nvPicPr>
          <p:cNvPr id="1130" name="図 152"/>
          <p:cNvPicPr>
            <a:picLocks noChangeAspect="1"/>
          </p:cNvPicPr>
          <p:nvPr/>
        </p:nvPicPr>
        <p:blipFill>
          <a:blip r:embed="rId7"/>
          <a:stretch>
            <a:fillRect/>
          </a:stretch>
        </p:blipFill>
        <p:spPr>
          <a:xfrm>
            <a:off x="7036524" y="1663020"/>
            <a:ext cx="2688982" cy="1740369"/>
          </a:xfrm>
          <a:prstGeom prst="rect">
            <a:avLst/>
          </a:prstGeom>
        </p:spPr>
      </p:pic>
      <p:sp>
        <p:nvSpPr>
          <p:cNvPr id="1131" name="テキスト 159"/>
          <p:cNvSpPr txBox="1"/>
          <p:nvPr/>
        </p:nvSpPr>
        <p:spPr>
          <a:xfrm>
            <a:off x="10000416" y="1344003"/>
            <a:ext cx="2719964" cy="353050"/>
          </a:xfrm>
          <a:prstGeom prst="rect">
            <a:avLst/>
          </a:prstGeom>
        </p:spPr>
        <p:txBody>
          <a:bodyPr wrap="square">
            <a:spAutoFit/>
          </a:bodyPr>
          <a:p>
            <a:pPr>
              <a:defRPr lang="ja-JP" altLang="en-US"/>
            </a:pPr>
            <a:r>
              <a:rPr lang="ja-JP" altLang="en-US" sz="900" b="1"/>
              <a:t>◆障害のある子どもの家族の困りごと</a:t>
            </a:r>
            <a:endParaRPr lang="ja-JP" altLang="en-US" sz="900" b="1"/>
          </a:p>
          <a:p>
            <a:pPr>
              <a:defRPr lang="ja-JP" altLang="en-US"/>
            </a:pPr>
            <a:r>
              <a:rPr lang="ja-JP" altLang="en-US" sz="800"/>
              <a:t>　（高知県障害者計画策定に向けたアンケート調査</a:t>
            </a:r>
            <a:r>
              <a:rPr lang="ja-JP" altLang="en-US" sz="800"/>
              <a:t>）</a:t>
            </a:r>
            <a:endParaRPr lang="ja-JP" altLang="en-US" sz="1200"/>
          </a:p>
        </p:txBody>
      </p:sp>
      <p:sp>
        <p:nvSpPr>
          <p:cNvPr id="1132" name="テキスト 164"/>
          <p:cNvSpPr txBox="1"/>
          <p:nvPr/>
        </p:nvSpPr>
        <p:spPr>
          <a:xfrm>
            <a:off x="9715981" y="1925208"/>
            <a:ext cx="1040397" cy="337661"/>
          </a:xfrm>
          <a:prstGeom prst="rect">
            <a:avLst/>
          </a:prstGeom>
        </p:spPr>
        <p:txBody>
          <a:bodyPr wrap="square">
            <a:spAutoFit/>
          </a:bodyPr>
          <a:p>
            <a:pPr>
              <a:defRPr lang="ja-JP" altLang="en-US"/>
            </a:pPr>
            <a:r>
              <a:rPr lang="ja-JP" altLang="en-US" sz="800"/>
              <a:t>放課後や長期休暇</a:t>
            </a:r>
            <a:endParaRPr lang="ja-JP" altLang="en-US" sz="1200"/>
          </a:p>
          <a:p>
            <a:pPr>
              <a:defRPr lang="ja-JP" altLang="en-US"/>
            </a:pPr>
            <a:r>
              <a:rPr lang="ja-JP" altLang="en-US" sz="800"/>
              <a:t>時の支援</a:t>
            </a:r>
            <a:endParaRPr lang="ja-JP" altLang="en-US" sz="800"/>
          </a:p>
        </p:txBody>
      </p:sp>
      <p:sp>
        <p:nvSpPr>
          <p:cNvPr id="1133" name="テキスト 165"/>
          <p:cNvSpPr txBox="1"/>
          <p:nvPr/>
        </p:nvSpPr>
        <p:spPr>
          <a:xfrm>
            <a:off x="9715981" y="2249058"/>
            <a:ext cx="1040397" cy="214551"/>
          </a:xfrm>
          <a:prstGeom prst="rect">
            <a:avLst/>
          </a:prstGeom>
        </p:spPr>
        <p:txBody>
          <a:bodyPr wrap="square">
            <a:spAutoFit/>
          </a:bodyPr>
          <a:p>
            <a:pPr>
              <a:defRPr lang="ja-JP" altLang="en-US"/>
            </a:pPr>
            <a:r>
              <a:rPr lang="ja-JP" altLang="en-US" sz="800"/>
              <a:t>療育に関する情報</a:t>
            </a:r>
            <a:endParaRPr lang="ja-JP" altLang="en-US" sz="800"/>
          </a:p>
        </p:txBody>
      </p:sp>
      <p:sp>
        <p:nvSpPr>
          <p:cNvPr id="1134" name="テキスト 166"/>
          <p:cNvSpPr txBox="1"/>
          <p:nvPr/>
        </p:nvSpPr>
        <p:spPr>
          <a:xfrm>
            <a:off x="9715981" y="2477658"/>
            <a:ext cx="1040397" cy="337661"/>
          </a:xfrm>
          <a:prstGeom prst="rect">
            <a:avLst/>
          </a:prstGeom>
        </p:spPr>
        <p:txBody>
          <a:bodyPr wrap="square">
            <a:spAutoFit/>
          </a:bodyPr>
          <a:p>
            <a:pPr>
              <a:defRPr lang="ja-JP" altLang="en-US"/>
            </a:pPr>
            <a:r>
              <a:rPr lang="ja-JP" altLang="en-US" sz="800"/>
              <a:t>身近な場所の専門療育機関</a:t>
            </a:r>
            <a:endParaRPr lang="ja-JP" altLang="en-US" sz="800"/>
          </a:p>
        </p:txBody>
      </p:sp>
      <p:sp>
        <p:nvSpPr>
          <p:cNvPr id="1135" name="テキスト 167"/>
          <p:cNvSpPr txBox="1"/>
          <p:nvPr/>
        </p:nvSpPr>
        <p:spPr>
          <a:xfrm>
            <a:off x="9715981" y="2734833"/>
            <a:ext cx="1040397" cy="337661"/>
          </a:xfrm>
          <a:prstGeom prst="rect">
            <a:avLst/>
          </a:prstGeom>
        </p:spPr>
        <p:txBody>
          <a:bodyPr wrap="square">
            <a:spAutoFit/>
          </a:bodyPr>
          <a:p>
            <a:pPr>
              <a:defRPr lang="ja-JP" altLang="en-US"/>
            </a:pPr>
            <a:r>
              <a:rPr lang="ja-JP" altLang="en-US" sz="800"/>
              <a:t>気軽に相談できる窓口</a:t>
            </a:r>
            <a:endParaRPr lang="ja-JP" altLang="en-US" sz="800"/>
          </a:p>
        </p:txBody>
      </p:sp>
      <p:sp>
        <p:nvSpPr>
          <p:cNvPr id="1136" name="テキスト 168"/>
          <p:cNvSpPr txBox="1"/>
          <p:nvPr/>
        </p:nvSpPr>
        <p:spPr>
          <a:xfrm>
            <a:off x="6543892" y="3448159"/>
            <a:ext cx="6108453" cy="368439"/>
          </a:xfrm>
          <a:prstGeom prst="rect">
            <a:avLst/>
          </a:prstGeom>
        </p:spPr>
        <p:txBody>
          <a:bodyPr wrap="square">
            <a:spAutoFit/>
          </a:bodyPr>
          <a:p>
            <a:pPr>
              <a:defRPr lang="ja-JP" altLang="en-US"/>
            </a:pPr>
            <a:r>
              <a:rPr lang="ja-JP" altLang="en-US" sz="1800" b="1">
                <a:solidFill>
                  <a:srgbClr val="002060"/>
                </a:solidFill>
                <a:highlight>
                  <a:srgbClr val="C0C0C0"/>
                </a:highlight>
                <a:latin typeface="UD デジタル 教科書体 NP-B"/>
                <a:ea typeface="UD デジタル 教科書体 NP-B"/>
              </a:rPr>
              <a:t>（３）いきいきと暮らせる地域づくり</a:t>
            </a:r>
            <a:endParaRPr lang="ja-JP" altLang="en-US" sz="1800" b="1">
              <a:solidFill>
                <a:srgbClr val="002060"/>
              </a:solidFill>
              <a:highlight>
                <a:srgbClr val="C0C0C0"/>
              </a:highlight>
              <a:latin typeface="UD デジタル 教科書体 NP-B"/>
              <a:ea typeface="UD デジタル 教科書体 NP-B"/>
            </a:endParaRPr>
          </a:p>
        </p:txBody>
      </p:sp>
      <p:sp>
        <p:nvSpPr>
          <p:cNvPr id="1137" name="テキスト 265"/>
          <p:cNvSpPr txBox="1"/>
          <p:nvPr/>
        </p:nvSpPr>
        <p:spPr>
          <a:xfrm>
            <a:off x="6503489" y="7328207"/>
            <a:ext cx="6142406" cy="460772"/>
          </a:xfrm>
          <a:prstGeom prst="rect">
            <a:avLst/>
          </a:prstGeom>
        </p:spPr>
        <p:txBody>
          <a:bodyPr wrap="square">
            <a:spAutoFit/>
          </a:bodyPr>
          <a:p>
            <a:pPr>
              <a:defRPr lang="ja-JP" altLang="en-US"/>
            </a:pPr>
            <a:r>
              <a:rPr lang="ja-JP" altLang="en-US" sz="1200" b="1"/>
              <a:t>　・地震等の災害が起きたときについて、「特に不安に思うことがない」人は、障害</a:t>
            </a:r>
            <a:endParaRPr lang="ja-JP" altLang="en-US" sz="1200" b="1"/>
          </a:p>
          <a:p>
            <a:pPr>
              <a:defRPr lang="ja-JP" altLang="en-US"/>
            </a:pPr>
            <a:r>
              <a:rPr lang="ja-JP" altLang="en-US" sz="1200" b="1"/>
              <a:t>　</a:t>
            </a:r>
            <a:r>
              <a:rPr lang="ja-JP" altLang="en-US" sz="1200" b="1"/>
              <a:t>　</a:t>
            </a:r>
            <a:r>
              <a:rPr lang="ja-JP" altLang="en-US" sz="1200" b="1"/>
              <a:t>のある人のうち約８人に１人にとどまる。</a:t>
            </a:r>
            <a:endParaRPr lang="ja-JP" altLang="en-US" sz="1200" b="1"/>
          </a:p>
        </p:txBody>
      </p:sp>
      <p:sp>
        <p:nvSpPr>
          <p:cNvPr id="1138" name="テキスト 266"/>
          <p:cNvSpPr txBox="1"/>
          <p:nvPr/>
        </p:nvSpPr>
        <p:spPr>
          <a:xfrm>
            <a:off x="6931428" y="7835412"/>
            <a:ext cx="5714468" cy="353050"/>
          </a:xfrm>
          <a:prstGeom prst="rect">
            <a:avLst/>
          </a:prstGeom>
        </p:spPr>
        <p:txBody>
          <a:bodyPr wrap="square">
            <a:spAutoFit/>
          </a:bodyPr>
          <a:p>
            <a:pPr>
              <a:defRPr lang="ja-JP" altLang="en-US"/>
            </a:pPr>
            <a:r>
              <a:rPr lang="ja-JP" altLang="en-US" sz="900" b="1"/>
              <a:t>◆障害のある人が「地震等の災害が起きた時」に不安に思うことの割合</a:t>
            </a:r>
            <a:endParaRPr lang="ja-JP" altLang="en-US" sz="900" b="1"/>
          </a:p>
          <a:p>
            <a:pPr>
              <a:defRPr lang="ja-JP" altLang="en-US"/>
            </a:pPr>
            <a:r>
              <a:rPr lang="ja-JP" altLang="en-US" sz="800"/>
              <a:t>　（</a:t>
            </a:r>
            <a:r>
              <a:rPr lang="ja-JP" altLang="en-US" sz="800"/>
              <a:t>高知県障害者計画策定に向けたアンケート調査）</a:t>
            </a:r>
            <a:endParaRPr lang="ja-JP" altLang="en-US" sz="1200"/>
          </a:p>
        </p:txBody>
      </p:sp>
      <p:sp>
        <p:nvSpPr>
          <p:cNvPr id="1139" name="図形 267"/>
          <p:cNvSpPr/>
          <p:nvPr/>
        </p:nvSpPr>
        <p:spPr>
          <a:xfrm>
            <a:off x="6931428" y="7806668"/>
            <a:ext cx="5634404" cy="1675400"/>
          </a:xfrm>
          <a:prstGeom prst="roundRect">
            <a:avLst>
              <a:gd name="adj" fmla="val 6102"/>
            </a:avLst>
          </a:prstGeom>
          <a:noFill/>
          <a:ln w="9525" cap="flat" cmpd="sng" algn="ctr">
            <a:solidFill>
              <a:srgbClr val="6079AC"/>
            </a:solidFill>
            <a:prstDash val="dash"/>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endParaRPr lang="ja-JP" altLang="en-US"/>
          </a:p>
        </p:txBody>
      </p:sp>
      <p:pic>
        <p:nvPicPr>
          <p:cNvPr id="1140" name="図 283"/>
          <p:cNvPicPr>
            <a:picLocks noChangeAspect="1"/>
          </p:cNvPicPr>
          <p:nvPr/>
        </p:nvPicPr>
        <p:blipFill>
          <a:blip r:embed="rId8"/>
          <a:stretch>
            <a:fillRect/>
          </a:stretch>
        </p:blipFill>
        <p:spPr>
          <a:xfrm>
            <a:off x="7885070" y="8011113"/>
            <a:ext cx="4762310" cy="1465327"/>
          </a:xfrm>
          <a:prstGeom prst="rect">
            <a:avLst/>
          </a:prstGeom>
        </p:spPr>
      </p:pic>
      <p:sp>
        <p:nvSpPr>
          <p:cNvPr id="1141" name="テキスト 288"/>
          <p:cNvSpPr txBox="1"/>
          <p:nvPr/>
        </p:nvSpPr>
        <p:spPr>
          <a:xfrm>
            <a:off x="7123631" y="8400252"/>
            <a:ext cx="1040397" cy="214551"/>
          </a:xfrm>
          <a:prstGeom prst="rect">
            <a:avLst/>
          </a:prstGeom>
        </p:spPr>
        <p:txBody>
          <a:bodyPr wrap="square">
            <a:spAutoFit/>
          </a:bodyPr>
          <a:p>
            <a:pPr>
              <a:defRPr lang="ja-JP" altLang="en-US"/>
            </a:pPr>
            <a:r>
              <a:rPr lang="ja-JP" altLang="en-US" sz="800"/>
              <a:t>避難場所への移動</a:t>
            </a:r>
            <a:endParaRPr lang="ja-JP" altLang="en-US" sz="800"/>
          </a:p>
        </p:txBody>
      </p:sp>
      <p:sp>
        <p:nvSpPr>
          <p:cNvPr id="1142" name="テキスト 289"/>
          <p:cNvSpPr txBox="1"/>
          <p:nvPr/>
        </p:nvSpPr>
        <p:spPr>
          <a:xfrm>
            <a:off x="7117291" y="8584401"/>
            <a:ext cx="1040397" cy="214551"/>
          </a:xfrm>
          <a:prstGeom prst="rect">
            <a:avLst/>
          </a:prstGeom>
        </p:spPr>
        <p:txBody>
          <a:bodyPr wrap="square">
            <a:spAutoFit/>
          </a:bodyPr>
          <a:p>
            <a:pPr>
              <a:defRPr lang="ja-JP" altLang="en-US"/>
            </a:pPr>
            <a:r>
              <a:rPr lang="ja-JP" altLang="en-US" sz="800"/>
              <a:t>避難場所での生活</a:t>
            </a:r>
            <a:endParaRPr lang="ja-JP" altLang="en-US" sz="800"/>
          </a:p>
        </p:txBody>
      </p:sp>
      <p:sp>
        <p:nvSpPr>
          <p:cNvPr id="1143" name="テキスト 290"/>
          <p:cNvSpPr txBox="1"/>
          <p:nvPr/>
        </p:nvSpPr>
        <p:spPr>
          <a:xfrm>
            <a:off x="7118888" y="8764582"/>
            <a:ext cx="1040397" cy="214551"/>
          </a:xfrm>
          <a:prstGeom prst="rect">
            <a:avLst/>
          </a:prstGeom>
        </p:spPr>
        <p:txBody>
          <a:bodyPr wrap="square">
            <a:spAutoFit/>
          </a:bodyPr>
          <a:p>
            <a:pPr>
              <a:defRPr lang="ja-JP" altLang="en-US"/>
            </a:pPr>
            <a:r>
              <a:rPr lang="ja-JP" altLang="en-US" sz="800"/>
              <a:t>情報の入手・理解</a:t>
            </a:r>
            <a:endParaRPr lang="ja-JP" altLang="en-US" sz="800"/>
          </a:p>
        </p:txBody>
      </p:sp>
      <p:sp>
        <p:nvSpPr>
          <p:cNvPr id="1144" name="テキスト 291"/>
          <p:cNvSpPr txBox="1"/>
          <p:nvPr/>
        </p:nvSpPr>
        <p:spPr>
          <a:xfrm>
            <a:off x="7120485" y="8924919"/>
            <a:ext cx="1040397" cy="214551"/>
          </a:xfrm>
          <a:prstGeom prst="rect">
            <a:avLst/>
          </a:prstGeom>
        </p:spPr>
        <p:txBody>
          <a:bodyPr wrap="square">
            <a:spAutoFit/>
          </a:bodyPr>
          <a:p>
            <a:pPr>
              <a:defRPr lang="ja-JP" altLang="en-US"/>
            </a:pPr>
            <a:r>
              <a:rPr lang="ja-JP" altLang="en-US" sz="800"/>
              <a:t>必要な医療の提供</a:t>
            </a:r>
            <a:endParaRPr lang="ja-JP" altLang="en-US" sz="800"/>
          </a:p>
        </p:txBody>
      </p:sp>
      <p:sp>
        <p:nvSpPr>
          <p:cNvPr id="1145" name="テキスト 292"/>
          <p:cNvSpPr txBox="1"/>
          <p:nvPr/>
        </p:nvSpPr>
        <p:spPr>
          <a:xfrm>
            <a:off x="7122082" y="9109068"/>
            <a:ext cx="1040397" cy="214551"/>
          </a:xfrm>
          <a:prstGeom prst="rect">
            <a:avLst/>
          </a:prstGeom>
        </p:spPr>
        <p:txBody>
          <a:bodyPr wrap="square">
            <a:spAutoFit/>
          </a:bodyPr>
          <a:p>
            <a:pPr>
              <a:defRPr lang="ja-JP" altLang="en-US"/>
            </a:pPr>
            <a:r>
              <a:rPr lang="ja-JP" altLang="en-US" sz="800"/>
              <a:t>特に不安はない</a:t>
            </a:r>
            <a:endParaRPr lang="ja-JP" altLang="en-US" sz="800"/>
          </a:p>
        </p:txBody>
      </p:sp>
      <p:sp>
        <p:nvSpPr>
          <p:cNvPr id="1146" name="テキスト 293"/>
          <p:cNvSpPr txBox="1"/>
          <p:nvPr/>
        </p:nvSpPr>
        <p:spPr>
          <a:xfrm>
            <a:off x="6537442" y="7021119"/>
            <a:ext cx="6108453" cy="368439"/>
          </a:xfrm>
          <a:prstGeom prst="rect">
            <a:avLst/>
          </a:prstGeom>
        </p:spPr>
        <p:txBody>
          <a:bodyPr wrap="square">
            <a:spAutoFit/>
          </a:bodyPr>
          <a:p>
            <a:pPr>
              <a:defRPr lang="ja-JP" altLang="en-US"/>
            </a:pPr>
            <a:r>
              <a:rPr lang="ja-JP" altLang="en-US" sz="1800" b="1">
                <a:solidFill>
                  <a:srgbClr val="002060"/>
                </a:solidFill>
                <a:highlight>
                  <a:srgbClr val="C0C0C0"/>
                </a:highlight>
                <a:latin typeface="UD デジタル 教科書体 NP-B"/>
                <a:ea typeface="UD デジタル 教科書体 NP-B"/>
              </a:rPr>
              <a:t>（４）南海地震等の災害への備え</a:t>
            </a:r>
            <a:endParaRPr lang="ja-JP" altLang="en-US" sz="1800" b="1">
              <a:solidFill>
                <a:srgbClr val="002060"/>
              </a:solidFill>
              <a:highlight>
                <a:srgbClr val="C0C0C0"/>
              </a:highlight>
              <a:latin typeface="UD デジタル 教科書体 NP-B"/>
              <a:ea typeface="UD デジタル 教科書体 NP-B"/>
            </a:endParaRPr>
          </a:p>
        </p:txBody>
      </p:sp>
      <p:pic>
        <p:nvPicPr>
          <p:cNvPr id="1147" name="図 294"/>
          <p:cNvPicPr>
            <a:picLocks noChangeAspect="1"/>
          </p:cNvPicPr>
          <p:nvPr/>
        </p:nvPicPr>
        <p:blipFill>
          <a:blip r:embed="rId9"/>
          <a:stretch>
            <a:fillRect/>
          </a:stretch>
        </p:blipFill>
        <p:spPr>
          <a:xfrm>
            <a:off x="9779090" y="4496644"/>
            <a:ext cx="2527099" cy="1511050"/>
          </a:xfrm>
          <a:prstGeom prst="rect">
            <a:avLst/>
          </a:prstGeom>
        </p:spPr>
      </p:pic>
      <p:sp>
        <p:nvSpPr>
          <p:cNvPr id="1148" name="テキスト 295"/>
          <p:cNvSpPr txBox="1"/>
          <p:nvPr/>
        </p:nvSpPr>
        <p:spPr>
          <a:xfrm>
            <a:off x="6535922" y="3755927"/>
            <a:ext cx="6142406" cy="460772"/>
          </a:xfrm>
          <a:prstGeom prst="rect">
            <a:avLst/>
          </a:prstGeom>
        </p:spPr>
        <p:txBody>
          <a:bodyPr wrap="square">
            <a:spAutoFit/>
          </a:bodyPr>
          <a:p>
            <a:pPr>
              <a:defRPr lang="ja-JP" altLang="en-US"/>
            </a:pPr>
            <a:r>
              <a:rPr lang="ja-JP" altLang="en-US" sz="1200" b="1"/>
              <a:t>　・障害のある人の雇用状況は全国を上回っているが、県民の半数以上が障害のある人　　</a:t>
            </a:r>
            <a:endParaRPr lang="ja-JP" altLang="en-US" sz="1200" b="1"/>
          </a:p>
          <a:p>
            <a:pPr>
              <a:defRPr lang="ja-JP" altLang="en-US"/>
            </a:pPr>
            <a:r>
              <a:rPr lang="ja-JP" altLang="en-US" sz="1200" b="1"/>
              <a:t>　</a:t>
            </a:r>
            <a:r>
              <a:rPr lang="ja-JP" altLang="en-US" sz="1200" b="1"/>
              <a:t>　</a:t>
            </a:r>
            <a:r>
              <a:rPr lang="ja-JP" altLang="en-US" sz="1200" b="1"/>
              <a:t>の社会参加が進ん</a:t>
            </a:r>
            <a:r>
              <a:rPr lang="ja-JP" altLang="en-US" sz="1200" b="1"/>
              <a:t>だとは</a:t>
            </a:r>
            <a:r>
              <a:rPr lang="ja-JP" altLang="en-US" sz="1200" b="1"/>
              <a:t>感じられていない。</a:t>
            </a:r>
            <a:endParaRPr lang="ja-JP" altLang="en-US" sz="1200" b="1"/>
          </a:p>
        </p:txBody>
      </p:sp>
      <p:sp>
        <p:nvSpPr>
          <p:cNvPr id="1149" name="図形 296"/>
          <p:cNvSpPr/>
          <p:nvPr/>
        </p:nvSpPr>
        <p:spPr>
          <a:xfrm>
            <a:off x="6971807" y="4220864"/>
            <a:ext cx="5634404" cy="1887750"/>
          </a:xfrm>
          <a:prstGeom prst="roundRect">
            <a:avLst>
              <a:gd name="adj" fmla="val 6102"/>
            </a:avLst>
          </a:prstGeom>
          <a:noFill/>
          <a:ln w="9525" cap="flat" cmpd="sng" algn="ctr">
            <a:solidFill>
              <a:srgbClr val="6079AC"/>
            </a:solidFill>
            <a:prstDash val="dash"/>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endParaRPr lang="ja-JP" altLang="en-US"/>
          </a:p>
        </p:txBody>
      </p:sp>
      <p:pic>
        <p:nvPicPr>
          <p:cNvPr id="1150" name="図 297"/>
          <p:cNvPicPr>
            <a:picLocks noChangeAspect="1"/>
          </p:cNvPicPr>
          <p:nvPr/>
        </p:nvPicPr>
        <p:blipFill>
          <a:blip r:embed="rId10"/>
          <a:stretch>
            <a:fillRect/>
          </a:stretch>
        </p:blipFill>
        <p:spPr>
          <a:xfrm>
            <a:off x="7148647" y="4539612"/>
            <a:ext cx="2571324" cy="1564001"/>
          </a:xfrm>
          <a:prstGeom prst="rect">
            <a:avLst/>
          </a:prstGeom>
        </p:spPr>
      </p:pic>
      <p:sp>
        <p:nvSpPr>
          <p:cNvPr id="1151" name="テキスト 306"/>
          <p:cNvSpPr txBox="1"/>
          <p:nvPr/>
        </p:nvSpPr>
        <p:spPr>
          <a:xfrm>
            <a:off x="6972063" y="4227050"/>
            <a:ext cx="2743426" cy="353050"/>
          </a:xfrm>
          <a:prstGeom prst="rect">
            <a:avLst/>
          </a:prstGeom>
        </p:spPr>
        <p:txBody>
          <a:bodyPr wrap="square">
            <a:spAutoFit/>
          </a:bodyPr>
          <a:p>
            <a:pPr>
              <a:defRPr lang="ja-JP" altLang="en-US"/>
            </a:pPr>
            <a:r>
              <a:rPr lang="ja-JP" altLang="en-US" sz="900" b="1"/>
              <a:t>◆法定雇用率を達成した民間企業の割合</a:t>
            </a:r>
            <a:endParaRPr lang="ja-JP" altLang="en-US" sz="900" b="1"/>
          </a:p>
          <a:p>
            <a:pPr>
              <a:defRPr lang="ja-JP" altLang="en-US"/>
            </a:pPr>
            <a:r>
              <a:rPr lang="ja-JP" altLang="en-US" sz="800"/>
              <a:t>　（令和３年障害者雇用の状況</a:t>
            </a:r>
            <a:r>
              <a:rPr lang="ja-JP" altLang="en-US" sz="800"/>
              <a:t>）</a:t>
            </a:r>
            <a:endParaRPr lang="ja-JP" altLang="en-US" sz="1200"/>
          </a:p>
        </p:txBody>
      </p:sp>
      <p:sp>
        <p:nvSpPr>
          <p:cNvPr id="1152" name="テキスト 307"/>
          <p:cNvSpPr txBox="1"/>
          <p:nvPr/>
        </p:nvSpPr>
        <p:spPr>
          <a:xfrm>
            <a:off x="9656391" y="4226762"/>
            <a:ext cx="2866758" cy="353050"/>
          </a:xfrm>
          <a:prstGeom prst="rect">
            <a:avLst/>
          </a:prstGeom>
        </p:spPr>
        <p:txBody>
          <a:bodyPr wrap="square">
            <a:spAutoFit/>
          </a:bodyPr>
          <a:p>
            <a:pPr>
              <a:defRPr lang="ja-JP" altLang="en-US"/>
            </a:pPr>
            <a:r>
              <a:rPr lang="ja-JP" altLang="en-US" sz="900" b="1"/>
              <a:t>◆障害のある人の社会参加が進んだと回答した割合</a:t>
            </a:r>
            <a:endParaRPr lang="ja-JP" altLang="en-US" sz="900" b="1"/>
          </a:p>
          <a:p>
            <a:pPr>
              <a:defRPr lang="ja-JP" altLang="en-US"/>
            </a:pPr>
            <a:r>
              <a:rPr lang="ja-JP" altLang="en-US" sz="800"/>
              <a:t>　（県民意識調査における県民の意識</a:t>
            </a:r>
            <a:r>
              <a:rPr lang="ja-JP" altLang="en-US" sz="800"/>
              <a:t>）</a:t>
            </a:r>
            <a:endParaRPr lang="ja-JP" altLang="en-US" sz="1200"/>
          </a:p>
        </p:txBody>
      </p:sp>
      <p:sp>
        <p:nvSpPr>
          <p:cNvPr id="1153" name="四角形 180"/>
          <p:cNvSpPr/>
          <p:nvPr/>
        </p:nvSpPr>
        <p:spPr>
          <a:xfrm>
            <a:off x="-10897" y="375860"/>
            <a:ext cx="12813549" cy="348890"/>
          </a:xfrm>
          <a:prstGeom prst="rect">
            <a:avLst/>
          </a:prstGeom>
          <a:solidFill>
            <a:srgbClr val="6079AC"/>
          </a:solidFill>
          <a:ln w="12700" cap="flat" cmpd="sng" algn="ctr">
            <a:solidFill>
              <a:srgbClr val="6079AC"/>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l">
              <a:defRPr lang="ja-JP" altLang="en-US"/>
            </a:pPr>
            <a:r>
              <a:rPr lang="ja-JP" altLang="en-US" sz="2000" b="1">
                <a:latin typeface="UD デジタル 教科書体 NP-B"/>
                <a:ea typeface="UD デジタル 教科書体 NP-B"/>
              </a:rPr>
              <a:t>１　現行計画の成果及び現状と課題</a:t>
            </a:r>
            <a:endParaRPr lang="ja-JP" altLang="en-US" sz="2000" b="1">
              <a:latin typeface="UD デジタル 教科書体 NP-B"/>
              <a:ea typeface="UD デジタル 教科書体 NP-B"/>
            </a:endParaRPr>
          </a:p>
        </p:txBody>
      </p:sp>
      <p:grpSp>
        <p:nvGrpSpPr>
          <p:cNvPr id="1154" name="グループ 187"/>
          <p:cNvGrpSpPr/>
          <p:nvPr/>
        </p:nvGrpSpPr>
        <p:grpSpPr>
          <a:xfrm>
            <a:off x="4746486" y="2617426"/>
            <a:ext cx="743550" cy="594297"/>
            <a:chOff x="2452687" y="6298406"/>
            <a:chExt cx="743550" cy="594297"/>
          </a:xfrm>
        </p:grpSpPr>
        <p:sp>
          <p:nvSpPr>
            <p:cNvPr id="1155" name="図形 184"/>
            <p:cNvSpPr/>
            <p:nvPr/>
          </p:nvSpPr>
          <p:spPr>
            <a:xfrm>
              <a:off x="2452687" y="6298406"/>
              <a:ext cx="743550" cy="594297"/>
            </a:xfrm>
            <a:prstGeom prst="irregularSeal2">
              <a:avLst/>
            </a:prstGeom>
            <a:solidFill>
              <a:srgbClr val="FF0000"/>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endParaRPr lang="ja-JP" altLang="en-US"/>
            </a:p>
          </p:txBody>
        </p:sp>
        <p:sp>
          <p:nvSpPr>
            <p:cNvPr id="1156" name="テキスト 185"/>
            <p:cNvSpPr txBox="1"/>
            <p:nvPr/>
          </p:nvSpPr>
          <p:spPr>
            <a:xfrm>
              <a:off x="2500739" y="6449090"/>
              <a:ext cx="633410" cy="276106"/>
            </a:xfrm>
            <a:prstGeom prst="rect">
              <a:avLst/>
            </a:prstGeom>
          </p:spPr>
          <p:txBody>
            <a:bodyPr wrap="square">
              <a:spAutoFit/>
            </a:bodyPr>
            <a:p>
              <a:pPr algn="ctr">
                <a:defRPr lang="ja-JP" altLang="en-US"/>
              </a:pPr>
              <a:r>
                <a:rPr lang="ja-JP" altLang="en-US" sz="1200" b="1">
                  <a:solidFill>
                    <a:schemeClr val="bg1"/>
                  </a:solidFill>
                </a:rPr>
                <a:t>課題</a:t>
              </a:r>
              <a:endParaRPr lang="ja-JP" altLang="en-US" sz="900" b="1">
                <a:solidFill>
                  <a:schemeClr val="bg1"/>
                </a:solidFill>
              </a:endParaRPr>
            </a:p>
          </p:txBody>
        </p:sp>
      </p:grpSp>
      <p:grpSp>
        <p:nvGrpSpPr>
          <p:cNvPr id="1157" name="グループ 191"/>
          <p:cNvGrpSpPr/>
          <p:nvPr/>
        </p:nvGrpSpPr>
        <p:grpSpPr>
          <a:xfrm>
            <a:off x="2718849" y="2545291"/>
            <a:ext cx="633410" cy="330444"/>
            <a:chOff x="3659658" y="6125469"/>
            <a:chExt cx="633410" cy="330444"/>
          </a:xfrm>
        </p:grpSpPr>
        <p:sp>
          <p:nvSpPr>
            <p:cNvPr id="1158" name="楕円 189"/>
            <p:cNvSpPr/>
            <p:nvPr/>
          </p:nvSpPr>
          <p:spPr>
            <a:xfrm>
              <a:off x="3704595" y="6125469"/>
              <a:ext cx="539181" cy="330444"/>
            </a:xfrm>
            <a:prstGeom prst="ellipse">
              <a:avLst/>
            </a:prstGeom>
            <a:solidFill>
              <a:srgbClr val="0070C0"/>
            </a:solidFill>
            <a:ln w="12700" cap="flat" cmpd="sng" algn="ctr">
              <a:solidFill>
                <a:srgbClr val="0070C0"/>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endParaRPr lang="ja-JP" altLang="en-US"/>
            </a:p>
          </p:txBody>
        </p:sp>
        <p:sp>
          <p:nvSpPr>
            <p:cNvPr id="1159" name="テキスト 190"/>
            <p:cNvSpPr txBox="1"/>
            <p:nvPr/>
          </p:nvSpPr>
          <p:spPr>
            <a:xfrm>
              <a:off x="3659658" y="6142054"/>
              <a:ext cx="633410" cy="276106"/>
            </a:xfrm>
            <a:prstGeom prst="rect">
              <a:avLst/>
            </a:prstGeom>
          </p:spPr>
          <p:txBody>
            <a:bodyPr wrap="square">
              <a:spAutoFit/>
            </a:bodyPr>
            <a:p>
              <a:pPr algn="ctr">
                <a:defRPr lang="ja-JP" altLang="en-US"/>
              </a:pPr>
              <a:r>
                <a:rPr lang="ja-JP" altLang="en-US" sz="1200" b="1">
                  <a:solidFill>
                    <a:schemeClr val="bg1"/>
                  </a:solidFill>
                </a:rPr>
                <a:t>成果</a:t>
              </a:r>
              <a:endParaRPr lang="ja-JP" altLang="en-US" sz="900" b="1">
                <a:solidFill>
                  <a:schemeClr val="bg1"/>
                </a:solidFill>
              </a:endParaRPr>
            </a:p>
          </p:txBody>
        </p:sp>
      </p:grpSp>
      <p:sp>
        <p:nvSpPr>
          <p:cNvPr id="1160" name="図形 193"/>
          <p:cNvSpPr/>
          <p:nvPr/>
        </p:nvSpPr>
        <p:spPr>
          <a:xfrm rot="18960000">
            <a:off x="2658998" y="2702914"/>
            <a:ext cx="129268" cy="343599"/>
          </a:xfrm>
          <a:prstGeom prst="downArrow">
            <a:avLst>
              <a:gd name="adj1" fmla="val 50000"/>
              <a:gd name="adj2" fmla="val 76667"/>
            </a:avLst>
          </a:prstGeom>
          <a:solidFill>
            <a:srgbClr val="00B050"/>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endParaRPr lang="ja-JP" altLang="en-US"/>
          </a:p>
        </p:txBody>
      </p:sp>
      <p:sp>
        <p:nvSpPr>
          <p:cNvPr id="1161" name="図形 194"/>
          <p:cNvSpPr/>
          <p:nvPr/>
        </p:nvSpPr>
        <p:spPr>
          <a:xfrm rot="1620000">
            <a:off x="4570134" y="2703935"/>
            <a:ext cx="129268" cy="343599"/>
          </a:xfrm>
          <a:prstGeom prst="downArrow">
            <a:avLst>
              <a:gd name="adj1" fmla="val 50000"/>
              <a:gd name="adj2" fmla="val 76667"/>
            </a:avLst>
          </a:prstGeom>
          <a:solidFill>
            <a:srgbClr val="FFC000"/>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endParaRPr lang="ja-JP" altLang="en-US"/>
          </a:p>
        </p:txBody>
      </p:sp>
      <p:sp>
        <p:nvSpPr>
          <p:cNvPr id="1162" name="図形 195"/>
          <p:cNvSpPr/>
          <p:nvPr/>
        </p:nvSpPr>
        <p:spPr>
          <a:xfrm rot="2700000">
            <a:off x="2298625" y="4810270"/>
            <a:ext cx="136730" cy="402763"/>
          </a:xfrm>
          <a:prstGeom prst="downArrow">
            <a:avLst>
              <a:gd name="adj1" fmla="val 50000"/>
              <a:gd name="adj2" fmla="val 76667"/>
            </a:avLst>
          </a:prstGeom>
          <a:solidFill>
            <a:srgbClr val="00B050"/>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endParaRPr lang="ja-JP" altLang="en-US"/>
          </a:p>
        </p:txBody>
      </p:sp>
      <p:grpSp>
        <p:nvGrpSpPr>
          <p:cNvPr id="1163" name="グループ 196"/>
          <p:cNvGrpSpPr/>
          <p:nvPr/>
        </p:nvGrpSpPr>
        <p:grpSpPr>
          <a:xfrm>
            <a:off x="2447081" y="4870440"/>
            <a:ext cx="633410" cy="330444"/>
            <a:chOff x="3659658" y="6125469"/>
            <a:chExt cx="633410" cy="330444"/>
          </a:xfrm>
        </p:grpSpPr>
        <p:sp>
          <p:nvSpPr>
            <p:cNvPr id="1164" name="楕円 189"/>
            <p:cNvSpPr/>
            <p:nvPr/>
          </p:nvSpPr>
          <p:spPr>
            <a:xfrm>
              <a:off x="3704595" y="6125469"/>
              <a:ext cx="539181" cy="330444"/>
            </a:xfrm>
            <a:prstGeom prst="ellipse">
              <a:avLst/>
            </a:prstGeom>
            <a:solidFill>
              <a:srgbClr val="0070C0"/>
            </a:solidFill>
            <a:ln w="12700" cap="flat" cmpd="sng" algn="ctr">
              <a:solidFill>
                <a:srgbClr val="0070C0"/>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endParaRPr lang="ja-JP" altLang="en-US"/>
            </a:p>
          </p:txBody>
        </p:sp>
        <p:sp>
          <p:nvSpPr>
            <p:cNvPr id="1165" name="テキスト 190"/>
            <p:cNvSpPr txBox="1"/>
            <p:nvPr/>
          </p:nvSpPr>
          <p:spPr>
            <a:xfrm>
              <a:off x="3659658" y="6142054"/>
              <a:ext cx="633410" cy="276106"/>
            </a:xfrm>
            <a:prstGeom prst="rect">
              <a:avLst/>
            </a:prstGeom>
          </p:spPr>
          <p:txBody>
            <a:bodyPr wrap="square">
              <a:spAutoFit/>
            </a:bodyPr>
            <a:p>
              <a:pPr algn="ctr">
                <a:defRPr lang="ja-JP" altLang="en-US"/>
              </a:pPr>
              <a:r>
                <a:rPr lang="ja-JP" altLang="en-US" sz="1200" b="1">
                  <a:solidFill>
                    <a:schemeClr val="bg1"/>
                  </a:solidFill>
                </a:rPr>
                <a:t>成果</a:t>
              </a:r>
              <a:endParaRPr lang="ja-JP" altLang="en-US" sz="900" b="1">
                <a:solidFill>
                  <a:schemeClr val="bg1"/>
                </a:solidFill>
              </a:endParaRPr>
            </a:p>
          </p:txBody>
        </p:sp>
      </p:grpSp>
      <p:sp>
        <p:nvSpPr>
          <p:cNvPr id="1166" name="図形 200"/>
          <p:cNvSpPr/>
          <p:nvPr/>
        </p:nvSpPr>
        <p:spPr>
          <a:xfrm rot="20100000">
            <a:off x="1726281" y="8706249"/>
            <a:ext cx="130347" cy="359590"/>
          </a:xfrm>
          <a:prstGeom prst="downArrow">
            <a:avLst>
              <a:gd name="adj1" fmla="val 50000"/>
              <a:gd name="adj2" fmla="val 76667"/>
            </a:avLst>
          </a:prstGeom>
          <a:solidFill>
            <a:srgbClr val="FFC000"/>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endParaRPr lang="ja-JP" altLang="en-US"/>
          </a:p>
        </p:txBody>
      </p:sp>
      <p:sp>
        <p:nvSpPr>
          <p:cNvPr id="1167" name="図形 201"/>
          <p:cNvSpPr/>
          <p:nvPr/>
        </p:nvSpPr>
        <p:spPr>
          <a:xfrm rot="2340000">
            <a:off x="5210555" y="8667982"/>
            <a:ext cx="130347" cy="359590"/>
          </a:xfrm>
          <a:prstGeom prst="downArrow">
            <a:avLst>
              <a:gd name="adj1" fmla="val 50000"/>
              <a:gd name="adj2" fmla="val 76667"/>
            </a:avLst>
          </a:prstGeom>
          <a:solidFill>
            <a:srgbClr val="FFC000"/>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endParaRPr lang="ja-JP" altLang="en-US"/>
          </a:p>
        </p:txBody>
      </p:sp>
      <p:grpSp>
        <p:nvGrpSpPr>
          <p:cNvPr id="1168" name="グループ 202"/>
          <p:cNvGrpSpPr/>
          <p:nvPr/>
        </p:nvGrpSpPr>
        <p:grpSpPr>
          <a:xfrm>
            <a:off x="1927150" y="8482373"/>
            <a:ext cx="743550" cy="594297"/>
            <a:chOff x="2452687" y="6298406"/>
            <a:chExt cx="743550" cy="594297"/>
          </a:xfrm>
        </p:grpSpPr>
        <p:sp>
          <p:nvSpPr>
            <p:cNvPr id="1169" name="図形 184"/>
            <p:cNvSpPr/>
            <p:nvPr/>
          </p:nvSpPr>
          <p:spPr>
            <a:xfrm>
              <a:off x="2452687" y="6298406"/>
              <a:ext cx="743550" cy="594297"/>
            </a:xfrm>
            <a:prstGeom prst="irregularSeal2">
              <a:avLst/>
            </a:prstGeom>
            <a:solidFill>
              <a:srgbClr val="FF0000"/>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endParaRPr lang="ja-JP" altLang="en-US"/>
            </a:p>
          </p:txBody>
        </p:sp>
        <p:sp>
          <p:nvSpPr>
            <p:cNvPr id="1170" name="テキスト 185"/>
            <p:cNvSpPr txBox="1"/>
            <p:nvPr/>
          </p:nvSpPr>
          <p:spPr>
            <a:xfrm>
              <a:off x="2500739" y="6449090"/>
              <a:ext cx="633410" cy="276106"/>
            </a:xfrm>
            <a:prstGeom prst="rect">
              <a:avLst/>
            </a:prstGeom>
          </p:spPr>
          <p:txBody>
            <a:bodyPr wrap="square">
              <a:spAutoFit/>
            </a:bodyPr>
            <a:p>
              <a:pPr algn="ctr">
                <a:defRPr lang="ja-JP" altLang="en-US"/>
              </a:pPr>
              <a:r>
                <a:rPr lang="ja-JP" altLang="en-US" sz="1200" b="1">
                  <a:solidFill>
                    <a:schemeClr val="bg1"/>
                  </a:solidFill>
                </a:rPr>
                <a:t>課題</a:t>
              </a:r>
              <a:endParaRPr lang="ja-JP" altLang="en-US" sz="900" b="1">
                <a:solidFill>
                  <a:schemeClr val="bg1"/>
                </a:solidFill>
              </a:endParaRPr>
            </a:p>
          </p:txBody>
        </p:sp>
      </p:grpSp>
      <p:grpSp>
        <p:nvGrpSpPr>
          <p:cNvPr id="1171" name="グループ 205"/>
          <p:cNvGrpSpPr/>
          <p:nvPr/>
        </p:nvGrpSpPr>
        <p:grpSpPr>
          <a:xfrm>
            <a:off x="5375241" y="8589028"/>
            <a:ext cx="743550" cy="594297"/>
            <a:chOff x="2452687" y="6298406"/>
            <a:chExt cx="743550" cy="594297"/>
          </a:xfrm>
        </p:grpSpPr>
        <p:sp>
          <p:nvSpPr>
            <p:cNvPr id="1172" name="図形 184"/>
            <p:cNvSpPr/>
            <p:nvPr/>
          </p:nvSpPr>
          <p:spPr>
            <a:xfrm>
              <a:off x="2452687" y="6298406"/>
              <a:ext cx="743550" cy="594297"/>
            </a:xfrm>
            <a:prstGeom prst="irregularSeal2">
              <a:avLst/>
            </a:prstGeom>
            <a:solidFill>
              <a:srgbClr val="FF0000"/>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endParaRPr lang="ja-JP" altLang="en-US"/>
            </a:p>
          </p:txBody>
        </p:sp>
        <p:sp>
          <p:nvSpPr>
            <p:cNvPr id="1173" name="テキスト 185"/>
            <p:cNvSpPr txBox="1"/>
            <p:nvPr/>
          </p:nvSpPr>
          <p:spPr>
            <a:xfrm>
              <a:off x="2500739" y="6449090"/>
              <a:ext cx="633410" cy="276106"/>
            </a:xfrm>
            <a:prstGeom prst="rect">
              <a:avLst/>
            </a:prstGeom>
          </p:spPr>
          <p:txBody>
            <a:bodyPr wrap="square">
              <a:spAutoFit/>
            </a:bodyPr>
            <a:p>
              <a:pPr algn="ctr">
                <a:defRPr lang="ja-JP" altLang="en-US"/>
              </a:pPr>
              <a:r>
                <a:rPr lang="ja-JP" altLang="en-US" sz="1200" b="1">
                  <a:solidFill>
                    <a:schemeClr val="bg1"/>
                  </a:solidFill>
                </a:rPr>
                <a:t>課題</a:t>
              </a:r>
              <a:endParaRPr lang="ja-JP" altLang="en-US" sz="900" b="1">
                <a:solidFill>
                  <a:schemeClr val="bg1"/>
                </a:solidFill>
              </a:endParaRPr>
            </a:p>
          </p:txBody>
        </p:sp>
      </p:grpSp>
      <p:sp>
        <p:nvSpPr>
          <p:cNvPr id="1174" name="テキスト 208"/>
          <p:cNvSpPr txBox="1"/>
          <p:nvPr/>
        </p:nvSpPr>
        <p:spPr>
          <a:xfrm>
            <a:off x="9135865" y="2490240"/>
            <a:ext cx="633410" cy="214551"/>
          </a:xfrm>
          <a:prstGeom prst="rect">
            <a:avLst/>
          </a:prstGeom>
        </p:spPr>
        <p:txBody>
          <a:bodyPr wrap="square">
            <a:spAutoFit/>
          </a:bodyPr>
          <a:p>
            <a:pPr algn="ctr">
              <a:defRPr lang="ja-JP" altLang="en-US"/>
            </a:pPr>
            <a:r>
              <a:rPr lang="ja-JP" altLang="en-US" sz="800" b="0">
                <a:solidFill>
                  <a:schemeClr val="tx1">
                    <a:lumMod val="85000"/>
                    <a:lumOff val="15000"/>
                  </a:schemeClr>
                </a:solidFill>
                <a:latin typeface="+mn-ea"/>
              </a:rPr>
              <a:t>153</a:t>
            </a:r>
            <a:endParaRPr lang="ja-JP" altLang="en-US" sz="900" b="0">
              <a:solidFill>
                <a:schemeClr val="tx1">
                  <a:lumMod val="85000"/>
                  <a:lumOff val="15000"/>
                </a:schemeClr>
              </a:solidFill>
              <a:latin typeface="+mn-ea"/>
            </a:endParaRPr>
          </a:p>
        </p:txBody>
      </p:sp>
      <p:sp>
        <p:nvSpPr>
          <p:cNvPr id="1175" name="テキスト 209"/>
          <p:cNvSpPr txBox="1"/>
          <p:nvPr/>
        </p:nvSpPr>
        <p:spPr>
          <a:xfrm>
            <a:off x="9153154" y="2064750"/>
            <a:ext cx="633410" cy="214551"/>
          </a:xfrm>
          <a:prstGeom prst="rect">
            <a:avLst/>
          </a:prstGeom>
        </p:spPr>
        <p:txBody>
          <a:bodyPr wrap="square">
            <a:spAutoFit/>
          </a:bodyPr>
          <a:p>
            <a:pPr algn="ctr">
              <a:defRPr lang="ja-JP" altLang="en-US"/>
            </a:pPr>
            <a:r>
              <a:rPr lang="ja-JP" altLang="en-US" sz="800" b="0">
                <a:solidFill>
                  <a:schemeClr val="tx1">
                    <a:lumMod val="85000"/>
                    <a:lumOff val="15000"/>
                  </a:schemeClr>
                </a:solidFill>
                <a:latin typeface="+mn-ea"/>
              </a:rPr>
              <a:t>436</a:t>
            </a:r>
            <a:endParaRPr lang="ja-JP" altLang="en-US" sz="900" b="0">
              <a:solidFill>
                <a:schemeClr val="tx1">
                  <a:lumMod val="85000"/>
                  <a:lumOff val="15000"/>
                </a:schemeClr>
              </a:solidFill>
              <a:latin typeface="+mn-ea"/>
            </a:endParaRPr>
          </a:p>
        </p:txBody>
      </p:sp>
      <p:sp>
        <p:nvSpPr>
          <p:cNvPr id="1176" name="テキスト 210"/>
          <p:cNvSpPr txBox="1"/>
          <p:nvPr/>
        </p:nvSpPr>
        <p:spPr>
          <a:xfrm>
            <a:off x="9305422" y="1886834"/>
            <a:ext cx="403474" cy="214551"/>
          </a:xfrm>
          <a:prstGeom prst="rect">
            <a:avLst/>
          </a:prstGeom>
        </p:spPr>
        <p:txBody>
          <a:bodyPr wrap="square">
            <a:spAutoFit/>
          </a:bodyPr>
          <a:p>
            <a:pPr algn="ctr">
              <a:defRPr lang="ja-JP" altLang="en-US"/>
            </a:pPr>
            <a:r>
              <a:rPr lang="ja-JP" altLang="en-US" sz="800" b="0">
                <a:solidFill>
                  <a:schemeClr val="tx1">
                    <a:lumMod val="85000"/>
                    <a:lumOff val="15000"/>
                  </a:schemeClr>
                </a:solidFill>
                <a:latin typeface="+mn-ea"/>
              </a:rPr>
              <a:t>460</a:t>
            </a:r>
            <a:endParaRPr lang="ja-JP" altLang="en-US" sz="900" b="0">
              <a:solidFill>
                <a:schemeClr val="tx1">
                  <a:lumMod val="85000"/>
                  <a:lumOff val="15000"/>
                </a:schemeClr>
              </a:solidFill>
              <a:latin typeface="+mn-ea"/>
            </a:endParaRPr>
          </a:p>
        </p:txBody>
      </p:sp>
      <p:sp>
        <p:nvSpPr>
          <p:cNvPr id="1177" name="図形 211"/>
          <p:cNvSpPr/>
          <p:nvPr/>
        </p:nvSpPr>
        <p:spPr>
          <a:xfrm rot="14520000">
            <a:off x="8319035" y="1575342"/>
            <a:ext cx="155725" cy="1271812"/>
          </a:xfrm>
          <a:prstGeom prst="downArrow">
            <a:avLst>
              <a:gd name="adj1" fmla="val 50000"/>
              <a:gd name="adj2" fmla="val 76667"/>
            </a:avLst>
          </a:prstGeom>
          <a:solidFill>
            <a:srgbClr val="00B050"/>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endParaRPr lang="ja-JP" altLang="en-US"/>
          </a:p>
        </p:txBody>
      </p:sp>
      <p:grpSp>
        <p:nvGrpSpPr>
          <p:cNvPr id="1178" name="グループ 212"/>
          <p:cNvGrpSpPr/>
          <p:nvPr/>
        </p:nvGrpSpPr>
        <p:grpSpPr>
          <a:xfrm>
            <a:off x="7798821" y="1839472"/>
            <a:ext cx="633410" cy="330444"/>
            <a:chOff x="3659658" y="6125469"/>
            <a:chExt cx="633410" cy="330444"/>
          </a:xfrm>
        </p:grpSpPr>
        <p:sp>
          <p:nvSpPr>
            <p:cNvPr id="1179" name="楕円 189"/>
            <p:cNvSpPr/>
            <p:nvPr/>
          </p:nvSpPr>
          <p:spPr>
            <a:xfrm>
              <a:off x="3704595" y="6125469"/>
              <a:ext cx="539181" cy="330444"/>
            </a:xfrm>
            <a:prstGeom prst="ellipse">
              <a:avLst/>
            </a:prstGeom>
            <a:solidFill>
              <a:srgbClr val="0070C0"/>
            </a:solidFill>
            <a:ln w="12700" cap="flat" cmpd="sng" algn="ctr">
              <a:solidFill>
                <a:srgbClr val="0070C0"/>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endParaRPr lang="ja-JP" altLang="en-US"/>
            </a:p>
          </p:txBody>
        </p:sp>
        <p:sp>
          <p:nvSpPr>
            <p:cNvPr id="1180" name="テキスト 190"/>
            <p:cNvSpPr txBox="1"/>
            <p:nvPr/>
          </p:nvSpPr>
          <p:spPr>
            <a:xfrm>
              <a:off x="3659658" y="6142054"/>
              <a:ext cx="633410" cy="276106"/>
            </a:xfrm>
            <a:prstGeom prst="rect">
              <a:avLst/>
            </a:prstGeom>
          </p:spPr>
          <p:txBody>
            <a:bodyPr wrap="square">
              <a:spAutoFit/>
            </a:bodyPr>
            <a:p>
              <a:pPr algn="ctr">
                <a:defRPr lang="ja-JP" altLang="en-US"/>
              </a:pPr>
              <a:r>
                <a:rPr lang="ja-JP" altLang="en-US" sz="1200" b="1">
                  <a:solidFill>
                    <a:schemeClr val="bg1"/>
                  </a:solidFill>
                </a:rPr>
                <a:t>成果</a:t>
              </a:r>
              <a:endParaRPr lang="ja-JP" altLang="en-US" sz="900" b="1">
                <a:solidFill>
                  <a:schemeClr val="bg1"/>
                </a:solidFill>
              </a:endParaRPr>
            </a:p>
          </p:txBody>
        </p:sp>
      </p:grpSp>
      <p:grpSp>
        <p:nvGrpSpPr>
          <p:cNvPr id="1181" name="グループ 215"/>
          <p:cNvGrpSpPr/>
          <p:nvPr/>
        </p:nvGrpSpPr>
        <p:grpSpPr>
          <a:xfrm>
            <a:off x="11932423" y="2683344"/>
            <a:ext cx="633410" cy="330444"/>
            <a:chOff x="3659658" y="6125469"/>
            <a:chExt cx="633410" cy="330444"/>
          </a:xfrm>
        </p:grpSpPr>
        <p:sp>
          <p:nvSpPr>
            <p:cNvPr id="1182" name="楕円 189"/>
            <p:cNvSpPr/>
            <p:nvPr/>
          </p:nvSpPr>
          <p:spPr>
            <a:xfrm>
              <a:off x="3704595" y="6125469"/>
              <a:ext cx="539181" cy="330444"/>
            </a:xfrm>
            <a:prstGeom prst="ellipse">
              <a:avLst/>
            </a:prstGeom>
            <a:solidFill>
              <a:srgbClr val="0070C0"/>
            </a:solidFill>
            <a:ln w="12700" cap="flat" cmpd="sng" algn="ctr">
              <a:solidFill>
                <a:srgbClr val="0070C0"/>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endParaRPr lang="ja-JP" altLang="en-US"/>
            </a:p>
          </p:txBody>
        </p:sp>
        <p:sp>
          <p:nvSpPr>
            <p:cNvPr id="1183" name="テキスト 190"/>
            <p:cNvSpPr txBox="1"/>
            <p:nvPr/>
          </p:nvSpPr>
          <p:spPr>
            <a:xfrm>
              <a:off x="3659658" y="6142054"/>
              <a:ext cx="633410" cy="276106"/>
            </a:xfrm>
            <a:prstGeom prst="rect">
              <a:avLst/>
            </a:prstGeom>
          </p:spPr>
          <p:txBody>
            <a:bodyPr wrap="square">
              <a:spAutoFit/>
            </a:bodyPr>
            <a:p>
              <a:pPr algn="ctr">
                <a:defRPr lang="ja-JP" altLang="en-US"/>
              </a:pPr>
              <a:r>
                <a:rPr lang="ja-JP" altLang="en-US" sz="1200" b="1">
                  <a:solidFill>
                    <a:schemeClr val="bg1"/>
                  </a:solidFill>
                </a:rPr>
                <a:t>成果</a:t>
              </a:r>
              <a:endParaRPr lang="ja-JP" altLang="en-US" sz="900" b="1">
                <a:solidFill>
                  <a:schemeClr val="bg1"/>
                </a:solidFill>
              </a:endParaRPr>
            </a:p>
          </p:txBody>
        </p:sp>
      </p:grpSp>
      <p:grpSp>
        <p:nvGrpSpPr>
          <p:cNvPr id="1184" name="グループ 218"/>
          <p:cNvGrpSpPr/>
          <p:nvPr/>
        </p:nvGrpSpPr>
        <p:grpSpPr>
          <a:xfrm>
            <a:off x="11822283" y="4969675"/>
            <a:ext cx="743550" cy="594297"/>
            <a:chOff x="2452687" y="6298406"/>
            <a:chExt cx="743550" cy="594297"/>
          </a:xfrm>
        </p:grpSpPr>
        <p:sp>
          <p:nvSpPr>
            <p:cNvPr id="1185" name="図形 184"/>
            <p:cNvSpPr/>
            <p:nvPr/>
          </p:nvSpPr>
          <p:spPr>
            <a:xfrm>
              <a:off x="2452687" y="6298406"/>
              <a:ext cx="743550" cy="594297"/>
            </a:xfrm>
            <a:prstGeom prst="irregularSeal2">
              <a:avLst/>
            </a:prstGeom>
            <a:solidFill>
              <a:srgbClr val="FF0000"/>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endParaRPr lang="ja-JP" altLang="en-US"/>
            </a:p>
          </p:txBody>
        </p:sp>
        <p:sp>
          <p:nvSpPr>
            <p:cNvPr id="1186" name="テキスト 185"/>
            <p:cNvSpPr txBox="1"/>
            <p:nvPr/>
          </p:nvSpPr>
          <p:spPr>
            <a:xfrm>
              <a:off x="2500739" y="6449090"/>
              <a:ext cx="633410" cy="276106"/>
            </a:xfrm>
            <a:prstGeom prst="rect">
              <a:avLst/>
            </a:prstGeom>
          </p:spPr>
          <p:txBody>
            <a:bodyPr wrap="square">
              <a:spAutoFit/>
            </a:bodyPr>
            <a:p>
              <a:pPr algn="ctr">
                <a:defRPr lang="ja-JP" altLang="en-US"/>
              </a:pPr>
              <a:r>
                <a:rPr lang="ja-JP" altLang="en-US" sz="1200" b="1">
                  <a:solidFill>
                    <a:schemeClr val="bg1"/>
                  </a:solidFill>
                </a:rPr>
                <a:t>課題</a:t>
              </a:r>
              <a:endParaRPr lang="ja-JP" altLang="en-US" sz="900" b="1">
                <a:solidFill>
                  <a:schemeClr val="bg1"/>
                </a:solidFill>
              </a:endParaRPr>
            </a:p>
          </p:txBody>
        </p:sp>
      </p:grpSp>
      <p:grpSp>
        <p:nvGrpSpPr>
          <p:cNvPr id="1187" name="グループ 221"/>
          <p:cNvGrpSpPr/>
          <p:nvPr/>
        </p:nvGrpSpPr>
        <p:grpSpPr>
          <a:xfrm>
            <a:off x="8265298" y="4626232"/>
            <a:ext cx="633410" cy="330444"/>
            <a:chOff x="3659658" y="6125469"/>
            <a:chExt cx="633410" cy="330444"/>
          </a:xfrm>
        </p:grpSpPr>
        <p:sp>
          <p:nvSpPr>
            <p:cNvPr id="1188" name="楕円 189"/>
            <p:cNvSpPr/>
            <p:nvPr/>
          </p:nvSpPr>
          <p:spPr>
            <a:xfrm>
              <a:off x="3704595" y="6125469"/>
              <a:ext cx="539181" cy="330444"/>
            </a:xfrm>
            <a:prstGeom prst="ellipse">
              <a:avLst/>
            </a:prstGeom>
            <a:solidFill>
              <a:srgbClr val="0070C0"/>
            </a:solidFill>
            <a:ln w="12700" cap="flat" cmpd="sng" algn="ctr">
              <a:solidFill>
                <a:srgbClr val="0070C0"/>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endParaRPr lang="ja-JP" altLang="en-US"/>
            </a:p>
          </p:txBody>
        </p:sp>
        <p:sp>
          <p:nvSpPr>
            <p:cNvPr id="1189" name="テキスト 190"/>
            <p:cNvSpPr txBox="1"/>
            <p:nvPr/>
          </p:nvSpPr>
          <p:spPr>
            <a:xfrm>
              <a:off x="3659658" y="6142054"/>
              <a:ext cx="633410" cy="276106"/>
            </a:xfrm>
            <a:prstGeom prst="rect">
              <a:avLst/>
            </a:prstGeom>
          </p:spPr>
          <p:txBody>
            <a:bodyPr wrap="square">
              <a:spAutoFit/>
            </a:bodyPr>
            <a:p>
              <a:pPr algn="ctr">
                <a:defRPr lang="ja-JP" altLang="en-US"/>
              </a:pPr>
              <a:r>
                <a:rPr lang="ja-JP" altLang="en-US" sz="1200" b="1">
                  <a:solidFill>
                    <a:schemeClr val="bg1"/>
                  </a:solidFill>
                </a:rPr>
                <a:t>成果</a:t>
              </a:r>
              <a:endParaRPr lang="ja-JP" altLang="en-US" sz="900" b="1">
                <a:solidFill>
                  <a:schemeClr val="bg1"/>
                </a:solidFill>
              </a:endParaRPr>
            </a:p>
          </p:txBody>
        </p:sp>
      </p:grpSp>
      <p:sp>
        <p:nvSpPr>
          <p:cNvPr id="1190" name="図形 224"/>
          <p:cNvSpPr/>
          <p:nvPr/>
        </p:nvSpPr>
        <p:spPr>
          <a:xfrm rot="20400000">
            <a:off x="11638044" y="5167227"/>
            <a:ext cx="130347" cy="359590"/>
          </a:xfrm>
          <a:prstGeom prst="downArrow">
            <a:avLst>
              <a:gd name="adj1" fmla="val 50000"/>
              <a:gd name="adj2" fmla="val 76667"/>
            </a:avLst>
          </a:prstGeom>
          <a:solidFill>
            <a:srgbClr val="FFC000"/>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endParaRPr lang="ja-JP" altLang="en-US"/>
          </a:p>
        </p:txBody>
      </p:sp>
      <p:grpSp>
        <p:nvGrpSpPr>
          <p:cNvPr id="1191" name="グループ 225"/>
          <p:cNvGrpSpPr/>
          <p:nvPr/>
        </p:nvGrpSpPr>
        <p:grpSpPr>
          <a:xfrm>
            <a:off x="10684902" y="8820331"/>
            <a:ext cx="743550" cy="594297"/>
            <a:chOff x="2452687" y="6298406"/>
            <a:chExt cx="743550" cy="594297"/>
          </a:xfrm>
        </p:grpSpPr>
        <p:sp>
          <p:nvSpPr>
            <p:cNvPr id="1192" name="図形 184"/>
            <p:cNvSpPr/>
            <p:nvPr/>
          </p:nvSpPr>
          <p:spPr>
            <a:xfrm>
              <a:off x="2452687" y="6298406"/>
              <a:ext cx="743550" cy="594297"/>
            </a:xfrm>
            <a:prstGeom prst="irregularSeal2">
              <a:avLst/>
            </a:prstGeom>
            <a:solidFill>
              <a:srgbClr val="FF0000"/>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endParaRPr lang="ja-JP" altLang="en-US"/>
            </a:p>
          </p:txBody>
        </p:sp>
        <p:sp>
          <p:nvSpPr>
            <p:cNvPr id="1193" name="テキスト 185"/>
            <p:cNvSpPr txBox="1"/>
            <p:nvPr/>
          </p:nvSpPr>
          <p:spPr>
            <a:xfrm>
              <a:off x="2500739" y="6449090"/>
              <a:ext cx="633410" cy="276106"/>
            </a:xfrm>
            <a:prstGeom prst="rect">
              <a:avLst/>
            </a:prstGeom>
          </p:spPr>
          <p:txBody>
            <a:bodyPr wrap="square">
              <a:spAutoFit/>
            </a:bodyPr>
            <a:p>
              <a:pPr algn="ctr">
                <a:defRPr lang="ja-JP" altLang="en-US"/>
              </a:pPr>
              <a:r>
                <a:rPr lang="ja-JP" altLang="en-US" sz="1200" b="1">
                  <a:solidFill>
                    <a:schemeClr val="bg1"/>
                  </a:solidFill>
                </a:rPr>
                <a:t>課題</a:t>
              </a:r>
              <a:endParaRPr lang="ja-JP" altLang="en-US" sz="900" b="1">
                <a:solidFill>
                  <a:schemeClr val="bg1"/>
                </a:solidFill>
              </a:endParaRPr>
            </a:p>
          </p:txBody>
        </p:sp>
      </p:grpSp>
      <p:sp>
        <p:nvSpPr>
          <p:cNvPr id="1194" name="テキスト 228"/>
          <p:cNvSpPr txBox="1"/>
          <p:nvPr/>
        </p:nvSpPr>
        <p:spPr>
          <a:xfrm>
            <a:off x="99938" y="5572562"/>
            <a:ext cx="6142406" cy="1384102"/>
          </a:xfrm>
          <a:prstGeom prst="rect">
            <a:avLst/>
          </a:prstGeom>
        </p:spPr>
        <p:txBody>
          <a:bodyPr wrap="square">
            <a:spAutoFit/>
          </a:bodyPr>
          <a:p>
            <a:pPr>
              <a:defRPr lang="ja-JP" altLang="en-US"/>
            </a:pPr>
            <a:r>
              <a:rPr lang="ja-JP" altLang="en-US" sz="1200" b="1"/>
              <a:t>　</a:t>
            </a:r>
            <a:r>
              <a:rPr lang="ja-JP" altLang="en-US" sz="1200" b="1"/>
              <a:t>・障害のある人のうち、障害者差別解消法や成年後見人制度を知っている人の割合は、</a:t>
            </a:r>
            <a:endParaRPr lang="ja-JP" altLang="en-US" sz="1200" b="1"/>
          </a:p>
          <a:p>
            <a:pPr>
              <a:defRPr lang="ja-JP" altLang="en-US"/>
            </a:pPr>
            <a:r>
              <a:rPr lang="ja-JP" altLang="en-US" sz="1200" b="1"/>
              <a:t>　</a:t>
            </a:r>
            <a:r>
              <a:rPr lang="ja-JP" altLang="en-US" sz="1200" b="1"/>
              <a:t>　</a:t>
            </a:r>
            <a:r>
              <a:rPr lang="ja-JP" altLang="en-US" sz="1200" b="1" u="sng"/>
              <a:t>いずれも</a:t>
            </a:r>
            <a:r>
              <a:rPr lang="ja-JP" altLang="en-US" sz="1200" b="1" u="sng"/>
              <a:t>半数</a:t>
            </a:r>
            <a:r>
              <a:rPr lang="ja-JP" altLang="en-US" sz="1200" b="1" u="sng"/>
              <a:t>以下</a:t>
            </a:r>
            <a:r>
              <a:rPr lang="ja-JP" altLang="en-US" sz="1200" b="1" u="sng"/>
              <a:t>にとどまる</a:t>
            </a:r>
            <a:r>
              <a:rPr lang="ja-JP" altLang="en-US" sz="1200" b="1"/>
              <a:t>。</a:t>
            </a:r>
            <a:endParaRPr lang="ja-JP" altLang="en-US" sz="1200" b="1"/>
          </a:p>
          <a:p>
            <a:pPr>
              <a:defRPr lang="ja-JP" altLang="en-US"/>
            </a:pPr>
            <a:r>
              <a:rPr lang="ja-JP" altLang="en-US" sz="1200" b="0">
                <a:latin typeface="+mn-ea"/>
              </a:rPr>
              <a:t>　</a:t>
            </a:r>
            <a:r>
              <a:rPr lang="ja-JP" altLang="en-US" sz="1200" b="0">
                <a:latin typeface="+mn-ea"/>
              </a:rPr>
              <a:t>　（障害者差別解消法：26.5%、成年後見人制度：42.1%）</a:t>
            </a:r>
            <a:endParaRPr lang="ja-JP" altLang="en-US" sz="1200" b="0">
              <a:latin typeface="+mn-ea"/>
            </a:endParaRPr>
          </a:p>
          <a:p>
            <a:pPr>
              <a:defRPr lang="ja-JP" altLang="en-US"/>
            </a:pPr>
            <a:endParaRPr lang="ja-JP" altLang="en-US" sz="1200" b="0">
              <a:latin typeface="+mn-ea"/>
            </a:endParaRPr>
          </a:p>
          <a:p>
            <a:pPr>
              <a:defRPr lang="ja-JP" altLang="en-US"/>
            </a:pPr>
            <a:r>
              <a:rPr lang="ja-JP" altLang="en-US" sz="1200" b="1"/>
              <a:t>　・障害のある人のうち、</a:t>
            </a:r>
            <a:r>
              <a:rPr lang="ja-JP" altLang="en-US" sz="1200" b="1"/>
              <a:t>「家族が不在の場合や一人暮らしの場合に、近所に支援をし</a:t>
            </a:r>
            <a:endParaRPr lang="ja-JP" altLang="en-US" sz="1200" b="1"/>
          </a:p>
          <a:p>
            <a:pPr>
              <a:defRPr lang="ja-JP" altLang="en-US"/>
            </a:pPr>
            <a:r>
              <a:rPr lang="ja-JP" altLang="en-US" sz="1200" b="1"/>
              <a:t>　</a:t>
            </a:r>
            <a:r>
              <a:rPr lang="ja-JP" altLang="en-US" sz="1200" b="1"/>
              <a:t>　</a:t>
            </a:r>
            <a:r>
              <a:rPr lang="ja-JP" altLang="en-US" sz="1200" b="1"/>
              <a:t>てくれる人がいる」と</a:t>
            </a:r>
            <a:r>
              <a:rPr lang="ja-JP" altLang="en-US" sz="1200" b="1"/>
              <a:t>回答した人は、</a:t>
            </a:r>
            <a:r>
              <a:rPr lang="ja-JP" altLang="en-US" sz="1200" b="1" u="sng"/>
              <a:t>約４人に１人の割合にとどまる</a:t>
            </a:r>
            <a:r>
              <a:rPr lang="ja-JP" altLang="en-US" sz="1200" b="1"/>
              <a:t>。</a:t>
            </a:r>
            <a:endParaRPr lang="ja-JP" altLang="en-US" sz="1200" b="1"/>
          </a:p>
          <a:p>
            <a:pPr>
              <a:defRPr lang="ja-JP" altLang="en-US"/>
            </a:pPr>
            <a:endParaRPr lang="ja-JP" altLang="en-US" sz="1200" b="0">
              <a:latin typeface="+mn-ea"/>
            </a:endParaRPr>
          </a:p>
        </p:txBody>
      </p:sp>
      <p:sp>
        <p:nvSpPr>
          <p:cNvPr id="1195" name="テキスト 229"/>
          <p:cNvSpPr txBox="1"/>
          <p:nvPr/>
        </p:nvSpPr>
        <p:spPr>
          <a:xfrm>
            <a:off x="6542256" y="6191956"/>
            <a:ext cx="6142406" cy="645438"/>
          </a:xfrm>
          <a:prstGeom prst="rect">
            <a:avLst/>
          </a:prstGeom>
        </p:spPr>
        <p:txBody>
          <a:bodyPr wrap="square">
            <a:spAutoFit/>
          </a:bodyPr>
          <a:p>
            <a:pPr>
              <a:defRPr lang="ja-JP" altLang="en-US"/>
            </a:pPr>
            <a:r>
              <a:rPr lang="ja-JP" altLang="en-US" sz="1200" b="1">
                <a:latin typeface="+mn-ea"/>
              </a:rPr>
              <a:t>　・学校教育についての要望では、「障害の程度や特性に応じた指導や支援を充実して</a:t>
            </a:r>
            <a:endParaRPr lang="ja-JP" altLang="en-US" sz="1200" b="1">
              <a:latin typeface="+mn-ea"/>
            </a:endParaRPr>
          </a:p>
          <a:p>
            <a:pPr>
              <a:defRPr lang="ja-JP" altLang="en-US"/>
            </a:pPr>
            <a:r>
              <a:rPr lang="ja-JP" altLang="en-US" sz="1200" b="1">
                <a:latin typeface="+mn-ea"/>
              </a:rPr>
              <a:t>　</a:t>
            </a:r>
            <a:r>
              <a:rPr lang="ja-JP" altLang="en-US" sz="1200" b="1">
                <a:latin typeface="+mn-ea"/>
              </a:rPr>
              <a:t>　</a:t>
            </a:r>
            <a:r>
              <a:rPr lang="ja-JP" altLang="en-US" sz="1200" b="1">
                <a:latin typeface="+mn-ea"/>
              </a:rPr>
              <a:t>ほしい</a:t>
            </a:r>
            <a:r>
              <a:rPr lang="ja-JP" altLang="en-US" sz="1200" b="1">
                <a:latin typeface="+mn-ea"/>
              </a:rPr>
              <a:t>（</a:t>
            </a:r>
            <a:r>
              <a:rPr lang="ja-JP" altLang="en-US" sz="1200" b="1">
                <a:latin typeface="+mn-ea"/>
              </a:rPr>
              <a:t>5</a:t>
            </a:r>
            <a:r>
              <a:rPr lang="ja-JP" altLang="en-US" sz="1200" b="1">
                <a:latin typeface="+mn-ea"/>
              </a:rPr>
              <a:t>8</a:t>
            </a:r>
            <a:r>
              <a:rPr lang="ja-JP" altLang="en-US" sz="1200" b="1">
                <a:latin typeface="+mn-ea"/>
              </a:rPr>
              <a:t>.</a:t>
            </a:r>
            <a:r>
              <a:rPr lang="ja-JP" altLang="en-US" sz="1200" b="1">
                <a:latin typeface="+mn-ea"/>
              </a:rPr>
              <a:t>5</a:t>
            </a:r>
            <a:r>
              <a:rPr lang="ja-JP" altLang="en-US" sz="1200" b="1">
                <a:latin typeface="+mn-ea"/>
              </a:rPr>
              <a:t>%</a:t>
            </a:r>
            <a:r>
              <a:rPr lang="ja-JP" altLang="en-US" sz="1200" b="1">
                <a:latin typeface="+mn-ea"/>
              </a:rPr>
              <a:t>）</a:t>
            </a:r>
            <a:r>
              <a:rPr lang="ja-JP" altLang="en-US" sz="1200" b="1">
                <a:latin typeface="+mn-ea"/>
              </a:rPr>
              <a:t>」</a:t>
            </a:r>
            <a:r>
              <a:rPr lang="ja-JP" altLang="en-US" sz="1200" b="1">
                <a:latin typeface="+mn-ea"/>
              </a:rPr>
              <a:t>、</a:t>
            </a:r>
            <a:r>
              <a:rPr lang="ja-JP" altLang="en-US" sz="1200" b="1">
                <a:latin typeface="+mn-ea"/>
              </a:rPr>
              <a:t>「</a:t>
            </a:r>
            <a:r>
              <a:rPr lang="ja-JP" altLang="en-US" sz="1200" b="1">
                <a:latin typeface="+mn-ea"/>
              </a:rPr>
              <a:t>教職員の</a:t>
            </a:r>
            <a:r>
              <a:rPr lang="ja-JP" altLang="en-US" sz="1200" b="1">
                <a:latin typeface="+mn-ea"/>
              </a:rPr>
              <a:t>専門性を</a:t>
            </a:r>
            <a:r>
              <a:rPr lang="ja-JP" altLang="en-US" sz="1200" b="1">
                <a:latin typeface="+mn-ea"/>
              </a:rPr>
              <a:t>高めて</a:t>
            </a:r>
            <a:r>
              <a:rPr lang="ja-JP" altLang="en-US" sz="1200" b="1">
                <a:latin typeface="+mn-ea"/>
              </a:rPr>
              <a:t>ほしい（</a:t>
            </a:r>
            <a:r>
              <a:rPr lang="ja-JP" altLang="en-US" sz="1200" b="1">
                <a:latin typeface="+mn-ea"/>
              </a:rPr>
              <a:t>4</a:t>
            </a:r>
            <a:r>
              <a:rPr lang="ja-JP" altLang="en-US" sz="1200" b="1">
                <a:latin typeface="+mn-ea"/>
              </a:rPr>
              <a:t>0</a:t>
            </a:r>
            <a:r>
              <a:rPr lang="ja-JP" altLang="en-US" sz="1200" b="1">
                <a:latin typeface="+mn-ea"/>
              </a:rPr>
              <a:t>.</a:t>
            </a:r>
            <a:r>
              <a:rPr lang="ja-JP" altLang="en-US" sz="1200" b="1">
                <a:latin typeface="+mn-ea"/>
              </a:rPr>
              <a:t>8</a:t>
            </a:r>
            <a:r>
              <a:rPr lang="ja-JP" altLang="en-US" sz="1200" b="1">
                <a:latin typeface="+mn-ea"/>
              </a:rPr>
              <a:t>%</a:t>
            </a:r>
            <a:r>
              <a:rPr lang="ja-JP" altLang="en-US" sz="1200" b="1">
                <a:latin typeface="+mn-ea"/>
              </a:rPr>
              <a:t>）</a:t>
            </a:r>
            <a:r>
              <a:rPr lang="ja-JP" altLang="en-US" sz="1200" b="1">
                <a:latin typeface="+mn-ea"/>
              </a:rPr>
              <a:t>」、「進路</a:t>
            </a:r>
            <a:endParaRPr lang="ja-JP" altLang="en-US" sz="1200" b="1">
              <a:latin typeface="+mn-ea"/>
            </a:endParaRPr>
          </a:p>
          <a:p>
            <a:pPr>
              <a:defRPr lang="ja-JP" altLang="en-US"/>
            </a:pPr>
            <a:r>
              <a:rPr lang="ja-JP" altLang="en-US" sz="1200" b="1">
                <a:latin typeface="+mn-ea"/>
              </a:rPr>
              <a:t>　</a:t>
            </a:r>
            <a:r>
              <a:rPr lang="ja-JP" altLang="en-US" sz="1200" b="1">
                <a:latin typeface="+mn-ea"/>
              </a:rPr>
              <a:t>　</a:t>
            </a:r>
            <a:r>
              <a:rPr lang="ja-JP" altLang="en-US" sz="1200" b="1">
                <a:latin typeface="+mn-ea"/>
              </a:rPr>
              <a:t>指導を</a:t>
            </a:r>
            <a:r>
              <a:rPr lang="ja-JP" altLang="en-US" sz="1200" b="1">
                <a:latin typeface="+mn-ea"/>
              </a:rPr>
              <a:t>充実してほしい</a:t>
            </a:r>
            <a:r>
              <a:rPr lang="ja-JP" altLang="en-US" sz="1200" b="1">
                <a:latin typeface="+mn-ea"/>
              </a:rPr>
              <a:t>（</a:t>
            </a:r>
            <a:r>
              <a:rPr lang="ja-JP" altLang="en-US" sz="1200" b="1">
                <a:latin typeface="+mn-ea"/>
              </a:rPr>
              <a:t>2</a:t>
            </a:r>
            <a:r>
              <a:rPr lang="ja-JP" altLang="en-US" sz="1200" b="1">
                <a:latin typeface="+mn-ea"/>
              </a:rPr>
              <a:t>4</a:t>
            </a:r>
            <a:r>
              <a:rPr lang="ja-JP" altLang="en-US" sz="1200" b="1">
                <a:latin typeface="+mn-ea"/>
              </a:rPr>
              <a:t>.</a:t>
            </a:r>
            <a:r>
              <a:rPr lang="ja-JP" altLang="en-US" sz="1200" b="1">
                <a:latin typeface="+mn-ea"/>
              </a:rPr>
              <a:t>2</a:t>
            </a:r>
            <a:r>
              <a:rPr lang="ja-JP" altLang="en-US" sz="1200" b="1">
                <a:latin typeface="+mn-ea"/>
              </a:rPr>
              <a:t>%</a:t>
            </a:r>
            <a:r>
              <a:rPr lang="ja-JP" altLang="en-US" sz="1200" b="1">
                <a:latin typeface="+mn-ea"/>
              </a:rPr>
              <a:t>）」</a:t>
            </a:r>
            <a:r>
              <a:rPr lang="ja-JP" altLang="en-US" sz="1200" b="1">
                <a:latin typeface="+mn-ea"/>
              </a:rPr>
              <a:t>が</a:t>
            </a:r>
            <a:r>
              <a:rPr lang="ja-JP" altLang="en-US" sz="1200" b="1">
                <a:latin typeface="+mn-ea"/>
              </a:rPr>
              <a:t>上位を</a:t>
            </a:r>
            <a:r>
              <a:rPr lang="ja-JP" altLang="en-US" sz="1200" b="1">
                <a:latin typeface="+mn-ea"/>
              </a:rPr>
              <a:t>占めている</a:t>
            </a:r>
            <a:r>
              <a:rPr lang="ja-JP" altLang="en-US" sz="1200" b="1">
                <a:latin typeface="+mn-ea"/>
              </a:rPr>
              <a:t>。</a:t>
            </a:r>
            <a:endParaRPr lang="ja-JP" altLang="en-US" sz="1200" b="1">
              <a:latin typeface="+mn-ea"/>
            </a:endParaRPr>
          </a:p>
        </p:txBody>
      </p:sp>
      <p:sp>
        <p:nvSpPr>
          <p:cNvPr id="1196" name="テキスト 169"/>
          <p:cNvSpPr txBox="1"/>
          <p:nvPr/>
        </p:nvSpPr>
        <p:spPr>
          <a:xfrm>
            <a:off x="202710" y="715998"/>
            <a:ext cx="11945747" cy="306884"/>
          </a:xfrm>
          <a:prstGeom prst="rect">
            <a:avLst/>
          </a:prstGeom>
        </p:spPr>
        <p:txBody>
          <a:bodyPr wrap="square">
            <a:spAutoFit/>
          </a:bodyPr>
          <a:p>
            <a:pPr>
              <a:defRPr lang="ja-JP" altLang="en-US"/>
            </a:pPr>
            <a:r>
              <a:rPr lang="ja-JP" altLang="en-US" sz="1400" b="1"/>
              <a:t>　</a:t>
            </a:r>
            <a:r>
              <a:rPr lang="ja-JP" altLang="en-US" sz="1400" b="1">
                <a:latin typeface="UD デジタル 教科書体 NP-B"/>
                <a:ea typeface="UD デジタル 教科書体 NP-B"/>
              </a:rPr>
              <a:t>「高知県障害者計画策定に向けたアンケート調査」等の結果をふまえ、現計画の成果及び現状と課題を整理しました。</a:t>
            </a:r>
            <a:endParaRPr lang="ja-JP" altLang="en-US" sz="1400" b="1">
              <a:latin typeface="UD デジタル 教科書体 NP-B"/>
              <a:ea typeface="UD デジタル 教科書体 NP-B"/>
            </a:endParaRPr>
          </a:p>
        </p:txBody>
      </p:sp>
      <p:sp>
        <p:nvSpPr>
          <p:cNvPr id="1197" name="四角形 172"/>
          <p:cNvSpPr/>
          <p:nvPr/>
        </p:nvSpPr>
        <p:spPr>
          <a:xfrm>
            <a:off x="-715" y="0"/>
            <a:ext cx="12801739" cy="315113"/>
          </a:xfrm>
          <a:prstGeom prst="rect">
            <a:avLst/>
          </a:prstGeom>
          <a:solidFill>
            <a:srgbClr val="6079AC"/>
          </a:solidFill>
          <a:ln w="12700" cap="flat" cmpd="sng" algn="ctr">
            <a:solidFill>
              <a:srgbClr val="6079AC"/>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r>
              <a:rPr lang="ja-JP" altLang="en-US" sz="2000" b="1">
                <a:latin typeface="UD デジタル 教科書体 NP-B"/>
                <a:ea typeface="UD デジタル 教科書体 NP-B"/>
              </a:rPr>
              <a:t>高知県障害者計画（改訂）</a:t>
            </a:r>
            <a:endParaRPr lang="ja-JP" altLang="en-US" sz="2000" b="1">
              <a:latin typeface="UD デジタル 教科書体 NP-B"/>
              <a:ea typeface="UD デジタル 教科書体 NP-B"/>
            </a:endParaRPr>
          </a:p>
        </p:txBody>
      </p:sp>
      <p:sp>
        <p:nvSpPr>
          <p:cNvPr id="1198" name="テキスト 170"/>
          <p:cNvSpPr txBox="1"/>
          <p:nvPr/>
        </p:nvSpPr>
        <p:spPr>
          <a:xfrm>
            <a:off x="11965454" y="-17608"/>
            <a:ext cx="1862439" cy="368439"/>
          </a:xfrm>
          <a:prstGeom prst="rect">
            <a:avLst/>
          </a:prstGeom>
        </p:spPr>
        <p:txBody>
          <a:bodyPr>
            <a:spAutoFit/>
          </a:bodyPr>
          <a:p>
            <a:pPr>
              <a:defRPr lang="ja-JP" altLang="en-US"/>
            </a:pPr>
            <a:r>
              <a:rPr lang="ja-JP" altLang="en-US" b="1">
                <a:solidFill>
                  <a:schemeClr val="bg1"/>
                </a:solidFill>
              </a:rPr>
              <a:t>資料１</a:t>
            </a:r>
            <a:endParaRPr lang="ja-JP" altLang="en-US" b="1">
              <a:solidFill>
                <a:schemeClr val="bg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p:sp>
        <p:nvSpPr>
          <p:cNvPr id="1204" name="四角形 169"/>
          <p:cNvSpPr/>
          <p:nvPr/>
        </p:nvSpPr>
        <p:spPr>
          <a:xfrm>
            <a:off x="-715" y="0"/>
            <a:ext cx="12801739" cy="315113"/>
          </a:xfrm>
          <a:prstGeom prst="rect">
            <a:avLst/>
          </a:prstGeom>
          <a:solidFill>
            <a:srgbClr val="6079AC"/>
          </a:solidFill>
          <a:ln w="12700" cap="flat" cmpd="sng" algn="ctr">
            <a:solidFill>
              <a:srgbClr val="6079AC"/>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r>
              <a:rPr lang="ja-JP" altLang="en-US" sz="2000" b="1">
                <a:latin typeface="UD デジタル 教科書体 NP-B"/>
                <a:ea typeface="UD デジタル 教科書体 NP-B"/>
              </a:rPr>
              <a:t>高知県障害者計画（改訂）</a:t>
            </a:r>
            <a:endParaRPr lang="ja-JP" altLang="en-US" sz="2000" b="1">
              <a:latin typeface="UD デジタル 教科書体 NP-B"/>
              <a:ea typeface="UD デジタル 教科書体 NP-B"/>
            </a:endParaRPr>
          </a:p>
        </p:txBody>
      </p:sp>
      <p:sp>
        <p:nvSpPr>
          <p:cNvPr id="1205" name="四角形 170"/>
          <p:cNvSpPr/>
          <p:nvPr/>
        </p:nvSpPr>
        <p:spPr>
          <a:xfrm>
            <a:off x="130230" y="404258"/>
            <a:ext cx="12632573" cy="413480"/>
          </a:xfrm>
          <a:prstGeom prst="rect">
            <a:avLst/>
          </a:prstGeom>
          <a:solidFill>
            <a:srgbClr val="6079AC"/>
          </a:solidFill>
          <a:ln w="12700" cap="flat" cmpd="sng" algn="ctr">
            <a:solidFill>
              <a:srgbClr val="6079AC"/>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l">
              <a:defRPr lang="ja-JP" altLang="en-US"/>
            </a:pPr>
            <a:r>
              <a:rPr lang="ja-JP" altLang="en-US" sz="2000" b="1">
                <a:latin typeface="UD デジタル 教科書体 NP-B"/>
                <a:ea typeface="UD デジタル 教科書体 NP-B"/>
              </a:rPr>
              <a:t>４　数値目標の設定について</a:t>
            </a:r>
            <a:endParaRPr lang="ja-JP" altLang="en-US" sz="2000" b="1">
              <a:latin typeface="UD デジタル 教科書体 NP-B"/>
              <a:ea typeface="UD デジタル 教科書体 NP-B"/>
            </a:endParaRPr>
          </a:p>
        </p:txBody>
      </p:sp>
      <p:sp>
        <p:nvSpPr>
          <p:cNvPr id="1206" name="図形 171"/>
          <p:cNvSpPr/>
          <p:nvPr/>
        </p:nvSpPr>
        <p:spPr>
          <a:xfrm>
            <a:off x="307392" y="1000125"/>
            <a:ext cx="12220151" cy="371090"/>
          </a:xfrm>
          <a:prstGeom prst="roundRect">
            <a:avLst>
              <a:gd name="adj" fmla="val 6383"/>
            </a:avLst>
          </a:prstGeom>
          <a:solidFill>
            <a:srgbClr val="D2FFD0"/>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endParaRPr lang="ja-JP" altLang="en-US"/>
          </a:p>
        </p:txBody>
      </p:sp>
      <p:sp>
        <p:nvSpPr>
          <p:cNvPr id="1207" name="テキスト 172"/>
          <p:cNvSpPr txBox="1"/>
          <p:nvPr/>
        </p:nvSpPr>
        <p:spPr>
          <a:xfrm>
            <a:off x="1380282" y="1012031"/>
            <a:ext cx="10976724" cy="368439"/>
          </a:xfrm>
          <a:prstGeom prst="rect">
            <a:avLst/>
          </a:prstGeom>
        </p:spPr>
        <p:txBody>
          <a:bodyPr wrap="square">
            <a:spAutoFit/>
          </a:bodyPr>
          <a:p>
            <a:pPr>
              <a:defRPr lang="ja-JP" altLang="en-US"/>
            </a:pPr>
            <a:r>
              <a:rPr lang="ja-JP" altLang="en-US" sz="1800" b="1">
                <a:solidFill>
                  <a:schemeClr val="tx1">
                    <a:lumMod val="95000"/>
                    <a:lumOff val="5000"/>
                  </a:schemeClr>
                </a:solidFill>
                <a:latin typeface="UD デジタル 教科書体 NP-B"/>
                <a:ea typeface="UD デジタル 教科書体 NP-B"/>
              </a:rPr>
              <a:t>障害のある人もない人も、ともに支え合い、安心して、</a:t>
            </a:r>
            <a:r>
              <a:rPr lang="ja-JP" altLang="en-US" sz="1800" b="1">
                <a:solidFill>
                  <a:schemeClr val="tx1">
                    <a:lumMod val="95000"/>
                    <a:lumOff val="5000"/>
                  </a:schemeClr>
                </a:solidFill>
                <a:latin typeface="UD デジタル 教科書体 NP-B"/>
                <a:ea typeface="UD デジタル 教科書体 NP-B"/>
              </a:rPr>
              <a:t>いきいきと暮らせる「共生社会」</a:t>
            </a:r>
            <a:endParaRPr lang="ja-JP" altLang="en-US" sz="1800" b="1">
              <a:solidFill>
                <a:schemeClr val="tx1">
                  <a:lumMod val="95000"/>
                  <a:lumOff val="5000"/>
                </a:schemeClr>
              </a:solidFill>
              <a:latin typeface="UD デジタル 教科書体 NP-B"/>
              <a:ea typeface="UD デジタル 教科書体 NP-B"/>
            </a:endParaRPr>
          </a:p>
        </p:txBody>
      </p:sp>
      <p:sp>
        <p:nvSpPr>
          <p:cNvPr id="1208" name="図形 173"/>
          <p:cNvSpPr/>
          <p:nvPr/>
        </p:nvSpPr>
        <p:spPr>
          <a:xfrm>
            <a:off x="142875" y="967854"/>
            <a:ext cx="1136230" cy="263548"/>
          </a:xfrm>
          <a:prstGeom prst="roundRect">
            <a:avLst>
              <a:gd name="adj" fmla="val 0"/>
            </a:avLst>
          </a:prstGeom>
          <a:solidFill>
            <a:srgbClr val="00B050"/>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r>
              <a:rPr lang="ja-JP" altLang="en-US" sz="1600" b="1">
                <a:latin typeface="UD デジタル 教科書体 NP-B"/>
                <a:ea typeface="UD デジタル 教科書体 NP-B"/>
              </a:rPr>
              <a:t>基本理念</a:t>
            </a:r>
            <a:endParaRPr lang="ja-JP" altLang="en-US" b="1">
              <a:latin typeface="UD デジタル 教科書体 NP-B"/>
              <a:ea typeface="UD デジタル 教科書体 NP-B"/>
            </a:endParaRPr>
          </a:p>
        </p:txBody>
      </p:sp>
      <p:sp>
        <p:nvSpPr>
          <p:cNvPr id="1209" name="テキスト 174"/>
          <p:cNvSpPr txBox="1"/>
          <p:nvPr/>
        </p:nvSpPr>
        <p:spPr>
          <a:xfrm>
            <a:off x="142143" y="1449621"/>
            <a:ext cx="6108453" cy="368439"/>
          </a:xfrm>
          <a:prstGeom prst="rect">
            <a:avLst/>
          </a:prstGeom>
        </p:spPr>
        <p:txBody>
          <a:bodyPr wrap="square">
            <a:spAutoFit/>
          </a:bodyPr>
          <a:p>
            <a:pPr>
              <a:defRPr lang="ja-JP" altLang="en-US"/>
            </a:pPr>
            <a:r>
              <a:rPr lang="ja-JP" altLang="en-US" sz="1800" b="1">
                <a:solidFill>
                  <a:srgbClr val="002060"/>
                </a:solidFill>
                <a:highlight>
                  <a:srgbClr val="C0C0C0"/>
                </a:highlight>
                <a:latin typeface="UD デジタル 教科書体 NP-B"/>
                <a:ea typeface="UD デジタル 教科書体 NP-B"/>
              </a:rPr>
              <a:t>第１章　ともに支えあう地域づくり</a:t>
            </a:r>
            <a:endParaRPr lang="ja-JP" altLang="en-US" sz="1800" b="1">
              <a:solidFill>
                <a:srgbClr val="002060"/>
              </a:solidFill>
              <a:highlight>
                <a:srgbClr val="C0C0C0"/>
              </a:highlight>
              <a:latin typeface="UD デジタル 教科書体 NP-B"/>
              <a:ea typeface="UD デジタル 教科書体 NP-B"/>
            </a:endParaRPr>
          </a:p>
        </p:txBody>
      </p:sp>
      <p:sp>
        <p:nvSpPr>
          <p:cNvPr id="1210" name="四角形 175"/>
          <p:cNvSpPr/>
          <p:nvPr/>
        </p:nvSpPr>
        <p:spPr>
          <a:xfrm>
            <a:off x="314418" y="2446847"/>
            <a:ext cx="3816864" cy="184190"/>
          </a:xfrm>
          <a:prstGeom prst="rect">
            <a:avLst/>
          </a:prstGeom>
          <a:solidFill>
            <a:srgbClr val="6079AC"/>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r>
              <a:rPr lang="ja-JP" altLang="en-US" sz="1200" b="1"/>
              <a:t>インプット・アウトプット</a:t>
            </a:r>
            <a:endParaRPr lang="ja-JP" altLang="en-US" b="1"/>
          </a:p>
        </p:txBody>
      </p:sp>
      <p:sp>
        <p:nvSpPr>
          <p:cNvPr id="1211" name="四角形 176"/>
          <p:cNvSpPr/>
          <p:nvPr/>
        </p:nvSpPr>
        <p:spPr>
          <a:xfrm>
            <a:off x="4284542" y="2446847"/>
            <a:ext cx="1968125" cy="184174"/>
          </a:xfrm>
          <a:prstGeom prst="rect">
            <a:avLst/>
          </a:prstGeom>
          <a:solidFill>
            <a:srgbClr val="6079AC"/>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r>
              <a:rPr lang="ja-JP" altLang="en-US" sz="1200" b="1"/>
              <a:t>アウトカム</a:t>
            </a:r>
            <a:endParaRPr lang="ja-JP" altLang="en-US" b="1"/>
          </a:p>
        </p:txBody>
      </p:sp>
      <p:sp>
        <p:nvSpPr>
          <p:cNvPr id="1212" name="四角形 177"/>
          <p:cNvSpPr/>
          <p:nvPr/>
        </p:nvSpPr>
        <p:spPr>
          <a:xfrm>
            <a:off x="4288861" y="2949820"/>
            <a:ext cx="1959840" cy="2410161"/>
          </a:xfrm>
          <a:prstGeom prst="rect">
            <a:avLst/>
          </a:prstGeom>
          <a:noFill/>
          <a:ln w="50800" cap="flat" cmpd="sng" algn="ctr">
            <a:solidFill>
              <a:srgbClr val="6079AC"/>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endParaRPr lang="ja-JP" altLang="en-US" b="1"/>
          </a:p>
        </p:txBody>
      </p:sp>
      <p:sp>
        <p:nvSpPr>
          <p:cNvPr id="1213" name="四角形 178"/>
          <p:cNvSpPr/>
          <p:nvPr/>
        </p:nvSpPr>
        <p:spPr>
          <a:xfrm>
            <a:off x="313659" y="2709356"/>
            <a:ext cx="1823386" cy="184190"/>
          </a:xfrm>
          <a:prstGeom prst="rect">
            <a:avLst/>
          </a:prstGeom>
          <a:solidFill>
            <a:schemeClr val="accent6">
              <a:lumMod val="75000"/>
            </a:schemeClr>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r>
              <a:rPr lang="ja-JP" altLang="en-US" sz="1200" b="1"/>
              <a:t>施策</a:t>
            </a:r>
            <a:endParaRPr lang="ja-JP" altLang="en-US" sz="1200" b="1"/>
          </a:p>
        </p:txBody>
      </p:sp>
      <p:sp>
        <p:nvSpPr>
          <p:cNvPr id="1214" name="四角形 179"/>
          <p:cNvSpPr/>
          <p:nvPr/>
        </p:nvSpPr>
        <p:spPr>
          <a:xfrm>
            <a:off x="2224458" y="2709356"/>
            <a:ext cx="1906948" cy="184190"/>
          </a:xfrm>
          <a:prstGeom prst="rect">
            <a:avLst/>
          </a:prstGeom>
          <a:solidFill>
            <a:srgbClr val="FF5757"/>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r>
              <a:rPr lang="ja-JP" altLang="en-US" sz="1200" b="1"/>
              <a:t>KPI</a:t>
            </a:r>
            <a:endParaRPr lang="ja-JP" altLang="en-US" sz="1200" b="1"/>
          </a:p>
        </p:txBody>
      </p:sp>
      <p:sp>
        <p:nvSpPr>
          <p:cNvPr id="1215" name="四角形 180"/>
          <p:cNvSpPr/>
          <p:nvPr/>
        </p:nvSpPr>
        <p:spPr>
          <a:xfrm>
            <a:off x="308506" y="2948832"/>
            <a:ext cx="1823386" cy="951403"/>
          </a:xfrm>
          <a:prstGeom prst="rect">
            <a:avLst/>
          </a:prstGeom>
          <a:solidFill>
            <a:srgbClr val="D4FFA0"/>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lIns="36000" rIns="36000" anchor="ctr"/>
          <a:p>
            <a:pPr algn="l">
              <a:defRPr lang="ja-JP" altLang="en-US"/>
            </a:pPr>
            <a:r>
              <a:rPr lang="ja-JP" altLang="en-US" sz="1050" b="1">
                <a:solidFill>
                  <a:schemeClr val="tx1">
                    <a:lumMod val="95000"/>
                    <a:lumOff val="5000"/>
                  </a:schemeClr>
                </a:solidFill>
                <a:latin typeface="BIZ UDゴシック"/>
                <a:ea typeface="BIZ UDゴシック"/>
              </a:rPr>
              <a:t>障害者差別解消の推進と心のバリアフリー</a:t>
            </a:r>
            <a:endParaRPr lang="ja-JP" altLang="en-US" sz="1200" b="1">
              <a:solidFill>
                <a:schemeClr val="tx1">
                  <a:lumMod val="95000"/>
                  <a:lumOff val="5000"/>
                </a:schemeClr>
              </a:solidFill>
              <a:latin typeface="BIZ UDゴシック"/>
              <a:ea typeface="BIZ UDゴシック"/>
            </a:endParaRPr>
          </a:p>
        </p:txBody>
      </p:sp>
      <p:sp>
        <p:nvSpPr>
          <p:cNvPr id="1216" name="四角形 181"/>
          <p:cNvSpPr/>
          <p:nvPr/>
        </p:nvSpPr>
        <p:spPr>
          <a:xfrm>
            <a:off x="2222850" y="2949632"/>
            <a:ext cx="1906544" cy="950647"/>
          </a:xfrm>
          <a:prstGeom prst="rect">
            <a:avLst/>
          </a:prstGeom>
          <a:solidFill>
            <a:srgbClr val="FFC0A0"/>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lIns="36000" rIns="36000" anchor="ctr"/>
          <a:p>
            <a:pPr algn="l">
              <a:defRPr lang="ja-JP" altLang="en-US"/>
            </a:pPr>
            <a:r>
              <a:rPr lang="ja-JP" altLang="en-US" sz="1050" b="0">
                <a:solidFill>
                  <a:schemeClr val="tx1">
                    <a:lumMod val="95000"/>
                    <a:lumOff val="5000"/>
                  </a:schemeClr>
                </a:solidFill>
              </a:rPr>
              <a:t>障害者差別解消法の認知度／障害者差別解消法に基づく「職員対応要領」策定市町村数</a:t>
            </a:r>
            <a:endParaRPr lang="ja-JP" altLang="en-US" sz="1200" b="0">
              <a:solidFill>
                <a:schemeClr val="tx1">
                  <a:lumMod val="95000"/>
                  <a:lumOff val="5000"/>
                </a:schemeClr>
              </a:solidFill>
            </a:endParaRPr>
          </a:p>
        </p:txBody>
      </p:sp>
      <p:sp>
        <p:nvSpPr>
          <p:cNvPr id="1217" name="テキスト 186"/>
          <p:cNvSpPr txBox="1"/>
          <p:nvPr/>
        </p:nvSpPr>
        <p:spPr>
          <a:xfrm>
            <a:off x="141480" y="1787280"/>
            <a:ext cx="6112089" cy="645438"/>
          </a:xfrm>
          <a:prstGeom prst="rect">
            <a:avLst/>
          </a:prstGeom>
        </p:spPr>
        <p:txBody>
          <a:bodyPr wrap="square">
            <a:spAutoFit/>
          </a:bodyPr>
          <a:p>
            <a:pPr>
              <a:defRPr lang="ja-JP" altLang="en-US"/>
            </a:pPr>
            <a:r>
              <a:rPr lang="ja-JP" altLang="en-US" sz="1200" b="1">
                <a:solidFill>
                  <a:schemeClr val="tx1">
                    <a:lumMod val="95000"/>
                    <a:lumOff val="5000"/>
                  </a:schemeClr>
                </a:solidFill>
              </a:rPr>
              <a:t>　　障害や障害のある人への理解を深め、障害を理由とした差別をなくし、障害のあ</a:t>
            </a:r>
            <a:endParaRPr lang="ja-JP" altLang="en-US" sz="1200" b="1">
              <a:solidFill>
                <a:schemeClr val="tx1">
                  <a:lumMod val="95000"/>
                  <a:lumOff val="5000"/>
                </a:schemeClr>
              </a:solidFill>
            </a:endParaRPr>
          </a:p>
          <a:p>
            <a:pPr>
              <a:defRPr lang="ja-JP" altLang="en-US"/>
            </a:pPr>
            <a:r>
              <a:rPr lang="ja-JP" altLang="en-US" sz="1200" b="1">
                <a:solidFill>
                  <a:schemeClr val="tx1">
                    <a:lumMod val="95000"/>
                    <a:lumOff val="5000"/>
                  </a:schemeClr>
                </a:solidFill>
              </a:rPr>
              <a:t>　</a:t>
            </a:r>
            <a:r>
              <a:rPr lang="ja-JP" altLang="en-US" sz="1200" b="1">
                <a:solidFill>
                  <a:schemeClr val="tx1">
                    <a:lumMod val="95000"/>
                    <a:lumOff val="5000"/>
                  </a:schemeClr>
                </a:solidFill>
              </a:rPr>
              <a:t>る人もない人も分け隔てられることなく、お互いに人格や個性、命を尊重しながら、</a:t>
            </a:r>
            <a:endParaRPr lang="ja-JP" altLang="en-US" sz="1200" b="1">
              <a:solidFill>
                <a:schemeClr val="tx1">
                  <a:lumMod val="95000"/>
                  <a:lumOff val="5000"/>
                </a:schemeClr>
              </a:solidFill>
            </a:endParaRPr>
          </a:p>
          <a:p>
            <a:pPr>
              <a:defRPr lang="ja-JP" altLang="en-US"/>
            </a:pPr>
            <a:r>
              <a:rPr lang="ja-JP" altLang="en-US" sz="1200" b="1">
                <a:solidFill>
                  <a:schemeClr val="tx1">
                    <a:lumMod val="95000"/>
                    <a:lumOff val="5000"/>
                  </a:schemeClr>
                </a:solidFill>
              </a:rPr>
              <a:t>　地域でともに支え合い生活できる地域づくりを進めます。</a:t>
            </a:r>
            <a:endParaRPr lang="ja-JP" altLang="en-US" sz="1200" b="1">
              <a:solidFill>
                <a:schemeClr val="tx1">
                  <a:lumMod val="95000"/>
                  <a:lumOff val="5000"/>
                </a:schemeClr>
              </a:solidFill>
            </a:endParaRPr>
          </a:p>
        </p:txBody>
      </p:sp>
      <p:sp>
        <p:nvSpPr>
          <p:cNvPr id="1218" name="四角形 187"/>
          <p:cNvSpPr/>
          <p:nvPr/>
        </p:nvSpPr>
        <p:spPr>
          <a:xfrm>
            <a:off x="314418" y="4018028"/>
            <a:ext cx="1823386" cy="606491"/>
          </a:xfrm>
          <a:prstGeom prst="rect">
            <a:avLst/>
          </a:prstGeom>
          <a:solidFill>
            <a:srgbClr val="D4FFA0"/>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lIns="36000" rIns="36000" anchor="ctr"/>
          <a:p>
            <a:pPr algn="l">
              <a:defRPr lang="ja-JP" altLang="en-US"/>
            </a:pPr>
            <a:r>
              <a:rPr lang="ja-JP" altLang="en-US" sz="1050" b="1">
                <a:solidFill>
                  <a:schemeClr val="tx1">
                    <a:lumMod val="95000"/>
                    <a:lumOff val="5000"/>
                  </a:schemeClr>
                </a:solidFill>
                <a:latin typeface="BIZ UDゴシック"/>
                <a:ea typeface="BIZ UDゴシック"/>
              </a:rPr>
              <a:t>権利擁護の推進、虐待予防</a:t>
            </a:r>
            <a:endParaRPr lang="ja-JP" altLang="en-US" sz="1200" b="1">
              <a:solidFill>
                <a:schemeClr val="tx1">
                  <a:lumMod val="95000"/>
                  <a:lumOff val="5000"/>
                </a:schemeClr>
              </a:solidFill>
              <a:latin typeface="BIZ UDゴシック"/>
              <a:ea typeface="BIZ UDゴシック"/>
            </a:endParaRPr>
          </a:p>
        </p:txBody>
      </p:sp>
      <p:sp>
        <p:nvSpPr>
          <p:cNvPr id="1219" name="四角形 188"/>
          <p:cNvSpPr/>
          <p:nvPr/>
        </p:nvSpPr>
        <p:spPr>
          <a:xfrm>
            <a:off x="314418" y="4719767"/>
            <a:ext cx="1823386" cy="606491"/>
          </a:xfrm>
          <a:prstGeom prst="rect">
            <a:avLst/>
          </a:prstGeom>
          <a:solidFill>
            <a:srgbClr val="D4FFA0"/>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lIns="36000" rIns="36000" anchor="ctr"/>
          <a:p>
            <a:pPr algn="l">
              <a:defRPr lang="ja-JP" altLang="en-US"/>
            </a:pPr>
            <a:r>
              <a:rPr lang="ja-JP" altLang="en-US" sz="1050" b="1">
                <a:solidFill>
                  <a:schemeClr val="tx1">
                    <a:lumMod val="95000"/>
                    <a:lumOff val="5000"/>
                  </a:schemeClr>
                </a:solidFill>
                <a:latin typeface="BIZ UDゴシック"/>
                <a:ea typeface="BIZ UDゴシック"/>
              </a:rPr>
              <a:t>地域で支え合う仕組みづくり</a:t>
            </a:r>
            <a:endParaRPr lang="ja-JP" altLang="en-US" sz="1200" b="1">
              <a:solidFill>
                <a:schemeClr val="tx1">
                  <a:lumMod val="95000"/>
                  <a:lumOff val="5000"/>
                </a:schemeClr>
              </a:solidFill>
              <a:latin typeface="BIZ UDゴシック"/>
              <a:ea typeface="BIZ UDゴシック"/>
            </a:endParaRPr>
          </a:p>
        </p:txBody>
      </p:sp>
      <p:pic>
        <p:nvPicPr>
          <p:cNvPr id="1220" name="図 189"/>
          <p:cNvPicPr>
            <a:picLocks noChangeAspect="1"/>
          </p:cNvPicPr>
          <p:nvPr/>
        </p:nvPicPr>
        <p:blipFill>
          <a:blip r:embed="rId1"/>
          <a:stretch>
            <a:fillRect/>
          </a:stretch>
        </p:blipFill>
        <p:spPr>
          <a:xfrm>
            <a:off x="4297466" y="3573749"/>
            <a:ext cx="1957996" cy="1638209"/>
          </a:xfrm>
          <a:prstGeom prst="rect">
            <a:avLst/>
          </a:prstGeom>
        </p:spPr>
      </p:pic>
      <p:sp>
        <p:nvSpPr>
          <p:cNvPr id="1221" name="テキスト 190"/>
          <p:cNvSpPr txBox="1"/>
          <p:nvPr/>
        </p:nvSpPr>
        <p:spPr>
          <a:xfrm>
            <a:off x="4261844" y="2969229"/>
            <a:ext cx="2124587" cy="645438"/>
          </a:xfrm>
          <a:prstGeom prst="rect">
            <a:avLst/>
          </a:prstGeom>
        </p:spPr>
        <p:txBody>
          <a:bodyPr wrap="square">
            <a:spAutoFit/>
          </a:bodyPr>
          <a:p>
            <a:pPr>
              <a:defRPr lang="ja-JP" altLang="en-US"/>
            </a:pPr>
            <a:r>
              <a:rPr lang="ja-JP" altLang="en-US" sz="1200" b="1">
                <a:solidFill>
                  <a:schemeClr val="tx1">
                    <a:lumMod val="95000"/>
                    <a:lumOff val="5000"/>
                  </a:schemeClr>
                </a:solidFill>
              </a:rPr>
              <a:t>障害のある人が周りの人の理解が進んでいると感じる人の割合</a:t>
            </a:r>
            <a:endParaRPr lang="ja-JP" altLang="en-US" sz="1200" b="1">
              <a:solidFill>
                <a:schemeClr val="tx1">
                  <a:lumMod val="95000"/>
                  <a:lumOff val="5000"/>
                </a:schemeClr>
              </a:solidFill>
            </a:endParaRPr>
          </a:p>
        </p:txBody>
      </p:sp>
      <p:sp>
        <p:nvSpPr>
          <p:cNvPr id="1222" name="テキスト 191"/>
          <p:cNvSpPr txBox="1"/>
          <p:nvPr/>
        </p:nvSpPr>
        <p:spPr>
          <a:xfrm>
            <a:off x="4698410" y="4019772"/>
            <a:ext cx="1170394" cy="968603"/>
          </a:xfrm>
          <a:prstGeom prst="rect">
            <a:avLst/>
          </a:prstGeom>
        </p:spPr>
        <p:txBody>
          <a:bodyPr wrap="square">
            <a:spAutoFit/>
          </a:bodyPr>
          <a:p>
            <a:pPr algn="ctr">
              <a:defRPr lang="ja-JP" altLang="en-US"/>
            </a:pPr>
            <a:r>
              <a:rPr lang="ja-JP" altLang="en-US" sz="2800" b="1">
                <a:solidFill>
                  <a:srgbClr val="002060"/>
                </a:solidFill>
                <a:latin typeface="BIZ UDゴシック"/>
                <a:ea typeface="BIZ UDゴシック"/>
              </a:rPr>
              <a:t>70</a:t>
            </a:r>
            <a:r>
              <a:rPr lang="ja-JP" altLang="en-US" sz="1800" b="1">
                <a:solidFill>
                  <a:srgbClr val="002060"/>
                </a:solidFill>
                <a:latin typeface="BIZ UDゴシック"/>
                <a:ea typeface="BIZ UDゴシック"/>
              </a:rPr>
              <a:t>%</a:t>
            </a:r>
            <a:endParaRPr lang="ja-JP" altLang="en-US" sz="1200" b="1">
              <a:solidFill>
                <a:srgbClr val="002060"/>
              </a:solidFill>
              <a:latin typeface="BIZ UDゴシック"/>
              <a:ea typeface="BIZ UDゴシック"/>
            </a:endParaRPr>
          </a:p>
          <a:p>
            <a:pPr algn="ctr">
              <a:defRPr lang="ja-JP" altLang="en-US"/>
            </a:pPr>
            <a:r>
              <a:rPr lang="ja-JP" altLang="en-US" sz="1100" b="1">
                <a:solidFill>
                  <a:srgbClr val="002060"/>
                </a:solidFill>
                <a:latin typeface="BIZ UDゴシック"/>
                <a:ea typeface="BIZ UDゴシック"/>
              </a:rPr>
              <a:t>(5</a:t>
            </a:r>
            <a:r>
              <a:rPr lang="ja-JP" altLang="en-US" sz="1100" b="1">
                <a:solidFill>
                  <a:srgbClr val="002060"/>
                </a:solidFill>
                <a:latin typeface="BIZ UDゴシック"/>
                <a:ea typeface="BIZ UDゴシック"/>
              </a:rPr>
              <a:t>3</a:t>
            </a:r>
            <a:r>
              <a:rPr lang="ja-JP" altLang="en-US" sz="1100" b="1">
                <a:solidFill>
                  <a:srgbClr val="002060"/>
                </a:solidFill>
                <a:latin typeface="BIZ UDゴシック"/>
                <a:ea typeface="BIZ UDゴシック"/>
              </a:rPr>
              <a:t>.</a:t>
            </a:r>
            <a:r>
              <a:rPr lang="ja-JP" altLang="en-US" sz="1100" b="1">
                <a:solidFill>
                  <a:srgbClr val="002060"/>
                </a:solidFill>
                <a:latin typeface="BIZ UDゴシック"/>
                <a:ea typeface="BIZ UDゴシック"/>
              </a:rPr>
              <a:t>7</a:t>
            </a:r>
            <a:r>
              <a:rPr lang="ja-JP" altLang="en-US" sz="1100" b="1">
                <a:solidFill>
                  <a:srgbClr val="002060"/>
                </a:solidFill>
                <a:latin typeface="BIZ UDゴシック"/>
                <a:ea typeface="BIZ UDゴシック"/>
              </a:rPr>
              <a:t>%</a:t>
            </a:r>
            <a:r>
              <a:rPr lang="ja-JP" altLang="en-US" sz="1100" b="1">
                <a:solidFill>
                  <a:srgbClr val="002060"/>
                </a:solidFill>
                <a:latin typeface="BIZ UDゴシック"/>
                <a:ea typeface="BIZ UDゴシック"/>
              </a:rPr>
              <a:t>)</a:t>
            </a:r>
            <a:endParaRPr lang="ja-JP" altLang="en-US" sz="1100" b="1">
              <a:solidFill>
                <a:srgbClr val="002060"/>
              </a:solidFill>
              <a:latin typeface="BIZ UDゴシック"/>
              <a:ea typeface="BIZ UDゴシック"/>
            </a:endParaRPr>
          </a:p>
          <a:p>
            <a:pPr algn="ctr">
              <a:defRPr lang="ja-JP" altLang="en-US"/>
            </a:pPr>
            <a:endParaRPr lang="ja-JP" altLang="en-US" sz="1800" b="1">
              <a:solidFill>
                <a:srgbClr val="002060"/>
              </a:solidFill>
              <a:latin typeface="BIZ UDゴシック"/>
              <a:ea typeface="BIZ UDゴシック"/>
            </a:endParaRPr>
          </a:p>
        </p:txBody>
      </p:sp>
      <p:sp>
        <p:nvSpPr>
          <p:cNvPr id="1223" name="テキスト 192"/>
          <p:cNvSpPr txBox="1"/>
          <p:nvPr/>
        </p:nvSpPr>
        <p:spPr>
          <a:xfrm>
            <a:off x="6411367" y="1451643"/>
            <a:ext cx="6108453" cy="368439"/>
          </a:xfrm>
          <a:prstGeom prst="rect">
            <a:avLst/>
          </a:prstGeom>
        </p:spPr>
        <p:txBody>
          <a:bodyPr wrap="square">
            <a:spAutoFit/>
          </a:bodyPr>
          <a:p>
            <a:pPr>
              <a:defRPr lang="ja-JP" altLang="en-US"/>
            </a:pPr>
            <a:r>
              <a:rPr lang="ja-JP" altLang="en-US" sz="1800" b="1">
                <a:solidFill>
                  <a:srgbClr val="002060"/>
                </a:solidFill>
                <a:highlight>
                  <a:srgbClr val="C0C0C0"/>
                </a:highlight>
                <a:latin typeface="UD デジタル 教科書体 NP-B"/>
                <a:ea typeface="UD デジタル 教科書体 NP-B"/>
              </a:rPr>
              <a:t>第２</a:t>
            </a:r>
            <a:r>
              <a:rPr lang="ja-JP" altLang="en-US" sz="1800" b="1">
                <a:solidFill>
                  <a:srgbClr val="002060"/>
                </a:solidFill>
                <a:highlight>
                  <a:srgbClr val="C0C0C0"/>
                </a:highlight>
                <a:latin typeface="UD デジタル 教科書体 NP-B"/>
                <a:ea typeface="UD デジタル 教科書体 NP-B"/>
              </a:rPr>
              <a:t>章　安心して暮らせる地域づくり</a:t>
            </a:r>
            <a:endParaRPr lang="ja-JP" altLang="en-US" sz="1800" b="1">
              <a:solidFill>
                <a:srgbClr val="002060"/>
              </a:solidFill>
              <a:highlight>
                <a:srgbClr val="C0C0C0"/>
              </a:highlight>
              <a:latin typeface="UD デジタル 教科書体 NP-B"/>
              <a:ea typeface="UD デジタル 教科書体 NP-B"/>
            </a:endParaRPr>
          </a:p>
        </p:txBody>
      </p:sp>
      <p:sp>
        <p:nvSpPr>
          <p:cNvPr id="1224" name="四角形 193"/>
          <p:cNvSpPr/>
          <p:nvPr/>
        </p:nvSpPr>
        <p:spPr>
          <a:xfrm>
            <a:off x="6573762" y="2269917"/>
            <a:ext cx="3816864" cy="184190"/>
          </a:xfrm>
          <a:prstGeom prst="rect">
            <a:avLst/>
          </a:prstGeom>
          <a:solidFill>
            <a:srgbClr val="6079AC"/>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r>
              <a:rPr lang="ja-JP" altLang="en-US" sz="1200" b="1"/>
              <a:t>インプット・アウトプット</a:t>
            </a:r>
            <a:endParaRPr lang="ja-JP" altLang="en-US" b="1"/>
          </a:p>
        </p:txBody>
      </p:sp>
      <p:sp>
        <p:nvSpPr>
          <p:cNvPr id="1225" name="四角形 194"/>
          <p:cNvSpPr/>
          <p:nvPr/>
        </p:nvSpPr>
        <p:spPr>
          <a:xfrm>
            <a:off x="10543886" y="2269917"/>
            <a:ext cx="1968125" cy="184174"/>
          </a:xfrm>
          <a:prstGeom prst="rect">
            <a:avLst/>
          </a:prstGeom>
          <a:solidFill>
            <a:srgbClr val="6079AC"/>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r>
              <a:rPr lang="ja-JP" altLang="en-US" sz="1200" b="1"/>
              <a:t>アウトカム</a:t>
            </a:r>
            <a:endParaRPr lang="ja-JP" altLang="en-US" b="1"/>
          </a:p>
        </p:txBody>
      </p:sp>
      <p:sp>
        <p:nvSpPr>
          <p:cNvPr id="1226" name="四角形 195"/>
          <p:cNvSpPr/>
          <p:nvPr/>
        </p:nvSpPr>
        <p:spPr>
          <a:xfrm>
            <a:off x="10558085" y="2806126"/>
            <a:ext cx="1959840" cy="3090541"/>
          </a:xfrm>
          <a:prstGeom prst="rect">
            <a:avLst/>
          </a:prstGeom>
          <a:noFill/>
          <a:ln w="50800" cap="flat" cmpd="sng" algn="ctr">
            <a:solidFill>
              <a:srgbClr val="6079AC"/>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endParaRPr lang="ja-JP" altLang="en-US" b="1"/>
          </a:p>
        </p:txBody>
      </p:sp>
      <p:sp>
        <p:nvSpPr>
          <p:cNvPr id="1227" name="四角形 196"/>
          <p:cNvSpPr/>
          <p:nvPr/>
        </p:nvSpPr>
        <p:spPr>
          <a:xfrm>
            <a:off x="6572879" y="2525166"/>
            <a:ext cx="1823386" cy="184190"/>
          </a:xfrm>
          <a:prstGeom prst="rect">
            <a:avLst/>
          </a:prstGeom>
          <a:solidFill>
            <a:schemeClr val="accent6">
              <a:lumMod val="75000"/>
            </a:schemeClr>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r>
              <a:rPr lang="ja-JP" altLang="en-US" sz="1200" b="1"/>
              <a:t>施策</a:t>
            </a:r>
            <a:endParaRPr lang="ja-JP" altLang="en-US" sz="1200" b="1"/>
          </a:p>
        </p:txBody>
      </p:sp>
      <p:sp>
        <p:nvSpPr>
          <p:cNvPr id="1228" name="四角形 197"/>
          <p:cNvSpPr/>
          <p:nvPr/>
        </p:nvSpPr>
        <p:spPr>
          <a:xfrm>
            <a:off x="8483678" y="2525166"/>
            <a:ext cx="1906948" cy="184190"/>
          </a:xfrm>
          <a:prstGeom prst="rect">
            <a:avLst/>
          </a:prstGeom>
          <a:solidFill>
            <a:srgbClr val="FF5757"/>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r>
              <a:rPr lang="ja-JP" altLang="en-US" sz="1200" b="1"/>
              <a:t>KPI</a:t>
            </a:r>
            <a:endParaRPr lang="ja-JP" altLang="en-US" sz="1200" b="1"/>
          </a:p>
        </p:txBody>
      </p:sp>
      <p:sp>
        <p:nvSpPr>
          <p:cNvPr id="1229" name="四角形 198"/>
          <p:cNvSpPr/>
          <p:nvPr/>
        </p:nvSpPr>
        <p:spPr>
          <a:xfrm>
            <a:off x="6567726" y="2763917"/>
            <a:ext cx="1823386" cy="621375"/>
          </a:xfrm>
          <a:prstGeom prst="rect">
            <a:avLst/>
          </a:prstGeom>
          <a:solidFill>
            <a:srgbClr val="D4FFA0"/>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lIns="36000" rIns="36000" anchor="ctr"/>
          <a:p>
            <a:pPr algn="l">
              <a:defRPr lang="ja-JP" altLang="en-US"/>
            </a:pPr>
            <a:r>
              <a:rPr lang="ja-JP" altLang="en-US" sz="1050" b="1">
                <a:solidFill>
                  <a:schemeClr val="tx1">
                    <a:lumMod val="95000"/>
                    <a:lumOff val="5000"/>
                  </a:schemeClr>
                </a:solidFill>
                <a:latin typeface="BIZ UDゴシック"/>
                <a:ea typeface="BIZ UDゴシック"/>
              </a:rPr>
              <a:t>安心した暮らしの確保</a:t>
            </a:r>
            <a:endParaRPr lang="ja-JP" altLang="en-US" sz="1200" b="1">
              <a:solidFill>
                <a:schemeClr val="tx1">
                  <a:lumMod val="95000"/>
                  <a:lumOff val="5000"/>
                </a:schemeClr>
              </a:solidFill>
              <a:latin typeface="BIZ UDゴシック"/>
              <a:ea typeface="BIZ UDゴシック"/>
            </a:endParaRPr>
          </a:p>
        </p:txBody>
      </p:sp>
      <p:sp>
        <p:nvSpPr>
          <p:cNvPr id="1230" name="四角形 199"/>
          <p:cNvSpPr/>
          <p:nvPr/>
        </p:nvSpPr>
        <p:spPr>
          <a:xfrm>
            <a:off x="8482070" y="2764439"/>
            <a:ext cx="1906544" cy="620882"/>
          </a:xfrm>
          <a:prstGeom prst="rect">
            <a:avLst/>
          </a:prstGeom>
          <a:solidFill>
            <a:srgbClr val="FFC0A0"/>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lIns="36000" rIns="36000" anchor="ctr"/>
          <a:p>
            <a:pPr algn="l">
              <a:defRPr lang="ja-JP" altLang="en-US"/>
            </a:pPr>
            <a:r>
              <a:rPr lang="ja-JP" altLang="en-US" sz="1050" b="0">
                <a:solidFill>
                  <a:schemeClr val="tx1">
                    <a:lumMod val="95000"/>
                    <a:lumOff val="5000"/>
                  </a:schemeClr>
                </a:solidFill>
              </a:rPr>
              <a:t>基幹相談支援センターの設置数／主任相談支援専門員の人数</a:t>
            </a:r>
            <a:endParaRPr lang="ja-JP" altLang="en-US" sz="1200" b="0">
              <a:solidFill>
                <a:schemeClr val="tx1">
                  <a:lumMod val="95000"/>
                  <a:lumOff val="5000"/>
                </a:schemeClr>
              </a:solidFill>
            </a:endParaRPr>
          </a:p>
        </p:txBody>
      </p:sp>
      <p:sp>
        <p:nvSpPr>
          <p:cNvPr id="1231" name="テキスト 200"/>
          <p:cNvSpPr txBox="1"/>
          <p:nvPr/>
        </p:nvSpPr>
        <p:spPr>
          <a:xfrm>
            <a:off x="6410704" y="1809145"/>
            <a:ext cx="6112089" cy="460772"/>
          </a:xfrm>
          <a:prstGeom prst="rect">
            <a:avLst/>
          </a:prstGeom>
        </p:spPr>
        <p:txBody>
          <a:bodyPr wrap="square">
            <a:spAutoFit/>
          </a:bodyPr>
          <a:p>
            <a:pPr>
              <a:defRPr lang="ja-JP" altLang="en-US"/>
            </a:pPr>
            <a:r>
              <a:rPr lang="ja-JP" altLang="en-US" sz="1200" b="1">
                <a:solidFill>
                  <a:schemeClr val="tx1">
                    <a:lumMod val="95000"/>
                    <a:lumOff val="5000"/>
                  </a:schemeClr>
                </a:solidFill>
              </a:rPr>
              <a:t>　　安心して暮らし続けられるよう、身近な地域で相談できる体制や保健、医療、</a:t>
            </a:r>
            <a:r>
              <a:rPr lang="ja-JP" altLang="en-US" sz="1200" b="1">
                <a:solidFill>
                  <a:schemeClr val="tx1">
                    <a:lumMod val="95000"/>
                    <a:lumOff val="5000"/>
                  </a:schemeClr>
                </a:solidFill>
              </a:rPr>
              <a:t>福</a:t>
            </a:r>
            <a:endParaRPr lang="ja-JP" altLang="en-US" sz="1200" b="1">
              <a:solidFill>
                <a:schemeClr val="tx1">
                  <a:lumMod val="95000"/>
                  <a:lumOff val="5000"/>
                </a:schemeClr>
              </a:solidFill>
            </a:endParaRPr>
          </a:p>
          <a:p>
            <a:pPr>
              <a:defRPr lang="ja-JP" altLang="en-US"/>
            </a:pPr>
            <a:r>
              <a:rPr lang="ja-JP" altLang="en-US" sz="1200" b="1">
                <a:solidFill>
                  <a:schemeClr val="tx1">
                    <a:lumMod val="95000"/>
                    <a:lumOff val="5000"/>
                  </a:schemeClr>
                </a:solidFill>
              </a:rPr>
              <a:t>　</a:t>
            </a:r>
            <a:r>
              <a:rPr lang="ja-JP" altLang="en-US" sz="1200" b="1">
                <a:solidFill>
                  <a:schemeClr val="tx1">
                    <a:lumMod val="95000"/>
                    <a:lumOff val="5000"/>
                  </a:schemeClr>
                </a:solidFill>
              </a:rPr>
              <a:t>祉、保育、教育などの関係機関が連携した支援体制</a:t>
            </a:r>
            <a:r>
              <a:rPr lang="ja-JP" altLang="en-US" sz="1200" b="1">
                <a:solidFill>
                  <a:schemeClr val="tx1">
                    <a:lumMod val="95000"/>
                    <a:lumOff val="5000"/>
                  </a:schemeClr>
                </a:solidFill>
              </a:rPr>
              <a:t>づくりを進めます。</a:t>
            </a:r>
            <a:endParaRPr lang="ja-JP" altLang="en-US" sz="1200" b="1">
              <a:solidFill>
                <a:schemeClr val="tx1">
                  <a:lumMod val="95000"/>
                  <a:lumOff val="5000"/>
                </a:schemeClr>
              </a:solidFill>
            </a:endParaRPr>
          </a:p>
        </p:txBody>
      </p:sp>
      <p:sp>
        <p:nvSpPr>
          <p:cNvPr id="1232" name="四角形 201"/>
          <p:cNvSpPr/>
          <p:nvPr/>
        </p:nvSpPr>
        <p:spPr>
          <a:xfrm>
            <a:off x="6567726" y="3464870"/>
            <a:ext cx="1823386" cy="1893600"/>
          </a:xfrm>
          <a:prstGeom prst="rect">
            <a:avLst/>
          </a:prstGeom>
          <a:solidFill>
            <a:srgbClr val="D4FFA0"/>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lIns="36000" rIns="36000" anchor="ctr"/>
          <a:p>
            <a:pPr algn="l">
              <a:defRPr lang="ja-JP" altLang="en-US"/>
            </a:pPr>
            <a:r>
              <a:rPr lang="ja-JP" altLang="en-US" sz="1050" b="1">
                <a:solidFill>
                  <a:schemeClr val="tx1">
                    <a:lumMod val="95000"/>
                    <a:lumOff val="5000"/>
                  </a:schemeClr>
                </a:solidFill>
                <a:latin typeface="BIZ UDゴシック"/>
                <a:ea typeface="BIZ UDゴシック"/>
              </a:rPr>
              <a:t>保健・医療と福祉サービスの充実</a:t>
            </a:r>
            <a:endParaRPr lang="ja-JP" altLang="en-US" sz="1200" b="1">
              <a:solidFill>
                <a:schemeClr val="tx1">
                  <a:lumMod val="95000"/>
                  <a:lumOff val="5000"/>
                </a:schemeClr>
              </a:solidFill>
              <a:latin typeface="BIZ UDゴシック"/>
              <a:ea typeface="BIZ UDゴシック"/>
            </a:endParaRPr>
          </a:p>
        </p:txBody>
      </p:sp>
      <p:sp>
        <p:nvSpPr>
          <p:cNvPr id="1233" name="四角形 202"/>
          <p:cNvSpPr/>
          <p:nvPr/>
        </p:nvSpPr>
        <p:spPr>
          <a:xfrm>
            <a:off x="6583642" y="5449865"/>
            <a:ext cx="1823386" cy="468000"/>
          </a:xfrm>
          <a:prstGeom prst="rect">
            <a:avLst/>
          </a:prstGeom>
          <a:solidFill>
            <a:srgbClr val="D4FFA0"/>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lIns="36000" rIns="36000" anchor="ctr"/>
          <a:p>
            <a:pPr algn="l">
              <a:defRPr lang="ja-JP" altLang="en-US"/>
            </a:pPr>
            <a:r>
              <a:rPr lang="ja-JP" altLang="en-US" sz="1050" b="1">
                <a:solidFill>
                  <a:schemeClr val="tx1">
                    <a:lumMod val="95000"/>
                    <a:lumOff val="5000"/>
                  </a:schemeClr>
                </a:solidFill>
                <a:latin typeface="BIZ UDゴシック"/>
                <a:ea typeface="BIZ UDゴシック"/>
              </a:rPr>
              <a:t>ひとにやさしいまちづくり</a:t>
            </a:r>
            <a:endParaRPr lang="ja-JP" altLang="en-US" sz="1200" b="1">
              <a:solidFill>
                <a:schemeClr val="tx1">
                  <a:lumMod val="95000"/>
                  <a:lumOff val="5000"/>
                </a:schemeClr>
              </a:solidFill>
              <a:latin typeface="BIZ UDゴシック"/>
              <a:ea typeface="BIZ UDゴシック"/>
            </a:endParaRPr>
          </a:p>
        </p:txBody>
      </p:sp>
      <p:sp>
        <p:nvSpPr>
          <p:cNvPr id="1234" name="テキスト 204"/>
          <p:cNvSpPr txBox="1"/>
          <p:nvPr/>
        </p:nvSpPr>
        <p:spPr>
          <a:xfrm>
            <a:off x="10531068" y="2832230"/>
            <a:ext cx="2124587" cy="645438"/>
          </a:xfrm>
          <a:prstGeom prst="rect">
            <a:avLst/>
          </a:prstGeom>
        </p:spPr>
        <p:txBody>
          <a:bodyPr wrap="square">
            <a:spAutoFit/>
          </a:bodyPr>
          <a:p>
            <a:pPr>
              <a:defRPr lang="ja-JP" altLang="en-US"/>
            </a:pPr>
            <a:r>
              <a:rPr lang="ja-JP" altLang="en-US" sz="1200" b="1">
                <a:solidFill>
                  <a:schemeClr val="tx1">
                    <a:lumMod val="95000"/>
                    <a:lumOff val="5000"/>
                  </a:schemeClr>
                </a:solidFill>
              </a:rPr>
              <a:t>障害のある人が</a:t>
            </a:r>
            <a:r>
              <a:rPr lang="ja-JP" altLang="en-US" sz="1200" b="1">
                <a:solidFill>
                  <a:schemeClr val="tx1">
                    <a:lumMod val="95000"/>
                    <a:lumOff val="5000"/>
                  </a:schemeClr>
                </a:solidFill>
              </a:rPr>
              <a:t>「高知県が障害のある人にとって住みやすい県」と感じる割合</a:t>
            </a:r>
            <a:endParaRPr lang="ja-JP" altLang="en-US" sz="1200" b="1">
              <a:solidFill>
                <a:schemeClr val="tx1">
                  <a:lumMod val="95000"/>
                  <a:lumOff val="5000"/>
                </a:schemeClr>
              </a:solidFill>
            </a:endParaRPr>
          </a:p>
        </p:txBody>
      </p:sp>
      <p:pic>
        <p:nvPicPr>
          <p:cNvPr id="1235" name="図 206"/>
          <p:cNvPicPr>
            <a:picLocks noChangeAspect="1"/>
          </p:cNvPicPr>
          <p:nvPr/>
        </p:nvPicPr>
        <p:blipFill>
          <a:blip r:embed="rId2"/>
          <a:stretch>
            <a:fillRect/>
          </a:stretch>
        </p:blipFill>
        <p:spPr>
          <a:xfrm>
            <a:off x="10566690" y="3519206"/>
            <a:ext cx="2011751" cy="1683184"/>
          </a:xfrm>
          <a:prstGeom prst="rect">
            <a:avLst/>
          </a:prstGeom>
        </p:spPr>
      </p:pic>
      <p:sp>
        <p:nvSpPr>
          <p:cNvPr id="1236" name="四角形 207"/>
          <p:cNvSpPr/>
          <p:nvPr/>
        </p:nvSpPr>
        <p:spPr>
          <a:xfrm>
            <a:off x="8476158" y="3464720"/>
            <a:ext cx="1906544" cy="1894132"/>
          </a:xfrm>
          <a:prstGeom prst="rect">
            <a:avLst/>
          </a:prstGeom>
          <a:solidFill>
            <a:srgbClr val="FFC0A0"/>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lIns="36000" rIns="36000" anchor="ctr"/>
          <a:p>
            <a:pPr algn="l">
              <a:defRPr lang="ja-JP" altLang="en-US"/>
            </a:pPr>
            <a:r>
              <a:rPr lang="ja-JP" altLang="en-US" sz="1050" b="0">
                <a:solidFill>
                  <a:schemeClr val="tx1">
                    <a:lumMod val="95000"/>
                    <a:lumOff val="5000"/>
                  </a:schemeClr>
                </a:solidFill>
              </a:rPr>
              <a:t>病床機能報告における回復期の病床数／小児科医師数／新生児聴覚検査（精密検査）受診率／乳幼児健康診査受診率／医療的ケア児等コーディネーター人数／アウトリーチ推進事業を実施している圏域／発達の専門職が関与する市町村数／児童発達支援センター数／発達障害の診療を行う医療機関数／発達障害者支援センターにおける情報発信</a:t>
            </a:r>
            <a:endParaRPr lang="ja-JP" altLang="en-US" sz="1200" b="0">
              <a:solidFill>
                <a:schemeClr val="tx1">
                  <a:lumMod val="95000"/>
                  <a:lumOff val="5000"/>
                </a:schemeClr>
              </a:solidFill>
            </a:endParaRPr>
          </a:p>
        </p:txBody>
      </p:sp>
      <p:sp>
        <p:nvSpPr>
          <p:cNvPr id="1237" name="四角形 208"/>
          <p:cNvSpPr/>
          <p:nvPr/>
        </p:nvSpPr>
        <p:spPr>
          <a:xfrm>
            <a:off x="8492074" y="5450400"/>
            <a:ext cx="1906544" cy="468000"/>
          </a:xfrm>
          <a:prstGeom prst="rect">
            <a:avLst/>
          </a:prstGeom>
          <a:solidFill>
            <a:srgbClr val="FFC0A0"/>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lIns="36000" rIns="36000" anchor="ctr"/>
          <a:p>
            <a:pPr algn="l">
              <a:defRPr lang="ja-JP" altLang="en-US"/>
            </a:pPr>
            <a:r>
              <a:rPr lang="ja-JP" altLang="en-US" sz="1050" b="0">
                <a:solidFill>
                  <a:schemeClr val="tx1">
                    <a:lumMod val="95000"/>
                    <a:lumOff val="5000"/>
                  </a:schemeClr>
                </a:solidFill>
              </a:rPr>
              <a:t>路線バス事業者のノンステップバス導入率</a:t>
            </a:r>
            <a:endParaRPr lang="ja-JP" altLang="en-US" sz="1200" b="0">
              <a:solidFill>
                <a:schemeClr val="tx1">
                  <a:lumMod val="95000"/>
                  <a:lumOff val="5000"/>
                </a:schemeClr>
              </a:solidFill>
            </a:endParaRPr>
          </a:p>
        </p:txBody>
      </p:sp>
      <p:sp>
        <p:nvSpPr>
          <p:cNvPr id="1238" name="直線 209"/>
          <p:cNvSpPr/>
          <p:nvPr/>
        </p:nvSpPr>
        <p:spPr>
          <a:xfrm>
            <a:off x="-1682750" y="-158750"/>
            <a:ext cx="14446249" cy="0"/>
          </a:xfrm>
          <a:prstGeom prst="line">
            <a:avLst/>
          </a:prstGeom>
        </p:spPr>
        <p:style>
          <a:lnRef idx="1">
            <a:schemeClr val="accent1"/>
          </a:lnRef>
          <a:fillRef idx="0">
            <a:schemeClr val="accent1"/>
          </a:fillRef>
          <a:effectRef idx="0">
            <a:schemeClr val="accent1"/>
          </a:effectRef>
          <a:fontRef idx="minor">
            <a:schemeClr val="tx1"/>
          </a:fontRef>
        </p:style>
      </p:sp>
      <p:sp>
        <p:nvSpPr>
          <p:cNvPr id="1239" name="テキスト 225"/>
          <p:cNvSpPr txBox="1"/>
          <p:nvPr/>
        </p:nvSpPr>
        <p:spPr>
          <a:xfrm>
            <a:off x="150542" y="5898618"/>
            <a:ext cx="6108453" cy="368439"/>
          </a:xfrm>
          <a:prstGeom prst="rect">
            <a:avLst/>
          </a:prstGeom>
          <a:noFill/>
        </p:spPr>
        <p:txBody>
          <a:bodyPr wrap="square">
            <a:spAutoFit/>
          </a:bodyPr>
          <a:p>
            <a:pPr>
              <a:defRPr lang="ja-JP" altLang="en-US"/>
            </a:pPr>
            <a:r>
              <a:rPr lang="ja-JP" altLang="en-US" sz="1800" b="1">
                <a:solidFill>
                  <a:srgbClr val="002060"/>
                </a:solidFill>
                <a:highlight>
                  <a:srgbClr val="C0C0C0"/>
                </a:highlight>
                <a:latin typeface="UD デジタル 教科書体 NP-B"/>
                <a:ea typeface="UD デジタル 教科書体 NP-B"/>
              </a:rPr>
              <a:t>第３</a:t>
            </a:r>
            <a:r>
              <a:rPr lang="ja-JP" altLang="en-US" sz="1800" b="1">
                <a:solidFill>
                  <a:srgbClr val="002060"/>
                </a:solidFill>
                <a:highlight>
                  <a:srgbClr val="C0C0C0"/>
                </a:highlight>
                <a:latin typeface="UD デジタル 教科書体 NP-B"/>
                <a:ea typeface="UD デジタル 教科書体 NP-B"/>
              </a:rPr>
              <a:t>章　いきいきと暮らせる地域づくり</a:t>
            </a:r>
            <a:endParaRPr lang="ja-JP" altLang="en-US" sz="1800" b="1">
              <a:solidFill>
                <a:srgbClr val="002060"/>
              </a:solidFill>
              <a:highlight>
                <a:srgbClr val="C0C0C0"/>
              </a:highlight>
              <a:latin typeface="UD デジタル 教科書体 NP-B"/>
              <a:ea typeface="UD デジタル 教科書体 NP-B"/>
            </a:endParaRPr>
          </a:p>
        </p:txBody>
      </p:sp>
      <p:sp>
        <p:nvSpPr>
          <p:cNvPr id="1240" name="四角形 226"/>
          <p:cNvSpPr/>
          <p:nvPr/>
        </p:nvSpPr>
        <p:spPr>
          <a:xfrm>
            <a:off x="322817" y="6665661"/>
            <a:ext cx="3816864" cy="184190"/>
          </a:xfrm>
          <a:prstGeom prst="rect">
            <a:avLst/>
          </a:prstGeom>
          <a:solidFill>
            <a:srgbClr val="6079AC"/>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r>
              <a:rPr lang="ja-JP" altLang="en-US" sz="1200" b="1"/>
              <a:t>インプット・アウトプット</a:t>
            </a:r>
            <a:endParaRPr lang="ja-JP" altLang="en-US" b="1"/>
          </a:p>
        </p:txBody>
      </p:sp>
      <p:sp>
        <p:nvSpPr>
          <p:cNvPr id="1241" name="四角形 227"/>
          <p:cNvSpPr/>
          <p:nvPr/>
        </p:nvSpPr>
        <p:spPr>
          <a:xfrm>
            <a:off x="4292941" y="6665661"/>
            <a:ext cx="1968125" cy="184174"/>
          </a:xfrm>
          <a:prstGeom prst="rect">
            <a:avLst/>
          </a:prstGeom>
          <a:solidFill>
            <a:srgbClr val="6079AC"/>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r>
              <a:rPr lang="ja-JP" altLang="en-US" sz="1200" b="1"/>
              <a:t>アウトカム</a:t>
            </a:r>
            <a:endParaRPr lang="ja-JP" altLang="en-US" b="1"/>
          </a:p>
        </p:txBody>
      </p:sp>
      <p:sp>
        <p:nvSpPr>
          <p:cNvPr id="1242" name="四角形 228"/>
          <p:cNvSpPr/>
          <p:nvPr/>
        </p:nvSpPr>
        <p:spPr>
          <a:xfrm>
            <a:off x="4297260" y="7171327"/>
            <a:ext cx="1959840" cy="2271446"/>
          </a:xfrm>
          <a:prstGeom prst="rect">
            <a:avLst/>
          </a:prstGeom>
          <a:noFill/>
          <a:ln w="50800" cap="flat" cmpd="sng" algn="ctr">
            <a:solidFill>
              <a:srgbClr val="6079AC"/>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endParaRPr lang="ja-JP" altLang="en-US" b="1"/>
          </a:p>
        </p:txBody>
      </p:sp>
      <p:sp>
        <p:nvSpPr>
          <p:cNvPr id="1243" name="四角形 229"/>
          <p:cNvSpPr/>
          <p:nvPr/>
        </p:nvSpPr>
        <p:spPr>
          <a:xfrm>
            <a:off x="322058" y="6928170"/>
            <a:ext cx="1823386" cy="184190"/>
          </a:xfrm>
          <a:prstGeom prst="rect">
            <a:avLst/>
          </a:prstGeom>
          <a:solidFill>
            <a:schemeClr val="accent6">
              <a:lumMod val="75000"/>
            </a:schemeClr>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r>
              <a:rPr lang="ja-JP" altLang="en-US" sz="1200" b="1"/>
              <a:t>施策</a:t>
            </a:r>
            <a:endParaRPr lang="ja-JP" altLang="en-US" sz="1200" b="1"/>
          </a:p>
        </p:txBody>
      </p:sp>
      <p:sp>
        <p:nvSpPr>
          <p:cNvPr id="1244" name="四角形 230"/>
          <p:cNvSpPr/>
          <p:nvPr/>
        </p:nvSpPr>
        <p:spPr>
          <a:xfrm>
            <a:off x="2232857" y="6928170"/>
            <a:ext cx="1906948" cy="184190"/>
          </a:xfrm>
          <a:prstGeom prst="rect">
            <a:avLst/>
          </a:prstGeom>
          <a:solidFill>
            <a:srgbClr val="FF5757"/>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r>
              <a:rPr lang="ja-JP" altLang="en-US" sz="1200" b="1"/>
              <a:t>KPI</a:t>
            </a:r>
            <a:endParaRPr lang="ja-JP" altLang="en-US" sz="1200" b="1"/>
          </a:p>
        </p:txBody>
      </p:sp>
      <p:sp>
        <p:nvSpPr>
          <p:cNvPr id="1245" name="四角形 231"/>
          <p:cNvSpPr/>
          <p:nvPr/>
        </p:nvSpPr>
        <p:spPr>
          <a:xfrm>
            <a:off x="316905" y="7166974"/>
            <a:ext cx="1823386" cy="570093"/>
          </a:xfrm>
          <a:prstGeom prst="rect">
            <a:avLst/>
          </a:prstGeom>
          <a:solidFill>
            <a:srgbClr val="D4FFA0"/>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lIns="36000" rIns="36000" anchor="ctr"/>
          <a:p>
            <a:pPr algn="l">
              <a:defRPr lang="ja-JP" altLang="en-US"/>
            </a:pPr>
            <a:r>
              <a:rPr lang="ja-JP" altLang="en-US" sz="1050" b="1">
                <a:solidFill>
                  <a:schemeClr val="tx1">
                    <a:lumMod val="95000"/>
                    <a:lumOff val="5000"/>
                  </a:schemeClr>
                </a:solidFill>
                <a:latin typeface="BIZ UDゴシック"/>
                <a:ea typeface="BIZ UDゴシック"/>
              </a:rPr>
              <a:t>インクルーシブ教育の推進</a:t>
            </a:r>
            <a:endParaRPr lang="ja-JP" altLang="en-US" sz="1200" b="1">
              <a:solidFill>
                <a:schemeClr val="tx1">
                  <a:lumMod val="95000"/>
                  <a:lumOff val="5000"/>
                </a:schemeClr>
              </a:solidFill>
              <a:latin typeface="BIZ UDゴシック"/>
              <a:ea typeface="BIZ UDゴシック"/>
            </a:endParaRPr>
          </a:p>
        </p:txBody>
      </p:sp>
      <p:sp>
        <p:nvSpPr>
          <p:cNvPr id="1246" name="四角形 232"/>
          <p:cNvSpPr/>
          <p:nvPr/>
        </p:nvSpPr>
        <p:spPr>
          <a:xfrm>
            <a:off x="2231249" y="7167453"/>
            <a:ext cx="1906544" cy="569641"/>
          </a:xfrm>
          <a:prstGeom prst="rect">
            <a:avLst/>
          </a:prstGeom>
          <a:solidFill>
            <a:srgbClr val="FFC0A0"/>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lIns="36000" rIns="36000" anchor="ctr"/>
          <a:p>
            <a:pPr algn="l">
              <a:defRPr lang="ja-JP" altLang="en-US"/>
            </a:pPr>
            <a:r>
              <a:rPr lang="ja-JP" altLang="en-US" sz="1050" b="0">
                <a:solidFill>
                  <a:schemeClr val="tx1">
                    <a:lumMod val="95000"/>
                    <a:lumOff val="5000"/>
                  </a:schemeClr>
                </a:solidFill>
              </a:rPr>
              <a:t>特別支援教育の研修内容の実践</a:t>
            </a:r>
            <a:endParaRPr lang="ja-JP" altLang="en-US" sz="1200" b="0">
              <a:solidFill>
                <a:schemeClr val="tx1">
                  <a:lumMod val="95000"/>
                  <a:lumOff val="5000"/>
                </a:schemeClr>
              </a:solidFill>
            </a:endParaRPr>
          </a:p>
        </p:txBody>
      </p:sp>
      <p:sp>
        <p:nvSpPr>
          <p:cNvPr id="1247" name="テキスト 233"/>
          <p:cNvSpPr txBox="1"/>
          <p:nvPr/>
        </p:nvSpPr>
        <p:spPr>
          <a:xfrm>
            <a:off x="149879" y="6220402"/>
            <a:ext cx="6112089" cy="460772"/>
          </a:xfrm>
          <a:prstGeom prst="rect">
            <a:avLst/>
          </a:prstGeom>
        </p:spPr>
        <p:txBody>
          <a:bodyPr wrap="square">
            <a:spAutoFit/>
          </a:bodyPr>
          <a:p>
            <a:pPr>
              <a:defRPr lang="ja-JP" altLang="en-US"/>
            </a:pPr>
            <a:r>
              <a:rPr lang="ja-JP" altLang="en-US" sz="1200" b="1">
                <a:solidFill>
                  <a:schemeClr val="tx1">
                    <a:lumMod val="95000"/>
                    <a:lumOff val="5000"/>
                  </a:schemeClr>
                </a:solidFill>
              </a:rPr>
              <a:t>　　教育、就労、芸術・文化などの活動を通じて、障害のある人の社会参加を促進し</a:t>
            </a:r>
            <a:endParaRPr lang="ja-JP" altLang="en-US" sz="1200" b="1">
              <a:solidFill>
                <a:schemeClr val="tx1">
                  <a:lumMod val="95000"/>
                  <a:lumOff val="5000"/>
                </a:schemeClr>
              </a:solidFill>
            </a:endParaRPr>
          </a:p>
          <a:p>
            <a:pPr>
              <a:defRPr lang="ja-JP" altLang="en-US"/>
            </a:pPr>
            <a:r>
              <a:rPr lang="ja-JP" altLang="en-US" sz="1200" b="1">
                <a:solidFill>
                  <a:schemeClr val="tx1">
                    <a:lumMod val="95000"/>
                    <a:lumOff val="5000"/>
                  </a:schemeClr>
                </a:solidFill>
              </a:rPr>
              <a:t>　</a:t>
            </a:r>
            <a:r>
              <a:rPr lang="ja-JP" altLang="en-US" sz="1200" b="1">
                <a:solidFill>
                  <a:schemeClr val="tx1">
                    <a:lumMod val="95000"/>
                    <a:lumOff val="5000"/>
                  </a:schemeClr>
                </a:solidFill>
              </a:rPr>
              <a:t>ます。</a:t>
            </a:r>
            <a:endParaRPr lang="ja-JP" altLang="en-US" sz="1200" b="1">
              <a:solidFill>
                <a:schemeClr val="tx1">
                  <a:lumMod val="95000"/>
                  <a:lumOff val="5000"/>
                </a:schemeClr>
              </a:solidFill>
            </a:endParaRPr>
          </a:p>
        </p:txBody>
      </p:sp>
      <p:sp>
        <p:nvSpPr>
          <p:cNvPr id="1248" name="四角形 234"/>
          <p:cNvSpPr/>
          <p:nvPr/>
        </p:nvSpPr>
        <p:spPr>
          <a:xfrm>
            <a:off x="322817" y="7800554"/>
            <a:ext cx="1823386" cy="1011822"/>
          </a:xfrm>
          <a:prstGeom prst="rect">
            <a:avLst/>
          </a:prstGeom>
          <a:solidFill>
            <a:srgbClr val="D4FFA0"/>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lIns="36000" rIns="36000" anchor="ctr"/>
          <a:p>
            <a:pPr algn="l">
              <a:defRPr lang="ja-JP" altLang="en-US"/>
            </a:pPr>
            <a:r>
              <a:rPr lang="ja-JP" altLang="en-US" sz="1050" b="1">
                <a:solidFill>
                  <a:schemeClr val="tx1">
                    <a:lumMod val="95000"/>
                    <a:lumOff val="5000"/>
                  </a:schemeClr>
                </a:solidFill>
                <a:latin typeface="BIZ UDゴシック"/>
                <a:ea typeface="BIZ UDゴシック"/>
              </a:rPr>
              <a:t>雇用・就業、社会的自立の促進</a:t>
            </a:r>
            <a:endParaRPr lang="ja-JP" altLang="en-US" sz="1200" b="1">
              <a:solidFill>
                <a:schemeClr val="tx1">
                  <a:lumMod val="95000"/>
                  <a:lumOff val="5000"/>
                </a:schemeClr>
              </a:solidFill>
              <a:latin typeface="BIZ UDゴシック"/>
              <a:ea typeface="BIZ UDゴシック"/>
            </a:endParaRPr>
          </a:p>
        </p:txBody>
      </p:sp>
      <p:sp>
        <p:nvSpPr>
          <p:cNvPr id="1249" name="四角形 235"/>
          <p:cNvSpPr/>
          <p:nvPr/>
        </p:nvSpPr>
        <p:spPr>
          <a:xfrm>
            <a:off x="322817" y="8875649"/>
            <a:ext cx="1823386" cy="606491"/>
          </a:xfrm>
          <a:prstGeom prst="rect">
            <a:avLst/>
          </a:prstGeom>
          <a:solidFill>
            <a:srgbClr val="D4FFA0"/>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lIns="36000" rIns="36000" anchor="ctr"/>
          <a:p>
            <a:pPr algn="l">
              <a:defRPr lang="ja-JP" altLang="en-US"/>
            </a:pPr>
            <a:r>
              <a:rPr lang="ja-JP" altLang="en-US" sz="1050" b="1">
                <a:solidFill>
                  <a:schemeClr val="tx1">
                    <a:lumMod val="95000"/>
                    <a:lumOff val="5000"/>
                  </a:schemeClr>
                </a:solidFill>
                <a:latin typeface="BIZ UDゴシック"/>
                <a:ea typeface="BIZ UDゴシック"/>
              </a:rPr>
              <a:t>文化芸術活動・スポーツの振興と社会参加の促進</a:t>
            </a:r>
            <a:endParaRPr lang="ja-JP" altLang="en-US" sz="1200" b="1">
              <a:solidFill>
                <a:schemeClr val="tx1">
                  <a:lumMod val="95000"/>
                  <a:lumOff val="5000"/>
                </a:schemeClr>
              </a:solidFill>
              <a:latin typeface="BIZ UDゴシック"/>
              <a:ea typeface="BIZ UDゴシック"/>
            </a:endParaRPr>
          </a:p>
        </p:txBody>
      </p:sp>
      <p:sp>
        <p:nvSpPr>
          <p:cNvPr id="1250" name="四角形 239"/>
          <p:cNvSpPr/>
          <p:nvPr/>
        </p:nvSpPr>
        <p:spPr>
          <a:xfrm>
            <a:off x="2231249" y="7800477"/>
            <a:ext cx="1906544" cy="1010024"/>
          </a:xfrm>
          <a:prstGeom prst="rect">
            <a:avLst/>
          </a:prstGeom>
          <a:solidFill>
            <a:srgbClr val="FFC0A0"/>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lIns="36000" rIns="36000" anchor="ctr"/>
          <a:p>
            <a:pPr algn="l">
              <a:defRPr lang="ja-JP" altLang="en-US"/>
            </a:pPr>
            <a:r>
              <a:rPr lang="ja-JP" altLang="en-US" sz="1050" b="0">
                <a:solidFill>
                  <a:schemeClr val="tx1">
                    <a:lumMod val="95000"/>
                    <a:lumOff val="5000"/>
                  </a:schemeClr>
                </a:solidFill>
              </a:rPr>
              <a:t>障害者職業訓練による就業者数／テレワークによる新規就業者数／平均工賃月額</a:t>
            </a:r>
            <a:endParaRPr lang="ja-JP" altLang="en-US" sz="1200" b="0">
              <a:solidFill>
                <a:schemeClr val="tx1">
                  <a:lumMod val="95000"/>
                  <a:lumOff val="5000"/>
                </a:schemeClr>
              </a:solidFill>
            </a:endParaRPr>
          </a:p>
        </p:txBody>
      </p:sp>
      <p:pic>
        <p:nvPicPr>
          <p:cNvPr id="1251" name="図 241"/>
          <p:cNvPicPr>
            <a:picLocks noChangeAspect="1"/>
          </p:cNvPicPr>
          <p:nvPr/>
        </p:nvPicPr>
        <p:blipFill>
          <a:blip r:embed="rId1"/>
          <a:stretch>
            <a:fillRect/>
          </a:stretch>
        </p:blipFill>
        <p:spPr>
          <a:xfrm>
            <a:off x="4317261" y="7653949"/>
            <a:ext cx="1957996" cy="1638209"/>
          </a:xfrm>
          <a:prstGeom prst="rect">
            <a:avLst/>
          </a:prstGeom>
        </p:spPr>
      </p:pic>
      <p:sp>
        <p:nvSpPr>
          <p:cNvPr id="1252" name="テキスト 242"/>
          <p:cNvSpPr txBox="1"/>
          <p:nvPr/>
        </p:nvSpPr>
        <p:spPr>
          <a:xfrm>
            <a:off x="4281639" y="7198654"/>
            <a:ext cx="2124587" cy="460772"/>
          </a:xfrm>
          <a:prstGeom prst="rect">
            <a:avLst/>
          </a:prstGeom>
        </p:spPr>
        <p:txBody>
          <a:bodyPr wrap="square">
            <a:spAutoFit/>
          </a:bodyPr>
          <a:p>
            <a:pPr>
              <a:defRPr lang="ja-JP" altLang="en-US"/>
            </a:pPr>
            <a:r>
              <a:rPr lang="ja-JP" altLang="en-US" sz="1200" b="1">
                <a:solidFill>
                  <a:schemeClr val="tx1">
                    <a:lumMod val="95000"/>
                    <a:lumOff val="5000"/>
                  </a:schemeClr>
                </a:solidFill>
              </a:rPr>
              <a:t>障害のある人の社会参加が進んだと思う割合</a:t>
            </a:r>
            <a:endParaRPr lang="ja-JP" altLang="en-US" sz="1200" b="1">
              <a:solidFill>
                <a:schemeClr val="tx1">
                  <a:lumMod val="95000"/>
                  <a:lumOff val="5000"/>
                </a:schemeClr>
              </a:solidFill>
            </a:endParaRPr>
          </a:p>
        </p:txBody>
      </p:sp>
      <p:sp>
        <p:nvSpPr>
          <p:cNvPr id="1253" name="テキスト 247"/>
          <p:cNvSpPr txBox="1"/>
          <p:nvPr/>
        </p:nvSpPr>
        <p:spPr>
          <a:xfrm>
            <a:off x="6407399" y="5975587"/>
            <a:ext cx="6108453" cy="368439"/>
          </a:xfrm>
          <a:prstGeom prst="rect">
            <a:avLst/>
          </a:prstGeom>
        </p:spPr>
        <p:txBody>
          <a:bodyPr wrap="square">
            <a:spAutoFit/>
          </a:bodyPr>
          <a:p>
            <a:pPr>
              <a:defRPr lang="ja-JP" altLang="en-US"/>
            </a:pPr>
            <a:r>
              <a:rPr lang="ja-JP" altLang="en-US" sz="1800" b="1">
                <a:solidFill>
                  <a:srgbClr val="002060"/>
                </a:solidFill>
                <a:highlight>
                  <a:srgbClr val="C0C0C0"/>
                </a:highlight>
                <a:latin typeface="UD デジタル 教科書体 NP-B"/>
                <a:ea typeface="UD デジタル 教科書体 NP-B"/>
              </a:rPr>
              <a:t>第４</a:t>
            </a:r>
            <a:r>
              <a:rPr lang="ja-JP" altLang="en-US" sz="1800" b="1">
                <a:solidFill>
                  <a:srgbClr val="002060"/>
                </a:solidFill>
                <a:highlight>
                  <a:srgbClr val="C0C0C0"/>
                </a:highlight>
                <a:latin typeface="UD デジタル 教科書体 NP-B"/>
                <a:ea typeface="UD デジタル 教科書体 NP-B"/>
              </a:rPr>
              <a:t>章　災害時等に困らない地域づくり</a:t>
            </a:r>
            <a:endParaRPr lang="ja-JP" altLang="en-US" sz="1800" b="1">
              <a:solidFill>
                <a:srgbClr val="002060"/>
              </a:solidFill>
              <a:highlight>
                <a:srgbClr val="C0C0C0"/>
              </a:highlight>
              <a:latin typeface="UD デジタル 教科書体 NP-B"/>
              <a:ea typeface="UD デジタル 教科書体 NP-B"/>
            </a:endParaRPr>
          </a:p>
        </p:txBody>
      </p:sp>
      <p:sp>
        <p:nvSpPr>
          <p:cNvPr id="1254" name="四角形 248"/>
          <p:cNvSpPr/>
          <p:nvPr/>
        </p:nvSpPr>
        <p:spPr>
          <a:xfrm>
            <a:off x="6579674" y="6806130"/>
            <a:ext cx="3816864" cy="184190"/>
          </a:xfrm>
          <a:prstGeom prst="rect">
            <a:avLst/>
          </a:prstGeom>
          <a:solidFill>
            <a:srgbClr val="6079AC"/>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r>
              <a:rPr lang="ja-JP" altLang="en-US" sz="1200" b="1"/>
              <a:t>インプット・アウトプット</a:t>
            </a:r>
            <a:endParaRPr lang="ja-JP" altLang="en-US" b="1"/>
          </a:p>
        </p:txBody>
      </p:sp>
      <p:sp>
        <p:nvSpPr>
          <p:cNvPr id="1255" name="四角形 249"/>
          <p:cNvSpPr/>
          <p:nvPr/>
        </p:nvSpPr>
        <p:spPr>
          <a:xfrm>
            <a:off x="10549798" y="6806130"/>
            <a:ext cx="1968125" cy="184174"/>
          </a:xfrm>
          <a:prstGeom prst="rect">
            <a:avLst/>
          </a:prstGeom>
          <a:solidFill>
            <a:srgbClr val="6079AC"/>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r>
              <a:rPr lang="ja-JP" altLang="en-US" sz="1200" b="1"/>
              <a:t>アウトカム</a:t>
            </a:r>
            <a:endParaRPr lang="ja-JP" altLang="en-US" b="1"/>
          </a:p>
        </p:txBody>
      </p:sp>
      <p:sp>
        <p:nvSpPr>
          <p:cNvPr id="1256" name="四角形 250"/>
          <p:cNvSpPr/>
          <p:nvPr/>
        </p:nvSpPr>
        <p:spPr>
          <a:xfrm>
            <a:off x="10554117" y="7303312"/>
            <a:ext cx="1959840" cy="2184880"/>
          </a:xfrm>
          <a:prstGeom prst="rect">
            <a:avLst/>
          </a:prstGeom>
          <a:noFill/>
          <a:ln w="50800" cap="flat" cmpd="sng" algn="ctr">
            <a:solidFill>
              <a:srgbClr val="6079AC"/>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endParaRPr lang="ja-JP" altLang="en-US" b="1"/>
          </a:p>
        </p:txBody>
      </p:sp>
      <p:sp>
        <p:nvSpPr>
          <p:cNvPr id="1257" name="四角形 251"/>
          <p:cNvSpPr/>
          <p:nvPr/>
        </p:nvSpPr>
        <p:spPr>
          <a:xfrm>
            <a:off x="6578915" y="7068639"/>
            <a:ext cx="1823386" cy="184190"/>
          </a:xfrm>
          <a:prstGeom prst="rect">
            <a:avLst/>
          </a:prstGeom>
          <a:solidFill>
            <a:schemeClr val="accent6">
              <a:lumMod val="75000"/>
            </a:schemeClr>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r>
              <a:rPr lang="ja-JP" altLang="en-US" sz="1200" b="1"/>
              <a:t>施策</a:t>
            </a:r>
            <a:endParaRPr lang="ja-JP" altLang="en-US" sz="1200" b="1"/>
          </a:p>
        </p:txBody>
      </p:sp>
      <p:sp>
        <p:nvSpPr>
          <p:cNvPr id="1258" name="四角形 252"/>
          <p:cNvSpPr/>
          <p:nvPr/>
        </p:nvSpPr>
        <p:spPr>
          <a:xfrm>
            <a:off x="8489714" y="7068639"/>
            <a:ext cx="1906948" cy="184190"/>
          </a:xfrm>
          <a:prstGeom prst="rect">
            <a:avLst/>
          </a:prstGeom>
          <a:solidFill>
            <a:srgbClr val="FF5757"/>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r>
              <a:rPr lang="ja-JP" altLang="en-US" sz="1200" b="1"/>
              <a:t>KPI</a:t>
            </a:r>
            <a:endParaRPr lang="ja-JP" altLang="en-US" sz="1200" b="1"/>
          </a:p>
        </p:txBody>
      </p:sp>
      <p:sp>
        <p:nvSpPr>
          <p:cNvPr id="1259" name="四角形 253"/>
          <p:cNvSpPr/>
          <p:nvPr/>
        </p:nvSpPr>
        <p:spPr>
          <a:xfrm>
            <a:off x="6573762" y="7311956"/>
            <a:ext cx="1823386" cy="1090561"/>
          </a:xfrm>
          <a:prstGeom prst="rect">
            <a:avLst/>
          </a:prstGeom>
          <a:solidFill>
            <a:srgbClr val="D4FFA0"/>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lIns="36000" rIns="36000" anchor="ctr"/>
          <a:p>
            <a:pPr algn="l">
              <a:defRPr lang="ja-JP" altLang="en-US"/>
            </a:pPr>
            <a:r>
              <a:rPr lang="ja-JP" altLang="en-US" sz="1050" b="1">
                <a:solidFill>
                  <a:schemeClr val="tx1">
                    <a:lumMod val="95000"/>
                    <a:lumOff val="5000"/>
                  </a:schemeClr>
                </a:solidFill>
                <a:latin typeface="BIZ UDゴシック"/>
                <a:ea typeface="BIZ UDゴシック"/>
              </a:rPr>
              <a:t>南海トラフ地震等への災害対策</a:t>
            </a:r>
            <a:endParaRPr lang="ja-JP" altLang="en-US" sz="1200" b="1">
              <a:solidFill>
                <a:schemeClr val="tx1">
                  <a:lumMod val="95000"/>
                  <a:lumOff val="5000"/>
                </a:schemeClr>
              </a:solidFill>
              <a:latin typeface="BIZ UDゴシック"/>
              <a:ea typeface="BIZ UDゴシック"/>
            </a:endParaRPr>
          </a:p>
        </p:txBody>
      </p:sp>
      <p:sp>
        <p:nvSpPr>
          <p:cNvPr id="1260" name="テキスト 255"/>
          <p:cNvSpPr txBox="1"/>
          <p:nvPr/>
        </p:nvSpPr>
        <p:spPr>
          <a:xfrm>
            <a:off x="6406736" y="6297371"/>
            <a:ext cx="6112089" cy="460772"/>
          </a:xfrm>
          <a:prstGeom prst="rect">
            <a:avLst/>
          </a:prstGeom>
        </p:spPr>
        <p:txBody>
          <a:bodyPr wrap="square">
            <a:spAutoFit/>
          </a:bodyPr>
          <a:p>
            <a:pPr>
              <a:defRPr lang="ja-JP" altLang="en-US"/>
            </a:pPr>
            <a:r>
              <a:rPr lang="ja-JP" altLang="en-US" sz="1200" b="1">
                <a:solidFill>
                  <a:schemeClr val="tx1">
                    <a:lumMod val="95000"/>
                    <a:lumOff val="5000"/>
                  </a:schemeClr>
                </a:solidFill>
              </a:rPr>
              <a:t>　　南海トラフ地震等の災害が起きた場合の備えや障害のある人が巻き込まれやすい</a:t>
            </a:r>
            <a:endParaRPr lang="ja-JP" altLang="en-US" sz="1200" b="1">
              <a:solidFill>
                <a:schemeClr val="tx1">
                  <a:lumMod val="95000"/>
                  <a:lumOff val="5000"/>
                </a:schemeClr>
              </a:solidFill>
            </a:endParaRPr>
          </a:p>
          <a:p>
            <a:pPr>
              <a:defRPr lang="ja-JP" altLang="en-US"/>
            </a:pPr>
            <a:r>
              <a:rPr lang="ja-JP" altLang="en-US" sz="1200" b="1">
                <a:solidFill>
                  <a:schemeClr val="tx1">
                    <a:lumMod val="95000"/>
                    <a:lumOff val="5000"/>
                  </a:schemeClr>
                </a:solidFill>
              </a:rPr>
              <a:t>　</a:t>
            </a:r>
            <a:r>
              <a:rPr lang="ja-JP" altLang="en-US" sz="1200" b="1">
                <a:solidFill>
                  <a:schemeClr val="tx1">
                    <a:lumMod val="95000"/>
                    <a:lumOff val="5000"/>
                  </a:schemeClr>
                </a:solidFill>
              </a:rPr>
              <a:t>犯罪の防止などを進めます。</a:t>
            </a:r>
            <a:endParaRPr lang="ja-JP" altLang="en-US" sz="1200" b="1">
              <a:solidFill>
                <a:schemeClr val="tx1">
                  <a:lumMod val="95000"/>
                  <a:lumOff val="5000"/>
                </a:schemeClr>
              </a:solidFill>
            </a:endParaRPr>
          </a:p>
        </p:txBody>
      </p:sp>
      <p:sp>
        <p:nvSpPr>
          <p:cNvPr id="1261" name="四角形 256"/>
          <p:cNvSpPr/>
          <p:nvPr/>
        </p:nvSpPr>
        <p:spPr>
          <a:xfrm>
            <a:off x="6573762" y="8494868"/>
            <a:ext cx="1823386" cy="1011822"/>
          </a:xfrm>
          <a:prstGeom prst="rect">
            <a:avLst/>
          </a:prstGeom>
          <a:solidFill>
            <a:srgbClr val="D4FFA0"/>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lIns="36000" rIns="36000" anchor="ctr"/>
          <a:p>
            <a:pPr algn="l">
              <a:defRPr lang="ja-JP" altLang="en-US"/>
            </a:pPr>
            <a:r>
              <a:rPr lang="ja-JP" altLang="en-US" sz="1050" b="1">
                <a:solidFill>
                  <a:schemeClr val="tx1">
                    <a:lumMod val="95000"/>
                    <a:lumOff val="5000"/>
                  </a:schemeClr>
                </a:solidFill>
                <a:latin typeface="BIZ UDゴシック"/>
                <a:ea typeface="BIZ UDゴシック"/>
              </a:rPr>
              <a:t>防犯対策や消費者トラブル防止の推進</a:t>
            </a:r>
            <a:endParaRPr lang="ja-JP" altLang="en-US" sz="1200" b="1">
              <a:solidFill>
                <a:schemeClr val="tx1">
                  <a:lumMod val="95000"/>
                  <a:lumOff val="5000"/>
                </a:schemeClr>
              </a:solidFill>
              <a:latin typeface="BIZ UDゴシック"/>
              <a:ea typeface="BIZ UDゴシック"/>
            </a:endParaRPr>
          </a:p>
        </p:txBody>
      </p:sp>
      <p:sp>
        <p:nvSpPr>
          <p:cNvPr id="1262" name="テキスト 260"/>
          <p:cNvSpPr txBox="1"/>
          <p:nvPr/>
        </p:nvSpPr>
        <p:spPr>
          <a:xfrm>
            <a:off x="10538496" y="7293765"/>
            <a:ext cx="2124587" cy="645438"/>
          </a:xfrm>
          <a:prstGeom prst="rect">
            <a:avLst/>
          </a:prstGeom>
        </p:spPr>
        <p:txBody>
          <a:bodyPr wrap="square">
            <a:spAutoFit/>
          </a:bodyPr>
          <a:p>
            <a:pPr>
              <a:defRPr lang="ja-JP" altLang="en-US"/>
            </a:pPr>
            <a:r>
              <a:rPr lang="ja-JP" altLang="en-US" sz="1200" b="1">
                <a:solidFill>
                  <a:schemeClr val="tx1">
                    <a:lumMod val="95000"/>
                    <a:lumOff val="5000"/>
                  </a:schemeClr>
                </a:solidFill>
              </a:rPr>
              <a:t>障害のある人が地震等の災害時に「不安に思うことがない」と回答する割合</a:t>
            </a:r>
            <a:endParaRPr lang="ja-JP" altLang="en-US" sz="1200" b="1">
              <a:solidFill>
                <a:schemeClr val="tx1">
                  <a:lumMod val="95000"/>
                  <a:lumOff val="5000"/>
                </a:schemeClr>
              </a:solidFill>
            </a:endParaRPr>
          </a:p>
        </p:txBody>
      </p:sp>
      <p:pic>
        <p:nvPicPr>
          <p:cNvPr id="1263" name="図 263"/>
          <p:cNvPicPr>
            <a:picLocks noChangeAspect="1"/>
          </p:cNvPicPr>
          <p:nvPr/>
        </p:nvPicPr>
        <p:blipFill>
          <a:blip r:embed="rId3"/>
          <a:stretch>
            <a:fillRect/>
          </a:stretch>
        </p:blipFill>
        <p:spPr>
          <a:xfrm>
            <a:off x="10574679" y="7829911"/>
            <a:ext cx="2004096" cy="1676779"/>
          </a:xfrm>
          <a:prstGeom prst="rect">
            <a:avLst/>
          </a:prstGeom>
        </p:spPr>
      </p:pic>
      <p:sp>
        <p:nvSpPr>
          <p:cNvPr id="1264" name="テキスト 308"/>
          <p:cNvSpPr txBox="1"/>
          <p:nvPr/>
        </p:nvSpPr>
        <p:spPr>
          <a:xfrm>
            <a:off x="10996113" y="3966910"/>
            <a:ext cx="1170394" cy="968603"/>
          </a:xfrm>
          <a:prstGeom prst="rect">
            <a:avLst/>
          </a:prstGeom>
        </p:spPr>
        <p:txBody>
          <a:bodyPr wrap="square">
            <a:spAutoFit/>
          </a:bodyPr>
          <a:p>
            <a:pPr algn="ctr">
              <a:defRPr lang="ja-JP" altLang="en-US"/>
            </a:pPr>
            <a:r>
              <a:rPr lang="ja-JP" altLang="en-US" sz="2800" b="1">
                <a:solidFill>
                  <a:srgbClr val="002060"/>
                </a:solidFill>
                <a:latin typeface="BIZ UDゴシック"/>
                <a:ea typeface="BIZ UDゴシック"/>
              </a:rPr>
              <a:t>60</a:t>
            </a:r>
            <a:r>
              <a:rPr lang="ja-JP" altLang="en-US" sz="1800" b="1">
                <a:solidFill>
                  <a:srgbClr val="002060"/>
                </a:solidFill>
                <a:latin typeface="BIZ UDゴシック"/>
                <a:ea typeface="BIZ UDゴシック"/>
              </a:rPr>
              <a:t>%</a:t>
            </a:r>
            <a:endParaRPr lang="ja-JP" altLang="en-US" sz="1200" b="1">
              <a:solidFill>
                <a:srgbClr val="002060"/>
              </a:solidFill>
              <a:latin typeface="BIZ UDゴシック"/>
              <a:ea typeface="BIZ UDゴシック"/>
            </a:endParaRPr>
          </a:p>
          <a:p>
            <a:pPr algn="ctr">
              <a:defRPr lang="ja-JP" altLang="en-US"/>
            </a:pPr>
            <a:r>
              <a:rPr lang="ja-JP" altLang="en-US" sz="1100" b="1">
                <a:solidFill>
                  <a:srgbClr val="002060"/>
                </a:solidFill>
                <a:latin typeface="BIZ UDゴシック"/>
                <a:ea typeface="BIZ UDゴシック"/>
              </a:rPr>
              <a:t>(24</a:t>
            </a:r>
            <a:r>
              <a:rPr lang="ja-JP" altLang="en-US" sz="1100" b="1">
                <a:solidFill>
                  <a:srgbClr val="002060"/>
                </a:solidFill>
                <a:latin typeface="BIZ UDゴシック"/>
                <a:ea typeface="BIZ UDゴシック"/>
              </a:rPr>
              <a:t>.9</a:t>
            </a:r>
            <a:r>
              <a:rPr lang="ja-JP" altLang="en-US" sz="1100" b="1">
                <a:solidFill>
                  <a:srgbClr val="002060"/>
                </a:solidFill>
                <a:latin typeface="BIZ UDゴシック"/>
                <a:ea typeface="BIZ UDゴシック"/>
              </a:rPr>
              <a:t>%</a:t>
            </a:r>
            <a:r>
              <a:rPr lang="ja-JP" altLang="en-US" sz="1100" b="1">
                <a:solidFill>
                  <a:srgbClr val="002060"/>
                </a:solidFill>
                <a:latin typeface="BIZ UDゴシック"/>
                <a:ea typeface="BIZ UDゴシック"/>
              </a:rPr>
              <a:t>)</a:t>
            </a:r>
            <a:endParaRPr lang="ja-JP" altLang="en-US" sz="1100" b="1">
              <a:solidFill>
                <a:srgbClr val="002060"/>
              </a:solidFill>
              <a:latin typeface="BIZ UDゴシック"/>
              <a:ea typeface="BIZ UDゴシック"/>
            </a:endParaRPr>
          </a:p>
          <a:p>
            <a:pPr algn="ctr">
              <a:defRPr lang="ja-JP" altLang="en-US"/>
            </a:pPr>
            <a:endParaRPr lang="ja-JP" altLang="en-US" sz="1800" b="1">
              <a:solidFill>
                <a:srgbClr val="002060"/>
              </a:solidFill>
              <a:latin typeface="BIZ UDゴシック"/>
              <a:ea typeface="BIZ UDゴシック"/>
            </a:endParaRPr>
          </a:p>
        </p:txBody>
      </p:sp>
      <p:sp>
        <p:nvSpPr>
          <p:cNvPr id="1265" name="テキスト 309"/>
          <p:cNvSpPr txBox="1"/>
          <p:nvPr/>
        </p:nvSpPr>
        <p:spPr>
          <a:xfrm>
            <a:off x="4719891" y="8098851"/>
            <a:ext cx="1170394" cy="968603"/>
          </a:xfrm>
          <a:prstGeom prst="rect">
            <a:avLst/>
          </a:prstGeom>
        </p:spPr>
        <p:txBody>
          <a:bodyPr wrap="square">
            <a:spAutoFit/>
          </a:bodyPr>
          <a:p>
            <a:pPr algn="ctr">
              <a:defRPr lang="ja-JP" altLang="en-US"/>
            </a:pPr>
            <a:r>
              <a:rPr lang="ja-JP" altLang="en-US" sz="2800" b="1">
                <a:solidFill>
                  <a:srgbClr val="002060"/>
                </a:solidFill>
                <a:latin typeface="BIZ UDゴシック"/>
                <a:ea typeface="BIZ UDゴシック"/>
              </a:rPr>
              <a:t>70</a:t>
            </a:r>
            <a:r>
              <a:rPr lang="ja-JP" altLang="en-US" sz="1800" b="1">
                <a:solidFill>
                  <a:srgbClr val="002060"/>
                </a:solidFill>
                <a:latin typeface="BIZ UDゴシック"/>
                <a:ea typeface="BIZ UDゴシック"/>
              </a:rPr>
              <a:t>%</a:t>
            </a:r>
            <a:endParaRPr lang="ja-JP" altLang="en-US" sz="1200" b="1">
              <a:solidFill>
                <a:srgbClr val="002060"/>
              </a:solidFill>
              <a:latin typeface="BIZ UDゴシック"/>
              <a:ea typeface="BIZ UDゴシック"/>
            </a:endParaRPr>
          </a:p>
          <a:p>
            <a:pPr algn="ctr">
              <a:defRPr lang="ja-JP" altLang="en-US"/>
            </a:pPr>
            <a:r>
              <a:rPr lang="ja-JP" altLang="en-US" sz="1100" b="1">
                <a:solidFill>
                  <a:srgbClr val="002060"/>
                </a:solidFill>
                <a:latin typeface="BIZ UDゴシック"/>
                <a:ea typeface="BIZ UDゴシック"/>
              </a:rPr>
              <a:t>(45</a:t>
            </a:r>
            <a:r>
              <a:rPr lang="ja-JP" altLang="en-US" sz="1100" b="1">
                <a:solidFill>
                  <a:srgbClr val="002060"/>
                </a:solidFill>
                <a:latin typeface="BIZ UDゴシック"/>
                <a:ea typeface="BIZ UDゴシック"/>
              </a:rPr>
              <a:t>.2</a:t>
            </a:r>
            <a:r>
              <a:rPr lang="ja-JP" altLang="en-US" sz="1100" b="1">
                <a:solidFill>
                  <a:srgbClr val="002060"/>
                </a:solidFill>
                <a:latin typeface="BIZ UDゴシック"/>
                <a:ea typeface="BIZ UDゴシック"/>
              </a:rPr>
              <a:t>%</a:t>
            </a:r>
            <a:r>
              <a:rPr lang="ja-JP" altLang="en-US" sz="1100" b="1">
                <a:solidFill>
                  <a:srgbClr val="002060"/>
                </a:solidFill>
                <a:latin typeface="BIZ UDゴシック"/>
                <a:ea typeface="BIZ UDゴシック"/>
              </a:rPr>
              <a:t>)</a:t>
            </a:r>
            <a:endParaRPr lang="ja-JP" altLang="en-US" sz="1100" b="1">
              <a:solidFill>
                <a:srgbClr val="002060"/>
              </a:solidFill>
              <a:latin typeface="BIZ UDゴシック"/>
              <a:ea typeface="BIZ UDゴシック"/>
            </a:endParaRPr>
          </a:p>
          <a:p>
            <a:pPr algn="ctr">
              <a:defRPr lang="ja-JP" altLang="en-US"/>
            </a:pPr>
            <a:endParaRPr lang="ja-JP" altLang="en-US" sz="1800" b="1">
              <a:solidFill>
                <a:srgbClr val="002060"/>
              </a:solidFill>
              <a:latin typeface="BIZ UDゴシック"/>
              <a:ea typeface="BIZ UDゴシック"/>
            </a:endParaRPr>
          </a:p>
        </p:txBody>
      </p:sp>
      <p:sp>
        <p:nvSpPr>
          <p:cNvPr id="1266" name="テキスト 310"/>
          <p:cNvSpPr txBox="1"/>
          <p:nvPr/>
        </p:nvSpPr>
        <p:spPr>
          <a:xfrm>
            <a:off x="10987018" y="8279826"/>
            <a:ext cx="1170394" cy="968603"/>
          </a:xfrm>
          <a:prstGeom prst="rect">
            <a:avLst/>
          </a:prstGeom>
        </p:spPr>
        <p:txBody>
          <a:bodyPr wrap="square">
            <a:spAutoFit/>
          </a:bodyPr>
          <a:p>
            <a:pPr algn="ctr">
              <a:defRPr lang="ja-JP" altLang="en-US"/>
            </a:pPr>
            <a:r>
              <a:rPr lang="ja-JP" altLang="en-US" sz="2800" b="1">
                <a:solidFill>
                  <a:srgbClr val="002060"/>
                </a:solidFill>
                <a:latin typeface="BIZ UDゴシック"/>
                <a:ea typeface="BIZ UDゴシック"/>
              </a:rPr>
              <a:t>50</a:t>
            </a:r>
            <a:r>
              <a:rPr lang="ja-JP" altLang="en-US" sz="1800" b="1">
                <a:solidFill>
                  <a:srgbClr val="002060"/>
                </a:solidFill>
                <a:latin typeface="BIZ UDゴシック"/>
                <a:ea typeface="BIZ UDゴシック"/>
              </a:rPr>
              <a:t>%</a:t>
            </a:r>
            <a:endParaRPr lang="ja-JP" altLang="en-US" sz="1200" b="1">
              <a:solidFill>
                <a:srgbClr val="002060"/>
              </a:solidFill>
              <a:latin typeface="BIZ UDゴシック"/>
              <a:ea typeface="BIZ UDゴシック"/>
            </a:endParaRPr>
          </a:p>
          <a:p>
            <a:pPr algn="ctr">
              <a:defRPr lang="ja-JP" altLang="en-US"/>
            </a:pPr>
            <a:r>
              <a:rPr lang="ja-JP" altLang="en-US" sz="1100" b="1">
                <a:solidFill>
                  <a:srgbClr val="002060"/>
                </a:solidFill>
                <a:latin typeface="BIZ UDゴシック"/>
                <a:ea typeface="BIZ UDゴシック"/>
              </a:rPr>
              <a:t>(12.6</a:t>
            </a:r>
            <a:r>
              <a:rPr lang="ja-JP" altLang="en-US" sz="1100" b="1">
                <a:solidFill>
                  <a:srgbClr val="002060"/>
                </a:solidFill>
                <a:latin typeface="BIZ UDゴシック"/>
                <a:ea typeface="BIZ UDゴシック"/>
              </a:rPr>
              <a:t>%</a:t>
            </a:r>
            <a:r>
              <a:rPr lang="ja-JP" altLang="en-US" sz="1100" b="1">
                <a:solidFill>
                  <a:srgbClr val="002060"/>
                </a:solidFill>
                <a:latin typeface="BIZ UDゴシック"/>
                <a:ea typeface="BIZ UDゴシック"/>
              </a:rPr>
              <a:t>)</a:t>
            </a:r>
            <a:endParaRPr lang="ja-JP" altLang="en-US" sz="1100" b="1">
              <a:solidFill>
                <a:srgbClr val="002060"/>
              </a:solidFill>
              <a:latin typeface="BIZ UDゴシック"/>
              <a:ea typeface="BIZ UDゴシック"/>
            </a:endParaRPr>
          </a:p>
          <a:p>
            <a:pPr algn="ctr">
              <a:defRPr lang="ja-JP" altLang="en-US"/>
            </a:pPr>
            <a:endParaRPr lang="ja-JP" altLang="en-US" sz="1800" b="1">
              <a:solidFill>
                <a:srgbClr val="002060"/>
              </a:solidFill>
              <a:latin typeface="BIZ UDゴシック"/>
              <a:ea typeface="BIZ UDゴシック"/>
            </a:endParaRPr>
          </a:p>
        </p:txBody>
      </p:sp>
      <p:sp>
        <p:nvSpPr>
          <p:cNvPr id="1267" name="四角形 176"/>
          <p:cNvSpPr/>
          <p:nvPr/>
        </p:nvSpPr>
        <p:spPr>
          <a:xfrm>
            <a:off x="8488106" y="7352360"/>
            <a:ext cx="1906544" cy="1048311"/>
          </a:xfrm>
          <a:prstGeom prst="rect">
            <a:avLst/>
          </a:prstGeom>
          <a:solidFill>
            <a:srgbClr val="FFC0A0"/>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lIns="36000" rIns="36000" anchor="ctr"/>
          <a:p>
            <a:pPr algn="l">
              <a:defRPr lang="ja-JP" altLang="en-US"/>
            </a:pPr>
            <a:r>
              <a:rPr lang="ja-JP" altLang="en-US" sz="1050" b="0">
                <a:solidFill>
                  <a:schemeClr val="tx1">
                    <a:lumMod val="95000"/>
                    <a:lumOff val="5000"/>
                  </a:schemeClr>
                </a:solidFill>
                <a:latin typeface="+mn-ea"/>
              </a:rPr>
              <a:t>L2津波浸水想定区域内における同意取得者（優先度が高い方）の個別避難計画作成率／</a:t>
            </a:r>
            <a:r>
              <a:rPr lang="ja-JP" altLang="en-US" sz="1050" b="0">
                <a:solidFill>
                  <a:schemeClr val="tx1">
                    <a:lumMod val="95000"/>
                    <a:lumOff val="5000"/>
                  </a:schemeClr>
                </a:solidFill>
                <a:latin typeface="+mn-ea"/>
              </a:rPr>
              <a:t>福祉避難所受入可能人数</a:t>
            </a:r>
            <a:endParaRPr lang="ja-JP" altLang="en-US" sz="1050" b="0">
              <a:solidFill>
                <a:schemeClr val="tx1">
                  <a:lumMod val="95000"/>
                  <a:lumOff val="5000"/>
                </a:schemeClr>
              </a:solidFill>
              <a:latin typeface="+mn-ea"/>
            </a:endParaRPr>
          </a:p>
        </p:txBody>
      </p:sp>
      <p:sp>
        <p:nvSpPr>
          <p:cNvPr id="1268" name="四角形 177"/>
          <p:cNvSpPr/>
          <p:nvPr/>
        </p:nvSpPr>
        <p:spPr>
          <a:xfrm>
            <a:off x="8488106" y="8494868"/>
            <a:ext cx="1906544" cy="1048311"/>
          </a:xfrm>
          <a:prstGeom prst="rect">
            <a:avLst/>
          </a:prstGeom>
          <a:solidFill>
            <a:srgbClr val="FFC0A0"/>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lIns="36000" rIns="36000" anchor="ctr"/>
          <a:p>
            <a:pPr algn="l">
              <a:defRPr lang="ja-JP" altLang="en-US"/>
            </a:pPr>
            <a:r>
              <a:rPr lang="ja-JP" altLang="en-US" sz="1050" b="0">
                <a:solidFill>
                  <a:schemeClr val="tx1">
                    <a:lumMod val="95000"/>
                    <a:lumOff val="5000"/>
                  </a:schemeClr>
                </a:solidFill>
                <a:latin typeface="+mn-ea"/>
              </a:rPr>
              <a:t>特別支援学校への消費生活出前講座の回数／</a:t>
            </a:r>
            <a:r>
              <a:rPr lang="ja-JP" altLang="en-US" sz="1050" b="0">
                <a:solidFill>
                  <a:schemeClr val="tx1">
                    <a:lumMod val="95000"/>
                    <a:lumOff val="5000"/>
                  </a:schemeClr>
                </a:solidFill>
                <a:latin typeface="+mn-ea"/>
              </a:rPr>
              <a:t>集落活動センターでの消費生活出前講座の回数</a:t>
            </a:r>
            <a:endParaRPr lang="ja-JP" altLang="en-US" sz="1050" b="0">
              <a:solidFill>
                <a:schemeClr val="tx1">
                  <a:lumMod val="95000"/>
                  <a:lumOff val="5000"/>
                </a:schemeClr>
              </a:solidFill>
              <a:latin typeface="+mn-ea"/>
            </a:endParaRPr>
          </a:p>
        </p:txBody>
      </p:sp>
      <p:sp>
        <p:nvSpPr>
          <p:cNvPr id="1269" name="四角形 178"/>
          <p:cNvSpPr/>
          <p:nvPr/>
        </p:nvSpPr>
        <p:spPr>
          <a:xfrm>
            <a:off x="2222850" y="4018671"/>
            <a:ext cx="1906544" cy="605293"/>
          </a:xfrm>
          <a:prstGeom prst="rect">
            <a:avLst/>
          </a:prstGeom>
          <a:solidFill>
            <a:srgbClr val="FFC0A0"/>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lIns="36000" rIns="36000" anchor="ctr"/>
          <a:p>
            <a:pPr algn="l">
              <a:defRPr lang="ja-JP" altLang="en-US"/>
            </a:pPr>
            <a:r>
              <a:rPr lang="ja-JP" altLang="en-US" sz="1050" b="0">
                <a:solidFill>
                  <a:schemeClr val="tx1">
                    <a:lumMod val="95000"/>
                    <a:lumOff val="5000"/>
                  </a:schemeClr>
                </a:solidFill>
              </a:rPr>
              <a:t>中核機関設置市町村数／成年後見制度利用促進基本計画策定市町村数</a:t>
            </a:r>
            <a:endParaRPr lang="ja-JP" altLang="en-US" sz="1050" b="0">
              <a:solidFill>
                <a:schemeClr val="tx1">
                  <a:lumMod val="95000"/>
                  <a:lumOff val="5000"/>
                </a:schemeClr>
              </a:solidFill>
            </a:endParaRPr>
          </a:p>
        </p:txBody>
      </p:sp>
      <p:sp>
        <p:nvSpPr>
          <p:cNvPr id="1270" name="四角形 179"/>
          <p:cNvSpPr/>
          <p:nvPr/>
        </p:nvSpPr>
        <p:spPr>
          <a:xfrm>
            <a:off x="2222850" y="4720965"/>
            <a:ext cx="1906544" cy="605293"/>
          </a:xfrm>
          <a:prstGeom prst="rect">
            <a:avLst/>
          </a:prstGeom>
          <a:solidFill>
            <a:srgbClr val="FFC0A0"/>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lIns="36000" rIns="36000" anchor="ctr"/>
          <a:p>
            <a:pPr algn="l">
              <a:defRPr lang="ja-JP" altLang="en-US"/>
            </a:pPr>
            <a:r>
              <a:rPr lang="ja-JP" altLang="en-US" sz="1050" b="0">
                <a:solidFill>
                  <a:schemeClr val="tx1">
                    <a:lumMod val="95000"/>
                    <a:lumOff val="5000"/>
                  </a:schemeClr>
                </a:solidFill>
              </a:rPr>
              <a:t>包括的な支援体制の整備に取り組む市町村数／ポータルサイト閲覧者数</a:t>
            </a:r>
            <a:endParaRPr lang="ja-JP" altLang="en-US" sz="1050" b="0">
              <a:solidFill>
                <a:schemeClr val="tx1">
                  <a:lumMod val="95000"/>
                  <a:lumOff val="5000"/>
                </a:schemeClr>
              </a:solidFill>
            </a:endParaRPr>
          </a:p>
        </p:txBody>
      </p:sp>
      <p:sp>
        <p:nvSpPr>
          <p:cNvPr id="1271" name="四角形 230"/>
          <p:cNvSpPr/>
          <p:nvPr/>
        </p:nvSpPr>
        <p:spPr>
          <a:xfrm>
            <a:off x="4845844" y="3881438"/>
            <a:ext cx="857250" cy="1035278"/>
          </a:xfrm>
          <a:prstGeom prst="rect">
            <a:avLst/>
          </a:prstGeom>
          <a:solidFill>
            <a:schemeClr val="bg1"/>
          </a:solidFill>
          <a:ln w="50800" cap="flat" cmpd="sng" algn="ctr">
            <a:solidFill>
              <a:schemeClr val="tx1">
                <a:lumMod val="85000"/>
                <a:lumOff val="15000"/>
              </a:schemeClr>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r>
              <a:rPr lang="ja-JP" altLang="en-US" sz="4800">
                <a:solidFill>
                  <a:schemeClr val="tx1">
                    <a:lumMod val="85000"/>
                    <a:lumOff val="15000"/>
                  </a:schemeClr>
                </a:solidFill>
                <a:latin typeface="AR Pゴシック体S"/>
                <a:ea typeface="AR Pゴシック体S"/>
              </a:rPr>
              <a:t>P</a:t>
            </a:r>
            <a:endParaRPr lang="ja-JP" altLang="en-US">
              <a:solidFill>
                <a:schemeClr val="tx1">
                  <a:lumMod val="85000"/>
                  <a:lumOff val="15000"/>
                </a:schemeClr>
              </a:solidFill>
              <a:latin typeface="AR Pゴシック体S"/>
              <a:ea typeface="AR Pゴシック体S"/>
            </a:endParaRPr>
          </a:p>
        </p:txBody>
      </p:sp>
      <p:sp>
        <p:nvSpPr>
          <p:cNvPr id="1272" name="四角形 231"/>
          <p:cNvSpPr/>
          <p:nvPr/>
        </p:nvSpPr>
        <p:spPr>
          <a:xfrm>
            <a:off x="11152685" y="3843159"/>
            <a:ext cx="857250" cy="1035278"/>
          </a:xfrm>
          <a:prstGeom prst="rect">
            <a:avLst/>
          </a:prstGeom>
          <a:solidFill>
            <a:schemeClr val="bg1"/>
          </a:solidFill>
          <a:ln w="50800" cap="flat" cmpd="sng" algn="ctr">
            <a:solidFill>
              <a:schemeClr val="tx1">
                <a:lumMod val="85000"/>
                <a:lumOff val="15000"/>
              </a:schemeClr>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r>
              <a:rPr lang="ja-JP" altLang="en-US" sz="4800">
                <a:solidFill>
                  <a:schemeClr val="tx1">
                    <a:lumMod val="85000"/>
                    <a:lumOff val="15000"/>
                  </a:schemeClr>
                </a:solidFill>
                <a:latin typeface="AR Pゴシック体S"/>
                <a:ea typeface="AR Pゴシック体S"/>
              </a:rPr>
              <a:t>P</a:t>
            </a:r>
            <a:endParaRPr lang="ja-JP" altLang="en-US">
              <a:solidFill>
                <a:schemeClr val="tx1">
                  <a:lumMod val="85000"/>
                  <a:lumOff val="15000"/>
                </a:schemeClr>
              </a:solidFill>
              <a:latin typeface="AR Pゴシック体S"/>
              <a:ea typeface="AR Pゴシック体S"/>
            </a:endParaRPr>
          </a:p>
        </p:txBody>
      </p:sp>
      <p:sp>
        <p:nvSpPr>
          <p:cNvPr id="1273" name="四角形 232"/>
          <p:cNvSpPr/>
          <p:nvPr/>
        </p:nvSpPr>
        <p:spPr>
          <a:xfrm>
            <a:off x="4867634" y="7939203"/>
            <a:ext cx="857250" cy="1035278"/>
          </a:xfrm>
          <a:prstGeom prst="rect">
            <a:avLst/>
          </a:prstGeom>
          <a:solidFill>
            <a:schemeClr val="bg1"/>
          </a:solidFill>
          <a:ln w="50800" cap="flat" cmpd="sng" algn="ctr">
            <a:solidFill>
              <a:schemeClr val="tx1">
                <a:lumMod val="85000"/>
                <a:lumOff val="15000"/>
              </a:schemeClr>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r>
              <a:rPr lang="ja-JP" altLang="en-US" sz="4800">
                <a:solidFill>
                  <a:schemeClr val="tx1">
                    <a:lumMod val="85000"/>
                    <a:lumOff val="15000"/>
                  </a:schemeClr>
                </a:solidFill>
                <a:latin typeface="AR Pゴシック体S"/>
                <a:ea typeface="AR Pゴシック体S"/>
              </a:rPr>
              <a:t>P</a:t>
            </a:r>
            <a:endParaRPr lang="ja-JP" altLang="en-US">
              <a:solidFill>
                <a:schemeClr val="tx1">
                  <a:lumMod val="85000"/>
                  <a:lumOff val="15000"/>
                </a:schemeClr>
              </a:solidFill>
              <a:latin typeface="AR Pゴシック体S"/>
              <a:ea typeface="AR Pゴシック体S"/>
            </a:endParaRPr>
          </a:p>
        </p:txBody>
      </p:sp>
      <p:sp>
        <p:nvSpPr>
          <p:cNvPr id="1274" name="四角形 233"/>
          <p:cNvSpPr/>
          <p:nvPr/>
        </p:nvSpPr>
        <p:spPr>
          <a:xfrm>
            <a:off x="11143590" y="8146475"/>
            <a:ext cx="857250" cy="1035278"/>
          </a:xfrm>
          <a:prstGeom prst="rect">
            <a:avLst/>
          </a:prstGeom>
          <a:solidFill>
            <a:schemeClr val="bg1"/>
          </a:solidFill>
          <a:ln w="50800" cap="flat" cmpd="sng" algn="ctr">
            <a:solidFill>
              <a:schemeClr val="tx1">
                <a:lumMod val="85000"/>
                <a:lumOff val="15000"/>
              </a:schemeClr>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r>
              <a:rPr lang="ja-JP" altLang="en-US" sz="4800">
                <a:solidFill>
                  <a:schemeClr val="tx1">
                    <a:lumMod val="85000"/>
                    <a:lumOff val="15000"/>
                  </a:schemeClr>
                </a:solidFill>
                <a:latin typeface="AR Pゴシック体S"/>
                <a:ea typeface="AR Pゴシック体S"/>
              </a:rPr>
              <a:t>P</a:t>
            </a:r>
            <a:endParaRPr lang="ja-JP" altLang="en-US">
              <a:solidFill>
                <a:schemeClr val="tx1">
                  <a:lumMod val="85000"/>
                  <a:lumOff val="15000"/>
                </a:schemeClr>
              </a:solidFill>
              <a:latin typeface="AR Pゴシック体S"/>
              <a:ea typeface="AR Pゴシック体S"/>
            </a:endParaRPr>
          </a:p>
        </p:txBody>
      </p:sp>
      <p:sp>
        <p:nvSpPr>
          <p:cNvPr id="1275" name="テキスト 171"/>
          <p:cNvSpPr txBox="1"/>
          <p:nvPr/>
        </p:nvSpPr>
        <p:spPr>
          <a:xfrm>
            <a:off x="11779488" y="-49997"/>
            <a:ext cx="1862439" cy="368439"/>
          </a:xfrm>
          <a:prstGeom prst="rect">
            <a:avLst/>
          </a:prstGeom>
        </p:spPr>
        <p:txBody>
          <a:bodyPr wrap="square">
            <a:spAutoFit/>
          </a:bodyPr>
          <a:p>
            <a:pPr>
              <a:defRPr lang="ja-JP" altLang="en-US"/>
            </a:pPr>
            <a:r>
              <a:rPr lang="ja-JP" altLang="en-US" b="1">
                <a:solidFill>
                  <a:schemeClr val="bg1"/>
                </a:solidFill>
              </a:rPr>
              <a:t>資料４</a:t>
            </a:r>
            <a:endParaRPr lang="ja-JP" altLang="en-US" b="1">
              <a:solidFill>
                <a:schemeClr val="bg1"/>
              </a:solidFill>
            </a:endParaRPr>
          </a:p>
        </p:txBody>
      </p:sp>
    </p:spTree>
  </p:cSld>
  <p:clrMapOvr>
    <a:masterClrMapping/>
  </p:clrMapOvr>
</p:sld>
</file>

<file path=ppt/theme/theme1.xml><?xml version="1.0" encoding="utf-8"?>
<a:theme xmlns:a="http://schemas.openxmlformats.org/drawingml/2006/main" name="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ula">
      <a:majorFont>
        <a:latin typeface="Verdana"/>
        <a:ea typeface="BIZ UDゴシック"/>
        <a:cs typeface=""/>
      </a:majorFont>
      <a:minorFont>
        <a:latin typeface="Verdana"/>
        <a:ea typeface="BIZ UDゴシック"/>
        <a:cs typeface=""/>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2.xml><?xml version="1.0" encoding="utf-8"?>
<a:theme xmlns:a="http://schemas.openxmlformats.org/drawingml/2006/main" name="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vt="http://schemas.openxmlformats.org/officeDocument/2006/docPropsVTypes" xmlns="http://schemas.openxmlformats.org/officeDocument/2006/extended-properties">
  <Application>JUST Focus</Application>
  <AppVersion>4.1.2</AppVersion>
  <PresentationFormat>ユーザー設定</PresentationFormat>
  <Slides>2</Slides>
  <Notes>2</Notes>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creator>429289</dc:creator>
  <cp:lastModifiedBy>906627</cp:lastModifiedBy>
  <dcterms:created xsi:type="dcterms:W3CDTF">2022-12-09T01:44:05Z</dcterms:created>
  <dcterms:modified xsi:type="dcterms:W3CDTF">2022-12-19T07:28:21Z</dcterms:modified>
  <cp:revision>35</cp:revision>
</cp:coreProperties>
</file>

<file path=docProps/custom.xml><?xml version="1.0" encoding="utf-8"?>
<Properties xmlns:vt="http://schemas.openxmlformats.org/officeDocument/2006/docPropsVTypes" xmlns="http://schemas.openxmlformats.org/officeDocument/2006/custom-properties"/>
</file>