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?><Relationships xmlns="http://schemas.openxmlformats.org/package/2006/relationships"><Relationship Id="rId2" Type="http://schemas.openxmlformats.org/package/2006/relationships/metadata/thumbnail" Target="docProps/thumbnail.jpeg" /><Relationship Id="rId3" Type="http://schemas.openxmlformats.org/package/2006/relationships/metadata/core-properties" Target="docProps/core.xml" /><Relationship Id="rId4" Type="http://schemas.openxmlformats.org/officeDocument/2006/relationships/extended-properties" Target="docProps/app.xml" /><Relationship Id="rId5" Type="http://schemas.openxmlformats.org/officeDocument/2006/relationships/custom-properties" Target="docProps/custom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1" saveSubsetFonts="1">
  <p:sldMasterIdLst>
    <p:sldMasterId id="2147483648" r:id="rId2"/>
  </p:sldMasterIdLst>
  <p:notesMasterIdLst>
    <p:notesMasterId r:id="rId3"/>
  </p:notesMasterIdLst>
  <p:sldIdLst>
    <p:sldId id="271" r:id="rId4"/>
  </p:sldIdLst>
  <p:sldSz cx="6858000" cy="9906000" type="A4"/>
  <p:notesSz cx="6858000" cy="9144000"/>
  <p:defaultTextStyle>
    <a:defPPr>
      <a:defRPr lang="ja-JP"/>
    </a:defPPr>
    <a:lvl1pPr marL="0" algn="l" defTabSz="957838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1pPr>
    <a:lvl2pPr marL="478919" algn="l" defTabSz="957838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2pPr>
    <a:lvl3pPr marL="957838" algn="l" defTabSz="957838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3pPr>
    <a:lvl4pPr marL="1436757" algn="l" defTabSz="957838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4pPr>
    <a:lvl5pPr marL="1915677" algn="l" defTabSz="957838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5pPr>
    <a:lvl6pPr marL="2394596" algn="l" defTabSz="957838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6pPr>
    <a:lvl7pPr marL="2873515" algn="l" defTabSz="957838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7pPr>
    <a:lvl8pPr marL="3352434" algn="l" defTabSz="957838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8pPr>
    <a:lvl9pPr marL="3831353" algn="l" defTabSz="957838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スタイル (淡色) 2">
    <a:wholeTbl>
      <a:tcTxStyle>
        <a:fontRef idx="minor">
          <a:srgbClr val="00000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rgbClr val="000000"/>
        </a:fontRef>
        <a:schemeClr val="bg1"/>
      </a:tcTxStyle>
      <a:tcStyle>
        <a:tcBdr/>
        <a:fillRef idx="1">
          <a:schemeClr val="tx1"/>
        </a:fillRef>
      </a:tcStyle>
    </a:firstRow>
  </a:tblStyle>
  <a:tblStyle styleId="{5940675A-B579-460E-94D1-54222C63F5DA}" styleName="スタイルなし、表のグリッド線あり">
    <a:wholeTbl>
      <a:tcTxStyle>
        <a:fontRef idx="minor">
          <a:srgbClr val="00000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920"/>
    <p:restoredTop sz="67986" autoAdjust="0"/>
  </p:normalViewPr>
  <p:slideViewPr>
    <p:cSldViewPr>
      <p:cViewPr varScale="0">
        <p:scale>
          <a:sx n="100" d="100"/>
          <a:sy n="100" d="100"/>
        </p:scale>
        <p:origin x="-1662" y="6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?><Relationships xmlns="http://schemas.openxmlformats.org/package/2006/relationships"><Relationship Id="rId1" Type="http://schemas.openxmlformats.org/officeDocument/2006/relationships/theme" Target="theme/theme1.xml" /><Relationship Id="rId2" Type="http://schemas.openxmlformats.org/officeDocument/2006/relationships/slideMaster" Target="slideMasters/slideMaster1.xml" /><Relationship Id="rId3" Type="http://schemas.openxmlformats.org/officeDocument/2006/relationships/notesMaster" Target="notesMasters/notesMaster1.xml" /><Relationship Id="rId4" Type="http://schemas.openxmlformats.org/officeDocument/2006/relationships/slide" Target="slides/slide1.xml" /><Relationship Id="rId5" Type="http://schemas.openxmlformats.org/officeDocument/2006/relationships/presProps" Target="presProps.xml" /><Relationship Id="rId6" Type="http://schemas.openxmlformats.org/officeDocument/2006/relationships/viewProps" Target="viewProps.xml" /><Relationship Id="rId7" Type="http://schemas.openxmlformats.org/officeDocument/2006/relationships/tableStyles" Target="tableStyles.xml" /></Relationships>
</file>

<file path=ppt/notesMasters/_rels/notesMaster1.xml.rels><?xml version="1.0" encoding="UTF-8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1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D1F3BD-71AB-4039-8D47-C20BA8A66A84}" type="datetimeFigureOut">
              <a:rPr kumimoji="1" lang="ja-JP" altLang="en-US" smtClean="0"/>
              <a:pPr/>
              <a:t>2017/12/14</a:t>
            </a:fld>
            <a:endParaRPr kumimoji="1" lang="ja-JP" altLang="en-US"/>
          </a:p>
        </p:txBody>
      </p:sp>
      <p:sp>
        <p:nvSpPr>
          <p:cNvPr id="1102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43099" y="686421"/>
            <a:ext cx="2371802" cy="342772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1103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104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5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8D818B-EF03-43BB-AB9C-B1C6C51E8FB1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62556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39694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1pPr>
    <a:lvl2pPr marL="419847" algn="l" defTabSz="839694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2pPr>
    <a:lvl3pPr marL="839694" algn="l" defTabSz="839694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3pPr>
    <a:lvl4pPr marL="1259540" algn="l" defTabSz="839694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4pPr>
    <a:lvl5pPr marL="1679387" algn="l" defTabSz="839694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5pPr>
    <a:lvl6pPr marL="2099234" algn="l" defTabSz="839694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6pPr>
    <a:lvl7pPr marL="2519081" algn="l" defTabSz="839694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7pPr>
    <a:lvl8pPr marL="2938927" algn="l" defTabSz="839694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8pPr>
    <a:lvl9pPr marL="3358774" algn="l" defTabSz="839694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タイトル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1032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399"/>
            <a:ext cx="4800600" cy="253153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5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4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3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103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8E302-5BBD-4684-8585-DD28D02D51F6}" type="datetimeFigureOut">
              <a:rPr kumimoji="1" lang="ja-JP" altLang="en-US" smtClean="0"/>
              <a:pPr/>
              <a:t>2017/12/14</a:t>
            </a:fld>
            <a:endParaRPr kumimoji="1" lang="ja-JP" altLang="en-US"/>
          </a:p>
        </p:txBody>
      </p:sp>
      <p:sp>
        <p:nvSpPr>
          <p:cNvPr id="103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3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C1164-CFC5-4ADA-BC94-998D29C2D78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9122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1089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90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8E302-5BBD-4684-8585-DD28D02D51F6}" type="datetimeFigureOut">
              <a:rPr kumimoji="1" lang="ja-JP" altLang="en-US" smtClean="0"/>
              <a:pPr/>
              <a:t>2017/12/14</a:t>
            </a:fld>
            <a:endParaRPr kumimoji="1" lang="ja-JP" altLang="en-US"/>
          </a:p>
        </p:txBody>
      </p:sp>
      <p:sp>
        <p:nvSpPr>
          <p:cNvPr id="1091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2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C1164-CFC5-4ADA-BC94-998D29C2D78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96282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529698"/>
            <a:ext cx="1157288" cy="1126807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1095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57176" y="529698"/>
            <a:ext cx="3357563" cy="1126807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96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8E302-5BBD-4684-8585-DD28D02D51F6}" type="datetimeFigureOut">
              <a:rPr kumimoji="1" lang="ja-JP" altLang="en-US" smtClean="0"/>
              <a:pPr/>
              <a:t>2017/12/14</a:t>
            </a:fld>
            <a:endParaRPr kumimoji="1" lang="ja-JP" altLang="en-US"/>
          </a:p>
        </p:txBody>
      </p:sp>
      <p:sp>
        <p:nvSpPr>
          <p:cNvPr id="1097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8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C1164-CFC5-4ADA-BC94-998D29C2D78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30709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1038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39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8E302-5BBD-4684-8585-DD28D02D51F6}" type="datetimeFigureOut">
              <a:rPr kumimoji="1" lang="ja-JP" altLang="en-US" smtClean="0"/>
              <a:pPr/>
              <a:t>2017/12/14</a:t>
            </a:fld>
            <a:endParaRPr kumimoji="1" lang="ja-JP" altLang="en-US"/>
          </a:p>
        </p:txBody>
      </p:sp>
      <p:sp>
        <p:nvSpPr>
          <p:cNvPr id="1040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1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C1164-CFC5-4ADA-BC94-998D29C2D78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43963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タイトル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1044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6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1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3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3675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7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9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51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43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35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4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8E302-5BBD-4684-8585-DD28D02D51F6}" type="datetimeFigureOut">
              <a:rPr kumimoji="1" lang="ja-JP" altLang="en-US" smtClean="0"/>
              <a:pPr/>
              <a:t>2017/12/14</a:t>
            </a:fld>
            <a:endParaRPr kumimoji="1" lang="ja-JP" altLang="en-US"/>
          </a:p>
        </p:txBody>
      </p:sp>
      <p:sp>
        <p:nvSpPr>
          <p:cNvPr id="104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C1164-CFC5-4ADA-BC94-998D29C2D78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6507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1050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57176" y="3081867"/>
            <a:ext cx="2257425" cy="8715905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51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628901" y="3081867"/>
            <a:ext cx="2257425" cy="8715905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52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8E302-5BBD-4684-8585-DD28D02D51F6}" type="datetimeFigureOut">
              <a:rPr kumimoji="1" lang="ja-JP" altLang="en-US" smtClean="0"/>
              <a:pPr/>
              <a:t>2017/12/14</a:t>
            </a:fld>
            <a:endParaRPr kumimoji="1" lang="ja-JP" altLang="en-US"/>
          </a:p>
        </p:txBody>
      </p:sp>
      <p:sp>
        <p:nvSpPr>
          <p:cNvPr id="1053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54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C1164-CFC5-4ADA-BC94-998D29C2D78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59781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タイトル 1"/>
          <p:cNvSpPr>
            <a:spLocks noGrp="1"/>
          </p:cNvSpPr>
          <p:nvPr>
            <p:ph type="title"/>
          </p:nvPr>
        </p:nvSpPr>
        <p:spPr>
          <a:xfrm>
            <a:off x="342900" y="396700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1057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1" y="2217386"/>
            <a:ext cx="3030141" cy="924101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19" indent="0">
              <a:buNone/>
              <a:defRPr sz="2100" b="1"/>
            </a:lvl2pPr>
            <a:lvl3pPr marL="957838" indent="0">
              <a:buNone/>
              <a:defRPr sz="1900" b="1"/>
            </a:lvl3pPr>
            <a:lvl4pPr marL="1436757" indent="0">
              <a:buNone/>
              <a:defRPr sz="1700" b="1"/>
            </a:lvl4pPr>
            <a:lvl5pPr marL="1915677" indent="0">
              <a:buNone/>
              <a:defRPr sz="1700" b="1"/>
            </a:lvl5pPr>
            <a:lvl6pPr marL="2394596" indent="0">
              <a:buNone/>
              <a:defRPr sz="1700" b="1"/>
            </a:lvl6pPr>
            <a:lvl7pPr marL="2873515" indent="0">
              <a:buNone/>
              <a:defRPr sz="1700" b="1"/>
            </a:lvl7pPr>
            <a:lvl8pPr marL="3352434" indent="0">
              <a:buNone/>
              <a:defRPr sz="1700" b="1"/>
            </a:lvl8pPr>
            <a:lvl9pPr marL="3831353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58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1" y="3141486"/>
            <a:ext cx="3030141" cy="5707416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59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70" y="2217386"/>
            <a:ext cx="3031331" cy="924101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19" indent="0">
              <a:buNone/>
              <a:defRPr sz="2100" b="1"/>
            </a:lvl2pPr>
            <a:lvl3pPr marL="957838" indent="0">
              <a:buNone/>
              <a:defRPr sz="1900" b="1"/>
            </a:lvl3pPr>
            <a:lvl4pPr marL="1436757" indent="0">
              <a:buNone/>
              <a:defRPr sz="1700" b="1"/>
            </a:lvl4pPr>
            <a:lvl5pPr marL="1915677" indent="0">
              <a:buNone/>
              <a:defRPr sz="1700" b="1"/>
            </a:lvl5pPr>
            <a:lvl6pPr marL="2394596" indent="0">
              <a:buNone/>
              <a:defRPr sz="1700" b="1"/>
            </a:lvl6pPr>
            <a:lvl7pPr marL="2873515" indent="0">
              <a:buNone/>
              <a:defRPr sz="1700" b="1"/>
            </a:lvl7pPr>
            <a:lvl8pPr marL="3352434" indent="0">
              <a:buNone/>
              <a:defRPr sz="1700" b="1"/>
            </a:lvl8pPr>
            <a:lvl9pPr marL="3831353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60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61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8E302-5BBD-4684-8585-DD28D02D51F6}" type="datetimeFigureOut">
              <a:rPr kumimoji="1" lang="ja-JP" altLang="en-US" smtClean="0"/>
              <a:pPr/>
              <a:t>2017/12/14</a:t>
            </a:fld>
            <a:endParaRPr kumimoji="1" lang="ja-JP" altLang="en-US"/>
          </a:p>
        </p:txBody>
      </p:sp>
      <p:sp>
        <p:nvSpPr>
          <p:cNvPr id="1062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3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C1164-CFC5-4ADA-BC94-998D29C2D78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731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1066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8E302-5BBD-4684-8585-DD28D02D51F6}" type="datetimeFigureOut">
              <a:rPr kumimoji="1" lang="ja-JP" altLang="en-US" smtClean="0"/>
              <a:pPr/>
              <a:t>2017/12/14</a:t>
            </a:fld>
            <a:endParaRPr kumimoji="1" lang="ja-JP" altLang="en-US"/>
          </a:p>
        </p:txBody>
      </p:sp>
      <p:sp>
        <p:nvSpPr>
          <p:cNvPr id="1067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8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C1164-CFC5-4ADA-BC94-998D29C2D78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8583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8E302-5BBD-4684-8585-DD28D02D51F6}" type="datetimeFigureOut">
              <a:rPr kumimoji="1" lang="ja-JP" altLang="en-US" smtClean="0"/>
              <a:pPr/>
              <a:t>2017/12/14</a:t>
            </a:fld>
            <a:endParaRPr kumimoji="1" lang="ja-JP" altLang="en-US"/>
          </a:p>
        </p:txBody>
      </p:sp>
      <p:sp>
        <p:nvSpPr>
          <p:cNvPr id="1071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2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C1164-CFC5-4ADA-BC94-998D29C2D78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7321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タイトル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6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107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8" y="394407"/>
            <a:ext cx="3833813" cy="8454497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76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5" cy="6775980"/>
          </a:xfrm>
        </p:spPr>
        <p:txBody>
          <a:bodyPr/>
          <a:lstStyle>
            <a:lvl1pPr marL="0" indent="0">
              <a:buNone/>
              <a:defRPr sz="1500"/>
            </a:lvl1pPr>
            <a:lvl2pPr marL="478919" indent="0">
              <a:buNone/>
              <a:defRPr sz="1300"/>
            </a:lvl2pPr>
            <a:lvl3pPr marL="957838" indent="0">
              <a:buNone/>
              <a:defRPr sz="1000"/>
            </a:lvl3pPr>
            <a:lvl4pPr marL="1436757" indent="0">
              <a:buNone/>
              <a:defRPr sz="900"/>
            </a:lvl4pPr>
            <a:lvl5pPr marL="1915677" indent="0">
              <a:buNone/>
              <a:defRPr sz="900"/>
            </a:lvl5pPr>
            <a:lvl6pPr marL="2394596" indent="0">
              <a:buNone/>
              <a:defRPr sz="900"/>
            </a:lvl6pPr>
            <a:lvl7pPr marL="2873515" indent="0">
              <a:buNone/>
              <a:defRPr sz="900"/>
            </a:lvl7pPr>
            <a:lvl8pPr marL="3352434" indent="0">
              <a:buNone/>
              <a:defRPr sz="900"/>
            </a:lvl8pPr>
            <a:lvl9pPr marL="3831353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77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8E302-5BBD-4684-8585-DD28D02D51F6}" type="datetimeFigureOut">
              <a:rPr kumimoji="1" lang="ja-JP" altLang="en-US" smtClean="0"/>
              <a:pPr/>
              <a:t>2017/12/14</a:t>
            </a:fld>
            <a:endParaRPr kumimoji="1" lang="ja-JP" altLang="en-US"/>
          </a:p>
        </p:txBody>
      </p:sp>
      <p:sp>
        <p:nvSpPr>
          <p:cNvPr id="1078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9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C1164-CFC5-4ADA-BC94-998D29C2D78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02838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タイトル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1082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400"/>
            </a:lvl1pPr>
            <a:lvl2pPr marL="478919" indent="0">
              <a:buNone/>
              <a:defRPr sz="2900"/>
            </a:lvl2pPr>
            <a:lvl3pPr marL="957838" indent="0">
              <a:buNone/>
              <a:defRPr sz="2500"/>
            </a:lvl3pPr>
            <a:lvl4pPr marL="1436757" indent="0">
              <a:buNone/>
              <a:defRPr sz="2100"/>
            </a:lvl4pPr>
            <a:lvl5pPr marL="1915677" indent="0">
              <a:buNone/>
              <a:defRPr sz="2100"/>
            </a:lvl5pPr>
            <a:lvl6pPr marL="2394596" indent="0">
              <a:buNone/>
              <a:defRPr sz="2100"/>
            </a:lvl6pPr>
            <a:lvl7pPr marL="2873515" indent="0">
              <a:buNone/>
              <a:defRPr sz="2100"/>
            </a:lvl7pPr>
            <a:lvl8pPr marL="3352434" indent="0">
              <a:buNone/>
              <a:defRPr sz="2100"/>
            </a:lvl8pPr>
            <a:lvl9pPr marL="3831353" indent="0">
              <a:buNone/>
              <a:defRPr sz="2100"/>
            </a:lvl9pPr>
          </a:lstStyle>
          <a:p>
            <a:endParaRPr kumimoji="1" lang="ja-JP" altLang="en-US"/>
          </a:p>
        </p:txBody>
      </p:sp>
      <p:sp>
        <p:nvSpPr>
          <p:cNvPr id="1083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500"/>
            </a:lvl1pPr>
            <a:lvl2pPr marL="478919" indent="0">
              <a:buNone/>
              <a:defRPr sz="1300"/>
            </a:lvl2pPr>
            <a:lvl3pPr marL="957838" indent="0">
              <a:buNone/>
              <a:defRPr sz="1000"/>
            </a:lvl3pPr>
            <a:lvl4pPr marL="1436757" indent="0">
              <a:buNone/>
              <a:defRPr sz="900"/>
            </a:lvl4pPr>
            <a:lvl5pPr marL="1915677" indent="0">
              <a:buNone/>
              <a:defRPr sz="900"/>
            </a:lvl5pPr>
            <a:lvl6pPr marL="2394596" indent="0">
              <a:buNone/>
              <a:defRPr sz="900"/>
            </a:lvl6pPr>
            <a:lvl7pPr marL="2873515" indent="0">
              <a:buNone/>
              <a:defRPr sz="900"/>
            </a:lvl7pPr>
            <a:lvl8pPr marL="3352434" indent="0">
              <a:buNone/>
              <a:defRPr sz="900"/>
            </a:lvl8pPr>
            <a:lvl9pPr marL="3831353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84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8E302-5BBD-4684-8585-DD28D02D51F6}" type="datetimeFigureOut">
              <a:rPr kumimoji="1" lang="ja-JP" altLang="en-US" smtClean="0"/>
              <a:pPr/>
              <a:t>2017/12/14</a:t>
            </a:fld>
            <a:endParaRPr kumimoji="1" lang="ja-JP" altLang="en-US"/>
          </a:p>
        </p:txBody>
      </p:sp>
      <p:sp>
        <p:nvSpPr>
          <p:cNvPr id="1085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86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C1164-CFC5-4ADA-BC94-998D29C2D78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9311801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96700"/>
            <a:ext cx="6172200" cy="1651000"/>
          </a:xfrm>
          <a:prstGeom prst="rect">
            <a:avLst/>
          </a:prstGeom>
        </p:spPr>
        <p:txBody>
          <a:bodyPr vert="horz" lIns="95784" tIns="47892" rIns="95784" bIns="47892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1026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311403"/>
            <a:ext cx="6172200" cy="6537501"/>
          </a:xfrm>
          <a:prstGeom prst="rect">
            <a:avLst/>
          </a:prstGeom>
        </p:spPr>
        <p:txBody>
          <a:bodyPr vert="horz" lIns="95784" tIns="47892" rIns="95784" bIns="47892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27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 vert="horz" lIns="95784" tIns="47892" rIns="95784" bIns="47892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B8E302-5BBD-4684-8585-DD28D02D51F6}" type="datetimeFigureOut">
              <a:rPr kumimoji="1" lang="ja-JP" altLang="en-US" smtClean="0"/>
              <a:pPr/>
              <a:t>2017/12/14</a:t>
            </a:fld>
            <a:endParaRPr kumimoji="1" lang="ja-JP" altLang="en-US"/>
          </a:p>
        </p:txBody>
      </p:sp>
      <p:sp>
        <p:nvSpPr>
          <p:cNvPr id="1028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 vert="horz" lIns="95784" tIns="47892" rIns="95784" bIns="47892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1029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 vert="horz" lIns="95784" tIns="47892" rIns="95784" bIns="47892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0C1164-CFC5-4ADA-BC94-998D29C2D78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2720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57838" rtl="0" eaLnBrk="1" latinLnBrk="0" hangingPunct="1">
        <a:spcBef>
          <a:spcPct val="0"/>
        </a:spcBef>
        <a:buNone/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9189" indent="-359189" algn="l" defTabSz="957838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8244" indent="-299324" algn="l" defTabSz="957838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7298" indent="-239460" algn="l" defTabSz="957838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6217" indent="-239460" algn="l" defTabSz="957838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5136" indent="-239460" algn="l" defTabSz="957838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4055" indent="-239460" algn="l" defTabSz="957838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75" indent="-239460" algn="l" defTabSz="957838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94" indent="-239460" algn="l" defTabSz="957838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813" indent="-239460" algn="l" defTabSz="957838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38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19" algn="l" defTabSz="957838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38" algn="l" defTabSz="957838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57" algn="l" defTabSz="957838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77" algn="l" defTabSz="957838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96" algn="l" defTabSz="957838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515" algn="l" defTabSz="957838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434" algn="l" defTabSz="957838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353" algn="l" defTabSz="957838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9" name="Line 4"/>
          <p:cNvSpPr>
            <a:spLocks noChangeShapeType="1"/>
          </p:cNvSpPr>
          <p:nvPr/>
        </p:nvSpPr>
        <p:spPr>
          <a:xfrm>
            <a:off x="514350" y="1431676"/>
            <a:ext cx="59055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130" name="Line 5"/>
          <p:cNvSpPr>
            <a:spLocks noChangeShapeType="1"/>
          </p:cNvSpPr>
          <p:nvPr/>
        </p:nvSpPr>
        <p:spPr>
          <a:xfrm>
            <a:off x="630238" y="492791"/>
            <a:ext cx="0" cy="101467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131" name="Text Box 6"/>
          <p:cNvSpPr txBox="1">
            <a:spLocks noChangeArrowheads="1"/>
          </p:cNvSpPr>
          <p:nvPr/>
        </p:nvSpPr>
        <p:spPr>
          <a:xfrm>
            <a:off x="623485" y="527681"/>
            <a:ext cx="5758265" cy="83010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/>
            <a:r>
              <a:rPr lang="ja-JP" altLang="en-US" sz="2400" b="1" spc="50" dirty="0" smtClean="0">
                <a:ln w="11430"/>
                <a:latin typeface="+mj-ea"/>
                <a:ea typeface="+mj-ea"/>
              </a:rPr>
              <a:t>医療機関　ＢＣＰ策定啓発セミナー</a:t>
            </a:r>
            <a:endParaRPr lang="en-US" altLang="ja-JP" sz="2400" b="1" spc="50" dirty="0" smtClean="0">
              <a:ln w="11430"/>
              <a:latin typeface="+mj-ea"/>
              <a:ea typeface="+mj-ea"/>
            </a:endParaRPr>
          </a:p>
          <a:p>
            <a:pPr algn="ctr"/>
            <a:r>
              <a:rPr lang="ja-JP" altLang="en-US" sz="2400" b="1" spc="50" dirty="0" smtClean="0">
                <a:ln w="11430"/>
                <a:latin typeface="+mj-ea"/>
                <a:ea typeface="+mj-ea"/>
              </a:rPr>
              <a:t>　参加申込書（申込期日　Ｒ５</a:t>
            </a:r>
            <a:r>
              <a:rPr lang="en-US" altLang="ja-JP" sz="2400" b="1" spc="50" dirty="0" smtClean="0">
                <a:ln w="11430"/>
                <a:latin typeface="+mj-ea"/>
                <a:ea typeface="+mj-ea"/>
              </a:rPr>
              <a:t>.２.20</a:t>
            </a:r>
            <a:r>
              <a:rPr lang="ja-JP" altLang="en-US" sz="2400" b="1" spc="50" dirty="0" smtClean="0">
                <a:ln w="11430"/>
                <a:latin typeface="+mj-ea"/>
                <a:ea typeface="+mj-ea"/>
              </a:rPr>
              <a:t>（月））</a:t>
            </a:r>
            <a:endParaRPr lang="ja-JP" altLang="en-US" sz="2400" b="1" spc="50" dirty="0">
              <a:ln w="11430"/>
              <a:latin typeface="+mj-ea"/>
              <a:ea typeface="+mj-ea"/>
            </a:endParaRPr>
          </a:p>
        </p:txBody>
      </p:sp>
      <p:sp>
        <p:nvSpPr>
          <p:cNvPr id="1132" name="Text Box 7"/>
          <p:cNvSpPr txBox="1">
            <a:spLocks noChangeArrowheads="1"/>
          </p:cNvSpPr>
          <p:nvPr/>
        </p:nvSpPr>
        <p:spPr>
          <a:xfrm>
            <a:off x="312467" y="1641000"/>
            <a:ext cx="6117230" cy="144565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ja-JP" altLang="en-US" sz="1600" b="1" dirty="0">
                <a:solidFill>
                  <a:schemeClr val="bg1"/>
                </a:solidFill>
                <a:latin typeface="HG丸ｺﾞｼｯｸM-PRO" pitchFamily="50" charset="-128"/>
                <a:ea typeface="HG丸ｺﾞｼｯｸM-PRO" pitchFamily="50" charset="-128"/>
              </a:rPr>
              <a:t>送信先</a:t>
            </a:r>
            <a:r>
              <a:rPr lang="ja-JP" altLang="en-US" sz="1600" b="1" dirty="0" smtClean="0">
                <a:solidFill>
                  <a:schemeClr val="bg1"/>
                </a:solidFill>
                <a:latin typeface="HG丸ｺﾞｼｯｸM-PRO" pitchFamily="50" charset="-128"/>
                <a:ea typeface="HG丸ｺﾞｼｯｸM-PRO" pitchFamily="50" charset="-128"/>
              </a:rPr>
              <a:t>：高知県健康政策部 保健政策課　</a:t>
            </a:r>
            <a:endParaRPr lang="en-US" altLang="ja-JP" sz="1600" b="1" dirty="0" smtClean="0">
              <a:solidFill>
                <a:schemeClr val="bg1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pPr eaLnBrk="1" hangingPunct="1">
              <a:spcBef>
                <a:spcPct val="50000"/>
              </a:spcBef>
            </a:pPr>
            <a:r>
              <a:rPr lang="ja-JP" altLang="en-US" sz="1600" b="1" dirty="0" smtClean="0">
                <a:solidFill>
                  <a:schemeClr val="bg1"/>
                </a:solidFill>
                <a:latin typeface="HG丸ｺﾞｼｯｸM-PRO" pitchFamily="50" charset="-128"/>
                <a:ea typeface="HG丸ｺﾞｼｯｸM-PRO" pitchFamily="50" charset="-128"/>
              </a:rPr>
              <a:t>　　　　災害医療対策室　小松</a:t>
            </a:r>
            <a:endParaRPr lang="en-US" altLang="ja-JP" sz="1600" b="1" u="sng" dirty="0" smtClean="0">
              <a:solidFill>
                <a:schemeClr val="bg1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ja-JP" sz="1600" b="1" dirty="0" smtClean="0">
                <a:solidFill>
                  <a:schemeClr val="bg1"/>
                </a:solidFill>
                <a:latin typeface="HG丸ｺﾞｼｯｸM-PRO" pitchFamily="50" charset="-128"/>
                <a:ea typeface="HG丸ｺﾞｼｯｸM-PRO" pitchFamily="50" charset="-128"/>
              </a:rPr>
              <a:t>FAX</a:t>
            </a:r>
            <a:r>
              <a:rPr lang="ja-JP" altLang="en-US" sz="1600" b="1" dirty="0" smtClean="0">
                <a:solidFill>
                  <a:schemeClr val="bg1"/>
                </a:solidFill>
                <a:latin typeface="HG丸ｺﾞｼｯｸM-PRO" pitchFamily="50" charset="-128"/>
                <a:ea typeface="HG丸ｺﾞｼｯｸM-PRO" pitchFamily="50" charset="-128"/>
              </a:rPr>
              <a:t>：</a:t>
            </a:r>
            <a:r>
              <a:rPr lang="en-US" altLang="ja-JP" sz="1600" b="1" dirty="0" smtClean="0">
                <a:solidFill>
                  <a:schemeClr val="bg1"/>
                </a:solidFill>
                <a:latin typeface="HG丸ｺﾞｼｯｸM-PRO" pitchFamily="50" charset="-128"/>
                <a:ea typeface="HG丸ｺﾞｼｯｸM-PRO" pitchFamily="50" charset="-128"/>
              </a:rPr>
              <a:t>088-823-9137</a:t>
            </a:r>
            <a:endParaRPr sz="1600" b="1"/>
          </a:p>
          <a:p>
            <a:pPr eaLnBrk="1" hangingPunct="1">
              <a:spcBef>
                <a:spcPct val="50000"/>
              </a:spcBef>
            </a:pPr>
            <a:r>
              <a:rPr lang="en-US" altLang="ja-JP" sz="1600" b="1" dirty="0" smtClean="0">
                <a:solidFill>
                  <a:schemeClr val="bg1"/>
                </a:solidFill>
                <a:latin typeface="HG丸ｺﾞｼｯｸM-PRO" pitchFamily="50" charset="-128"/>
                <a:ea typeface="HG丸ｺﾞｼｯｸM-PRO" pitchFamily="50" charset="-128"/>
              </a:rPr>
              <a:t>メール</a:t>
            </a:r>
            <a:r>
              <a:rPr lang="en-US" altLang="ja-JP" sz="1600" b="1" dirty="0" smtClean="0">
                <a:solidFill>
                  <a:schemeClr val="bg1"/>
                </a:solidFill>
                <a:latin typeface="HG丸ｺﾞｼｯｸM-PRO" pitchFamily="50" charset="-128"/>
                <a:ea typeface="HG丸ｺﾞｼｯｸM-PRO" pitchFamily="50" charset="-128"/>
              </a:rPr>
              <a:t>：</a:t>
            </a:r>
            <a:r>
              <a:rPr lang="en-US" altLang="ja-JP" sz="1600" b="1" dirty="0" smtClean="0">
                <a:solidFill>
                  <a:schemeClr val="bg1"/>
                </a:solidFill>
                <a:latin typeface="HG丸ｺﾞｼｯｸM-PRO" pitchFamily="50" charset="-128"/>
                <a:ea typeface="HG丸ｺﾞｼｯｸM-PRO" pitchFamily="50" charset="-128"/>
              </a:rPr>
              <a:t>1</a:t>
            </a:r>
            <a:r>
              <a:rPr lang="en-US" altLang="ja-JP" sz="1600" b="1" dirty="0" smtClean="0">
                <a:solidFill>
                  <a:schemeClr val="bg1"/>
                </a:solidFill>
                <a:latin typeface="HG丸ｺﾞｼｯｸM-PRO" pitchFamily="50" charset="-128"/>
                <a:ea typeface="HG丸ｺﾞｼｯｸM-PRO" pitchFamily="50" charset="-128"/>
              </a:rPr>
              <a:t>3</a:t>
            </a:r>
            <a:r>
              <a:rPr lang="en-US" altLang="ja-JP" sz="1600" b="1" dirty="0" smtClean="0">
                <a:solidFill>
                  <a:schemeClr val="bg1"/>
                </a:solidFill>
                <a:latin typeface="HG丸ｺﾞｼｯｸM-PRO" pitchFamily="50" charset="-128"/>
                <a:ea typeface="HG丸ｺﾞｼｯｸM-PRO" pitchFamily="50" charset="-128"/>
              </a:rPr>
              <a:t>1</a:t>
            </a:r>
            <a:r>
              <a:rPr lang="en-US" altLang="ja-JP" sz="1600" b="1" dirty="0" smtClean="0">
                <a:solidFill>
                  <a:schemeClr val="bg1"/>
                </a:solidFill>
                <a:latin typeface="HG丸ｺﾞｼｯｸM-PRO" pitchFamily="50" charset="-128"/>
                <a:ea typeface="HG丸ｺﾞｼｯｸM-PRO" pitchFamily="50" charset="-128"/>
              </a:rPr>
              <a:t>6</a:t>
            </a:r>
            <a:r>
              <a:rPr lang="en-US" altLang="ja-JP" sz="1600" b="1" dirty="0" smtClean="0">
                <a:solidFill>
                  <a:schemeClr val="bg1"/>
                </a:solidFill>
                <a:latin typeface="HG丸ｺﾞｼｯｸM-PRO" pitchFamily="50" charset="-128"/>
                <a:ea typeface="HG丸ｺﾞｼｯｸM-PRO" pitchFamily="50" charset="-128"/>
              </a:rPr>
              <a:t>0</a:t>
            </a:r>
            <a:r>
              <a:rPr lang="en-US" altLang="ja-JP" sz="1600" b="1" dirty="0" smtClean="0">
                <a:solidFill>
                  <a:schemeClr val="bg1"/>
                </a:solidFill>
                <a:latin typeface="HG丸ｺﾞｼｯｸM-PRO" pitchFamily="50" charset="-128"/>
                <a:ea typeface="HG丸ｺﾞｼｯｸM-PRO" pitchFamily="50" charset="-128"/>
              </a:rPr>
              <a:t>1</a:t>
            </a:r>
            <a:r>
              <a:rPr lang="en-US" altLang="ja-JP" sz="1600" b="1" dirty="0" smtClean="0">
                <a:solidFill>
                  <a:schemeClr val="bg1"/>
                </a:solidFill>
                <a:latin typeface="HG丸ｺﾞｼｯｸM-PRO" pitchFamily="50" charset="-128"/>
                <a:ea typeface="HG丸ｺﾞｼｯｸM-PRO" pitchFamily="50" charset="-128"/>
              </a:rPr>
              <a:t>@</a:t>
            </a:r>
            <a:r>
              <a:rPr lang="en-US" altLang="ja-JP" sz="1600" b="1" dirty="0" smtClean="0">
                <a:solidFill>
                  <a:schemeClr val="bg1"/>
                </a:solidFill>
                <a:latin typeface="HG丸ｺﾞｼｯｸM-PRO" pitchFamily="50" charset="-128"/>
                <a:ea typeface="HG丸ｺﾞｼｯｸM-PRO" pitchFamily="50" charset="-128"/>
              </a:rPr>
              <a:t>k</a:t>
            </a:r>
            <a:r>
              <a:rPr lang="en-US" altLang="ja-JP" sz="1600" b="1" dirty="0" smtClean="0">
                <a:solidFill>
                  <a:schemeClr val="bg1"/>
                </a:solidFill>
                <a:latin typeface="HG丸ｺﾞｼｯｸM-PRO" pitchFamily="50" charset="-128"/>
                <a:ea typeface="HG丸ｺﾞｼｯｸM-PRO" pitchFamily="50" charset="-128"/>
              </a:rPr>
              <a:t>e</a:t>
            </a:r>
            <a:r>
              <a:rPr lang="en-US" altLang="ja-JP" sz="1600" b="1" dirty="0" smtClean="0">
                <a:solidFill>
                  <a:schemeClr val="bg1"/>
                </a:solidFill>
                <a:latin typeface="HG丸ｺﾞｼｯｸM-PRO" pitchFamily="50" charset="-128"/>
                <a:ea typeface="HG丸ｺﾞｼｯｸM-PRO" pitchFamily="50" charset="-128"/>
              </a:rPr>
              <a:t>n</a:t>
            </a:r>
            <a:r>
              <a:rPr lang="en-US" altLang="ja-JP" sz="1600" b="1" dirty="0" smtClean="0">
                <a:solidFill>
                  <a:schemeClr val="bg1"/>
                </a:solidFill>
                <a:latin typeface="HG丸ｺﾞｼｯｸM-PRO" pitchFamily="50" charset="-128"/>
                <a:ea typeface="HG丸ｺﾞｼｯｸM-PRO" pitchFamily="50" charset="-128"/>
              </a:rPr>
              <a:t>.</a:t>
            </a:r>
            <a:r>
              <a:rPr lang="en-US" altLang="ja-JP" sz="1600" b="1" dirty="0" smtClean="0">
                <a:solidFill>
                  <a:schemeClr val="bg1"/>
                </a:solidFill>
                <a:latin typeface="HG丸ｺﾞｼｯｸM-PRO" pitchFamily="50" charset="-128"/>
                <a:ea typeface="HG丸ｺﾞｼｯｸM-PRO" pitchFamily="50" charset="-128"/>
              </a:rPr>
              <a:t>p</a:t>
            </a:r>
            <a:r>
              <a:rPr lang="en-US" altLang="ja-JP" sz="1600" b="1" dirty="0" smtClean="0">
                <a:solidFill>
                  <a:schemeClr val="bg1"/>
                </a:solidFill>
                <a:latin typeface="HG丸ｺﾞｼｯｸM-PRO" pitchFamily="50" charset="-128"/>
                <a:ea typeface="HG丸ｺﾞｼｯｸM-PRO" pitchFamily="50" charset="-128"/>
              </a:rPr>
              <a:t>r</a:t>
            </a:r>
            <a:r>
              <a:rPr lang="en-US" altLang="ja-JP" sz="1600" b="1" dirty="0" smtClean="0">
                <a:solidFill>
                  <a:schemeClr val="bg1"/>
                </a:solidFill>
                <a:latin typeface="HG丸ｺﾞｼｯｸM-PRO" pitchFamily="50" charset="-128"/>
                <a:ea typeface="HG丸ｺﾞｼｯｸM-PRO" pitchFamily="50" charset="-128"/>
              </a:rPr>
              <a:t>e</a:t>
            </a:r>
            <a:r>
              <a:rPr lang="en-US" altLang="ja-JP" sz="1600" b="1" dirty="0" smtClean="0">
                <a:solidFill>
                  <a:schemeClr val="bg1"/>
                </a:solidFill>
                <a:latin typeface="HG丸ｺﾞｼｯｸM-PRO" pitchFamily="50" charset="-128"/>
                <a:ea typeface="HG丸ｺﾞｼｯｸM-PRO" pitchFamily="50" charset="-128"/>
              </a:rPr>
              <a:t>f</a:t>
            </a:r>
            <a:r>
              <a:rPr lang="en-US" altLang="ja-JP" sz="1600" b="1" dirty="0" smtClean="0">
                <a:solidFill>
                  <a:schemeClr val="bg1"/>
                </a:solidFill>
                <a:latin typeface="HG丸ｺﾞｼｯｸM-PRO" pitchFamily="50" charset="-128"/>
                <a:ea typeface="HG丸ｺﾞｼｯｸM-PRO" pitchFamily="50" charset="-128"/>
              </a:rPr>
              <a:t>.</a:t>
            </a:r>
            <a:r>
              <a:rPr lang="en-US" altLang="ja-JP" sz="1600" b="1" dirty="0" smtClean="0">
                <a:solidFill>
                  <a:schemeClr val="bg1"/>
                </a:solidFill>
                <a:latin typeface="HG丸ｺﾞｼｯｸM-PRO" pitchFamily="50" charset="-128"/>
                <a:ea typeface="HG丸ｺﾞｼｯｸM-PRO" pitchFamily="50" charset="-128"/>
              </a:rPr>
              <a:t>k</a:t>
            </a:r>
            <a:r>
              <a:rPr lang="en-US" altLang="ja-JP" sz="1600" b="1" dirty="0" smtClean="0">
                <a:solidFill>
                  <a:schemeClr val="bg1"/>
                </a:solidFill>
                <a:latin typeface="HG丸ｺﾞｼｯｸM-PRO" pitchFamily="50" charset="-128"/>
                <a:ea typeface="HG丸ｺﾞｼｯｸM-PRO" pitchFamily="50" charset="-128"/>
              </a:rPr>
              <a:t>ochi.lg.jp</a:t>
            </a:r>
            <a:endParaRPr lang="en-US" altLang="ja-JP" sz="1600" b="1" dirty="0" smtClean="0">
              <a:solidFill>
                <a:schemeClr val="bg1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graphicFrame>
        <p:nvGraphicFramePr>
          <p:cNvPr id="1133" name="表 11"/>
          <p:cNvGraphicFramePr>
            <a:graphicFrameLocks noGrp="1"/>
          </p:cNvGraphicFramePr>
          <p:nvPr/>
        </p:nvGraphicFramePr>
        <p:xfrm>
          <a:off x="312467" y="3225000"/>
          <a:ext cx="6069282" cy="172701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582820"/>
                <a:gridCol w="2486462"/>
              </a:tblGrid>
              <a:tr h="3309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bg1"/>
                          </a:solidFill>
                        </a:rPr>
                        <a:t>出席者氏名</a:t>
                      </a:r>
                      <a:endParaRPr kumimoji="1" lang="ja-JP" alt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bg1"/>
                          </a:solidFill>
                        </a:rPr>
                        <a:t>職名</a:t>
                      </a:r>
                      <a:endParaRPr kumimoji="1" lang="ja-JP" alt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/>
                    </a:solidFill>
                  </a:tcPr>
                </a:tc>
              </a:tr>
              <a:tr h="448193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  <a:tr h="448193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  <a:tr h="448193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134" name="表 12"/>
          <p:cNvGraphicFramePr>
            <a:graphicFrameLocks noGrp="1"/>
          </p:cNvGraphicFramePr>
          <p:nvPr/>
        </p:nvGraphicFramePr>
        <p:xfrm>
          <a:off x="1772816" y="8193000"/>
          <a:ext cx="4572000" cy="1462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56184"/>
                <a:gridCol w="2915816"/>
              </a:tblGrid>
              <a:tr h="456000">
                <a:tc>
                  <a:txBody>
                    <a:bodyPr/>
                    <a:lstStyle/>
                    <a:p>
                      <a:r>
                        <a:rPr kumimoji="1" lang="ja-JP" altLang="en-US" sz="1600" dirty="0" smtClean="0">
                          <a:solidFill>
                            <a:schemeClr val="bg1"/>
                          </a:solidFill>
                        </a:rPr>
                        <a:t>医療機関名</a:t>
                      </a:r>
                      <a:endParaRPr kumimoji="1" lang="ja-JP" alt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  <a:tr h="456000">
                <a:tc>
                  <a:txBody>
                    <a:bodyPr/>
                    <a:lstStyle/>
                    <a:p>
                      <a:r>
                        <a:rPr kumimoji="1" lang="ja-JP" altLang="en-US" sz="1600" dirty="0" smtClean="0">
                          <a:solidFill>
                            <a:schemeClr val="bg1"/>
                          </a:solidFill>
                        </a:rPr>
                        <a:t>連絡担当者氏名</a:t>
                      </a:r>
                      <a:endParaRPr kumimoji="1" lang="ja-JP" alt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  <a:tr h="456000">
                <a:tc>
                  <a:txBody>
                    <a:bodyPr/>
                    <a:lstStyle/>
                    <a:p>
                      <a:r>
                        <a:rPr kumimoji="1" lang="ja-JP" altLang="en-US" sz="1600" dirty="0" smtClean="0">
                          <a:solidFill>
                            <a:schemeClr val="bg1"/>
                          </a:solidFill>
                        </a:rPr>
                        <a:t>連絡先</a:t>
                      </a:r>
                      <a:endParaRPr kumimoji="1" lang="ja-JP" altLang="en-US" sz="1600" dirty="0" smtClean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kumimoji="1" lang="ja-JP" altLang="en-US" sz="1400" dirty="0" smtClean="0">
                          <a:solidFill>
                            <a:schemeClr val="bg1"/>
                          </a:solidFill>
                        </a:rPr>
                        <a:t>（電話及びメール）</a:t>
                      </a:r>
                      <a:endParaRPr kumimoji="1" lang="ja-JP" altLang="en-US" sz="1400" dirty="0" smtClean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35" name="正方形/長方形 14"/>
          <p:cNvSpPr/>
          <p:nvPr/>
        </p:nvSpPr>
        <p:spPr>
          <a:xfrm>
            <a:off x="5453328" y="128464"/>
            <a:ext cx="976367" cy="39921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b="1" spc="50" dirty="0" smtClean="0">
                <a:ln w="11430"/>
                <a:latin typeface="+mj-ea"/>
              </a:rPr>
              <a:t>申込書</a:t>
            </a:r>
            <a:endParaRPr lang="ja-JP" altLang="en-US" dirty="0"/>
          </a:p>
        </p:txBody>
      </p:sp>
      <p:sp>
        <p:nvSpPr>
          <p:cNvPr id="1136" name="テキスト 35"/>
          <p:cNvSpPr txBox="1"/>
          <p:nvPr/>
        </p:nvSpPr>
        <p:spPr>
          <a:xfrm>
            <a:off x="312467" y="6825000"/>
            <a:ext cx="5724103" cy="645438"/>
          </a:xfrm>
          <a:prstGeom prst="rect">
            <a:avLst/>
          </a:prstGeom>
        </p:spPr>
        <p:txBody>
          <a:bodyPr>
            <a:spAutoFit/>
          </a:bodyPr>
          <a:p>
            <a:pPr>
              <a:defRPr lang="ja-JP" altLang="en-US"/>
            </a:pPr>
            <a:r>
              <a:rPr lang="ja-JP" altLang="en-US" sz="1800">
                <a:solidFill>
                  <a:srgbClr val="FF0000"/>
                </a:solidFill>
              </a:rPr>
              <a:t>※セミナー参加に必要なID等を送付するため、</a:t>
            </a:r>
            <a:r>
              <a:rPr lang="ja-JP" altLang="en-US" sz="1800" u="sng">
                <a:solidFill>
                  <a:srgbClr val="FF0000"/>
                </a:solidFill>
              </a:rPr>
              <a:t>必ずメールアドレスのご記載をお願いいたします</a:t>
            </a:r>
            <a:r>
              <a:rPr lang="ja-JP" altLang="en-US" sz="1800">
                <a:solidFill>
                  <a:srgbClr val="FF0000"/>
                </a:solidFill>
              </a:rPr>
              <a:t>。</a:t>
            </a:r>
            <a:endParaRPr lang="ja-JP" altLang="en-US" sz="1800">
              <a:solidFill>
                <a:srgbClr val="FF0000"/>
              </a:solidFill>
            </a:endParaRPr>
          </a:p>
        </p:txBody>
      </p:sp>
      <p:graphicFrame>
        <p:nvGraphicFramePr>
          <p:cNvPr id="1137" name="四角形 33"/>
          <p:cNvGraphicFramePr>
            <a:graphicFrameLocks noGrp="1"/>
          </p:cNvGraphicFramePr>
          <p:nvPr/>
        </p:nvGraphicFramePr>
        <p:xfrm>
          <a:off x="312467" y="5097000"/>
          <a:ext cx="6120678" cy="16277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120678"/>
              </a:tblGrid>
              <a:tr h="44132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solidFill>
                            <a:schemeClr val="bg1"/>
                          </a:solidFill>
                        </a:rPr>
                        <a:t>BCP策定に関する講師への質問（任意）</a:t>
                      </a:r>
                      <a:endParaRPr kumimoji="1" lang="ja-JP" alt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/>
                    </a:solidFill>
                  </a:tcPr>
                </a:tc>
              </a:tr>
              <a:tr h="1186395"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+mn-ea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38" name="テキスト 34"/>
          <p:cNvSpPr txBox="1"/>
          <p:nvPr/>
        </p:nvSpPr>
        <p:spPr>
          <a:xfrm>
            <a:off x="312467" y="7470438"/>
            <a:ext cx="5724103" cy="645438"/>
          </a:xfrm>
          <a:prstGeom prst="rect">
            <a:avLst/>
          </a:prstGeom>
        </p:spPr>
        <p:txBody>
          <a:bodyPr>
            <a:spAutoFit/>
          </a:bodyPr>
          <a:p>
            <a:pPr>
              <a:defRPr lang="ja-JP" altLang="en-US"/>
            </a:pPr>
            <a:r>
              <a:rPr lang="ja-JP" altLang="en-US" sz="1800">
                <a:solidFill>
                  <a:srgbClr val="FF0000"/>
                </a:solidFill>
              </a:rPr>
              <a:t>※</a:t>
            </a:r>
            <a:r>
              <a:rPr lang="ja-JP" altLang="en-US" sz="1800" u="none">
                <a:solidFill>
                  <a:srgbClr val="FF0000"/>
                </a:solidFill>
              </a:rPr>
              <a:t>１医療機関あたり１台（１ID）で</a:t>
            </a:r>
            <a:r>
              <a:rPr lang="ja-JP" altLang="en-US" sz="1800">
                <a:solidFill>
                  <a:srgbClr val="FF0000"/>
                </a:solidFill>
              </a:rPr>
              <a:t>の参加にご協力ください。</a:t>
            </a:r>
            <a:endParaRPr lang="ja-JP" altLang="en-US" sz="1800">
              <a:solidFill>
                <a:srgbClr val="FF0000"/>
              </a:solidFill>
            </a:endParaRPr>
          </a:p>
          <a:p>
            <a:pPr>
              <a:defRPr lang="ja-JP" altLang="en-US"/>
            </a:pPr>
            <a:r>
              <a:rPr lang="ja-JP" altLang="en-US" sz="1800">
                <a:solidFill>
                  <a:srgbClr val="FF0000"/>
                </a:solidFill>
              </a:rPr>
              <a:t>　</a:t>
            </a:r>
            <a:r>
              <a:rPr lang="ja-JP" altLang="en-US" sz="1800">
                <a:solidFill>
                  <a:srgbClr val="FF0000"/>
                </a:solidFill>
              </a:rPr>
              <a:t>　</a:t>
            </a:r>
            <a:r>
              <a:rPr lang="ja-JP" altLang="en-US" sz="1800">
                <a:solidFill>
                  <a:srgbClr val="FF0000"/>
                </a:solidFill>
              </a:rPr>
              <a:t>（事情により困難な場合はご相談ください）</a:t>
            </a:r>
            <a:endParaRPr lang="ja-JP" altLang="en-US" sz="180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:vt="http://schemas.openxmlformats.org/officeDocument/2006/docPropsVTypes" xmlns="http://schemas.openxmlformats.org/officeDocument/2006/extended-properties">
  <TotalTime>1104</TotalTime>
  <Words>154</Words>
  <Application>JUST Focus</Application>
  <Paragraphs>54</Paragraph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3" baseType="lpstr">
      <vt:lpstr>Office ​​テーマ</vt:lpstr>
      <vt:lpstr>スライド 1</vt:lpstr>
      <vt:lpstr>スライド 2</vt:lpstr>
    </vt:vector>
  </TitlesOfParts>
  <Company>Microsoft</Company>
  <LinksUpToDate>false</LinksUpToDate>
  <SharedDoc>false</SharedDoc>
  <HyperlinksChanged>false</HyperlinksChanged>
  <AppVersion>4.1.2</AppVersion>
  <PresentationFormat>ユーザー設定</PresentationFormat>
  <Slides>1</Slides>
  <Notes>0</Notes>
  <HiddenSlides>0</HiddenSlides>
  <MMClips>0</MMClips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TEMPWORKS（A4版イベント案内テンプレート）</dc:title>
  <dc:creator>tempworks.org</dc:creator>
  <cp:lastModifiedBy>509217</cp:lastModifiedBy>
  <dcterms:created xsi:type="dcterms:W3CDTF">2014-05-27T01:07:13Z</dcterms:created>
  <dcterms:modified xsi:type="dcterms:W3CDTF">2023-02-07T06:58:57Z</dcterms:modified>
  <cp:revision>196</cp:revision>
</cp:coreProperties>
</file>

<file path=docProps/custom.xml><?xml version="1.0" encoding="utf-8"?>
<Properties xmlns:vt="http://schemas.openxmlformats.org/officeDocument/2006/docPropsVTypes" xmlns="http://schemas.openxmlformats.org/officeDocument/2006/custom-properties"/>
</file>