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Relationships xmlns="http://schemas.openxmlformats.org/package/2006/relationships"><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firstSlideNum="1" saveSubsetFonts="1">
  <p:sldMasterIdLst>
    <p:sldMasterId id="2147483660" r:id="rId2"/>
  </p:sldMasterIdLst>
  <p:notesMasterIdLst>
    <p:notesMasterId r:id="rId3"/>
  </p:notesMasterIdLst>
  <p:sldIdLst>
    <p:sldId id="260" r:id="rId4"/>
  </p:sldIdLst>
  <p:sldSz cx="12801600" cy="9601200" type="A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restored">
    <p:restoredLeft sz="4821"/>
    <p:restoredTop sz="95396"/>
  </p:normalViewPr>
  <p:slideViewPr>
    <p:cSldViewPr snapToGrid="0" snapToObjects="0">
      <p:cViewPr varScale="0">
        <p:scale>
          <a:sx n="100" d="100"/>
          <a:sy n="100" d="100"/>
        </p:scale>
        <p:origin x="456" y="3330"/>
      </p:cViewPr>
      <p:guideLst>
        <p:guide orient="horz" pos="1620"/>
        <p:guide pos="2880"/>
      </p:guideLst>
    </p:cSldViewPr>
  </p:slideViewPr>
  <p:notesTextViewPr>
    <p:cViewPr>
      <p:scale>
        <a:sx n="1" d="1"/>
        <a:sy n="1" d="1"/>
      </p:scale>
      <p:origin x="0" y="0"/>
    </p:cViewPr>
  </p:notesTextViewPr>
  <p:gridSpacing cx="36004" cy="36004"/>
</p:viewPr>
</file>

<file path=ppt/_rels/presentation.xml.rels><?xml version="1.0" encoding="UTF-8"?><Relationships xmlns="http://schemas.openxmlformats.org/package/2006/relationships"><Relationship Id="rId1" Type="http://schemas.openxmlformats.org/officeDocument/2006/relationships/theme" Target="theme/theme1.xml" /><Relationship Id="rId2" Type="http://schemas.openxmlformats.org/officeDocument/2006/relationships/slideMaster" Target="slideMasters/slideMaster1.xml" /><Relationship Id="rId3" Type="http://schemas.openxmlformats.org/officeDocument/2006/relationships/notesMaster" Target="notesMasters/notesMaster1.xml" /><Relationship Id="rId4" Type="http://schemas.openxmlformats.org/officeDocument/2006/relationships/slide" Target="slides/slide1.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notesMasters/_rels/notesMaster1.xml.rels><?xml version="1.0" encoding="UTF-8"?><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2015/2/5</a:t>
            </a:fld>
            <a:endParaRPr kumimoji="1" lang="ja-JP" altLang="en-US"/>
          </a:p>
        </p:txBody>
      </p:sp>
      <p:sp>
        <p:nvSpPr>
          <p:cNvPr id="1102"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04"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p:sp>
        <p:nvSpPr>
          <p:cNvPr id="1180" name="四角形 96"/>
          <p:cNvSpPr>
            <a:spLocks noGrp="1" noRot="1" noChangeAspect="1"/>
          </p:cNvSpPr>
          <p:nvPr>
            <p:ph type="sldImg" idx="2"/>
          </p:nvPr>
        </p:nvSpPr>
        <p:spPr>
          <a:prstGeom prst="rect">
            <a:avLst/>
          </a:prstGeom>
        </p:spPr>
        <p:txBody>
          <a:bodyPr/>
          <a:p>
            <a:endParaRPr kumimoji="1" lang="ja-JP" altLang="en-US"/>
          </a:p>
        </p:txBody>
      </p:sp>
      <p:sp>
        <p:nvSpPr>
          <p:cNvPr id="1181" name="四角形 97"/>
          <p:cNvSpPr>
            <a:spLocks noGrp="1"/>
          </p:cNvSpPr>
          <p:nvPr>
            <p:ph type="body" sz="quarter" idx="3"/>
          </p:nvPr>
        </p:nvSpPr>
        <p:spPr>
          <a:prstGeom prst="rect">
            <a:avLst/>
          </a:prstGeom>
        </p:spPr>
        <p:txBody>
          <a:bodyPr/>
          <a:p>
            <a:endParaRPr kumimoji="1" lang="ja-JP" altLang="en-US"/>
          </a:p>
        </p:txBody>
      </p:sp>
      <p:sp>
        <p:nvSpPr>
          <p:cNvPr id="1182" name="四角形 98"/>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Ovr>
    <a:masterClrMapping/>
  </p:clrMapOvr>
</p:notes>
</file>

<file path=ppt/slideLayouts/_rels/slideLayout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0" name=""/>
        <p:cNvGrpSpPr/>
        <p:nvPr/>
      </p:nvGrpSpPr>
      <p:grpSpPr>
        <a:xfrm>
          <a:off x="0" y="0"/>
          <a:ext cx="0" cy="0"/>
          <a:chOff x="0" y="0"/>
          <a:chExt cx="0" cy="0"/>
        </a:xfrm>
      </p:grpSpPr>
      <p:sp>
        <p:nvSpPr>
          <p:cNvPr id="1031" name="タイトル 1"/>
          <p:cNvSpPr>
            <a:spLocks noGrp="1"/>
          </p:cNvSpPr>
          <p:nvPr>
            <p:ph type="ctrTitle"/>
          </p:nvPr>
        </p:nvSpPr>
        <p:spPr>
          <a:xfrm>
            <a:off x="640080" y="2313924"/>
            <a:ext cx="11521440" cy="1881809"/>
          </a:xfrm>
        </p:spPr>
        <p:txBody>
          <a:bodyPr/>
          <a:lstStyle>
            <a:lvl1pPr>
              <a:defRPr b="0"/>
            </a:lvl1pPr>
          </a:lstStyle>
          <a:p>
            <a:r>
              <a:rPr kumimoji="1" lang="ja-JP" altLang="en-US" smtClean="0"/>
              <a:t>マスター タイトルの書式設定</a:t>
            </a:r>
            <a:endParaRPr kumimoji="1" lang="ja-JP" altLang="en-US" dirty="0"/>
          </a:p>
        </p:txBody>
      </p:sp>
      <p:sp>
        <p:nvSpPr>
          <p:cNvPr id="1032" name="サブタイトル 2"/>
          <p:cNvSpPr>
            <a:spLocks noGrp="1"/>
          </p:cNvSpPr>
          <p:nvPr>
            <p:ph type="subTitle" idx="1"/>
          </p:nvPr>
        </p:nvSpPr>
        <p:spPr>
          <a:xfrm>
            <a:off x="640080" y="4330148"/>
            <a:ext cx="11521440" cy="3225958"/>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dirty="0"/>
          </a:p>
        </p:txBody>
      </p:sp>
      <p:sp>
        <p:nvSpPr>
          <p:cNvPr id="1033" name="日付プレースホルダー 3"/>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0"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089" name="縦書きテキスト プレースホルダー 2"/>
          <p:cNvSpPr>
            <a:spLocks noGrp="1"/>
          </p:cNvSpPr>
          <p:nvPr>
            <p:ph type="body" orient="vert" idx="1"/>
          </p:nvPr>
        </p:nvSpPr>
        <p:spPr>
          <a:xfrm>
            <a:off x="640080" y="2431539"/>
            <a:ext cx="11521440" cy="5931057"/>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90" name="日付プレースホルダー 3"/>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91" name="フッター プレースホルダー 4"/>
          <p:cNvSpPr>
            <a:spLocks noGrp="1"/>
          </p:cNvSpPr>
          <p:nvPr>
            <p:ph type="ftr" sz="quarter" idx="11"/>
          </p:nvPr>
        </p:nvSpPr>
        <p:spPr/>
        <p:txBody>
          <a:bodyPr/>
          <a:lstStyle/>
          <a:p>
            <a:endParaRPr kumimoji="1" lang="ja-JP" altLang="en-US"/>
          </a:p>
        </p:txBody>
      </p:sp>
      <p:sp>
        <p:nvSpPr>
          <p:cNvPr id="1092"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0" name=""/>
        <p:cNvGrpSpPr/>
        <p:nvPr/>
      </p:nvGrpSpPr>
      <p:grpSpPr>
        <a:xfrm>
          <a:off x="0" y="0"/>
          <a:ext cx="0" cy="0"/>
          <a:chOff x="0" y="0"/>
          <a:chExt cx="0" cy="0"/>
        </a:xfrm>
      </p:grpSpPr>
      <p:sp>
        <p:nvSpPr>
          <p:cNvPr id="1094" name="縦書きタイトル 1"/>
          <p:cNvSpPr>
            <a:spLocks noGrp="1"/>
          </p:cNvSpPr>
          <p:nvPr>
            <p:ph type="title" orient="vert"/>
          </p:nvPr>
        </p:nvSpPr>
        <p:spPr>
          <a:xfrm>
            <a:off x="9281160" y="384494"/>
            <a:ext cx="2880360" cy="7978102"/>
          </a:xfrm>
        </p:spPr>
        <p:txBody>
          <a:bodyPr vert="eaVert"/>
          <a:lstStyle/>
          <a:p>
            <a:r>
              <a:rPr kumimoji="1" lang="ja-JP" altLang="en-US" smtClean="0"/>
              <a:t>マスター タイトルの書式設定</a:t>
            </a:r>
            <a:endParaRPr kumimoji="1" lang="ja-JP" altLang="en-US" dirty="0"/>
          </a:p>
        </p:txBody>
      </p:sp>
      <p:sp>
        <p:nvSpPr>
          <p:cNvPr id="1095" name="縦書きテキスト プレースホルダー 2"/>
          <p:cNvSpPr>
            <a:spLocks noGrp="1"/>
          </p:cNvSpPr>
          <p:nvPr>
            <p:ph type="body" orient="vert" idx="1"/>
          </p:nvPr>
        </p:nvSpPr>
        <p:spPr>
          <a:xfrm>
            <a:off x="640080" y="384494"/>
            <a:ext cx="8427720" cy="7978102"/>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96" name="日付プレースホルダー 3"/>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dirty="0"/>
          </a:p>
        </p:txBody>
      </p:sp>
      <p:sp>
        <p:nvSpPr>
          <p:cNvPr id="1097" name="フッター プレースホルダー 4"/>
          <p:cNvSpPr>
            <a:spLocks noGrp="1"/>
          </p:cNvSpPr>
          <p:nvPr>
            <p:ph type="ftr" sz="quarter" idx="11"/>
          </p:nvPr>
        </p:nvSpPr>
        <p:spPr/>
        <p:txBody>
          <a:bodyPr/>
          <a:lstStyle/>
          <a:p>
            <a:endParaRPr kumimoji="1" lang="ja-JP" altLang="en-US"/>
          </a:p>
        </p:txBody>
      </p:sp>
      <p:sp>
        <p:nvSpPr>
          <p:cNvPr id="1098"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0"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1038" name="コンテンツ プレースホルダー 2"/>
          <p:cNvSpPr>
            <a:spLocks noGrp="1"/>
          </p:cNvSpPr>
          <p:nvPr>
            <p:ph idx="1"/>
          </p:nvPr>
        </p:nvSpPr>
        <p:spPr>
          <a:xfrm>
            <a:off x="640080" y="2431539"/>
            <a:ext cx="11521440" cy="5993874"/>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39" name="日付プレースホルダー 3"/>
          <p:cNvSpPr>
            <a:spLocks noGrp="1"/>
          </p:cNvSpPr>
          <p:nvPr>
            <p:ph type="dt" sz="half" idx="10"/>
          </p:nvPr>
        </p:nvSpPr>
        <p:spPr/>
        <p:txBody>
          <a:bodyPr/>
          <a:lstStyle>
            <a:lvl1pPr>
              <a:defRPr>
                <a:solidFill>
                  <a:schemeClr val="tx1"/>
                </a:solidFill>
              </a:defRPr>
            </a:lvl1pPr>
          </a:lstStyle>
          <a:p>
            <a:fld id="{3E220A51-F8EA-429A-8E6F-F02BE74E28F7}" type="datetimeFigureOut">
              <a:rPr lang="ja-JP" altLang="en-US" smtClean="0"/>
              <a:pPr/>
              <a:t>2015/3/10</a:t>
            </a:fld>
            <a:endParaRPr lang="ja-JP" altLang="en-US" dirty="0"/>
          </a:p>
        </p:txBody>
      </p:sp>
      <p:sp>
        <p:nvSpPr>
          <p:cNvPr id="1040" name="フッター プレースホルダー 4"/>
          <p:cNvSpPr>
            <a:spLocks noGrp="1"/>
          </p:cNvSpPr>
          <p:nvPr>
            <p:ph type="ftr" sz="quarter" idx="11"/>
          </p:nvPr>
        </p:nvSpPr>
        <p:spPr/>
        <p:txBody>
          <a:bodyPr/>
          <a:lstStyle>
            <a:lvl1pPr>
              <a:defRPr>
                <a:solidFill>
                  <a:schemeClr val="tx1"/>
                </a:solidFill>
              </a:defRPr>
            </a:lvl1pPr>
          </a:lstStyle>
          <a:p>
            <a:endParaRPr lang="ja-JP" altLang="en-US" dirty="0"/>
          </a:p>
        </p:txBody>
      </p:sp>
      <p:sp>
        <p:nvSpPr>
          <p:cNvPr id="1041" name="スライド番号プレースホルダー 5"/>
          <p:cNvSpPr>
            <a:spLocks noGrp="1"/>
          </p:cNvSpPr>
          <p:nvPr>
            <p:ph type="sldNum" sz="quarter" idx="12"/>
          </p:nvPr>
        </p:nvSpPr>
        <p:spPr/>
        <p:txBody>
          <a:bodyPr/>
          <a:lstStyle>
            <a:lvl1pPr>
              <a:defRPr>
                <a:solidFill>
                  <a:schemeClr val="tx1"/>
                </a:solidFill>
              </a:defRPr>
            </a:lvl1pPr>
          </a:lstStyle>
          <a:p>
            <a:fld id="{2C9400E4-C46D-48FA-AEA0-ED136F70A0E5}" type="slidenum">
              <a:rPr lang="ja-JP" altLang="en-US" smtClean="0"/>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0" name=""/>
        <p:cNvGrpSpPr/>
        <p:nvPr/>
      </p:nvGrpSpPr>
      <p:grpSpPr>
        <a:xfrm>
          <a:off x="0" y="0"/>
          <a:ext cx="0" cy="0"/>
          <a:chOff x="0" y="0"/>
          <a:chExt cx="0" cy="0"/>
        </a:xfrm>
      </p:grpSpPr>
      <p:sp>
        <p:nvSpPr>
          <p:cNvPr id="1043" name="タイトル 1"/>
          <p:cNvSpPr>
            <a:spLocks noGrp="1"/>
          </p:cNvSpPr>
          <p:nvPr>
            <p:ph type="title"/>
          </p:nvPr>
        </p:nvSpPr>
        <p:spPr>
          <a:xfrm>
            <a:off x="640080" y="4128525"/>
            <a:ext cx="11521440" cy="1478564"/>
          </a:xfrm>
        </p:spPr>
        <p:txBody>
          <a:bodyPr anchor="t"/>
          <a:lstStyle>
            <a:lvl1pPr algn="ctr">
              <a:defRPr sz="4000" b="0" cap="all"/>
            </a:lvl1pPr>
          </a:lstStyle>
          <a:p>
            <a:r>
              <a:rPr kumimoji="1" lang="ja-JP" altLang="en-US" smtClean="0"/>
              <a:t>マスター タイトルの書式設定</a:t>
            </a:r>
            <a:endParaRPr kumimoji="1" lang="ja-JP" altLang="en-US" dirty="0"/>
          </a:p>
        </p:txBody>
      </p:sp>
      <p:sp>
        <p:nvSpPr>
          <p:cNvPr id="1044" name="テキスト プレースホルダー 2"/>
          <p:cNvSpPr>
            <a:spLocks noGrp="1"/>
          </p:cNvSpPr>
          <p:nvPr>
            <p:ph type="body" idx="1"/>
          </p:nvPr>
        </p:nvSpPr>
        <p:spPr>
          <a:xfrm>
            <a:off x="640080" y="1658649"/>
            <a:ext cx="11521440" cy="2469876"/>
          </a:xfrm>
        </p:spPr>
        <p:txBody>
          <a:bodyPr anchor="b"/>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1045" name="日付プレースホルダー 3"/>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46" name="フッター プレースホルダー 4"/>
          <p:cNvSpPr>
            <a:spLocks noGrp="1"/>
          </p:cNvSpPr>
          <p:nvPr>
            <p:ph type="ftr" sz="quarter" idx="11"/>
          </p:nvPr>
        </p:nvSpPr>
        <p:spPr/>
        <p:txBody>
          <a:bodyPr/>
          <a:lstStyle/>
          <a:p>
            <a:endParaRPr kumimoji="1" lang="ja-JP" altLang="en-US"/>
          </a:p>
        </p:txBody>
      </p:sp>
      <p:sp>
        <p:nvSpPr>
          <p:cNvPr id="1047"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0"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050" name="コンテンツ プレースホルダー 2"/>
          <p:cNvSpPr>
            <a:spLocks noGrp="1"/>
          </p:cNvSpPr>
          <p:nvPr>
            <p:ph sz="half" idx="1"/>
          </p:nvPr>
        </p:nvSpPr>
        <p:spPr>
          <a:xfrm>
            <a:off x="640080" y="2431541"/>
            <a:ext cx="5559098" cy="593105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1" name="コンテンツ プレースホルダー 3"/>
          <p:cNvSpPr>
            <a:spLocks noGrp="1"/>
          </p:cNvSpPr>
          <p:nvPr>
            <p:ph sz="half" idx="2"/>
          </p:nvPr>
        </p:nvSpPr>
        <p:spPr>
          <a:xfrm>
            <a:off x="6552017" y="2431541"/>
            <a:ext cx="5609503" cy="593105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2" name="日付プレースホルダー 4"/>
          <p:cNvSpPr>
            <a:spLocks noGrp="1"/>
          </p:cNvSpPr>
          <p:nvPr>
            <p:ph type="dt" sz="half" idx="10"/>
          </p:nvPr>
        </p:nvSpPr>
        <p:spPr/>
        <p:txBody>
          <a:bodyPr/>
          <a:lstStyle/>
          <a:p>
            <a:fld id="{3E220A51-F8EA-429A-8E6F-F02BE74E28F7}" type="datetimeFigureOut">
              <a:rPr kumimoji="1" lang="ja-JP" altLang="en-US" smtClean="0"/>
              <a:t>2015/6/24</a:t>
            </a:fld>
            <a:endParaRPr kumimoji="1" lang="ja-JP" altLang="en-US" dirty="0"/>
          </a:p>
        </p:txBody>
      </p:sp>
      <p:sp>
        <p:nvSpPr>
          <p:cNvPr id="1053" name="フッター プレースホルダー 5"/>
          <p:cNvSpPr>
            <a:spLocks noGrp="1"/>
          </p:cNvSpPr>
          <p:nvPr>
            <p:ph type="ftr" sz="quarter" idx="11"/>
          </p:nvPr>
        </p:nvSpPr>
        <p:spPr/>
        <p:txBody>
          <a:bodyPr/>
          <a:lstStyle/>
          <a:p>
            <a:endParaRPr kumimoji="1" lang="ja-JP" altLang="en-US"/>
          </a:p>
        </p:txBody>
      </p:sp>
      <p:sp>
        <p:nvSpPr>
          <p:cNvPr id="1054"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0"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dirty="0"/>
          </a:p>
        </p:txBody>
      </p:sp>
      <p:sp>
        <p:nvSpPr>
          <p:cNvPr id="1057" name="テキスト プレースホルダー 2"/>
          <p:cNvSpPr>
            <a:spLocks noGrp="1"/>
          </p:cNvSpPr>
          <p:nvPr>
            <p:ph type="body" idx="1"/>
          </p:nvPr>
        </p:nvSpPr>
        <p:spPr>
          <a:xfrm>
            <a:off x="640080" y="2149159"/>
            <a:ext cx="5559098" cy="89566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58" name="コンテンツ プレースホルダー 3"/>
          <p:cNvSpPr>
            <a:spLocks noGrp="1"/>
          </p:cNvSpPr>
          <p:nvPr>
            <p:ph sz="half" idx="2"/>
          </p:nvPr>
        </p:nvSpPr>
        <p:spPr>
          <a:xfrm>
            <a:off x="640080" y="3044825"/>
            <a:ext cx="5559098" cy="5317771"/>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9" name="テキスト プレースホルダー 4"/>
          <p:cNvSpPr>
            <a:spLocks noGrp="1"/>
          </p:cNvSpPr>
          <p:nvPr>
            <p:ph type="body" sz="quarter" idx="3"/>
          </p:nvPr>
        </p:nvSpPr>
        <p:spPr>
          <a:xfrm>
            <a:off x="6602422" y="2149159"/>
            <a:ext cx="5559098" cy="89566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60" name="コンテンツ プレースホルダー 5"/>
          <p:cNvSpPr>
            <a:spLocks noGrp="1"/>
          </p:cNvSpPr>
          <p:nvPr>
            <p:ph sz="quarter" idx="4"/>
          </p:nvPr>
        </p:nvSpPr>
        <p:spPr>
          <a:xfrm>
            <a:off x="6602422" y="3044825"/>
            <a:ext cx="5559098" cy="5317771"/>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61" name="日付プレースホルダー 6"/>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62" name="フッター プレースホルダー 7"/>
          <p:cNvSpPr>
            <a:spLocks noGrp="1"/>
          </p:cNvSpPr>
          <p:nvPr>
            <p:ph type="ftr" sz="quarter" idx="11"/>
          </p:nvPr>
        </p:nvSpPr>
        <p:spPr/>
        <p:txBody>
          <a:bodyPr/>
          <a:lstStyle/>
          <a:p>
            <a:endParaRPr kumimoji="1" lang="ja-JP" altLang="en-US"/>
          </a:p>
        </p:txBody>
      </p:sp>
      <p:sp>
        <p:nvSpPr>
          <p:cNvPr id="1063" name="スライド番号プレースホルダー 8"/>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0"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066" name="日付プレースホルダー 2"/>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67" name="フッター プレースホルダー 3"/>
          <p:cNvSpPr>
            <a:spLocks noGrp="1"/>
          </p:cNvSpPr>
          <p:nvPr>
            <p:ph type="ftr" sz="quarter" idx="11"/>
          </p:nvPr>
        </p:nvSpPr>
        <p:spPr/>
        <p:txBody>
          <a:bodyPr/>
          <a:lstStyle/>
          <a:p>
            <a:endParaRPr kumimoji="1" lang="ja-JP" altLang="en-US"/>
          </a:p>
        </p:txBody>
      </p:sp>
      <p:sp>
        <p:nvSpPr>
          <p:cNvPr id="1068" name="スライド番号プレースホルダー 4"/>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0" name=""/>
        <p:cNvGrpSpPr/>
        <p:nvPr/>
      </p:nvGrpSpPr>
      <p:grpSpPr>
        <a:xfrm>
          <a:off x="0" y="0"/>
          <a:ext cx="0" cy="0"/>
          <a:chOff x="0" y="0"/>
          <a:chExt cx="0" cy="0"/>
        </a:xfrm>
      </p:grpSpPr>
      <p:sp>
        <p:nvSpPr>
          <p:cNvPr id="1070" name="日付プレースホルダー 1"/>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71" name="フッター プレースホルダー 2"/>
          <p:cNvSpPr>
            <a:spLocks noGrp="1"/>
          </p:cNvSpPr>
          <p:nvPr>
            <p:ph type="ftr" sz="quarter" idx="11"/>
          </p:nvPr>
        </p:nvSpPr>
        <p:spPr/>
        <p:txBody>
          <a:bodyPr/>
          <a:lstStyle/>
          <a:p>
            <a:endParaRPr kumimoji="1" lang="ja-JP" altLang="en-US"/>
          </a:p>
        </p:txBody>
      </p:sp>
      <p:sp>
        <p:nvSpPr>
          <p:cNvPr id="1072" name="スライド番号プレースホルダー 3"/>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0" name=""/>
        <p:cNvGrpSpPr/>
        <p:nvPr/>
      </p:nvGrpSpPr>
      <p:grpSpPr>
        <a:xfrm>
          <a:off x="0" y="0"/>
          <a:ext cx="0" cy="0"/>
          <a:chOff x="0" y="0"/>
          <a:chExt cx="0" cy="0"/>
        </a:xfrm>
      </p:grpSpPr>
      <p:sp>
        <p:nvSpPr>
          <p:cNvPr id="1074" name="タイトル 1"/>
          <p:cNvSpPr>
            <a:spLocks noGrp="1"/>
          </p:cNvSpPr>
          <p:nvPr>
            <p:ph type="title"/>
          </p:nvPr>
        </p:nvSpPr>
        <p:spPr>
          <a:xfrm>
            <a:off x="640081" y="382269"/>
            <a:ext cx="4211638" cy="1626871"/>
          </a:xfrm>
        </p:spPr>
        <p:txBody>
          <a:bodyPr anchor="b">
            <a:normAutofit/>
          </a:bodyPr>
          <a:lstStyle>
            <a:lvl1pPr algn="l">
              <a:defRPr sz="2400" b="1"/>
            </a:lvl1pPr>
          </a:lstStyle>
          <a:p>
            <a:r>
              <a:rPr kumimoji="1" lang="ja-JP" altLang="en-US" smtClean="0"/>
              <a:t>マスター タイトルの書式設定</a:t>
            </a:r>
            <a:endParaRPr kumimoji="1" lang="ja-JP" altLang="en-US" dirty="0"/>
          </a:p>
        </p:txBody>
      </p:sp>
      <p:sp>
        <p:nvSpPr>
          <p:cNvPr id="1075" name="コンテンツ プレースホルダー 2"/>
          <p:cNvSpPr>
            <a:spLocks noGrp="1"/>
          </p:cNvSpPr>
          <p:nvPr>
            <p:ph idx="1"/>
          </p:nvPr>
        </p:nvSpPr>
        <p:spPr>
          <a:xfrm>
            <a:off x="5090254" y="382273"/>
            <a:ext cx="6618413" cy="789926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76" name="テキスト プレースホルダー 3"/>
          <p:cNvSpPr>
            <a:spLocks noGrp="1"/>
          </p:cNvSpPr>
          <p:nvPr>
            <p:ph type="body" sz="half" idx="2"/>
          </p:nvPr>
        </p:nvSpPr>
        <p:spPr>
          <a:xfrm>
            <a:off x="640083" y="2381131"/>
            <a:ext cx="4211637" cy="598146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1077" name="日付プレースホルダー 4"/>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78" name="フッター プレースホルダー 5"/>
          <p:cNvSpPr>
            <a:spLocks noGrp="1"/>
          </p:cNvSpPr>
          <p:nvPr>
            <p:ph type="ftr" sz="quarter" idx="11"/>
          </p:nvPr>
        </p:nvSpPr>
        <p:spPr/>
        <p:txBody>
          <a:bodyPr/>
          <a:lstStyle/>
          <a:p>
            <a:endParaRPr kumimoji="1" lang="ja-JP" altLang="en-US"/>
          </a:p>
        </p:txBody>
      </p:sp>
      <p:sp>
        <p:nvSpPr>
          <p:cNvPr id="1079"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0" name=""/>
        <p:cNvGrpSpPr/>
        <p:nvPr/>
      </p:nvGrpSpPr>
      <p:grpSpPr>
        <a:xfrm>
          <a:off x="0" y="0"/>
          <a:ext cx="0" cy="0"/>
          <a:chOff x="0" y="0"/>
          <a:chExt cx="0" cy="0"/>
        </a:xfrm>
      </p:grpSpPr>
      <p:sp>
        <p:nvSpPr>
          <p:cNvPr id="1081" name="タイトル 1"/>
          <p:cNvSpPr>
            <a:spLocks noGrp="1"/>
          </p:cNvSpPr>
          <p:nvPr>
            <p:ph type="title"/>
          </p:nvPr>
        </p:nvSpPr>
        <p:spPr>
          <a:xfrm>
            <a:off x="2509203" y="6564796"/>
            <a:ext cx="7680960" cy="793434"/>
          </a:xfrm>
        </p:spPr>
        <p:txBody>
          <a:bodyPr anchor="b">
            <a:normAutofit/>
          </a:bodyPr>
          <a:lstStyle>
            <a:lvl1pPr algn="l">
              <a:defRPr sz="2400" b="1"/>
            </a:lvl1pPr>
          </a:lstStyle>
          <a:p>
            <a:r>
              <a:rPr kumimoji="1" lang="ja-JP" altLang="en-US" smtClean="0"/>
              <a:t>マスター タイトルの書式設定</a:t>
            </a:r>
            <a:endParaRPr kumimoji="1" lang="ja-JP" altLang="en-US" dirty="0"/>
          </a:p>
        </p:txBody>
      </p:sp>
      <p:sp>
        <p:nvSpPr>
          <p:cNvPr id="1082" name="図プレースホルダー 2"/>
          <p:cNvSpPr>
            <a:spLocks noGrp="1"/>
          </p:cNvSpPr>
          <p:nvPr>
            <p:ph type="pic" idx="1"/>
          </p:nvPr>
        </p:nvSpPr>
        <p:spPr>
          <a:xfrm>
            <a:off x="2509203" y="297700"/>
            <a:ext cx="7680960" cy="613036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dirty="0"/>
          </a:p>
        </p:txBody>
      </p:sp>
      <p:sp>
        <p:nvSpPr>
          <p:cNvPr id="1083" name="テキスト プレースホルダー 3"/>
          <p:cNvSpPr>
            <a:spLocks noGrp="1"/>
          </p:cNvSpPr>
          <p:nvPr>
            <p:ph type="body" sz="half" idx="2"/>
          </p:nvPr>
        </p:nvSpPr>
        <p:spPr>
          <a:xfrm>
            <a:off x="2509203" y="7421693"/>
            <a:ext cx="7680960" cy="94090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1084" name="日付プレースホルダー 4"/>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85" name="フッター プレースホルダー 5"/>
          <p:cNvSpPr>
            <a:spLocks noGrp="1"/>
          </p:cNvSpPr>
          <p:nvPr>
            <p:ph type="ftr" sz="quarter" idx="11"/>
          </p:nvPr>
        </p:nvSpPr>
        <p:spPr/>
        <p:txBody>
          <a:bodyPr/>
          <a:lstStyle/>
          <a:p>
            <a:endParaRPr kumimoji="1" lang="ja-JP" altLang="en-US"/>
          </a:p>
        </p:txBody>
      </p:sp>
      <p:sp>
        <p:nvSpPr>
          <p:cNvPr id="1086"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p:bgPr>
    </p:bg>
    <p:spTree>
      <p:nvGrpSpPr>
        <p:cNvPr id="0" name=""/>
        <p:cNvGrpSpPr/>
        <p:nvPr/>
      </p:nvGrpSpPr>
      <p:grpSpPr>
        <a:xfrm>
          <a:off x="0" y="0"/>
          <a:ext cx="0" cy="0"/>
          <a:chOff x="0" y="0"/>
          <a:chExt cx="0" cy="0"/>
        </a:xfrm>
      </p:grpSpPr>
      <p:sp>
        <p:nvSpPr>
          <p:cNvPr id="1025" name="フッター プレースホルダー 4"/>
          <p:cNvSpPr>
            <a:spLocks noGrp="1"/>
          </p:cNvSpPr>
          <p:nvPr>
            <p:ph type="ftr" sz="quarter" idx="3"/>
          </p:nvPr>
        </p:nvSpPr>
        <p:spPr>
          <a:xfrm>
            <a:off x="3527681" y="8732237"/>
            <a:ext cx="5746238" cy="511175"/>
          </a:xfrm>
          <a:prstGeom prst="rect">
            <a:avLst/>
          </a:prstGeom>
        </p:spPr>
        <p:txBody>
          <a:bodyPr vert="horz" lIns="91440" tIns="45720" rIns="91440" bIns="45720" rtlCol="0" anchor="ctr"/>
          <a:lstStyle>
            <a:lvl1pPr algn="ctr">
              <a:defRPr sz="1200">
                <a:solidFill>
                  <a:schemeClr val="tx1"/>
                </a:solidFill>
                <a:latin typeface="+mn-ea"/>
                <a:ea typeface="+mn-ea"/>
              </a:defRPr>
            </a:lvl1pPr>
          </a:lstStyle>
          <a:p>
            <a:endParaRPr lang="ja-JP" altLang="en-US" dirty="0"/>
          </a:p>
        </p:txBody>
      </p:sp>
      <p:sp>
        <p:nvSpPr>
          <p:cNvPr id="1026" name="タイトル プレースホルダー 1"/>
          <p:cNvSpPr>
            <a:spLocks noGrp="1"/>
          </p:cNvSpPr>
          <p:nvPr>
            <p:ph type="title"/>
          </p:nvPr>
        </p:nvSpPr>
        <p:spPr>
          <a:xfrm>
            <a:off x="640080" y="586115"/>
            <a:ext cx="11521440" cy="1391772"/>
          </a:xfrm>
          <a:prstGeom prst="rect">
            <a:avLst/>
          </a:prstGeom>
        </p:spPr>
        <p:txBody>
          <a:bodyPr vert="horz" lIns="91440" tIns="45720" rIns="91440" bIns="45720" rtlCol="0" anchor="ctr">
            <a:normAutofit/>
          </a:bodyPr>
          <a:lstStyle/>
          <a:p>
            <a:r>
              <a:rPr kumimoji="1" lang="ja-JP" altLang="en-US" dirty="0" smtClean="0"/>
              <a:t>マスター タイトルの書式設定</a:t>
            </a:r>
            <a:endParaRPr kumimoji="1" lang="ja-JP" altLang="en-US" dirty="0"/>
          </a:p>
        </p:txBody>
      </p:sp>
      <p:sp>
        <p:nvSpPr>
          <p:cNvPr id="1027" name="テキスト プレースホルダー 2"/>
          <p:cNvSpPr>
            <a:spLocks noGrp="1"/>
          </p:cNvSpPr>
          <p:nvPr>
            <p:ph type="body" idx="1"/>
          </p:nvPr>
        </p:nvSpPr>
        <p:spPr>
          <a:xfrm>
            <a:off x="640080" y="2431539"/>
            <a:ext cx="11521440" cy="5993874"/>
          </a:xfrm>
          <a:prstGeom prst="rect">
            <a:avLst/>
          </a:prstGeom>
        </p:spPr>
        <p:txBody>
          <a:bodyPr vert="horz" lIns="91440" tIns="45720" rIns="91440" bIns="45720" rtlCol="0">
            <a:norm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en-US" altLang="ja-JP" dirty="0" smtClean="0"/>
          </a:p>
          <a:p>
            <a:pPr lvl="5"/>
            <a:r>
              <a:rPr kumimoji="1" lang="ja-JP" altLang="en-US" dirty="0" smtClean="0"/>
              <a:t>第 </a:t>
            </a:r>
            <a:r>
              <a:rPr kumimoji="1" lang="en-US" altLang="ja-JP" dirty="0" smtClean="0"/>
              <a:t>6 </a:t>
            </a:r>
            <a:r>
              <a:rPr kumimoji="1" lang="ja-JP" altLang="en-US" dirty="0" smtClean="0"/>
              <a:t>レベル</a:t>
            </a:r>
          </a:p>
          <a:p>
            <a:pPr lvl="6"/>
            <a:r>
              <a:rPr kumimoji="1" lang="ja-JP" altLang="en-US" dirty="0" smtClean="0"/>
              <a:t>第 </a:t>
            </a:r>
            <a:r>
              <a:rPr kumimoji="1" lang="en-US" altLang="ja-JP" dirty="0" smtClean="0"/>
              <a:t>7 </a:t>
            </a:r>
            <a:r>
              <a:rPr kumimoji="1" lang="ja-JP" altLang="en-US" dirty="0" smtClean="0"/>
              <a:t>レベル</a:t>
            </a:r>
          </a:p>
          <a:p>
            <a:pPr lvl="7"/>
            <a:r>
              <a:rPr kumimoji="1" lang="ja-JP" altLang="en-US" dirty="0" smtClean="0"/>
              <a:t>第 </a:t>
            </a:r>
            <a:r>
              <a:rPr kumimoji="1" lang="en-US" altLang="ja-JP" dirty="0" smtClean="0"/>
              <a:t>8 </a:t>
            </a:r>
            <a:r>
              <a:rPr kumimoji="1" lang="ja-JP" altLang="en-US" dirty="0" smtClean="0"/>
              <a:t>レベル</a:t>
            </a:r>
          </a:p>
          <a:p>
            <a:pPr lvl="8"/>
            <a:r>
              <a:rPr kumimoji="1" lang="ja-JP" altLang="en-US" dirty="0" smtClean="0"/>
              <a:t>第 </a:t>
            </a:r>
            <a:r>
              <a:rPr kumimoji="1" lang="en-US" altLang="ja-JP" dirty="0" smtClean="0"/>
              <a:t>9 </a:t>
            </a:r>
            <a:r>
              <a:rPr kumimoji="1" lang="ja-JP" altLang="en-US" dirty="0" smtClean="0"/>
              <a:t>レベル</a:t>
            </a:r>
          </a:p>
        </p:txBody>
      </p:sp>
      <p:sp>
        <p:nvSpPr>
          <p:cNvPr id="1028" name="日付プレースホルダー 3"/>
          <p:cNvSpPr>
            <a:spLocks noGrp="1"/>
          </p:cNvSpPr>
          <p:nvPr>
            <p:ph type="dt" sz="half" idx="2"/>
          </p:nvPr>
        </p:nvSpPr>
        <p:spPr>
          <a:xfrm>
            <a:off x="640080" y="8732237"/>
            <a:ext cx="2635573" cy="511175"/>
          </a:xfrm>
          <a:prstGeom prst="rect">
            <a:avLst/>
          </a:prstGeom>
        </p:spPr>
        <p:txBody>
          <a:bodyPr vert="horz" lIns="91440" tIns="45720" rIns="91440" bIns="45720" rtlCol="0" anchor="ctr"/>
          <a:lstStyle>
            <a:lvl1pPr algn="l">
              <a:defRPr sz="1200">
                <a:solidFill>
                  <a:schemeClr val="tx1"/>
                </a:solidFill>
                <a:latin typeface="+mn-lt"/>
                <a:ea typeface="+mn-ea"/>
              </a:defRPr>
            </a:lvl1pPr>
          </a:lstStyle>
          <a:p>
            <a:fld id="{3E220A51-F8EA-429A-8E6F-F02BE74E28F7}" type="datetimeFigureOut">
              <a:rPr lang="ja-JP" altLang="en-US" smtClean="0"/>
              <a:pPr/>
              <a:t>2015/3/10</a:t>
            </a:fld>
            <a:endParaRPr lang="ja-JP" altLang="en-US" dirty="0"/>
          </a:p>
        </p:txBody>
      </p:sp>
      <p:sp>
        <p:nvSpPr>
          <p:cNvPr id="1029" name="スライド番号プレースホルダー 5"/>
          <p:cNvSpPr>
            <a:spLocks noGrp="1"/>
          </p:cNvSpPr>
          <p:nvPr>
            <p:ph type="sldNum" sz="quarter" idx="4"/>
          </p:nvPr>
        </p:nvSpPr>
        <p:spPr>
          <a:xfrm>
            <a:off x="9475542" y="8732237"/>
            <a:ext cx="2685978" cy="511175"/>
          </a:xfrm>
          <a:prstGeom prst="rect">
            <a:avLst/>
          </a:prstGeom>
        </p:spPr>
        <p:txBody>
          <a:bodyPr vert="horz" lIns="91440" tIns="45720" rIns="91440" bIns="45720" rtlCol="0" anchor="ctr"/>
          <a:lstStyle>
            <a:lvl1pPr algn="r">
              <a:defRPr sz="1200">
                <a:solidFill>
                  <a:schemeClr val="tx1"/>
                </a:solidFill>
                <a:latin typeface="+mn-lt"/>
                <a:ea typeface="+mn-ea"/>
              </a:defRPr>
            </a:lvl1pPr>
          </a:lstStyle>
          <a:p>
            <a:fld id="{2C9400E4-C46D-48FA-AEA0-ED136F70A0E5}" type="slidenum">
              <a:rPr lang="ja-JP" altLang="en-US" smtClean="0"/>
              <a:pPr/>
              <a:t>‹#›</a:t>
            </a:fld>
            <a:endParaRPr lang="ja-JP" alt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457200" indent="-457200" algn="l" defTabSz="914400" rtl="0" eaLnBrk="1" latinLnBrk="0" hangingPunct="1">
        <a:spcBef>
          <a:spcPct val="20000"/>
        </a:spcBef>
        <a:buFont typeface="Arial" panose="020B0604020202020204" pitchFamily="34" charset="0"/>
        <a:buChar char="•"/>
        <a:defRPr kumimoji="1" sz="3200" kern="1200">
          <a:solidFill>
            <a:schemeClr val="tx1"/>
          </a:solidFill>
          <a:latin typeface="+mn-ea"/>
          <a:ea typeface="+mn-ea"/>
          <a:cs typeface="+mn-cs"/>
        </a:defRPr>
      </a:lvl1pPr>
      <a:lvl2pPr marL="914400" indent="-45720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257300" indent="-3429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714500" indent="-342900" algn="l" defTabSz="914400" rtl="0" eaLnBrk="1" latinLnBrk="0" hangingPunct="1">
        <a:spcBef>
          <a:spcPct val="20000"/>
        </a:spcBef>
        <a:buSzPct val="100000"/>
        <a:buFont typeface="Arial" panose="020B0604020202020204" pitchFamily="34" charset="0"/>
        <a:buChar char="•"/>
        <a:defRPr kumimoji="1" sz="2000" kern="1200">
          <a:solidFill>
            <a:schemeClr val="tx1"/>
          </a:solidFill>
          <a:latin typeface="+mn-lt"/>
          <a:ea typeface="+mn-ea"/>
          <a:cs typeface="+mn-cs"/>
        </a:defRPr>
      </a:lvl4pPr>
      <a:lvl5pPr marL="2171700" marR="0" indent="-342900" algn="l" defTabSz="914400" rtl="0" eaLnBrk="1" fontAlgn="auto" latinLnBrk="0" hangingPunct="1">
        <a:lnSpc>
          <a:spcPct val="100000"/>
        </a:lnSpc>
        <a:spcBef>
          <a:spcPct val="20000"/>
        </a:spcBef>
        <a:spcAft>
          <a:spcPts val="0"/>
        </a:spcAft>
        <a:buClrTx/>
        <a:buSzPct val="100000"/>
        <a:buFont typeface="Arial" panose="020B0604020202020204" pitchFamily="34" charset="0"/>
        <a:buChar char="•"/>
        <a:tabLst/>
        <a:defRPr kumimoji="1" sz="2000" kern="1200">
          <a:solidFill>
            <a:schemeClr val="tx1"/>
          </a:solidFill>
          <a:latin typeface="+mn-lt"/>
          <a:ea typeface="+mn-ea"/>
          <a:cs typeface="+mn-cs"/>
        </a:defRPr>
      </a:lvl5pPr>
      <a:lvl6pPr marL="25717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mn-lt"/>
          <a:ea typeface="+mn-ea"/>
          <a:cs typeface="+mn-cs"/>
        </a:defRPr>
      </a:lvl6pPr>
      <a:lvl7pPr marL="30289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7pPr>
      <a:lvl8pPr marL="34861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8pPr>
      <a:lvl9pPr marL="39433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image" Target="../media/image1.emf" /><Relationship Id="rId2" Type="http://schemas.openxmlformats.org/officeDocument/2006/relationships/image" Target="../media/image2.emf" /><Relationship Id="rId3" Type="http://schemas.openxmlformats.org/officeDocument/2006/relationships/image" Target="../media/image3.emf" /><Relationship Id="rId4" Type="http://schemas.openxmlformats.org/officeDocument/2006/relationships/slideLayout" Target="../slideLayouts/slideLayout2.xml" /><Relationship Id="rId5" Type="http://schemas.openxmlformats.org/officeDocument/2006/relationships/notesSlide" Target="../notesSlides/notesSlide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p:sp>
        <p:nvSpPr>
          <p:cNvPr id="1107" name="四角形 169"/>
          <p:cNvSpPr/>
          <p:nvPr/>
        </p:nvSpPr>
        <p:spPr>
          <a:xfrm>
            <a:off x="-715" y="0"/>
            <a:ext cx="12801739" cy="315113"/>
          </a:xfrm>
          <a:prstGeom prst="rect">
            <a:avLst/>
          </a:prstGeom>
          <a:solidFill>
            <a:srgbClr val="6079AC"/>
          </a:solidFill>
          <a:ln w="12700" cap="flat" cmpd="sng" algn="ctr">
            <a:solidFill>
              <a:srgbClr val="6079AC"/>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2000" b="1">
                <a:latin typeface="UD デジタル 教科書体 NP-B"/>
                <a:ea typeface="UD デジタル 教科書体 NP-B"/>
              </a:rPr>
              <a:t>第３期高知県障害者計画</a:t>
            </a:r>
            <a:endParaRPr lang="ja-JP" altLang="en-US" sz="2000" b="1">
              <a:latin typeface="UD デジタル 教科書体 NP-B"/>
              <a:ea typeface="UD デジタル 教科書体 NP-B"/>
            </a:endParaRPr>
          </a:p>
        </p:txBody>
      </p:sp>
      <p:sp>
        <p:nvSpPr>
          <p:cNvPr id="1108" name="四角形 170"/>
          <p:cNvSpPr/>
          <p:nvPr/>
        </p:nvSpPr>
        <p:spPr>
          <a:xfrm>
            <a:off x="66732" y="383092"/>
            <a:ext cx="12672060" cy="413480"/>
          </a:xfrm>
          <a:prstGeom prst="rect">
            <a:avLst/>
          </a:prstGeom>
          <a:solidFill>
            <a:srgbClr val="6079AC"/>
          </a:solidFill>
          <a:ln w="12700" cap="flat" cmpd="sng" algn="ctr">
            <a:solidFill>
              <a:srgbClr val="6079AC"/>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l">
              <a:defRPr lang="ja-JP" altLang="en-US"/>
            </a:pPr>
            <a:r>
              <a:rPr lang="ja-JP" altLang="en-US" sz="2000" b="1">
                <a:latin typeface="UD デジタル 教科書体 NP-B"/>
                <a:ea typeface="UD デジタル 教科書体 NP-B"/>
              </a:rPr>
              <a:t>１　数値目標の設定について</a:t>
            </a:r>
            <a:endParaRPr lang="ja-JP" altLang="en-US" sz="2000" b="1">
              <a:latin typeface="UD デジタル 教科書体 NP-B"/>
              <a:ea typeface="UD デジタル 教科書体 NP-B"/>
            </a:endParaRPr>
          </a:p>
        </p:txBody>
      </p:sp>
      <p:sp>
        <p:nvSpPr>
          <p:cNvPr id="1109" name="図形 171"/>
          <p:cNvSpPr/>
          <p:nvPr/>
        </p:nvSpPr>
        <p:spPr>
          <a:xfrm>
            <a:off x="307392" y="890983"/>
            <a:ext cx="12220151" cy="371090"/>
          </a:xfrm>
          <a:prstGeom prst="roundRect">
            <a:avLst>
              <a:gd name="adj" fmla="val 6383"/>
            </a:avLst>
          </a:prstGeom>
          <a:solidFill>
            <a:srgbClr val="D2FFD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sp>
        <p:nvSpPr>
          <p:cNvPr id="1110" name="テキスト 172"/>
          <p:cNvSpPr txBox="1"/>
          <p:nvPr/>
        </p:nvSpPr>
        <p:spPr>
          <a:xfrm>
            <a:off x="1380282" y="892967"/>
            <a:ext cx="10976724" cy="368439"/>
          </a:xfrm>
          <a:prstGeom prst="rect">
            <a:avLst/>
          </a:prstGeom>
        </p:spPr>
        <p:txBody>
          <a:bodyPr wrap="square">
            <a:spAutoFit/>
          </a:bodyPr>
          <a:p>
            <a:pPr>
              <a:defRPr lang="ja-JP" altLang="en-US"/>
            </a:pPr>
            <a:r>
              <a:rPr lang="ja-JP" altLang="en-US" sz="1800" b="1">
                <a:solidFill>
                  <a:schemeClr val="tx1">
                    <a:lumMod val="95000"/>
                    <a:lumOff val="5000"/>
                  </a:schemeClr>
                </a:solidFill>
                <a:latin typeface="UD デジタル 教科書体 NP-B"/>
                <a:ea typeface="UD デジタル 教科書体 NP-B"/>
              </a:rPr>
              <a:t>障害のある人もない人も、ともに支え合い、安心して、</a:t>
            </a:r>
            <a:r>
              <a:rPr lang="ja-JP" altLang="en-US" sz="1800" b="1">
                <a:solidFill>
                  <a:schemeClr val="tx1">
                    <a:lumMod val="95000"/>
                    <a:lumOff val="5000"/>
                  </a:schemeClr>
                </a:solidFill>
                <a:latin typeface="UD デジタル 教科書体 NP-B"/>
                <a:ea typeface="UD デジタル 教科書体 NP-B"/>
              </a:rPr>
              <a:t>いきいきと暮らせる「共生社会」</a:t>
            </a:r>
            <a:endParaRPr lang="ja-JP" altLang="en-US" sz="1800" b="1">
              <a:solidFill>
                <a:schemeClr val="tx1">
                  <a:lumMod val="95000"/>
                  <a:lumOff val="5000"/>
                </a:schemeClr>
              </a:solidFill>
              <a:latin typeface="UD デジタル 教科書体 NP-B"/>
              <a:ea typeface="UD デジタル 教科書体 NP-B"/>
            </a:endParaRPr>
          </a:p>
        </p:txBody>
      </p:sp>
      <p:sp>
        <p:nvSpPr>
          <p:cNvPr id="1111" name="図形 173"/>
          <p:cNvSpPr/>
          <p:nvPr/>
        </p:nvSpPr>
        <p:spPr>
          <a:xfrm>
            <a:off x="142875" y="858712"/>
            <a:ext cx="1136230" cy="263548"/>
          </a:xfrm>
          <a:prstGeom prst="roundRect">
            <a:avLst>
              <a:gd name="adj" fmla="val 0"/>
            </a:avLst>
          </a:prstGeom>
          <a:solidFill>
            <a:srgbClr val="00B05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1600" b="1">
                <a:latin typeface="UD デジタル 教科書体 NP-B"/>
                <a:ea typeface="UD デジタル 教科書体 NP-B"/>
              </a:rPr>
              <a:t>基本理念</a:t>
            </a:r>
            <a:endParaRPr lang="ja-JP" altLang="en-US" b="1">
              <a:latin typeface="UD デジタル 教科書体 NP-B"/>
              <a:ea typeface="UD デジタル 教科書体 NP-B"/>
            </a:endParaRPr>
          </a:p>
        </p:txBody>
      </p:sp>
      <p:sp>
        <p:nvSpPr>
          <p:cNvPr id="1112" name="テキスト 174"/>
          <p:cNvSpPr txBox="1"/>
          <p:nvPr/>
        </p:nvSpPr>
        <p:spPr>
          <a:xfrm>
            <a:off x="137914" y="1645275"/>
            <a:ext cx="6108453" cy="368439"/>
          </a:xfrm>
          <a:prstGeom prst="rect">
            <a:avLst/>
          </a:prstGeom>
        </p:spPr>
        <p:txBody>
          <a:bodyPr wrap="square">
            <a:spAutoFit/>
          </a:bodyPr>
          <a:p>
            <a:pPr>
              <a:defRPr lang="ja-JP" altLang="en-US"/>
            </a:pPr>
            <a:r>
              <a:rPr lang="ja-JP" altLang="en-US" sz="1800" b="1">
                <a:solidFill>
                  <a:srgbClr val="002060"/>
                </a:solidFill>
                <a:highlight>
                  <a:srgbClr val="C0C0C0"/>
                </a:highlight>
                <a:latin typeface="UD デジタル 教科書体 NP-B"/>
                <a:ea typeface="UD デジタル 教科書体 NP-B"/>
              </a:rPr>
              <a:t>第１章　ともに支えあう地域づくり</a:t>
            </a:r>
            <a:endParaRPr lang="ja-JP" altLang="en-US" sz="1800" b="1">
              <a:solidFill>
                <a:srgbClr val="002060"/>
              </a:solidFill>
              <a:highlight>
                <a:srgbClr val="C0C0C0"/>
              </a:highlight>
              <a:latin typeface="UD デジタル 教科書体 NP-B"/>
              <a:ea typeface="UD デジタル 教科書体 NP-B"/>
            </a:endParaRPr>
          </a:p>
        </p:txBody>
      </p:sp>
      <p:sp>
        <p:nvSpPr>
          <p:cNvPr id="1113" name="四角形 178"/>
          <p:cNvSpPr/>
          <p:nvPr/>
        </p:nvSpPr>
        <p:spPr>
          <a:xfrm>
            <a:off x="226221" y="2587887"/>
            <a:ext cx="2160270" cy="184190"/>
          </a:xfrm>
          <a:prstGeom prst="rect">
            <a:avLst/>
          </a:prstGeom>
          <a:solidFill>
            <a:schemeClr val="accent6">
              <a:lumMod val="75000"/>
            </a:schemeClr>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1200" b="1"/>
              <a:t>施策分野</a:t>
            </a:r>
            <a:endParaRPr lang="ja-JP" altLang="en-US" sz="1200" b="1"/>
          </a:p>
        </p:txBody>
      </p:sp>
      <p:sp>
        <p:nvSpPr>
          <p:cNvPr id="1114" name="四角形 179"/>
          <p:cNvSpPr/>
          <p:nvPr/>
        </p:nvSpPr>
        <p:spPr>
          <a:xfrm>
            <a:off x="2458376" y="2586054"/>
            <a:ext cx="3672204" cy="196338"/>
          </a:xfrm>
          <a:prstGeom prst="rect">
            <a:avLst/>
          </a:prstGeom>
          <a:solidFill>
            <a:srgbClr val="FF5757"/>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1200" b="1"/>
              <a:t>KPI</a:t>
            </a:r>
            <a:r>
              <a:rPr lang="ja-JP" altLang="en-US" sz="1200" b="1"/>
              <a:t>（評価指標）</a:t>
            </a:r>
            <a:endParaRPr lang="ja-JP" altLang="en-US" sz="1200" b="1"/>
          </a:p>
        </p:txBody>
      </p:sp>
      <p:sp>
        <p:nvSpPr>
          <p:cNvPr id="1115" name="四角形 180"/>
          <p:cNvSpPr/>
          <p:nvPr/>
        </p:nvSpPr>
        <p:spPr>
          <a:xfrm>
            <a:off x="225064" y="2827559"/>
            <a:ext cx="2160270" cy="431800"/>
          </a:xfrm>
          <a:prstGeom prst="rect">
            <a:avLst/>
          </a:prstGeom>
          <a:solidFill>
            <a:srgbClr val="D4FF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1">
                <a:solidFill>
                  <a:schemeClr val="tx1">
                    <a:lumMod val="95000"/>
                    <a:lumOff val="5000"/>
                  </a:schemeClr>
                </a:solidFill>
                <a:latin typeface="BIZ UDゴシック"/>
                <a:ea typeface="BIZ UDゴシック"/>
              </a:rPr>
              <a:t>障害者差別解消の推進と心のバリアフリー</a:t>
            </a:r>
            <a:endParaRPr lang="ja-JP" altLang="en-US" sz="1200" b="1">
              <a:solidFill>
                <a:schemeClr val="tx1">
                  <a:lumMod val="95000"/>
                  <a:lumOff val="5000"/>
                </a:schemeClr>
              </a:solidFill>
              <a:latin typeface="BIZ UDゴシック"/>
              <a:ea typeface="BIZ UDゴシック"/>
            </a:endParaRPr>
          </a:p>
        </p:txBody>
      </p:sp>
      <p:sp>
        <p:nvSpPr>
          <p:cNvPr id="1116" name="四角形 181"/>
          <p:cNvSpPr/>
          <p:nvPr/>
        </p:nvSpPr>
        <p:spPr>
          <a:xfrm>
            <a:off x="2458651" y="2826109"/>
            <a:ext cx="3672204" cy="431800"/>
          </a:xfrm>
          <a:prstGeom prst="rect">
            <a:avLst/>
          </a:prstGeom>
          <a:solidFill>
            <a:srgbClr val="FFC0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0">
                <a:solidFill>
                  <a:schemeClr val="tx1">
                    <a:lumMod val="95000"/>
                    <a:lumOff val="5000"/>
                  </a:schemeClr>
                </a:solidFill>
              </a:rPr>
              <a:t>障害者差別解消法に基づく「職員対応要領」策定市町村数</a:t>
            </a:r>
            <a:endParaRPr lang="ja-JP" altLang="en-US" sz="1200" b="0">
              <a:solidFill>
                <a:schemeClr val="tx1">
                  <a:lumMod val="95000"/>
                  <a:lumOff val="5000"/>
                </a:schemeClr>
              </a:solidFill>
            </a:endParaRPr>
          </a:p>
        </p:txBody>
      </p:sp>
      <p:sp>
        <p:nvSpPr>
          <p:cNvPr id="1117" name="テキスト 186"/>
          <p:cNvSpPr txBox="1"/>
          <p:nvPr/>
        </p:nvSpPr>
        <p:spPr>
          <a:xfrm>
            <a:off x="161442" y="1953603"/>
            <a:ext cx="6010159" cy="645438"/>
          </a:xfrm>
          <a:prstGeom prst="rect">
            <a:avLst/>
          </a:prstGeom>
        </p:spPr>
        <p:txBody>
          <a:bodyPr wrap="square">
            <a:spAutoFit/>
          </a:bodyPr>
          <a:p>
            <a:pPr>
              <a:defRPr lang="ja-JP" altLang="en-US"/>
            </a:pPr>
            <a:r>
              <a:rPr lang="ja-JP" altLang="en-US" sz="1200" b="1">
                <a:solidFill>
                  <a:schemeClr val="tx1">
                    <a:lumMod val="95000"/>
                    <a:lumOff val="5000"/>
                  </a:schemeClr>
                </a:solidFill>
              </a:rPr>
              <a:t>　共生社会の実現に向けて、障害や障害のある人に対する正しい理解のより一層の</a:t>
            </a:r>
            <a:r>
              <a:rPr lang="ja-JP" altLang="en-US" sz="1200" b="1">
                <a:solidFill>
                  <a:schemeClr val="tx1">
                    <a:lumMod val="95000"/>
                    <a:lumOff val="5000"/>
                  </a:schemeClr>
                </a:solidFill>
              </a:rPr>
              <a:t>促進を図るとともに、住民誰もがお互いに気にかけ合う地域づくりに向けた意識醸</a:t>
            </a:r>
            <a:r>
              <a:rPr lang="ja-JP" altLang="en-US" sz="1200" b="1">
                <a:solidFill>
                  <a:schemeClr val="tx1">
                    <a:lumMod val="95000"/>
                    <a:lumOff val="5000"/>
                  </a:schemeClr>
                </a:solidFill>
              </a:rPr>
              <a:t>成を図ります</a:t>
            </a:r>
            <a:r>
              <a:rPr lang="ja-JP" altLang="en-US" sz="1200" b="1">
                <a:solidFill>
                  <a:schemeClr val="tx1">
                    <a:lumMod val="95000"/>
                    <a:lumOff val="5000"/>
                  </a:schemeClr>
                </a:solidFill>
              </a:rPr>
              <a:t>。</a:t>
            </a:r>
            <a:endParaRPr lang="ja-JP" altLang="en-US" sz="1200" b="1">
              <a:solidFill>
                <a:schemeClr val="tx1">
                  <a:lumMod val="95000"/>
                  <a:lumOff val="5000"/>
                </a:schemeClr>
              </a:solidFill>
            </a:endParaRPr>
          </a:p>
        </p:txBody>
      </p:sp>
      <p:sp>
        <p:nvSpPr>
          <p:cNvPr id="1118" name="四角形 187"/>
          <p:cNvSpPr/>
          <p:nvPr/>
        </p:nvSpPr>
        <p:spPr>
          <a:xfrm>
            <a:off x="234314" y="3310595"/>
            <a:ext cx="2160270" cy="431800"/>
          </a:xfrm>
          <a:prstGeom prst="rect">
            <a:avLst/>
          </a:prstGeom>
          <a:solidFill>
            <a:srgbClr val="D4FF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1">
                <a:solidFill>
                  <a:schemeClr val="tx1">
                    <a:lumMod val="95000"/>
                    <a:lumOff val="5000"/>
                  </a:schemeClr>
                </a:solidFill>
                <a:latin typeface="BIZ UDゴシック"/>
                <a:ea typeface="BIZ UDゴシック"/>
              </a:rPr>
              <a:t>権利擁護の推進、虐待防止</a:t>
            </a:r>
            <a:endParaRPr lang="ja-JP" altLang="en-US" sz="1200" b="1">
              <a:solidFill>
                <a:schemeClr val="tx1">
                  <a:lumMod val="95000"/>
                  <a:lumOff val="5000"/>
                </a:schemeClr>
              </a:solidFill>
              <a:latin typeface="BIZ UDゴシック"/>
              <a:ea typeface="BIZ UDゴシック"/>
            </a:endParaRPr>
          </a:p>
        </p:txBody>
      </p:sp>
      <p:sp>
        <p:nvSpPr>
          <p:cNvPr id="1119" name="四角形 188"/>
          <p:cNvSpPr/>
          <p:nvPr/>
        </p:nvSpPr>
        <p:spPr>
          <a:xfrm>
            <a:off x="233157" y="3797017"/>
            <a:ext cx="2160270" cy="431800"/>
          </a:xfrm>
          <a:prstGeom prst="rect">
            <a:avLst/>
          </a:prstGeom>
          <a:solidFill>
            <a:srgbClr val="D4FF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1">
                <a:solidFill>
                  <a:schemeClr val="tx1">
                    <a:lumMod val="95000"/>
                    <a:lumOff val="5000"/>
                  </a:schemeClr>
                </a:solidFill>
                <a:latin typeface="BIZ UDゴシック"/>
                <a:ea typeface="BIZ UDゴシック"/>
              </a:rPr>
              <a:t>地域で支え合う仕組みづくり</a:t>
            </a:r>
            <a:endParaRPr lang="ja-JP" altLang="en-US" sz="1200" b="1">
              <a:solidFill>
                <a:schemeClr val="tx1">
                  <a:lumMod val="95000"/>
                  <a:lumOff val="5000"/>
                </a:schemeClr>
              </a:solidFill>
              <a:latin typeface="BIZ UDゴシック"/>
              <a:ea typeface="BIZ UDゴシック"/>
            </a:endParaRPr>
          </a:p>
        </p:txBody>
      </p:sp>
      <p:sp>
        <p:nvSpPr>
          <p:cNvPr id="1120" name="テキスト 190"/>
          <p:cNvSpPr txBox="1"/>
          <p:nvPr/>
        </p:nvSpPr>
        <p:spPr>
          <a:xfrm>
            <a:off x="132852" y="7974447"/>
            <a:ext cx="1386646" cy="830104"/>
          </a:xfrm>
          <a:prstGeom prst="rect">
            <a:avLst/>
          </a:prstGeom>
        </p:spPr>
        <p:txBody>
          <a:bodyPr wrap="square">
            <a:spAutoFit/>
          </a:bodyPr>
          <a:p>
            <a:pPr>
              <a:defRPr lang="ja-JP" altLang="en-US"/>
            </a:pPr>
            <a:r>
              <a:rPr lang="ja-JP" altLang="en-US" sz="1200" b="1">
                <a:solidFill>
                  <a:schemeClr val="tx1">
                    <a:lumMod val="95000"/>
                    <a:lumOff val="5000"/>
                  </a:schemeClr>
                </a:solidFill>
              </a:rPr>
              <a:t>障害のある人が周りの人の理解が進んでいると感じる人の割合</a:t>
            </a:r>
            <a:endParaRPr lang="ja-JP" altLang="en-US" sz="1200" b="1">
              <a:solidFill>
                <a:schemeClr val="tx1">
                  <a:lumMod val="95000"/>
                  <a:lumOff val="5000"/>
                </a:schemeClr>
              </a:solidFill>
            </a:endParaRPr>
          </a:p>
        </p:txBody>
      </p:sp>
      <p:sp>
        <p:nvSpPr>
          <p:cNvPr id="1121" name="テキスト 192"/>
          <p:cNvSpPr txBox="1"/>
          <p:nvPr/>
        </p:nvSpPr>
        <p:spPr>
          <a:xfrm>
            <a:off x="6580516" y="1629575"/>
            <a:ext cx="6108453" cy="368439"/>
          </a:xfrm>
          <a:prstGeom prst="rect">
            <a:avLst/>
          </a:prstGeom>
        </p:spPr>
        <p:txBody>
          <a:bodyPr wrap="square">
            <a:spAutoFit/>
          </a:bodyPr>
          <a:p>
            <a:pPr>
              <a:defRPr lang="ja-JP" altLang="en-US"/>
            </a:pPr>
            <a:r>
              <a:rPr lang="ja-JP" altLang="en-US" sz="1800" b="1">
                <a:solidFill>
                  <a:srgbClr val="002060"/>
                </a:solidFill>
                <a:highlight>
                  <a:srgbClr val="C0C0C0"/>
                </a:highlight>
                <a:latin typeface="UD デジタル 教科書体 NP-B"/>
                <a:ea typeface="UD デジタル 教科書体 NP-B"/>
              </a:rPr>
              <a:t>第２</a:t>
            </a:r>
            <a:r>
              <a:rPr lang="ja-JP" altLang="en-US" sz="1800" b="1">
                <a:solidFill>
                  <a:srgbClr val="002060"/>
                </a:solidFill>
                <a:highlight>
                  <a:srgbClr val="C0C0C0"/>
                </a:highlight>
                <a:latin typeface="UD デジタル 教科書体 NP-B"/>
                <a:ea typeface="UD デジタル 教科書体 NP-B"/>
              </a:rPr>
              <a:t>章　安心して暮らせる地域づくり</a:t>
            </a:r>
            <a:endParaRPr lang="ja-JP" altLang="en-US" sz="1800" b="1">
              <a:solidFill>
                <a:srgbClr val="002060"/>
              </a:solidFill>
              <a:highlight>
                <a:srgbClr val="C0C0C0"/>
              </a:highlight>
              <a:latin typeface="UD デジタル 教科書体 NP-B"/>
              <a:ea typeface="UD デジタル 教科書体 NP-B"/>
            </a:endParaRPr>
          </a:p>
        </p:txBody>
      </p:sp>
      <p:sp>
        <p:nvSpPr>
          <p:cNvPr id="1122" name="四角形 196"/>
          <p:cNvSpPr/>
          <p:nvPr/>
        </p:nvSpPr>
        <p:spPr>
          <a:xfrm>
            <a:off x="6725652" y="2587887"/>
            <a:ext cx="2160270" cy="203605"/>
          </a:xfrm>
          <a:prstGeom prst="rect">
            <a:avLst/>
          </a:prstGeom>
          <a:solidFill>
            <a:schemeClr val="accent6">
              <a:lumMod val="75000"/>
            </a:schemeClr>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1200" b="1"/>
              <a:t>施策分野</a:t>
            </a:r>
            <a:endParaRPr lang="ja-JP" altLang="en-US" sz="1200" b="1"/>
          </a:p>
        </p:txBody>
      </p:sp>
      <p:sp>
        <p:nvSpPr>
          <p:cNvPr id="1123" name="四角形 197"/>
          <p:cNvSpPr/>
          <p:nvPr/>
        </p:nvSpPr>
        <p:spPr>
          <a:xfrm>
            <a:off x="8963967" y="2591030"/>
            <a:ext cx="3672204" cy="196767"/>
          </a:xfrm>
          <a:prstGeom prst="rect">
            <a:avLst/>
          </a:prstGeom>
          <a:solidFill>
            <a:srgbClr val="FF5757"/>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1200" b="1"/>
              <a:t>KPI</a:t>
            </a:r>
            <a:r>
              <a:rPr lang="ja-JP" altLang="en-US" sz="1200" b="1"/>
              <a:t>（評価指標）</a:t>
            </a:r>
            <a:endParaRPr lang="ja-JP" altLang="en-US" sz="1200" b="1"/>
          </a:p>
        </p:txBody>
      </p:sp>
      <p:sp>
        <p:nvSpPr>
          <p:cNvPr id="1124" name="四角形 198"/>
          <p:cNvSpPr/>
          <p:nvPr/>
        </p:nvSpPr>
        <p:spPr>
          <a:xfrm>
            <a:off x="6713399" y="2864342"/>
            <a:ext cx="2160270" cy="431800"/>
          </a:xfrm>
          <a:prstGeom prst="rect">
            <a:avLst/>
          </a:prstGeom>
          <a:solidFill>
            <a:srgbClr val="D4FF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1">
                <a:solidFill>
                  <a:schemeClr val="tx1">
                    <a:lumMod val="95000"/>
                    <a:lumOff val="5000"/>
                  </a:schemeClr>
                </a:solidFill>
                <a:latin typeface="BIZ UDゴシック"/>
                <a:ea typeface="BIZ UDゴシック"/>
              </a:rPr>
              <a:t>安心した暮らしの確保</a:t>
            </a:r>
            <a:endParaRPr lang="ja-JP" altLang="en-US" sz="1200" b="1">
              <a:solidFill>
                <a:schemeClr val="tx1">
                  <a:lumMod val="95000"/>
                  <a:lumOff val="5000"/>
                </a:schemeClr>
              </a:solidFill>
              <a:latin typeface="BIZ UDゴシック"/>
              <a:ea typeface="BIZ UDゴシック"/>
            </a:endParaRPr>
          </a:p>
        </p:txBody>
      </p:sp>
      <p:sp>
        <p:nvSpPr>
          <p:cNvPr id="1125" name="四角形 199"/>
          <p:cNvSpPr/>
          <p:nvPr/>
        </p:nvSpPr>
        <p:spPr>
          <a:xfrm>
            <a:off x="8948797" y="2846235"/>
            <a:ext cx="3672204" cy="431800"/>
          </a:xfrm>
          <a:prstGeom prst="rect">
            <a:avLst/>
          </a:prstGeom>
          <a:solidFill>
            <a:srgbClr val="FFC0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0">
                <a:solidFill>
                  <a:schemeClr val="tx1">
                    <a:lumMod val="95000"/>
                    <a:lumOff val="5000"/>
                  </a:schemeClr>
                </a:solidFill>
              </a:rPr>
              <a:t>手話通訳者など意思疎通支援者の人数／基幹相談支援センターの設置数／主任相談支援専門員の人数</a:t>
            </a:r>
            <a:endParaRPr lang="ja-JP" altLang="en-US" sz="1200" b="0">
              <a:solidFill>
                <a:schemeClr val="tx1">
                  <a:lumMod val="95000"/>
                  <a:lumOff val="5000"/>
                </a:schemeClr>
              </a:solidFill>
            </a:endParaRPr>
          </a:p>
        </p:txBody>
      </p:sp>
      <p:sp>
        <p:nvSpPr>
          <p:cNvPr id="1126" name="テキスト 200"/>
          <p:cNvSpPr txBox="1"/>
          <p:nvPr/>
        </p:nvSpPr>
        <p:spPr>
          <a:xfrm>
            <a:off x="6645461" y="1953603"/>
            <a:ext cx="5975985" cy="645438"/>
          </a:xfrm>
          <a:prstGeom prst="rect">
            <a:avLst/>
          </a:prstGeom>
        </p:spPr>
        <p:txBody>
          <a:bodyPr wrap="square">
            <a:spAutoFit/>
          </a:bodyPr>
          <a:p>
            <a:pPr>
              <a:defRPr lang="ja-JP" altLang="en-US"/>
            </a:pPr>
            <a:r>
              <a:rPr lang="ja-JP" altLang="en-US" sz="1200" b="1">
                <a:solidFill>
                  <a:schemeClr val="tx1">
                    <a:lumMod val="95000"/>
                    <a:lumOff val="5000"/>
                  </a:schemeClr>
                </a:solidFill>
              </a:rPr>
              <a:t>　身近な地域で安心して暮らすことができるよう、社会のあらゆる場面におけるア</a:t>
            </a:r>
            <a:r>
              <a:rPr lang="ja-JP" altLang="en-US" sz="1200" b="1">
                <a:solidFill>
                  <a:schemeClr val="tx1">
                    <a:lumMod val="95000"/>
                    <a:lumOff val="5000"/>
                  </a:schemeClr>
                </a:solidFill>
              </a:rPr>
              <a:t>クセシビリティの向上を図るとともに、障害特性やライフステージに対応したサー</a:t>
            </a:r>
            <a:r>
              <a:rPr lang="ja-JP" altLang="en-US" sz="1200" b="1">
                <a:solidFill>
                  <a:schemeClr val="tx1">
                    <a:lumMod val="95000"/>
                    <a:lumOff val="5000"/>
                  </a:schemeClr>
                </a:solidFill>
              </a:rPr>
              <a:t>ビスや、保健や医療など様々な関係者が連携した支援体制の充実を図ります</a:t>
            </a:r>
            <a:r>
              <a:rPr lang="ja-JP" altLang="en-US" sz="1200" b="1">
                <a:solidFill>
                  <a:schemeClr val="tx1">
                    <a:lumMod val="95000"/>
                    <a:lumOff val="5000"/>
                  </a:schemeClr>
                </a:solidFill>
              </a:rPr>
              <a:t>。</a:t>
            </a:r>
            <a:endParaRPr lang="ja-JP" altLang="en-US" sz="1200" b="1">
              <a:solidFill>
                <a:schemeClr val="tx1">
                  <a:lumMod val="95000"/>
                  <a:lumOff val="5000"/>
                </a:schemeClr>
              </a:solidFill>
            </a:endParaRPr>
          </a:p>
        </p:txBody>
      </p:sp>
      <p:sp>
        <p:nvSpPr>
          <p:cNvPr id="1127" name="四角形 201"/>
          <p:cNvSpPr/>
          <p:nvPr/>
        </p:nvSpPr>
        <p:spPr>
          <a:xfrm>
            <a:off x="6713399" y="3352305"/>
            <a:ext cx="2160270" cy="899794"/>
          </a:xfrm>
          <a:prstGeom prst="rect">
            <a:avLst/>
          </a:prstGeom>
          <a:solidFill>
            <a:srgbClr val="D4FF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1">
                <a:solidFill>
                  <a:schemeClr val="tx1">
                    <a:lumMod val="95000"/>
                    <a:lumOff val="5000"/>
                  </a:schemeClr>
                </a:solidFill>
                <a:latin typeface="BIZ UDゴシック"/>
                <a:ea typeface="BIZ UDゴシック"/>
              </a:rPr>
              <a:t>保健・医療と福祉サービスの充実</a:t>
            </a:r>
            <a:endParaRPr lang="ja-JP" altLang="en-US" sz="1200" b="1">
              <a:solidFill>
                <a:schemeClr val="tx1">
                  <a:lumMod val="95000"/>
                  <a:lumOff val="5000"/>
                </a:schemeClr>
              </a:solidFill>
              <a:latin typeface="BIZ UDゴシック"/>
              <a:ea typeface="BIZ UDゴシック"/>
            </a:endParaRPr>
          </a:p>
        </p:txBody>
      </p:sp>
      <p:sp>
        <p:nvSpPr>
          <p:cNvPr id="1128" name="四角形 202"/>
          <p:cNvSpPr/>
          <p:nvPr/>
        </p:nvSpPr>
        <p:spPr>
          <a:xfrm>
            <a:off x="6715933" y="4305141"/>
            <a:ext cx="2160270" cy="647700"/>
          </a:xfrm>
          <a:prstGeom prst="rect">
            <a:avLst/>
          </a:prstGeom>
          <a:solidFill>
            <a:srgbClr val="D4FF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1">
                <a:solidFill>
                  <a:schemeClr val="tx1">
                    <a:lumMod val="95000"/>
                    <a:lumOff val="5000"/>
                  </a:schemeClr>
                </a:solidFill>
                <a:latin typeface="BIZ UDゴシック"/>
                <a:ea typeface="BIZ UDゴシック"/>
              </a:rPr>
              <a:t>ひとにやさしいまちづくり</a:t>
            </a:r>
            <a:endParaRPr lang="ja-JP" altLang="en-US" sz="1200" b="1">
              <a:solidFill>
                <a:schemeClr val="tx1">
                  <a:lumMod val="95000"/>
                  <a:lumOff val="5000"/>
                </a:schemeClr>
              </a:solidFill>
              <a:latin typeface="BIZ UDゴシック"/>
              <a:ea typeface="BIZ UDゴシック"/>
            </a:endParaRPr>
          </a:p>
        </p:txBody>
      </p:sp>
      <p:sp>
        <p:nvSpPr>
          <p:cNvPr id="1129" name="テキスト 204"/>
          <p:cNvSpPr txBox="1"/>
          <p:nvPr/>
        </p:nvSpPr>
        <p:spPr>
          <a:xfrm>
            <a:off x="3308827" y="7979799"/>
            <a:ext cx="1349745" cy="1199436"/>
          </a:xfrm>
          <a:prstGeom prst="rect">
            <a:avLst/>
          </a:prstGeom>
        </p:spPr>
        <p:txBody>
          <a:bodyPr wrap="square">
            <a:spAutoFit/>
          </a:bodyPr>
          <a:p>
            <a:pPr>
              <a:defRPr lang="ja-JP" altLang="en-US"/>
            </a:pPr>
            <a:r>
              <a:rPr lang="ja-JP" altLang="en-US" sz="1200" b="1">
                <a:solidFill>
                  <a:schemeClr val="tx1">
                    <a:lumMod val="95000"/>
                    <a:lumOff val="5000"/>
                  </a:schemeClr>
                </a:solidFill>
              </a:rPr>
              <a:t>障害のある人が</a:t>
            </a:r>
            <a:r>
              <a:rPr lang="ja-JP" altLang="en-US" sz="1200" b="1">
                <a:solidFill>
                  <a:schemeClr val="tx1">
                    <a:lumMod val="95000"/>
                    <a:lumOff val="5000"/>
                  </a:schemeClr>
                </a:solidFill>
              </a:rPr>
              <a:t>「高知県が障害のある人にとって住みやすい県」と感じる割合</a:t>
            </a:r>
            <a:endParaRPr lang="ja-JP" altLang="en-US" sz="1200" b="1">
              <a:solidFill>
                <a:schemeClr val="tx1">
                  <a:lumMod val="95000"/>
                  <a:lumOff val="5000"/>
                </a:schemeClr>
              </a:solidFill>
            </a:endParaRPr>
          </a:p>
        </p:txBody>
      </p:sp>
      <p:sp>
        <p:nvSpPr>
          <p:cNvPr id="1130" name="四角形 207"/>
          <p:cNvSpPr/>
          <p:nvPr/>
        </p:nvSpPr>
        <p:spPr>
          <a:xfrm>
            <a:off x="8945291" y="3352305"/>
            <a:ext cx="3672204" cy="899794"/>
          </a:xfrm>
          <a:prstGeom prst="rect">
            <a:avLst/>
          </a:prstGeom>
          <a:solidFill>
            <a:srgbClr val="FFC0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0">
                <a:solidFill>
                  <a:schemeClr val="tx1">
                    <a:lumMod val="95000"/>
                    <a:lumOff val="5000"/>
                  </a:schemeClr>
                </a:solidFill>
              </a:rPr>
              <a:t>新生児聴覚検査（精密検査）受診率／乳幼児健康診査受診率／医療的ケア児等コーディネーター人数／発達の専門職が関与する市町村数</a:t>
            </a:r>
            <a:r>
              <a:rPr lang="ja-JP" altLang="en-US" sz="1050" b="0">
                <a:solidFill>
                  <a:schemeClr val="tx1">
                    <a:lumMod val="95000"/>
                    <a:lumOff val="5000"/>
                  </a:schemeClr>
                </a:solidFill>
              </a:rPr>
              <a:t>／アウトリーチ推進事業を実施している圏域</a:t>
            </a:r>
            <a:r>
              <a:rPr lang="ja-JP" altLang="en-US" sz="1050" b="0">
                <a:solidFill>
                  <a:schemeClr val="tx1">
                    <a:lumMod val="95000"/>
                    <a:lumOff val="5000"/>
                  </a:schemeClr>
                </a:solidFill>
              </a:rPr>
              <a:t>／児童発達支援センター設置数</a:t>
            </a:r>
            <a:r>
              <a:rPr lang="ja-JP" altLang="en-US" sz="1050" b="0">
                <a:solidFill>
                  <a:schemeClr val="tx1">
                    <a:lumMod val="95000"/>
                    <a:lumOff val="5000"/>
                  </a:schemeClr>
                </a:solidFill>
              </a:rPr>
              <a:t>／発達障害の診療を行う医療機関数　等</a:t>
            </a:r>
            <a:endParaRPr lang="ja-JP" altLang="en-US" sz="1200" b="0">
              <a:solidFill>
                <a:schemeClr val="tx1">
                  <a:lumMod val="95000"/>
                  <a:lumOff val="5000"/>
                </a:schemeClr>
              </a:solidFill>
            </a:endParaRPr>
          </a:p>
        </p:txBody>
      </p:sp>
      <p:sp>
        <p:nvSpPr>
          <p:cNvPr id="1131" name="四角形 208"/>
          <p:cNvSpPr/>
          <p:nvPr/>
        </p:nvSpPr>
        <p:spPr>
          <a:xfrm>
            <a:off x="8948920" y="4305141"/>
            <a:ext cx="3672204" cy="647700"/>
          </a:xfrm>
          <a:prstGeom prst="rect">
            <a:avLst/>
          </a:prstGeom>
          <a:solidFill>
            <a:srgbClr val="FFC0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0">
                <a:solidFill>
                  <a:schemeClr val="tx1">
                    <a:lumMod val="95000"/>
                    <a:lumOff val="5000"/>
                  </a:schemeClr>
                </a:solidFill>
              </a:rPr>
              <a:t>路線バス事業者のノンステップバス導入率／高知県ひとにやさしいまちづくり条例による届け出における整備項目適合率</a:t>
            </a:r>
            <a:endParaRPr lang="ja-JP" altLang="en-US" sz="1200" b="0">
              <a:solidFill>
                <a:schemeClr val="tx1">
                  <a:lumMod val="95000"/>
                  <a:lumOff val="5000"/>
                </a:schemeClr>
              </a:solidFill>
            </a:endParaRPr>
          </a:p>
        </p:txBody>
      </p:sp>
      <p:sp>
        <p:nvSpPr>
          <p:cNvPr id="1132" name="直線 209"/>
          <p:cNvSpPr/>
          <p:nvPr/>
        </p:nvSpPr>
        <p:spPr>
          <a:xfrm>
            <a:off x="-1682750" y="-158750"/>
            <a:ext cx="14446249" cy="0"/>
          </a:xfrm>
          <a:prstGeom prst="line">
            <a:avLst/>
          </a:prstGeom>
        </p:spPr>
        <p:style>
          <a:lnRef idx="1">
            <a:schemeClr val="accent1"/>
          </a:lnRef>
          <a:fillRef idx="0">
            <a:schemeClr val="accent1"/>
          </a:fillRef>
          <a:effectRef idx="0">
            <a:schemeClr val="accent1"/>
          </a:effectRef>
          <a:fontRef idx="minor">
            <a:schemeClr val="tx1"/>
          </a:fontRef>
        </p:style>
      </p:sp>
      <p:sp>
        <p:nvSpPr>
          <p:cNvPr id="1133" name="テキスト 225"/>
          <p:cNvSpPr txBox="1"/>
          <p:nvPr/>
        </p:nvSpPr>
        <p:spPr>
          <a:xfrm>
            <a:off x="160178" y="4300236"/>
            <a:ext cx="6108453" cy="368439"/>
          </a:xfrm>
          <a:prstGeom prst="rect">
            <a:avLst/>
          </a:prstGeom>
          <a:noFill/>
        </p:spPr>
        <p:txBody>
          <a:bodyPr wrap="square">
            <a:spAutoFit/>
          </a:bodyPr>
          <a:p>
            <a:pPr>
              <a:defRPr lang="ja-JP" altLang="en-US"/>
            </a:pPr>
            <a:r>
              <a:rPr lang="ja-JP" altLang="en-US" sz="1800" b="1">
                <a:solidFill>
                  <a:srgbClr val="002060"/>
                </a:solidFill>
                <a:highlight>
                  <a:srgbClr val="C0C0C0"/>
                </a:highlight>
                <a:latin typeface="UD デジタル 教科書体 NP-B"/>
                <a:ea typeface="UD デジタル 教科書体 NP-B"/>
              </a:rPr>
              <a:t>第３</a:t>
            </a:r>
            <a:r>
              <a:rPr lang="ja-JP" altLang="en-US" sz="1800" b="1">
                <a:solidFill>
                  <a:srgbClr val="002060"/>
                </a:solidFill>
                <a:highlight>
                  <a:srgbClr val="C0C0C0"/>
                </a:highlight>
                <a:latin typeface="UD デジタル 教科書体 NP-B"/>
                <a:ea typeface="UD デジタル 教科書体 NP-B"/>
              </a:rPr>
              <a:t>章　いきいきと暮らせる地域づくり</a:t>
            </a:r>
            <a:endParaRPr lang="ja-JP" altLang="en-US" sz="1800" b="1">
              <a:solidFill>
                <a:srgbClr val="002060"/>
              </a:solidFill>
              <a:highlight>
                <a:srgbClr val="C0C0C0"/>
              </a:highlight>
              <a:latin typeface="UD デジタル 教科書体 NP-B"/>
              <a:ea typeface="UD デジタル 教科書体 NP-B"/>
            </a:endParaRPr>
          </a:p>
        </p:txBody>
      </p:sp>
      <p:sp>
        <p:nvSpPr>
          <p:cNvPr id="1134" name="四角形 228"/>
          <p:cNvSpPr/>
          <p:nvPr/>
        </p:nvSpPr>
        <p:spPr>
          <a:xfrm>
            <a:off x="95508" y="1511207"/>
            <a:ext cx="12624097" cy="6047740"/>
          </a:xfrm>
          <a:prstGeom prst="rect">
            <a:avLst/>
          </a:prstGeom>
          <a:noFill/>
          <a:ln w="50800" cap="flat" cmpd="sng" algn="ctr">
            <a:solidFill>
              <a:srgbClr val="6079AC"/>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b="1"/>
          </a:p>
        </p:txBody>
      </p:sp>
      <p:sp>
        <p:nvSpPr>
          <p:cNvPr id="1135" name="四角形 229"/>
          <p:cNvSpPr/>
          <p:nvPr/>
        </p:nvSpPr>
        <p:spPr>
          <a:xfrm>
            <a:off x="226221" y="5440444"/>
            <a:ext cx="2160270" cy="184190"/>
          </a:xfrm>
          <a:prstGeom prst="rect">
            <a:avLst/>
          </a:prstGeom>
          <a:solidFill>
            <a:schemeClr val="accent6">
              <a:lumMod val="75000"/>
            </a:schemeClr>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1200" b="1"/>
              <a:t>施策分野</a:t>
            </a:r>
            <a:endParaRPr lang="ja-JP" altLang="en-US" sz="1200" b="1"/>
          </a:p>
        </p:txBody>
      </p:sp>
      <p:sp>
        <p:nvSpPr>
          <p:cNvPr id="1136" name="四角形 230"/>
          <p:cNvSpPr/>
          <p:nvPr/>
        </p:nvSpPr>
        <p:spPr>
          <a:xfrm>
            <a:off x="2455973" y="5446008"/>
            <a:ext cx="3672204" cy="190059"/>
          </a:xfrm>
          <a:prstGeom prst="rect">
            <a:avLst/>
          </a:prstGeom>
          <a:solidFill>
            <a:srgbClr val="FF5757"/>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1200" b="1"/>
              <a:t>KPI</a:t>
            </a:r>
            <a:r>
              <a:rPr lang="ja-JP" altLang="en-US" sz="1200" b="1"/>
              <a:t>（評価指標）</a:t>
            </a:r>
            <a:endParaRPr lang="ja-JP" altLang="en-US" sz="1200" b="1"/>
          </a:p>
        </p:txBody>
      </p:sp>
      <p:sp>
        <p:nvSpPr>
          <p:cNvPr id="1137" name="四角形 231"/>
          <p:cNvSpPr/>
          <p:nvPr/>
        </p:nvSpPr>
        <p:spPr>
          <a:xfrm>
            <a:off x="235165" y="5674468"/>
            <a:ext cx="2160270" cy="612140"/>
          </a:xfrm>
          <a:prstGeom prst="rect">
            <a:avLst/>
          </a:prstGeom>
          <a:solidFill>
            <a:srgbClr val="D4FF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1">
                <a:solidFill>
                  <a:schemeClr val="tx1">
                    <a:lumMod val="95000"/>
                    <a:lumOff val="5000"/>
                  </a:schemeClr>
                </a:solidFill>
                <a:latin typeface="BIZ UDゴシック"/>
                <a:ea typeface="BIZ UDゴシック"/>
              </a:rPr>
              <a:t>インクルーシブ教育の推進</a:t>
            </a:r>
            <a:endParaRPr lang="ja-JP" altLang="en-US" sz="1200" b="1">
              <a:solidFill>
                <a:schemeClr val="tx1">
                  <a:lumMod val="95000"/>
                  <a:lumOff val="5000"/>
                </a:schemeClr>
              </a:solidFill>
              <a:latin typeface="BIZ UDゴシック"/>
              <a:ea typeface="BIZ UDゴシック"/>
            </a:endParaRPr>
          </a:p>
        </p:txBody>
      </p:sp>
      <p:sp>
        <p:nvSpPr>
          <p:cNvPr id="1138" name="四角形 232"/>
          <p:cNvSpPr/>
          <p:nvPr/>
        </p:nvSpPr>
        <p:spPr>
          <a:xfrm>
            <a:off x="2459647" y="5683425"/>
            <a:ext cx="3672204" cy="612140"/>
          </a:xfrm>
          <a:prstGeom prst="rect">
            <a:avLst/>
          </a:prstGeom>
          <a:solidFill>
            <a:srgbClr val="FFC0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0">
                <a:solidFill>
                  <a:schemeClr val="tx1">
                    <a:lumMod val="95000"/>
                    <a:lumOff val="5000"/>
                  </a:schemeClr>
                </a:solidFill>
              </a:rPr>
              <a:t>特別支援教育の研修内容の実践／組織的な指導・支援が実践されている幼児児童生徒の割合／授業等においてICTを活用している児童生徒の割合　等</a:t>
            </a:r>
            <a:endParaRPr lang="ja-JP" altLang="en-US" sz="1200" b="0">
              <a:solidFill>
                <a:schemeClr val="tx1">
                  <a:lumMod val="95000"/>
                  <a:lumOff val="5000"/>
                </a:schemeClr>
              </a:solidFill>
            </a:endParaRPr>
          </a:p>
        </p:txBody>
      </p:sp>
      <p:sp>
        <p:nvSpPr>
          <p:cNvPr id="1139" name="テキスト 233"/>
          <p:cNvSpPr txBox="1"/>
          <p:nvPr/>
        </p:nvSpPr>
        <p:spPr>
          <a:xfrm>
            <a:off x="166513" y="4613409"/>
            <a:ext cx="6105226" cy="830104"/>
          </a:xfrm>
          <a:prstGeom prst="rect">
            <a:avLst/>
          </a:prstGeom>
        </p:spPr>
        <p:txBody>
          <a:bodyPr wrap="square">
            <a:spAutoFit/>
          </a:bodyPr>
          <a:p>
            <a:pPr>
              <a:defRPr lang="ja-JP" altLang="en-US"/>
            </a:pPr>
            <a:r>
              <a:rPr lang="ja-JP" altLang="en-US" sz="1200" b="1">
                <a:solidFill>
                  <a:schemeClr val="tx1">
                    <a:lumMod val="95000"/>
                    <a:lumOff val="5000"/>
                  </a:schemeClr>
                </a:solidFill>
              </a:rPr>
              <a:t>　多様な教育的ニーズに応じた切れ目のない指導・支援の充実を図るとともに、障</a:t>
            </a:r>
            <a:r>
              <a:rPr lang="ja-JP" altLang="en-US" sz="1200" b="1">
                <a:solidFill>
                  <a:schemeClr val="tx1">
                    <a:lumMod val="95000"/>
                    <a:lumOff val="5000"/>
                  </a:schemeClr>
                </a:solidFill>
              </a:rPr>
              <a:t>害特性に応じて多様な働き方を選択できる環境の整備や、地域において生涯を通じ</a:t>
            </a:r>
            <a:r>
              <a:rPr lang="ja-JP" altLang="en-US" sz="1200" b="1">
                <a:solidFill>
                  <a:schemeClr val="tx1">
                    <a:lumMod val="95000"/>
                    <a:lumOff val="5000"/>
                  </a:schemeClr>
                </a:solidFill>
              </a:rPr>
              <a:t>て文化芸術活動やスポーツ等様々な活動に親しむことができる機会の拡大と環境の</a:t>
            </a:r>
            <a:r>
              <a:rPr lang="ja-JP" altLang="en-US" sz="1200" b="1">
                <a:solidFill>
                  <a:schemeClr val="tx1">
                    <a:lumMod val="95000"/>
                    <a:lumOff val="5000"/>
                  </a:schemeClr>
                </a:solidFill>
              </a:rPr>
              <a:t>整備を図ります。</a:t>
            </a:r>
            <a:endParaRPr lang="ja-JP" altLang="en-US" sz="1200" b="1">
              <a:solidFill>
                <a:schemeClr val="tx1">
                  <a:lumMod val="95000"/>
                  <a:lumOff val="5000"/>
                </a:schemeClr>
              </a:solidFill>
            </a:endParaRPr>
          </a:p>
        </p:txBody>
      </p:sp>
      <p:sp>
        <p:nvSpPr>
          <p:cNvPr id="1140" name="四角形 234"/>
          <p:cNvSpPr/>
          <p:nvPr/>
        </p:nvSpPr>
        <p:spPr>
          <a:xfrm>
            <a:off x="232000" y="6347372"/>
            <a:ext cx="2160270" cy="504190"/>
          </a:xfrm>
          <a:prstGeom prst="rect">
            <a:avLst/>
          </a:prstGeom>
          <a:solidFill>
            <a:srgbClr val="D4FF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1">
                <a:solidFill>
                  <a:schemeClr val="tx1">
                    <a:lumMod val="95000"/>
                    <a:lumOff val="5000"/>
                  </a:schemeClr>
                </a:solidFill>
                <a:latin typeface="BIZ UDゴシック"/>
                <a:ea typeface="BIZ UDゴシック"/>
              </a:rPr>
              <a:t>雇用・就業、社会的自立の促進</a:t>
            </a:r>
            <a:endParaRPr lang="ja-JP" altLang="en-US" sz="1200" b="1">
              <a:solidFill>
                <a:schemeClr val="tx1">
                  <a:lumMod val="95000"/>
                  <a:lumOff val="5000"/>
                </a:schemeClr>
              </a:solidFill>
              <a:latin typeface="BIZ UDゴシック"/>
              <a:ea typeface="BIZ UDゴシック"/>
            </a:endParaRPr>
          </a:p>
        </p:txBody>
      </p:sp>
      <p:sp>
        <p:nvSpPr>
          <p:cNvPr id="1141" name="四角形 235"/>
          <p:cNvSpPr/>
          <p:nvPr/>
        </p:nvSpPr>
        <p:spPr>
          <a:xfrm>
            <a:off x="235165" y="6890463"/>
            <a:ext cx="2160270" cy="612140"/>
          </a:xfrm>
          <a:prstGeom prst="rect">
            <a:avLst/>
          </a:prstGeom>
          <a:solidFill>
            <a:srgbClr val="D4FF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1">
                <a:solidFill>
                  <a:schemeClr val="tx1">
                    <a:lumMod val="95000"/>
                    <a:lumOff val="5000"/>
                  </a:schemeClr>
                </a:solidFill>
                <a:latin typeface="BIZ UDゴシック"/>
                <a:ea typeface="BIZ UDゴシック"/>
              </a:rPr>
              <a:t>文化芸術活動・スポーツの振興と社会参加の促進</a:t>
            </a:r>
            <a:endParaRPr lang="ja-JP" altLang="en-US" sz="1200" b="1">
              <a:solidFill>
                <a:schemeClr val="tx1">
                  <a:lumMod val="95000"/>
                  <a:lumOff val="5000"/>
                </a:schemeClr>
              </a:solidFill>
              <a:latin typeface="BIZ UDゴシック"/>
              <a:ea typeface="BIZ UDゴシック"/>
            </a:endParaRPr>
          </a:p>
        </p:txBody>
      </p:sp>
      <p:sp>
        <p:nvSpPr>
          <p:cNvPr id="1142" name="四角形 239"/>
          <p:cNvSpPr/>
          <p:nvPr/>
        </p:nvSpPr>
        <p:spPr>
          <a:xfrm>
            <a:off x="2453225" y="6343009"/>
            <a:ext cx="3672204" cy="504190"/>
          </a:xfrm>
          <a:prstGeom prst="rect">
            <a:avLst/>
          </a:prstGeom>
          <a:solidFill>
            <a:srgbClr val="FFC0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0">
                <a:solidFill>
                  <a:schemeClr val="tx1">
                    <a:lumMod val="95000"/>
                    <a:lumOff val="5000"/>
                  </a:schemeClr>
                </a:solidFill>
              </a:rPr>
              <a:t>障害者職業訓練による就職者数／テレワークによる新規就業者数／農業分野での就業者数／平均工賃月額</a:t>
            </a:r>
            <a:endParaRPr lang="ja-JP" altLang="en-US" sz="1200" b="0">
              <a:solidFill>
                <a:schemeClr val="tx1">
                  <a:lumMod val="95000"/>
                  <a:lumOff val="5000"/>
                </a:schemeClr>
              </a:solidFill>
            </a:endParaRPr>
          </a:p>
        </p:txBody>
      </p:sp>
      <p:sp>
        <p:nvSpPr>
          <p:cNvPr id="1143" name="テキスト 242"/>
          <p:cNvSpPr txBox="1"/>
          <p:nvPr/>
        </p:nvSpPr>
        <p:spPr>
          <a:xfrm>
            <a:off x="6667211" y="7971530"/>
            <a:ext cx="1281531" cy="645438"/>
          </a:xfrm>
          <a:prstGeom prst="rect">
            <a:avLst/>
          </a:prstGeom>
        </p:spPr>
        <p:txBody>
          <a:bodyPr wrap="square">
            <a:spAutoFit/>
          </a:bodyPr>
          <a:p>
            <a:pPr>
              <a:defRPr lang="ja-JP" altLang="en-US"/>
            </a:pPr>
            <a:r>
              <a:rPr lang="ja-JP" altLang="en-US" sz="1200" b="1">
                <a:solidFill>
                  <a:schemeClr val="tx1">
                    <a:lumMod val="95000"/>
                    <a:lumOff val="5000"/>
                  </a:schemeClr>
                </a:solidFill>
              </a:rPr>
              <a:t>障害のある人の社会参加が進んだと思う割合</a:t>
            </a:r>
            <a:endParaRPr lang="ja-JP" altLang="en-US" sz="1200" b="1">
              <a:solidFill>
                <a:schemeClr val="tx1">
                  <a:lumMod val="95000"/>
                  <a:lumOff val="5000"/>
                </a:schemeClr>
              </a:solidFill>
            </a:endParaRPr>
          </a:p>
        </p:txBody>
      </p:sp>
      <p:sp>
        <p:nvSpPr>
          <p:cNvPr id="1144" name="テキスト 247"/>
          <p:cNvSpPr txBox="1"/>
          <p:nvPr/>
        </p:nvSpPr>
        <p:spPr>
          <a:xfrm>
            <a:off x="6645461" y="5052575"/>
            <a:ext cx="6108453" cy="368439"/>
          </a:xfrm>
          <a:prstGeom prst="rect">
            <a:avLst/>
          </a:prstGeom>
        </p:spPr>
        <p:txBody>
          <a:bodyPr wrap="square">
            <a:spAutoFit/>
          </a:bodyPr>
          <a:p>
            <a:pPr>
              <a:defRPr lang="ja-JP" altLang="en-US"/>
            </a:pPr>
            <a:r>
              <a:rPr lang="ja-JP" altLang="en-US" sz="1800" b="1">
                <a:solidFill>
                  <a:srgbClr val="002060"/>
                </a:solidFill>
                <a:highlight>
                  <a:srgbClr val="C0C0C0"/>
                </a:highlight>
                <a:latin typeface="UD デジタル 教科書体 NP-B"/>
                <a:ea typeface="UD デジタル 教科書体 NP-B"/>
              </a:rPr>
              <a:t>第４</a:t>
            </a:r>
            <a:r>
              <a:rPr lang="ja-JP" altLang="en-US" sz="1800" b="1">
                <a:solidFill>
                  <a:srgbClr val="002060"/>
                </a:solidFill>
                <a:highlight>
                  <a:srgbClr val="C0C0C0"/>
                </a:highlight>
                <a:latin typeface="UD デジタル 教科書体 NP-B"/>
                <a:ea typeface="UD デジタル 教科書体 NP-B"/>
              </a:rPr>
              <a:t>章　災害時等に困らない地域づくり</a:t>
            </a:r>
            <a:endParaRPr lang="ja-JP" altLang="en-US" sz="1800" b="1">
              <a:solidFill>
                <a:srgbClr val="002060"/>
              </a:solidFill>
              <a:highlight>
                <a:srgbClr val="C0C0C0"/>
              </a:highlight>
              <a:latin typeface="UD デジタル 教科書体 NP-B"/>
              <a:ea typeface="UD デジタル 教科書体 NP-B"/>
            </a:endParaRPr>
          </a:p>
        </p:txBody>
      </p:sp>
      <p:sp>
        <p:nvSpPr>
          <p:cNvPr id="1145" name="四角形 251"/>
          <p:cNvSpPr/>
          <p:nvPr/>
        </p:nvSpPr>
        <p:spPr>
          <a:xfrm>
            <a:off x="6732075" y="6244384"/>
            <a:ext cx="2160270" cy="187412"/>
          </a:xfrm>
          <a:prstGeom prst="rect">
            <a:avLst/>
          </a:prstGeom>
          <a:solidFill>
            <a:schemeClr val="accent6">
              <a:lumMod val="75000"/>
            </a:schemeClr>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1200" b="1"/>
              <a:t>施策分野</a:t>
            </a:r>
            <a:endParaRPr lang="ja-JP" altLang="en-US" sz="1200" b="1"/>
          </a:p>
        </p:txBody>
      </p:sp>
      <p:sp>
        <p:nvSpPr>
          <p:cNvPr id="1146" name="四角形 252"/>
          <p:cNvSpPr/>
          <p:nvPr/>
        </p:nvSpPr>
        <p:spPr>
          <a:xfrm>
            <a:off x="8958639" y="6243789"/>
            <a:ext cx="3672204" cy="180850"/>
          </a:xfrm>
          <a:prstGeom prst="rect">
            <a:avLst/>
          </a:prstGeom>
          <a:solidFill>
            <a:srgbClr val="FF5757"/>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1200" b="1"/>
              <a:t>KPI</a:t>
            </a:r>
            <a:r>
              <a:rPr lang="ja-JP" altLang="en-US" sz="1200" b="1"/>
              <a:t>（評価指標）</a:t>
            </a:r>
            <a:endParaRPr lang="ja-JP" altLang="en-US" sz="1200" b="1"/>
          </a:p>
        </p:txBody>
      </p:sp>
      <p:sp>
        <p:nvSpPr>
          <p:cNvPr id="1147" name="四角形 253"/>
          <p:cNvSpPr/>
          <p:nvPr/>
        </p:nvSpPr>
        <p:spPr>
          <a:xfrm>
            <a:off x="6732075" y="6479075"/>
            <a:ext cx="2160270" cy="467995"/>
          </a:xfrm>
          <a:prstGeom prst="rect">
            <a:avLst/>
          </a:prstGeom>
          <a:solidFill>
            <a:srgbClr val="D4FF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1">
                <a:solidFill>
                  <a:schemeClr val="tx1">
                    <a:lumMod val="95000"/>
                    <a:lumOff val="5000"/>
                  </a:schemeClr>
                </a:solidFill>
                <a:latin typeface="BIZ UDゴシック"/>
                <a:ea typeface="BIZ UDゴシック"/>
              </a:rPr>
              <a:t>南海トラフ地震等の災害対策</a:t>
            </a:r>
            <a:endParaRPr lang="ja-JP" altLang="en-US" sz="1200" b="1">
              <a:solidFill>
                <a:schemeClr val="tx1">
                  <a:lumMod val="95000"/>
                  <a:lumOff val="5000"/>
                </a:schemeClr>
              </a:solidFill>
              <a:latin typeface="BIZ UDゴシック"/>
              <a:ea typeface="BIZ UDゴシック"/>
            </a:endParaRPr>
          </a:p>
        </p:txBody>
      </p:sp>
      <p:sp>
        <p:nvSpPr>
          <p:cNvPr id="1148" name="テキスト 255"/>
          <p:cNvSpPr txBox="1"/>
          <p:nvPr/>
        </p:nvSpPr>
        <p:spPr>
          <a:xfrm>
            <a:off x="6673706" y="5403180"/>
            <a:ext cx="6028691" cy="830104"/>
          </a:xfrm>
          <a:prstGeom prst="rect">
            <a:avLst/>
          </a:prstGeom>
        </p:spPr>
        <p:txBody>
          <a:bodyPr wrap="square">
            <a:spAutoFit/>
          </a:bodyPr>
          <a:p>
            <a:pPr>
              <a:defRPr lang="ja-JP" altLang="en-US"/>
            </a:pPr>
            <a:r>
              <a:rPr lang="ja-JP" altLang="en-US" sz="1200" b="1">
                <a:solidFill>
                  <a:schemeClr val="tx1">
                    <a:lumMod val="95000"/>
                    <a:lumOff val="5000"/>
                  </a:schemeClr>
                </a:solidFill>
              </a:rPr>
              <a:t>　災害や感染症発生時などにおける安心と安全を確保するため、障害特性に配慮した適切な情報保障や避難支援等の取組の推進と</a:t>
            </a:r>
            <a:r>
              <a:rPr lang="ja-JP" altLang="en-US" sz="1200" b="1">
                <a:solidFill>
                  <a:schemeClr val="tx1">
                    <a:lumMod val="95000"/>
                    <a:lumOff val="5000"/>
                  </a:schemeClr>
                </a:solidFill>
              </a:rPr>
              <a:t>、福祉、保健、医療や関係機関等との連携体制の充実を図るとともに</a:t>
            </a:r>
            <a:r>
              <a:rPr lang="ja-JP" altLang="en-US" sz="1200" b="1">
                <a:solidFill>
                  <a:schemeClr val="tx1">
                    <a:lumMod val="95000"/>
                    <a:lumOff val="5000"/>
                  </a:schemeClr>
                </a:solidFill>
              </a:rPr>
              <a:t>、犯罪や消費者トラブルの被害に遭わないよう、関</a:t>
            </a:r>
            <a:r>
              <a:rPr lang="ja-JP" altLang="en-US" sz="1200" b="1">
                <a:solidFill>
                  <a:schemeClr val="tx1">
                    <a:lumMod val="95000"/>
                    <a:lumOff val="5000"/>
                  </a:schemeClr>
                </a:solidFill>
              </a:rPr>
              <a:t>係機関や地域住民等が連携した見守りの取組を推進します。</a:t>
            </a:r>
            <a:endParaRPr lang="ja-JP" altLang="en-US" sz="1200" b="1">
              <a:solidFill>
                <a:schemeClr val="tx1">
                  <a:lumMod val="95000"/>
                  <a:lumOff val="5000"/>
                </a:schemeClr>
              </a:solidFill>
            </a:endParaRPr>
          </a:p>
        </p:txBody>
      </p:sp>
      <p:sp>
        <p:nvSpPr>
          <p:cNvPr id="1149" name="四角形 256"/>
          <p:cNvSpPr/>
          <p:nvPr/>
        </p:nvSpPr>
        <p:spPr>
          <a:xfrm>
            <a:off x="6732075" y="7009567"/>
            <a:ext cx="2160270" cy="467995"/>
          </a:xfrm>
          <a:prstGeom prst="rect">
            <a:avLst/>
          </a:prstGeom>
          <a:solidFill>
            <a:srgbClr val="D4FF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1">
                <a:solidFill>
                  <a:schemeClr val="tx1">
                    <a:lumMod val="95000"/>
                    <a:lumOff val="5000"/>
                  </a:schemeClr>
                </a:solidFill>
                <a:latin typeface="BIZ UDゴシック"/>
                <a:ea typeface="BIZ UDゴシック"/>
              </a:rPr>
              <a:t>防犯対策や消費者トラブル防止の推進</a:t>
            </a:r>
            <a:endParaRPr lang="ja-JP" altLang="en-US" sz="1200" b="1">
              <a:solidFill>
                <a:schemeClr val="tx1">
                  <a:lumMod val="95000"/>
                  <a:lumOff val="5000"/>
                </a:schemeClr>
              </a:solidFill>
              <a:latin typeface="BIZ UDゴシック"/>
              <a:ea typeface="BIZ UDゴシック"/>
            </a:endParaRPr>
          </a:p>
        </p:txBody>
      </p:sp>
      <p:sp>
        <p:nvSpPr>
          <p:cNvPr id="1150" name="テキスト 260"/>
          <p:cNvSpPr txBox="1"/>
          <p:nvPr/>
        </p:nvSpPr>
        <p:spPr>
          <a:xfrm>
            <a:off x="9762225" y="7984623"/>
            <a:ext cx="1326853" cy="1014770"/>
          </a:xfrm>
          <a:prstGeom prst="rect">
            <a:avLst/>
          </a:prstGeom>
        </p:spPr>
        <p:txBody>
          <a:bodyPr wrap="square">
            <a:spAutoFit/>
          </a:bodyPr>
          <a:p>
            <a:pPr>
              <a:defRPr lang="ja-JP" altLang="en-US"/>
            </a:pPr>
            <a:r>
              <a:rPr lang="ja-JP" altLang="en-US" sz="1200" b="1">
                <a:solidFill>
                  <a:schemeClr val="tx1">
                    <a:lumMod val="95000"/>
                    <a:lumOff val="5000"/>
                  </a:schemeClr>
                </a:solidFill>
              </a:rPr>
              <a:t>障害のある人が地震等の災害時に「不安に思うことがない」と回答する割合</a:t>
            </a:r>
            <a:endParaRPr lang="ja-JP" altLang="en-US" sz="1100" b="1">
              <a:solidFill>
                <a:schemeClr val="tx1">
                  <a:lumMod val="95000"/>
                  <a:lumOff val="5000"/>
                </a:schemeClr>
              </a:solidFill>
            </a:endParaRPr>
          </a:p>
        </p:txBody>
      </p:sp>
      <p:grpSp>
        <p:nvGrpSpPr>
          <p:cNvPr id="1151" name="グループ 252"/>
          <p:cNvGrpSpPr/>
          <p:nvPr/>
        </p:nvGrpSpPr>
        <p:grpSpPr>
          <a:xfrm>
            <a:off x="7721222" y="7930338"/>
            <a:ext cx="1979930" cy="1619885"/>
            <a:chOff x="9192312" y="5580057"/>
            <a:chExt cx="2101324" cy="1758128"/>
          </a:xfrm>
        </p:grpSpPr>
        <p:pic>
          <p:nvPicPr>
            <p:cNvPr id="1152" name="図 176"/>
            <p:cNvPicPr>
              <a:picLocks noChangeAspect="1"/>
            </p:cNvPicPr>
            <p:nvPr/>
          </p:nvPicPr>
          <p:blipFill>
            <a:blip r:embed="rId1"/>
            <a:stretch>
              <a:fillRect/>
            </a:stretch>
          </p:blipFill>
          <p:spPr>
            <a:xfrm>
              <a:off x="9192312" y="5580057"/>
              <a:ext cx="2101324" cy="1758128"/>
            </a:xfrm>
            <a:prstGeom prst="rect">
              <a:avLst/>
            </a:prstGeom>
          </p:spPr>
        </p:pic>
        <p:sp>
          <p:nvSpPr>
            <p:cNvPr id="1153" name="テキスト 309"/>
            <p:cNvSpPr txBox="1"/>
            <p:nvPr/>
          </p:nvSpPr>
          <p:spPr>
            <a:xfrm>
              <a:off x="9685532" y="6033553"/>
              <a:ext cx="1170394" cy="1051265"/>
            </a:xfrm>
            <a:prstGeom prst="rect">
              <a:avLst/>
            </a:prstGeom>
          </p:spPr>
          <p:txBody>
            <a:bodyPr wrap="square">
              <a:spAutoFit/>
            </a:bodyPr>
            <a:p>
              <a:pPr algn="ctr">
                <a:defRPr lang="ja-JP" altLang="en-US"/>
              </a:pPr>
              <a:r>
                <a:rPr lang="ja-JP" altLang="en-US" sz="2800" b="1">
                  <a:solidFill>
                    <a:srgbClr val="002060"/>
                  </a:solidFill>
                  <a:latin typeface="BIZ UDゴシック"/>
                  <a:ea typeface="BIZ UDゴシック"/>
                </a:rPr>
                <a:t>55</a:t>
              </a:r>
              <a:r>
                <a:rPr lang="ja-JP" altLang="en-US" sz="1800" b="1">
                  <a:solidFill>
                    <a:srgbClr val="002060"/>
                  </a:solidFill>
                  <a:latin typeface="BIZ UDゴシック"/>
                  <a:ea typeface="BIZ UDゴシック"/>
                </a:rPr>
                <a:t>%</a:t>
              </a:r>
              <a:endParaRPr lang="ja-JP" altLang="en-US" sz="1200" b="1">
                <a:solidFill>
                  <a:srgbClr val="002060"/>
                </a:solidFill>
                <a:latin typeface="BIZ UDゴシック"/>
                <a:ea typeface="BIZ UDゴシック"/>
              </a:endParaRPr>
            </a:p>
            <a:p>
              <a:pPr algn="ctr">
                <a:defRPr lang="ja-JP" altLang="en-US"/>
              </a:pPr>
              <a:r>
                <a:rPr lang="ja-JP" altLang="en-US" sz="1100" b="1">
                  <a:solidFill>
                    <a:srgbClr val="002060"/>
                  </a:solidFill>
                  <a:latin typeface="BIZ UDゴシック"/>
                  <a:ea typeface="BIZ UDゴシック"/>
                </a:rPr>
                <a:t>(45</a:t>
              </a:r>
              <a:r>
                <a:rPr lang="ja-JP" altLang="en-US" sz="1100" b="1">
                  <a:solidFill>
                    <a:srgbClr val="002060"/>
                  </a:solidFill>
                  <a:latin typeface="BIZ UDゴシック"/>
                  <a:ea typeface="BIZ UDゴシック"/>
                </a:rPr>
                <a:t>.2</a:t>
              </a:r>
              <a:r>
                <a:rPr lang="ja-JP" altLang="en-US" sz="1100" b="1">
                  <a:solidFill>
                    <a:srgbClr val="002060"/>
                  </a:solidFill>
                  <a:latin typeface="BIZ UDゴシック"/>
                  <a:ea typeface="BIZ UDゴシック"/>
                </a:rPr>
                <a:t>%</a:t>
              </a:r>
              <a:r>
                <a:rPr lang="ja-JP" altLang="en-US" sz="1100" b="1">
                  <a:solidFill>
                    <a:srgbClr val="002060"/>
                  </a:solidFill>
                  <a:latin typeface="BIZ UDゴシック"/>
                  <a:ea typeface="BIZ UDゴシック"/>
                </a:rPr>
                <a:t>)</a:t>
              </a:r>
              <a:endParaRPr lang="ja-JP" altLang="en-US" sz="1100" b="1">
                <a:solidFill>
                  <a:srgbClr val="002060"/>
                </a:solidFill>
                <a:latin typeface="BIZ UDゴシック"/>
                <a:ea typeface="BIZ UDゴシック"/>
              </a:endParaRPr>
            </a:p>
            <a:p>
              <a:pPr algn="ctr">
                <a:defRPr lang="ja-JP" altLang="en-US"/>
              </a:pPr>
              <a:endParaRPr lang="ja-JP" altLang="en-US" sz="1800" b="1">
                <a:solidFill>
                  <a:srgbClr val="002060"/>
                </a:solidFill>
                <a:latin typeface="BIZ UDゴシック"/>
                <a:ea typeface="BIZ UDゴシック"/>
              </a:endParaRPr>
            </a:p>
          </p:txBody>
        </p:sp>
      </p:grpSp>
      <p:sp>
        <p:nvSpPr>
          <p:cNvPr id="1154" name="四角形 176"/>
          <p:cNvSpPr/>
          <p:nvPr/>
        </p:nvSpPr>
        <p:spPr>
          <a:xfrm>
            <a:off x="8963968" y="6470696"/>
            <a:ext cx="3672204" cy="467995"/>
          </a:xfrm>
          <a:prstGeom prst="rect">
            <a:avLst/>
          </a:prstGeom>
          <a:solidFill>
            <a:srgbClr val="FFC0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0">
                <a:solidFill>
                  <a:schemeClr val="tx1">
                    <a:lumMod val="95000"/>
                    <a:lumOff val="5000"/>
                  </a:schemeClr>
                </a:solidFill>
                <a:latin typeface="+mn-ea"/>
              </a:rPr>
              <a:t>津波災害警戒</a:t>
            </a:r>
            <a:r>
              <a:rPr lang="ja-JP" altLang="en-US" sz="1050" b="0">
                <a:solidFill>
                  <a:schemeClr val="tx1">
                    <a:lumMod val="95000"/>
                    <a:lumOff val="5000"/>
                  </a:schemeClr>
                </a:solidFill>
                <a:latin typeface="+mn-ea"/>
              </a:rPr>
              <a:t>区域内における同意取得者（優先度が高い方）の個別避難計画作成率／</a:t>
            </a:r>
            <a:r>
              <a:rPr lang="ja-JP" altLang="en-US" sz="1050" b="0">
                <a:solidFill>
                  <a:schemeClr val="tx1">
                    <a:lumMod val="95000"/>
                    <a:lumOff val="5000"/>
                  </a:schemeClr>
                </a:solidFill>
                <a:latin typeface="+mn-ea"/>
              </a:rPr>
              <a:t>福祉避難所受入可能人数</a:t>
            </a:r>
            <a:endParaRPr lang="ja-JP" altLang="en-US" sz="1050" b="0">
              <a:solidFill>
                <a:schemeClr val="tx1">
                  <a:lumMod val="95000"/>
                  <a:lumOff val="5000"/>
                </a:schemeClr>
              </a:solidFill>
              <a:latin typeface="+mn-ea"/>
            </a:endParaRPr>
          </a:p>
        </p:txBody>
      </p:sp>
      <p:sp>
        <p:nvSpPr>
          <p:cNvPr id="1155" name="四角形 177"/>
          <p:cNvSpPr/>
          <p:nvPr/>
        </p:nvSpPr>
        <p:spPr>
          <a:xfrm>
            <a:off x="8958639" y="6993162"/>
            <a:ext cx="3672204" cy="467995"/>
          </a:xfrm>
          <a:prstGeom prst="rect">
            <a:avLst/>
          </a:prstGeom>
          <a:solidFill>
            <a:srgbClr val="FFC0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0">
                <a:solidFill>
                  <a:schemeClr val="tx1">
                    <a:lumMod val="95000"/>
                    <a:lumOff val="5000"/>
                  </a:schemeClr>
                </a:solidFill>
                <a:latin typeface="+mn-ea"/>
              </a:rPr>
              <a:t>特別支援学校への消費生活出前講座の回数／</a:t>
            </a:r>
            <a:r>
              <a:rPr lang="ja-JP" altLang="en-US" sz="1050" b="0">
                <a:solidFill>
                  <a:schemeClr val="tx1">
                    <a:lumMod val="95000"/>
                    <a:lumOff val="5000"/>
                  </a:schemeClr>
                </a:solidFill>
                <a:latin typeface="+mn-ea"/>
              </a:rPr>
              <a:t>集落活動センターでの消費生活出前講座の回数</a:t>
            </a:r>
            <a:endParaRPr lang="ja-JP" altLang="en-US" sz="1050" b="0">
              <a:solidFill>
                <a:schemeClr val="tx1">
                  <a:lumMod val="95000"/>
                  <a:lumOff val="5000"/>
                </a:schemeClr>
              </a:solidFill>
              <a:latin typeface="+mn-ea"/>
            </a:endParaRPr>
          </a:p>
        </p:txBody>
      </p:sp>
      <p:sp>
        <p:nvSpPr>
          <p:cNvPr id="1156" name="四角形 178"/>
          <p:cNvSpPr/>
          <p:nvPr/>
        </p:nvSpPr>
        <p:spPr>
          <a:xfrm>
            <a:off x="2459647" y="3314057"/>
            <a:ext cx="3672204" cy="431800"/>
          </a:xfrm>
          <a:prstGeom prst="rect">
            <a:avLst/>
          </a:prstGeom>
          <a:solidFill>
            <a:srgbClr val="FFC0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0">
                <a:solidFill>
                  <a:schemeClr val="tx1">
                    <a:lumMod val="95000"/>
                    <a:lumOff val="5000"/>
                  </a:schemeClr>
                </a:solidFill>
              </a:rPr>
              <a:t>中核機関設置市町村数／成年後見制度利用促進基本計画策定市町村数</a:t>
            </a:r>
            <a:endParaRPr lang="ja-JP" altLang="en-US" sz="1050" b="0">
              <a:solidFill>
                <a:schemeClr val="tx1">
                  <a:lumMod val="95000"/>
                  <a:lumOff val="5000"/>
                </a:schemeClr>
              </a:solidFill>
            </a:endParaRPr>
          </a:p>
        </p:txBody>
      </p:sp>
      <p:sp>
        <p:nvSpPr>
          <p:cNvPr id="1157" name="四角形 179"/>
          <p:cNvSpPr/>
          <p:nvPr/>
        </p:nvSpPr>
        <p:spPr>
          <a:xfrm>
            <a:off x="2457563" y="3797017"/>
            <a:ext cx="3672204" cy="431800"/>
          </a:xfrm>
          <a:prstGeom prst="rect">
            <a:avLst/>
          </a:prstGeom>
          <a:solidFill>
            <a:srgbClr val="FFC0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0">
                <a:solidFill>
                  <a:schemeClr val="tx1">
                    <a:lumMod val="95000"/>
                    <a:lumOff val="5000"/>
                  </a:schemeClr>
                </a:solidFill>
              </a:rPr>
              <a:t>包括的な支援体制の整備に取り組む市町村数／地域共生社会ポータルサイト閲覧者数</a:t>
            </a:r>
            <a:endParaRPr lang="ja-JP" altLang="en-US" sz="1050" b="0">
              <a:solidFill>
                <a:schemeClr val="tx1">
                  <a:lumMod val="95000"/>
                  <a:lumOff val="5000"/>
                </a:schemeClr>
              </a:solidFill>
            </a:endParaRPr>
          </a:p>
        </p:txBody>
      </p:sp>
      <p:sp>
        <p:nvSpPr>
          <p:cNvPr id="1158" name="テキスト 171"/>
          <p:cNvSpPr txBox="1"/>
          <p:nvPr/>
        </p:nvSpPr>
        <p:spPr>
          <a:xfrm>
            <a:off x="11779488" y="-49997"/>
            <a:ext cx="1862439" cy="368439"/>
          </a:xfrm>
          <a:prstGeom prst="rect">
            <a:avLst/>
          </a:prstGeom>
        </p:spPr>
        <p:txBody>
          <a:bodyPr wrap="square">
            <a:spAutoFit/>
          </a:bodyPr>
          <a:p>
            <a:pPr>
              <a:defRPr lang="ja-JP" altLang="en-US"/>
            </a:pPr>
            <a:r>
              <a:rPr lang="ja-JP" altLang="en-US" b="1">
                <a:solidFill>
                  <a:schemeClr val="bg1"/>
                </a:solidFill>
              </a:rPr>
              <a:t>資料３</a:t>
            </a:r>
            <a:endParaRPr lang="ja-JP" altLang="en-US" b="1">
              <a:solidFill>
                <a:schemeClr val="bg1"/>
              </a:solidFill>
            </a:endParaRPr>
          </a:p>
        </p:txBody>
      </p:sp>
      <p:sp>
        <p:nvSpPr>
          <p:cNvPr id="1159" name="四角形 171"/>
          <p:cNvSpPr/>
          <p:nvPr/>
        </p:nvSpPr>
        <p:spPr>
          <a:xfrm>
            <a:off x="2447180" y="6889123"/>
            <a:ext cx="3672204" cy="612140"/>
          </a:xfrm>
          <a:prstGeom prst="rect">
            <a:avLst/>
          </a:prstGeom>
          <a:solidFill>
            <a:srgbClr val="FFC0A0"/>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ctr"/>
          <a:p>
            <a:pPr algn="l">
              <a:defRPr lang="ja-JP" altLang="en-US"/>
            </a:pPr>
            <a:r>
              <a:rPr lang="ja-JP" altLang="en-US" sz="1050" b="0">
                <a:solidFill>
                  <a:schemeClr val="tx1">
                    <a:lumMod val="95000"/>
                    <a:lumOff val="5000"/>
                  </a:schemeClr>
                </a:solidFill>
              </a:rPr>
              <a:t>障害のある人の芸術文化を鑑賞する機会の創出／有資格指導者数（</a:t>
            </a:r>
            <a:r>
              <a:rPr lang="ja-JP" altLang="en-US" sz="1050" b="0">
                <a:solidFill>
                  <a:schemeClr val="tx1">
                    <a:lumMod val="95000"/>
                    <a:lumOff val="5000"/>
                  </a:schemeClr>
                </a:solidFill>
              </a:rPr>
              <a:t>障害者スポーツ指導員）</a:t>
            </a:r>
            <a:r>
              <a:rPr lang="ja-JP" altLang="en-US" sz="1050" b="0">
                <a:solidFill>
                  <a:schemeClr val="tx1">
                    <a:lumMod val="95000"/>
                    <a:lumOff val="5000"/>
                  </a:schemeClr>
                </a:solidFill>
              </a:rPr>
              <a:t>／スポーツ活動をすることができる団体数　等</a:t>
            </a:r>
            <a:endParaRPr lang="ja-JP" altLang="en-US" sz="1050" b="0">
              <a:solidFill>
                <a:schemeClr val="tx1">
                  <a:lumMod val="95000"/>
                  <a:lumOff val="5000"/>
                </a:schemeClr>
              </a:solidFill>
            </a:endParaRPr>
          </a:p>
        </p:txBody>
      </p:sp>
      <p:grpSp>
        <p:nvGrpSpPr>
          <p:cNvPr id="1160" name="グループ 248"/>
          <p:cNvGrpSpPr/>
          <p:nvPr/>
        </p:nvGrpSpPr>
        <p:grpSpPr>
          <a:xfrm>
            <a:off x="1158599" y="7939218"/>
            <a:ext cx="1979930" cy="1610663"/>
            <a:chOff x="9272705" y="2229139"/>
            <a:chExt cx="1925074" cy="1610663"/>
          </a:xfrm>
        </p:grpSpPr>
        <p:pic>
          <p:nvPicPr>
            <p:cNvPr id="1161" name="図 175"/>
            <p:cNvPicPr>
              <a:picLocks noChangeAspect="1"/>
            </p:cNvPicPr>
            <p:nvPr/>
          </p:nvPicPr>
          <p:blipFill>
            <a:blip r:embed="rId2"/>
            <a:stretch>
              <a:fillRect/>
            </a:stretch>
          </p:blipFill>
          <p:spPr>
            <a:xfrm>
              <a:off x="9272705" y="2229139"/>
              <a:ext cx="1925074" cy="1610663"/>
            </a:xfrm>
            <a:prstGeom prst="rect">
              <a:avLst/>
            </a:prstGeom>
          </p:spPr>
        </p:pic>
        <p:sp>
          <p:nvSpPr>
            <p:cNvPr id="1162" name="テキスト 177"/>
            <p:cNvSpPr txBox="1"/>
            <p:nvPr/>
          </p:nvSpPr>
          <p:spPr>
            <a:xfrm>
              <a:off x="9658284" y="2641061"/>
              <a:ext cx="1170394" cy="968603"/>
            </a:xfrm>
            <a:prstGeom prst="rect">
              <a:avLst/>
            </a:prstGeom>
          </p:spPr>
          <p:txBody>
            <a:bodyPr wrap="square">
              <a:spAutoFit/>
            </a:bodyPr>
            <a:p>
              <a:pPr algn="ctr">
                <a:defRPr lang="ja-JP" altLang="en-US"/>
              </a:pPr>
              <a:r>
                <a:rPr lang="ja-JP" altLang="en-US" sz="2800" b="1">
                  <a:solidFill>
                    <a:srgbClr val="002060"/>
                  </a:solidFill>
                  <a:latin typeface="BIZ UDゴシック"/>
                  <a:ea typeface="BIZ UDゴシック"/>
                </a:rPr>
                <a:t>65</a:t>
              </a:r>
              <a:r>
                <a:rPr lang="ja-JP" altLang="en-US" sz="1800" b="1">
                  <a:solidFill>
                    <a:srgbClr val="002060"/>
                  </a:solidFill>
                  <a:latin typeface="BIZ UDゴシック"/>
                  <a:ea typeface="BIZ UDゴシック"/>
                </a:rPr>
                <a:t>%</a:t>
              </a:r>
              <a:endParaRPr lang="ja-JP" altLang="en-US" sz="1200" b="1">
                <a:solidFill>
                  <a:srgbClr val="002060"/>
                </a:solidFill>
                <a:latin typeface="BIZ UDゴシック"/>
                <a:ea typeface="BIZ UDゴシック"/>
              </a:endParaRPr>
            </a:p>
            <a:p>
              <a:pPr algn="ctr">
                <a:defRPr lang="ja-JP" altLang="en-US"/>
              </a:pPr>
              <a:r>
                <a:rPr lang="ja-JP" altLang="en-US" sz="1100" b="1">
                  <a:solidFill>
                    <a:srgbClr val="002060"/>
                  </a:solidFill>
                  <a:latin typeface="BIZ UDゴシック"/>
                  <a:ea typeface="BIZ UDゴシック"/>
                </a:rPr>
                <a:t>(54.4</a:t>
              </a:r>
              <a:r>
                <a:rPr lang="ja-JP" altLang="en-US" sz="1100" b="1">
                  <a:solidFill>
                    <a:srgbClr val="002060"/>
                  </a:solidFill>
                  <a:latin typeface="BIZ UDゴシック"/>
                  <a:ea typeface="BIZ UDゴシック"/>
                </a:rPr>
                <a:t>%</a:t>
              </a:r>
              <a:r>
                <a:rPr lang="ja-JP" altLang="en-US" sz="1100" b="1">
                  <a:solidFill>
                    <a:srgbClr val="002060"/>
                  </a:solidFill>
                  <a:latin typeface="BIZ UDゴシック"/>
                  <a:ea typeface="BIZ UDゴシック"/>
                </a:rPr>
                <a:t>)</a:t>
              </a:r>
              <a:endParaRPr lang="ja-JP" altLang="en-US" sz="1100" b="1">
                <a:solidFill>
                  <a:srgbClr val="002060"/>
                </a:solidFill>
                <a:latin typeface="BIZ UDゴシック"/>
                <a:ea typeface="BIZ UDゴシック"/>
              </a:endParaRPr>
            </a:p>
            <a:p>
              <a:pPr algn="ctr">
                <a:defRPr lang="ja-JP" altLang="en-US"/>
              </a:pPr>
              <a:endParaRPr lang="ja-JP" altLang="en-US" sz="1800" b="1">
                <a:solidFill>
                  <a:srgbClr val="002060"/>
                </a:solidFill>
                <a:latin typeface="BIZ UDゴシック"/>
                <a:ea typeface="BIZ UDゴシック"/>
              </a:endParaRPr>
            </a:p>
          </p:txBody>
        </p:sp>
      </p:grpSp>
      <p:sp>
        <p:nvSpPr>
          <p:cNvPr id="1163" name="テキスト 178"/>
          <p:cNvSpPr txBox="1"/>
          <p:nvPr/>
        </p:nvSpPr>
        <p:spPr>
          <a:xfrm>
            <a:off x="3270709" y="9108944"/>
            <a:ext cx="1634367" cy="337661"/>
          </a:xfrm>
          <a:prstGeom prst="rect">
            <a:avLst/>
          </a:prstGeom>
        </p:spPr>
        <p:txBody>
          <a:bodyPr wrap="square">
            <a:spAutoFit/>
          </a:bodyPr>
          <a:p>
            <a:pPr>
              <a:defRPr lang="ja-JP" altLang="en-US"/>
            </a:pPr>
            <a:r>
              <a:rPr lang="ja-JP" altLang="en-US" sz="800"/>
              <a:t> ※当事者アンケート調査</a:t>
            </a:r>
            <a:endParaRPr lang="ja-JP" altLang="en-US" sz="800"/>
          </a:p>
          <a:p>
            <a:pPr>
              <a:defRPr lang="ja-JP" altLang="en-US"/>
            </a:pPr>
            <a:r>
              <a:rPr lang="ja-JP" altLang="en-US" sz="800"/>
              <a:t>　（カッコ内はR4数値）</a:t>
            </a:r>
            <a:endParaRPr lang="ja-JP" altLang="en-US" sz="800"/>
          </a:p>
        </p:txBody>
      </p:sp>
      <p:sp>
        <p:nvSpPr>
          <p:cNvPr id="1164" name="テキスト 179"/>
          <p:cNvSpPr txBox="1"/>
          <p:nvPr/>
        </p:nvSpPr>
        <p:spPr>
          <a:xfrm>
            <a:off x="146571" y="9108925"/>
            <a:ext cx="1379861" cy="337661"/>
          </a:xfrm>
          <a:prstGeom prst="rect">
            <a:avLst/>
          </a:prstGeom>
        </p:spPr>
        <p:txBody>
          <a:bodyPr wrap="square">
            <a:spAutoFit/>
          </a:bodyPr>
          <a:p>
            <a:pPr>
              <a:defRPr lang="ja-JP" altLang="en-US"/>
            </a:pPr>
            <a:r>
              <a:rPr lang="ja-JP" altLang="en-US" sz="800"/>
              <a:t>※当事者アンケート調査</a:t>
            </a:r>
            <a:endParaRPr lang="ja-JP" altLang="en-US" sz="800"/>
          </a:p>
          <a:p>
            <a:pPr>
              <a:defRPr lang="ja-JP" altLang="en-US"/>
            </a:pPr>
            <a:r>
              <a:rPr lang="ja-JP" altLang="en-US" sz="800"/>
              <a:t> （カッコ内はR4数値）</a:t>
            </a:r>
            <a:endParaRPr lang="ja-JP" altLang="en-US" sz="800"/>
          </a:p>
        </p:txBody>
      </p:sp>
      <p:sp>
        <p:nvSpPr>
          <p:cNvPr id="1165" name="テキスト 180"/>
          <p:cNvSpPr txBox="1"/>
          <p:nvPr/>
        </p:nvSpPr>
        <p:spPr>
          <a:xfrm>
            <a:off x="6675513" y="9075593"/>
            <a:ext cx="1634367" cy="337661"/>
          </a:xfrm>
          <a:prstGeom prst="rect">
            <a:avLst/>
          </a:prstGeom>
        </p:spPr>
        <p:txBody>
          <a:bodyPr wrap="square">
            <a:spAutoFit/>
          </a:bodyPr>
          <a:p>
            <a:pPr>
              <a:defRPr lang="ja-JP" altLang="en-US"/>
            </a:pPr>
            <a:r>
              <a:rPr lang="ja-JP" altLang="en-US" sz="800"/>
              <a:t>※県民意識調査</a:t>
            </a:r>
            <a:endParaRPr lang="ja-JP" altLang="en-US" sz="800"/>
          </a:p>
          <a:p>
            <a:pPr>
              <a:defRPr lang="ja-JP" altLang="en-US"/>
            </a:pPr>
            <a:r>
              <a:rPr lang="ja-JP" altLang="en-US" sz="800"/>
              <a:t>　（カッコ内はR4数値）</a:t>
            </a:r>
            <a:endParaRPr lang="ja-JP" altLang="en-US" sz="800"/>
          </a:p>
        </p:txBody>
      </p:sp>
      <p:sp>
        <p:nvSpPr>
          <p:cNvPr id="1166" name="四角形 193"/>
          <p:cNvSpPr/>
          <p:nvPr/>
        </p:nvSpPr>
        <p:spPr>
          <a:xfrm>
            <a:off x="67829" y="1314038"/>
            <a:ext cx="12672060" cy="284659"/>
          </a:xfrm>
          <a:prstGeom prst="rect">
            <a:avLst/>
          </a:prstGeom>
          <a:solidFill>
            <a:srgbClr val="6079AC"/>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b="1"/>
          </a:p>
        </p:txBody>
      </p:sp>
      <p:sp>
        <p:nvSpPr>
          <p:cNvPr id="1167" name="四角形 262"/>
          <p:cNvSpPr/>
          <p:nvPr/>
        </p:nvSpPr>
        <p:spPr>
          <a:xfrm>
            <a:off x="93226" y="7917297"/>
            <a:ext cx="12635865" cy="1597506"/>
          </a:xfrm>
          <a:prstGeom prst="rect">
            <a:avLst/>
          </a:prstGeom>
          <a:noFill/>
          <a:ln w="50800" cap="flat" cmpd="sng" algn="ctr">
            <a:solidFill>
              <a:srgbClr val="6079AC"/>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b="1"/>
          </a:p>
        </p:txBody>
      </p:sp>
      <p:sp>
        <p:nvSpPr>
          <p:cNvPr id="1168" name="四角形 194"/>
          <p:cNvSpPr/>
          <p:nvPr/>
        </p:nvSpPr>
        <p:spPr>
          <a:xfrm>
            <a:off x="64350" y="7687128"/>
            <a:ext cx="12689840" cy="290190"/>
          </a:xfrm>
          <a:prstGeom prst="rect">
            <a:avLst/>
          </a:prstGeom>
          <a:solidFill>
            <a:srgbClr val="6079AC"/>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1600" b="1"/>
              <a:t>参考指標</a:t>
            </a:r>
            <a:r>
              <a:rPr lang="ja-JP" altLang="en-US" sz="1400" b="1"/>
              <a:t>（</a:t>
            </a:r>
            <a:r>
              <a:rPr lang="ja-JP" altLang="en-US" sz="1400" b="1"/>
              <a:t>本計画期間中（R5～R11）に目指す姿）</a:t>
            </a:r>
            <a:endParaRPr lang="ja-JP" altLang="en-US" sz="1400" b="1"/>
          </a:p>
        </p:txBody>
      </p:sp>
      <p:grpSp>
        <p:nvGrpSpPr>
          <p:cNvPr id="1169" name="グループ 254"/>
          <p:cNvGrpSpPr/>
          <p:nvPr/>
        </p:nvGrpSpPr>
        <p:grpSpPr>
          <a:xfrm>
            <a:off x="10800070" y="7927399"/>
            <a:ext cx="2004096" cy="1619885"/>
            <a:chOff x="10852681" y="7568054"/>
            <a:chExt cx="2004096" cy="1676779"/>
          </a:xfrm>
        </p:grpSpPr>
        <p:pic>
          <p:nvPicPr>
            <p:cNvPr id="1170" name="図 263"/>
            <p:cNvPicPr>
              <a:picLocks noChangeAspect="1"/>
            </p:cNvPicPr>
            <p:nvPr/>
          </p:nvPicPr>
          <p:blipFill>
            <a:blip r:embed="rId3"/>
            <a:stretch>
              <a:fillRect/>
            </a:stretch>
          </p:blipFill>
          <p:spPr>
            <a:xfrm>
              <a:off x="10852681" y="7568054"/>
              <a:ext cx="2004096" cy="1676779"/>
            </a:xfrm>
            <a:prstGeom prst="rect">
              <a:avLst/>
            </a:prstGeom>
          </p:spPr>
        </p:pic>
        <p:sp>
          <p:nvSpPr>
            <p:cNvPr id="1171" name="テキスト 264"/>
            <p:cNvSpPr txBox="1"/>
            <p:nvPr/>
          </p:nvSpPr>
          <p:spPr>
            <a:xfrm>
              <a:off x="11274833" y="8006977"/>
              <a:ext cx="1170394" cy="1002623"/>
            </a:xfrm>
            <a:prstGeom prst="rect">
              <a:avLst/>
            </a:prstGeom>
          </p:spPr>
          <p:txBody>
            <a:bodyPr wrap="square">
              <a:spAutoFit/>
            </a:bodyPr>
            <a:p>
              <a:pPr algn="ctr">
                <a:defRPr lang="ja-JP" altLang="en-US"/>
              </a:pPr>
              <a:r>
                <a:rPr lang="ja-JP" altLang="en-US" sz="2800" b="1">
                  <a:solidFill>
                    <a:srgbClr val="002060"/>
                  </a:solidFill>
                  <a:latin typeface="BIZ UDゴシック"/>
                  <a:ea typeface="BIZ UDゴシック"/>
                </a:rPr>
                <a:t>50</a:t>
              </a:r>
              <a:r>
                <a:rPr lang="ja-JP" altLang="en-US" sz="1800" b="1">
                  <a:solidFill>
                    <a:srgbClr val="002060"/>
                  </a:solidFill>
                  <a:latin typeface="BIZ UDゴシック"/>
                  <a:ea typeface="BIZ UDゴシック"/>
                </a:rPr>
                <a:t>%</a:t>
              </a:r>
              <a:endParaRPr lang="ja-JP" altLang="en-US" sz="1200" b="1">
                <a:solidFill>
                  <a:srgbClr val="002060"/>
                </a:solidFill>
                <a:latin typeface="BIZ UDゴシック"/>
                <a:ea typeface="BIZ UDゴシック"/>
              </a:endParaRPr>
            </a:p>
            <a:p>
              <a:pPr algn="ctr">
                <a:defRPr lang="ja-JP" altLang="en-US"/>
              </a:pPr>
              <a:r>
                <a:rPr lang="ja-JP" altLang="en-US" sz="1100" b="1">
                  <a:solidFill>
                    <a:srgbClr val="002060"/>
                  </a:solidFill>
                  <a:latin typeface="BIZ UDゴシック"/>
                  <a:ea typeface="BIZ UDゴシック"/>
                </a:rPr>
                <a:t>(12</a:t>
              </a:r>
              <a:r>
                <a:rPr lang="ja-JP" altLang="en-US" sz="1100" b="1">
                  <a:solidFill>
                    <a:srgbClr val="002060"/>
                  </a:solidFill>
                  <a:latin typeface="BIZ UDゴシック"/>
                  <a:ea typeface="BIZ UDゴシック"/>
                </a:rPr>
                <a:t>.4</a:t>
              </a:r>
              <a:r>
                <a:rPr lang="ja-JP" altLang="en-US" sz="1100" b="1">
                  <a:solidFill>
                    <a:srgbClr val="002060"/>
                  </a:solidFill>
                  <a:latin typeface="BIZ UDゴシック"/>
                  <a:ea typeface="BIZ UDゴシック"/>
                </a:rPr>
                <a:t>%</a:t>
              </a:r>
              <a:r>
                <a:rPr lang="ja-JP" altLang="en-US" sz="1100" b="1">
                  <a:solidFill>
                    <a:srgbClr val="002060"/>
                  </a:solidFill>
                  <a:latin typeface="BIZ UDゴシック"/>
                  <a:ea typeface="BIZ UDゴシック"/>
                </a:rPr>
                <a:t>)</a:t>
              </a:r>
              <a:endParaRPr lang="ja-JP" altLang="en-US" sz="1100" b="1">
                <a:solidFill>
                  <a:srgbClr val="002060"/>
                </a:solidFill>
                <a:latin typeface="BIZ UDゴシック"/>
                <a:ea typeface="BIZ UDゴシック"/>
              </a:endParaRPr>
            </a:p>
            <a:p>
              <a:pPr algn="ctr">
                <a:defRPr lang="ja-JP" altLang="en-US"/>
              </a:pPr>
              <a:endParaRPr lang="ja-JP" altLang="en-US" sz="1800" b="1">
                <a:solidFill>
                  <a:srgbClr val="002060"/>
                </a:solidFill>
                <a:latin typeface="BIZ UDゴシック"/>
                <a:ea typeface="BIZ UDゴシック"/>
              </a:endParaRPr>
            </a:p>
          </p:txBody>
        </p:sp>
      </p:grpSp>
      <p:sp>
        <p:nvSpPr>
          <p:cNvPr id="1172" name="テキスト 265"/>
          <p:cNvSpPr txBox="1"/>
          <p:nvPr/>
        </p:nvSpPr>
        <p:spPr>
          <a:xfrm>
            <a:off x="9781663" y="9089894"/>
            <a:ext cx="1634367" cy="337661"/>
          </a:xfrm>
          <a:prstGeom prst="rect">
            <a:avLst/>
          </a:prstGeom>
        </p:spPr>
        <p:txBody>
          <a:bodyPr wrap="square">
            <a:spAutoFit/>
          </a:bodyPr>
          <a:p>
            <a:pPr>
              <a:defRPr lang="ja-JP" altLang="en-US"/>
            </a:pPr>
            <a:r>
              <a:rPr lang="ja-JP" altLang="en-US" sz="800"/>
              <a:t>※当事者アンケート調査</a:t>
            </a:r>
            <a:endParaRPr lang="ja-JP" altLang="en-US" sz="800"/>
          </a:p>
          <a:p>
            <a:pPr>
              <a:defRPr lang="ja-JP" altLang="en-US"/>
            </a:pPr>
            <a:r>
              <a:rPr lang="ja-JP" altLang="en-US" sz="800"/>
              <a:t> （カッコ内はR4数値）</a:t>
            </a:r>
            <a:endParaRPr lang="ja-JP" altLang="en-US" sz="800"/>
          </a:p>
        </p:txBody>
      </p:sp>
      <p:sp>
        <p:nvSpPr>
          <p:cNvPr id="1173" name="図形 395"/>
          <p:cNvSpPr/>
          <p:nvPr/>
        </p:nvSpPr>
        <p:spPr>
          <a:xfrm>
            <a:off x="2196601" y="7579325"/>
            <a:ext cx="1511353" cy="396240"/>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sp>
        <p:nvSpPr>
          <p:cNvPr id="1174" name="図形 396"/>
          <p:cNvSpPr/>
          <p:nvPr/>
        </p:nvSpPr>
        <p:spPr>
          <a:xfrm>
            <a:off x="9087493" y="7558947"/>
            <a:ext cx="1511353" cy="396240"/>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sp>
        <p:nvSpPr>
          <p:cNvPr id="1175" name="テキスト 397"/>
          <p:cNvSpPr txBox="1"/>
          <p:nvPr/>
        </p:nvSpPr>
        <p:spPr>
          <a:xfrm>
            <a:off x="2380478" y="2409825"/>
            <a:ext cx="3803949" cy="214551"/>
          </a:xfrm>
          <a:prstGeom prst="rect">
            <a:avLst/>
          </a:prstGeom>
        </p:spPr>
        <p:txBody>
          <a:bodyPr wrap="square">
            <a:spAutoFit/>
          </a:bodyPr>
          <a:p>
            <a:pPr>
              <a:defRPr lang="ja-JP" altLang="en-US"/>
            </a:pPr>
            <a:r>
              <a:rPr lang="ja-JP" altLang="en-US" sz="800">
                <a:latin typeface="+mn-ea"/>
                <a:ea typeface="+mn-ea"/>
              </a:rPr>
              <a:t>※KPI（評価指標）:目標に対して施策が達成されているかを定量的に示す指標</a:t>
            </a:r>
            <a:endParaRPr lang="ja-JP" altLang="en-US" sz="800">
              <a:latin typeface="+mn-ea"/>
              <a:ea typeface="+mn-ea"/>
            </a:endParaRPr>
          </a:p>
        </p:txBody>
      </p:sp>
      <p:grpSp>
        <p:nvGrpSpPr>
          <p:cNvPr id="1176" name="グループ 398"/>
          <p:cNvGrpSpPr/>
          <p:nvPr/>
        </p:nvGrpSpPr>
        <p:grpSpPr>
          <a:xfrm>
            <a:off x="4423929" y="7939218"/>
            <a:ext cx="1979930" cy="1610663"/>
            <a:chOff x="9272705" y="2229139"/>
            <a:chExt cx="1925074" cy="1610663"/>
          </a:xfrm>
        </p:grpSpPr>
        <p:pic>
          <p:nvPicPr>
            <p:cNvPr id="1177" name="図 175"/>
            <p:cNvPicPr>
              <a:picLocks noChangeAspect="1"/>
            </p:cNvPicPr>
            <p:nvPr/>
          </p:nvPicPr>
          <p:blipFill>
            <a:blip r:embed="rId2"/>
            <a:stretch>
              <a:fillRect/>
            </a:stretch>
          </p:blipFill>
          <p:spPr>
            <a:xfrm>
              <a:off x="9272705" y="2229139"/>
              <a:ext cx="1925074" cy="1610663"/>
            </a:xfrm>
            <a:prstGeom prst="rect">
              <a:avLst/>
            </a:prstGeom>
          </p:spPr>
        </p:pic>
        <p:sp>
          <p:nvSpPr>
            <p:cNvPr id="1178" name="テキスト 177"/>
            <p:cNvSpPr txBox="1"/>
            <p:nvPr/>
          </p:nvSpPr>
          <p:spPr>
            <a:xfrm>
              <a:off x="9658284" y="2641061"/>
              <a:ext cx="1170394" cy="968603"/>
            </a:xfrm>
            <a:prstGeom prst="rect">
              <a:avLst/>
            </a:prstGeom>
          </p:spPr>
          <p:txBody>
            <a:bodyPr wrap="square">
              <a:spAutoFit/>
            </a:bodyPr>
            <a:p>
              <a:pPr algn="ctr">
                <a:defRPr lang="ja-JP" altLang="en-US"/>
              </a:pPr>
              <a:r>
                <a:rPr lang="ja-JP" altLang="en-US" sz="2800" b="1">
                  <a:solidFill>
                    <a:srgbClr val="002060"/>
                  </a:solidFill>
                  <a:latin typeface="BIZ UDゴシック"/>
                  <a:ea typeface="BIZ UDゴシック"/>
                </a:rPr>
                <a:t>65</a:t>
              </a:r>
              <a:r>
                <a:rPr lang="ja-JP" altLang="en-US" sz="1800" b="1">
                  <a:solidFill>
                    <a:srgbClr val="002060"/>
                  </a:solidFill>
                  <a:latin typeface="BIZ UDゴシック"/>
                  <a:ea typeface="BIZ UDゴシック"/>
                </a:rPr>
                <a:t>%</a:t>
              </a:r>
              <a:endParaRPr lang="ja-JP" altLang="en-US" sz="1200" b="1">
                <a:solidFill>
                  <a:srgbClr val="002060"/>
                </a:solidFill>
                <a:latin typeface="BIZ UDゴシック"/>
                <a:ea typeface="BIZ UDゴシック"/>
              </a:endParaRPr>
            </a:p>
            <a:p>
              <a:pPr algn="ctr">
                <a:defRPr lang="ja-JP" altLang="en-US"/>
              </a:pPr>
              <a:r>
                <a:rPr lang="ja-JP" altLang="en-US" sz="1100" b="1">
                  <a:solidFill>
                    <a:srgbClr val="002060"/>
                  </a:solidFill>
                  <a:latin typeface="BIZ UDゴシック"/>
                  <a:ea typeface="BIZ UDゴシック"/>
                </a:rPr>
                <a:t>(54.1</a:t>
              </a:r>
              <a:r>
                <a:rPr lang="ja-JP" altLang="en-US" sz="1100" b="1">
                  <a:solidFill>
                    <a:srgbClr val="002060"/>
                  </a:solidFill>
                  <a:latin typeface="BIZ UDゴシック"/>
                  <a:ea typeface="BIZ UDゴシック"/>
                </a:rPr>
                <a:t>%</a:t>
              </a:r>
              <a:r>
                <a:rPr lang="ja-JP" altLang="en-US" sz="1100" b="1">
                  <a:solidFill>
                    <a:srgbClr val="002060"/>
                  </a:solidFill>
                  <a:latin typeface="BIZ UDゴシック"/>
                  <a:ea typeface="BIZ UDゴシック"/>
                </a:rPr>
                <a:t>)</a:t>
              </a:r>
              <a:endParaRPr lang="ja-JP" altLang="en-US" sz="1100" b="1">
                <a:solidFill>
                  <a:srgbClr val="002060"/>
                </a:solidFill>
                <a:latin typeface="BIZ UDゴシック"/>
                <a:ea typeface="BIZ UDゴシック"/>
              </a:endParaRPr>
            </a:p>
            <a:p>
              <a:pPr algn="ctr">
                <a:defRPr lang="ja-JP" altLang="en-US"/>
              </a:pPr>
              <a:endParaRPr lang="ja-JP" altLang="en-US" sz="1800" b="1">
                <a:solidFill>
                  <a:srgbClr val="002060"/>
                </a:solidFill>
                <a:latin typeface="BIZ UDゴシック"/>
                <a:ea typeface="BIZ UDゴシック"/>
              </a:endParaRPr>
            </a:p>
          </p:txBody>
        </p:sp>
      </p:grpSp>
    </p:spTree>
  </p:cSld>
  <p:clrMapOvr>
    <a:masterClrMapping/>
  </p:clrMapOvr>
</p:sld>
</file>

<file path=ppt/theme/theme1.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ula">
      <a:majorFont>
        <a:latin typeface="Verdana"/>
        <a:ea typeface="BIZ UDゴシック"/>
        <a:cs typeface=""/>
      </a:majorFont>
      <a:minorFont>
        <a:latin typeface="Verdana"/>
        <a:ea typeface="BIZ UDゴシック"/>
        <a:cs typeface=""/>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Application>JUST Focus</Application>
  <AppVersion>4.1.2</AppVersion>
  <PresentationFormat>ユーザー設定</PresentationFormat>
  <Slides>1</Slides>
  <Notes>1</Notes>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creator>429289</dc:creator>
  <cp:lastModifiedBy>906627</cp:lastModifiedBy>
  <dcterms:created xsi:type="dcterms:W3CDTF">2022-12-09T01:44:05Z</dcterms:created>
  <dcterms:modified xsi:type="dcterms:W3CDTF">2023-02-09T04:33:37Z</dcterms:modified>
  <cp:revision>80</cp:revision>
</cp:coreProperties>
</file>

<file path=docProps/custom.xml><?xml version="1.0" encoding="utf-8"?>
<Properties xmlns:vt="http://schemas.openxmlformats.org/officeDocument/2006/docPropsVTypes" xmlns="http://schemas.openxmlformats.org/officeDocument/2006/custom-properties"/>
</file>