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955" r:id="rId2"/>
  </p:sldMasterIdLst>
  <p:notesMasterIdLst>
    <p:notesMasterId r:id="rId3"/>
  </p:notesMasterIdLst>
  <p:handoutMasterIdLst>
    <p:handoutMasterId r:id="rId4"/>
  </p:handoutMasterIdLst>
  <p:sldIdLst>
    <p:sldId id="295" r:id="rId5"/>
  </p:sldIdLst>
  <p:sldSz cx="9906000" cy="6858000" type="A4"/>
  <p:notesSz cx="6858000" cy="9144000"/>
  <p:defaultTextStyle>
    <a:defPPr>
      <a:defRPr lang="ja-JP"/>
    </a:defPPr>
    <a:lvl1pPr algn="l" defTabSz="911225" rtl="0" fontAlgn="base">
      <a:spcBef>
        <a:spcPct val="0"/>
      </a:spcBef>
      <a:spcAft>
        <a:spcPct val="0"/>
      </a:spcAft>
      <a:defRPr kumimoji="1" kern="1200">
        <a:solidFill>
          <a:schemeClr val="tx1"/>
        </a:solidFill>
        <a:latin typeface="Arial" charset="0"/>
        <a:ea typeface="ＭＳ Ｐゴシック" charset="-128"/>
        <a:cs typeface="+mn-cs"/>
      </a:defRPr>
    </a:lvl1pPr>
    <a:lvl2pPr marL="454025" indent="3175" algn="l" defTabSz="911225" rtl="0" fontAlgn="base">
      <a:spcBef>
        <a:spcPct val="0"/>
      </a:spcBef>
      <a:spcAft>
        <a:spcPct val="0"/>
      </a:spcAft>
      <a:defRPr kumimoji="1" kern="1200">
        <a:solidFill>
          <a:schemeClr val="tx1"/>
        </a:solidFill>
        <a:latin typeface="Arial" charset="0"/>
        <a:ea typeface="ＭＳ Ｐゴシック" charset="-128"/>
        <a:cs typeface="+mn-cs"/>
      </a:defRPr>
    </a:lvl2pPr>
    <a:lvl3pPr marL="911225" indent="3175" algn="l" defTabSz="911225" rtl="0" fontAlgn="base">
      <a:spcBef>
        <a:spcPct val="0"/>
      </a:spcBef>
      <a:spcAft>
        <a:spcPct val="0"/>
      </a:spcAft>
      <a:defRPr kumimoji="1" kern="1200">
        <a:solidFill>
          <a:schemeClr val="tx1"/>
        </a:solidFill>
        <a:latin typeface="Arial" charset="0"/>
        <a:ea typeface="ＭＳ Ｐゴシック" charset="-128"/>
        <a:cs typeface="+mn-cs"/>
      </a:defRPr>
    </a:lvl3pPr>
    <a:lvl4pPr marL="1368425" indent="3175" algn="l" defTabSz="911225" rtl="0" fontAlgn="base">
      <a:spcBef>
        <a:spcPct val="0"/>
      </a:spcBef>
      <a:spcAft>
        <a:spcPct val="0"/>
      </a:spcAft>
      <a:defRPr kumimoji="1" kern="1200">
        <a:solidFill>
          <a:schemeClr val="tx1"/>
        </a:solidFill>
        <a:latin typeface="Arial" charset="0"/>
        <a:ea typeface="ＭＳ Ｐゴシック" charset="-128"/>
        <a:cs typeface="+mn-cs"/>
      </a:defRPr>
    </a:lvl4pPr>
    <a:lvl5pPr marL="1825625" indent="3175" algn="l" defTabSz="911225"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B4E9"/>
    <a:srgbClr val="E983CC"/>
    <a:srgbClr val="A5F416"/>
    <a:srgbClr val="48F01A"/>
    <a:srgbClr val="006C00"/>
    <a:srgbClr val="C05350"/>
    <a:srgbClr val="F99973"/>
    <a:srgbClr val="79F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中間スタイル 3 - アクセント 3">
    <a:wholeTbl>
      <a:tcTxStyle>
        <a:fontRef idx="minor">
          <a:srgbClr val="00000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rgbClr val="000000"/>
        </a:fontRef>
        <a:schemeClr val="lt1"/>
      </a:tcTxStyle>
      <a:tcStyle>
        <a:tcBdr/>
        <a:fill>
          <a:solidFill>
            <a:schemeClr val="accent3"/>
          </a:solidFill>
        </a:fill>
      </a:tcStyle>
    </a:lastCol>
    <a:firstCol>
      <a:tcTxStyle b="on">
        <a:fontRef idx="minor">
          <a:srgbClr val="00000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rgbClr val="000000"/>
        </a:fontRef>
        <a:schemeClr val="dk1"/>
      </a:tcTxStyle>
      <a:tcStyle>
        <a:tcBdr/>
      </a:tcStyle>
    </a:seCell>
    <a:swCell>
      <a:tcTxStyle b="on">
        <a:fontRef idx="minor">
          <a:srgbClr val="000000"/>
        </a:fontRef>
        <a:schemeClr val="dk1"/>
      </a:tcTxStyle>
      <a:tcStyle>
        <a:tcBdr/>
      </a:tcStyle>
    </a:swCell>
    <a:firstRow>
      <a:tcTxStyle b="on">
        <a:fontRef idx="minor">
          <a:srgbClr val="00000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中間スタイル 4 - アクセント 3">
    <a:wholeTbl>
      <a:tcTxStyle>
        <a:fontRef idx="minor">
          <a:srgbClr val="00000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rgbClr val="00000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8034E78-7F5D-4C2E-B375-FC64B27BC917}" styleName="スタイル (濃色) 1">
    <a:wholeTbl>
      <a:tcTxStyle>
        <a:fontRef idx="minor">
          <a:srgbClr val="00000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rgbClr val="00000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rgbClr val="00000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rgbClr val="000000"/>
        </a:fontRef>
        <a:schemeClr val="lt1"/>
      </a:tcTxStyle>
      <a:tcStyle>
        <a:tcBdr/>
        <a:fill>
          <a:solidFill>
            <a:schemeClr val="dk1"/>
          </a:solidFill>
        </a:fill>
      </a:tcStyle>
    </a:firstRow>
  </a:tblStyle>
  <a:tblStyle styleId="{9D7B26C5-4107-4FEC-AEDC-1716B250A1EF}" styleName="スタイル (淡色) 1">
    <a:wholeTbl>
      <a:tcTxStyle>
        <a:fontRef idx="minor">
          <a:srgbClr val="00000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スタイル (淡色) 2">
    <a:wholeTbl>
      <a:tcTxStyle>
        <a:fontRef idx="minor">
          <a:srgbClr val="00000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rgbClr val="00000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restored">
    <p:restoredLeft sz="4269"/>
    <p:restoredTop sz="95396"/>
  </p:normalViewPr>
  <p:slideViewPr>
    <p:cSldViewPr>
      <p:cViewPr>
        <p:scale>
          <a:sx n="80" d="100"/>
          <a:sy n="80" d="100"/>
        </p:scale>
        <p:origin x="-1296"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3006" y="-96"/>
      </p:cViewPr>
      <p:guideLst>
        <p:guide orient="horz" pos="3108"/>
        <p:guide pos="2120"/>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handoutMasters/_rels/handoutMaster1.xml.rels><?xml version="1.0" encoding="UTF-8"?><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13" name="ヘッダー プレースホルダ 1"/>
          <p:cNvSpPr>
            <a:spLocks noGrp="1"/>
          </p:cNvSpPr>
          <p:nvPr>
            <p:ph type="hdr" sz="quarter"/>
          </p:nvPr>
        </p:nvSpPr>
        <p:spPr>
          <a:xfrm>
            <a:off x="1" y="1"/>
            <a:ext cx="2972393" cy="457568"/>
          </a:xfrm>
          <a:prstGeom prst="rect">
            <a:avLst/>
          </a:prstGeom>
        </p:spPr>
        <p:txBody>
          <a:bodyPr vert="horz" lIns="91372" tIns="45690" rIns="91372" bIns="45690" rtlCol="0"/>
          <a:lstStyle>
            <a:lvl1pPr algn="l" defTabSz="905675" fontAlgn="auto">
              <a:spcBef>
                <a:spcPts val="0"/>
              </a:spcBef>
              <a:spcAft>
                <a:spcPts val="0"/>
              </a:spcAft>
              <a:defRPr sz="1200">
                <a:latin typeface="+mn-lt"/>
                <a:ea typeface="+mn-ea"/>
              </a:defRPr>
            </a:lvl1pPr>
          </a:lstStyle>
          <a:p>
            <a:pPr>
              <a:defRPr/>
            </a:pPr>
            <a:endParaRPr lang="ja-JP" altLang="en-US"/>
          </a:p>
        </p:txBody>
      </p:sp>
      <p:sp>
        <p:nvSpPr>
          <p:cNvPr id="1114" name="フッター プレースホルダ 3"/>
          <p:cNvSpPr>
            <a:spLocks noGrp="1"/>
          </p:cNvSpPr>
          <p:nvPr>
            <p:ph type="ftr" sz="quarter" idx="2"/>
          </p:nvPr>
        </p:nvSpPr>
        <p:spPr>
          <a:xfrm>
            <a:off x="1" y="8684961"/>
            <a:ext cx="2972393" cy="457567"/>
          </a:xfrm>
          <a:prstGeom prst="rect">
            <a:avLst/>
          </a:prstGeom>
        </p:spPr>
        <p:txBody>
          <a:bodyPr vert="horz" lIns="91372" tIns="45690" rIns="91372" bIns="45690" rtlCol="0" anchor="b"/>
          <a:lstStyle>
            <a:lvl1pPr algn="l" defTabSz="905675" fontAlgn="auto">
              <a:spcBef>
                <a:spcPts val="0"/>
              </a:spcBef>
              <a:spcAft>
                <a:spcPts val="0"/>
              </a:spcAft>
              <a:defRPr sz="1200">
                <a:latin typeface="+mn-lt"/>
                <a:ea typeface="+mn-ea"/>
              </a:defRPr>
            </a:lvl1pPr>
          </a:lstStyle>
          <a:p>
            <a:pPr>
              <a:defRPr/>
            </a:pPr>
            <a:endParaRPr lang="ja-JP" altLang="en-US"/>
          </a:p>
        </p:txBody>
      </p:sp>
      <p:sp>
        <p:nvSpPr>
          <p:cNvPr id="1115" name="スライド番号プレースホルダ 4"/>
          <p:cNvSpPr>
            <a:spLocks noGrp="1"/>
          </p:cNvSpPr>
          <p:nvPr>
            <p:ph type="sldNum" sz="quarter" idx="3"/>
          </p:nvPr>
        </p:nvSpPr>
        <p:spPr>
          <a:xfrm>
            <a:off x="3885607" y="8684961"/>
            <a:ext cx="2970776" cy="457567"/>
          </a:xfrm>
          <a:prstGeom prst="rect">
            <a:avLst/>
          </a:prstGeom>
        </p:spPr>
        <p:txBody>
          <a:bodyPr vert="horz" lIns="91372" tIns="45690" rIns="91372" bIns="45690" rtlCol="0" anchor="b"/>
          <a:lstStyle>
            <a:lvl1pPr algn="r" defTabSz="905675" fontAlgn="auto">
              <a:spcBef>
                <a:spcPts val="0"/>
              </a:spcBef>
              <a:spcAft>
                <a:spcPts val="0"/>
              </a:spcAft>
              <a:defRPr sz="1200">
                <a:latin typeface="+mn-lt"/>
                <a:ea typeface="+mn-ea"/>
              </a:defRPr>
            </a:lvl1pPr>
          </a:lstStyle>
          <a:p>
            <a:pPr>
              <a:defRPr/>
            </a:pPr>
            <a:fld id="{F8F9941D-2AA3-4B10-8778-9FB680E5497C}" type="slidenum">
              <a:rPr lang="ja-JP" altLang="en-US"/>
              <a:pPr>
                <a:defRPr/>
              </a:pPr>
              <a:t>‹#›</a:t>
            </a:fld>
            <a:endParaRPr lang="ja-JP" altLang="en-US"/>
          </a:p>
        </p:txBody>
      </p:sp>
    </p:spTree>
    <p:extLst>
      <p:ext uri="{BB962C8B-B14F-4D97-AF65-F5344CB8AC3E}">
        <p14:creationId xmlns:p14="http://schemas.microsoft.com/office/powerpoint/2010/main" val="6200702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106" name="ヘッダー プレースホルダ 1"/>
          <p:cNvSpPr>
            <a:spLocks noGrp="1"/>
          </p:cNvSpPr>
          <p:nvPr>
            <p:ph type="hdr" sz="quarter"/>
          </p:nvPr>
        </p:nvSpPr>
        <p:spPr>
          <a:xfrm>
            <a:off x="1" y="1"/>
            <a:ext cx="2972393" cy="457568"/>
          </a:xfrm>
          <a:prstGeom prst="rect">
            <a:avLst/>
          </a:prstGeom>
        </p:spPr>
        <p:txBody>
          <a:bodyPr vert="horz" lIns="91372" tIns="45690" rIns="91372" bIns="45690" rtlCol="0"/>
          <a:lstStyle>
            <a:lvl1pPr algn="l" defTabSz="905675" fontAlgn="auto">
              <a:spcBef>
                <a:spcPts val="0"/>
              </a:spcBef>
              <a:spcAft>
                <a:spcPts val="0"/>
              </a:spcAft>
              <a:defRPr sz="1200">
                <a:latin typeface="+mn-lt"/>
                <a:ea typeface="+mn-ea"/>
              </a:defRPr>
            </a:lvl1pPr>
          </a:lstStyle>
          <a:p>
            <a:pPr>
              <a:defRPr/>
            </a:pPr>
            <a:endParaRPr lang="ja-JP" altLang="en-US"/>
          </a:p>
        </p:txBody>
      </p:sp>
      <p:sp>
        <p:nvSpPr>
          <p:cNvPr id="1107" name="日付プレースホルダ 2"/>
          <p:cNvSpPr>
            <a:spLocks noGrp="1"/>
          </p:cNvSpPr>
          <p:nvPr>
            <p:ph type="dt" idx="1"/>
          </p:nvPr>
        </p:nvSpPr>
        <p:spPr>
          <a:xfrm>
            <a:off x="3885607" y="1"/>
            <a:ext cx="2970776" cy="457568"/>
          </a:xfrm>
          <a:prstGeom prst="rect">
            <a:avLst/>
          </a:prstGeom>
        </p:spPr>
        <p:txBody>
          <a:bodyPr vert="horz" lIns="91372" tIns="45690" rIns="91372" bIns="45690" rtlCol="0"/>
          <a:lstStyle>
            <a:lvl1pPr algn="r" defTabSz="905675" fontAlgn="auto">
              <a:spcBef>
                <a:spcPts val="0"/>
              </a:spcBef>
              <a:spcAft>
                <a:spcPts val="0"/>
              </a:spcAft>
              <a:defRPr sz="1200">
                <a:latin typeface="+mn-lt"/>
                <a:ea typeface="+mn-ea"/>
              </a:defRPr>
            </a:lvl1pPr>
          </a:lstStyle>
          <a:p>
            <a:pPr>
              <a:defRPr/>
            </a:pPr>
            <a:fld id="{D41EAF59-3FF2-4BF8-8BA4-F7367A9EDF36}" type="datetimeFigureOut">
              <a:rPr lang="ja-JP" altLang="en-US"/>
              <a:pPr>
                <a:defRPr/>
              </a:pPr>
              <a:t>2019/2/25</a:t>
            </a:fld>
            <a:endParaRPr lang="ja-JP" altLang="en-US"/>
          </a:p>
        </p:txBody>
      </p:sp>
      <p:sp>
        <p:nvSpPr>
          <p:cNvPr id="1108" name="スライド イメージ プレースホルダ 3"/>
          <p:cNvSpPr>
            <a:spLocks noGrp="1" noRot="1" noChangeAspect="1"/>
          </p:cNvSpPr>
          <p:nvPr>
            <p:ph type="sldImg" idx="2"/>
          </p:nvPr>
        </p:nvSpPr>
        <p:spPr>
          <a:xfrm>
            <a:off x="951305" y="685616"/>
            <a:ext cx="4955390" cy="3431023"/>
          </a:xfrm>
          <a:prstGeom prst="rect">
            <a:avLst/>
          </a:prstGeom>
          <a:noFill/>
          <a:ln w="12700">
            <a:solidFill>
              <a:prstClr val="black"/>
            </a:solidFill>
          </a:ln>
        </p:spPr>
        <p:txBody>
          <a:bodyPr vert="horz" lIns="91372" tIns="45690" rIns="91372" bIns="45690" rtlCol="0" anchor="ctr"/>
          <a:lstStyle/>
          <a:p>
            <a:pPr lvl="0"/>
            <a:endParaRPr lang="ja-JP" altLang="en-US" noProof="0"/>
          </a:p>
        </p:txBody>
      </p:sp>
      <p:sp>
        <p:nvSpPr>
          <p:cNvPr id="1109" name="ノート プレースホルダ 4"/>
          <p:cNvSpPr>
            <a:spLocks noGrp="1"/>
          </p:cNvSpPr>
          <p:nvPr>
            <p:ph type="body" sz="quarter" idx="3"/>
          </p:nvPr>
        </p:nvSpPr>
        <p:spPr>
          <a:xfrm>
            <a:off x="685316" y="4344689"/>
            <a:ext cx="5487370" cy="4110754"/>
          </a:xfrm>
          <a:prstGeom prst="rect">
            <a:avLst/>
          </a:prstGeom>
        </p:spPr>
        <p:txBody>
          <a:bodyPr vert="horz" lIns="91372" tIns="45690" rIns="91372" bIns="4569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1110" name="フッター プレースホルダ 5"/>
          <p:cNvSpPr>
            <a:spLocks noGrp="1"/>
          </p:cNvSpPr>
          <p:nvPr>
            <p:ph type="ftr" sz="quarter" idx="4"/>
          </p:nvPr>
        </p:nvSpPr>
        <p:spPr>
          <a:xfrm>
            <a:off x="1" y="8684961"/>
            <a:ext cx="2972393" cy="457567"/>
          </a:xfrm>
          <a:prstGeom prst="rect">
            <a:avLst/>
          </a:prstGeom>
        </p:spPr>
        <p:txBody>
          <a:bodyPr vert="horz" lIns="91372" tIns="45690" rIns="91372" bIns="45690" rtlCol="0" anchor="b"/>
          <a:lstStyle>
            <a:lvl1pPr algn="l" defTabSz="905675" fontAlgn="auto">
              <a:spcBef>
                <a:spcPts val="0"/>
              </a:spcBef>
              <a:spcAft>
                <a:spcPts val="0"/>
              </a:spcAft>
              <a:defRPr sz="1200">
                <a:latin typeface="+mn-lt"/>
                <a:ea typeface="+mn-ea"/>
              </a:defRPr>
            </a:lvl1pPr>
          </a:lstStyle>
          <a:p>
            <a:pPr>
              <a:defRPr/>
            </a:pPr>
            <a:endParaRPr lang="ja-JP" altLang="en-US"/>
          </a:p>
        </p:txBody>
      </p:sp>
      <p:sp>
        <p:nvSpPr>
          <p:cNvPr id="1111" name="スライド番号プレースホルダ 6"/>
          <p:cNvSpPr>
            <a:spLocks noGrp="1"/>
          </p:cNvSpPr>
          <p:nvPr>
            <p:ph type="sldNum" sz="quarter" idx="5"/>
          </p:nvPr>
        </p:nvSpPr>
        <p:spPr>
          <a:xfrm>
            <a:off x="3885607" y="8684961"/>
            <a:ext cx="2970776" cy="457567"/>
          </a:xfrm>
          <a:prstGeom prst="rect">
            <a:avLst/>
          </a:prstGeom>
        </p:spPr>
        <p:txBody>
          <a:bodyPr vert="horz" lIns="91372" tIns="45690" rIns="91372" bIns="45690" rtlCol="0" anchor="b"/>
          <a:lstStyle>
            <a:lvl1pPr algn="r" defTabSz="905675" fontAlgn="auto">
              <a:spcBef>
                <a:spcPts val="0"/>
              </a:spcBef>
              <a:spcAft>
                <a:spcPts val="0"/>
              </a:spcAft>
              <a:defRPr sz="1200">
                <a:latin typeface="+mn-lt"/>
                <a:ea typeface="+mn-ea"/>
              </a:defRPr>
            </a:lvl1pPr>
          </a:lstStyle>
          <a:p>
            <a:pPr>
              <a:defRPr/>
            </a:pPr>
            <a:fld id="{D7E25C63-3F58-466C-AC37-08906A8D2EC4}" type="slidenum">
              <a:rPr lang="ja-JP" altLang="en-US"/>
              <a:pPr>
                <a:defRPr/>
              </a:pPr>
              <a:t>‹#›</a:t>
            </a:fld>
            <a:endParaRPr lang="ja-JP" altLang="en-US"/>
          </a:p>
        </p:txBody>
      </p:sp>
    </p:spTree>
    <p:extLst>
      <p:ext uri="{BB962C8B-B14F-4D97-AF65-F5344CB8AC3E}">
        <p14:creationId xmlns:p14="http://schemas.microsoft.com/office/powerpoint/2010/main" val="4117891733"/>
      </p:ext>
    </p:extLst>
  </p:cSld>
  <p:clrMap bg1="lt1" tx1="dk1" bg2="lt2" tx2="dk2" accent1="accent1" accent2="accent2" accent3="accent3" accent4="accent4" accent5="accent5" accent6="accent6" hlink="hlink" folHlink="folHlink"/>
  <p:hf sldNum="0" hdr="0" ftr="0" dt="0"/>
  <p:notesStyle>
    <a:lvl1pPr algn="l" defTabSz="911225" rtl="0" eaLnBrk="0" fontAlgn="base" hangingPunct="0">
      <a:spcBef>
        <a:spcPct val="30000"/>
      </a:spcBef>
      <a:spcAft>
        <a:spcPct val="0"/>
      </a:spcAft>
      <a:defRPr kumimoji="1" sz="1200" kern="1200">
        <a:solidFill>
          <a:schemeClr val="tx1"/>
        </a:solidFill>
        <a:latin typeface="+mn-lt"/>
        <a:ea typeface="+mn-ea"/>
        <a:cs typeface="+mn-cs"/>
      </a:defRPr>
    </a:lvl1pPr>
    <a:lvl2pPr marL="454025" algn="l" defTabSz="911225" rtl="0" eaLnBrk="0" fontAlgn="base" hangingPunct="0">
      <a:spcBef>
        <a:spcPct val="30000"/>
      </a:spcBef>
      <a:spcAft>
        <a:spcPct val="0"/>
      </a:spcAft>
      <a:defRPr kumimoji="1" sz="1200" kern="1200">
        <a:solidFill>
          <a:schemeClr val="tx1"/>
        </a:solidFill>
        <a:latin typeface="+mn-lt"/>
        <a:ea typeface="+mn-ea"/>
        <a:cs typeface="+mn-cs"/>
      </a:defRPr>
    </a:lvl2pPr>
    <a:lvl3pPr marL="911225" algn="l" defTabSz="911225" rtl="0" eaLnBrk="0" fontAlgn="base" hangingPunct="0">
      <a:spcBef>
        <a:spcPct val="30000"/>
      </a:spcBef>
      <a:spcAft>
        <a:spcPct val="0"/>
      </a:spcAft>
      <a:defRPr kumimoji="1" sz="1200" kern="1200">
        <a:solidFill>
          <a:schemeClr val="tx1"/>
        </a:solidFill>
        <a:latin typeface="+mn-lt"/>
        <a:ea typeface="+mn-ea"/>
        <a:cs typeface="+mn-cs"/>
      </a:defRPr>
    </a:lvl3pPr>
    <a:lvl4pPr marL="1368425" algn="l" defTabSz="911225" rtl="0" eaLnBrk="0" fontAlgn="base" hangingPunct="0">
      <a:spcBef>
        <a:spcPct val="30000"/>
      </a:spcBef>
      <a:spcAft>
        <a:spcPct val="0"/>
      </a:spcAft>
      <a:defRPr kumimoji="1" sz="1200" kern="1200">
        <a:solidFill>
          <a:schemeClr val="tx1"/>
        </a:solidFill>
        <a:latin typeface="+mn-lt"/>
        <a:ea typeface="+mn-ea"/>
        <a:cs typeface="+mn-cs"/>
      </a:defRPr>
    </a:lvl4pPr>
    <a:lvl5pPr marL="1825625" algn="l" defTabSz="911225" rtl="0" eaLnBrk="0" fontAlgn="base" hangingPunct="0">
      <a:spcBef>
        <a:spcPct val="30000"/>
      </a:spcBef>
      <a:spcAft>
        <a:spcPct val="0"/>
      </a:spcAft>
      <a:defRPr kumimoji="1" sz="1200" kern="1200">
        <a:solidFill>
          <a:schemeClr val="tx1"/>
        </a:solidFill>
        <a:latin typeface="+mn-lt"/>
        <a:ea typeface="+mn-ea"/>
        <a:cs typeface="+mn-cs"/>
      </a:defRPr>
    </a:lvl5pPr>
    <a:lvl6pPr marL="2285187" algn="l" defTabSz="914075" rtl="0" eaLnBrk="1" latinLnBrk="0" hangingPunct="1">
      <a:defRPr kumimoji="1" sz="1200" kern="1200">
        <a:solidFill>
          <a:schemeClr val="tx1"/>
        </a:solidFill>
        <a:latin typeface="+mn-lt"/>
        <a:ea typeface="+mn-ea"/>
        <a:cs typeface="+mn-cs"/>
      </a:defRPr>
    </a:lvl6pPr>
    <a:lvl7pPr marL="2742223" algn="l" defTabSz="914075" rtl="0" eaLnBrk="1" latinLnBrk="0" hangingPunct="1">
      <a:defRPr kumimoji="1" sz="1200" kern="1200">
        <a:solidFill>
          <a:schemeClr val="tx1"/>
        </a:solidFill>
        <a:latin typeface="+mn-lt"/>
        <a:ea typeface="+mn-ea"/>
        <a:cs typeface="+mn-cs"/>
      </a:defRPr>
    </a:lvl7pPr>
    <a:lvl8pPr marL="3199259" algn="l" defTabSz="914075" rtl="0" eaLnBrk="1" latinLnBrk="0" hangingPunct="1">
      <a:defRPr kumimoji="1" sz="1200" kern="1200">
        <a:solidFill>
          <a:schemeClr val="tx1"/>
        </a:solidFill>
        <a:latin typeface="+mn-lt"/>
        <a:ea typeface="+mn-ea"/>
        <a:cs typeface="+mn-cs"/>
      </a:defRPr>
    </a:lvl8pPr>
    <a:lvl9pPr marL="3656298" algn="l" defTabSz="91407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58" name="スライド イメージ プレースホルダ 1"/>
          <p:cNvSpPr>
            <a:spLocks noGrp="1" noRot="1" noChangeAspect="1" noTextEdit="1"/>
          </p:cNvSpPr>
          <p:nvPr>
            <p:ph type="sldImg"/>
          </p:nvPr>
        </p:nvSpPr>
        <p:spPr>
          <a:noFill/>
          <a:ln>
            <a:solidFill>
              <a:srgbClr val="000000"/>
            </a:solidFill>
            <a:miter lim="800000"/>
            <a:headEnd/>
            <a:tailEnd/>
          </a:ln>
        </p:spPr>
      </p:sp>
      <p:sp>
        <p:nvSpPr>
          <p:cNvPr id="1159" name="ノート プレースホルダ 2"/>
          <p:cNvSpPr>
            <a:spLocks noGrp="1"/>
          </p:cNvSpPr>
          <p:nvPr>
            <p:ph type="body" idx="1"/>
          </p:nvPr>
        </p:nvSpPr>
        <p:spPr>
          <a:noFill/>
        </p:spPr>
        <p:txBody>
          <a:bodyPr wrap="square" numCol="1" anchor="t" anchorCtr="0" compatLnSpc="1">
            <a:prstTxWarp prst="textNoShape">
              <a:avLst/>
            </a:prstTxWarp>
          </a:bodyPr>
          <a:lstStyle/>
          <a:p>
            <a:endParaRPr lang="ja-JP" altLang="en-US" smtClean="0"/>
          </a:p>
        </p:txBody>
      </p:sp>
      <p:sp>
        <p:nvSpPr>
          <p:cNvPr id="1160" name="スライド番号プレースホルダ 3"/>
          <p:cNvSpPr>
            <a:spLocks noGrp="1"/>
          </p:cNvSpPr>
          <p:nvPr>
            <p:ph type="sldNum" sz="quarter" idx="5"/>
          </p:nvPr>
        </p:nvSpPr>
        <p:spPr/>
        <p:txBody>
          <a:bodyPr/>
          <a:lstStyle/>
          <a:p>
            <a:pPr>
              <a:defRPr/>
            </a:pPr>
            <a:fld id="{45720BE4-1937-45FF-88EF-84DC9227B70F}" type="slidenum">
              <a:rPr lang="ja-JP" altLang="en-US" smtClean="0"/>
              <a:pPr>
                <a:defRPr/>
              </a:pPr>
              <a:t>1</a:t>
            </a:fld>
            <a:endParaRPr lang="ja-JP" altLang="en-US" dirty="0"/>
          </a:p>
        </p:txBody>
      </p:sp>
    </p:spTree>
    <p:extLst>
      <p:ext uri="{BB962C8B-B14F-4D97-AF65-F5344CB8AC3E}">
        <p14:creationId xmlns:p14="http://schemas.microsoft.com/office/powerpoint/2010/main" val="16603821"/>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1032" name="サブタイトル 2"/>
          <p:cNvSpPr>
            <a:spLocks noGrp="1"/>
          </p:cNvSpPr>
          <p:nvPr>
            <p:ph type="subTitle" idx="1"/>
          </p:nvPr>
        </p:nvSpPr>
        <p:spPr>
          <a:xfrm>
            <a:off x="1485900" y="3886201"/>
            <a:ext cx="6934200" cy="1752600"/>
          </a:xfrm>
        </p:spPr>
        <p:txBody>
          <a:bodyPr/>
          <a:lstStyle>
            <a:lvl1pPr marL="0" indent="0" algn="ctr">
              <a:buNone/>
              <a:defRPr>
                <a:solidFill>
                  <a:schemeClr val="tx1">
                    <a:tint val="75000"/>
                  </a:schemeClr>
                </a:solidFill>
              </a:defRPr>
            </a:lvl1pPr>
            <a:lvl2pPr marL="457119" indent="0" algn="ctr">
              <a:buNone/>
              <a:defRPr>
                <a:solidFill>
                  <a:schemeClr val="tx1">
                    <a:tint val="75000"/>
                  </a:schemeClr>
                </a:solidFill>
              </a:defRPr>
            </a:lvl2pPr>
            <a:lvl3pPr marL="914239" indent="0" algn="ctr">
              <a:buNone/>
              <a:defRPr>
                <a:solidFill>
                  <a:schemeClr val="tx1">
                    <a:tint val="75000"/>
                  </a:schemeClr>
                </a:solidFill>
              </a:defRPr>
            </a:lvl3pPr>
            <a:lvl4pPr marL="1371358" indent="0" algn="ctr">
              <a:buNone/>
              <a:defRPr>
                <a:solidFill>
                  <a:schemeClr val="tx1">
                    <a:tint val="75000"/>
                  </a:schemeClr>
                </a:solidFill>
              </a:defRPr>
            </a:lvl4pPr>
            <a:lvl5pPr marL="1828477" indent="0" algn="ctr">
              <a:buNone/>
              <a:defRPr>
                <a:solidFill>
                  <a:schemeClr val="tx1">
                    <a:tint val="75000"/>
                  </a:schemeClr>
                </a:solidFill>
              </a:defRPr>
            </a:lvl5pPr>
            <a:lvl6pPr marL="2285596" indent="0" algn="ctr">
              <a:buNone/>
              <a:defRPr>
                <a:solidFill>
                  <a:schemeClr val="tx1">
                    <a:tint val="75000"/>
                  </a:schemeClr>
                </a:solidFill>
              </a:defRPr>
            </a:lvl6pPr>
            <a:lvl7pPr marL="2742716" indent="0" algn="ctr">
              <a:buNone/>
              <a:defRPr>
                <a:solidFill>
                  <a:schemeClr val="tx1">
                    <a:tint val="75000"/>
                  </a:schemeClr>
                </a:solidFill>
              </a:defRPr>
            </a:lvl7pPr>
            <a:lvl8pPr marL="3199835" indent="0" algn="ctr">
              <a:buNone/>
              <a:defRPr>
                <a:solidFill>
                  <a:schemeClr val="tx1">
                    <a:tint val="75000"/>
                  </a:schemeClr>
                </a:solidFill>
              </a:defRPr>
            </a:lvl8pPr>
            <a:lvl9pPr marL="3656954"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1033" name="日付プレースホルダ 3"/>
          <p:cNvSpPr>
            <a:spLocks noGrp="1"/>
          </p:cNvSpPr>
          <p:nvPr>
            <p:ph type="dt" sz="half" idx="10"/>
          </p:nvPr>
        </p:nvSpPr>
        <p:spPr/>
        <p:txBody>
          <a:bodyPr/>
          <a:lstStyle>
            <a:lvl1pPr>
              <a:defRPr/>
            </a:lvl1pPr>
          </a:lstStyle>
          <a:p>
            <a:pPr>
              <a:defRPr/>
            </a:pPr>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pPr>
              <a:defRPr/>
            </a:pPr>
            <a:fld id="{37884CD7-3DE9-4306-95D7-6ED8A6538CD6}" type="slidenum">
              <a:rPr lang="ja-JP" altLang="en-US"/>
              <a:pPr>
                <a:defRPr/>
              </a:pPr>
              <a:t>‹#›</a:t>
            </a:fld>
            <a:endParaRPr lang="ja-JP"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0" name=""/>
        <p:cNvGrpSpPr/>
        <p:nvPr/>
      </p:nvGrpSpPr>
      <p:grpSpPr>
        <a:xfrm>
          <a:off x="0" y="0"/>
          <a:ext cx="0" cy="0"/>
          <a:chOff x="0" y="0"/>
          <a:chExt cx="0" cy="0"/>
        </a:xfrm>
      </p:grpSpPr>
      <p:sp>
        <p:nvSpPr>
          <p:cNvPr id="1086" name="タイトル 1"/>
          <p:cNvSpPr>
            <a:spLocks noGrp="1"/>
          </p:cNvSpPr>
          <p:nvPr>
            <p:ph type="title"/>
          </p:nvPr>
        </p:nvSpPr>
        <p:spPr/>
        <p:txBody>
          <a:bodyPr/>
          <a:lstStyle/>
          <a:p>
            <a:r>
              <a:rPr lang="ja-JP" altLang="en-US" smtClean="0"/>
              <a:t>マスタ タイトルの書式設定</a:t>
            </a:r>
            <a:endParaRPr lang="ja-JP" altLang="en-US"/>
          </a:p>
        </p:txBody>
      </p:sp>
      <p:sp>
        <p:nvSpPr>
          <p:cNvPr id="1087"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88" name="日付プレースホルダ 3"/>
          <p:cNvSpPr>
            <a:spLocks noGrp="1"/>
          </p:cNvSpPr>
          <p:nvPr>
            <p:ph type="dt" sz="half" idx="10"/>
          </p:nvPr>
        </p:nvSpPr>
        <p:spPr/>
        <p:txBody>
          <a:bodyPr/>
          <a:lstStyle>
            <a:lvl1pPr>
              <a:defRPr/>
            </a:lvl1pPr>
          </a:lstStyle>
          <a:p>
            <a:pPr>
              <a:defRPr/>
            </a:pPr>
            <a:endParaRPr lang="ja-JP" altLang="en-US"/>
          </a:p>
        </p:txBody>
      </p:sp>
      <p:sp>
        <p:nvSpPr>
          <p:cNvPr id="1089"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0" name="スライド番号プレースホルダ 5"/>
          <p:cNvSpPr>
            <a:spLocks noGrp="1"/>
          </p:cNvSpPr>
          <p:nvPr>
            <p:ph type="sldNum" sz="quarter" idx="12"/>
          </p:nvPr>
        </p:nvSpPr>
        <p:spPr/>
        <p:txBody>
          <a:bodyPr/>
          <a:lstStyle>
            <a:lvl1pPr>
              <a:defRPr/>
            </a:lvl1pPr>
          </a:lstStyle>
          <a:p>
            <a:pPr>
              <a:defRPr/>
            </a:pPr>
            <a:fld id="{20D6A467-B91C-4A02-AFA5-356FD5A530E8}" type="slidenum">
              <a:rPr lang="ja-JP" altLang="en-US"/>
              <a:pPr>
                <a:defRPr/>
              </a:pPr>
              <a:t>‹#›</a:t>
            </a:fld>
            <a:endParaRPr lang="ja-JP" alt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0" name=""/>
        <p:cNvGrpSpPr/>
        <p:nvPr/>
      </p:nvGrpSpPr>
      <p:grpSpPr>
        <a:xfrm>
          <a:off x="0" y="0"/>
          <a:ext cx="0" cy="0"/>
          <a:chOff x="0" y="0"/>
          <a:chExt cx="0" cy="0"/>
        </a:xfrm>
      </p:grpSpPr>
      <p:sp>
        <p:nvSpPr>
          <p:cNvPr id="1092" name="縦書きタイトル 1"/>
          <p:cNvSpPr>
            <a:spLocks noGrp="1"/>
          </p:cNvSpPr>
          <p:nvPr>
            <p:ph type="title" orient="vert"/>
          </p:nvPr>
        </p:nvSpPr>
        <p:spPr>
          <a:xfrm>
            <a:off x="7181850" y="274639"/>
            <a:ext cx="2228850" cy="5851525"/>
          </a:xfrm>
        </p:spPr>
        <p:txBody>
          <a:bodyPr vert="eaVert"/>
          <a:lstStyle/>
          <a:p>
            <a:r>
              <a:rPr lang="ja-JP" altLang="en-US" smtClean="0"/>
              <a:t>マスタ タイトルの書式設定</a:t>
            </a:r>
            <a:endParaRPr lang="ja-JP" altLang="en-US"/>
          </a:p>
        </p:txBody>
      </p:sp>
      <p:sp>
        <p:nvSpPr>
          <p:cNvPr id="1093" name="縦書きテキスト プレースホルダ 2"/>
          <p:cNvSpPr>
            <a:spLocks noGrp="1"/>
          </p:cNvSpPr>
          <p:nvPr>
            <p:ph type="body" orient="vert" idx="1"/>
          </p:nvPr>
        </p:nvSpPr>
        <p:spPr>
          <a:xfrm>
            <a:off x="495300" y="274639"/>
            <a:ext cx="652145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94" name="日付プレースホルダ 3"/>
          <p:cNvSpPr>
            <a:spLocks noGrp="1"/>
          </p:cNvSpPr>
          <p:nvPr>
            <p:ph type="dt" sz="half" idx="10"/>
          </p:nvPr>
        </p:nvSpPr>
        <p:spPr/>
        <p:txBody>
          <a:bodyPr/>
          <a:lstStyle>
            <a:lvl1pPr>
              <a:defRPr/>
            </a:lvl1pPr>
          </a:lstStyle>
          <a:p>
            <a:pPr>
              <a:defRPr/>
            </a:pPr>
            <a:endParaRPr lang="ja-JP" altLang="en-US"/>
          </a:p>
        </p:txBody>
      </p:sp>
      <p:sp>
        <p:nvSpPr>
          <p:cNvPr id="109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6" name="スライド番号プレースホルダ 5"/>
          <p:cNvSpPr>
            <a:spLocks noGrp="1"/>
          </p:cNvSpPr>
          <p:nvPr>
            <p:ph type="sldNum" sz="quarter" idx="12"/>
          </p:nvPr>
        </p:nvSpPr>
        <p:spPr/>
        <p:txBody>
          <a:bodyPr/>
          <a:lstStyle>
            <a:lvl1pPr>
              <a:defRPr/>
            </a:lvl1pPr>
          </a:lstStyle>
          <a:p>
            <a:pPr>
              <a:defRPr/>
            </a:pPr>
            <a:fld id="{7EEA4388-5130-4EBC-BD43-8B0B37E17C5C}" type="slidenum">
              <a:rPr lang="ja-JP" altLang="en-US"/>
              <a:pPr>
                <a:defRPr/>
              </a:pPr>
              <a:t>‹#›</a:t>
            </a:fld>
            <a:endParaRPr lang="ja-JP" alt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0" name=""/>
        <p:cNvGrpSpPr/>
        <p:nvPr/>
      </p:nvGrpSpPr>
      <p:grpSpPr>
        <a:xfrm>
          <a:off x="0" y="0"/>
          <a:ext cx="0" cy="0"/>
          <a:chOff x="0" y="0"/>
          <a:chExt cx="0" cy="0"/>
        </a:xfrm>
      </p:grpSpPr>
      <p:sp>
        <p:nvSpPr>
          <p:cNvPr id="1098" name="正方形/長方形 2"/>
          <p:cNvSpPr/>
          <p:nvPr userDrawn="1"/>
        </p:nvSpPr>
        <p:spPr>
          <a:xfrm>
            <a:off x="1874573" y="5084763"/>
            <a:ext cx="8072702" cy="1773237"/>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anchor="ctr"/>
          <a:lstStyle/>
          <a:p>
            <a:pPr algn="ctr" defTabSz="914075" fontAlgn="auto">
              <a:spcBef>
                <a:spcPts val="0"/>
              </a:spcBef>
              <a:spcAft>
                <a:spcPts val="0"/>
              </a:spcAft>
              <a:defRPr/>
            </a:pPr>
            <a:endParaRPr lang="ja-JP" altLang="en-US" dirty="0"/>
          </a:p>
        </p:txBody>
      </p:sp>
      <p:sp>
        <p:nvSpPr>
          <p:cNvPr id="1099" name="正方形/長方形 3"/>
          <p:cNvSpPr/>
          <p:nvPr userDrawn="1"/>
        </p:nvSpPr>
        <p:spPr>
          <a:xfrm>
            <a:off x="1871133" y="0"/>
            <a:ext cx="77391"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anchor="ctr"/>
          <a:lstStyle/>
          <a:p>
            <a:pPr algn="ctr" defTabSz="914075" fontAlgn="auto">
              <a:spcBef>
                <a:spcPts val="0"/>
              </a:spcBef>
              <a:spcAft>
                <a:spcPts val="0"/>
              </a:spcAft>
              <a:defRPr/>
            </a:pPr>
            <a:endParaRPr lang="ja-JP" altLang="en-US" dirty="0"/>
          </a:p>
        </p:txBody>
      </p:sp>
      <p:sp>
        <p:nvSpPr>
          <p:cNvPr id="1100" name="正方形/長方形 4"/>
          <p:cNvSpPr/>
          <p:nvPr userDrawn="1"/>
        </p:nvSpPr>
        <p:spPr>
          <a:xfrm>
            <a:off x="0" y="1700213"/>
            <a:ext cx="9906000" cy="73025"/>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08" tIns="45704" rIns="91408" bIns="45704" anchor="ctr"/>
          <a:lstStyle/>
          <a:p>
            <a:pPr algn="ctr" defTabSz="914075" fontAlgn="auto">
              <a:spcBef>
                <a:spcPts val="0"/>
              </a:spcBef>
              <a:spcAft>
                <a:spcPts val="0"/>
              </a:spcAft>
              <a:defRPr/>
            </a:pPr>
            <a:endParaRPr lang="ja-JP" altLang="en-US" dirty="0"/>
          </a:p>
        </p:txBody>
      </p:sp>
      <p:sp>
        <p:nvSpPr>
          <p:cNvPr id="1101" name="タイトル 1"/>
          <p:cNvSpPr>
            <a:spLocks noGrp="1"/>
          </p:cNvSpPr>
          <p:nvPr>
            <p:ph type="ctrTitle"/>
          </p:nvPr>
        </p:nvSpPr>
        <p:spPr>
          <a:xfrm>
            <a:off x="2066680" y="2130428"/>
            <a:ext cx="7644849" cy="1470025"/>
          </a:xfrm>
        </p:spPr>
        <p:txBody>
          <a:bodyPr>
            <a:normAutofit/>
          </a:bodyPr>
          <a:lstStyle>
            <a:lvl1pPr>
              <a:defRPr sz="3600">
                <a:latin typeface="メイリオ" pitchFamily="50" charset="-128"/>
                <a:ea typeface="メイリオ" pitchFamily="50" charset="-128"/>
                <a:cs typeface="メイリオ" pitchFamily="50" charset="-128"/>
              </a:defRPr>
            </a:lvl1pPr>
          </a:lstStyle>
          <a:p>
            <a:r>
              <a:rPr lang="ja-JP" altLang="en-US" smtClean="0"/>
              <a:t>マスタ タイトルの書式設定</a:t>
            </a:r>
            <a:endParaRPr lang="ja-JP" altLang="en-US"/>
          </a:p>
        </p:txBody>
      </p:sp>
      <p:sp>
        <p:nvSpPr>
          <p:cNvPr id="1102" name="日付プレースホルダ 3"/>
          <p:cNvSpPr>
            <a:spLocks noGrp="1"/>
          </p:cNvSpPr>
          <p:nvPr>
            <p:ph type="dt" sz="half" idx="10"/>
          </p:nvPr>
        </p:nvSpPr>
        <p:spPr/>
        <p:txBody>
          <a:bodyPr/>
          <a:lstStyle>
            <a:lvl1pPr>
              <a:defRPr/>
            </a:lvl1pPr>
          </a:lstStyle>
          <a:p>
            <a:pPr>
              <a:defRPr/>
            </a:pPr>
            <a:endParaRPr lang="ja-JP" altLang="en-US"/>
          </a:p>
        </p:txBody>
      </p:sp>
      <p:sp>
        <p:nvSpPr>
          <p:cNvPr id="110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104" name="スライド番号プレースホルダ 5"/>
          <p:cNvSpPr>
            <a:spLocks noGrp="1"/>
          </p:cNvSpPr>
          <p:nvPr>
            <p:ph type="sldNum" sz="quarter" idx="12"/>
          </p:nvPr>
        </p:nvSpPr>
        <p:spPr>
          <a:xfrm>
            <a:off x="7556765" y="6534150"/>
            <a:ext cx="2311400" cy="365125"/>
          </a:xfrm>
        </p:spPr>
        <p:txBody>
          <a:bodyPr/>
          <a:lstStyle>
            <a:lvl1pPr algn="r">
              <a:defRPr sz="1600">
                <a:solidFill>
                  <a:schemeClr val="tx1"/>
                </a:solidFill>
                <a:latin typeface="メイリオ" pitchFamily="50" charset="-128"/>
                <a:ea typeface="メイリオ" pitchFamily="50" charset="-128"/>
                <a:cs typeface="メイリオ" pitchFamily="50" charset="-128"/>
              </a:defRPr>
            </a:lvl1pPr>
          </a:lstStyle>
          <a:p>
            <a:pPr>
              <a:defRPr/>
            </a:pPr>
            <a:fld id="{2982319F-D3E1-4966-9985-16AC1BFACB4B}"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0" name=""/>
        <p:cNvGrpSpPr/>
        <p:nvPr/>
      </p:nvGrpSpPr>
      <p:grpSpPr>
        <a:xfrm>
          <a:off x="0" y="0"/>
          <a:ext cx="0" cy="0"/>
          <a:chOff x="0" y="0"/>
          <a:chExt cx="0" cy="0"/>
        </a:xfrm>
      </p:grpSpPr>
      <p:sp>
        <p:nvSpPr>
          <p:cNvPr id="1037" name="日付プレースホルダ 3"/>
          <p:cNvSpPr>
            <a:spLocks noGrp="1"/>
          </p:cNvSpPr>
          <p:nvPr>
            <p:ph type="dt" sz="half" idx="10"/>
          </p:nvPr>
        </p:nvSpPr>
        <p:spPr/>
        <p:txBody>
          <a:bodyPr/>
          <a:lstStyle>
            <a:lvl1pPr>
              <a:defRPr/>
            </a:lvl1pPr>
          </a:lstStyle>
          <a:p>
            <a:pPr>
              <a:defRPr/>
            </a:pPr>
            <a:fld id="{7EED353C-2E37-499F-BE24-409E36CDD5D3}" type="datetimeFigureOut">
              <a:rPr lang="ja-JP" altLang="en-US"/>
              <a:pPr>
                <a:defRPr/>
              </a:pPr>
              <a:t>2019/2/25</a:t>
            </a:fld>
            <a:endParaRPr lang="ja-JP" altLang="en-US"/>
          </a:p>
        </p:txBody>
      </p:sp>
      <p:sp>
        <p:nvSpPr>
          <p:cNvPr id="103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9" name="スライド番号プレースホルダ 5"/>
          <p:cNvSpPr>
            <a:spLocks noGrp="1"/>
          </p:cNvSpPr>
          <p:nvPr>
            <p:ph type="sldNum" sz="quarter" idx="12"/>
          </p:nvPr>
        </p:nvSpPr>
        <p:spPr/>
        <p:txBody>
          <a:bodyPr/>
          <a:lstStyle>
            <a:lvl1pPr>
              <a:defRPr/>
            </a:lvl1pPr>
          </a:lstStyle>
          <a:p>
            <a:pPr>
              <a:defRPr/>
            </a:pPr>
            <a:fld id="{2D246720-01D6-41FB-9DFD-59F505A759E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1"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1042"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119" indent="0">
              <a:buNone/>
              <a:defRPr sz="1800">
                <a:solidFill>
                  <a:schemeClr val="tx1">
                    <a:tint val="75000"/>
                  </a:schemeClr>
                </a:solidFill>
              </a:defRPr>
            </a:lvl2pPr>
            <a:lvl3pPr marL="914239" indent="0">
              <a:buNone/>
              <a:defRPr sz="1600">
                <a:solidFill>
                  <a:schemeClr val="tx1">
                    <a:tint val="75000"/>
                  </a:schemeClr>
                </a:solidFill>
              </a:defRPr>
            </a:lvl3pPr>
            <a:lvl4pPr marL="1371358" indent="0">
              <a:buNone/>
              <a:defRPr sz="1400">
                <a:solidFill>
                  <a:schemeClr val="tx1">
                    <a:tint val="75000"/>
                  </a:schemeClr>
                </a:solidFill>
              </a:defRPr>
            </a:lvl4pPr>
            <a:lvl5pPr marL="1828477" indent="0">
              <a:buNone/>
              <a:defRPr sz="1400">
                <a:solidFill>
                  <a:schemeClr val="tx1">
                    <a:tint val="75000"/>
                  </a:schemeClr>
                </a:solidFill>
              </a:defRPr>
            </a:lvl5pPr>
            <a:lvl6pPr marL="2285596" indent="0">
              <a:buNone/>
              <a:defRPr sz="1400">
                <a:solidFill>
                  <a:schemeClr val="tx1">
                    <a:tint val="75000"/>
                  </a:schemeClr>
                </a:solidFill>
              </a:defRPr>
            </a:lvl6pPr>
            <a:lvl7pPr marL="2742716" indent="0">
              <a:buNone/>
              <a:defRPr sz="1400">
                <a:solidFill>
                  <a:schemeClr val="tx1">
                    <a:tint val="75000"/>
                  </a:schemeClr>
                </a:solidFill>
              </a:defRPr>
            </a:lvl7pPr>
            <a:lvl8pPr marL="3199835" indent="0">
              <a:buNone/>
              <a:defRPr sz="1400">
                <a:solidFill>
                  <a:schemeClr val="tx1">
                    <a:tint val="75000"/>
                  </a:schemeClr>
                </a:solidFill>
              </a:defRPr>
            </a:lvl8pPr>
            <a:lvl9pPr marL="3656954" indent="0">
              <a:buNone/>
              <a:defRPr sz="1400">
                <a:solidFill>
                  <a:schemeClr val="tx1">
                    <a:tint val="75000"/>
                  </a:schemeClr>
                </a:solidFill>
              </a:defRPr>
            </a:lvl9pPr>
          </a:lstStyle>
          <a:p>
            <a:pPr lvl="0"/>
            <a:r>
              <a:rPr lang="ja-JP" altLang="en-US" smtClean="0"/>
              <a:t>マスタ テキストの書式設定</a:t>
            </a:r>
          </a:p>
        </p:txBody>
      </p:sp>
      <p:sp>
        <p:nvSpPr>
          <p:cNvPr id="1043" name="日付プレースホルダ 3"/>
          <p:cNvSpPr>
            <a:spLocks noGrp="1"/>
          </p:cNvSpPr>
          <p:nvPr>
            <p:ph type="dt" sz="half" idx="10"/>
          </p:nvPr>
        </p:nvSpPr>
        <p:spPr/>
        <p:txBody>
          <a:bodyPr/>
          <a:lstStyle>
            <a:lvl1pPr>
              <a:defRPr/>
            </a:lvl1pPr>
          </a:lstStyle>
          <a:p>
            <a:pPr>
              <a:defRPr/>
            </a:pPr>
            <a:endParaRPr lang="ja-JP" altLang="en-US"/>
          </a:p>
        </p:txBody>
      </p:sp>
      <p:sp>
        <p:nvSpPr>
          <p:cNvPr id="104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5" name="スライド番号プレースホルダ 5"/>
          <p:cNvSpPr>
            <a:spLocks noGrp="1"/>
          </p:cNvSpPr>
          <p:nvPr>
            <p:ph type="sldNum" sz="quarter" idx="12"/>
          </p:nvPr>
        </p:nvSpPr>
        <p:spPr/>
        <p:txBody>
          <a:bodyPr/>
          <a:lstStyle>
            <a:lvl1pPr>
              <a:defRPr/>
            </a:lvl1pPr>
          </a:lstStyle>
          <a:p>
            <a:pPr>
              <a:defRPr/>
            </a:pPr>
            <a:fld id="{0478E6C0-6245-41E0-8D2E-4481E51E5F19}" type="slidenum">
              <a:rPr lang="ja-JP" altLang="en-US"/>
              <a:pPr>
                <a:defRPr/>
              </a:pPr>
              <a:t>‹#›</a:t>
            </a:fld>
            <a:endParaRPr lang="ja-JP" alt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7" name="タイトル 1"/>
          <p:cNvSpPr>
            <a:spLocks noGrp="1"/>
          </p:cNvSpPr>
          <p:nvPr>
            <p:ph type="title"/>
          </p:nvPr>
        </p:nvSpPr>
        <p:spPr/>
        <p:txBody>
          <a:bodyPr/>
          <a:lstStyle/>
          <a:p>
            <a:r>
              <a:rPr lang="ja-JP" altLang="en-US" smtClean="0"/>
              <a:t>マスタ タイトルの書式設定</a:t>
            </a:r>
            <a:endParaRPr lang="ja-JP" altLang="en-US"/>
          </a:p>
        </p:txBody>
      </p:sp>
      <p:sp>
        <p:nvSpPr>
          <p:cNvPr id="1048" name="コンテンツ プレースホルダ 2"/>
          <p:cNvSpPr>
            <a:spLocks noGrp="1"/>
          </p:cNvSpPr>
          <p:nvPr>
            <p:ph sz="half" idx="1"/>
          </p:nvPr>
        </p:nvSpPr>
        <p:spPr>
          <a:xfrm>
            <a:off x="49530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49" name="コンテンツ プレースホルダ 3"/>
          <p:cNvSpPr>
            <a:spLocks noGrp="1"/>
          </p:cNvSpPr>
          <p:nvPr>
            <p:ph sz="half" idx="2"/>
          </p:nvPr>
        </p:nvSpPr>
        <p:spPr>
          <a:xfrm>
            <a:off x="5035550" y="1600200"/>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0" name="日付プレースホルダ 3"/>
          <p:cNvSpPr>
            <a:spLocks noGrp="1"/>
          </p:cNvSpPr>
          <p:nvPr>
            <p:ph type="dt" sz="half" idx="10"/>
          </p:nvPr>
        </p:nvSpPr>
        <p:spPr/>
        <p:txBody>
          <a:bodyPr/>
          <a:lstStyle>
            <a:lvl1pPr>
              <a:defRPr/>
            </a:lvl1pPr>
          </a:lstStyle>
          <a:p>
            <a:pPr>
              <a:defRPr/>
            </a:pPr>
            <a:endParaRPr lang="ja-JP" altLang="en-US"/>
          </a:p>
        </p:txBody>
      </p:sp>
      <p:sp>
        <p:nvSpPr>
          <p:cNvPr id="105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2" name="スライド番号プレースホルダ 5"/>
          <p:cNvSpPr>
            <a:spLocks noGrp="1"/>
          </p:cNvSpPr>
          <p:nvPr>
            <p:ph type="sldNum" sz="quarter" idx="12"/>
          </p:nvPr>
        </p:nvSpPr>
        <p:spPr/>
        <p:txBody>
          <a:bodyPr/>
          <a:lstStyle>
            <a:lvl1pPr>
              <a:defRPr/>
            </a:lvl1pPr>
          </a:lstStyle>
          <a:p>
            <a:pPr>
              <a:defRPr/>
            </a:pPr>
            <a:fld id="{5CD590AB-0008-417B-94AA-342B9EC1B295}" type="slidenum">
              <a:rPr lang="ja-JP" altLang="en-US"/>
              <a:pPr>
                <a:defRPr/>
              </a:pPr>
              <a:t>‹#›</a:t>
            </a:fld>
            <a:endParaRPr lang="ja-JP" alt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4"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1055"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ja-JP" altLang="en-US" smtClean="0"/>
              <a:t>マスタ テキストの書式設定</a:t>
            </a:r>
          </a:p>
        </p:txBody>
      </p:sp>
      <p:sp>
        <p:nvSpPr>
          <p:cNvPr id="1056"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7"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19" indent="0">
              <a:buNone/>
              <a:defRPr sz="2000" b="1"/>
            </a:lvl2pPr>
            <a:lvl3pPr marL="914239" indent="0">
              <a:buNone/>
              <a:defRPr sz="1800" b="1"/>
            </a:lvl3pPr>
            <a:lvl4pPr marL="1371358" indent="0">
              <a:buNone/>
              <a:defRPr sz="1600" b="1"/>
            </a:lvl4pPr>
            <a:lvl5pPr marL="1828477" indent="0">
              <a:buNone/>
              <a:defRPr sz="1600" b="1"/>
            </a:lvl5pPr>
            <a:lvl6pPr marL="2285596" indent="0">
              <a:buNone/>
              <a:defRPr sz="1600" b="1"/>
            </a:lvl6pPr>
            <a:lvl7pPr marL="2742716" indent="0">
              <a:buNone/>
              <a:defRPr sz="1600" b="1"/>
            </a:lvl7pPr>
            <a:lvl8pPr marL="3199835" indent="0">
              <a:buNone/>
              <a:defRPr sz="1600" b="1"/>
            </a:lvl8pPr>
            <a:lvl9pPr marL="3656954" indent="0">
              <a:buNone/>
              <a:defRPr sz="1600" b="1"/>
            </a:lvl9pPr>
          </a:lstStyle>
          <a:p>
            <a:pPr lvl="0"/>
            <a:r>
              <a:rPr lang="ja-JP" altLang="en-US" smtClean="0"/>
              <a:t>マスタ テキストの書式設定</a:t>
            </a:r>
          </a:p>
        </p:txBody>
      </p:sp>
      <p:sp>
        <p:nvSpPr>
          <p:cNvPr id="1058"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59" name="日付プレースホルダ 3"/>
          <p:cNvSpPr>
            <a:spLocks noGrp="1"/>
          </p:cNvSpPr>
          <p:nvPr>
            <p:ph type="dt" sz="half" idx="10"/>
          </p:nvPr>
        </p:nvSpPr>
        <p:spPr/>
        <p:txBody>
          <a:bodyPr/>
          <a:lstStyle>
            <a:lvl1pPr>
              <a:defRPr/>
            </a:lvl1pPr>
          </a:lstStyle>
          <a:p>
            <a:pPr>
              <a:defRPr/>
            </a:pPr>
            <a:endParaRPr lang="ja-JP" altLang="en-US"/>
          </a:p>
        </p:txBody>
      </p:sp>
      <p:sp>
        <p:nvSpPr>
          <p:cNvPr id="106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1" name="スライド番号プレースホルダ 5"/>
          <p:cNvSpPr>
            <a:spLocks noGrp="1"/>
          </p:cNvSpPr>
          <p:nvPr>
            <p:ph type="sldNum" sz="quarter" idx="12"/>
          </p:nvPr>
        </p:nvSpPr>
        <p:spPr/>
        <p:txBody>
          <a:bodyPr/>
          <a:lstStyle>
            <a:lvl1pPr>
              <a:defRPr/>
            </a:lvl1pPr>
          </a:lstStyle>
          <a:p>
            <a:pPr>
              <a:defRPr/>
            </a:pPr>
            <a:fld id="{90331D7B-F8EC-4013-B39B-39C0371C579B}" type="slidenum">
              <a:rPr lang="ja-JP" altLang="en-US"/>
              <a:pPr>
                <a:defRPr/>
              </a:pPr>
              <a:t>‹#›</a:t>
            </a:fld>
            <a:endParaRPr lang="ja-JP" alt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3" name="タイトル 1"/>
          <p:cNvSpPr>
            <a:spLocks noGrp="1"/>
          </p:cNvSpPr>
          <p:nvPr>
            <p:ph type="title"/>
          </p:nvPr>
        </p:nvSpPr>
        <p:spPr/>
        <p:txBody>
          <a:bodyPr/>
          <a:lstStyle/>
          <a:p>
            <a:r>
              <a:rPr lang="ja-JP" altLang="en-US" smtClean="0"/>
              <a:t>マスタ タイトルの書式設定</a:t>
            </a:r>
            <a:endParaRPr lang="ja-JP" altLang="en-US"/>
          </a:p>
        </p:txBody>
      </p:sp>
      <p:sp>
        <p:nvSpPr>
          <p:cNvPr id="1064" name="日付プレースホルダ 3"/>
          <p:cNvSpPr>
            <a:spLocks noGrp="1"/>
          </p:cNvSpPr>
          <p:nvPr>
            <p:ph type="dt" sz="half" idx="10"/>
          </p:nvPr>
        </p:nvSpPr>
        <p:spPr/>
        <p:txBody>
          <a:bodyPr/>
          <a:lstStyle>
            <a:lvl1pPr>
              <a:defRPr/>
            </a:lvl1pPr>
          </a:lstStyle>
          <a:p>
            <a:pPr>
              <a:defRPr/>
            </a:pPr>
            <a:endParaRPr lang="ja-JP" altLang="en-US"/>
          </a:p>
        </p:txBody>
      </p:sp>
      <p:sp>
        <p:nvSpPr>
          <p:cNvPr id="106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6" name="スライド番号プレースホルダ 5"/>
          <p:cNvSpPr>
            <a:spLocks noGrp="1"/>
          </p:cNvSpPr>
          <p:nvPr>
            <p:ph type="sldNum" sz="quarter" idx="12"/>
          </p:nvPr>
        </p:nvSpPr>
        <p:spPr/>
        <p:txBody>
          <a:bodyPr/>
          <a:lstStyle>
            <a:lvl1pPr>
              <a:defRPr/>
            </a:lvl1pPr>
          </a:lstStyle>
          <a:p>
            <a:pPr>
              <a:defRPr/>
            </a:pPr>
            <a:fld id="{5A849A0E-A72F-4C43-8772-3E64A571FCB3}" type="slidenum">
              <a:rPr lang="ja-JP" altLang="en-US"/>
              <a:pPr>
                <a:defRPr/>
              </a:pPr>
              <a:t>‹#›</a:t>
            </a:fld>
            <a:endParaRPr lang="ja-JP" alt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68" name="日付プレースホルダ 3"/>
          <p:cNvSpPr>
            <a:spLocks noGrp="1"/>
          </p:cNvSpPr>
          <p:nvPr>
            <p:ph type="dt" sz="half" idx="10"/>
          </p:nvPr>
        </p:nvSpPr>
        <p:spPr/>
        <p:txBody>
          <a:bodyPr/>
          <a:lstStyle>
            <a:lvl1pPr>
              <a:defRPr/>
            </a:lvl1pPr>
          </a:lstStyle>
          <a:p>
            <a:pPr>
              <a:defRPr/>
            </a:pPr>
            <a:endParaRPr lang="ja-JP" altLang="en-US"/>
          </a:p>
        </p:txBody>
      </p:sp>
      <p:sp>
        <p:nvSpPr>
          <p:cNvPr id="1069"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0" name="スライド番号プレースホルダ 5"/>
          <p:cNvSpPr>
            <a:spLocks noGrp="1"/>
          </p:cNvSpPr>
          <p:nvPr>
            <p:ph type="sldNum" sz="quarter" idx="12"/>
          </p:nvPr>
        </p:nvSpPr>
        <p:spPr/>
        <p:txBody>
          <a:bodyPr/>
          <a:lstStyle>
            <a:lvl1pPr>
              <a:defRPr/>
            </a:lvl1pPr>
          </a:lstStyle>
          <a:p>
            <a:pPr>
              <a:defRPr/>
            </a:pPr>
            <a:fld id="{77674D3D-C48F-4B5F-A197-5B458D3FC62F}" type="slidenum">
              <a:rPr lang="ja-JP" altLang="en-US"/>
              <a:pPr>
                <a:defRPr/>
              </a:pPr>
              <a:t>‹#›</a:t>
            </a:fld>
            <a:endParaRPr lang="ja-JP" alt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0" name=""/>
        <p:cNvGrpSpPr/>
        <p:nvPr/>
      </p:nvGrpSpPr>
      <p:grpSpPr>
        <a:xfrm>
          <a:off x="0" y="0"/>
          <a:ext cx="0" cy="0"/>
          <a:chOff x="0" y="0"/>
          <a:chExt cx="0" cy="0"/>
        </a:xfrm>
      </p:grpSpPr>
      <p:sp>
        <p:nvSpPr>
          <p:cNvPr id="1072" name="タイトル 1"/>
          <p:cNvSpPr>
            <a:spLocks noGrp="1"/>
          </p:cNvSpPr>
          <p:nvPr>
            <p:ph type="title"/>
          </p:nvPr>
        </p:nvSpPr>
        <p:spPr>
          <a:xfrm>
            <a:off x="495301"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1073" name="コンテンツ プレースホルダ 2"/>
          <p:cNvSpPr>
            <a:spLocks noGrp="1"/>
          </p:cNvSpPr>
          <p:nvPr>
            <p:ph idx="1"/>
          </p:nvPr>
        </p:nvSpPr>
        <p:spPr>
          <a:xfrm>
            <a:off x="3872971" y="273050"/>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74" name="テキスト プレースホルダ 3"/>
          <p:cNvSpPr>
            <a:spLocks noGrp="1"/>
          </p:cNvSpPr>
          <p:nvPr>
            <p:ph type="body" sz="half" idx="2"/>
          </p:nvPr>
        </p:nvSpPr>
        <p:spPr>
          <a:xfrm>
            <a:off x="495301" y="1435100"/>
            <a:ext cx="3259006" cy="4691063"/>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ja-JP" altLang="en-US" smtClean="0"/>
              <a:t>マスタ テキストの書式設定</a:t>
            </a:r>
          </a:p>
        </p:txBody>
      </p:sp>
      <p:sp>
        <p:nvSpPr>
          <p:cNvPr id="1075" name="日付プレースホルダ 3"/>
          <p:cNvSpPr>
            <a:spLocks noGrp="1"/>
          </p:cNvSpPr>
          <p:nvPr>
            <p:ph type="dt" sz="half" idx="10"/>
          </p:nvPr>
        </p:nvSpPr>
        <p:spPr/>
        <p:txBody>
          <a:bodyPr/>
          <a:lstStyle>
            <a:lvl1pPr>
              <a:defRPr/>
            </a:lvl1pPr>
          </a:lstStyle>
          <a:p>
            <a:pPr>
              <a:defRPr/>
            </a:pPr>
            <a:endParaRPr lang="ja-JP" altLang="en-US"/>
          </a:p>
        </p:txBody>
      </p:sp>
      <p:sp>
        <p:nvSpPr>
          <p:cNvPr id="107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7" name="スライド番号プレースホルダ 5"/>
          <p:cNvSpPr>
            <a:spLocks noGrp="1"/>
          </p:cNvSpPr>
          <p:nvPr>
            <p:ph type="sldNum" sz="quarter" idx="12"/>
          </p:nvPr>
        </p:nvSpPr>
        <p:spPr/>
        <p:txBody>
          <a:bodyPr/>
          <a:lstStyle>
            <a:lvl1pPr>
              <a:defRPr/>
            </a:lvl1pPr>
          </a:lstStyle>
          <a:p>
            <a:pPr>
              <a:defRPr/>
            </a:pPr>
            <a:fld id="{EE7876A1-6DF1-4504-B260-A3F724BA9D19}" type="slidenum">
              <a:rPr lang="ja-JP" altLang="en-US"/>
              <a:pPr>
                <a:defRPr/>
              </a:pPr>
              <a:t>‹#›</a:t>
            </a:fld>
            <a:endParaRPr lang="ja-JP" alt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79"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1080"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119" indent="0">
              <a:buNone/>
              <a:defRPr sz="2800"/>
            </a:lvl2pPr>
            <a:lvl3pPr marL="914239" indent="0">
              <a:buNone/>
              <a:defRPr sz="2400"/>
            </a:lvl3pPr>
            <a:lvl4pPr marL="1371358" indent="0">
              <a:buNone/>
              <a:defRPr sz="2000"/>
            </a:lvl4pPr>
            <a:lvl5pPr marL="1828477" indent="0">
              <a:buNone/>
              <a:defRPr sz="2000"/>
            </a:lvl5pPr>
            <a:lvl6pPr marL="2285596" indent="0">
              <a:buNone/>
              <a:defRPr sz="2000"/>
            </a:lvl6pPr>
            <a:lvl7pPr marL="2742716" indent="0">
              <a:buNone/>
              <a:defRPr sz="2000"/>
            </a:lvl7pPr>
            <a:lvl8pPr marL="3199835" indent="0">
              <a:buNone/>
              <a:defRPr sz="2000"/>
            </a:lvl8pPr>
            <a:lvl9pPr marL="3656954" indent="0">
              <a:buNone/>
              <a:defRPr sz="2000"/>
            </a:lvl9pPr>
          </a:lstStyle>
          <a:p>
            <a:pPr lvl="0"/>
            <a:endParaRPr lang="ja-JP" altLang="en-US" noProof="0" smtClean="0"/>
          </a:p>
        </p:txBody>
      </p:sp>
      <p:sp>
        <p:nvSpPr>
          <p:cNvPr id="1081"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19" indent="0">
              <a:buNone/>
              <a:defRPr sz="1200"/>
            </a:lvl2pPr>
            <a:lvl3pPr marL="914239" indent="0">
              <a:buNone/>
              <a:defRPr sz="1000"/>
            </a:lvl3pPr>
            <a:lvl4pPr marL="1371358" indent="0">
              <a:buNone/>
              <a:defRPr sz="900"/>
            </a:lvl4pPr>
            <a:lvl5pPr marL="1828477" indent="0">
              <a:buNone/>
              <a:defRPr sz="900"/>
            </a:lvl5pPr>
            <a:lvl6pPr marL="2285596" indent="0">
              <a:buNone/>
              <a:defRPr sz="900"/>
            </a:lvl6pPr>
            <a:lvl7pPr marL="2742716" indent="0">
              <a:buNone/>
              <a:defRPr sz="900"/>
            </a:lvl7pPr>
            <a:lvl8pPr marL="3199835" indent="0">
              <a:buNone/>
              <a:defRPr sz="900"/>
            </a:lvl8pPr>
            <a:lvl9pPr marL="3656954" indent="0">
              <a:buNone/>
              <a:defRPr sz="900"/>
            </a:lvl9pPr>
          </a:lstStyle>
          <a:p>
            <a:pPr lvl="0"/>
            <a:r>
              <a:rPr lang="ja-JP" altLang="en-US" smtClean="0"/>
              <a:t>マスタ テキストの書式設定</a:t>
            </a:r>
          </a:p>
        </p:txBody>
      </p:sp>
      <p:sp>
        <p:nvSpPr>
          <p:cNvPr id="1082" name="日付プレースホルダ 3"/>
          <p:cNvSpPr>
            <a:spLocks noGrp="1"/>
          </p:cNvSpPr>
          <p:nvPr>
            <p:ph type="dt" sz="half" idx="10"/>
          </p:nvPr>
        </p:nvSpPr>
        <p:spPr/>
        <p:txBody>
          <a:bodyPr/>
          <a:lstStyle>
            <a:lvl1pPr>
              <a:defRPr/>
            </a:lvl1pPr>
          </a:lstStyle>
          <a:p>
            <a:pPr>
              <a:defRPr/>
            </a:pPr>
            <a:endParaRPr lang="ja-JP" altLang="en-US"/>
          </a:p>
        </p:txBody>
      </p:sp>
      <p:sp>
        <p:nvSpPr>
          <p:cNvPr id="108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4" name="スライド番号プレースホルダ 5"/>
          <p:cNvSpPr>
            <a:spLocks noGrp="1"/>
          </p:cNvSpPr>
          <p:nvPr>
            <p:ph type="sldNum" sz="quarter" idx="12"/>
          </p:nvPr>
        </p:nvSpPr>
        <p:spPr/>
        <p:txBody>
          <a:bodyPr/>
          <a:lstStyle>
            <a:lvl1pPr>
              <a:defRPr/>
            </a:lvl1pPr>
          </a:lstStyle>
          <a:p>
            <a:pPr>
              <a:defRPr/>
            </a:pPr>
            <a:fld id="{C3971DE5-41D9-4927-95D1-792370CA4608}" type="slidenum">
              <a:rPr lang="ja-JP" altLang="en-US"/>
              <a:pPr>
                <a:defRPr/>
              </a:pPr>
              <a:t>‹#›</a:t>
            </a:fld>
            <a:endParaRPr lang="ja-JP" altLang="en-US"/>
          </a:p>
        </p:txBody>
      </p:sp>
    </p:spTree>
  </p:cSld>
  <p:clrMapOvr>
    <a:masterClrMapping/>
  </p:clrMapOvr>
  <p:hf hdr="0" ftr="0" dt="0"/>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25" name="タイトル プレースホルダ 1"/>
          <p:cNvSpPr>
            <a:spLocks noGrp="1"/>
          </p:cNvSpPr>
          <p:nvPr>
            <p:ph type="title"/>
          </p:nvPr>
        </p:nvSpPr>
        <p:spPr>
          <a:xfrm>
            <a:off x="495300" y="274638"/>
            <a:ext cx="89154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ja-JP" altLang="en-US" smtClean="0"/>
              <a:t>マスタ タイトルの書式設定</a:t>
            </a:r>
          </a:p>
        </p:txBody>
      </p:sp>
      <p:sp>
        <p:nvSpPr>
          <p:cNvPr id="1026" name="テキスト プレースホルダ 2"/>
          <p:cNvSpPr>
            <a:spLocks noGrp="1"/>
          </p:cNvSpPr>
          <p:nvPr>
            <p:ph type="body" idx="1"/>
          </p:nvPr>
        </p:nvSpPr>
        <p:spPr>
          <a:xfrm>
            <a:off x="495300" y="1600200"/>
            <a:ext cx="89154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7" name="日付プレースホルダ 3"/>
          <p:cNvSpPr>
            <a:spLocks noGrp="1"/>
          </p:cNvSpPr>
          <p:nvPr>
            <p:ph type="dt" sz="half" idx="2"/>
          </p:nvPr>
        </p:nvSpPr>
        <p:spPr>
          <a:xfrm>
            <a:off x="495300" y="6356350"/>
            <a:ext cx="2311400" cy="365125"/>
          </a:xfrm>
          <a:prstGeom prst="rect">
            <a:avLst/>
          </a:prstGeom>
        </p:spPr>
        <p:txBody>
          <a:bodyPr vert="horz" lIns="91424" tIns="45712" rIns="91424" bIns="45712" rtlCol="0" anchor="ctr"/>
          <a:lstStyle>
            <a:lvl1pPr algn="l" defTabSz="912652">
              <a:defRPr sz="1200">
                <a:solidFill>
                  <a:schemeClr val="tx1">
                    <a:tint val="75000"/>
                  </a:schemeClr>
                </a:solidFill>
              </a:defRPr>
            </a:lvl1pPr>
          </a:lstStyle>
          <a:p>
            <a:pPr>
              <a:defRPr/>
            </a:pPr>
            <a:endParaRPr lang="ja-JP" altLang="en-US"/>
          </a:p>
        </p:txBody>
      </p:sp>
      <p:sp>
        <p:nvSpPr>
          <p:cNvPr id="1028" name="フッター プレースホルダ 4"/>
          <p:cNvSpPr>
            <a:spLocks noGrp="1"/>
          </p:cNvSpPr>
          <p:nvPr>
            <p:ph type="ftr" sz="quarter" idx="3"/>
          </p:nvPr>
        </p:nvSpPr>
        <p:spPr>
          <a:xfrm>
            <a:off x="3384550" y="6356350"/>
            <a:ext cx="3136900" cy="365125"/>
          </a:xfrm>
          <a:prstGeom prst="rect">
            <a:avLst/>
          </a:prstGeom>
        </p:spPr>
        <p:txBody>
          <a:bodyPr vert="horz" lIns="91424" tIns="45712" rIns="91424" bIns="45712" rtlCol="0" anchor="ctr"/>
          <a:lstStyle>
            <a:lvl1pPr algn="ctr" defTabSz="912652">
              <a:defRPr sz="1200">
                <a:solidFill>
                  <a:schemeClr val="tx1">
                    <a:tint val="75000"/>
                  </a:schemeClr>
                </a:solidFill>
              </a:defRPr>
            </a:lvl1pPr>
          </a:lstStyle>
          <a:p>
            <a:pPr>
              <a:defRPr/>
            </a:pPr>
            <a:endParaRPr lang="ja-JP" altLang="en-US"/>
          </a:p>
        </p:txBody>
      </p:sp>
      <p:sp>
        <p:nvSpPr>
          <p:cNvPr id="1029" name="スライド番号プレースホルダ 5"/>
          <p:cNvSpPr>
            <a:spLocks noGrp="1"/>
          </p:cNvSpPr>
          <p:nvPr>
            <p:ph type="sldNum" sz="quarter" idx="4"/>
          </p:nvPr>
        </p:nvSpPr>
        <p:spPr>
          <a:xfrm>
            <a:off x="7099300" y="6356350"/>
            <a:ext cx="2311400" cy="365125"/>
          </a:xfrm>
          <a:prstGeom prst="rect">
            <a:avLst/>
          </a:prstGeom>
        </p:spPr>
        <p:txBody>
          <a:bodyPr vert="horz" lIns="91424" tIns="45712" rIns="91424" bIns="45712" rtlCol="0" anchor="ctr"/>
          <a:lstStyle>
            <a:lvl1pPr algn="r" defTabSz="912652">
              <a:defRPr sz="1200">
                <a:solidFill>
                  <a:schemeClr val="tx1">
                    <a:tint val="75000"/>
                  </a:schemeClr>
                </a:solidFill>
              </a:defRPr>
            </a:lvl1pPr>
          </a:lstStyle>
          <a:p>
            <a:pPr>
              <a:defRPr/>
            </a:pPr>
            <a:fld id="{F7E7220F-CC83-42B2-A85C-6229FA9E472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067" r:id="rId1"/>
    <p:sldLayoutId id="214748407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 id="2147484078" r:id="rId12"/>
  </p:sldLayoutIdLst>
  <p:hf hdr="0" ftr="0" dt="0"/>
  <p:txStyles>
    <p:titleStyle>
      <a:lvl1pPr algn="ctr" defTabSz="912813" rtl="0" eaLnBrk="0" fontAlgn="base" hangingPunct="0">
        <a:spcBef>
          <a:spcPct val="0"/>
        </a:spcBef>
        <a:spcAft>
          <a:spcPct val="0"/>
        </a:spcAft>
        <a:defRPr kumimoji="1" sz="4400" kern="1200">
          <a:solidFill>
            <a:schemeClr val="tx1"/>
          </a:solidFill>
          <a:latin typeface="+mj-lt"/>
          <a:ea typeface="+mj-ea"/>
          <a:cs typeface="+mj-cs"/>
        </a:defRPr>
      </a:lvl1pPr>
      <a:lvl2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defTabSz="912813"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defTabSz="912813" rtl="0" fontAlgn="base">
        <a:spcBef>
          <a:spcPct val="0"/>
        </a:spcBef>
        <a:spcAft>
          <a:spcPct val="0"/>
        </a:spcAft>
        <a:defRPr kumimoji="1" sz="4400">
          <a:solidFill>
            <a:schemeClr val="tx1"/>
          </a:solidFill>
          <a:latin typeface="Calibri" pitchFamily="34" charset="0"/>
          <a:ea typeface="ＭＳ Ｐゴシック" charset="-128"/>
        </a:defRPr>
      </a:lvl6pPr>
      <a:lvl7pPr marL="914400" algn="ctr" defTabSz="912813"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defTabSz="912813"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defTabSz="912813"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defTabSz="912813"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156" indent="-228560" algn="l" defTabSz="91423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275" indent="-228560" algn="l" defTabSz="91423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395" indent="-228560" algn="l" defTabSz="91423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514" indent="-228560" algn="l" defTabSz="91423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39" rtl="0" eaLnBrk="1" latinLnBrk="0" hangingPunct="1">
        <a:defRPr kumimoji="1" sz="1800" kern="1200">
          <a:solidFill>
            <a:schemeClr val="tx1"/>
          </a:solidFill>
          <a:latin typeface="+mn-lt"/>
          <a:ea typeface="+mn-ea"/>
          <a:cs typeface="+mn-cs"/>
        </a:defRPr>
      </a:lvl1pPr>
      <a:lvl2pPr marL="457119" algn="l" defTabSz="914239" rtl="0" eaLnBrk="1" latinLnBrk="0" hangingPunct="1">
        <a:defRPr kumimoji="1" sz="1800" kern="1200">
          <a:solidFill>
            <a:schemeClr val="tx1"/>
          </a:solidFill>
          <a:latin typeface="+mn-lt"/>
          <a:ea typeface="+mn-ea"/>
          <a:cs typeface="+mn-cs"/>
        </a:defRPr>
      </a:lvl2pPr>
      <a:lvl3pPr marL="914239" algn="l" defTabSz="914239" rtl="0" eaLnBrk="1" latinLnBrk="0" hangingPunct="1">
        <a:defRPr kumimoji="1" sz="1800" kern="1200">
          <a:solidFill>
            <a:schemeClr val="tx1"/>
          </a:solidFill>
          <a:latin typeface="+mn-lt"/>
          <a:ea typeface="+mn-ea"/>
          <a:cs typeface="+mn-cs"/>
        </a:defRPr>
      </a:lvl3pPr>
      <a:lvl4pPr marL="1371358" algn="l" defTabSz="914239" rtl="0" eaLnBrk="1" latinLnBrk="0" hangingPunct="1">
        <a:defRPr kumimoji="1" sz="1800" kern="1200">
          <a:solidFill>
            <a:schemeClr val="tx1"/>
          </a:solidFill>
          <a:latin typeface="+mn-lt"/>
          <a:ea typeface="+mn-ea"/>
          <a:cs typeface="+mn-cs"/>
        </a:defRPr>
      </a:lvl4pPr>
      <a:lvl5pPr marL="1828477" algn="l" defTabSz="914239" rtl="0" eaLnBrk="1" latinLnBrk="0" hangingPunct="1">
        <a:defRPr kumimoji="1" sz="1800" kern="1200">
          <a:solidFill>
            <a:schemeClr val="tx1"/>
          </a:solidFill>
          <a:latin typeface="+mn-lt"/>
          <a:ea typeface="+mn-ea"/>
          <a:cs typeface="+mn-cs"/>
        </a:defRPr>
      </a:lvl5pPr>
      <a:lvl6pPr marL="2285596" algn="l" defTabSz="914239" rtl="0" eaLnBrk="1" latinLnBrk="0" hangingPunct="1">
        <a:defRPr kumimoji="1" sz="1800" kern="1200">
          <a:solidFill>
            <a:schemeClr val="tx1"/>
          </a:solidFill>
          <a:latin typeface="+mn-lt"/>
          <a:ea typeface="+mn-ea"/>
          <a:cs typeface="+mn-cs"/>
        </a:defRPr>
      </a:lvl6pPr>
      <a:lvl7pPr marL="2742716" algn="l" defTabSz="914239" rtl="0" eaLnBrk="1" latinLnBrk="0" hangingPunct="1">
        <a:defRPr kumimoji="1" sz="1800" kern="1200">
          <a:solidFill>
            <a:schemeClr val="tx1"/>
          </a:solidFill>
          <a:latin typeface="+mn-lt"/>
          <a:ea typeface="+mn-ea"/>
          <a:cs typeface="+mn-cs"/>
        </a:defRPr>
      </a:lvl7pPr>
      <a:lvl8pPr marL="3199835" algn="l" defTabSz="914239" rtl="0" eaLnBrk="1" latinLnBrk="0" hangingPunct="1">
        <a:defRPr kumimoji="1" sz="1800" kern="1200">
          <a:solidFill>
            <a:schemeClr val="tx1"/>
          </a:solidFill>
          <a:latin typeface="+mn-lt"/>
          <a:ea typeface="+mn-ea"/>
          <a:cs typeface="+mn-cs"/>
        </a:defRPr>
      </a:lvl8pPr>
      <a:lvl9pPr marL="3656954" algn="l" defTabSz="91423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117" name="四角形 43"/>
          <p:cNvGraphicFramePr>
            <a:graphicFrameLocks noGrp="1"/>
          </p:cNvGraphicFramePr>
          <p:nvPr/>
        </p:nvGraphicFramePr>
        <p:xfrm>
          <a:off x="1266363" y="1646940"/>
          <a:ext cx="8504028" cy="4922812"/>
        </p:xfrm>
        <a:graphic>
          <a:graphicData uri="http://schemas.openxmlformats.org/drawingml/2006/table">
            <a:tbl>
              <a:tblPr firstRow="1" bandRow="0">
                <a:tableStyleId>{5C22544A-7EE6-4342-B048-85BDC9FD1C3A}</a:tableStyleId>
              </a:tblPr>
              <a:tblGrid>
                <a:gridCol w="1189511"/>
                <a:gridCol w="3171333"/>
                <a:gridCol w="2543882"/>
                <a:gridCol w="864054"/>
                <a:gridCol w="735252"/>
              </a:tblGrid>
              <a:tr h="207015">
                <a:tc>
                  <a:txBody>
                    <a:bodyPr/>
                    <a:lstStyle/>
                    <a:p>
                      <a:pPr algn="ctr"/>
                      <a:r>
                        <a:rPr kumimoji="1" lang="ja-JP" altLang="en-US" sz="1050" u="none" dirty="0" smtClean="0">
                          <a:solidFill>
                            <a:schemeClr val="tx1"/>
                          </a:solidFill>
                          <a:latin typeface="Meiryo UI"/>
                          <a:ea typeface="Meiryo UI"/>
                        </a:rPr>
                        <a:t>事業区分</a:t>
                      </a:r>
                      <a:endParaRPr kumimoji="1" lang="ja-JP" altLang="en-US" sz="1050" u="none" dirty="0">
                        <a:solidFill>
                          <a:schemeClr val="tx1"/>
                        </a:solidFill>
                        <a:latin typeface="Meiryo UI"/>
                        <a:ea typeface="Meiryo UI"/>
                      </a:endParaRPr>
                    </a:p>
                  </a:txBody>
                  <a:tcPr marL="91440" marR="91440" marT="36000" marB="360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050" u="none" dirty="0">
                          <a:solidFill>
                            <a:schemeClr val="tx1"/>
                          </a:solidFill>
                          <a:latin typeface="Meiryo UI"/>
                          <a:ea typeface="Meiryo UI"/>
                        </a:rPr>
                        <a:t>留意点</a:t>
                      </a:r>
                      <a:endParaRPr u="none">
                        <a:solidFill>
                          <a:schemeClr val="tx1"/>
                        </a:solidFill>
                        <a:latin typeface="Meiryo UI"/>
                        <a:ea typeface="Meiryo UI"/>
                      </a:endParaRPr>
                    </a:p>
                  </a:txBody>
                  <a:tcPr marL="91440" marR="91440" marT="36000" marB="360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kumimoji="1" lang="ja-JP" altLang="en-US" sz="1050" u="none" dirty="0">
                          <a:solidFill>
                            <a:schemeClr val="tx1"/>
                          </a:solidFill>
                          <a:latin typeface="Meiryo UI"/>
                          <a:ea typeface="Meiryo UI"/>
                        </a:rPr>
                        <a:t>補助対象経費</a:t>
                      </a:r>
                      <a:endParaRPr u="none">
                        <a:solidFill>
                          <a:schemeClr val="tx1"/>
                        </a:solidFill>
                        <a:latin typeface="Meiryo UI"/>
                        <a:ea typeface="Meiryo UI"/>
                      </a:endParaRPr>
                    </a:p>
                  </a:txBody>
                  <a:tcPr marL="91440" marR="91440" marT="36000" marB="360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kumimoji="1" lang="ja-JP" altLang="en-US" sz="1050" u="none" dirty="0" smtClean="0">
                          <a:solidFill>
                            <a:schemeClr val="tx1"/>
                          </a:solidFill>
                          <a:latin typeface="Meiryo UI"/>
                          <a:ea typeface="Meiryo UI"/>
                        </a:rPr>
                        <a:t>補助率・限度額</a:t>
                      </a:r>
                      <a:endParaRPr kumimoji="1" lang="ja-JP" altLang="en-US" sz="1050" u="none" dirty="0">
                        <a:solidFill>
                          <a:schemeClr val="tx1"/>
                        </a:solidFill>
                        <a:latin typeface="Meiryo UI"/>
                        <a:ea typeface="Meiryo UI"/>
                      </a:endParaRPr>
                    </a:p>
                  </a:txBody>
                  <a:tcPr marL="91440" marR="91440" marT="36000" marB="360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endParaRPr kumimoji="1" lang="ja-JP" altLang="en-US" sz="1050" u="none" dirty="0">
                        <a:solidFill>
                          <a:schemeClr val="tx1"/>
                        </a:solidFill>
                        <a:latin typeface="Meiryo UI"/>
                        <a:ea typeface="Meiryo UI"/>
                      </a:endParaRPr>
                    </a:p>
                  </a:txBody>
                  <a:tcPr marL="91440" marR="91440" marT="36000" marB="3600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4635">
                <a:tc>
                  <a:txBody>
                    <a:bodyPr/>
                    <a:lstStyle/>
                    <a:p>
                      <a:pPr algn="l"/>
                      <a:r>
                        <a:rPr kumimoji="1" lang="ja-JP" altLang="en-US" sz="1100" b="0" u="none" dirty="0" smtClean="0">
                          <a:solidFill>
                            <a:schemeClr val="tx1"/>
                          </a:solidFill>
                          <a:latin typeface="Meiryo UI"/>
                          <a:ea typeface="Meiryo UI"/>
                        </a:rPr>
                        <a:t>①</a:t>
                      </a:r>
                      <a:r>
                        <a:rPr kumimoji="1" lang="ja-JP" altLang="en-US" sz="1100" b="0" u="none" dirty="0" smtClean="0">
                          <a:solidFill>
                            <a:schemeClr val="tx1"/>
                          </a:solidFill>
                          <a:latin typeface="Meiryo UI"/>
                          <a:ea typeface="Meiryo UI"/>
                        </a:rPr>
                        <a:t>フェアで</a:t>
                      </a:r>
                      <a:r>
                        <a:rPr kumimoji="1" lang="ja-JP" altLang="en-US" sz="1100" b="0" u="none" dirty="0" smtClean="0">
                          <a:solidFill>
                            <a:schemeClr val="tx1"/>
                          </a:solidFill>
                          <a:latin typeface="Meiryo UI"/>
                          <a:ea typeface="Meiryo UI"/>
                        </a:rPr>
                        <a:t>の販売</a:t>
                      </a:r>
                      <a:endParaRPr kumimoji="1" lang="ja-JP" altLang="en-US" sz="1200" b="0" u="none" dirty="0">
                        <a:solidFill>
                          <a:schemeClr val="tx1"/>
                        </a:solidFill>
                        <a:latin typeface="Meiryo UI"/>
                        <a:ea typeface="Meiryo UI"/>
                      </a:endParaRPr>
                    </a:p>
                  </a:txBody>
                  <a:tcPr marL="36000" marR="3600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a:buFont typeface="Wingdings"/>
                        <a:buChar char="Ø"/>
                      </a:pPr>
                      <a:r>
                        <a:rPr lang="ja-JP" altLang="en-US" sz="900" u="none">
                          <a:solidFill>
                            <a:schemeClr val="tx1"/>
                          </a:solidFill>
                          <a:latin typeface="Meiryo UI"/>
                          <a:ea typeface="Meiryo UI"/>
                        </a:rPr>
                        <a:t>県外</a:t>
                      </a:r>
                      <a:r>
                        <a:rPr lang="ja-JP" altLang="en-US" sz="900" u="none">
                          <a:solidFill>
                            <a:schemeClr val="tx1"/>
                          </a:solidFill>
                          <a:latin typeface="Meiryo UI"/>
                          <a:ea typeface="Meiryo UI"/>
                        </a:rPr>
                        <a:t>小売店等におけるフェアであること。 </a:t>
                      </a:r>
                      <a:endParaRPr sz="900" u="none">
                        <a:solidFill>
                          <a:schemeClr val="tx1"/>
                        </a:solidFill>
                        <a:latin typeface="Meiryo UI"/>
                        <a:ea typeface="Meiryo UI"/>
                      </a:endParaRPr>
                    </a:p>
                    <a:p>
                      <a:pPr marL="171450" indent="-171450">
                        <a:buFont typeface="Wingdings"/>
                        <a:buChar char="Ø"/>
                      </a:pPr>
                      <a:r>
                        <a:rPr lang="ja-JP" altLang="en-US" sz="900" u="none">
                          <a:solidFill>
                            <a:schemeClr val="tx1"/>
                          </a:solidFill>
                          <a:latin typeface="Meiryo UI"/>
                          <a:ea typeface="Meiryo UI"/>
                        </a:rPr>
                        <a:t>同一店舗での申請は年度あたり1回までとする。 </a:t>
                      </a:r>
                      <a:endParaRPr sz="900" u="none">
                        <a:solidFill>
                          <a:schemeClr val="tx1"/>
                        </a:solidFill>
                        <a:latin typeface="Meiryo UI"/>
                        <a:ea typeface="Meiryo UI"/>
                      </a:endParaRPr>
                    </a:p>
                    <a:p>
                      <a:pPr marL="171450" indent="-171450">
                        <a:buFont typeface="Wingdings"/>
                        <a:buChar char="Ø"/>
                      </a:pPr>
                      <a:r>
                        <a:rPr lang="ja-JP" altLang="en-US" sz="900" u="none">
                          <a:solidFill>
                            <a:schemeClr val="tx1"/>
                          </a:solidFill>
                          <a:latin typeface="Meiryo UI"/>
                          <a:ea typeface="Meiryo UI"/>
                        </a:rPr>
                        <a:t>フェアごとに県内の５以上の事業者の</a:t>
                      </a:r>
                      <a:r>
                        <a:rPr lang="ja-JP" altLang="en-US" sz="900" u="none">
                          <a:solidFill>
                            <a:schemeClr val="tx1"/>
                          </a:solidFill>
                          <a:latin typeface="Meiryo UI"/>
                          <a:ea typeface="Meiryo UI"/>
                        </a:rPr>
                        <a:t>食品</a:t>
                      </a:r>
                      <a:r>
                        <a:rPr lang="ja-JP" altLang="en-US" sz="900" u="none">
                          <a:solidFill>
                            <a:schemeClr val="tx1"/>
                          </a:solidFill>
                          <a:latin typeface="Meiryo UI"/>
                          <a:ea typeface="Meiryo UI"/>
                        </a:rPr>
                        <a:t>を</a:t>
                      </a:r>
                      <a:r>
                        <a:rPr lang="ja-JP" altLang="en-US" sz="900" u="none">
                          <a:solidFill>
                            <a:schemeClr val="tx1"/>
                          </a:solidFill>
                          <a:latin typeface="Meiryo UI"/>
                          <a:ea typeface="Meiryo UI"/>
                        </a:rPr>
                        <a:t>卸売</a:t>
                      </a:r>
                      <a:r>
                        <a:rPr lang="ja-JP" altLang="en-US" sz="900" u="none">
                          <a:solidFill>
                            <a:schemeClr val="tx1"/>
                          </a:solidFill>
                          <a:latin typeface="Meiryo UI"/>
                          <a:ea typeface="Meiryo UI"/>
                        </a:rPr>
                        <a:t>すること。 </a:t>
                      </a:r>
                      <a:r>
                        <a:rPr lang="ja-JP" altLang="en-US" sz="900" u="none">
                          <a:solidFill>
                            <a:schemeClr val="tx1"/>
                          </a:solidFill>
                          <a:latin typeface="Meiryo UI"/>
                          <a:ea typeface="Meiryo UI"/>
                        </a:rPr>
                        <a:t> </a:t>
                      </a:r>
                      <a:endParaRPr lang="ja-JP" altLang="en-US" sz="900" u="none" dirty="0" smtClean="0">
                        <a:solidFill>
                          <a:schemeClr val="tx1"/>
                        </a:solidFill>
                        <a:latin typeface="Meiryo UI"/>
                        <a:ea typeface="Meiryo UI"/>
                        <a:cs typeface="Meiryo UI"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72000" defTabSz="912652">
                        <a:buNone/>
                        <a:defRPr/>
                      </a:pPr>
                      <a:r>
                        <a:rPr lang="ja-JP" altLang="en-US" sz="800" u="none" dirty="0" smtClean="0">
                          <a:solidFill>
                            <a:schemeClr val="tx1"/>
                          </a:solidFill>
                          <a:latin typeface="Meiryo UI"/>
                          <a:ea typeface="Meiryo UI"/>
                          <a:cs typeface="Meiryo UI" pitchFamily="50" charset="-128"/>
                        </a:rPr>
                        <a:t>▶旅費（製造事業者が参加する場合を含む）</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▶景品費　</a:t>
                      </a:r>
                      <a:r>
                        <a:rPr lang="ja-JP" altLang="en-US" sz="800" u="none" dirty="0" smtClean="0">
                          <a:solidFill>
                            <a:schemeClr val="tx1"/>
                          </a:solidFill>
                          <a:latin typeface="Meiryo UI"/>
                          <a:ea typeface="Meiryo UI"/>
                          <a:cs typeface="Meiryo UI" pitchFamily="50" charset="-128"/>
                        </a:rPr>
                        <a:t>▶運搬費（販促物・サンプル）</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▶販売促進員に要する経費（旅費との選択制。</a:t>
                      </a:r>
                      <a:r>
                        <a:rPr lang="ja-JP" altLang="en-US" sz="800" u="none" dirty="0" smtClean="0">
                          <a:solidFill>
                            <a:schemeClr val="tx1"/>
                          </a:solidFill>
                          <a:latin typeface="Meiryo UI"/>
                          <a:ea typeface="Meiryo UI"/>
                          <a:cs typeface="Meiryo UI" pitchFamily="50" charset="-128"/>
                        </a:rPr>
                        <a:t>ただし国外の場合を除く。</a:t>
                      </a:r>
                      <a:r>
                        <a:rPr lang="ja-JP" altLang="en-US" sz="800" u="none" dirty="0" smtClean="0">
                          <a:solidFill>
                            <a:schemeClr val="tx1"/>
                          </a:solidFill>
                          <a:latin typeface="Meiryo UI"/>
                          <a:ea typeface="Meiryo UI"/>
                          <a:cs typeface="Meiryo UI" pitchFamily="50" charset="-128"/>
                        </a:rPr>
                        <a:t>）</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a:t>
                      </a:r>
                      <a:r>
                        <a:rPr lang="ja-JP" altLang="en-US" sz="800" u="none" dirty="0" smtClean="0">
                          <a:solidFill>
                            <a:schemeClr val="tx1"/>
                          </a:solidFill>
                          <a:latin typeface="Meiryo UI"/>
                          <a:ea typeface="Meiryo UI"/>
                          <a:cs typeface="Meiryo UI" pitchFamily="50" charset="-128"/>
                        </a:rPr>
                        <a:t>通訳</a:t>
                      </a:r>
                      <a:r>
                        <a:rPr lang="ja-JP" altLang="en-US" sz="800" u="none" dirty="0" smtClean="0">
                          <a:solidFill>
                            <a:schemeClr val="tx1"/>
                          </a:solidFill>
                          <a:latin typeface="Meiryo UI"/>
                          <a:ea typeface="Meiryo UI"/>
                          <a:cs typeface="Meiryo UI" pitchFamily="50" charset="-128"/>
                        </a:rPr>
                        <a:t>及び</a:t>
                      </a:r>
                      <a:r>
                        <a:rPr lang="ja-JP" altLang="en-US" sz="800" u="none" dirty="0" smtClean="0">
                          <a:solidFill>
                            <a:schemeClr val="tx1"/>
                          </a:solidFill>
                          <a:latin typeface="Meiryo UI"/>
                          <a:ea typeface="Meiryo UI"/>
                          <a:cs typeface="Meiryo UI" pitchFamily="50" charset="-128"/>
                        </a:rPr>
                        <a:t>翻訳</a:t>
                      </a:r>
                      <a:r>
                        <a:rPr lang="ja-JP" altLang="en-US" sz="800" u="none" dirty="0" smtClean="0">
                          <a:solidFill>
                            <a:schemeClr val="tx1"/>
                          </a:solidFill>
                          <a:latin typeface="Meiryo UI"/>
                          <a:ea typeface="Meiryo UI"/>
                          <a:cs typeface="Meiryo UI" pitchFamily="50" charset="-128"/>
                        </a:rPr>
                        <a:t>に</a:t>
                      </a:r>
                      <a:r>
                        <a:rPr lang="ja-JP" altLang="en-US" sz="800" u="none" dirty="0" smtClean="0">
                          <a:solidFill>
                            <a:schemeClr val="tx1"/>
                          </a:solidFill>
                          <a:latin typeface="Meiryo UI"/>
                          <a:ea typeface="Meiryo UI"/>
                          <a:cs typeface="Meiryo UI" pitchFamily="50" charset="-128"/>
                        </a:rPr>
                        <a:t>要する</a:t>
                      </a:r>
                      <a:r>
                        <a:rPr lang="ja-JP" altLang="en-US" sz="800" u="none" dirty="0" smtClean="0">
                          <a:solidFill>
                            <a:schemeClr val="tx1"/>
                          </a:solidFill>
                          <a:latin typeface="Meiryo UI"/>
                          <a:ea typeface="Meiryo UI"/>
                          <a:cs typeface="Meiryo UI" pitchFamily="50" charset="-128"/>
                        </a:rPr>
                        <a:t>経費</a:t>
                      </a:r>
                      <a:endParaRPr lang="ja-JP" altLang="en-US" sz="800" u="none" dirty="0" smtClean="0">
                        <a:solidFill>
                          <a:schemeClr val="tx1"/>
                        </a:solidFill>
                        <a:latin typeface="Meiryo UI"/>
                        <a:ea typeface="Meiryo UI"/>
                        <a:cs typeface="Meiryo UI" pitchFamily="50" charset="-128"/>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▶装飾費　</a:t>
                      </a:r>
                      <a:r>
                        <a:rPr lang="ja-JP" altLang="en-US" sz="800" u="none" dirty="0" smtClean="0">
                          <a:solidFill>
                            <a:schemeClr val="tx1"/>
                          </a:solidFill>
                          <a:latin typeface="Meiryo UI"/>
                          <a:ea typeface="Meiryo UI"/>
                          <a:cs typeface="Meiryo UI" pitchFamily="50" charset="-128"/>
                        </a:rPr>
                        <a:t>▶什器等の借上げ費</a:t>
                      </a:r>
                      <a:endParaRPr sz="800" u="none">
                        <a:solidFill>
                          <a:schemeClr val="tx1"/>
                        </a:solidFill>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pPr>
                      <a:r>
                        <a:rPr kumimoji="1" lang="ja-JP" altLang="en-US" sz="1000" u="none" dirty="0" smtClean="0">
                          <a:solidFill>
                            <a:schemeClr val="tx1"/>
                          </a:solidFill>
                          <a:latin typeface="Meiryo UI"/>
                          <a:ea typeface="Meiryo UI"/>
                          <a:cs typeface="メイリオ" pitchFamily="50" charset="-128"/>
                        </a:rPr>
                        <a:t>【補助率】</a:t>
                      </a:r>
                      <a:endParaRPr kumimoji="1" lang="ja-JP" altLang="en-US" sz="1000" u="none" dirty="0" smtClean="0">
                        <a:solidFill>
                          <a:schemeClr val="tx1"/>
                        </a:solidFill>
                        <a:latin typeface="Meiryo UI"/>
                        <a:ea typeface="Meiryo UI"/>
                        <a:cs typeface="メイリオ" pitchFamily="50" charset="-128"/>
                      </a:endParaRPr>
                    </a:p>
                    <a:p>
                      <a:pPr algn="l">
                        <a:lnSpc>
                          <a:spcPct val="100000"/>
                        </a:lnSpc>
                      </a:pPr>
                      <a:r>
                        <a:rPr kumimoji="1" lang="ja-JP" altLang="en-US" sz="1000" u="none" dirty="0" smtClean="0">
                          <a:solidFill>
                            <a:schemeClr val="tx1"/>
                          </a:solidFill>
                          <a:latin typeface="Meiryo UI"/>
                          <a:ea typeface="Meiryo UI"/>
                          <a:cs typeface="メイリオ" pitchFamily="50" charset="-128"/>
                        </a:rPr>
                        <a:t>　</a:t>
                      </a:r>
                      <a:r>
                        <a:rPr kumimoji="1" lang="ja-JP" altLang="en-US" sz="1000" u="none" dirty="0" smtClean="0">
                          <a:solidFill>
                            <a:schemeClr val="tx1"/>
                          </a:solidFill>
                          <a:latin typeface="Meiryo UI"/>
                          <a:ea typeface="Meiryo UI"/>
                          <a:cs typeface="メイリオ" pitchFamily="50" charset="-128"/>
                        </a:rPr>
                        <a:t>1/</a:t>
                      </a:r>
                      <a:r>
                        <a:rPr kumimoji="1" lang="ja-JP" altLang="en-US" sz="1000" u="none" dirty="0" smtClean="0">
                          <a:solidFill>
                            <a:schemeClr val="tx1"/>
                          </a:solidFill>
                          <a:latin typeface="Meiryo UI"/>
                          <a:ea typeface="Meiryo UI"/>
                          <a:cs typeface="メイリオ" pitchFamily="50" charset="-128"/>
                        </a:rPr>
                        <a:t>2以内</a:t>
                      </a:r>
                      <a:endParaRPr kumimoji="1" lang="ja-JP" altLang="en-US" sz="1000" u="none" dirty="0" smtClean="0">
                        <a:solidFill>
                          <a:schemeClr val="tx1"/>
                        </a:solidFill>
                        <a:latin typeface="Meiryo UI"/>
                        <a:ea typeface="Meiryo UI"/>
                        <a:cs typeface="メイリオ" pitchFamily="50" charset="-128"/>
                      </a:endParaRPr>
                    </a:p>
                    <a:p>
                      <a:pPr algn="l">
                        <a:lnSpc>
                          <a:spcPct val="100000"/>
                        </a:lnSpc>
                      </a:pPr>
                      <a:r>
                        <a:rPr kumimoji="1" lang="ja-JP" altLang="en-US" sz="1000" u="none" dirty="0" smtClean="0">
                          <a:solidFill>
                            <a:schemeClr val="tx1"/>
                          </a:solidFill>
                          <a:latin typeface="Meiryo UI"/>
                          <a:ea typeface="Meiryo UI"/>
                          <a:cs typeface="メイリオ" pitchFamily="50" charset="-128"/>
                        </a:rPr>
                        <a:t>【限度額】</a:t>
                      </a:r>
                      <a:endParaRPr kumimoji="1" lang="ja-JP" altLang="en-US" sz="1000" u="none" dirty="0" smtClean="0">
                        <a:solidFill>
                          <a:schemeClr val="tx1"/>
                        </a:solidFill>
                        <a:latin typeface="Meiryo UI"/>
                        <a:ea typeface="Meiryo UI"/>
                        <a:cs typeface="メイリオ" pitchFamily="50" charset="-128"/>
                      </a:endParaRPr>
                    </a:p>
                    <a:p>
                      <a:pPr algn="l">
                        <a:lnSpc>
                          <a:spcPct val="100000"/>
                        </a:lnSpc>
                      </a:pPr>
                      <a:r>
                        <a:rPr kumimoji="1" lang="ja-JP" altLang="en-US" sz="1000" u="none" dirty="0" smtClean="0">
                          <a:solidFill>
                            <a:schemeClr val="tx1"/>
                          </a:solidFill>
                          <a:latin typeface="Meiryo UI"/>
                          <a:ea typeface="Meiryo UI"/>
                          <a:cs typeface="メイリオ" pitchFamily="50" charset="-128"/>
                        </a:rPr>
                        <a:t>　</a:t>
                      </a:r>
                      <a:r>
                        <a:rPr kumimoji="1" lang="ja-JP" altLang="en-US" sz="1000" u="none" dirty="0" smtClean="0">
                          <a:solidFill>
                            <a:schemeClr val="tx1"/>
                          </a:solidFill>
                          <a:latin typeface="Meiryo UI"/>
                          <a:ea typeface="Meiryo UI"/>
                          <a:cs typeface="メイリオ" pitchFamily="50" charset="-128"/>
                        </a:rPr>
                        <a:t>25</a:t>
                      </a:r>
                      <a:r>
                        <a:rPr kumimoji="1" lang="ja-JP" altLang="en-US" sz="1000" u="none" dirty="0" smtClean="0">
                          <a:solidFill>
                            <a:schemeClr val="tx1"/>
                          </a:solidFill>
                          <a:latin typeface="Meiryo UI"/>
                          <a:ea typeface="Meiryo UI"/>
                          <a:cs typeface="メイリオ" pitchFamily="50" charset="-128"/>
                        </a:rPr>
                        <a:t>万円</a:t>
                      </a: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l">
                        <a:lnSpc>
                          <a:spcPct val="100000"/>
                        </a:lnSpc>
                      </a:pPr>
                      <a:r>
                        <a:rPr kumimoji="1" lang="ja-JP" altLang="en-US" sz="1000" u="none" dirty="0" smtClean="0">
                          <a:solidFill>
                            <a:schemeClr val="tx1"/>
                          </a:solidFill>
                          <a:latin typeface="Meiryo UI"/>
                          <a:ea typeface="Meiryo UI"/>
                          <a:cs typeface="メイリオ" pitchFamily="50" charset="-128"/>
                        </a:rPr>
                        <a:t>【限度額】</a:t>
                      </a:r>
                      <a:endParaRPr kumimoji="1" lang="ja-JP" altLang="en-US" sz="1000" u="none" dirty="0" smtClean="0">
                        <a:solidFill>
                          <a:schemeClr val="tx1"/>
                        </a:solidFill>
                        <a:latin typeface="Meiryo UI"/>
                        <a:ea typeface="Meiryo UI"/>
                        <a:cs typeface="メイリオ" pitchFamily="50" charset="-128"/>
                      </a:endParaRPr>
                    </a:p>
                    <a:p>
                      <a:pPr algn="l">
                        <a:lnSpc>
                          <a:spcPct val="100000"/>
                        </a:lnSpc>
                      </a:pPr>
                      <a:r>
                        <a:rPr kumimoji="1" lang="ja-JP" altLang="en-US" sz="1000" u="none" dirty="0" smtClean="0">
                          <a:solidFill>
                            <a:schemeClr val="tx1"/>
                          </a:solidFill>
                          <a:latin typeface="Meiryo UI"/>
                          <a:ea typeface="Meiryo UI"/>
                          <a:cs typeface="メイリオ" pitchFamily="50" charset="-128"/>
                        </a:rPr>
                        <a:t>　</a:t>
                      </a:r>
                      <a:r>
                        <a:rPr kumimoji="1" lang="ja-JP" altLang="en-US" sz="1000" u="none" dirty="0" smtClean="0">
                          <a:solidFill>
                            <a:schemeClr val="tx1"/>
                          </a:solidFill>
                          <a:latin typeface="Meiryo UI"/>
                          <a:ea typeface="Meiryo UI"/>
                          <a:cs typeface="メイリオ" pitchFamily="50" charset="-128"/>
                        </a:rPr>
                        <a:t>100万円</a:t>
                      </a: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2000">
                <a:tc>
                  <a:txBody>
                    <a:bodyPr/>
                    <a:lstStyle/>
                    <a:p>
                      <a:pPr marL="144000" indent="-144000" algn="l"/>
                      <a:r>
                        <a:rPr kumimoji="1" lang="ja-JP" altLang="en-US" sz="1100" b="0" u="none" dirty="0" smtClean="0">
                          <a:solidFill>
                            <a:schemeClr val="tx1"/>
                          </a:solidFill>
                          <a:latin typeface="Meiryo UI"/>
                          <a:ea typeface="Meiryo UI"/>
                        </a:rPr>
                        <a:t>②展示商談会への出展</a:t>
                      </a:r>
                      <a:endParaRPr kumimoji="1" lang="ja-JP" altLang="en-US" sz="1200" b="0" u="none" dirty="0" smtClean="0">
                        <a:solidFill>
                          <a:schemeClr val="tx1"/>
                        </a:solidFill>
                        <a:latin typeface="Meiryo UI"/>
                        <a:ea typeface="Meiryo UI"/>
                      </a:endParaRPr>
                    </a:p>
                  </a:txBody>
                  <a:tcPr marL="36000" marR="3600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defTabSz="912652">
                        <a:buFont typeface="Wingdings"/>
                        <a:buChar char="Ø"/>
                        <a:defRPr/>
                      </a:pPr>
                      <a:r>
                        <a:rPr lang="ja-JP" altLang="en-US" sz="900" u="none">
                          <a:solidFill>
                            <a:schemeClr val="tx1"/>
                          </a:solidFill>
                          <a:latin typeface="Meiryo UI"/>
                          <a:ea typeface="Meiryo UI"/>
                        </a:rPr>
                        <a:t>県外</a:t>
                      </a:r>
                      <a:r>
                        <a:rPr lang="ja-JP" altLang="en-US" sz="900" u="none">
                          <a:solidFill>
                            <a:schemeClr val="tx1"/>
                          </a:solidFill>
                          <a:latin typeface="Meiryo UI"/>
                          <a:ea typeface="Meiryo UI"/>
                        </a:rPr>
                        <a:t>で開催される展示商談会であること</a:t>
                      </a:r>
                      <a:endParaRPr sz="900" u="none">
                        <a:solidFill>
                          <a:schemeClr val="tx1"/>
                        </a:solidFill>
                        <a:latin typeface="Meiryo UI"/>
                        <a:ea typeface="Meiryo UI"/>
                      </a:endParaRPr>
                    </a:p>
                    <a:p>
                      <a:pPr marL="171450" indent="-171450" algn="l" defTabSz="912652">
                        <a:buFont typeface="Wingdings"/>
                        <a:buChar char="Ø"/>
                        <a:defRPr/>
                      </a:pPr>
                      <a:r>
                        <a:rPr lang="ja-JP" altLang="en-US" sz="900" u="none">
                          <a:solidFill>
                            <a:schemeClr val="tx1"/>
                          </a:solidFill>
                          <a:latin typeface="Meiryo UI"/>
                          <a:ea typeface="Meiryo UI"/>
                        </a:rPr>
                        <a:t>展示商談会ごとに県内の５以上の事業者の</a:t>
                      </a:r>
                      <a:r>
                        <a:rPr lang="ja-JP" altLang="en-US" sz="900" u="none">
                          <a:solidFill>
                            <a:schemeClr val="tx1"/>
                          </a:solidFill>
                          <a:latin typeface="Meiryo UI"/>
                          <a:ea typeface="Meiryo UI"/>
                        </a:rPr>
                        <a:t>食品</a:t>
                      </a:r>
                      <a:r>
                        <a:rPr lang="ja-JP" altLang="en-US" sz="900" u="none">
                          <a:solidFill>
                            <a:schemeClr val="tx1"/>
                          </a:solidFill>
                          <a:latin typeface="Meiryo UI"/>
                          <a:ea typeface="Meiryo UI"/>
                        </a:rPr>
                        <a:t>を展示すること。</a:t>
                      </a:r>
                      <a:endParaRPr sz="900" u="none">
                        <a:solidFill>
                          <a:schemeClr val="tx1"/>
                        </a:solidFill>
                        <a:latin typeface="Meiryo UI"/>
                        <a:ea typeface="Meiryo UI"/>
                      </a:endParaRPr>
                    </a:p>
                    <a:p>
                      <a:pPr marL="0" indent="0" algn="l" defTabSz="912652">
                        <a:buNone/>
                        <a:defRPr/>
                      </a:pPr>
                      <a:r>
                        <a:rPr lang="ja-JP" altLang="en-US" sz="900" u="none">
                          <a:solidFill>
                            <a:schemeClr val="tx1"/>
                          </a:solidFill>
                          <a:latin typeface="Meiryo UI"/>
                          <a:ea typeface="Meiryo UI"/>
                        </a:rPr>
                        <a:t>（注）県又は地産外商公社が主催する商談会又はブースに出展する場合を除く。</a:t>
                      </a:r>
                      <a:endParaRPr sz="900" u="none">
                        <a:solidFill>
                          <a:schemeClr val="tx1"/>
                        </a:solidFill>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72000" defTabSz="912652">
                        <a:buNone/>
                        <a:defRPr/>
                      </a:pPr>
                      <a:r>
                        <a:rPr lang="ja-JP" altLang="en-US" sz="800" u="none" dirty="0" smtClean="0">
                          <a:solidFill>
                            <a:schemeClr val="tx1"/>
                          </a:solidFill>
                          <a:latin typeface="Meiryo UI"/>
                          <a:ea typeface="Meiryo UI"/>
                          <a:cs typeface="Meiryo UI" pitchFamily="50" charset="-128"/>
                        </a:rPr>
                        <a:t>▶旅費（製造事業者が参加する場合を含む）</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▶運搬費（販促物・サンプル）</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▶販売促進員に要する経費</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a:t>
                      </a:r>
                      <a:r>
                        <a:rPr lang="ja-JP" altLang="en-US" sz="800" u="none" dirty="0" smtClean="0">
                          <a:solidFill>
                            <a:schemeClr val="tx1"/>
                          </a:solidFill>
                          <a:latin typeface="Meiryo UI"/>
                          <a:ea typeface="Meiryo UI"/>
                          <a:cs typeface="Meiryo UI" pitchFamily="50" charset="-128"/>
                        </a:rPr>
                        <a:t>通訳</a:t>
                      </a:r>
                      <a:r>
                        <a:rPr lang="ja-JP" altLang="en-US" sz="800" u="none" dirty="0" smtClean="0">
                          <a:solidFill>
                            <a:schemeClr val="tx1"/>
                          </a:solidFill>
                          <a:latin typeface="Meiryo UI"/>
                          <a:ea typeface="Meiryo UI"/>
                          <a:cs typeface="Meiryo UI" pitchFamily="50" charset="-128"/>
                        </a:rPr>
                        <a:t>及び</a:t>
                      </a:r>
                      <a:r>
                        <a:rPr lang="ja-JP" altLang="en-US" sz="800" u="none" dirty="0" smtClean="0">
                          <a:solidFill>
                            <a:schemeClr val="tx1"/>
                          </a:solidFill>
                          <a:latin typeface="Meiryo UI"/>
                          <a:ea typeface="Meiryo UI"/>
                          <a:cs typeface="Meiryo UI" pitchFamily="50" charset="-128"/>
                        </a:rPr>
                        <a:t>翻訳</a:t>
                      </a:r>
                      <a:r>
                        <a:rPr lang="ja-JP" altLang="en-US" sz="800" u="none" dirty="0" smtClean="0">
                          <a:solidFill>
                            <a:schemeClr val="tx1"/>
                          </a:solidFill>
                          <a:latin typeface="Meiryo UI"/>
                          <a:ea typeface="Meiryo UI"/>
                          <a:cs typeface="Meiryo UI" pitchFamily="50" charset="-128"/>
                        </a:rPr>
                        <a:t>に</a:t>
                      </a:r>
                      <a:r>
                        <a:rPr lang="ja-JP" altLang="en-US" sz="800" u="none" dirty="0" smtClean="0">
                          <a:solidFill>
                            <a:schemeClr val="tx1"/>
                          </a:solidFill>
                          <a:latin typeface="Meiryo UI"/>
                          <a:ea typeface="Meiryo UI"/>
                          <a:cs typeface="Meiryo UI" pitchFamily="50" charset="-128"/>
                        </a:rPr>
                        <a:t>要する</a:t>
                      </a:r>
                      <a:r>
                        <a:rPr lang="ja-JP" altLang="en-US" sz="800" u="none" dirty="0" smtClean="0">
                          <a:solidFill>
                            <a:schemeClr val="tx1"/>
                          </a:solidFill>
                          <a:latin typeface="Meiryo UI"/>
                          <a:ea typeface="Meiryo UI"/>
                          <a:cs typeface="Meiryo UI" pitchFamily="50" charset="-128"/>
                        </a:rPr>
                        <a:t>経費</a:t>
                      </a:r>
                      <a:endParaRPr lang="ja-JP" altLang="en-US" sz="800" u="none" dirty="0" smtClean="0">
                        <a:solidFill>
                          <a:schemeClr val="tx1"/>
                        </a:solidFill>
                        <a:latin typeface="Meiryo UI"/>
                        <a:ea typeface="Meiryo UI"/>
                        <a:cs typeface="Meiryo UI" pitchFamily="50" charset="-128"/>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▶出展料　</a:t>
                      </a:r>
                      <a:r>
                        <a:rPr lang="ja-JP" altLang="en-US" sz="800" u="none" dirty="0" smtClean="0">
                          <a:solidFill>
                            <a:schemeClr val="tx1"/>
                          </a:solidFill>
                          <a:latin typeface="Meiryo UI"/>
                          <a:ea typeface="Meiryo UI"/>
                          <a:cs typeface="Meiryo UI" pitchFamily="50" charset="-128"/>
                        </a:rPr>
                        <a:t>▶装飾費 </a:t>
                      </a:r>
                      <a:r>
                        <a:rPr lang="ja-JP" altLang="en-US" sz="800" u="none" dirty="0" smtClean="0">
                          <a:solidFill>
                            <a:schemeClr val="tx1"/>
                          </a:solidFill>
                          <a:latin typeface="Meiryo UI"/>
                          <a:ea typeface="Meiryo UI"/>
                          <a:cs typeface="Meiryo UI" pitchFamily="50" charset="-128"/>
                        </a:rPr>
                        <a:t>▶什器等の借上げ費</a:t>
                      </a:r>
                      <a:endParaRPr sz="800" u="none">
                        <a:solidFill>
                          <a:schemeClr val="tx1"/>
                        </a:solidFill>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l">
                        <a:lnSpc>
                          <a:spcPct val="100000"/>
                        </a:lnSpc>
                      </a:pPr>
                      <a:r>
                        <a:rPr kumimoji="1" lang="ja-JP" altLang="en-US" sz="1000" u="none" dirty="0" smtClean="0">
                          <a:solidFill>
                            <a:schemeClr val="tx1"/>
                          </a:solidFill>
                          <a:latin typeface="Meiryo UI"/>
                          <a:ea typeface="Meiryo UI"/>
                          <a:cs typeface="メイリオ" pitchFamily="50" charset="-128"/>
                        </a:rPr>
                        <a:t>【補助率】</a:t>
                      </a:r>
                      <a:endParaRPr kumimoji="1" lang="ja-JP" altLang="en-US" sz="1000" u="none" dirty="0" smtClean="0">
                        <a:solidFill>
                          <a:schemeClr val="tx1"/>
                        </a:solidFill>
                        <a:latin typeface="Meiryo UI"/>
                        <a:ea typeface="Meiryo UI"/>
                        <a:cs typeface="メイリオ" pitchFamily="50" charset="-128"/>
                      </a:endParaRPr>
                    </a:p>
                    <a:p>
                      <a:pPr algn="l">
                        <a:lnSpc>
                          <a:spcPct val="100000"/>
                        </a:lnSpc>
                      </a:pPr>
                      <a:r>
                        <a:rPr kumimoji="1" lang="ja-JP" altLang="en-US" sz="1000" u="none" dirty="0" smtClean="0">
                          <a:solidFill>
                            <a:schemeClr val="tx1"/>
                          </a:solidFill>
                          <a:latin typeface="Meiryo UI"/>
                          <a:ea typeface="Meiryo UI"/>
                          <a:cs typeface="メイリオ" pitchFamily="50" charset="-128"/>
                        </a:rPr>
                        <a:t>　</a:t>
                      </a:r>
                      <a:r>
                        <a:rPr kumimoji="1" lang="ja-JP" altLang="en-US" sz="1000" u="none" dirty="0" smtClean="0">
                          <a:solidFill>
                            <a:schemeClr val="tx1"/>
                          </a:solidFill>
                          <a:latin typeface="Meiryo UI"/>
                          <a:ea typeface="Meiryo UI"/>
                          <a:cs typeface="メイリオ" pitchFamily="50" charset="-128"/>
                        </a:rPr>
                        <a:t>1/</a:t>
                      </a:r>
                      <a:r>
                        <a:rPr kumimoji="1" lang="ja-JP" altLang="en-US" sz="1000" u="none" dirty="0" smtClean="0">
                          <a:solidFill>
                            <a:schemeClr val="tx1"/>
                          </a:solidFill>
                          <a:latin typeface="Meiryo UI"/>
                          <a:ea typeface="Meiryo UI"/>
                          <a:cs typeface="メイリオ" pitchFamily="50" charset="-128"/>
                        </a:rPr>
                        <a:t>2以内</a:t>
                      </a:r>
                      <a:endParaRPr kumimoji="1" lang="ja-JP" altLang="en-US" sz="1000" u="none" dirty="0" smtClean="0">
                        <a:solidFill>
                          <a:schemeClr val="tx1"/>
                        </a:solidFill>
                        <a:latin typeface="Meiryo UI"/>
                        <a:ea typeface="Meiryo UI"/>
                        <a:cs typeface="メイリオ" pitchFamily="50" charset="-128"/>
                      </a:endParaRPr>
                    </a:p>
                    <a:p>
                      <a:pPr algn="l">
                        <a:lnSpc>
                          <a:spcPct val="100000"/>
                        </a:lnSpc>
                      </a:pPr>
                      <a:r>
                        <a:rPr kumimoji="1" lang="ja-JP" altLang="en-US" sz="1000" u="none" dirty="0" smtClean="0">
                          <a:solidFill>
                            <a:schemeClr val="tx1"/>
                          </a:solidFill>
                          <a:latin typeface="Meiryo UI"/>
                          <a:ea typeface="Meiryo UI"/>
                          <a:cs typeface="メイリオ" pitchFamily="50" charset="-128"/>
                        </a:rPr>
                        <a:t>【限度額】</a:t>
                      </a:r>
                      <a:endParaRPr kumimoji="1" lang="ja-JP" altLang="en-US" sz="1000" u="none" dirty="0" smtClean="0">
                        <a:solidFill>
                          <a:schemeClr val="tx1"/>
                        </a:solidFill>
                        <a:latin typeface="Meiryo UI"/>
                        <a:ea typeface="Meiryo UI"/>
                        <a:cs typeface="メイリオ" pitchFamily="50" charset="-128"/>
                      </a:endParaRPr>
                    </a:p>
                    <a:p>
                      <a:pPr algn="l">
                        <a:lnSpc>
                          <a:spcPct val="100000"/>
                        </a:lnSpc>
                      </a:pPr>
                      <a:r>
                        <a:rPr kumimoji="1" lang="ja-JP" altLang="en-US" sz="1000" u="none" dirty="0" smtClean="0">
                          <a:solidFill>
                            <a:schemeClr val="tx1"/>
                          </a:solidFill>
                          <a:latin typeface="Meiryo UI"/>
                          <a:ea typeface="Meiryo UI"/>
                          <a:cs typeface="メイリオ" pitchFamily="50" charset="-128"/>
                        </a:rPr>
                        <a:t>　100</a:t>
                      </a:r>
                      <a:r>
                        <a:rPr kumimoji="1" lang="ja-JP" altLang="en-US" sz="1000" u="none" dirty="0" smtClean="0">
                          <a:solidFill>
                            <a:schemeClr val="tx1"/>
                          </a:solidFill>
                          <a:latin typeface="Meiryo UI"/>
                          <a:ea typeface="Meiryo UI"/>
                          <a:cs typeface="メイリオ" pitchFamily="50" charset="-128"/>
                        </a:rPr>
                        <a:t>万円</a:t>
                      </a: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a:lnSpc>
                          <a:spcPct val="100000"/>
                        </a:lnSpc>
                      </a:pPr>
                      <a:endParaRPr kumimoji="1" lang="ja-JP" altLang="en-US" u="none">
                        <a:solidFill>
                          <a:schemeClr val="tx1"/>
                        </a:solidFill>
                        <a:latin typeface="Meiryo UI"/>
                        <a:ea typeface="Meiryo UI"/>
                      </a:endParaRPr>
                    </a:p>
                  </a:txBody>
                  <a:tcPr>
                    <a:lnL w="12700" cap="flat" cmpd="sng" algn="ctr">
                      <a:solidFill>
                        <a:srgbClr val="000000"/>
                      </a:solidFill>
                      <a:prstDash val="solid"/>
                      <a:round/>
                      <a:headEnd type="none" w="med" len="med"/>
                      <a:tailEnd type="none" w="med" len="med"/>
                    </a:lnL>
                  </a:tcPr>
                </a:tc>
              </a:tr>
              <a:tr h="758927">
                <a:tc>
                  <a:txBody>
                    <a:bodyPr/>
                    <a:lstStyle/>
                    <a:p>
                      <a:pPr marL="144000" indent="-144000" algn="l"/>
                      <a:r>
                        <a:rPr kumimoji="1" lang="ja-JP" altLang="en-US" sz="1100" b="0" u="none" dirty="0" smtClean="0">
                          <a:solidFill>
                            <a:schemeClr val="tx1"/>
                          </a:solidFill>
                          <a:latin typeface="Meiryo UI"/>
                          <a:ea typeface="Meiryo UI"/>
                        </a:rPr>
                        <a:t>③商談会・産地視察商談の開催</a:t>
                      </a:r>
                      <a:endParaRPr kumimoji="1" lang="ja-JP" altLang="en-US" sz="1200" b="0" u="none" dirty="0">
                        <a:solidFill>
                          <a:schemeClr val="tx1"/>
                        </a:solidFill>
                        <a:latin typeface="Meiryo UI"/>
                        <a:ea typeface="Meiryo UI"/>
                      </a:endParaRPr>
                    </a:p>
                  </a:txBody>
                  <a:tcPr marL="36000" marR="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l">
                        <a:buFont typeface="Wingdings"/>
                        <a:buChar char="Ø"/>
                      </a:pPr>
                      <a:r>
                        <a:rPr kumimoji="1" lang="ja-JP" altLang="en-US" sz="900" b="0" u="none" dirty="0" smtClean="0">
                          <a:solidFill>
                            <a:schemeClr val="tx1"/>
                          </a:solidFill>
                          <a:latin typeface="Meiryo UI"/>
                          <a:ea typeface="Meiryo UI"/>
                          <a:cs typeface="+mn-lt"/>
                        </a:rPr>
                        <a:t>県内外</a:t>
                      </a:r>
                      <a:r>
                        <a:rPr kumimoji="1" lang="ja-JP" altLang="en-US" sz="900" b="0" u="none" dirty="0" smtClean="0">
                          <a:solidFill>
                            <a:schemeClr val="tx1"/>
                          </a:solidFill>
                          <a:latin typeface="Meiryo UI"/>
                          <a:ea typeface="Meiryo UI"/>
                          <a:cs typeface="+mn-lt"/>
                        </a:rPr>
                        <a:t>で開催する商談会又は</a:t>
                      </a:r>
                      <a:r>
                        <a:rPr kumimoji="1" lang="ja-JP" altLang="en-US" sz="900" b="0" u="none" dirty="0" smtClean="0">
                          <a:solidFill>
                            <a:schemeClr val="tx1"/>
                          </a:solidFill>
                          <a:latin typeface="Meiryo UI"/>
                          <a:ea typeface="Meiryo UI"/>
                          <a:cs typeface="+mn-lt"/>
                        </a:rPr>
                        <a:t>県内</a:t>
                      </a:r>
                      <a:r>
                        <a:rPr kumimoji="1" lang="ja-JP" altLang="en-US" sz="900" b="0" u="none" dirty="0" smtClean="0">
                          <a:solidFill>
                            <a:schemeClr val="tx1"/>
                          </a:solidFill>
                          <a:latin typeface="Meiryo UI"/>
                          <a:ea typeface="Meiryo UI"/>
                          <a:cs typeface="+mn-lt"/>
                        </a:rPr>
                        <a:t>で開催する産地視察商談であること。</a:t>
                      </a:r>
                      <a:endParaRPr lang="ja-JP" altLang="en-US" sz="900" b="0" u="none" dirty="0">
                        <a:solidFill>
                          <a:schemeClr val="tx1"/>
                        </a:solidFill>
                        <a:latin typeface="Meiryo UI"/>
                        <a:ea typeface="Meiryo UI"/>
                      </a:endParaRPr>
                    </a:p>
                    <a:p>
                      <a:pPr marL="171450" indent="-171450" algn="l">
                        <a:buFont typeface="Wingdings"/>
                        <a:buChar char="Ø"/>
                      </a:pPr>
                      <a:r>
                        <a:rPr kumimoji="1" lang="ja-JP" altLang="en-US" sz="900" b="0" u="none" dirty="0" smtClean="0">
                          <a:solidFill>
                            <a:schemeClr val="tx1"/>
                          </a:solidFill>
                          <a:latin typeface="Meiryo UI"/>
                          <a:ea typeface="Meiryo UI"/>
                          <a:cs typeface="+mn-lt"/>
                        </a:rPr>
                        <a:t>県内の５以上の</a:t>
                      </a:r>
                      <a:r>
                        <a:rPr kumimoji="1" lang="ja-JP" altLang="en-US" sz="900" b="0" u="none" dirty="0" smtClean="0">
                          <a:solidFill>
                            <a:schemeClr val="tx1"/>
                          </a:solidFill>
                          <a:latin typeface="Meiryo UI"/>
                          <a:ea typeface="Meiryo UI"/>
                          <a:cs typeface="+mn-lt"/>
                        </a:rPr>
                        <a:t>食品関係</a:t>
                      </a:r>
                      <a:r>
                        <a:rPr kumimoji="1" lang="ja-JP" altLang="en-US" sz="900" b="0" u="none" dirty="0" smtClean="0">
                          <a:solidFill>
                            <a:schemeClr val="tx1"/>
                          </a:solidFill>
                          <a:latin typeface="Meiryo UI"/>
                          <a:ea typeface="Meiryo UI"/>
                          <a:cs typeface="+mn-lt"/>
                        </a:rPr>
                        <a:t>事業者の参加があること。商談会と産地視察商談を同一の行程で行う場合は、合わせて県内の５以上の</a:t>
                      </a:r>
                      <a:r>
                        <a:rPr kumimoji="1" lang="ja-JP" altLang="en-US" sz="900" b="0" u="none" dirty="0" smtClean="0">
                          <a:solidFill>
                            <a:schemeClr val="tx1"/>
                          </a:solidFill>
                          <a:latin typeface="Meiryo UI"/>
                          <a:ea typeface="Meiryo UI"/>
                          <a:cs typeface="+mn-lt"/>
                        </a:rPr>
                        <a:t>食品関係</a:t>
                      </a:r>
                      <a:r>
                        <a:rPr kumimoji="1" lang="ja-JP" altLang="en-US" sz="900" b="0" u="none" dirty="0" smtClean="0">
                          <a:solidFill>
                            <a:schemeClr val="tx1"/>
                          </a:solidFill>
                          <a:latin typeface="Meiryo UI"/>
                          <a:ea typeface="Meiryo UI"/>
                          <a:cs typeface="+mn-lt"/>
                        </a:rPr>
                        <a:t>事業者の参加があること。</a:t>
                      </a:r>
                      <a:endParaRPr kumimoji="1" lang="ja-JP" altLang="en-US" sz="900" b="0" u="none" dirty="0">
                        <a:solidFill>
                          <a:schemeClr val="tx1"/>
                        </a:solidFill>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72000" defTabSz="912652">
                        <a:buNone/>
                        <a:defRPr/>
                      </a:pPr>
                      <a:r>
                        <a:rPr lang="ja-JP" altLang="en-US" sz="800" u="none" dirty="0" smtClean="0">
                          <a:solidFill>
                            <a:schemeClr val="tx1"/>
                          </a:solidFill>
                          <a:latin typeface="Meiryo UI"/>
                          <a:ea typeface="Meiryo UI"/>
                          <a:cs typeface="Meiryo UI" pitchFamily="50" charset="-128"/>
                        </a:rPr>
                        <a:t>▶旅費（バイヤー招聘に係る旅費を含む）</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▶運搬費（販促物・サンプル）</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▶会場費　</a:t>
                      </a:r>
                      <a:r>
                        <a:rPr lang="ja-JP" altLang="en-US" sz="800" u="none" dirty="0" smtClean="0">
                          <a:solidFill>
                            <a:schemeClr val="tx1"/>
                          </a:solidFill>
                          <a:latin typeface="Meiryo UI"/>
                          <a:ea typeface="Meiryo UI"/>
                          <a:cs typeface="Meiryo UI" pitchFamily="50" charset="-128"/>
                        </a:rPr>
                        <a:t>▶装飾費</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eiryo UI" pitchFamily="50" charset="-128"/>
                        </a:rPr>
                        <a:t>▶什器等の借上げ費</a:t>
                      </a:r>
                      <a:endParaRPr kumimoji="1" lang="ja-JP" altLang="en-US" sz="800" b="0" u="none" dirty="0">
                        <a:solidFill>
                          <a:schemeClr val="tx1"/>
                        </a:solidFill>
                        <a:latin typeface="Meiryo UI"/>
                        <a:ea typeface="Meiryo UI"/>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a:lnSpc>
                          <a:spcPct val="100000"/>
                        </a:lnSpc>
                      </a:pPr>
                      <a:endParaRPr kumimoji="1" lang="ja-JP" altLang="en-US" u="none">
                        <a:solidFill>
                          <a:schemeClr val="tx1"/>
                        </a:solidFill>
                        <a:latin typeface="Meiryo UI"/>
                        <a:ea typeface="Meiryo UI"/>
                      </a:endParaRPr>
                    </a:p>
                  </a:txBody>
                  <a:tcPr marL="36000" marR="91440" marT="45720" marB="45720" vert="horz" anchor="t" anchorCtr="0"/>
                </a:tc>
                <a:tc vMerge="1">
                  <a:txBody>
                    <a:bodyPr/>
                    <a:lstStyle/>
                    <a:p>
                      <a:pPr marL="0" marR="0" indent="0" algn="l" defTabSz="914239" rtl="0" eaLnBrk="1" fontAlgn="auto" latinLnBrk="0" hangingPunct="1">
                        <a:lnSpc>
                          <a:spcPct val="100000"/>
                        </a:lnSpc>
                        <a:spcBef>
                          <a:spcPts val="0"/>
                        </a:spcBef>
                        <a:spcAft>
                          <a:spcPts val="0"/>
                        </a:spcAft>
                        <a:buClrTx/>
                        <a:buSzTx/>
                        <a:buFontTx/>
                        <a:buNone/>
                        <a:tabLst/>
                        <a:defRPr/>
                      </a:pPr>
                      <a:endParaRPr kumimoji="1" lang="ja-JP" altLang="en-US" u="none">
                        <a:solidFill>
                          <a:schemeClr val="tx1"/>
                        </a:solidFill>
                        <a:latin typeface="Meiryo UI"/>
                        <a:ea typeface="Meiryo UI"/>
                      </a:endParaRPr>
                    </a:p>
                  </a:txBody>
                  <a:tcPr/>
                </a:tc>
              </a:tr>
              <a:tr h="432342">
                <a:tc>
                  <a:txBody>
                    <a:bodyPr/>
                    <a:lstStyle/>
                    <a:p>
                      <a:pPr algn="l"/>
                      <a:r>
                        <a:rPr kumimoji="1" lang="ja-JP" altLang="en-US" sz="1100" b="0" u="none" dirty="0">
                          <a:solidFill>
                            <a:schemeClr val="tx1"/>
                          </a:solidFill>
                          <a:latin typeface="Meiryo UI"/>
                          <a:ea typeface="Meiryo UI"/>
                        </a:rPr>
                        <a:t>④PR媒体の制作</a:t>
                      </a:r>
                      <a:endParaRPr kumimoji="1" lang="ja-JP" altLang="en-US" sz="1100" b="0" u="none" dirty="0">
                        <a:solidFill>
                          <a:schemeClr val="tx1"/>
                        </a:solidFill>
                        <a:latin typeface="Meiryo UI"/>
                        <a:ea typeface="Meiryo UI"/>
                      </a:endParaRPr>
                    </a:p>
                  </a:txBody>
                  <a:tcPr marL="36000" marR="3600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defTabSz="912652">
                        <a:buFont typeface="Wingdings"/>
                        <a:buChar char="Ø"/>
                        <a:defRPr/>
                      </a:pPr>
                      <a:r>
                        <a:rPr lang="ja-JP" altLang="en-US" sz="900" b="0" u="none" dirty="0" smtClean="0">
                          <a:solidFill>
                            <a:schemeClr val="tx1"/>
                          </a:solidFill>
                          <a:latin typeface="Meiryo UI"/>
                          <a:ea typeface="Meiryo UI"/>
                          <a:cs typeface="Meiryo UI" pitchFamily="50" charset="-128"/>
                        </a:rPr>
                        <a:t>地域商社として</a:t>
                      </a:r>
                      <a:r>
                        <a:rPr lang="ja-JP" altLang="en-US" sz="900" b="0" u="none" dirty="0" smtClean="0">
                          <a:solidFill>
                            <a:schemeClr val="tx1"/>
                          </a:solidFill>
                          <a:latin typeface="Meiryo UI"/>
                          <a:ea typeface="Meiryo UI"/>
                          <a:cs typeface="Meiryo UI" pitchFamily="50" charset="-128"/>
                        </a:rPr>
                        <a:t>取り扱う食品等の紹介を主目的とする</a:t>
                      </a:r>
                      <a:r>
                        <a:rPr lang="ja-JP" altLang="en-US" sz="900" b="0" u="none" dirty="0" smtClean="0">
                          <a:solidFill>
                            <a:schemeClr val="tx1"/>
                          </a:solidFill>
                          <a:latin typeface="Meiryo UI"/>
                          <a:ea typeface="Meiryo UI"/>
                          <a:cs typeface="Meiryo UI" pitchFamily="50" charset="-128"/>
                        </a:rPr>
                        <a:t>動画やパンフレット(デジタル版を含む)等</a:t>
                      </a:r>
                      <a:r>
                        <a:rPr lang="ja-JP" altLang="en-US" sz="900" b="0" u="none" dirty="0" smtClean="0">
                          <a:solidFill>
                            <a:schemeClr val="tx1"/>
                          </a:solidFill>
                          <a:latin typeface="Meiryo UI"/>
                          <a:ea typeface="Meiryo UI"/>
                          <a:cs typeface="Meiryo UI" pitchFamily="50" charset="-128"/>
                        </a:rPr>
                        <a:t>のPR媒体の制作であること。</a:t>
                      </a:r>
                      <a:endParaRPr kumimoji="1" lang="en-US" altLang="ja-JP" sz="900" u="none" dirty="0" smtClean="0">
                        <a:solidFill>
                          <a:schemeClr val="tx1"/>
                        </a:solidFill>
                        <a:latin typeface="Meiryo UI"/>
                        <a:ea typeface="Meiryo UI"/>
                        <a:cs typeface="Meiryo UI"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defTabSz="912652">
                        <a:buNone/>
                        <a:defRPr/>
                      </a:pPr>
                      <a:r>
                        <a:rPr kumimoji="1" lang="ja-JP" altLang="en-US" sz="800" u="none" dirty="0" smtClean="0">
                          <a:solidFill>
                            <a:schemeClr val="tx1"/>
                          </a:solidFill>
                          <a:latin typeface="Meiryo UI"/>
                          <a:ea typeface="Meiryo UI"/>
                          <a:cs typeface="+mn-lt"/>
                        </a:rPr>
                        <a:t>▶外注費</a:t>
                      </a:r>
                      <a:endParaRPr kumimoji="1" lang="en-US" altLang="ja-JP" sz="800" u="none" dirty="0" smtClean="0">
                        <a:solidFill>
                          <a:schemeClr val="tx1"/>
                        </a:solidFill>
                        <a:latin typeface="Meiryo UI"/>
                        <a:ea typeface="Meiryo UI"/>
                        <a:cs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indent="0" algn="l" defTabSz="914239" rtl="0" eaLnBrk="1" fontAlgn="auto" latinLnBrk="0" hangingPunct="1">
                        <a:lnSpc>
                          <a:spcPct val="100000"/>
                        </a:lnSpc>
                        <a:spcBef>
                          <a:spcPts val="0"/>
                        </a:spcBef>
                        <a:spcAft>
                          <a:spcPts val="0"/>
                        </a:spcAft>
                        <a:buClrTx/>
                        <a:buSzTx/>
                        <a:buFontTx/>
                        <a:buNone/>
                        <a:tabLst/>
                        <a:defRPr/>
                      </a:pPr>
                      <a:endParaRPr kumimoji="1" lang="ja-JP" altLang="en-US" u="none">
                        <a:solidFill>
                          <a:schemeClr val="tx1"/>
                        </a:solidFill>
                        <a:latin typeface="Meiryo UI"/>
                        <a:ea typeface="Meiryo UI"/>
                      </a:endParaRPr>
                    </a:p>
                  </a:txBody>
                  <a:tcPr marL="36000" marR="91440" marT="45720" marB="45720" vert="horz" anchor="t" anchorCtr="0"/>
                </a:tc>
                <a:tc vMerge="1">
                  <a:txBody>
                    <a:bodyPr/>
                    <a:lstStyle/>
                    <a:p>
                      <a:pPr marL="0" marR="0" indent="0" algn="l" defTabSz="914239" rtl="0" eaLnBrk="1" fontAlgn="auto" latinLnBrk="0" hangingPunct="1">
                        <a:lnSpc>
                          <a:spcPct val="100000"/>
                        </a:lnSpc>
                        <a:spcBef>
                          <a:spcPts val="0"/>
                        </a:spcBef>
                        <a:spcAft>
                          <a:spcPts val="0"/>
                        </a:spcAft>
                        <a:buClrTx/>
                        <a:buSzTx/>
                        <a:buFontTx/>
                        <a:buNone/>
                        <a:tabLst/>
                        <a:defRPr/>
                      </a:pP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t" anchorCtr="0"/>
                </a:tc>
              </a:tr>
              <a:tr h="377524">
                <a:tc>
                  <a:txBody>
                    <a:bodyPr/>
                    <a:lstStyle/>
                    <a:p>
                      <a:pPr marL="144000" indent="-144000" algn="l"/>
                      <a:r>
                        <a:rPr kumimoji="1" lang="ja-JP" altLang="en-US" sz="1100" b="0" u="none" dirty="0">
                          <a:solidFill>
                            <a:schemeClr val="tx1"/>
                          </a:solidFill>
                          <a:latin typeface="Meiryo UI"/>
                          <a:ea typeface="Meiryo UI"/>
                        </a:rPr>
                        <a:t>⑤</a:t>
                      </a:r>
                      <a:r>
                        <a:rPr kumimoji="1" lang="ja-JP" altLang="en-US" sz="1100" b="0" u="none" dirty="0">
                          <a:solidFill>
                            <a:schemeClr val="tx1"/>
                          </a:solidFill>
                          <a:latin typeface="Meiryo UI"/>
                          <a:ea typeface="Meiryo UI"/>
                        </a:rPr>
                        <a:t>受発注システム等の構築</a:t>
                      </a:r>
                      <a:endParaRPr kumimoji="1" lang="ja-JP" altLang="en-US" sz="1100" b="0" u="none" dirty="0">
                        <a:solidFill>
                          <a:schemeClr val="tx1"/>
                        </a:solidFill>
                        <a:latin typeface="Meiryo UI"/>
                        <a:ea typeface="Meiryo UI"/>
                      </a:endParaRPr>
                    </a:p>
                  </a:txBody>
                  <a:tcPr marL="36000" marR="3600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defTabSz="912652">
                        <a:buFont typeface="Wingdings"/>
                        <a:buChar char="Ø"/>
                        <a:defRPr/>
                      </a:pPr>
                      <a:r>
                        <a:rPr kumimoji="1" lang="en-US" altLang="ja-JP" sz="900" u="none" dirty="0" smtClean="0">
                          <a:solidFill>
                            <a:schemeClr val="tx1"/>
                          </a:solidFill>
                          <a:latin typeface="Meiryo UI"/>
                          <a:ea typeface="Meiryo UI"/>
                          <a:cs typeface="Meiryo UI" pitchFamily="50" charset="-128"/>
                        </a:rPr>
                        <a:t>卸としての業務の効率化や生産性向上に資する営業支援、受発注管理、在庫管理等のｼｽﾃﾑ構築</a:t>
                      </a:r>
                      <a:r>
                        <a:rPr kumimoji="1" lang="en-US" altLang="ja-JP" sz="900" u="none" dirty="0" smtClean="0">
                          <a:solidFill>
                            <a:schemeClr val="tx1"/>
                          </a:solidFill>
                          <a:latin typeface="Meiryo UI"/>
                          <a:ea typeface="Meiryo UI"/>
                          <a:cs typeface="Meiryo UI" pitchFamily="50" charset="-128"/>
                        </a:rPr>
                        <a:t>であること。</a:t>
                      </a:r>
                      <a:endParaRPr kumimoji="1" lang="en-US" altLang="ja-JP" sz="900" u="none" dirty="0" smtClean="0">
                        <a:solidFill>
                          <a:schemeClr val="tx1"/>
                        </a:solidFill>
                        <a:latin typeface="Meiryo UI"/>
                        <a:ea typeface="Meiryo UI"/>
                        <a:cs typeface="Meiryo UI"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defTabSz="912652">
                        <a:buNone/>
                        <a:defRPr/>
                      </a:pPr>
                      <a:r>
                        <a:rPr kumimoji="1" lang="ja-JP" altLang="en-US" sz="800" u="none" dirty="0" smtClean="0">
                          <a:solidFill>
                            <a:schemeClr val="tx1"/>
                          </a:solidFill>
                          <a:latin typeface="Meiryo UI"/>
                          <a:ea typeface="Meiryo UI"/>
                          <a:cs typeface="+mn-lt"/>
                        </a:rPr>
                        <a:t>▶ｼｽﾃﾑ構築費</a:t>
                      </a:r>
                      <a:endParaRPr kumimoji="1" lang="en-US" altLang="ja-JP" sz="800" u="none" dirty="0" smtClean="0">
                        <a:solidFill>
                          <a:schemeClr val="tx1"/>
                        </a:solidFill>
                        <a:latin typeface="Meiryo UI"/>
                        <a:ea typeface="Meiryo UI"/>
                        <a:cs typeface="+mn-lt"/>
                      </a:endParaRPr>
                    </a:p>
                    <a:p>
                      <a:pPr marL="0" indent="0" defTabSz="912652">
                        <a:buNone/>
                        <a:defRPr/>
                      </a:pPr>
                      <a:r>
                        <a:rPr kumimoji="1" lang="ja-JP" altLang="en-US" sz="800" u="none" dirty="0" smtClean="0">
                          <a:solidFill>
                            <a:schemeClr val="tx1"/>
                          </a:solidFill>
                          <a:latin typeface="Meiryo UI"/>
                          <a:ea typeface="Meiryo UI"/>
                          <a:cs typeface="+mn-lt"/>
                        </a:rPr>
                        <a:t>▶導入</a:t>
                      </a:r>
                      <a:r>
                        <a:rPr kumimoji="1" lang="ja-JP" altLang="en-US" sz="800" u="none" dirty="0" smtClean="0">
                          <a:solidFill>
                            <a:schemeClr val="tx1"/>
                          </a:solidFill>
                          <a:latin typeface="Meiryo UI"/>
                          <a:ea typeface="Meiryo UI"/>
                          <a:cs typeface="+mn-lt"/>
                        </a:rPr>
                        <a:t>調査費</a:t>
                      </a:r>
                      <a:endParaRPr kumimoji="1" lang="ja-JP" altLang="en-US" sz="800" u="none" dirty="0" smtClean="0">
                        <a:solidFill>
                          <a:schemeClr val="tx1"/>
                        </a:solidFill>
                        <a:latin typeface="Meiryo UI"/>
                        <a:ea typeface="Meiryo UI"/>
                        <a:cs typeface="+mn-lt"/>
                      </a:endParaRPr>
                    </a:p>
                  </a:txBody>
                  <a:tcPr marL="91440" marR="3600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a:lnSpc>
                          <a:spcPct val="100000"/>
                        </a:lnSpc>
                      </a:pP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a:lnSpc>
                          <a:spcPct val="100000"/>
                        </a:lnSpc>
                      </a:pP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1975">
                <a:tc>
                  <a:txBody>
                    <a:bodyPr/>
                    <a:lstStyle/>
                    <a:p>
                      <a:pPr algn="l"/>
                      <a:r>
                        <a:rPr kumimoji="1" lang="ja-JP" altLang="en-US" sz="1100" b="0" u="none" dirty="0">
                          <a:solidFill>
                            <a:schemeClr val="tx1"/>
                          </a:solidFill>
                          <a:latin typeface="Meiryo UI"/>
                          <a:ea typeface="Meiryo UI"/>
                        </a:rPr>
                        <a:t>⑥勉強会の開催</a:t>
                      </a:r>
                      <a:endParaRPr kumimoji="1" lang="ja-JP" altLang="en-US" sz="1200" b="0" u="none" dirty="0">
                        <a:solidFill>
                          <a:schemeClr val="tx1"/>
                        </a:solidFill>
                        <a:latin typeface="Meiryo UI"/>
                        <a:ea typeface="Meiryo UI"/>
                      </a:endParaRPr>
                    </a:p>
                  </a:txBody>
                  <a:tcPr marL="36000" marR="3600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defTabSz="912652">
                        <a:buFont typeface="Wingdings"/>
                        <a:buChar char="Ø"/>
                        <a:defRPr/>
                      </a:pPr>
                      <a:r>
                        <a:rPr lang="ja-JP" altLang="en-US" sz="900" b="0" u="none" dirty="0" smtClean="0">
                          <a:solidFill>
                            <a:schemeClr val="tx1"/>
                          </a:solidFill>
                          <a:latin typeface="Meiryo UI"/>
                          <a:ea typeface="Meiryo UI"/>
                          <a:cs typeface="Meiryo UI" pitchFamily="50" charset="-128"/>
                        </a:rPr>
                        <a:t>県内の</a:t>
                      </a:r>
                      <a:r>
                        <a:rPr lang="ja-JP" altLang="en-US" sz="900" b="0" u="none" dirty="0" smtClean="0">
                          <a:solidFill>
                            <a:schemeClr val="tx1"/>
                          </a:solidFill>
                          <a:latin typeface="Meiryo UI"/>
                          <a:ea typeface="Meiryo UI"/>
                          <a:cs typeface="Meiryo UI" pitchFamily="50" charset="-128"/>
                        </a:rPr>
                        <a:t>食品関係</a:t>
                      </a:r>
                      <a:r>
                        <a:rPr lang="ja-JP" altLang="en-US" sz="900" b="0" u="none" dirty="0" smtClean="0">
                          <a:solidFill>
                            <a:schemeClr val="tx1"/>
                          </a:solidFill>
                          <a:latin typeface="Meiryo UI"/>
                          <a:ea typeface="Meiryo UI"/>
                          <a:cs typeface="Meiryo UI" pitchFamily="50" charset="-128"/>
                        </a:rPr>
                        <a:t>事業者を対象として、外商力の向上を目的として</a:t>
                      </a:r>
                      <a:r>
                        <a:rPr lang="ja-JP" altLang="en-US" sz="900" b="0" u="none" dirty="0" smtClean="0">
                          <a:solidFill>
                            <a:schemeClr val="tx1"/>
                          </a:solidFill>
                          <a:latin typeface="Meiryo UI"/>
                          <a:ea typeface="Meiryo UI"/>
                          <a:cs typeface="Meiryo UI" pitchFamily="50" charset="-128"/>
                        </a:rPr>
                        <a:t>、</a:t>
                      </a:r>
                      <a:r>
                        <a:rPr lang="ja-JP" altLang="en-US" sz="900" b="0" u="none" dirty="0" smtClean="0">
                          <a:solidFill>
                            <a:schemeClr val="tx1"/>
                          </a:solidFill>
                          <a:latin typeface="Meiryo UI"/>
                          <a:ea typeface="Meiryo UI"/>
                          <a:cs typeface="Meiryo UI" pitchFamily="50" charset="-128"/>
                        </a:rPr>
                        <a:t>県内</a:t>
                      </a:r>
                      <a:r>
                        <a:rPr lang="ja-JP" altLang="en-US" sz="900" b="0" u="none" dirty="0" smtClean="0">
                          <a:solidFill>
                            <a:schemeClr val="tx1"/>
                          </a:solidFill>
                          <a:latin typeface="Meiryo UI"/>
                          <a:ea typeface="Meiryo UI"/>
                          <a:cs typeface="Meiryo UI" pitchFamily="50" charset="-128"/>
                        </a:rPr>
                        <a:t>で実</a:t>
                      </a:r>
                      <a:r>
                        <a:rPr lang="ja-JP" altLang="en-US" sz="900" b="0" u="none" dirty="0" smtClean="0">
                          <a:solidFill>
                            <a:schemeClr val="tx1"/>
                          </a:solidFill>
                          <a:latin typeface="Meiryo UI"/>
                          <a:ea typeface="Meiryo UI"/>
                          <a:cs typeface="Meiryo UI" pitchFamily="50" charset="-128"/>
                        </a:rPr>
                        <a:t>施するもの。</a:t>
                      </a:r>
                      <a:endParaRPr lang="ja-JP" altLang="en-US" sz="900" b="0" u="none" dirty="0">
                        <a:solidFill>
                          <a:schemeClr val="tx1"/>
                        </a:solidFill>
                        <a:latin typeface="Meiryo UI"/>
                        <a:ea typeface="Meiryo UI"/>
                      </a:endParaRPr>
                    </a:p>
                    <a:p>
                      <a:pPr marL="171450" indent="-171450" defTabSz="912652">
                        <a:buFont typeface="Wingdings"/>
                        <a:buChar char="Ø"/>
                        <a:defRPr/>
                      </a:pPr>
                      <a:r>
                        <a:rPr lang="ja-JP" altLang="en-US" sz="900" b="0" u="none" dirty="0" smtClean="0">
                          <a:solidFill>
                            <a:schemeClr val="tx1"/>
                          </a:solidFill>
                          <a:latin typeface="Meiryo UI"/>
                          <a:ea typeface="Meiryo UI"/>
                          <a:cs typeface="Meiryo UI" pitchFamily="50" charset="-128"/>
                        </a:rPr>
                        <a:t>特定グループ内の勉強会ではなく、広く参加者を募集すること。</a:t>
                      </a:r>
                      <a:endParaRPr kumimoji="1" lang="en-US" altLang="ja-JP" sz="900" u="none" dirty="0" smtClean="0">
                        <a:solidFill>
                          <a:schemeClr val="tx1"/>
                        </a:solidFill>
                        <a:latin typeface="Meiryo UI"/>
                        <a:ea typeface="Meiryo UI"/>
                        <a:cs typeface="Meiryo UI"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72000" defTabSz="912652">
                        <a:buNone/>
                        <a:defRPr/>
                      </a:pPr>
                      <a:r>
                        <a:rPr lang="ja-JP" altLang="en-US" sz="800" u="none" dirty="0" smtClean="0">
                          <a:solidFill>
                            <a:schemeClr val="tx1"/>
                          </a:solidFill>
                          <a:latin typeface="Meiryo UI"/>
                          <a:ea typeface="Meiryo UI"/>
                          <a:cs typeface="+mn-lt"/>
                        </a:rPr>
                        <a:t>▶謝金</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n-lt"/>
                        </a:rPr>
                        <a:t>▶旅費（講師の招聘に係る旅費を含む）</a:t>
                      </a:r>
                      <a:endParaRPr sz="800" u="none">
                        <a:solidFill>
                          <a:schemeClr val="tx1"/>
                        </a:solidFill>
                        <a:latin typeface="Meiryo UI"/>
                        <a:ea typeface="Meiryo UI"/>
                      </a:endParaRPr>
                    </a:p>
                    <a:p>
                      <a:pPr marL="72000" indent="-72000" defTabSz="912652">
                        <a:buNone/>
                        <a:defRPr/>
                      </a:pPr>
                      <a:r>
                        <a:rPr lang="ja-JP" altLang="en-US" sz="800" u="none" dirty="0" smtClean="0">
                          <a:solidFill>
                            <a:schemeClr val="tx1"/>
                          </a:solidFill>
                          <a:latin typeface="Meiryo UI"/>
                          <a:ea typeface="Meiryo UI"/>
                          <a:cs typeface="+mn-lt"/>
                        </a:rPr>
                        <a:t>▶運搬費　</a:t>
                      </a:r>
                      <a:r>
                        <a:rPr lang="ja-JP" altLang="en-US" sz="800" u="none" dirty="0" smtClean="0">
                          <a:solidFill>
                            <a:schemeClr val="tx1"/>
                          </a:solidFill>
                          <a:latin typeface="Meiryo UI"/>
                          <a:ea typeface="Meiryo UI"/>
                          <a:cs typeface="+mn-lt"/>
                        </a:rPr>
                        <a:t>▶会場費　</a:t>
                      </a:r>
                      <a:r>
                        <a:rPr lang="ja-JP" altLang="en-US" sz="800" u="none" dirty="0" smtClean="0">
                          <a:solidFill>
                            <a:schemeClr val="tx1"/>
                          </a:solidFill>
                          <a:latin typeface="Meiryo UI"/>
                          <a:ea typeface="Meiryo UI"/>
                          <a:cs typeface="+mn-lt"/>
                        </a:rPr>
                        <a:t>▶装飾費</a:t>
                      </a:r>
                      <a:endParaRPr kumimoji="1" lang="en-US" altLang="ja-JP" sz="800" u="none" dirty="0" smtClean="0">
                        <a:solidFill>
                          <a:schemeClr val="tx1"/>
                        </a:solidFill>
                        <a:latin typeface="Meiryo UI"/>
                        <a:ea typeface="Meiryo UI"/>
                        <a:cs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defTabSz="914239"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a:ea typeface="Meiryo UI"/>
                          <a:cs typeface="メイリオ" pitchFamily="50" charset="-128"/>
                        </a:rPr>
                        <a:t>【補助率】　</a:t>
                      </a:r>
                      <a:r>
                        <a:rPr kumimoji="1" lang="ja-JP" altLang="en-US" sz="1000" u="none" dirty="0" smtClean="0">
                          <a:solidFill>
                            <a:schemeClr val="tx1"/>
                          </a:solidFill>
                          <a:latin typeface="Meiryo UI"/>
                          <a:ea typeface="Meiryo UI"/>
                          <a:cs typeface="メイリオ" pitchFamily="50" charset="-128"/>
                        </a:rPr>
                        <a:t>【限度額】</a:t>
                      </a:r>
                      <a:endParaRPr kumimoji="1" lang="ja-JP" altLang="en-US" sz="1000" u="none" dirty="0" smtClean="0">
                        <a:solidFill>
                          <a:schemeClr val="tx1"/>
                        </a:solidFill>
                        <a:latin typeface="Meiryo UI"/>
                        <a:ea typeface="Meiryo UI"/>
                        <a:cs typeface="メイリオ" pitchFamily="50" charset="-128"/>
                      </a:endParaRPr>
                    </a:p>
                    <a:p>
                      <a:pPr marL="0" marR="0" indent="0" algn="l" defTabSz="914239" rtl="0" eaLnBrk="1" fontAlgn="auto" latinLnBrk="0" hangingPunct="1">
                        <a:lnSpc>
                          <a:spcPct val="100000"/>
                        </a:lnSpc>
                        <a:spcBef>
                          <a:spcPts val="0"/>
                        </a:spcBef>
                        <a:spcAft>
                          <a:spcPts val="0"/>
                        </a:spcAft>
                        <a:buClrTx/>
                        <a:buSzTx/>
                        <a:buFontTx/>
                        <a:buNone/>
                        <a:tabLst/>
                        <a:defRPr/>
                      </a:pPr>
                      <a:r>
                        <a:rPr kumimoji="1" lang="ja-JP" altLang="en-US" sz="1000" u="none" dirty="0" smtClean="0">
                          <a:solidFill>
                            <a:schemeClr val="tx1"/>
                          </a:solidFill>
                          <a:latin typeface="Meiryo UI"/>
                          <a:ea typeface="Meiryo UI"/>
                          <a:cs typeface="メイリオ" pitchFamily="50" charset="-128"/>
                        </a:rPr>
                        <a:t>　10/</a:t>
                      </a:r>
                      <a:r>
                        <a:rPr kumimoji="1" lang="ja-JP" altLang="en-US" sz="1000" u="none" dirty="0" smtClean="0">
                          <a:solidFill>
                            <a:schemeClr val="tx1"/>
                          </a:solidFill>
                          <a:latin typeface="Meiryo UI"/>
                          <a:ea typeface="Meiryo UI"/>
                          <a:cs typeface="メイリオ" pitchFamily="50" charset="-128"/>
                        </a:rPr>
                        <a:t>10以内　 </a:t>
                      </a:r>
                      <a:r>
                        <a:rPr kumimoji="1" lang="ja-JP" altLang="en-US" sz="1000" u="none" dirty="0" smtClean="0">
                          <a:solidFill>
                            <a:schemeClr val="tx1"/>
                          </a:solidFill>
                          <a:latin typeface="Meiryo UI"/>
                          <a:ea typeface="Meiryo UI"/>
                          <a:cs typeface="メイリオ" pitchFamily="50" charset="-128"/>
                        </a:rPr>
                        <a:t>50万円</a:t>
                      </a: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defTabSz="914239" rtl="0" eaLnBrk="1" fontAlgn="auto" latinLnBrk="0" hangingPunct="1">
                        <a:lnSpc>
                          <a:spcPct val="100000"/>
                        </a:lnSpc>
                        <a:spcBef>
                          <a:spcPts val="0"/>
                        </a:spcBef>
                        <a:spcAft>
                          <a:spcPts val="0"/>
                        </a:spcAft>
                        <a:buClrTx/>
                        <a:buSzTx/>
                        <a:buFontTx/>
                        <a:buNone/>
                        <a:tabLst/>
                        <a:defRPr/>
                      </a:pPr>
                      <a:endParaRPr kumimoji="1" lang="ja-JP" altLang="en-US" sz="1000" u="none" dirty="0" smtClean="0">
                        <a:solidFill>
                          <a:schemeClr val="tx1"/>
                        </a:solidFill>
                        <a:latin typeface="Meiryo UI"/>
                        <a:ea typeface="Meiryo UI"/>
                        <a:cs typeface="メイリオ" pitchFamily="50" charset="-128"/>
                      </a:endParaRPr>
                    </a:p>
                  </a:txBody>
                  <a:tcPr marL="36000" marR="9144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973">
                <a:tc>
                  <a:txBody>
                    <a:bodyPr/>
                    <a:lstStyle/>
                    <a:p>
                      <a:pPr marL="144000" indent="-144000" algn="l"/>
                      <a:r>
                        <a:rPr kumimoji="1" lang="ja-JP" altLang="en-US" sz="1100" b="0" u="none" dirty="0" smtClean="0">
                          <a:solidFill>
                            <a:schemeClr val="tx1"/>
                          </a:solidFill>
                          <a:latin typeface="Meiryo UI"/>
                          <a:ea typeface="Meiryo UI"/>
                        </a:rPr>
                        <a:t>⑦アンテナショップの開設</a:t>
                      </a:r>
                      <a:endParaRPr kumimoji="1" lang="ja-JP" altLang="en-US" sz="1200" b="0" u="none" dirty="0">
                        <a:solidFill>
                          <a:schemeClr val="tx1"/>
                        </a:solidFill>
                        <a:latin typeface="Meiryo UI"/>
                        <a:ea typeface="Meiryo UI"/>
                      </a:endParaRPr>
                    </a:p>
                  </a:txBody>
                  <a:tcPr marL="36000" marR="36000" marT="45720" marB="45720" vert="horz" anchor="ctr"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defTabSz="912652">
                        <a:buFont typeface="Wingdings"/>
                        <a:buChar char="Ø"/>
                        <a:defRPr/>
                      </a:pPr>
                      <a:r>
                        <a:rPr kumimoji="1" lang="ja-JP" altLang="ja-JP" sz="900" u="none" kern="1200" dirty="0" smtClean="0">
                          <a:solidFill>
                            <a:schemeClr val="tx1"/>
                          </a:solidFill>
                          <a:effectLst/>
                          <a:latin typeface="Meiryo UI"/>
                          <a:ea typeface="Meiryo UI"/>
                          <a:cs typeface="+mn-cs"/>
                        </a:rPr>
                        <a:t>高知県アンテナショップ認定要綱に基づき認定する店舗</a:t>
                      </a:r>
                      <a:r>
                        <a:rPr kumimoji="1" lang="ja-JP" altLang="ja-JP" sz="900" u="none" kern="1200" dirty="0" smtClean="0">
                          <a:solidFill>
                            <a:schemeClr val="tx1"/>
                          </a:solidFill>
                          <a:effectLst/>
                          <a:latin typeface="Meiryo UI"/>
                          <a:ea typeface="Meiryo UI"/>
                          <a:cs typeface="+mn-cs"/>
                        </a:rPr>
                        <a:t>を</a:t>
                      </a:r>
                      <a:r>
                        <a:rPr kumimoji="1" lang="ja-JP" altLang="ja-JP" sz="900" u="none" kern="1200" dirty="0" smtClean="0">
                          <a:solidFill>
                            <a:schemeClr val="tx1"/>
                          </a:solidFill>
                          <a:effectLst/>
                          <a:latin typeface="Meiryo UI"/>
                          <a:ea typeface="Meiryo UI"/>
                          <a:cs typeface="+mn-cs"/>
                        </a:rPr>
                        <a:t>県外</a:t>
                      </a:r>
                      <a:r>
                        <a:rPr kumimoji="1" lang="ja-JP" altLang="ja-JP" sz="900" u="none" kern="1200" dirty="0" smtClean="0">
                          <a:solidFill>
                            <a:schemeClr val="tx1"/>
                          </a:solidFill>
                          <a:effectLst/>
                          <a:latin typeface="Meiryo UI"/>
                          <a:ea typeface="Meiryo UI"/>
                          <a:cs typeface="+mn-cs"/>
                        </a:rPr>
                        <a:t>に開設</a:t>
                      </a:r>
                      <a:r>
                        <a:rPr kumimoji="1" lang="ja-JP" altLang="ja-JP" sz="900" u="none" kern="1200" dirty="0" smtClean="0">
                          <a:solidFill>
                            <a:schemeClr val="tx1"/>
                          </a:solidFill>
                          <a:effectLst/>
                          <a:latin typeface="Meiryo UI"/>
                          <a:ea typeface="Meiryo UI"/>
                          <a:cs typeface="+mn-cs"/>
                        </a:rPr>
                        <a:t>するもの</a:t>
                      </a:r>
                      <a:endParaRPr kumimoji="1" lang="en-US" altLang="ja-JP" sz="900" u="none" dirty="0" smtClean="0">
                        <a:solidFill>
                          <a:schemeClr val="tx1"/>
                        </a:solidFill>
                        <a:latin typeface="Meiryo UI"/>
                        <a:ea typeface="Meiryo UI"/>
                        <a:cs typeface="Meiryo UI"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defTabSz="912652">
                        <a:buNone/>
                        <a:defRPr/>
                      </a:pPr>
                      <a:r>
                        <a:rPr kumimoji="1" lang="ja-JP" altLang="en-US" sz="800" u="none" dirty="0" smtClean="0">
                          <a:solidFill>
                            <a:schemeClr val="tx1"/>
                          </a:solidFill>
                          <a:latin typeface="Meiryo UI"/>
                          <a:ea typeface="Meiryo UI"/>
                          <a:cs typeface="+mn-lt"/>
                        </a:rPr>
                        <a:t>▶備品購入費</a:t>
                      </a:r>
                      <a:endParaRPr kumimoji="1" lang="en-US" altLang="ja-JP" sz="800" u="none" dirty="0" smtClean="0">
                        <a:solidFill>
                          <a:schemeClr val="tx1"/>
                        </a:solidFill>
                        <a:latin typeface="Meiryo UI"/>
                        <a:ea typeface="Meiryo UI"/>
                        <a:cs typeface="+mn-lt"/>
                      </a:endParaRPr>
                    </a:p>
                    <a:p>
                      <a:pPr marL="0" indent="0" defTabSz="912652">
                        <a:buNone/>
                        <a:defRPr/>
                      </a:pPr>
                      <a:r>
                        <a:rPr kumimoji="1" lang="ja-JP" altLang="en-US" sz="800" u="none" dirty="0" smtClean="0">
                          <a:solidFill>
                            <a:schemeClr val="tx1"/>
                          </a:solidFill>
                          <a:latin typeface="Meiryo UI"/>
                          <a:ea typeface="Meiryo UI"/>
                          <a:cs typeface="+mn-lt"/>
                        </a:rPr>
                        <a:t>▶需用費等</a:t>
                      </a:r>
                      <a:endParaRPr kumimoji="1" lang="en-US" altLang="ja-JP" sz="800" u="none" dirty="0" smtClean="0">
                        <a:solidFill>
                          <a:schemeClr val="tx1"/>
                        </a:solidFill>
                        <a:latin typeface="Meiryo UI"/>
                        <a:ea typeface="Meiryo UI"/>
                        <a:cs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l">
                        <a:lnSpc>
                          <a:spcPts val="1000"/>
                        </a:lnSpc>
                        <a:spcBef>
                          <a:spcPts val="0"/>
                        </a:spcBef>
                        <a:spcAft>
                          <a:spcPts val="0"/>
                        </a:spcAft>
                      </a:pPr>
                      <a:r>
                        <a:rPr kumimoji="1" lang="en-US" altLang="ja-JP" sz="900" u="none" dirty="0" smtClean="0">
                          <a:solidFill>
                            <a:schemeClr val="tx1"/>
                          </a:solidFill>
                          <a:latin typeface="Meiryo UI"/>
                          <a:ea typeface="Meiryo UI"/>
                          <a:cs typeface="メイリオ" pitchFamily="50" charset="-128"/>
                        </a:rPr>
                        <a:t>【</a:t>
                      </a:r>
                      <a:r>
                        <a:rPr kumimoji="1" lang="ja-JP" altLang="en-US" sz="900" u="none" dirty="0" smtClean="0">
                          <a:solidFill>
                            <a:schemeClr val="tx1"/>
                          </a:solidFill>
                          <a:latin typeface="Meiryo UI"/>
                          <a:ea typeface="Meiryo UI"/>
                          <a:cs typeface="メイリオ" pitchFamily="50" charset="-128"/>
                        </a:rPr>
                        <a:t>補助率</a:t>
                      </a:r>
                      <a:r>
                        <a:rPr kumimoji="1" lang="en-US" altLang="ja-JP" sz="900" u="none" dirty="0" smtClean="0">
                          <a:solidFill>
                            <a:schemeClr val="tx1"/>
                          </a:solidFill>
                          <a:latin typeface="Meiryo UI"/>
                          <a:ea typeface="Meiryo UI"/>
                          <a:cs typeface="メイリオ" pitchFamily="50" charset="-128"/>
                        </a:rPr>
                        <a:t>】</a:t>
                      </a:r>
                      <a:endParaRPr sz="900" u="none">
                        <a:solidFill>
                          <a:schemeClr val="tx1"/>
                        </a:solidFill>
                        <a:latin typeface="Meiryo UI"/>
                        <a:ea typeface="Meiryo UI"/>
                      </a:endParaRPr>
                    </a:p>
                    <a:p>
                      <a:pPr marL="87313" indent="0" algn="l">
                        <a:lnSpc>
                          <a:spcPts val="1000"/>
                        </a:lnSpc>
                        <a:spcBef>
                          <a:spcPts val="0"/>
                        </a:spcBef>
                        <a:spcAft>
                          <a:spcPts val="0"/>
                        </a:spcAft>
                      </a:pPr>
                      <a:r>
                        <a:rPr kumimoji="1" lang="ja-JP" altLang="en-US" sz="900" u="none" dirty="0" smtClean="0">
                          <a:solidFill>
                            <a:schemeClr val="tx1"/>
                          </a:solidFill>
                          <a:latin typeface="Meiryo UI"/>
                          <a:ea typeface="Meiryo UI"/>
                          <a:cs typeface="メイリオ" pitchFamily="50" charset="-128"/>
                        </a:rPr>
                        <a:t>県産品のPRに不可欠な設備購入費等：</a:t>
                      </a:r>
                      <a:r>
                        <a:rPr kumimoji="1" lang="en-US" altLang="ja-JP" sz="900" u="none" dirty="0" smtClean="0">
                          <a:solidFill>
                            <a:schemeClr val="tx1"/>
                          </a:solidFill>
                          <a:latin typeface="Meiryo UI"/>
                          <a:ea typeface="Meiryo UI"/>
                          <a:cs typeface="メイリオ" pitchFamily="50" charset="-128"/>
                        </a:rPr>
                        <a:t>10/10</a:t>
                      </a:r>
                      <a:r>
                        <a:rPr kumimoji="1" lang="ja-JP" altLang="en-US" sz="900" u="none" dirty="0" smtClean="0">
                          <a:solidFill>
                            <a:schemeClr val="tx1"/>
                          </a:solidFill>
                          <a:latin typeface="Meiryo UI"/>
                          <a:ea typeface="Meiryo UI"/>
                          <a:cs typeface="メイリオ" pitchFamily="50" charset="-128"/>
                        </a:rPr>
                        <a:t>以内</a:t>
                      </a:r>
                      <a:endParaRPr kumimoji="1" lang="en-US" altLang="ja-JP" sz="900" u="none" dirty="0" smtClean="0">
                        <a:solidFill>
                          <a:schemeClr val="tx1"/>
                        </a:solidFill>
                        <a:latin typeface="Meiryo UI"/>
                        <a:ea typeface="Meiryo UI"/>
                        <a:cs typeface="メイリオ" pitchFamily="50" charset="-128"/>
                      </a:endParaRPr>
                    </a:p>
                    <a:p>
                      <a:pPr marL="87313" indent="0" algn="l">
                        <a:lnSpc>
                          <a:spcPts val="1000"/>
                        </a:lnSpc>
                        <a:spcBef>
                          <a:spcPts val="0"/>
                        </a:spcBef>
                        <a:spcAft>
                          <a:spcPts val="0"/>
                        </a:spcAft>
                      </a:pPr>
                      <a:r>
                        <a:rPr kumimoji="1" lang="ja-JP" altLang="en-US" sz="900" u="none" dirty="0" smtClean="0">
                          <a:solidFill>
                            <a:schemeClr val="tx1"/>
                          </a:solidFill>
                          <a:latin typeface="Meiryo UI"/>
                          <a:ea typeface="Meiryo UI"/>
                          <a:cs typeface="メイリオ" pitchFamily="50" charset="-128"/>
                        </a:rPr>
                        <a:t>需用費等：</a:t>
                      </a:r>
                      <a:r>
                        <a:rPr kumimoji="1" lang="en-US" altLang="ja-JP" sz="900" u="none" dirty="0" smtClean="0">
                          <a:solidFill>
                            <a:schemeClr val="tx1"/>
                          </a:solidFill>
                          <a:latin typeface="Meiryo UI"/>
                          <a:ea typeface="Meiryo UI"/>
                          <a:cs typeface="メイリオ" pitchFamily="50" charset="-128"/>
                        </a:rPr>
                        <a:t>1/2</a:t>
                      </a:r>
                      <a:r>
                        <a:rPr kumimoji="1" lang="ja-JP" altLang="en-US" sz="900" u="none" dirty="0" smtClean="0">
                          <a:solidFill>
                            <a:schemeClr val="tx1"/>
                          </a:solidFill>
                          <a:latin typeface="Meiryo UI"/>
                          <a:ea typeface="Meiryo UI"/>
                          <a:cs typeface="メイリオ" pitchFamily="50" charset="-128"/>
                        </a:rPr>
                        <a:t>以内</a:t>
                      </a:r>
                      <a:endParaRPr kumimoji="1" lang="en-US" altLang="ja-JP" sz="900" u="none" dirty="0" smtClean="0">
                        <a:solidFill>
                          <a:schemeClr val="tx1"/>
                        </a:solidFill>
                        <a:latin typeface="Meiryo UI"/>
                        <a:ea typeface="Meiryo UI"/>
                        <a:cs typeface="メイリオ" pitchFamily="50" charset="-128"/>
                      </a:endParaRPr>
                    </a:p>
                    <a:p>
                      <a:pPr algn="l">
                        <a:lnSpc>
                          <a:spcPts val="1000"/>
                        </a:lnSpc>
                        <a:spcBef>
                          <a:spcPts val="0"/>
                        </a:spcBef>
                        <a:spcAft>
                          <a:spcPts val="0"/>
                        </a:spcAft>
                      </a:pPr>
                      <a:r>
                        <a:rPr kumimoji="1" lang="en-US" altLang="ja-JP" sz="900" u="none" dirty="0" smtClean="0">
                          <a:solidFill>
                            <a:schemeClr val="tx1"/>
                          </a:solidFill>
                          <a:latin typeface="Meiryo UI"/>
                          <a:ea typeface="Meiryo UI"/>
                          <a:cs typeface="メイリオ" pitchFamily="50" charset="-128"/>
                        </a:rPr>
                        <a:t>【</a:t>
                      </a:r>
                      <a:r>
                        <a:rPr kumimoji="1" lang="ja-JP" altLang="en-US" sz="900" u="none" dirty="0" smtClean="0">
                          <a:solidFill>
                            <a:schemeClr val="tx1"/>
                          </a:solidFill>
                          <a:latin typeface="Meiryo UI"/>
                          <a:ea typeface="Meiryo UI"/>
                          <a:cs typeface="メイリオ" pitchFamily="50" charset="-128"/>
                        </a:rPr>
                        <a:t>限度額</a:t>
                      </a:r>
                      <a:r>
                        <a:rPr kumimoji="1" lang="en-US" altLang="ja-JP" sz="900" u="none" dirty="0" smtClean="0">
                          <a:solidFill>
                            <a:schemeClr val="tx1"/>
                          </a:solidFill>
                          <a:latin typeface="Meiryo UI"/>
                          <a:ea typeface="Meiryo UI"/>
                          <a:cs typeface="メイリオ" pitchFamily="50" charset="-128"/>
                        </a:rPr>
                        <a:t>】</a:t>
                      </a:r>
                      <a:endParaRPr sz="900" u="none">
                        <a:solidFill>
                          <a:schemeClr val="tx1"/>
                        </a:solidFill>
                        <a:latin typeface="Meiryo UI"/>
                        <a:ea typeface="Meiryo UI"/>
                      </a:endParaRPr>
                    </a:p>
                    <a:p>
                      <a:pPr marL="87313" indent="0" algn="l">
                        <a:lnSpc>
                          <a:spcPts val="1000"/>
                        </a:lnSpc>
                        <a:spcBef>
                          <a:spcPts val="0"/>
                        </a:spcBef>
                        <a:spcAft>
                          <a:spcPts val="0"/>
                        </a:spcAft>
                      </a:pPr>
                      <a:r>
                        <a:rPr kumimoji="1" lang="ja-JP" altLang="en-US" sz="900" u="none" dirty="0" smtClean="0">
                          <a:solidFill>
                            <a:schemeClr val="tx1"/>
                          </a:solidFill>
                          <a:latin typeface="Meiryo UI"/>
                          <a:ea typeface="Meiryo UI"/>
                          <a:cs typeface="メイリオ" pitchFamily="50" charset="-128"/>
                        </a:rPr>
                        <a:t>予算の範囲内で交付</a:t>
                      </a:r>
                      <a:endParaRPr kumimoji="1" lang="en-US" altLang="ja-JP" sz="900" u="none" dirty="0" smtClean="0">
                        <a:solidFill>
                          <a:schemeClr val="tx1"/>
                        </a:solidFill>
                        <a:latin typeface="Meiryo UI"/>
                        <a:ea typeface="Meiryo UI"/>
                        <a:cs typeface="メイリオ" pitchFamily="50" charset="-128"/>
                      </a:endParaRPr>
                    </a:p>
                  </a:txBody>
                  <a:tcPr marL="36000" marR="9144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87313" indent="0" algn="l">
                        <a:lnSpc>
                          <a:spcPts val="1000"/>
                        </a:lnSpc>
                        <a:spcBef>
                          <a:spcPts val="0"/>
                        </a:spcBef>
                        <a:spcAft>
                          <a:spcPts val="0"/>
                        </a:spcAft>
                      </a:pPr>
                      <a:endParaRPr kumimoji="1" lang="en-US" altLang="ja-JP" sz="900" u="none" dirty="0" smtClean="0">
                        <a:solidFill>
                          <a:schemeClr val="tx1"/>
                        </a:solidFill>
                        <a:latin typeface="Meiryo UI"/>
                        <a:ea typeface="Meiryo UI"/>
                        <a:cs typeface="メイリオ" pitchFamily="50" charset="-128"/>
                      </a:endParaRPr>
                    </a:p>
                  </a:txBody>
                  <a:tcPr marL="36000" marR="91440" marT="45720" marB="45720" vert="horz" anchor="t" anchorCtr="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118" name="直線コネクタ 6"/>
          <p:cNvCxnSpPr/>
          <p:nvPr/>
        </p:nvCxnSpPr>
        <p:spPr>
          <a:xfrm>
            <a:off x="39556" y="577228"/>
            <a:ext cx="9828609" cy="0"/>
          </a:xfrm>
          <a:prstGeom prst="line">
            <a:avLst/>
          </a:prstGeom>
          <a:ln/>
        </p:spPr>
        <p:style>
          <a:lnRef idx="3">
            <a:schemeClr val="accent1"/>
          </a:lnRef>
          <a:fillRef idx="0">
            <a:schemeClr val="accent1"/>
          </a:fillRef>
          <a:effectRef idx="2">
            <a:schemeClr val="accent1"/>
          </a:effectRef>
          <a:fontRef idx="minor">
            <a:schemeClr val="tx1"/>
          </a:fontRef>
        </p:style>
      </p:cxnSp>
      <p:cxnSp>
        <p:nvCxnSpPr>
          <p:cNvPr id="1119" name="直線矢印コネクタ 125"/>
          <p:cNvCxnSpPr/>
          <p:nvPr/>
        </p:nvCxnSpPr>
        <p:spPr>
          <a:xfrm>
            <a:off x="2913923" y="5889322"/>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0" name="直方体 76"/>
          <p:cNvSpPr/>
          <p:nvPr/>
        </p:nvSpPr>
        <p:spPr>
          <a:xfrm>
            <a:off x="38454" y="651407"/>
            <a:ext cx="9828000" cy="544747"/>
          </a:xfrm>
          <a:prstGeom prst="cube">
            <a:avLst>
              <a:gd name="adj" fmla="val 10353"/>
            </a:avLst>
          </a:prstGeom>
          <a:solidFill>
            <a:schemeClr val="bg1">
              <a:lumMod val="85000"/>
            </a:schemeClr>
          </a:solidFill>
        </p:spPr>
        <p:style>
          <a:lnRef idx="1">
            <a:schemeClr val="dk1"/>
          </a:lnRef>
          <a:fillRef idx="2">
            <a:schemeClr val="dk1"/>
          </a:fillRef>
          <a:effectRef idx="1">
            <a:schemeClr val="dk1"/>
          </a:effectRef>
          <a:fontRef idx="minor">
            <a:schemeClr val="dk1"/>
          </a:fontRef>
        </p:style>
        <p:txBody>
          <a:bodyPr vert="eaVert" lIns="65290" tIns="32645" rIns="65290" bIns="32645" anchor="ctr"/>
          <a:lstStyle/>
          <a:p>
            <a:pPr algn="ctr" defTabSz="914180">
              <a:defRPr/>
            </a:pPr>
            <a:r>
              <a:rPr lang="ja-JP" altLang="en-US" sz="900" b="1" dirty="0">
                <a:solidFill>
                  <a:schemeClr val="tx1"/>
                </a:solidFill>
                <a:effectLst>
                  <a:outerShdw blurRad="38100" dist="38100" dir="2700000" algn="tl">
                    <a:srgbClr val="000000">
                      <a:alpha val="43137"/>
                    </a:srgbClr>
                  </a:outerShdw>
                </a:effectLst>
                <a:latin typeface="メイリオ" pitchFamily="50" charset="-128"/>
                <a:ea typeface="メイリオ" pitchFamily="50" charset="-128"/>
              </a:rPr>
              <a:t>　</a:t>
            </a:r>
            <a:endParaRPr>
              <a:solidFill>
                <a:schemeClr val="tx1"/>
              </a:solidFill>
            </a:endParaRPr>
          </a:p>
        </p:txBody>
      </p:sp>
      <p:sp>
        <p:nvSpPr>
          <p:cNvPr id="1121" name="テキスト ボックス 79"/>
          <p:cNvSpPr txBox="1"/>
          <p:nvPr/>
        </p:nvSpPr>
        <p:spPr>
          <a:xfrm>
            <a:off x="106258" y="751061"/>
            <a:ext cx="424831" cy="242262"/>
          </a:xfrm>
          <a:prstGeom prst="rect">
            <a:avLst/>
          </a:prstGeom>
          <a:solidFill>
            <a:schemeClr val="tx1">
              <a:lumMod val="75000"/>
              <a:lumOff val="25000"/>
            </a:schemeClr>
          </a:solidFill>
        </p:spPr>
        <p:txBody>
          <a:bodyPr vert="horz" wrap="square" lIns="36000" tIns="32645" rIns="36000" bIns="32645" anchor="ctr">
            <a:spAutoFit/>
          </a:bodyPr>
          <a:lstStyle/>
          <a:p>
            <a:pPr algn="ctr" defTabSz="914180">
              <a:defRPr/>
            </a:pPr>
            <a:r>
              <a:rPr lang="ja-JP" altLang="en-US" sz="1150" b="1" spc="50" dirty="0">
                <a:ln w="13500">
                  <a:solidFill>
                    <a:schemeClr val="accent1">
                      <a:shade val="2500"/>
                      <a:alpha val="6500"/>
                    </a:schemeClr>
                  </a:solidFill>
                  <a:prstDash val="solid"/>
                </a:ln>
                <a:solidFill>
                  <a:schemeClr val="tx1"/>
                </a:solidFill>
                <a:effectLst>
                  <a:innerShdw blurRad="50900" dist="38500" dir="13500000">
                    <a:srgbClr val="000000">
                      <a:alpha val="60000"/>
                    </a:srgbClr>
                  </a:innerShdw>
                </a:effectLst>
                <a:latin typeface="HGPｺﾞｼｯｸM" panose="020B0600000000000000" pitchFamily="50" charset="-128"/>
                <a:ea typeface="HGPｺﾞｼｯｸM" panose="020B0600000000000000" pitchFamily="50" charset="-128"/>
              </a:rPr>
              <a:t>概要</a:t>
            </a:r>
            <a:endParaRPr>
              <a:solidFill>
                <a:schemeClr val="tx1"/>
              </a:solidFill>
            </a:endParaRPr>
          </a:p>
        </p:txBody>
      </p:sp>
      <p:sp>
        <p:nvSpPr>
          <p:cNvPr id="1122" name="正方形/長方形 84"/>
          <p:cNvSpPr/>
          <p:nvPr/>
        </p:nvSpPr>
        <p:spPr>
          <a:xfrm>
            <a:off x="534791" y="765802"/>
            <a:ext cx="9235868" cy="214748"/>
          </a:xfrm>
          <a:prstGeom prst="rect">
            <a:avLst/>
          </a:prstGeom>
          <a:solidFill>
            <a:schemeClr val="bg1"/>
          </a:solidFill>
          <a:ln w="3175">
            <a:solidFill>
              <a:srgbClr val="7030A0"/>
            </a:solidFill>
          </a:ln>
          <a:effectLst>
            <a:outerShdw blurRad="63500" sx="1000" sy="1000" algn="ctr" rotWithShape="0">
              <a:srgbClr val="7030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102845" rIns="36000" bIns="51422" anchor="ctr"/>
          <a:lstStyle/>
          <a:p>
            <a:pPr>
              <a:defRPr/>
            </a:pPr>
            <a:r>
              <a:rPr lang="ja-JP" altLang="en-US" sz="1050" dirty="0">
                <a:solidFill>
                  <a:schemeClr val="tx1"/>
                </a:solidFill>
                <a:latin typeface="メイリオ" pitchFamily="50" charset="-128"/>
                <a:ea typeface="メイリオ" pitchFamily="50" charset="-128"/>
              </a:rPr>
              <a:t>地域商社</a:t>
            </a:r>
            <a:r>
              <a:rPr lang="ja-JP" altLang="en-US" sz="1050" baseline="30000" dirty="0">
                <a:solidFill>
                  <a:schemeClr val="tx1"/>
                </a:solidFill>
                <a:latin typeface="メイリオ" pitchFamily="50" charset="-128"/>
                <a:ea typeface="メイリオ" pitchFamily="50" charset="-128"/>
              </a:rPr>
              <a:t>※</a:t>
            </a:r>
            <a:r>
              <a:rPr lang="ja-JP" altLang="en-US" sz="1050" dirty="0">
                <a:solidFill>
                  <a:schemeClr val="tx1"/>
                </a:solidFill>
                <a:latin typeface="メイリオ" pitchFamily="50" charset="-128"/>
                <a:ea typeface="メイリオ" pitchFamily="50" charset="-128"/>
              </a:rPr>
              <a:t>が外商に取り組む際に必要となる費用の一部を助成することにより、事業拡大への取組を後押しし、本県経済の一層の飛躍を図る。</a:t>
            </a:r>
            <a:endParaRPr>
              <a:solidFill>
                <a:schemeClr val="tx1"/>
              </a:solidFill>
            </a:endParaRPr>
          </a:p>
        </p:txBody>
      </p:sp>
      <p:sp>
        <p:nvSpPr>
          <p:cNvPr id="1123" name="正方形/長方形 45"/>
          <p:cNvSpPr/>
          <p:nvPr/>
        </p:nvSpPr>
        <p:spPr>
          <a:xfrm>
            <a:off x="368120" y="1225640"/>
            <a:ext cx="9405479" cy="378935"/>
          </a:xfrm>
          <a:prstGeom prst="rect">
            <a:avLst/>
          </a:prstGeom>
          <a:solidFill>
            <a:schemeClr val="bg1"/>
          </a:solidFill>
          <a:ln w="12700">
            <a:solidFill>
              <a:schemeClr val="tx1"/>
            </a:solidFill>
          </a:ln>
          <a:effectLst>
            <a:outerShdw blurRad="63500" sx="1000" sy="1000" algn="ctr" rotWithShape="0">
              <a:srgbClr val="7030A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102845" rIns="36000" bIns="51422" anchor="ctr"/>
          <a:lstStyle/>
          <a:p>
            <a:pPr>
              <a:defRPr/>
            </a:pPr>
            <a:endParaRPr lang="ja-JP" altLang="en-US" sz="1050" dirty="0">
              <a:solidFill>
                <a:schemeClr val="tx1"/>
              </a:solidFill>
              <a:latin typeface="メイリオ" pitchFamily="50" charset="-128"/>
              <a:ea typeface="メイリオ" pitchFamily="50" charset="-128"/>
            </a:endParaRPr>
          </a:p>
        </p:txBody>
      </p:sp>
      <p:sp>
        <p:nvSpPr>
          <p:cNvPr id="1124" name="四角形 44"/>
          <p:cNvSpPr/>
          <p:nvPr/>
        </p:nvSpPr>
        <p:spPr>
          <a:xfrm>
            <a:off x="55067" y="1227112"/>
            <a:ext cx="689979" cy="377037"/>
          </a:xfrm>
          <a:prstGeom prst="rect">
            <a:avLst/>
          </a:prstGeom>
        </p:spPr>
        <p:style>
          <a:lnRef idx="1">
            <a:schemeClr val="dk1"/>
          </a:lnRef>
          <a:fillRef idx="2">
            <a:schemeClr val="dk1"/>
          </a:fillRef>
          <a:effectRef idx="1">
            <a:schemeClr val="dk1"/>
          </a:effectRef>
          <a:fontRef idx="minor">
            <a:schemeClr val="dk1"/>
          </a:fontRef>
        </p:style>
        <p:txBody>
          <a:bodyPr vert="horz" lIns="36000" tIns="36000" rIns="36000" bIns="36000" anchor="ctr"/>
          <a:lstStyle/>
          <a:p>
            <a:pPr algn="l">
              <a:defRPr lang="ja-JP" altLang="en-US"/>
            </a:pPr>
            <a:r>
              <a:rPr lang="ja-JP" altLang="en-US" sz="900">
                <a:solidFill>
                  <a:schemeClr val="tx1"/>
                </a:solidFill>
                <a:latin typeface="Meiryo UI"/>
                <a:ea typeface="Meiryo UI"/>
              </a:rPr>
              <a:t>補助事業</a:t>
            </a:r>
            <a:endParaRPr sz="900">
              <a:solidFill>
                <a:schemeClr val="tx1"/>
              </a:solidFill>
              <a:latin typeface="Meiryo UI"/>
              <a:ea typeface="Meiryo UI"/>
            </a:endParaRPr>
          </a:p>
          <a:p>
            <a:pPr algn="l">
              <a:defRPr lang="ja-JP" altLang="en-US"/>
            </a:pPr>
            <a:r>
              <a:rPr lang="ja-JP" altLang="en-US" sz="900">
                <a:solidFill>
                  <a:schemeClr val="tx1"/>
                </a:solidFill>
                <a:latin typeface="Meiryo UI"/>
                <a:ea typeface="Meiryo UI"/>
              </a:rPr>
              <a:t>の流れ</a:t>
            </a:r>
            <a:endParaRPr sz="900">
              <a:solidFill>
                <a:schemeClr val="tx1"/>
              </a:solidFill>
              <a:latin typeface="Meiryo UI"/>
              <a:ea typeface="Meiryo UI"/>
            </a:endParaRPr>
          </a:p>
        </p:txBody>
      </p:sp>
      <p:sp>
        <p:nvSpPr>
          <p:cNvPr id="1125" name="図形 55"/>
          <p:cNvSpPr/>
          <p:nvPr/>
        </p:nvSpPr>
        <p:spPr>
          <a:xfrm rot="16200000">
            <a:off x="2044618" y="1375352"/>
            <a:ext cx="281821" cy="117000"/>
          </a:xfrm>
          <a:prstGeom prst="flowChartMerge">
            <a:avLst/>
          </a:prstGeom>
          <a:solidFill>
            <a:schemeClr val="accent1">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900">
              <a:solidFill>
                <a:schemeClr val="tx1"/>
              </a:solidFill>
              <a:latin typeface="Meiryo UI"/>
              <a:ea typeface="Meiryo UI"/>
            </a:endParaRPr>
          </a:p>
        </p:txBody>
      </p:sp>
      <p:sp>
        <p:nvSpPr>
          <p:cNvPr id="1126" name="テキスト 60"/>
          <p:cNvSpPr txBox="1"/>
          <p:nvPr/>
        </p:nvSpPr>
        <p:spPr>
          <a:xfrm>
            <a:off x="3078274" y="282771"/>
            <a:ext cx="3749452" cy="337661"/>
          </a:xfrm>
          <a:prstGeom prst="rect">
            <a:avLst/>
          </a:prstGeom>
        </p:spPr>
        <p:txBody>
          <a:bodyPr wrap="square">
            <a:spAutoFit/>
          </a:bodyPr>
          <a:lstStyle/>
          <a:p>
            <a:pPr algn="ctr">
              <a:defRPr lang="ja-JP" altLang="en-US"/>
            </a:pPr>
            <a:r>
              <a:rPr lang="ja-JP" altLang="en-US" sz="1600" b="1" dirty="0">
                <a:latin typeface="メイリオ"/>
                <a:ea typeface="メイリオ"/>
                <a:cs typeface="メイリオ" panose="020B0604030504040204" pitchFamily="50" charset="-128"/>
              </a:rPr>
              <a:t>高知県外商支援事業費補助金</a:t>
            </a:r>
            <a:endParaRPr lang="ja-JP" altLang="en-US" sz="1600" b="1" dirty="0">
              <a:latin typeface="メイリオ"/>
              <a:ea typeface="メイリオ"/>
            </a:endParaRPr>
          </a:p>
        </p:txBody>
      </p:sp>
      <p:sp>
        <p:nvSpPr>
          <p:cNvPr id="1127" name="四角形 38"/>
          <p:cNvSpPr/>
          <p:nvPr/>
        </p:nvSpPr>
        <p:spPr>
          <a:xfrm>
            <a:off x="788724" y="1268986"/>
            <a:ext cx="1293145"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ﾜﾝｽﾄｯﾌﾟ相談窓口</a:t>
            </a:r>
            <a:endParaRPr sz="900">
              <a:solidFill>
                <a:schemeClr val="tx1"/>
              </a:solidFill>
              <a:latin typeface="Meiryo UI"/>
              <a:ea typeface="Meiryo UI"/>
            </a:endParaRPr>
          </a:p>
          <a:p>
            <a:pPr algn="ctr">
              <a:defRPr lang="ja-JP" altLang="en-US"/>
            </a:pPr>
            <a:r>
              <a:rPr lang="ja-JP" altLang="en-US" sz="900" b="1">
                <a:solidFill>
                  <a:schemeClr val="tx1"/>
                </a:solidFill>
                <a:latin typeface="Meiryo UI"/>
                <a:ea typeface="Meiryo UI"/>
              </a:rPr>
              <a:t>（地産地消･外商課）</a:t>
            </a:r>
            <a:endParaRPr lang="ja-JP" altLang="en-US" sz="900" b="1">
              <a:solidFill>
                <a:schemeClr val="tx1"/>
              </a:solidFill>
              <a:latin typeface="Meiryo UI"/>
              <a:ea typeface="Meiryo UI"/>
            </a:endParaRPr>
          </a:p>
        </p:txBody>
      </p:sp>
      <p:sp>
        <p:nvSpPr>
          <p:cNvPr id="1128" name="四角形 39"/>
          <p:cNvSpPr/>
          <p:nvPr/>
        </p:nvSpPr>
        <p:spPr>
          <a:xfrm>
            <a:off x="2281306" y="1268986"/>
            <a:ext cx="779056"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補助金</a:t>
            </a:r>
            <a:endParaRPr lang="ja-JP" altLang="en-US" sz="900" b="1">
              <a:solidFill>
                <a:schemeClr val="tx1"/>
              </a:solidFill>
              <a:latin typeface="Meiryo UI"/>
              <a:ea typeface="Meiryo UI"/>
            </a:endParaRPr>
          </a:p>
          <a:p>
            <a:pPr algn="ctr">
              <a:defRPr lang="ja-JP" altLang="en-US"/>
            </a:pPr>
            <a:r>
              <a:rPr lang="ja-JP" altLang="en-US" sz="900" b="1">
                <a:solidFill>
                  <a:schemeClr val="tx1"/>
                </a:solidFill>
                <a:latin typeface="Meiryo UI"/>
                <a:ea typeface="Meiryo UI"/>
              </a:rPr>
              <a:t>交付申請</a:t>
            </a:r>
            <a:endParaRPr sz="900">
              <a:solidFill>
                <a:schemeClr val="tx1"/>
              </a:solidFill>
              <a:latin typeface="Meiryo UI"/>
              <a:ea typeface="Meiryo UI"/>
            </a:endParaRPr>
          </a:p>
        </p:txBody>
      </p:sp>
      <p:sp>
        <p:nvSpPr>
          <p:cNvPr id="1129" name="四角形 40"/>
          <p:cNvSpPr/>
          <p:nvPr/>
        </p:nvSpPr>
        <p:spPr>
          <a:xfrm>
            <a:off x="3259662" y="1268986"/>
            <a:ext cx="574849"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審査</a:t>
            </a:r>
            <a:endParaRPr lang="ja-JP" altLang="en-US" sz="900" b="1">
              <a:solidFill>
                <a:schemeClr val="tx1"/>
              </a:solidFill>
              <a:latin typeface="Meiryo UI"/>
              <a:ea typeface="Meiryo UI"/>
            </a:endParaRPr>
          </a:p>
        </p:txBody>
      </p:sp>
      <p:sp>
        <p:nvSpPr>
          <p:cNvPr id="1130" name="四角形 41"/>
          <p:cNvSpPr/>
          <p:nvPr/>
        </p:nvSpPr>
        <p:spPr>
          <a:xfrm>
            <a:off x="4018089" y="1268986"/>
            <a:ext cx="789230"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補助金</a:t>
            </a:r>
            <a:endParaRPr lang="ja-JP" altLang="en-US" sz="900" b="1">
              <a:solidFill>
                <a:schemeClr val="tx1"/>
              </a:solidFill>
              <a:latin typeface="Meiryo UI"/>
              <a:ea typeface="Meiryo UI"/>
            </a:endParaRPr>
          </a:p>
          <a:p>
            <a:pPr algn="ctr">
              <a:defRPr lang="ja-JP" altLang="en-US"/>
            </a:pPr>
            <a:r>
              <a:rPr lang="ja-JP" altLang="en-US" sz="900" b="1">
                <a:solidFill>
                  <a:schemeClr val="tx1"/>
                </a:solidFill>
                <a:latin typeface="Meiryo UI"/>
                <a:ea typeface="Meiryo UI"/>
              </a:rPr>
              <a:t>交付決定</a:t>
            </a:r>
            <a:endParaRPr sz="900">
              <a:solidFill>
                <a:schemeClr val="tx1"/>
              </a:solidFill>
              <a:latin typeface="Meiryo UI"/>
              <a:ea typeface="Meiryo UI"/>
            </a:endParaRPr>
          </a:p>
        </p:txBody>
      </p:sp>
      <p:sp>
        <p:nvSpPr>
          <p:cNvPr id="1131" name="四角形 42"/>
          <p:cNvSpPr/>
          <p:nvPr/>
        </p:nvSpPr>
        <p:spPr>
          <a:xfrm>
            <a:off x="4993432" y="1268986"/>
            <a:ext cx="905887"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事業の実施</a:t>
            </a:r>
            <a:endParaRPr sz="900">
              <a:solidFill>
                <a:schemeClr val="tx1"/>
              </a:solidFill>
              <a:latin typeface="Meiryo UI"/>
              <a:ea typeface="Meiryo UI"/>
            </a:endParaRPr>
          </a:p>
        </p:txBody>
      </p:sp>
      <p:sp>
        <p:nvSpPr>
          <p:cNvPr id="1132" name="四角形 43"/>
          <p:cNvSpPr/>
          <p:nvPr/>
        </p:nvSpPr>
        <p:spPr>
          <a:xfrm>
            <a:off x="6089984" y="1268986"/>
            <a:ext cx="1145653"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実績報告書提出</a:t>
            </a:r>
            <a:endParaRPr lang="ja-JP" altLang="en-US" sz="900" b="1">
              <a:solidFill>
                <a:schemeClr val="tx1"/>
              </a:solidFill>
              <a:latin typeface="Meiryo UI"/>
              <a:ea typeface="Meiryo UI"/>
            </a:endParaRPr>
          </a:p>
          <a:p>
            <a:pPr algn="ctr">
              <a:defRPr lang="ja-JP" altLang="en-US"/>
            </a:pPr>
            <a:r>
              <a:rPr lang="ja-JP" altLang="en-US" sz="900" b="1">
                <a:solidFill>
                  <a:schemeClr val="tx1"/>
                </a:solidFill>
                <a:latin typeface="Meiryo UI"/>
                <a:ea typeface="Meiryo UI"/>
              </a:rPr>
              <a:t>事業の完了</a:t>
            </a:r>
            <a:endParaRPr sz="900">
              <a:solidFill>
                <a:schemeClr val="tx1"/>
              </a:solidFill>
              <a:latin typeface="Meiryo UI"/>
              <a:ea typeface="Meiryo UI"/>
            </a:endParaRPr>
          </a:p>
        </p:txBody>
      </p:sp>
      <p:sp>
        <p:nvSpPr>
          <p:cNvPr id="1133" name="四角形 44"/>
          <p:cNvSpPr/>
          <p:nvPr/>
        </p:nvSpPr>
        <p:spPr>
          <a:xfrm>
            <a:off x="7428024" y="1268986"/>
            <a:ext cx="894880"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補助金支払</a:t>
            </a:r>
            <a:endParaRPr lang="ja-JP" altLang="en-US" sz="900" b="1">
              <a:solidFill>
                <a:schemeClr val="tx1"/>
              </a:solidFill>
              <a:latin typeface="Meiryo UI"/>
              <a:ea typeface="Meiryo UI"/>
            </a:endParaRPr>
          </a:p>
        </p:txBody>
      </p:sp>
      <p:sp>
        <p:nvSpPr>
          <p:cNvPr id="1134" name="四角形 45"/>
          <p:cNvSpPr/>
          <p:nvPr/>
        </p:nvSpPr>
        <p:spPr>
          <a:xfrm>
            <a:off x="8514594" y="1268986"/>
            <a:ext cx="1201495" cy="313368"/>
          </a:xfrm>
          <a:prstGeom prst="rect">
            <a:avLst/>
          </a:prstGeom>
          <a:solidFill>
            <a:schemeClr val="accent2">
              <a:lumMod val="20000"/>
              <a:lumOff val="80000"/>
            </a:schemeClr>
          </a:solidFill>
          <a:ln w="254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900" b="1">
                <a:solidFill>
                  <a:schemeClr val="tx1"/>
                </a:solidFill>
                <a:latin typeface="Meiryo UI"/>
                <a:ea typeface="Meiryo UI"/>
              </a:rPr>
              <a:t>目標達成状況の</a:t>
            </a:r>
            <a:endParaRPr lang="ja-JP" altLang="en-US" sz="900" b="1">
              <a:solidFill>
                <a:schemeClr val="tx1"/>
              </a:solidFill>
              <a:latin typeface="Meiryo UI"/>
              <a:ea typeface="Meiryo UI"/>
            </a:endParaRPr>
          </a:p>
          <a:p>
            <a:pPr algn="ctr">
              <a:defRPr lang="ja-JP" altLang="en-US"/>
            </a:pPr>
            <a:r>
              <a:rPr lang="ja-JP" altLang="en-US" sz="900" b="1">
                <a:solidFill>
                  <a:schemeClr val="tx1"/>
                </a:solidFill>
                <a:latin typeface="Meiryo UI"/>
                <a:ea typeface="Meiryo UI"/>
              </a:rPr>
              <a:t>報告（3年間）</a:t>
            </a:r>
            <a:endParaRPr lang="ja-JP" altLang="en-US" sz="900" b="1">
              <a:solidFill>
                <a:schemeClr val="tx1"/>
              </a:solidFill>
              <a:latin typeface="Meiryo UI"/>
              <a:ea typeface="Meiryo UI"/>
            </a:endParaRPr>
          </a:p>
        </p:txBody>
      </p:sp>
      <p:sp>
        <p:nvSpPr>
          <p:cNvPr id="1135" name="テキスト 46"/>
          <p:cNvSpPr txBox="1"/>
          <p:nvPr/>
        </p:nvSpPr>
        <p:spPr>
          <a:xfrm>
            <a:off x="515937" y="967061"/>
            <a:ext cx="9254460" cy="229939"/>
          </a:xfrm>
          <a:prstGeom prst="rect">
            <a:avLst/>
          </a:prstGeom>
        </p:spPr>
        <p:txBody>
          <a:bodyPr wrap="square">
            <a:spAutoFit/>
          </a:bodyPr>
          <a:lstStyle/>
          <a:p>
            <a:pPr>
              <a:defRPr lang="ja-JP" altLang="en-US"/>
            </a:pPr>
            <a:r>
              <a:rPr lang="ja-JP" altLang="en-US" sz="900" u="none">
                <a:solidFill>
                  <a:schemeClr val="tx1"/>
                </a:solidFill>
              </a:rPr>
              <a:t>※「地域商社」とは、県内５以上の事業者</a:t>
            </a:r>
            <a:r>
              <a:rPr lang="ja-JP" altLang="en-US" sz="900" u="none">
                <a:solidFill>
                  <a:schemeClr val="tx1"/>
                </a:solidFill>
              </a:rPr>
              <a:t>の</a:t>
            </a:r>
            <a:r>
              <a:rPr lang="ja-JP" altLang="en-US" sz="900" u="none">
                <a:solidFill>
                  <a:schemeClr val="tx1"/>
                </a:solidFill>
              </a:rPr>
              <a:t>食品</a:t>
            </a:r>
            <a:r>
              <a:rPr lang="ja-JP" altLang="en-US" sz="900" u="none">
                <a:solidFill>
                  <a:schemeClr val="tx1"/>
                </a:solidFill>
              </a:rPr>
              <a:t>を</a:t>
            </a:r>
            <a:r>
              <a:rPr lang="ja-JP" altLang="en-US" sz="900" u="none">
                <a:solidFill>
                  <a:schemeClr val="tx1"/>
                </a:solidFill>
              </a:rPr>
              <a:t>取りまとめ、県内外で</a:t>
            </a:r>
            <a:r>
              <a:rPr lang="ja-JP" altLang="en-US" sz="900" b="1" u="none">
                <a:solidFill>
                  <a:schemeClr val="tx1"/>
                </a:solidFill>
              </a:rPr>
              <a:t>卸売</a:t>
            </a:r>
            <a:r>
              <a:rPr lang="ja-JP" altLang="en-US" sz="900" u="none">
                <a:solidFill>
                  <a:schemeClr val="tx1"/>
                </a:solidFill>
              </a:rPr>
              <a:t>を行う者であり、かつ中小企業基本法における中小企業者等である者</a:t>
            </a:r>
            <a:endParaRPr lang="ja-JP" altLang="en-US" sz="900" u="none">
              <a:solidFill>
                <a:schemeClr val="tx1"/>
              </a:solidFill>
            </a:endParaRPr>
          </a:p>
        </p:txBody>
      </p:sp>
      <p:sp>
        <p:nvSpPr>
          <p:cNvPr id="1136" name="図形 47"/>
          <p:cNvSpPr/>
          <p:nvPr/>
        </p:nvSpPr>
        <p:spPr>
          <a:xfrm>
            <a:off x="121125" y="2144862"/>
            <a:ext cx="974777" cy="334643"/>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gn="l">
              <a:defRPr lang="ja-JP" altLang="en-US"/>
            </a:pPr>
            <a:r>
              <a:rPr lang="ja-JP" altLang="en-US" sz="1000" b="1">
                <a:solidFill>
                  <a:schemeClr val="tx1"/>
                </a:solidFill>
              </a:rPr>
              <a:t>県産品</a:t>
            </a:r>
            <a:r>
              <a:rPr lang="ja-JP" altLang="en-US" sz="1000" b="1" u="none">
                <a:solidFill>
                  <a:schemeClr val="tx1"/>
                </a:solidFill>
              </a:rPr>
              <a:t>の卸売</a:t>
            </a:r>
            <a:endParaRPr lang="ja-JP" altLang="en-US" sz="1000" b="1" u="none">
              <a:solidFill>
                <a:schemeClr val="tx1"/>
              </a:solidFill>
            </a:endParaRPr>
          </a:p>
        </p:txBody>
      </p:sp>
      <p:sp>
        <p:nvSpPr>
          <p:cNvPr id="1137" name="図形 48"/>
          <p:cNvSpPr/>
          <p:nvPr/>
        </p:nvSpPr>
        <p:spPr>
          <a:xfrm>
            <a:off x="121454" y="2938895"/>
            <a:ext cx="974777" cy="334645"/>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gn="l">
              <a:defRPr lang="ja-JP" altLang="en-US"/>
            </a:pPr>
            <a:r>
              <a:rPr lang="ja-JP" altLang="en-US" sz="1000" b="1" dirty="0">
                <a:solidFill>
                  <a:schemeClr val="tx1"/>
                </a:solidFill>
              </a:rPr>
              <a:t>県産品を</a:t>
            </a:r>
            <a:r>
              <a:rPr lang="ja-JP" altLang="en-US" sz="1000" b="1" dirty="0" smtClean="0">
                <a:solidFill>
                  <a:schemeClr val="tx1"/>
                </a:solidFill>
              </a:rPr>
              <a:t>売り込みに商談</a:t>
            </a:r>
            <a:r>
              <a:rPr lang="ja-JP" altLang="en-US" sz="1000" b="1" dirty="0">
                <a:solidFill>
                  <a:schemeClr val="tx1"/>
                </a:solidFill>
              </a:rPr>
              <a:t>に行く</a:t>
            </a:r>
            <a:endParaRPr lang="ja-JP" altLang="en-US" sz="1000" b="1" dirty="0">
              <a:solidFill>
                <a:schemeClr val="tx1"/>
              </a:solidFill>
            </a:endParaRPr>
          </a:p>
        </p:txBody>
      </p:sp>
      <p:sp>
        <p:nvSpPr>
          <p:cNvPr id="1138" name="図形 49"/>
          <p:cNvSpPr/>
          <p:nvPr/>
        </p:nvSpPr>
        <p:spPr>
          <a:xfrm>
            <a:off x="121125" y="3718953"/>
            <a:ext cx="974777" cy="334643"/>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gn="l">
              <a:defRPr lang="ja-JP" altLang="en-US"/>
            </a:pPr>
            <a:r>
              <a:rPr lang="ja-JP" altLang="en-US" sz="1000" b="1">
                <a:solidFill>
                  <a:schemeClr val="tx1"/>
                </a:solidFill>
              </a:rPr>
              <a:t>バイヤーを呼んで商談する</a:t>
            </a:r>
            <a:endParaRPr lang="ja-JP" altLang="en-US" sz="1000" b="1">
              <a:solidFill>
                <a:schemeClr val="tx1"/>
              </a:solidFill>
            </a:endParaRPr>
          </a:p>
        </p:txBody>
      </p:sp>
      <p:sp>
        <p:nvSpPr>
          <p:cNvPr id="1139" name="図形 50"/>
          <p:cNvSpPr/>
          <p:nvPr/>
        </p:nvSpPr>
        <p:spPr>
          <a:xfrm>
            <a:off x="121125" y="5363271"/>
            <a:ext cx="974777" cy="334643"/>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gn="l">
              <a:defRPr lang="ja-JP" altLang="en-US"/>
            </a:pPr>
            <a:r>
              <a:rPr lang="ja-JP" altLang="en-US" sz="1000" b="1">
                <a:solidFill>
                  <a:schemeClr val="tx1"/>
                </a:solidFill>
              </a:rPr>
              <a:t>有益な知見を提供する</a:t>
            </a:r>
            <a:endParaRPr lang="ja-JP" altLang="en-US" sz="1000" b="1">
              <a:solidFill>
                <a:schemeClr val="tx1"/>
              </a:solidFill>
            </a:endParaRPr>
          </a:p>
        </p:txBody>
      </p:sp>
      <p:sp>
        <p:nvSpPr>
          <p:cNvPr id="1140" name="図形 51"/>
          <p:cNvSpPr/>
          <p:nvPr/>
        </p:nvSpPr>
        <p:spPr>
          <a:xfrm>
            <a:off x="121125" y="1687494"/>
            <a:ext cx="974777" cy="241914"/>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lang="ja-JP" altLang="en-US"/>
            </a:pPr>
            <a:r>
              <a:rPr lang="ja-JP" altLang="en-US" sz="1100" b="1">
                <a:solidFill>
                  <a:schemeClr val="tx1"/>
                </a:solidFill>
              </a:rPr>
              <a:t>活用シーン</a:t>
            </a:r>
            <a:endParaRPr lang="ja-JP" altLang="en-US" b="1">
              <a:solidFill>
                <a:schemeClr val="tx1"/>
              </a:solidFill>
            </a:endParaRPr>
          </a:p>
        </p:txBody>
      </p:sp>
      <p:sp>
        <p:nvSpPr>
          <p:cNvPr id="1141" name="図形 52"/>
          <p:cNvSpPr/>
          <p:nvPr/>
        </p:nvSpPr>
        <p:spPr>
          <a:xfrm rot="16200000">
            <a:off x="1026902" y="2253711"/>
            <a:ext cx="360045" cy="116946"/>
          </a:xfrm>
          <a:prstGeom prst="flowChartMerge">
            <a:avLst/>
          </a:prstGeom>
          <a:solidFill>
            <a:schemeClr val="accent1">
              <a:lumMod val="5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42" name="図形 53"/>
          <p:cNvSpPr/>
          <p:nvPr/>
        </p:nvSpPr>
        <p:spPr>
          <a:xfrm rot="16200000">
            <a:off x="1028679" y="3047745"/>
            <a:ext cx="360045" cy="116946"/>
          </a:xfrm>
          <a:prstGeom prst="flowChartMerge">
            <a:avLst/>
          </a:prstGeom>
          <a:solidFill>
            <a:schemeClr val="accent1">
              <a:lumMod val="5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43" name="図形 54"/>
          <p:cNvSpPr/>
          <p:nvPr/>
        </p:nvSpPr>
        <p:spPr>
          <a:xfrm rot="16200000">
            <a:off x="1025783" y="3827802"/>
            <a:ext cx="360045" cy="116946"/>
          </a:xfrm>
          <a:prstGeom prst="flowChartMerge">
            <a:avLst/>
          </a:prstGeom>
          <a:solidFill>
            <a:schemeClr val="accent1">
              <a:lumMod val="5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44" name="図形 55"/>
          <p:cNvSpPr/>
          <p:nvPr/>
        </p:nvSpPr>
        <p:spPr>
          <a:xfrm rot="16200000">
            <a:off x="1025783" y="5472120"/>
            <a:ext cx="360045" cy="116946"/>
          </a:xfrm>
          <a:prstGeom prst="flowChartMerge">
            <a:avLst/>
          </a:prstGeom>
          <a:solidFill>
            <a:schemeClr val="accent1">
              <a:lumMod val="5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45" name="図形 50"/>
          <p:cNvSpPr/>
          <p:nvPr/>
        </p:nvSpPr>
        <p:spPr>
          <a:xfrm>
            <a:off x="121125" y="6031810"/>
            <a:ext cx="974777" cy="334643"/>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gn="l">
              <a:defRPr lang="ja-JP" altLang="en-US"/>
            </a:pPr>
            <a:r>
              <a:rPr lang="ja-JP" altLang="en-US" sz="1000" b="1" dirty="0" smtClean="0">
                <a:solidFill>
                  <a:schemeClr val="tx1"/>
                </a:solidFill>
              </a:rPr>
              <a:t>アンテナショップを開設する</a:t>
            </a:r>
            <a:endParaRPr lang="ja-JP" altLang="en-US" sz="1000" b="1" dirty="0">
              <a:solidFill>
                <a:schemeClr val="tx1"/>
              </a:solidFill>
            </a:endParaRPr>
          </a:p>
        </p:txBody>
      </p:sp>
      <p:sp>
        <p:nvSpPr>
          <p:cNvPr id="1146" name="図形 55"/>
          <p:cNvSpPr/>
          <p:nvPr/>
        </p:nvSpPr>
        <p:spPr>
          <a:xfrm rot="16200000">
            <a:off x="1025939" y="6140659"/>
            <a:ext cx="360045" cy="116946"/>
          </a:xfrm>
          <a:prstGeom prst="flowChartMerge">
            <a:avLst/>
          </a:prstGeom>
          <a:solidFill>
            <a:schemeClr val="accent1">
              <a:lumMod val="5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47" name="図形 41"/>
          <p:cNvSpPr/>
          <p:nvPr/>
        </p:nvSpPr>
        <p:spPr>
          <a:xfrm>
            <a:off x="121125" y="4377528"/>
            <a:ext cx="974777" cy="334643"/>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gn="l">
              <a:defRPr lang="ja-JP" altLang="en-US"/>
            </a:pPr>
            <a:r>
              <a:rPr lang="ja-JP" altLang="en-US" sz="1000" b="1">
                <a:solidFill>
                  <a:schemeClr val="tx1"/>
                </a:solidFill>
              </a:rPr>
              <a:t>県産品のPR媒体をつくる</a:t>
            </a:r>
            <a:endParaRPr lang="ja-JP" altLang="en-US" sz="1000" b="1">
              <a:solidFill>
                <a:schemeClr val="tx1"/>
              </a:solidFill>
            </a:endParaRPr>
          </a:p>
        </p:txBody>
      </p:sp>
      <p:sp>
        <p:nvSpPr>
          <p:cNvPr id="1148" name="図形 42"/>
          <p:cNvSpPr/>
          <p:nvPr/>
        </p:nvSpPr>
        <p:spPr>
          <a:xfrm rot="16200000">
            <a:off x="1025783" y="4486377"/>
            <a:ext cx="360045" cy="116946"/>
          </a:xfrm>
          <a:prstGeom prst="flowChartMerge">
            <a:avLst/>
          </a:prstGeom>
          <a:solidFill>
            <a:schemeClr val="accent1">
              <a:lumMod val="5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49" name="図形 43"/>
          <p:cNvSpPr/>
          <p:nvPr/>
        </p:nvSpPr>
        <p:spPr>
          <a:xfrm>
            <a:off x="125267" y="4807709"/>
            <a:ext cx="974777" cy="334643"/>
          </a:xfrm>
          <a:prstGeom prst="roundRect">
            <a:avLst>
              <a:gd name="adj" fmla="val 12048"/>
            </a:avLst>
          </a:prstGeom>
          <a:solidFill>
            <a:schemeClr val="accent1">
              <a:lumMod val="40000"/>
              <a:lumOff val="60000"/>
            </a:schemeClr>
          </a:solidFill>
          <a:ln w="25400" cap="flat" cmpd="sng" algn="ctr">
            <a:solidFill>
              <a:schemeClr val="accent1">
                <a:lumMod val="50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anchor="ctr"/>
          <a:lstStyle/>
          <a:p>
            <a:pPr algn="l">
              <a:defRPr lang="ja-JP" altLang="en-US"/>
            </a:pPr>
            <a:r>
              <a:rPr lang="ja-JP" altLang="en-US" sz="1000" b="1" u="none">
                <a:solidFill>
                  <a:schemeClr val="tx1"/>
                </a:solidFill>
              </a:rPr>
              <a:t>卸業務を効率化する</a:t>
            </a:r>
            <a:endParaRPr lang="ja-JP" altLang="en-US" sz="1000" b="1" u="none">
              <a:solidFill>
                <a:schemeClr val="tx1"/>
              </a:solidFill>
            </a:endParaRPr>
          </a:p>
        </p:txBody>
      </p:sp>
      <p:sp>
        <p:nvSpPr>
          <p:cNvPr id="1150" name="図形 44"/>
          <p:cNvSpPr/>
          <p:nvPr/>
        </p:nvSpPr>
        <p:spPr>
          <a:xfrm rot="16200000">
            <a:off x="1029925" y="4916558"/>
            <a:ext cx="360045" cy="116946"/>
          </a:xfrm>
          <a:prstGeom prst="flowChartMerge">
            <a:avLst/>
          </a:prstGeom>
          <a:solidFill>
            <a:schemeClr val="accent1">
              <a:lumMod val="5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51" name="図形 44"/>
          <p:cNvSpPr/>
          <p:nvPr/>
        </p:nvSpPr>
        <p:spPr>
          <a:xfrm rot="16200000">
            <a:off x="3017977" y="1376902"/>
            <a:ext cx="281821" cy="117000"/>
          </a:xfrm>
          <a:prstGeom prst="flowChartMerge">
            <a:avLst/>
          </a:prstGeom>
          <a:solidFill>
            <a:schemeClr val="accent1">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900">
              <a:solidFill>
                <a:schemeClr val="tx1"/>
              </a:solidFill>
              <a:latin typeface="Meiryo UI"/>
              <a:ea typeface="Meiryo UI"/>
            </a:endParaRPr>
          </a:p>
        </p:txBody>
      </p:sp>
      <p:sp>
        <p:nvSpPr>
          <p:cNvPr id="1152" name="図形 45"/>
          <p:cNvSpPr/>
          <p:nvPr/>
        </p:nvSpPr>
        <p:spPr>
          <a:xfrm rot="16200000">
            <a:off x="3789195" y="1376902"/>
            <a:ext cx="281821" cy="117000"/>
          </a:xfrm>
          <a:prstGeom prst="flowChartMerge">
            <a:avLst/>
          </a:prstGeom>
          <a:solidFill>
            <a:schemeClr val="accent1">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900">
              <a:solidFill>
                <a:schemeClr val="tx1"/>
              </a:solidFill>
              <a:latin typeface="Meiryo UI"/>
              <a:ea typeface="Meiryo UI"/>
            </a:endParaRPr>
          </a:p>
        </p:txBody>
      </p:sp>
      <p:sp>
        <p:nvSpPr>
          <p:cNvPr id="1153" name="図形 46"/>
          <p:cNvSpPr/>
          <p:nvPr/>
        </p:nvSpPr>
        <p:spPr>
          <a:xfrm rot="16200000">
            <a:off x="4753044" y="1376902"/>
            <a:ext cx="281821" cy="117000"/>
          </a:xfrm>
          <a:prstGeom prst="flowChartMerge">
            <a:avLst/>
          </a:prstGeom>
          <a:solidFill>
            <a:schemeClr val="accent1">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900">
              <a:solidFill>
                <a:schemeClr val="tx1"/>
              </a:solidFill>
              <a:latin typeface="Meiryo UI"/>
              <a:ea typeface="Meiryo UI"/>
            </a:endParaRPr>
          </a:p>
        </p:txBody>
      </p:sp>
      <p:sp>
        <p:nvSpPr>
          <p:cNvPr id="1154" name="図形 47"/>
          <p:cNvSpPr/>
          <p:nvPr/>
        </p:nvSpPr>
        <p:spPr>
          <a:xfrm rot="16200000">
            <a:off x="5861090" y="1376902"/>
            <a:ext cx="281821" cy="117000"/>
          </a:xfrm>
          <a:prstGeom prst="flowChartMerge">
            <a:avLst/>
          </a:prstGeom>
          <a:solidFill>
            <a:schemeClr val="accent1">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900">
              <a:solidFill>
                <a:schemeClr val="tx1"/>
              </a:solidFill>
              <a:latin typeface="Meiryo UI"/>
              <a:ea typeface="Meiryo UI"/>
            </a:endParaRPr>
          </a:p>
        </p:txBody>
      </p:sp>
      <p:sp>
        <p:nvSpPr>
          <p:cNvPr id="1155" name="図形 48"/>
          <p:cNvSpPr/>
          <p:nvPr/>
        </p:nvSpPr>
        <p:spPr>
          <a:xfrm rot="16200000">
            <a:off x="7206502" y="1376902"/>
            <a:ext cx="281821" cy="117000"/>
          </a:xfrm>
          <a:prstGeom prst="flowChartMerge">
            <a:avLst/>
          </a:prstGeom>
          <a:solidFill>
            <a:schemeClr val="accent1">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900">
              <a:solidFill>
                <a:schemeClr val="tx1"/>
              </a:solidFill>
              <a:latin typeface="Meiryo UI"/>
              <a:ea typeface="Meiryo UI"/>
            </a:endParaRPr>
          </a:p>
        </p:txBody>
      </p:sp>
      <p:sp>
        <p:nvSpPr>
          <p:cNvPr id="1156" name="図形 49"/>
          <p:cNvSpPr/>
          <p:nvPr/>
        </p:nvSpPr>
        <p:spPr>
          <a:xfrm rot="16200000">
            <a:off x="8285701" y="1376902"/>
            <a:ext cx="281821" cy="117000"/>
          </a:xfrm>
          <a:prstGeom prst="flowChartMerge">
            <a:avLst/>
          </a:prstGeom>
          <a:solidFill>
            <a:schemeClr val="accent1">
              <a:lumMod val="60000"/>
              <a:lumOff val="40000"/>
            </a:schemeClr>
          </a:solidFill>
          <a:ln w="12700" cap="flat" cmpd="sng" algn="ctr">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900">
              <a:solidFill>
                <a:schemeClr val="tx1"/>
              </a:solidFill>
              <a:latin typeface="Meiryo UI"/>
              <a:ea typeface="Meiryo UI"/>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4878</TotalTime>
  <Words>624</Words>
  <Application>JUST Focus</Application>
  <Paragraphs>94</Paragraph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HGPｺﾞｼｯｸE</vt:lpstr>
      <vt:lpstr>HGPｺﾞｼｯｸM</vt:lpstr>
      <vt:lpstr>Meiryo UI</vt:lpstr>
      <vt:lpstr>ＭＳ Ｐゴシック</vt:lpstr>
      <vt:lpstr>ＭＳ ゴシック</vt:lpstr>
      <vt:lpstr>メイリオ</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4.1.2</AppVersion>
  <PresentationFormat>ユーザー設定</PresentationFormat>
  <Slides>1</Slides>
  <Notes>1</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ioas_user</dc:creator>
  <cp:lastModifiedBy>907107</cp:lastModifiedBy>
  <dcterms:created xsi:type="dcterms:W3CDTF">2016-01-20T06:19:20Z</dcterms:created>
  <dcterms:modified xsi:type="dcterms:W3CDTF">2023-02-24T01:49:18Z</dcterms:modified>
  <cp:revision>587</cp:revision>
</cp:coreProperties>
</file>

<file path=docProps/custom.xml><?xml version="1.0" encoding="utf-8"?>
<Properties xmlns:vt="http://schemas.openxmlformats.org/officeDocument/2006/docPropsVTypes" xmlns="http://schemas.openxmlformats.org/officeDocument/2006/custom-properties"/>
</file>