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72" r:id="rId4"/>
    <p:sldId id="273" r:id="rId5"/>
  </p:sldIdLst>
  <p:sldSz cx="7562850" cy="10688638"/>
  <p:notesSz cx="6888163" cy="100203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888" indent="-396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5363" indent="-8096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2250" indent="-1206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90725" indent="-1619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365">
          <p15:clr>
            <a:srgbClr val="A4A3A4"/>
          </p15:clr>
        </p15:guide>
        <p15:guide id="2" orient="horz" pos="6694">
          <p15:clr>
            <a:srgbClr val="A4A3A4"/>
          </p15:clr>
        </p15:guide>
        <p15:guide id="3" pos="4733">
          <p15:clr>
            <a:srgbClr val="A4A3A4"/>
          </p15:clr>
        </p15:guide>
        <p15:guide id="4" pos="31">
          <p15:clr>
            <a:srgbClr val="A4A3A4"/>
          </p15:clr>
        </p15:guide>
      </p15:sldGuideLst>
    </p:ext>
    <p:ext uri="{2D200454-40CA-4A62-9FC3-DE9A4176ACB9}">
      <p15:notesGuideLst xmlns:p15="http://schemas.microsoft.com/office/powerpoint/2012/main">
        <p15:guide id="1" orient="horz" pos="3155"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EB500"/>
    <a:srgbClr val="FF0000"/>
    <a:srgbClr val="D42D6F"/>
    <a:srgbClr val="FFFFFF"/>
    <a:srgbClr val="ABC7FF"/>
    <a:srgbClr val="6699FF"/>
    <a:srgbClr val="000000"/>
    <a:srgbClr val="0000CC"/>
    <a:srgbClr val="9EC1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rgbClr val="00000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8"/>
    <p:restoredTop sz="99648" autoAdjust="0"/>
  </p:normalViewPr>
  <p:slideViewPr>
    <p:cSldViewPr>
      <p:cViewPr>
        <p:scale>
          <a:sx n="100" d="100"/>
          <a:sy n="100" d="100"/>
        </p:scale>
        <p:origin x="-2406" y="-1242"/>
      </p:cViewPr>
      <p:guideLst>
        <p:guide orient="horz" pos="3365"/>
        <p:guide orient="horz" pos="6694"/>
        <p:guide pos="4733"/>
        <p:guide pos="3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51" d="100"/>
          <a:sy n="151" d="100"/>
        </p:scale>
        <p:origin x="-6840" y="-120"/>
      </p:cViewPr>
      <p:guideLst>
        <p:guide orient="horz" pos="3155"/>
        <p:guide pos="2170"/>
      </p:guideLst>
    </p:cSldViewPr>
  </p:notes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098" name="ヘッダー プレースホルダー 1"/>
          <p:cNvSpPr>
            <a:spLocks noGrp="1"/>
          </p:cNvSpPr>
          <p:nvPr>
            <p:ph type="hdr" sz="quarter"/>
          </p:nvPr>
        </p:nvSpPr>
        <p:spPr>
          <a:xfrm>
            <a:off x="0" y="0"/>
            <a:ext cx="2985621" cy="501576"/>
          </a:xfrm>
          <a:prstGeom prst="rect">
            <a:avLst/>
          </a:prstGeom>
        </p:spPr>
        <p:txBody>
          <a:bodyPr vert="horz" lIns="92437" tIns="46218" rIns="92437" bIns="46218" rtlCol="0"/>
          <a:lstStyle>
            <a:lvl1pPr algn="l" eaLnBrk="1" hangingPunct="1">
              <a:defRPr sz="1200">
                <a:latin typeface="Arial" charset="0"/>
                <a:ea typeface="ＭＳ Ｐゴシック" charset="0"/>
                <a:cs typeface="ＭＳ Ｐゴシック" charset="0"/>
              </a:defRPr>
            </a:lvl1pPr>
          </a:lstStyle>
          <a:p>
            <a:pPr>
              <a:defRPr/>
            </a:pPr>
            <a:endParaRPr lang="ja-JP" altLang="en-US"/>
          </a:p>
        </p:txBody>
      </p:sp>
      <p:sp>
        <p:nvSpPr>
          <p:cNvPr id="1099" name="日付プレースホルダー 2"/>
          <p:cNvSpPr>
            <a:spLocks noGrp="1"/>
          </p:cNvSpPr>
          <p:nvPr>
            <p:ph type="dt" idx="1"/>
          </p:nvPr>
        </p:nvSpPr>
        <p:spPr>
          <a:xfrm>
            <a:off x="3900934" y="0"/>
            <a:ext cx="2985621" cy="501576"/>
          </a:xfrm>
          <a:prstGeom prst="rect">
            <a:avLst/>
          </a:prstGeom>
        </p:spPr>
        <p:txBody>
          <a:bodyPr vert="horz" wrap="square" lIns="92437" tIns="46218" rIns="92437" bIns="46218" numCol="1" anchor="t" anchorCtr="0" compatLnSpc="1">
            <a:prstTxWarp prst="textNoShape">
              <a:avLst/>
            </a:prstTxWarp>
          </a:bodyPr>
          <a:lstStyle>
            <a:lvl1pPr algn="r" eaLnBrk="1" hangingPunct="1">
              <a:defRPr sz="1200">
                <a:latin typeface="Arial" pitchFamily="34" charset="0"/>
                <a:ea typeface="ＭＳ Ｐゴシック" pitchFamily="50" charset="-128"/>
              </a:defRPr>
            </a:lvl1pPr>
          </a:lstStyle>
          <a:p>
            <a:pPr>
              <a:defRPr/>
            </a:pPr>
            <a:fld id="{6130E327-70D2-44C8-89C3-46FEC88DA779}" type="datetimeFigureOut">
              <a:rPr lang="ja-JP" altLang="en-US"/>
              <a:pPr>
                <a:defRPr/>
              </a:pPr>
              <a:t>2023/3/23</a:t>
            </a:fld>
            <a:endParaRPr lang="ja-JP" altLang="en-US"/>
          </a:p>
        </p:txBody>
      </p:sp>
      <p:sp>
        <p:nvSpPr>
          <p:cNvPr id="1100" name="スライド イメージ プレースホルダー 3"/>
          <p:cNvSpPr>
            <a:spLocks noGrp="1" noRot="1" noChangeAspect="1"/>
          </p:cNvSpPr>
          <p:nvPr>
            <p:ph type="sldImg" idx="2"/>
          </p:nvPr>
        </p:nvSpPr>
        <p:spPr>
          <a:xfrm>
            <a:off x="2114550" y="750888"/>
            <a:ext cx="2659063" cy="3759200"/>
          </a:xfrm>
          <a:prstGeom prst="rect">
            <a:avLst/>
          </a:prstGeom>
          <a:noFill/>
          <a:ln w="12700">
            <a:solidFill>
              <a:prstClr val="black"/>
            </a:solidFill>
          </a:ln>
        </p:spPr>
        <p:txBody>
          <a:bodyPr vert="horz" lIns="92437" tIns="46218" rIns="92437" bIns="46218" rtlCol="0" anchor="ctr"/>
          <a:lstStyle/>
          <a:p>
            <a:pPr lvl="0"/>
            <a:endParaRPr lang="ja-JP" altLang="en-US" noProof="0"/>
          </a:p>
        </p:txBody>
      </p:sp>
      <p:sp>
        <p:nvSpPr>
          <p:cNvPr id="1101" name="ノート プレースホルダー 4"/>
          <p:cNvSpPr>
            <a:spLocks noGrp="1"/>
          </p:cNvSpPr>
          <p:nvPr>
            <p:ph type="body" sz="quarter" idx="3"/>
          </p:nvPr>
        </p:nvSpPr>
        <p:spPr>
          <a:xfrm>
            <a:off x="690104" y="4759362"/>
            <a:ext cx="5509565" cy="4509375"/>
          </a:xfrm>
          <a:prstGeom prst="rect">
            <a:avLst/>
          </a:prstGeom>
        </p:spPr>
        <p:txBody>
          <a:bodyPr vert="horz" lIns="92437" tIns="46218" rIns="92437" bIns="4621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02" name="フッター プレースホルダー 5"/>
          <p:cNvSpPr>
            <a:spLocks noGrp="1"/>
          </p:cNvSpPr>
          <p:nvPr>
            <p:ph type="ftr" sz="quarter" idx="4"/>
          </p:nvPr>
        </p:nvSpPr>
        <p:spPr>
          <a:xfrm>
            <a:off x="0" y="9517122"/>
            <a:ext cx="2985621" cy="501575"/>
          </a:xfrm>
          <a:prstGeom prst="rect">
            <a:avLst/>
          </a:prstGeom>
        </p:spPr>
        <p:txBody>
          <a:bodyPr vert="horz" lIns="92437" tIns="46218" rIns="92437" bIns="46218" rtlCol="0" anchor="b"/>
          <a:lstStyle>
            <a:lvl1pPr algn="l" eaLnBrk="1" hangingPunct="1">
              <a:defRPr sz="1200">
                <a:latin typeface="Arial" charset="0"/>
                <a:ea typeface="ＭＳ Ｐゴシック" charset="0"/>
                <a:cs typeface="ＭＳ Ｐゴシック" charset="0"/>
              </a:defRPr>
            </a:lvl1pPr>
          </a:lstStyle>
          <a:p>
            <a:pPr>
              <a:defRPr/>
            </a:pPr>
            <a:endParaRPr lang="ja-JP" altLang="en-US"/>
          </a:p>
        </p:txBody>
      </p:sp>
      <p:sp>
        <p:nvSpPr>
          <p:cNvPr id="1103" name="スライド番号プレースホルダー 6"/>
          <p:cNvSpPr>
            <a:spLocks noGrp="1"/>
          </p:cNvSpPr>
          <p:nvPr>
            <p:ph type="sldNum" sz="quarter" idx="5"/>
          </p:nvPr>
        </p:nvSpPr>
        <p:spPr>
          <a:xfrm>
            <a:off x="3900934" y="9517122"/>
            <a:ext cx="2985621" cy="501575"/>
          </a:xfrm>
          <a:prstGeom prst="rect">
            <a:avLst/>
          </a:prstGeom>
        </p:spPr>
        <p:txBody>
          <a:bodyPr vert="horz" wrap="square" lIns="92437" tIns="46218" rIns="92437" bIns="46218" numCol="1" anchor="b" anchorCtr="0" compatLnSpc="1">
            <a:prstTxWarp prst="textNoShape">
              <a:avLst/>
            </a:prstTxWarp>
          </a:bodyPr>
          <a:lstStyle>
            <a:lvl1pPr algn="r" eaLnBrk="1" hangingPunct="1">
              <a:defRPr sz="1200"/>
            </a:lvl1pPr>
          </a:lstStyle>
          <a:p>
            <a:pPr>
              <a:defRPr/>
            </a:pPr>
            <a:fld id="{6AFBF9F5-3B03-4716-85BF-8B71362D717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kumimoji="1" sz="1300" kern="1200">
        <a:solidFill>
          <a:schemeClr val="tx1"/>
        </a:solidFill>
        <a:latin typeface="+mn-lt"/>
        <a:ea typeface="+mn-ea"/>
        <a:cs typeface="ＭＳ Ｐゴシック" charset="0"/>
      </a:defRPr>
    </a:lvl1pPr>
    <a:lvl2pPr marL="496888" algn="l" defTabSz="496888" rtl="0" eaLnBrk="0" fontAlgn="base" hangingPunct="0">
      <a:spcBef>
        <a:spcPct val="30000"/>
      </a:spcBef>
      <a:spcAft>
        <a:spcPct val="0"/>
      </a:spcAft>
      <a:defRPr kumimoji="1" sz="1300" kern="1200">
        <a:solidFill>
          <a:schemeClr val="tx1"/>
        </a:solidFill>
        <a:latin typeface="+mn-lt"/>
        <a:ea typeface="+mn-ea"/>
        <a:cs typeface="+mn-cs"/>
      </a:defRPr>
    </a:lvl2pPr>
    <a:lvl3pPr marL="995363" algn="l" defTabSz="496888" rtl="0" eaLnBrk="0" fontAlgn="base" hangingPunct="0">
      <a:spcBef>
        <a:spcPct val="30000"/>
      </a:spcBef>
      <a:spcAft>
        <a:spcPct val="0"/>
      </a:spcAft>
      <a:defRPr kumimoji="1" sz="1300" kern="1200">
        <a:solidFill>
          <a:schemeClr val="tx1"/>
        </a:solidFill>
        <a:latin typeface="+mn-lt"/>
        <a:ea typeface="+mn-ea"/>
        <a:cs typeface="+mn-cs"/>
      </a:defRPr>
    </a:lvl3pPr>
    <a:lvl4pPr marL="1492250" algn="l" defTabSz="496888" rtl="0" eaLnBrk="0" fontAlgn="base" hangingPunct="0">
      <a:spcBef>
        <a:spcPct val="30000"/>
      </a:spcBef>
      <a:spcAft>
        <a:spcPct val="0"/>
      </a:spcAft>
      <a:defRPr kumimoji="1" sz="1300" kern="1200">
        <a:solidFill>
          <a:schemeClr val="tx1"/>
        </a:solidFill>
        <a:latin typeface="+mn-lt"/>
        <a:ea typeface="+mn-ea"/>
        <a:cs typeface="+mn-cs"/>
      </a:defRPr>
    </a:lvl4pPr>
    <a:lvl5pPr marL="1990725" algn="l" defTabSz="496888" rtl="0" eaLnBrk="0" fontAlgn="base" hangingPunct="0">
      <a:spcBef>
        <a:spcPct val="30000"/>
      </a:spcBef>
      <a:spcAft>
        <a:spcPct val="0"/>
      </a:spcAft>
      <a:defRPr kumimoji="1" sz="1300" kern="1200">
        <a:solidFill>
          <a:schemeClr val="tx1"/>
        </a:solidFill>
        <a:latin typeface="+mn-lt"/>
        <a:ea typeface="+mn-ea"/>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29" name="タイトル 1"/>
          <p:cNvSpPr>
            <a:spLocks noGrp="1"/>
          </p:cNvSpPr>
          <p:nvPr>
            <p:ph type="ctrTitle"/>
          </p:nvPr>
        </p:nvSpPr>
        <p:spPr>
          <a:xfrm>
            <a:off x="567214" y="3320409"/>
            <a:ext cx="6428423" cy="2291129"/>
          </a:xfrm>
        </p:spPr>
        <p:txBody>
          <a:bodyPr lIns="99551" tIns="49775" rIns="99551" bIns="49775"/>
          <a:lstStyle/>
          <a:p>
            <a:r>
              <a:rPr lang="ja-JP" altLang="en-US"/>
              <a:t>マスタ タイトルの書式設定</a:t>
            </a:r>
          </a:p>
        </p:txBody>
      </p:sp>
      <p:sp>
        <p:nvSpPr>
          <p:cNvPr id="1030" name="サブタイトル 2"/>
          <p:cNvSpPr>
            <a:spLocks noGrp="1"/>
          </p:cNvSpPr>
          <p:nvPr>
            <p:ph type="subTitle" idx="1"/>
          </p:nvPr>
        </p:nvSpPr>
        <p:spPr>
          <a:xfrm>
            <a:off x="1134428" y="6056895"/>
            <a:ext cx="5293995" cy="2731542"/>
          </a:xfrm>
        </p:spPr>
        <p:txBody>
          <a:bodyPr lIns="99551" tIns="49775" rIns="99551" bIns="49775"/>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ja-JP" altLang="en-US"/>
              <a:t>マスタ サブタイトルの書式設定</a:t>
            </a:r>
          </a:p>
        </p:txBody>
      </p:sp>
      <p:sp>
        <p:nvSpPr>
          <p:cNvPr id="1031" name="日付プレースホルダ 3"/>
          <p:cNvSpPr>
            <a:spLocks noGrp="1"/>
          </p:cNvSpPr>
          <p:nvPr>
            <p:ph type="dt" sz="half" idx="10"/>
          </p:nvPr>
        </p:nvSpPr>
        <p:spPr/>
        <p:txBody>
          <a:bodyPr/>
          <a:lstStyle>
            <a:lvl1pPr>
              <a:defRPr/>
            </a:lvl1pPr>
          </a:lstStyle>
          <a:p>
            <a:pPr>
              <a:defRPr/>
            </a:pPr>
            <a:fld id="{150F2F2B-94AE-40BB-BA5A-79DE829D9D31}" type="datetimeFigureOut">
              <a:rPr lang="ja-JP" altLang="en-US"/>
              <a:pPr>
                <a:defRPr/>
              </a:pPr>
              <a:t>2023/3/23</a:t>
            </a:fld>
            <a:endParaRPr lang="ja-JP" altLang="en-US"/>
          </a:p>
        </p:txBody>
      </p:sp>
      <p:sp>
        <p:nvSpPr>
          <p:cNvPr id="103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3" name="スライド番号プレースホルダ 5"/>
          <p:cNvSpPr>
            <a:spLocks noGrp="1"/>
          </p:cNvSpPr>
          <p:nvPr>
            <p:ph type="sldNum" sz="quarter" idx="12"/>
          </p:nvPr>
        </p:nvSpPr>
        <p:spPr/>
        <p:txBody>
          <a:bodyPr/>
          <a:lstStyle>
            <a:lvl1pPr>
              <a:defRPr/>
            </a:lvl1pPr>
          </a:lstStyle>
          <a:p>
            <a:pPr>
              <a:defRPr/>
            </a:pPr>
            <a:fld id="{B7C68CA8-6890-4AB5-A60F-15E937CDEF36}" type="slidenum">
              <a:rPr lang="ja-JP" altLang="en-US"/>
              <a:pPr>
                <a:defRPr/>
              </a:pPr>
              <a:t>‹#›</a:t>
            </a:fld>
            <a:endParaRPr lang="ja-JP" altLang="en-US"/>
          </a:p>
        </p:txBody>
      </p:sp>
    </p:spTree>
    <p:extLst>
      <p:ext uri="{BB962C8B-B14F-4D97-AF65-F5344CB8AC3E}">
        <p14:creationId xmlns:p14="http://schemas.microsoft.com/office/powerpoint/2010/main" val="3922554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6" name="タイトル 1"/>
          <p:cNvSpPr>
            <a:spLocks noGrp="1"/>
          </p:cNvSpPr>
          <p:nvPr>
            <p:ph type="title"/>
          </p:nvPr>
        </p:nvSpPr>
        <p:spPr/>
        <p:txBody>
          <a:bodyPr lIns="99551" tIns="49775" rIns="99551" bIns="49775"/>
          <a:lstStyle/>
          <a:p>
            <a:r>
              <a:rPr lang="ja-JP" altLang="en-US"/>
              <a:t>マスタ タイトルの書式設定</a:t>
            </a:r>
          </a:p>
        </p:txBody>
      </p:sp>
      <p:sp>
        <p:nvSpPr>
          <p:cNvPr id="1087" name="縦書きテキスト プレースホルダ 2"/>
          <p:cNvSpPr>
            <a:spLocks noGrp="1"/>
          </p:cNvSpPr>
          <p:nvPr>
            <p:ph type="body" orient="vert" idx="1"/>
          </p:nvPr>
        </p:nvSpPr>
        <p:spPr/>
        <p:txBody>
          <a:bodyPr vert="eaVert" lIns="99551" tIns="49775" rIns="99551" bIns="49775"/>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8" name="日付プレースホルダ 3"/>
          <p:cNvSpPr>
            <a:spLocks noGrp="1"/>
          </p:cNvSpPr>
          <p:nvPr>
            <p:ph type="dt" sz="half" idx="10"/>
          </p:nvPr>
        </p:nvSpPr>
        <p:spPr/>
        <p:txBody>
          <a:bodyPr/>
          <a:lstStyle>
            <a:lvl1pPr>
              <a:defRPr/>
            </a:lvl1pPr>
          </a:lstStyle>
          <a:p>
            <a:pPr>
              <a:defRPr/>
            </a:pPr>
            <a:fld id="{D0E4554D-D4FE-4E2E-9C0F-2DDFCA9DC913}" type="datetimeFigureOut">
              <a:rPr lang="ja-JP" altLang="en-US"/>
              <a:pPr>
                <a:defRPr/>
              </a:pPr>
              <a:t>2023/3/23</a:t>
            </a:fld>
            <a:endParaRPr lang="ja-JP" altLang="en-US"/>
          </a:p>
        </p:txBody>
      </p:sp>
      <p:sp>
        <p:nvSpPr>
          <p:cNvPr id="1089"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0" name="スライド番号プレースホルダ 5"/>
          <p:cNvSpPr>
            <a:spLocks noGrp="1"/>
          </p:cNvSpPr>
          <p:nvPr>
            <p:ph type="sldNum" sz="quarter" idx="12"/>
          </p:nvPr>
        </p:nvSpPr>
        <p:spPr/>
        <p:txBody>
          <a:bodyPr/>
          <a:lstStyle>
            <a:lvl1pPr>
              <a:defRPr/>
            </a:lvl1pPr>
          </a:lstStyle>
          <a:p>
            <a:pPr>
              <a:defRPr/>
            </a:pPr>
            <a:fld id="{766E948B-0FA7-44C4-B451-BD6B904F042E}" type="slidenum">
              <a:rPr lang="ja-JP" altLang="en-US"/>
              <a:pPr>
                <a:defRPr/>
              </a:pPr>
              <a:t>‹#›</a:t>
            </a:fld>
            <a:endParaRPr lang="ja-JP" altLang="en-US"/>
          </a:p>
        </p:txBody>
      </p:sp>
    </p:spTree>
    <p:extLst>
      <p:ext uri="{BB962C8B-B14F-4D97-AF65-F5344CB8AC3E}">
        <p14:creationId xmlns:p14="http://schemas.microsoft.com/office/powerpoint/2010/main" val="3021549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2" name="縦書きタイトル 1"/>
          <p:cNvSpPr>
            <a:spLocks noGrp="1"/>
          </p:cNvSpPr>
          <p:nvPr>
            <p:ph type="title" orient="vert"/>
          </p:nvPr>
        </p:nvSpPr>
        <p:spPr>
          <a:xfrm>
            <a:off x="4112299" y="571547"/>
            <a:ext cx="1276231" cy="12158326"/>
          </a:xfrm>
        </p:spPr>
        <p:txBody>
          <a:bodyPr vert="eaVert" lIns="99551" tIns="49775" rIns="99551" bIns="49775"/>
          <a:lstStyle/>
          <a:p>
            <a:r>
              <a:rPr lang="ja-JP" altLang="en-US"/>
              <a:t>マスタ タイトルの書式設定</a:t>
            </a:r>
          </a:p>
        </p:txBody>
      </p:sp>
      <p:sp>
        <p:nvSpPr>
          <p:cNvPr id="1093" name="縦書きテキスト プレースホルダ 2"/>
          <p:cNvSpPr>
            <a:spLocks noGrp="1"/>
          </p:cNvSpPr>
          <p:nvPr>
            <p:ph type="body" orient="vert" idx="1"/>
          </p:nvPr>
        </p:nvSpPr>
        <p:spPr>
          <a:xfrm>
            <a:off x="283608" y="571547"/>
            <a:ext cx="3702646" cy="12158326"/>
          </a:xfrm>
        </p:spPr>
        <p:txBody>
          <a:bodyPr vert="eaVert" lIns="99551" tIns="49775" rIns="99551" bIns="49775"/>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4" name="日付プレースホルダ 3"/>
          <p:cNvSpPr>
            <a:spLocks noGrp="1"/>
          </p:cNvSpPr>
          <p:nvPr>
            <p:ph type="dt" sz="half" idx="10"/>
          </p:nvPr>
        </p:nvSpPr>
        <p:spPr/>
        <p:txBody>
          <a:bodyPr/>
          <a:lstStyle>
            <a:lvl1pPr>
              <a:defRPr/>
            </a:lvl1pPr>
          </a:lstStyle>
          <a:p>
            <a:pPr>
              <a:defRPr/>
            </a:pPr>
            <a:fld id="{D872CA52-C6AE-4600-960F-B2F0178DC530}" type="datetimeFigureOut">
              <a:rPr lang="ja-JP" altLang="en-US"/>
              <a:pPr>
                <a:defRPr/>
              </a:pPr>
              <a:t>2023/3/23</a:t>
            </a:fld>
            <a:endParaRPr lang="ja-JP" altLang="en-US"/>
          </a:p>
        </p:txBody>
      </p:sp>
      <p:sp>
        <p:nvSpPr>
          <p:cNvPr id="109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6" name="スライド番号プレースホルダ 5"/>
          <p:cNvSpPr>
            <a:spLocks noGrp="1"/>
          </p:cNvSpPr>
          <p:nvPr>
            <p:ph type="sldNum" sz="quarter" idx="12"/>
          </p:nvPr>
        </p:nvSpPr>
        <p:spPr/>
        <p:txBody>
          <a:bodyPr/>
          <a:lstStyle>
            <a:lvl1pPr>
              <a:defRPr/>
            </a:lvl1pPr>
          </a:lstStyle>
          <a:p>
            <a:pPr>
              <a:defRPr/>
            </a:pPr>
            <a:fld id="{1F67F531-59DF-47FE-B76C-83685E573B32}" type="slidenum">
              <a:rPr lang="ja-JP" altLang="en-US"/>
              <a:pPr>
                <a:defRPr/>
              </a:pPr>
              <a:t>‹#›</a:t>
            </a:fld>
            <a:endParaRPr lang="ja-JP" altLang="en-US"/>
          </a:p>
        </p:txBody>
      </p:sp>
    </p:spTree>
    <p:extLst>
      <p:ext uri="{BB962C8B-B14F-4D97-AF65-F5344CB8AC3E}">
        <p14:creationId xmlns:p14="http://schemas.microsoft.com/office/powerpoint/2010/main" val="2825259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5" name="タイトル 1"/>
          <p:cNvSpPr>
            <a:spLocks noGrp="1"/>
          </p:cNvSpPr>
          <p:nvPr>
            <p:ph type="title"/>
          </p:nvPr>
        </p:nvSpPr>
        <p:spPr/>
        <p:txBody>
          <a:bodyPr lIns="99551" tIns="49775" rIns="99551" bIns="49775"/>
          <a:lstStyle/>
          <a:p>
            <a:r>
              <a:rPr lang="ja-JP" altLang="en-US"/>
              <a:t>マスタ タイトルの書式設定</a:t>
            </a:r>
          </a:p>
        </p:txBody>
      </p:sp>
      <p:sp>
        <p:nvSpPr>
          <p:cNvPr id="1036" name="コンテンツ プレースホルダ 2"/>
          <p:cNvSpPr>
            <a:spLocks noGrp="1"/>
          </p:cNvSpPr>
          <p:nvPr>
            <p:ph idx="1"/>
          </p:nvPr>
        </p:nvSpPr>
        <p:spPr/>
        <p:txBody>
          <a:bodyPr lIns="99551" tIns="49775" rIns="99551" bIns="49775"/>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7" name="日付プレースホルダ 3"/>
          <p:cNvSpPr>
            <a:spLocks noGrp="1"/>
          </p:cNvSpPr>
          <p:nvPr>
            <p:ph type="dt" sz="half" idx="10"/>
          </p:nvPr>
        </p:nvSpPr>
        <p:spPr/>
        <p:txBody>
          <a:bodyPr/>
          <a:lstStyle>
            <a:lvl1pPr>
              <a:defRPr/>
            </a:lvl1pPr>
          </a:lstStyle>
          <a:p>
            <a:pPr>
              <a:defRPr/>
            </a:pPr>
            <a:fld id="{B8794381-DA9F-4934-9EB8-B06BB3B4B318}" type="datetimeFigureOut">
              <a:rPr lang="ja-JP" altLang="en-US"/>
              <a:pPr>
                <a:defRPr/>
              </a:pPr>
              <a:t>2023/3/23</a:t>
            </a:fld>
            <a:endParaRPr lang="ja-JP" altLang="en-US"/>
          </a:p>
        </p:txBody>
      </p:sp>
      <p:sp>
        <p:nvSpPr>
          <p:cNvPr id="103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9" name="スライド番号プレースホルダ 5"/>
          <p:cNvSpPr>
            <a:spLocks noGrp="1"/>
          </p:cNvSpPr>
          <p:nvPr>
            <p:ph type="sldNum" sz="quarter" idx="12"/>
          </p:nvPr>
        </p:nvSpPr>
        <p:spPr/>
        <p:txBody>
          <a:bodyPr/>
          <a:lstStyle>
            <a:lvl1pPr>
              <a:defRPr/>
            </a:lvl1pPr>
          </a:lstStyle>
          <a:p>
            <a:pPr>
              <a:defRPr/>
            </a:pPr>
            <a:fld id="{DCA7E152-B65E-4CC2-9F3C-6242DA68A979}" type="slidenum">
              <a:rPr lang="ja-JP" altLang="en-US"/>
              <a:pPr>
                <a:defRPr/>
              </a:pPr>
              <a:t>‹#›</a:t>
            </a:fld>
            <a:endParaRPr lang="ja-JP" altLang="en-US"/>
          </a:p>
        </p:txBody>
      </p:sp>
    </p:spTree>
    <p:extLst>
      <p:ext uri="{BB962C8B-B14F-4D97-AF65-F5344CB8AC3E}">
        <p14:creationId xmlns:p14="http://schemas.microsoft.com/office/powerpoint/2010/main" val="348407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1" name="タイトル 1"/>
          <p:cNvSpPr>
            <a:spLocks noGrp="1"/>
          </p:cNvSpPr>
          <p:nvPr>
            <p:ph type="title"/>
          </p:nvPr>
        </p:nvSpPr>
        <p:spPr>
          <a:xfrm>
            <a:off x="597413" y="6868441"/>
            <a:ext cx="6428423" cy="2122882"/>
          </a:xfrm>
        </p:spPr>
        <p:txBody>
          <a:bodyPr lIns="99551" tIns="49775" rIns="99551" bIns="49775" anchor="t"/>
          <a:lstStyle>
            <a:lvl1pPr algn="l">
              <a:defRPr sz="4400" b="1" cap="all"/>
            </a:lvl1pPr>
          </a:lstStyle>
          <a:p>
            <a:r>
              <a:rPr lang="ja-JP" altLang="en-US"/>
              <a:t>マスタ タイトルの書式設定</a:t>
            </a:r>
          </a:p>
        </p:txBody>
      </p:sp>
      <p:sp>
        <p:nvSpPr>
          <p:cNvPr id="1042" name="テキスト プレースホルダ 2"/>
          <p:cNvSpPr>
            <a:spLocks noGrp="1"/>
          </p:cNvSpPr>
          <p:nvPr>
            <p:ph type="body" idx="1"/>
          </p:nvPr>
        </p:nvSpPr>
        <p:spPr>
          <a:xfrm>
            <a:off x="597413" y="4530302"/>
            <a:ext cx="6428423" cy="2338138"/>
          </a:xfrm>
        </p:spPr>
        <p:txBody>
          <a:bodyPr lIns="99551" tIns="49775" rIns="99551" bIns="49775"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ja-JP" altLang="en-US"/>
              <a:t>マスタ テキストの書式設定</a:t>
            </a:r>
          </a:p>
        </p:txBody>
      </p:sp>
      <p:sp>
        <p:nvSpPr>
          <p:cNvPr id="1043" name="日付プレースホルダ 3"/>
          <p:cNvSpPr>
            <a:spLocks noGrp="1"/>
          </p:cNvSpPr>
          <p:nvPr>
            <p:ph type="dt" sz="half" idx="10"/>
          </p:nvPr>
        </p:nvSpPr>
        <p:spPr/>
        <p:txBody>
          <a:bodyPr/>
          <a:lstStyle>
            <a:lvl1pPr>
              <a:defRPr/>
            </a:lvl1pPr>
          </a:lstStyle>
          <a:p>
            <a:pPr>
              <a:defRPr/>
            </a:pPr>
            <a:fld id="{73723252-D07C-4258-8CF7-3C7EAD4BAD9C}" type="datetimeFigureOut">
              <a:rPr lang="ja-JP" altLang="en-US"/>
              <a:pPr>
                <a:defRPr/>
              </a:pPr>
              <a:t>2023/3/23</a:t>
            </a:fld>
            <a:endParaRPr lang="ja-JP" altLang="en-US"/>
          </a:p>
        </p:txBody>
      </p:sp>
      <p:sp>
        <p:nvSpPr>
          <p:cNvPr id="104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5" name="スライド番号プレースホルダ 5"/>
          <p:cNvSpPr>
            <a:spLocks noGrp="1"/>
          </p:cNvSpPr>
          <p:nvPr>
            <p:ph type="sldNum" sz="quarter" idx="12"/>
          </p:nvPr>
        </p:nvSpPr>
        <p:spPr/>
        <p:txBody>
          <a:bodyPr/>
          <a:lstStyle>
            <a:lvl1pPr>
              <a:defRPr/>
            </a:lvl1pPr>
          </a:lstStyle>
          <a:p>
            <a:pPr>
              <a:defRPr/>
            </a:pPr>
            <a:fld id="{22ABB8A4-8BDC-4BA3-9809-362F3A64484D}" type="slidenum">
              <a:rPr lang="ja-JP" altLang="en-US"/>
              <a:pPr>
                <a:defRPr/>
              </a:pPr>
              <a:t>‹#›</a:t>
            </a:fld>
            <a:endParaRPr lang="ja-JP" altLang="en-US"/>
          </a:p>
        </p:txBody>
      </p:sp>
    </p:spTree>
    <p:extLst>
      <p:ext uri="{BB962C8B-B14F-4D97-AF65-F5344CB8AC3E}">
        <p14:creationId xmlns:p14="http://schemas.microsoft.com/office/powerpoint/2010/main" val="69510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7" name="タイトル 1"/>
          <p:cNvSpPr>
            <a:spLocks noGrp="1"/>
          </p:cNvSpPr>
          <p:nvPr>
            <p:ph type="title"/>
          </p:nvPr>
        </p:nvSpPr>
        <p:spPr/>
        <p:txBody>
          <a:bodyPr lIns="99551" tIns="49775" rIns="99551" bIns="49775"/>
          <a:lstStyle/>
          <a:p>
            <a:r>
              <a:rPr lang="ja-JP" altLang="en-US"/>
              <a:t>マスタ タイトルの書式設定</a:t>
            </a:r>
          </a:p>
        </p:txBody>
      </p:sp>
      <p:sp>
        <p:nvSpPr>
          <p:cNvPr id="1048" name="コンテンツ プレースホルダ 2"/>
          <p:cNvSpPr>
            <a:spLocks noGrp="1"/>
          </p:cNvSpPr>
          <p:nvPr>
            <p:ph sz="half" idx="1"/>
          </p:nvPr>
        </p:nvSpPr>
        <p:spPr>
          <a:xfrm>
            <a:off x="283610" y="3325355"/>
            <a:ext cx="2489438" cy="9404518"/>
          </a:xfrm>
        </p:spPr>
        <p:txBody>
          <a:bodyPr lIns="99551" tIns="49775" rIns="99551" bIns="4977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9" name="コンテンツ プレースホルダ 3"/>
          <p:cNvSpPr>
            <a:spLocks noGrp="1"/>
          </p:cNvSpPr>
          <p:nvPr>
            <p:ph sz="half" idx="2"/>
          </p:nvPr>
        </p:nvSpPr>
        <p:spPr>
          <a:xfrm>
            <a:off x="2899095" y="3325355"/>
            <a:ext cx="2489438" cy="9404518"/>
          </a:xfrm>
        </p:spPr>
        <p:txBody>
          <a:bodyPr lIns="99551" tIns="49775" rIns="99551" bIns="4977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0" name="日付プレースホルダ 3"/>
          <p:cNvSpPr>
            <a:spLocks noGrp="1"/>
          </p:cNvSpPr>
          <p:nvPr>
            <p:ph type="dt" sz="half" idx="10"/>
          </p:nvPr>
        </p:nvSpPr>
        <p:spPr/>
        <p:txBody>
          <a:bodyPr/>
          <a:lstStyle>
            <a:lvl1pPr>
              <a:defRPr/>
            </a:lvl1pPr>
          </a:lstStyle>
          <a:p>
            <a:pPr>
              <a:defRPr/>
            </a:pPr>
            <a:fld id="{76E95E22-4E01-40F4-ADBF-4A322DF51214}" type="datetimeFigureOut">
              <a:rPr lang="ja-JP" altLang="en-US"/>
              <a:pPr>
                <a:defRPr/>
              </a:pPr>
              <a:t>2023/3/23</a:t>
            </a:fld>
            <a:endParaRPr lang="ja-JP" altLang="en-US"/>
          </a:p>
        </p:txBody>
      </p:sp>
      <p:sp>
        <p:nvSpPr>
          <p:cNvPr id="105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52" name="スライド番号プレースホルダ 5"/>
          <p:cNvSpPr>
            <a:spLocks noGrp="1"/>
          </p:cNvSpPr>
          <p:nvPr>
            <p:ph type="sldNum" sz="quarter" idx="12"/>
          </p:nvPr>
        </p:nvSpPr>
        <p:spPr/>
        <p:txBody>
          <a:bodyPr/>
          <a:lstStyle>
            <a:lvl1pPr>
              <a:defRPr/>
            </a:lvl1pPr>
          </a:lstStyle>
          <a:p>
            <a:pPr>
              <a:defRPr/>
            </a:pPr>
            <a:fld id="{03A7CEDA-3FEB-474F-9281-CF57E9AA7284}" type="slidenum">
              <a:rPr lang="ja-JP" altLang="en-US"/>
              <a:pPr>
                <a:defRPr/>
              </a:pPr>
              <a:t>‹#›</a:t>
            </a:fld>
            <a:endParaRPr lang="ja-JP" altLang="en-US"/>
          </a:p>
        </p:txBody>
      </p:sp>
    </p:spTree>
    <p:extLst>
      <p:ext uri="{BB962C8B-B14F-4D97-AF65-F5344CB8AC3E}">
        <p14:creationId xmlns:p14="http://schemas.microsoft.com/office/powerpoint/2010/main" val="52703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4" name="タイトル 1"/>
          <p:cNvSpPr>
            <a:spLocks noGrp="1"/>
          </p:cNvSpPr>
          <p:nvPr>
            <p:ph type="title"/>
          </p:nvPr>
        </p:nvSpPr>
        <p:spPr>
          <a:xfrm>
            <a:off x="378143" y="428041"/>
            <a:ext cx="6806565" cy="1781441"/>
          </a:xfrm>
        </p:spPr>
        <p:txBody>
          <a:bodyPr lIns="99551" tIns="49775" rIns="99551" bIns="49775"/>
          <a:lstStyle>
            <a:lvl1pPr>
              <a:defRPr/>
            </a:lvl1pPr>
          </a:lstStyle>
          <a:p>
            <a:r>
              <a:rPr lang="ja-JP" altLang="en-US"/>
              <a:t>マスタ タイトルの書式設定</a:t>
            </a:r>
          </a:p>
        </p:txBody>
      </p:sp>
      <p:sp>
        <p:nvSpPr>
          <p:cNvPr id="1055" name="テキスト プレースホルダ 2"/>
          <p:cNvSpPr>
            <a:spLocks noGrp="1"/>
          </p:cNvSpPr>
          <p:nvPr>
            <p:ph type="body" idx="1"/>
          </p:nvPr>
        </p:nvSpPr>
        <p:spPr>
          <a:xfrm>
            <a:off x="378143" y="2392574"/>
            <a:ext cx="3341572" cy="997111"/>
          </a:xfrm>
        </p:spPr>
        <p:txBody>
          <a:bodyPr lIns="99551" tIns="49775" rIns="99551" bIns="49775"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a:t>マスタ テキストの書式設定</a:t>
            </a:r>
          </a:p>
        </p:txBody>
      </p:sp>
      <p:sp>
        <p:nvSpPr>
          <p:cNvPr id="1056" name="コンテンツ プレースホルダ 3"/>
          <p:cNvSpPr>
            <a:spLocks noGrp="1"/>
          </p:cNvSpPr>
          <p:nvPr>
            <p:ph sz="half" idx="2"/>
          </p:nvPr>
        </p:nvSpPr>
        <p:spPr>
          <a:xfrm>
            <a:off x="378143" y="3389682"/>
            <a:ext cx="3341572" cy="6158339"/>
          </a:xfrm>
        </p:spPr>
        <p:txBody>
          <a:bodyPr lIns="99551" tIns="49775" rIns="99551" bIns="4977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7" name="テキスト プレースホルダ 4"/>
          <p:cNvSpPr>
            <a:spLocks noGrp="1"/>
          </p:cNvSpPr>
          <p:nvPr>
            <p:ph type="body" sz="quarter" idx="3"/>
          </p:nvPr>
        </p:nvSpPr>
        <p:spPr>
          <a:xfrm>
            <a:off x="3841826" y="2392574"/>
            <a:ext cx="3342884" cy="997111"/>
          </a:xfrm>
        </p:spPr>
        <p:txBody>
          <a:bodyPr lIns="99551" tIns="49775" rIns="99551" bIns="49775"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a:t>マスタ テキストの書式設定</a:t>
            </a:r>
          </a:p>
        </p:txBody>
      </p:sp>
      <p:sp>
        <p:nvSpPr>
          <p:cNvPr id="1058" name="コンテンツ プレースホルダ 5"/>
          <p:cNvSpPr>
            <a:spLocks noGrp="1"/>
          </p:cNvSpPr>
          <p:nvPr>
            <p:ph sz="quarter" idx="4"/>
          </p:nvPr>
        </p:nvSpPr>
        <p:spPr>
          <a:xfrm>
            <a:off x="3841826" y="3389682"/>
            <a:ext cx="3342884" cy="6158339"/>
          </a:xfrm>
        </p:spPr>
        <p:txBody>
          <a:bodyPr lIns="99551" tIns="49775" rIns="99551" bIns="4977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日付プレースホルダ 3"/>
          <p:cNvSpPr>
            <a:spLocks noGrp="1"/>
          </p:cNvSpPr>
          <p:nvPr>
            <p:ph type="dt" sz="half" idx="10"/>
          </p:nvPr>
        </p:nvSpPr>
        <p:spPr/>
        <p:txBody>
          <a:bodyPr/>
          <a:lstStyle>
            <a:lvl1pPr>
              <a:defRPr/>
            </a:lvl1pPr>
          </a:lstStyle>
          <a:p>
            <a:pPr>
              <a:defRPr/>
            </a:pPr>
            <a:fld id="{F1D0E555-97E4-4320-87C0-041B6FDBF487}" type="datetimeFigureOut">
              <a:rPr lang="ja-JP" altLang="en-US"/>
              <a:pPr>
                <a:defRPr/>
              </a:pPr>
              <a:t>2023/3/23</a:t>
            </a:fld>
            <a:endParaRPr lang="ja-JP" altLang="en-US"/>
          </a:p>
        </p:txBody>
      </p:sp>
      <p:sp>
        <p:nvSpPr>
          <p:cNvPr id="106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1" name="スライド番号プレースホルダ 5"/>
          <p:cNvSpPr>
            <a:spLocks noGrp="1"/>
          </p:cNvSpPr>
          <p:nvPr>
            <p:ph type="sldNum" sz="quarter" idx="12"/>
          </p:nvPr>
        </p:nvSpPr>
        <p:spPr/>
        <p:txBody>
          <a:bodyPr/>
          <a:lstStyle>
            <a:lvl1pPr>
              <a:defRPr/>
            </a:lvl1pPr>
          </a:lstStyle>
          <a:p>
            <a:pPr>
              <a:defRPr/>
            </a:pPr>
            <a:fld id="{F8D1CC8E-B7C8-4F48-919A-F6CB44A95846}" type="slidenum">
              <a:rPr lang="ja-JP" altLang="en-US"/>
              <a:pPr>
                <a:defRPr/>
              </a:pPr>
              <a:t>‹#›</a:t>
            </a:fld>
            <a:endParaRPr lang="ja-JP" altLang="en-US"/>
          </a:p>
        </p:txBody>
      </p:sp>
    </p:spTree>
    <p:extLst>
      <p:ext uri="{BB962C8B-B14F-4D97-AF65-F5344CB8AC3E}">
        <p14:creationId xmlns:p14="http://schemas.microsoft.com/office/powerpoint/2010/main" val="1486359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3" name="タイトル 1"/>
          <p:cNvSpPr>
            <a:spLocks noGrp="1"/>
          </p:cNvSpPr>
          <p:nvPr>
            <p:ph type="title"/>
          </p:nvPr>
        </p:nvSpPr>
        <p:spPr/>
        <p:txBody>
          <a:bodyPr lIns="99551" tIns="49775" rIns="99551" bIns="49775"/>
          <a:lstStyle/>
          <a:p>
            <a:r>
              <a:rPr lang="ja-JP" altLang="en-US"/>
              <a:t>マスタ タイトルの書式設定</a:t>
            </a:r>
          </a:p>
        </p:txBody>
      </p:sp>
      <p:sp>
        <p:nvSpPr>
          <p:cNvPr id="1064" name="日付プレースホルダ 3"/>
          <p:cNvSpPr>
            <a:spLocks noGrp="1"/>
          </p:cNvSpPr>
          <p:nvPr>
            <p:ph type="dt" sz="half" idx="10"/>
          </p:nvPr>
        </p:nvSpPr>
        <p:spPr/>
        <p:txBody>
          <a:bodyPr/>
          <a:lstStyle>
            <a:lvl1pPr>
              <a:defRPr/>
            </a:lvl1pPr>
          </a:lstStyle>
          <a:p>
            <a:pPr>
              <a:defRPr/>
            </a:pPr>
            <a:fld id="{BA2840C1-E6F0-4830-9420-3924A2AB02ED}" type="datetimeFigureOut">
              <a:rPr lang="ja-JP" altLang="en-US"/>
              <a:pPr>
                <a:defRPr/>
              </a:pPr>
              <a:t>2023/3/23</a:t>
            </a:fld>
            <a:endParaRPr lang="ja-JP" altLang="en-US"/>
          </a:p>
        </p:txBody>
      </p:sp>
      <p:sp>
        <p:nvSpPr>
          <p:cNvPr id="106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6" name="スライド番号プレースホルダ 5"/>
          <p:cNvSpPr>
            <a:spLocks noGrp="1"/>
          </p:cNvSpPr>
          <p:nvPr>
            <p:ph type="sldNum" sz="quarter" idx="12"/>
          </p:nvPr>
        </p:nvSpPr>
        <p:spPr/>
        <p:txBody>
          <a:bodyPr/>
          <a:lstStyle>
            <a:lvl1pPr>
              <a:defRPr/>
            </a:lvl1pPr>
          </a:lstStyle>
          <a:p>
            <a:pPr>
              <a:defRPr/>
            </a:pPr>
            <a:fld id="{7B936B02-0B5C-4C94-9F4F-4F054CF964A4}" type="slidenum">
              <a:rPr lang="ja-JP" altLang="en-US"/>
              <a:pPr>
                <a:defRPr/>
              </a:pPr>
              <a:t>‹#›</a:t>
            </a:fld>
            <a:endParaRPr lang="ja-JP" altLang="en-US"/>
          </a:p>
        </p:txBody>
      </p:sp>
    </p:spTree>
    <p:extLst>
      <p:ext uri="{BB962C8B-B14F-4D97-AF65-F5344CB8AC3E}">
        <p14:creationId xmlns:p14="http://schemas.microsoft.com/office/powerpoint/2010/main" val="1283366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68" name="日付プレースホルダ 3"/>
          <p:cNvSpPr>
            <a:spLocks noGrp="1"/>
          </p:cNvSpPr>
          <p:nvPr>
            <p:ph type="dt" sz="half" idx="10"/>
          </p:nvPr>
        </p:nvSpPr>
        <p:spPr/>
        <p:txBody>
          <a:bodyPr/>
          <a:lstStyle>
            <a:lvl1pPr>
              <a:defRPr/>
            </a:lvl1pPr>
          </a:lstStyle>
          <a:p>
            <a:pPr>
              <a:defRPr/>
            </a:pPr>
            <a:fld id="{BDF3CF30-DD71-48ED-8878-BAFDAA457603}" type="datetimeFigureOut">
              <a:rPr lang="ja-JP" altLang="en-US"/>
              <a:pPr>
                <a:defRPr/>
              </a:pPr>
              <a:t>2023/3/23</a:t>
            </a:fld>
            <a:endParaRPr lang="ja-JP" altLang="en-US"/>
          </a:p>
        </p:txBody>
      </p:sp>
      <p:sp>
        <p:nvSpPr>
          <p:cNvPr id="1069"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0" name="スライド番号プレースホルダ 5"/>
          <p:cNvSpPr>
            <a:spLocks noGrp="1"/>
          </p:cNvSpPr>
          <p:nvPr>
            <p:ph type="sldNum" sz="quarter" idx="12"/>
          </p:nvPr>
        </p:nvSpPr>
        <p:spPr/>
        <p:txBody>
          <a:bodyPr/>
          <a:lstStyle>
            <a:lvl1pPr>
              <a:defRPr/>
            </a:lvl1pPr>
          </a:lstStyle>
          <a:p>
            <a:pPr>
              <a:defRPr/>
            </a:pPr>
            <a:fld id="{2F0E23B8-CFBE-4BEE-B114-520BEFC84516}" type="slidenum">
              <a:rPr lang="ja-JP" altLang="en-US"/>
              <a:pPr>
                <a:defRPr/>
              </a:pPr>
              <a:t>‹#›</a:t>
            </a:fld>
            <a:endParaRPr lang="ja-JP" altLang="en-US"/>
          </a:p>
        </p:txBody>
      </p:sp>
    </p:spTree>
    <p:extLst>
      <p:ext uri="{BB962C8B-B14F-4D97-AF65-F5344CB8AC3E}">
        <p14:creationId xmlns:p14="http://schemas.microsoft.com/office/powerpoint/2010/main" val="3796483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2" name="タイトル 1"/>
          <p:cNvSpPr>
            <a:spLocks noGrp="1"/>
          </p:cNvSpPr>
          <p:nvPr>
            <p:ph type="title"/>
          </p:nvPr>
        </p:nvSpPr>
        <p:spPr>
          <a:xfrm>
            <a:off x="378145" y="425567"/>
            <a:ext cx="2488126" cy="1811131"/>
          </a:xfrm>
        </p:spPr>
        <p:txBody>
          <a:bodyPr lIns="99551" tIns="49775" rIns="99551" bIns="49775" anchor="b"/>
          <a:lstStyle>
            <a:lvl1pPr algn="l">
              <a:defRPr sz="2200" b="1"/>
            </a:lvl1pPr>
          </a:lstStyle>
          <a:p>
            <a:r>
              <a:rPr lang="ja-JP" altLang="en-US"/>
              <a:t>マスタ タイトルの書式設定</a:t>
            </a:r>
          </a:p>
        </p:txBody>
      </p:sp>
      <p:sp>
        <p:nvSpPr>
          <p:cNvPr id="1073" name="コンテンツ プレースホルダ 2"/>
          <p:cNvSpPr>
            <a:spLocks noGrp="1"/>
          </p:cNvSpPr>
          <p:nvPr>
            <p:ph idx="1"/>
          </p:nvPr>
        </p:nvSpPr>
        <p:spPr>
          <a:xfrm>
            <a:off x="2956866" y="425568"/>
            <a:ext cx="4227844" cy="9122456"/>
          </a:xfrm>
        </p:spPr>
        <p:txBody>
          <a:bodyPr lIns="99551" tIns="49775" rIns="99551" bIns="49775"/>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4" name="テキスト プレースホルダ 3"/>
          <p:cNvSpPr>
            <a:spLocks noGrp="1"/>
          </p:cNvSpPr>
          <p:nvPr>
            <p:ph type="body" sz="half" idx="2"/>
          </p:nvPr>
        </p:nvSpPr>
        <p:spPr>
          <a:xfrm>
            <a:off x="378145" y="2236698"/>
            <a:ext cx="2488126" cy="7311327"/>
          </a:xfrm>
        </p:spPr>
        <p:txBody>
          <a:bodyPr lIns="99551" tIns="49775" rIns="99551" bIns="49775"/>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a:t>マスタ テキストの書式設定</a:t>
            </a:r>
          </a:p>
        </p:txBody>
      </p:sp>
      <p:sp>
        <p:nvSpPr>
          <p:cNvPr id="1075" name="日付プレースホルダ 3"/>
          <p:cNvSpPr>
            <a:spLocks noGrp="1"/>
          </p:cNvSpPr>
          <p:nvPr>
            <p:ph type="dt" sz="half" idx="10"/>
          </p:nvPr>
        </p:nvSpPr>
        <p:spPr/>
        <p:txBody>
          <a:bodyPr/>
          <a:lstStyle>
            <a:lvl1pPr>
              <a:defRPr/>
            </a:lvl1pPr>
          </a:lstStyle>
          <a:p>
            <a:pPr>
              <a:defRPr/>
            </a:pPr>
            <a:fld id="{3984A69B-D49E-42D6-96A2-94541468DE40}" type="datetimeFigureOut">
              <a:rPr lang="ja-JP" altLang="en-US"/>
              <a:pPr>
                <a:defRPr/>
              </a:pPr>
              <a:t>2023/3/23</a:t>
            </a:fld>
            <a:endParaRPr lang="ja-JP" altLang="en-US"/>
          </a:p>
        </p:txBody>
      </p:sp>
      <p:sp>
        <p:nvSpPr>
          <p:cNvPr id="107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7" name="スライド番号プレースホルダ 5"/>
          <p:cNvSpPr>
            <a:spLocks noGrp="1"/>
          </p:cNvSpPr>
          <p:nvPr>
            <p:ph type="sldNum" sz="quarter" idx="12"/>
          </p:nvPr>
        </p:nvSpPr>
        <p:spPr/>
        <p:txBody>
          <a:bodyPr/>
          <a:lstStyle>
            <a:lvl1pPr>
              <a:defRPr/>
            </a:lvl1pPr>
          </a:lstStyle>
          <a:p>
            <a:pPr>
              <a:defRPr/>
            </a:pPr>
            <a:fld id="{EC116DA1-C029-4ED6-9F91-4E31AD672852}" type="slidenum">
              <a:rPr lang="ja-JP" altLang="en-US"/>
              <a:pPr>
                <a:defRPr/>
              </a:pPr>
              <a:t>‹#›</a:t>
            </a:fld>
            <a:endParaRPr lang="ja-JP" altLang="en-US"/>
          </a:p>
        </p:txBody>
      </p:sp>
    </p:spTree>
    <p:extLst>
      <p:ext uri="{BB962C8B-B14F-4D97-AF65-F5344CB8AC3E}">
        <p14:creationId xmlns:p14="http://schemas.microsoft.com/office/powerpoint/2010/main" val="2776003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79" name="タイトル 1"/>
          <p:cNvSpPr>
            <a:spLocks noGrp="1"/>
          </p:cNvSpPr>
          <p:nvPr>
            <p:ph type="title"/>
          </p:nvPr>
        </p:nvSpPr>
        <p:spPr>
          <a:xfrm>
            <a:off x="1482372" y="7482048"/>
            <a:ext cx="4537710" cy="883298"/>
          </a:xfrm>
        </p:spPr>
        <p:txBody>
          <a:bodyPr lIns="99551" tIns="49775" rIns="99551" bIns="49775" anchor="b"/>
          <a:lstStyle>
            <a:lvl1pPr algn="l">
              <a:defRPr sz="2200" b="1"/>
            </a:lvl1pPr>
          </a:lstStyle>
          <a:p>
            <a:r>
              <a:rPr lang="ja-JP" altLang="en-US"/>
              <a:t>マスタ タイトルの書式設定</a:t>
            </a:r>
          </a:p>
        </p:txBody>
      </p:sp>
      <p:sp>
        <p:nvSpPr>
          <p:cNvPr id="1080" name="図プレースホルダ 2"/>
          <p:cNvSpPr>
            <a:spLocks noGrp="1"/>
          </p:cNvSpPr>
          <p:nvPr>
            <p:ph type="pic" idx="1"/>
          </p:nvPr>
        </p:nvSpPr>
        <p:spPr>
          <a:xfrm>
            <a:off x="1482372" y="955049"/>
            <a:ext cx="4537710" cy="6413183"/>
          </a:xfrm>
        </p:spPr>
        <p:txBody>
          <a:bodyPr vert="horz" wrap="square" lIns="99551" tIns="49775" rIns="99551" bIns="49775" numCol="1" rtlCol="0" anchor="t" anchorCtr="0" compatLnSpc="1">
            <a:prstTxWarp prst="textNoShape">
              <a:avLst/>
            </a:prstTxWarp>
            <a:normAutofit/>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endParaRPr lang="ja-JP" altLang="en-US" noProof="0" dirty="0"/>
          </a:p>
        </p:txBody>
      </p:sp>
      <p:sp>
        <p:nvSpPr>
          <p:cNvPr id="1081" name="テキスト プレースホルダ 3"/>
          <p:cNvSpPr>
            <a:spLocks noGrp="1"/>
          </p:cNvSpPr>
          <p:nvPr>
            <p:ph type="body" sz="half" idx="2"/>
          </p:nvPr>
        </p:nvSpPr>
        <p:spPr>
          <a:xfrm>
            <a:off x="1482372" y="8365345"/>
            <a:ext cx="4537710" cy="1254429"/>
          </a:xfrm>
        </p:spPr>
        <p:txBody>
          <a:bodyPr lIns="99551" tIns="49775" rIns="99551" bIns="49775"/>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a:t>マスタ テキストの書式設定</a:t>
            </a:r>
          </a:p>
        </p:txBody>
      </p:sp>
      <p:sp>
        <p:nvSpPr>
          <p:cNvPr id="1082" name="日付プレースホルダ 3"/>
          <p:cNvSpPr>
            <a:spLocks noGrp="1"/>
          </p:cNvSpPr>
          <p:nvPr>
            <p:ph type="dt" sz="half" idx="10"/>
          </p:nvPr>
        </p:nvSpPr>
        <p:spPr/>
        <p:txBody>
          <a:bodyPr/>
          <a:lstStyle>
            <a:lvl1pPr>
              <a:defRPr/>
            </a:lvl1pPr>
          </a:lstStyle>
          <a:p>
            <a:pPr>
              <a:defRPr/>
            </a:pPr>
            <a:fld id="{542BBAFB-3210-49C1-8650-F2BEBA186FC9}" type="datetimeFigureOut">
              <a:rPr lang="ja-JP" altLang="en-US"/>
              <a:pPr>
                <a:defRPr/>
              </a:pPr>
              <a:t>2023/3/23</a:t>
            </a:fld>
            <a:endParaRPr lang="ja-JP" altLang="en-US"/>
          </a:p>
        </p:txBody>
      </p:sp>
      <p:sp>
        <p:nvSpPr>
          <p:cNvPr id="108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84" name="スライド番号プレースホルダ 5"/>
          <p:cNvSpPr>
            <a:spLocks noGrp="1"/>
          </p:cNvSpPr>
          <p:nvPr>
            <p:ph type="sldNum" sz="quarter" idx="12"/>
          </p:nvPr>
        </p:nvSpPr>
        <p:spPr/>
        <p:txBody>
          <a:bodyPr/>
          <a:lstStyle>
            <a:lvl1pPr>
              <a:defRPr/>
            </a:lvl1pPr>
          </a:lstStyle>
          <a:p>
            <a:pPr>
              <a:defRPr/>
            </a:pPr>
            <a:fld id="{35E80F95-BE56-475B-A62D-0BB5DCC7AF5B}" type="slidenum">
              <a:rPr lang="ja-JP" altLang="en-US"/>
              <a:pPr>
                <a:defRPr/>
              </a:pPr>
              <a:t>‹#›</a:t>
            </a:fld>
            <a:endParaRPr lang="ja-JP" altLang="en-US"/>
          </a:p>
        </p:txBody>
      </p:sp>
    </p:spTree>
    <p:extLst>
      <p:ext uri="{BB962C8B-B14F-4D97-AF65-F5344CB8AC3E}">
        <p14:creationId xmlns:p14="http://schemas.microsoft.com/office/powerpoint/2010/main" val="1625270621"/>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025" name="日付プレースホルダ 3"/>
          <p:cNvSpPr>
            <a:spLocks noGrp="1"/>
          </p:cNvSpPr>
          <p:nvPr>
            <p:ph type="dt" sz="half" idx="2"/>
          </p:nvPr>
        </p:nvSpPr>
        <p:spPr>
          <a:xfrm>
            <a:off x="377825" y="9907588"/>
            <a:ext cx="1765300" cy="568325"/>
          </a:xfrm>
          <a:prstGeom prst="rect">
            <a:avLst/>
          </a:prstGeom>
        </p:spPr>
        <p:txBody>
          <a:bodyPr vert="horz" wrap="square" lIns="99551" tIns="49775" rIns="99551" bIns="49775" numCol="1" anchor="ctr" anchorCtr="0" compatLnSpc="1">
            <a:prstTxWarp prst="textNoShape">
              <a:avLst/>
            </a:prstTxWarp>
          </a:bodyPr>
          <a:lstStyle>
            <a:lvl1pPr eaLnBrk="1" hangingPunct="1">
              <a:defRPr sz="1300">
                <a:solidFill>
                  <a:srgbClr val="898989"/>
                </a:solidFill>
                <a:latin typeface="Calibri" pitchFamily="34" charset="0"/>
                <a:ea typeface="ＭＳ Ｐゴシック" pitchFamily="50" charset="-128"/>
              </a:defRPr>
            </a:lvl1pPr>
          </a:lstStyle>
          <a:p>
            <a:pPr>
              <a:defRPr/>
            </a:pPr>
            <a:fld id="{7DFFB3AC-F092-44B8-9627-A67AC388218B}" type="datetimeFigureOut">
              <a:rPr lang="ja-JP" altLang="en-US"/>
              <a:pPr>
                <a:defRPr/>
              </a:pPr>
              <a:t>2023/3/23</a:t>
            </a:fld>
            <a:endParaRPr lang="ja-JP" altLang="en-US"/>
          </a:p>
        </p:txBody>
      </p:sp>
      <p:sp>
        <p:nvSpPr>
          <p:cNvPr id="1026" name="フッター プレースホルダ 4"/>
          <p:cNvSpPr>
            <a:spLocks noGrp="1"/>
          </p:cNvSpPr>
          <p:nvPr>
            <p:ph type="ftr" sz="quarter" idx="3"/>
          </p:nvPr>
        </p:nvSpPr>
        <p:spPr>
          <a:xfrm>
            <a:off x="2584450" y="9907588"/>
            <a:ext cx="2393950" cy="568325"/>
          </a:xfrm>
          <a:prstGeom prst="rect">
            <a:avLst/>
          </a:prstGeom>
        </p:spPr>
        <p:txBody>
          <a:bodyPr vert="horz" lIns="99551" tIns="49775" rIns="99551" bIns="49775" rtlCol="0" anchor="ctr"/>
          <a:lstStyle>
            <a:lvl1pPr algn="ctr" eaLnBrk="1" fontAlgn="auto" hangingPunct="1">
              <a:spcBef>
                <a:spcPts val="0"/>
              </a:spcBef>
              <a:spcAft>
                <a:spcPts val="0"/>
              </a:spcAft>
              <a:defRPr sz="1300">
                <a:solidFill>
                  <a:schemeClr val="tx1">
                    <a:tint val="75000"/>
                  </a:schemeClr>
                </a:solidFill>
                <a:latin typeface="+mn-lt"/>
                <a:ea typeface="+mn-ea"/>
                <a:cs typeface="+mn-cs"/>
              </a:defRPr>
            </a:lvl1pPr>
          </a:lstStyle>
          <a:p>
            <a:pPr>
              <a:defRPr/>
            </a:pPr>
            <a:endParaRPr lang="ja-JP" altLang="en-US"/>
          </a:p>
        </p:txBody>
      </p:sp>
      <p:sp>
        <p:nvSpPr>
          <p:cNvPr id="1027" name="スライド番号プレースホルダ 5"/>
          <p:cNvSpPr>
            <a:spLocks noGrp="1"/>
          </p:cNvSpPr>
          <p:nvPr>
            <p:ph type="sldNum" sz="quarter" idx="4"/>
          </p:nvPr>
        </p:nvSpPr>
        <p:spPr>
          <a:xfrm>
            <a:off x="5419725" y="9907588"/>
            <a:ext cx="1765300" cy="568325"/>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300">
                <a:solidFill>
                  <a:srgbClr val="898989"/>
                </a:solidFill>
                <a:latin typeface="Calibri" panose="020F0502020204030204" pitchFamily="34" charset="0"/>
              </a:defRPr>
            </a:lvl1pPr>
          </a:lstStyle>
          <a:p>
            <a:pPr>
              <a:defRPr/>
            </a:pPr>
            <a:fld id="{2F8D2E8E-F120-4F96-B782-8E2D9340184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800" kern="1200">
          <a:solidFill>
            <a:schemeClr val="tx1"/>
          </a:solidFill>
          <a:latin typeface="+mj-lt"/>
          <a:ea typeface="+mj-ea"/>
          <a:cs typeface="ＭＳ Ｐゴシック" charset="0"/>
        </a:defRPr>
      </a:lvl1pPr>
      <a:lvl2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2pPr>
      <a:lvl3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3pPr>
      <a:lvl4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4pPr>
      <a:lvl5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5pPr>
      <a:lvl6pPr marL="497754" algn="ctr" rtl="0" fontAlgn="base">
        <a:spcBef>
          <a:spcPct val="0"/>
        </a:spcBef>
        <a:spcAft>
          <a:spcPct val="0"/>
        </a:spcAft>
        <a:defRPr kumimoji="1" sz="4800">
          <a:solidFill>
            <a:schemeClr val="tx1"/>
          </a:solidFill>
          <a:latin typeface="Calibri" pitchFamily="34" charset="0"/>
          <a:ea typeface="ＭＳ Ｐゴシック" charset="-128"/>
        </a:defRPr>
      </a:lvl6pPr>
      <a:lvl7pPr marL="995507" algn="ctr" rtl="0" fontAlgn="base">
        <a:spcBef>
          <a:spcPct val="0"/>
        </a:spcBef>
        <a:spcAft>
          <a:spcPct val="0"/>
        </a:spcAft>
        <a:defRPr kumimoji="1" sz="4800">
          <a:solidFill>
            <a:schemeClr val="tx1"/>
          </a:solidFill>
          <a:latin typeface="Calibri" pitchFamily="34" charset="0"/>
          <a:ea typeface="ＭＳ Ｐゴシック" charset="-128"/>
        </a:defRPr>
      </a:lvl7pPr>
      <a:lvl8pPr marL="1493261" algn="ctr" rtl="0" fontAlgn="base">
        <a:spcBef>
          <a:spcPct val="0"/>
        </a:spcBef>
        <a:spcAft>
          <a:spcPct val="0"/>
        </a:spcAft>
        <a:defRPr kumimoji="1" sz="4800">
          <a:solidFill>
            <a:schemeClr val="tx1"/>
          </a:solidFill>
          <a:latin typeface="Calibri" pitchFamily="34" charset="0"/>
          <a:ea typeface="ＭＳ Ｐゴシック" charset="-128"/>
        </a:defRPr>
      </a:lvl8pPr>
      <a:lvl9pPr marL="1991015" algn="ctr" rtl="0" fontAlgn="base">
        <a:spcBef>
          <a:spcPct val="0"/>
        </a:spcBef>
        <a:spcAft>
          <a:spcPct val="0"/>
        </a:spcAft>
        <a:defRPr kumimoji="1" sz="4800">
          <a:solidFill>
            <a:schemeClr val="tx1"/>
          </a:solidFill>
          <a:latin typeface="Calibri" pitchFamily="34" charset="0"/>
          <a:ea typeface="ＭＳ Ｐゴシック" charset="-128"/>
        </a:defRPr>
      </a:lvl9pPr>
    </p:titleStyle>
    <p:bodyStyle>
      <a:lvl1pPr marL="373063" indent="-373063" algn="l"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ＭＳ Ｐゴシック" charset="0"/>
        </a:defRPr>
      </a:lvl1pPr>
      <a:lvl2pPr marL="808038" indent="-309563" algn="l" rtl="0" eaLnBrk="0" fontAlgn="base" hangingPunct="0">
        <a:spcBef>
          <a:spcPct val="20000"/>
        </a:spcBef>
        <a:spcAft>
          <a:spcPct val="0"/>
        </a:spcAft>
        <a:buFont typeface="Arial" panose="020B0604020202020204" pitchFamily="34" charset="0"/>
        <a:buChar char="–"/>
        <a:defRPr kumimoji="1" sz="3000" kern="1200">
          <a:solidFill>
            <a:schemeClr val="tx1"/>
          </a:solidFill>
          <a:latin typeface="+mn-lt"/>
          <a:ea typeface="+mn-ea"/>
          <a:cs typeface="+mn-cs"/>
        </a:defRPr>
      </a:lvl2pPr>
      <a:lvl3pPr marL="1243013" indent="-247650" algn="l"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4pPr>
      <a:lvl5pPr marL="2238375" indent="-247650" algn="l"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5pPr>
      <a:lvl6pPr marL="2737645"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35399"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3152"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0906"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5507" rtl="0" eaLnBrk="1" latinLnBrk="0" hangingPunct="1">
        <a:defRPr kumimoji="1" sz="2000" kern="1200">
          <a:solidFill>
            <a:schemeClr val="tx1"/>
          </a:solidFill>
          <a:latin typeface="+mn-lt"/>
          <a:ea typeface="+mn-ea"/>
          <a:cs typeface="+mn-cs"/>
        </a:defRPr>
      </a:lvl1pPr>
      <a:lvl2pPr marL="497754" algn="l" defTabSz="995507" rtl="0" eaLnBrk="1" latinLnBrk="0" hangingPunct="1">
        <a:defRPr kumimoji="1" sz="2000" kern="1200">
          <a:solidFill>
            <a:schemeClr val="tx1"/>
          </a:solidFill>
          <a:latin typeface="+mn-lt"/>
          <a:ea typeface="+mn-ea"/>
          <a:cs typeface="+mn-cs"/>
        </a:defRPr>
      </a:lvl2pPr>
      <a:lvl3pPr marL="995507" algn="l" defTabSz="995507" rtl="0" eaLnBrk="1" latinLnBrk="0" hangingPunct="1">
        <a:defRPr kumimoji="1" sz="2000" kern="1200">
          <a:solidFill>
            <a:schemeClr val="tx1"/>
          </a:solidFill>
          <a:latin typeface="+mn-lt"/>
          <a:ea typeface="+mn-ea"/>
          <a:cs typeface="+mn-cs"/>
        </a:defRPr>
      </a:lvl3pPr>
      <a:lvl4pPr marL="1493261" algn="l" defTabSz="995507" rtl="0" eaLnBrk="1" latinLnBrk="0" hangingPunct="1">
        <a:defRPr kumimoji="1" sz="2000" kern="1200">
          <a:solidFill>
            <a:schemeClr val="tx1"/>
          </a:solidFill>
          <a:latin typeface="+mn-lt"/>
          <a:ea typeface="+mn-ea"/>
          <a:cs typeface="+mn-cs"/>
        </a:defRPr>
      </a:lvl4pPr>
      <a:lvl5pPr marL="1991015" algn="l" defTabSz="995507" rtl="0" eaLnBrk="1" latinLnBrk="0" hangingPunct="1">
        <a:defRPr kumimoji="1" sz="2000" kern="1200">
          <a:solidFill>
            <a:schemeClr val="tx1"/>
          </a:solidFill>
          <a:latin typeface="+mn-lt"/>
          <a:ea typeface="+mn-ea"/>
          <a:cs typeface="+mn-cs"/>
        </a:defRPr>
      </a:lvl5pPr>
      <a:lvl6pPr marL="2488768" algn="l" defTabSz="995507" rtl="0" eaLnBrk="1" latinLnBrk="0" hangingPunct="1">
        <a:defRPr kumimoji="1" sz="2000" kern="1200">
          <a:solidFill>
            <a:schemeClr val="tx1"/>
          </a:solidFill>
          <a:latin typeface="+mn-lt"/>
          <a:ea typeface="+mn-ea"/>
          <a:cs typeface="+mn-cs"/>
        </a:defRPr>
      </a:lvl6pPr>
      <a:lvl7pPr marL="2986522" algn="l" defTabSz="995507" rtl="0" eaLnBrk="1" latinLnBrk="0" hangingPunct="1">
        <a:defRPr kumimoji="1" sz="2000" kern="1200">
          <a:solidFill>
            <a:schemeClr val="tx1"/>
          </a:solidFill>
          <a:latin typeface="+mn-lt"/>
          <a:ea typeface="+mn-ea"/>
          <a:cs typeface="+mn-cs"/>
        </a:defRPr>
      </a:lvl7pPr>
      <a:lvl8pPr marL="3484275" algn="l" defTabSz="995507" rtl="0" eaLnBrk="1" latinLnBrk="0" hangingPunct="1">
        <a:defRPr kumimoji="1" sz="2000" kern="1200">
          <a:solidFill>
            <a:schemeClr val="tx1"/>
          </a:solidFill>
          <a:latin typeface="+mn-lt"/>
          <a:ea typeface="+mn-ea"/>
          <a:cs typeface="+mn-cs"/>
        </a:defRPr>
      </a:lvl8pPr>
      <a:lvl9pPr marL="3982029" algn="l" defTabSz="995507"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microsoft.com/office/2007/relationships/hdphoto" Target="../media/hdphoto1.wdp" /><Relationship Id="rId4" Type="http://schemas.openxmlformats.org/officeDocument/2006/relationships/image" Target="../media/image3.png" /><Relationship Id="rId5" Type="http://schemas.microsoft.com/office/2007/relationships/hdphoto" Target="../media/hdphoto2.wdp" /><Relationship Id="rId6" Type="http://schemas.openxmlformats.org/officeDocument/2006/relationships/image" Target="../media/image4.png" /><Relationship Id="rId7"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image" Target="../media/image5.jpeg" /><Relationship Id="rId2" Type="http://schemas.openxmlformats.org/officeDocument/2006/relationships/hyperlink" Target="https://zoom.us/webinar/register/WN_SyuJy6jrSfC3IseFIeJG-w" TargetMode="External" /><Relationship Id="rId3" Type="http://schemas.openxmlformats.org/officeDocument/2006/relationships/hyperlink" Target="https://zoom.us/webinar/register/WN_tDKxM5kJQlu4dtHld7zyeA" TargetMode="External" /><Relationship Id="rId4" Type="http://schemas.openxmlformats.org/officeDocument/2006/relationships/image" Target="../media/image6.png" /><Relationship Id="rId5" Type="http://schemas.openxmlformats.org/officeDocument/2006/relationships/image" Target="../media/image7.png" /><Relationship Id="rId6" Type="http://schemas.openxmlformats.org/officeDocument/2006/relationships/hyperlink" Target="https://zoom.us/webinar/register/WN_6FSWxUgORoqruth5y6m_HA" TargetMode="External" /><Relationship Id="rId7" Type="http://schemas.openxmlformats.org/officeDocument/2006/relationships/image" Target="../media/image8.png" /><Relationship Id="rId8" Type="http://schemas.openxmlformats.org/officeDocument/2006/relationships/hyperlink" Target="https://zoom.us/webinar/register/WN_bdsVqxB1QomNegwEqPGWxQ" TargetMode="External" /><Relationship Id="rId9" Type="http://schemas.openxmlformats.org/officeDocument/2006/relationships/image" Target="../media/image9.png" /><Relationship Id="rId10" Type="http://schemas.openxmlformats.org/officeDocument/2006/relationships/hyperlink" Target="https://zoom.us/webinar/register/WN_h2YuZ_A7Th2YwHV4Vi1jRg" TargetMode="External" /><Relationship Id="rId11" Type="http://schemas.openxmlformats.org/officeDocument/2006/relationships/image" Target="../media/image10.png" /><Relationship Id="rId12" Type="http://schemas.openxmlformats.org/officeDocument/2006/relationships/hyperlink" Target="https://zoom.us/webinar/register/WN_3xHznO9lTD-_QpEl1AuN5g" TargetMode="External" /><Relationship Id="rId13" Type="http://schemas.openxmlformats.org/officeDocument/2006/relationships/image" Target="../media/image11.png" /><Relationship Id="rId14" Type="http://schemas.openxmlformats.org/officeDocument/2006/relationships/hyperlink" Target="https://zoom.us/webinar/register/WN__p1GoyfESim0Kv6XYob5-Q" TargetMode="External" /><Relationship Id="rId15" Type="http://schemas.openxmlformats.org/officeDocument/2006/relationships/image" Target="../media/image12.png" /><Relationship Id="rId16" Type="http://schemas.openxmlformats.org/officeDocument/2006/relationships/hyperlink" Target="https://zoom.us/webinar/register/WN_szuA_usQSNmS4qFZCJQGJw" TargetMode="External" /><Relationship Id="rId17" Type="http://schemas.openxmlformats.org/officeDocument/2006/relationships/image" Target="../media/image13.png" /><Relationship Id="rId18"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5" name="正方形/長方形 58"/>
          <p:cNvSpPr/>
          <p:nvPr/>
        </p:nvSpPr>
        <p:spPr>
          <a:xfrm>
            <a:off x="202273" y="2434023"/>
            <a:ext cx="7104192" cy="9255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6" name="正方形/長方形 2"/>
          <p:cNvSpPr/>
          <p:nvPr/>
        </p:nvSpPr>
        <p:spPr>
          <a:xfrm>
            <a:off x="291066" y="2247975"/>
            <a:ext cx="7104192" cy="99527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7" name="正方形/長方形 3"/>
          <p:cNvSpPr/>
          <p:nvPr/>
        </p:nvSpPr>
        <p:spPr>
          <a:xfrm>
            <a:off x="-665" y="-2475"/>
            <a:ext cx="7562850" cy="183580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1200" dirty="0"/>
          </a:p>
        </p:txBody>
      </p:sp>
      <p:sp>
        <p:nvSpPr>
          <p:cNvPr id="1108" name="角丸四角形吹き出し 9"/>
          <p:cNvSpPr/>
          <p:nvPr/>
        </p:nvSpPr>
        <p:spPr>
          <a:xfrm>
            <a:off x="469241" y="231751"/>
            <a:ext cx="5499231" cy="1281428"/>
          </a:xfrm>
          <a:prstGeom prst="wedgeRoundRectCallout">
            <a:avLst>
              <a:gd name="adj1" fmla="val -361"/>
              <a:gd name="adj2" fmla="val 66584"/>
              <a:gd name="adj3" fmla="val 16667"/>
            </a:avLst>
          </a:prstGeom>
          <a:solidFill>
            <a:schemeClr val="accent3">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9" name="角丸四角形吹き出し 8"/>
          <p:cNvSpPr/>
          <p:nvPr/>
        </p:nvSpPr>
        <p:spPr>
          <a:xfrm>
            <a:off x="286131" y="182219"/>
            <a:ext cx="5600813" cy="1271763"/>
          </a:xfrm>
          <a:prstGeom prst="wedgeRoundRectCallout">
            <a:avLst>
              <a:gd name="adj1" fmla="val -361"/>
              <a:gd name="adj2" fmla="val 66584"/>
              <a:gd name="adj3" fmla="val 16667"/>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1"/>
          <p:cNvSpPr>
            <a:spLocks noChangeArrowheads="1"/>
          </p:cNvSpPr>
          <p:nvPr/>
        </p:nvSpPr>
        <p:spPr>
          <a:xfrm>
            <a:off x="903903" y="565966"/>
            <a:ext cx="4697833" cy="657635"/>
          </a:xfrm>
          <a:prstGeom prst="rect">
            <a:avLst/>
          </a:prstGeom>
          <a:noFill/>
          <a:ln>
            <a:noFill/>
          </a:ln>
        </p:spPr>
        <p:txBody>
          <a:bodyPr wrap="none" lIns="0" tIns="0" rIns="0" bIns="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a:r>
              <a:rPr lang="en-US" altLang="ja-JP" sz="2800" b="1" dirty="0">
                <a:solidFill>
                  <a:srgbClr val="0070C0"/>
                </a:solidFill>
                <a:latin typeface="Meiryo UI" panose="020B0604030504040204" pitchFamily="50" charset="-128"/>
                <a:ea typeface="Meiryo UI" panose="020B0604030504040204" pitchFamily="50" charset="-128"/>
              </a:rPr>
              <a:t>BCP</a:t>
            </a:r>
            <a:r>
              <a:rPr lang="ja-JP" altLang="en-US" sz="2800" b="1" dirty="0">
                <a:solidFill>
                  <a:srgbClr val="0070C0"/>
                </a:solidFill>
                <a:latin typeface="Meiryo UI" panose="020B0604030504040204" pitchFamily="50" charset="-128"/>
                <a:ea typeface="Meiryo UI" panose="020B0604030504040204" pitchFamily="50" charset="-128"/>
              </a:rPr>
              <a:t>作成研修会のご案内</a:t>
            </a:r>
            <a:endParaRPr lang="ja-JP" altLang="en-US" sz="2800" b="1" dirty="0">
              <a:solidFill>
                <a:srgbClr val="00B050"/>
              </a:solidFill>
              <a:latin typeface="Meiryo UI" panose="020B0604030504040204" pitchFamily="50" charset="-128"/>
              <a:ea typeface="Meiryo UI" panose="020B0604030504040204" pitchFamily="50" charset="-128"/>
            </a:endParaRPr>
          </a:p>
        </p:txBody>
      </p:sp>
      <p:sp>
        <p:nvSpPr>
          <p:cNvPr id="1111" name="円 5"/>
          <p:cNvSpPr/>
          <p:nvPr/>
        </p:nvSpPr>
        <p:spPr>
          <a:xfrm rot="182431">
            <a:off x="5691673" y="-1757771"/>
            <a:ext cx="3814612" cy="3492387"/>
          </a:xfrm>
          <a:prstGeom prst="pie">
            <a:avLst>
              <a:gd name="adj1" fmla="val 5254143"/>
              <a:gd name="adj2" fmla="val 10603759"/>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12" name="正方形/長方形 1"/>
          <p:cNvSpPr>
            <a:spLocks noChangeArrowheads="1"/>
          </p:cNvSpPr>
          <p:nvPr/>
        </p:nvSpPr>
        <p:spPr>
          <a:xfrm>
            <a:off x="6313325" y="548270"/>
            <a:ext cx="1124243" cy="247513"/>
          </a:xfrm>
          <a:prstGeom prst="rect">
            <a:avLst/>
          </a:prstGeom>
          <a:solidFill>
            <a:schemeClr val="bg1"/>
          </a:solidFill>
          <a:ln>
            <a:noFill/>
          </a:ln>
        </p:spPr>
        <p:txBody>
          <a:bodyPr wrap="none" lIns="0" tIns="0" rIns="0" bIns="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a:r>
              <a:rPr lang="en-US" altLang="ja-JP" sz="1400" b="1" dirty="0">
                <a:solidFill>
                  <a:schemeClr val="accent5">
                    <a:lumMod val="50000"/>
                  </a:schemeClr>
                </a:solidFill>
                <a:latin typeface="Meiryo UI" panose="020B0604030504040204" pitchFamily="50" charset="-128"/>
                <a:ea typeface="Meiryo UI" panose="020B0604030504040204" pitchFamily="50" charset="-128"/>
              </a:rPr>
              <a:t>WEB</a:t>
            </a:r>
            <a:r>
              <a:rPr lang="ja-JP" altLang="en-US" sz="1400" b="1" dirty="0">
                <a:solidFill>
                  <a:schemeClr val="accent5">
                    <a:lumMod val="50000"/>
                  </a:schemeClr>
                </a:solidFill>
                <a:latin typeface="Meiryo UI" panose="020B0604030504040204" pitchFamily="50" charset="-128"/>
                <a:ea typeface="Meiryo UI" panose="020B0604030504040204" pitchFamily="50" charset="-128"/>
              </a:rPr>
              <a:t>開催</a:t>
            </a:r>
            <a:endParaRPr lang="en-US" altLang="ja-JP" sz="1400" b="1" dirty="0">
              <a:solidFill>
                <a:schemeClr val="accent5">
                  <a:lumMod val="50000"/>
                </a:schemeClr>
              </a:solidFill>
              <a:latin typeface="Meiryo UI" panose="020B0604030504040204" pitchFamily="50" charset="-128"/>
              <a:ea typeface="Meiryo UI" panose="020B0604030504040204" pitchFamily="50" charset="-128"/>
            </a:endParaRPr>
          </a:p>
        </p:txBody>
      </p:sp>
      <p:sp>
        <p:nvSpPr>
          <p:cNvPr id="1113" name="正方形/長方形 1"/>
          <p:cNvSpPr>
            <a:spLocks noChangeArrowheads="1"/>
          </p:cNvSpPr>
          <p:nvPr/>
        </p:nvSpPr>
        <p:spPr>
          <a:xfrm>
            <a:off x="6066625" y="767313"/>
            <a:ext cx="1675240" cy="467970"/>
          </a:xfrm>
          <a:prstGeom prst="rect">
            <a:avLst/>
          </a:prstGeom>
          <a:noFill/>
          <a:ln>
            <a:noFill/>
          </a:ln>
        </p:spPr>
        <p:txBody>
          <a:bodyPr wrap="none" lIns="0" tIns="0" rIns="0" bIns="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a:r>
              <a:rPr lang="ja-JP" altLang="en-US" sz="1200" b="1" dirty="0">
                <a:solidFill>
                  <a:schemeClr val="bg1">
                    <a:lumMod val="95000"/>
                  </a:schemeClr>
                </a:solidFill>
                <a:latin typeface="メイリオ" panose="020B0604030504040204" pitchFamily="50" charset="-128"/>
                <a:ea typeface="メイリオ" panose="020B0604030504040204" pitchFamily="50" charset="-128"/>
              </a:rPr>
              <a:t>各日程</a:t>
            </a:r>
            <a:endParaRPr lang="en-US" altLang="ja-JP" sz="1200" b="1" dirty="0">
              <a:solidFill>
                <a:schemeClr val="bg1">
                  <a:lumMod val="95000"/>
                </a:schemeClr>
              </a:solidFill>
              <a:latin typeface="メイリオ" panose="020B0604030504040204" pitchFamily="50" charset="-128"/>
              <a:ea typeface="メイリオ" panose="020B0604030504040204" pitchFamily="50" charset="-128"/>
            </a:endParaRPr>
          </a:p>
          <a:p>
            <a:pPr algn="ctr" eaLnBrk="1"/>
            <a:r>
              <a:rPr lang="ja-JP" altLang="en-US" sz="1200" b="1" dirty="0">
                <a:solidFill>
                  <a:schemeClr val="bg1">
                    <a:lumMod val="95000"/>
                  </a:schemeClr>
                </a:solidFill>
                <a:latin typeface="メイリオ" panose="020B0604030504040204" pitchFamily="50" charset="-128"/>
                <a:ea typeface="メイリオ" panose="020B0604030504040204" pitchFamily="50" charset="-128"/>
              </a:rPr>
              <a:t>先着</a:t>
            </a:r>
            <a:r>
              <a:rPr lang="en-US" altLang="ja-JP" sz="1200" b="1" dirty="0">
                <a:solidFill>
                  <a:schemeClr val="bg1">
                    <a:lumMod val="95000"/>
                  </a:schemeClr>
                </a:solidFill>
                <a:latin typeface="メイリオ" panose="020B0604030504040204" pitchFamily="50" charset="-128"/>
                <a:ea typeface="メイリオ" panose="020B0604030504040204" pitchFamily="50" charset="-128"/>
              </a:rPr>
              <a:t>1,000</a:t>
            </a:r>
            <a:r>
              <a:rPr lang="ja-JP" altLang="en-US" sz="1200" b="1" dirty="0">
                <a:solidFill>
                  <a:schemeClr val="bg1">
                    <a:lumMod val="95000"/>
                  </a:schemeClr>
                </a:solidFill>
                <a:latin typeface="メイリオ" panose="020B0604030504040204" pitchFamily="50" charset="-128"/>
                <a:ea typeface="メイリオ" panose="020B0604030504040204" pitchFamily="50" charset="-128"/>
              </a:rPr>
              <a:t>名</a:t>
            </a:r>
            <a:endParaRPr lang="en-US" altLang="ja-JP" sz="1200" b="1" dirty="0">
              <a:solidFill>
                <a:schemeClr val="bg1">
                  <a:lumMod val="95000"/>
                </a:schemeClr>
              </a:solidFill>
              <a:latin typeface="メイリオ" panose="020B0604030504040204" pitchFamily="50" charset="-128"/>
              <a:ea typeface="メイリオ" panose="020B0604030504040204" pitchFamily="50" charset="-128"/>
            </a:endParaRPr>
          </a:p>
        </p:txBody>
      </p:sp>
      <p:sp>
        <p:nvSpPr>
          <p:cNvPr id="1114" name="正方形/長方形 12"/>
          <p:cNvSpPr/>
          <p:nvPr/>
        </p:nvSpPr>
        <p:spPr>
          <a:xfrm>
            <a:off x="-403962" y="504865"/>
            <a:ext cx="3908200" cy="24971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ts val="1306"/>
              </a:lnSpc>
              <a:spcBef>
                <a:spcPts val="163"/>
              </a:spcBef>
              <a:defRPr/>
            </a:pPr>
            <a:r>
              <a:rPr lang="en-US" altLang="ja-JP" sz="1600" b="1" dirty="0">
                <a:solidFill>
                  <a:schemeClr val="accent5">
                    <a:lumMod val="50000"/>
                  </a:schemeClr>
                </a:solidFill>
                <a:latin typeface="Meiryo UI" panose="020B0604030504040204" pitchFamily="50" charset="-128"/>
                <a:ea typeface="Meiryo UI" panose="020B0604030504040204" pitchFamily="50" charset="-128"/>
              </a:rPr>
              <a:t>2023</a:t>
            </a:r>
            <a:r>
              <a:rPr lang="ja-JP" altLang="en-US" sz="1600" b="1" dirty="0">
                <a:solidFill>
                  <a:schemeClr val="accent5">
                    <a:lumMod val="50000"/>
                  </a:schemeClr>
                </a:solidFill>
                <a:latin typeface="Meiryo UI" panose="020B0604030504040204" pitchFamily="50" charset="-128"/>
                <a:ea typeface="Meiryo UI" panose="020B0604030504040204" pitchFamily="50" charset="-128"/>
              </a:rPr>
              <a:t>年度</a:t>
            </a:r>
          </a:p>
        </p:txBody>
      </p:sp>
      <p:grpSp>
        <p:nvGrpSpPr>
          <p:cNvPr id="1115" name="グループ化 17"/>
          <p:cNvGrpSpPr/>
          <p:nvPr/>
        </p:nvGrpSpPr>
        <p:grpSpPr>
          <a:xfrm>
            <a:off x="182365" y="5913736"/>
            <a:ext cx="6977526" cy="4139205"/>
            <a:chOff x="356766" y="5733095"/>
            <a:chExt cx="6977526" cy="3861573"/>
          </a:xfrm>
        </p:grpSpPr>
        <p:sp>
          <p:nvSpPr>
            <p:cNvPr id="1116" name="角丸四角形 1"/>
            <p:cNvSpPr>
              <a:spLocks noChangeArrowheads="1"/>
            </p:cNvSpPr>
            <p:nvPr/>
          </p:nvSpPr>
          <p:spPr>
            <a:xfrm>
              <a:off x="356766" y="5733095"/>
              <a:ext cx="6977526" cy="3861573"/>
            </a:xfrm>
            <a:prstGeom prst="roundRect">
              <a:avLst>
                <a:gd name="adj" fmla="val 0"/>
              </a:avLst>
            </a:prstGeom>
            <a:noFill/>
            <a:ln w="9525" algn="ctr">
              <a:noFill/>
              <a:round/>
              <a:headEnd/>
              <a:tailEnd/>
            </a:ln>
          </p:spPr>
          <p:txBody>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0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endParaRPr lang="ja-JP" altLang="ja-JP" sz="1100" b="1" dirty="0">
                <a:latin typeface="BIZ UDゴシック" panose="020B0400000000000000" pitchFamily="49" charset="-128"/>
                <a:ea typeface="BIZ UDゴシック" panose="020B0400000000000000" pitchFamily="49" charset="-128"/>
              </a:endParaRPr>
            </a:p>
          </p:txBody>
        </p:sp>
        <p:sp>
          <p:nvSpPr>
            <p:cNvPr id="1117" name="四角形: 角を丸くする 68"/>
            <p:cNvSpPr/>
            <p:nvPr/>
          </p:nvSpPr>
          <p:spPr>
            <a:xfrm>
              <a:off x="3442095" y="5733923"/>
              <a:ext cx="2945160" cy="249454"/>
            </a:xfrm>
            <a:prstGeom prst="roundRect">
              <a:avLst>
                <a:gd name="adj" fmla="val 603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118" name="図 1"/>
          <p:cNvPicPr>
            <a:picLocks noChangeAspect="1"/>
          </p:cNvPicPr>
          <p:nvPr/>
        </p:nvPicPr>
        <p:blipFill>
          <a:blip r:embed="rId1"/>
          <a:stretch>
            <a:fillRect/>
          </a:stretch>
        </p:blipFill>
        <p:spPr>
          <a:xfrm>
            <a:off x="3525582" y="271349"/>
            <a:ext cx="2116918" cy="335723"/>
          </a:xfrm>
          <a:prstGeom prst="rect">
            <a:avLst/>
          </a:prstGeom>
        </p:spPr>
      </p:pic>
      <p:sp>
        <p:nvSpPr>
          <p:cNvPr id="1119" name="タイトル 1"/>
          <p:cNvSpPr txBox="1"/>
          <p:nvPr/>
        </p:nvSpPr>
        <p:spPr>
          <a:xfrm>
            <a:off x="1265" y="1795318"/>
            <a:ext cx="7707630" cy="394501"/>
          </a:xfrm>
          <a:prstGeom prst="rect">
            <a:avLst/>
          </a:prstGeom>
        </p:spPr>
        <p:txBody>
          <a:bodyPr vert="horz" lIns="91440" tIns="45720" rIns="91440" bIns="45720" rtlCol="0" anchor="b">
            <a:noAutofit/>
          </a:bodyPr>
          <a:lstStyle>
            <a:lvl1pPr algn="ctr" defTabSz="685800" rtl="0" eaLnBrk="1" latinLnBrk="0" hangingPunct="1">
              <a:spcBef>
                <a:spcPct val="0"/>
              </a:spcBef>
              <a:buNone/>
              <a:defRPr kumimoji="1" sz="4050" kern="1200">
                <a:solidFill>
                  <a:schemeClr val="tx1"/>
                </a:solidFill>
                <a:latin typeface="+mj-lt"/>
                <a:ea typeface="+mj-ea"/>
                <a:cs typeface="+mj-cs"/>
              </a:defRPr>
            </a:lvl1pPr>
          </a:lstStyle>
          <a:p>
            <a:pPr algn="l" fontAlgn="auto">
              <a:spcAft>
                <a:spcPts val="0"/>
              </a:spcAft>
            </a:pPr>
            <a:r>
              <a:rPr lang="en-US" altLang="ja-JP" sz="1400" b="1" dirty="0">
                <a:solidFill>
                  <a:srgbClr val="C00000"/>
                </a:solidFill>
                <a:latin typeface="Meiryo UI" panose="020B0604030504040204" pitchFamily="50" charset="-128"/>
                <a:ea typeface="Meiryo UI" panose="020B0604030504040204" pitchFamily="50" charset="-128"/>
                <a:cs typeface="+mn-cs"/>
              </a:rPr>
              <a:t>【2024</a:t>
            </a:r>
            <a:r>
              <a:rPr lang="ja-JP" altLang="en-US" sz="1400" b="1" dirty="0">
                <a:solidFill>
                  <a:srgbClr val="C00000"/>
                </a:solidFill>
                <a:latin typeface="Meiryo UI" panose="020B0604030504040204" pitchFamily="50" charset="-128"/>
                <a:ea typeface="Meiryo UI" panose="020B0604030504040204" pitchFamily="50" charset="-128"/>
                <a:cs typeface="+mn-cs"/>
              </a:rPr>
              <a:t>年</a:t>
            </a:r>
            <a:r>
              <a:rPr lang="en-US" altLang="ja-JP" sz="1400" b="1" dirty="0">
                <a:solidFill>
                  <a:srgbClr val="C00000"/>
                </a:solidFill>
                <a:latin typeface="Meiryo UI" panose="020B0604030504040204" pitchFamily="50" charset="-128"/>
                <a:ea typeface="Meiryo UI" panose="020B0604030504040204" pitchFamily="50" charset="-128"/>
                <a:cs typeface="+mn-cs"/>
              </a:rPr>
              <a:t>3</a:t>
            </a:r>
            <a:r>
              <a:rPr lang="ja-JP" altLang="en-US" sz="1400" b="1" dirty="0">
                <a:solidFill>
                  <a:srgbClr val="C00000"/>
                </a:solidFill>
                <a:latin typeface="Meiryo UI" panose="020B0604030504040204" pitchFamily="50" charset="-128"/>
                <a:ea typeface="Meiryo UI" panose="020B0604030504040204" pitchFamily="50" charset="-128"/>
                <a:cs typeface="+mn-cs"/>
              </a:rPr>
              <a:t>月の</a:t>
            </a:r>
            <a:r>
              <a:rPr lang="en-US" altLang="ja-JP" sz="1400" b="1" dirty="0">
                <a:solidFill>
                  <a:srgbClr val="C00000"/>
                </a:solidFill>
                <a:latin typeface="Meiryo UI" panose="020B0604030504040204" pitchFamily="50" charset="-128"/>
                <a:ea typeface="Meiryo UI" panose="020B0604030504040204" pitchFamily="50" charset="-128"/>
                <a:cs typeface="+mn-cs"/>
              </a:rPr>
              <a:t>BCP</a:t>
            </a:r>
            <a:r>
              <a:rPr lang="ja-JP" altLang="en-US" sz="1400" b="1" dirty="0">
                <a:solidFill>
                  <a:srgbClr val="C00000"/>
                </a:solidFill>
                <a:latin typeface="Meiryo UI" panose="020B0604030504040204" pitchFamily="50" charset="-128"/>
                <a:ea typeface="Meiryo UI" panose="020B0604030504040204" pitchFamily="50" charset="-128"/>
                <a:cs typeface="+mn-cs"/>
              </a:rPr>
              <a:t>作成義務化期限に向け、リスク別・事業所別に年間を通じて作成セミナーを実施</a:t>
            </a:r>
            <a:r>
              <a:rPr lang="en-US" altLang="ja-JP" sz="1400" b="1" dirty="0">
                <a:solidFill>
                  <a:srgbClr val="C00000"/>
                </a:solidFill>
                <a:latin typeface="Meiryo UI" panose="020B0604030504040204" pitchFamily="50" charset="-128"/>
                <a:ea typeface="Meiryo UI" panose="020B0604030504040204" pitchFamily="50" charset="-128"/>
                <a:cs typeface="+mn-cs"/>
              </a:rPr>
              <a:t>】</a:t>
            </a:r>
          </a:p>
        </p:txBody>
      </p:sp>
      <p:pic>
        <p:nvPicPr>
          <p:cNvPr id="1120" name="図 23"/>
          <p:cNvPicPr>
            <a:picLocks noChangeAspect="1"/>
          </p:cNvPicPr>
          <p:nvPr/>
        </p:nvPicPr>
        <p:blipFill>
          <a:blip r:embed="rId2">
            <a:extLst>
              <a:ext uri="{BEBA8EAE-BF5A-486C-A8C5-ECC9F3942E4B}">
                <a14:imgProps xmlns:a14="http://schemas.microsoft.com/office/drawing/2010/main">
                  <a14:imgLayer r:embed="rId3">
                    <a14:imgEffect>
                      <a14:backgroundRemoval t="9657" b="89700" l="988" r="99012"/>
                    </a14:imgEffect>
                  </a14:imgLayer>
                </a14:imgProps>
              </a:ext>
            </a:extLst>
          </a:blip>
          <a:stretch>
            <a:fillRect/>
          </a:stretch>
        </p:blipFill>
        <p:spPr>
          <a:xfrm>
            <a:off x="6502211" y="1140736"/>
            <a:ext cx="970237" cy="744861"/>
          </a:xfrm>
          <a:prstGeom prst="rect">
            <a:avLst/>
          </a:prstGeom>
        </p:spPr>
      </p:pic>
      <p:sp>
        <p:nvSpPr>
          <p:cNvPr id="1121" name="タイトル 1"/>
          <p:cNvSpPr txBox="1"/>
          <p:nvPr/>
        </p:nvSpPr>
        <p:spPr>
          <a:xfrm>
            <a:off x="294595" y="2313653"/>
            <a:ext cx="7140027" cy="761305"/>
          </a:xfrm>
          <a:prstGeom prst="rect">
            <a:avLst/>
          </a:prstGeom>
          <a:noFill/>
          <a:ln>
            <a:noFill/>
          </a:ln>
        </p:spPr>
        <p:txBody>
          <a:bodyPr vert="horz" lIns="91440" tIns="45720" rIns="91440" bIns="45720" rtlCol="0" anchor="t" anchorCtr="0">
            <a:noAutofit/>
          </a:bodyPr>
          <a:lstStyle>
            <a:lvl1pPr algn="l" defTabSz="685800" rtl="0" eaLnBrk="1" latinLnBrk="0" hangingPunct="1">
              <a:spcBef>
                <a:spcPct val="0"/>
              </a:spcBef>
              <a:buNone/>
              <a:defRPr kumimoji="1" sz="3300" kern="1200">
                <a:solidFill>
                  <a:schemeClr val="tx1"/>
                </a:solidFill>
                <a:latin typeface="+mj-lt"/>
                <a:ea typeface="+mj-ea"/>
                <a:cs typeface="+mj-cs"/>
              </a:defRPr>
            </a:lvl1pPr>
          </a:lstStyle>
          <a:p>
            <a:pPr fontAlgn="auto">
              <a:lnSpc>
                <a:spcPts val="1600"/>
              </a:lnSpc>
              <a:spcAft>
                <a:spcPts val="0"/>
              </a:spcAft>
            </a:pPr>
            <a:r>
              <a:rPr lang="ja-JP" altLang="en-US" sz="1400" dirty="0">
                <a:solidFill>
                  <a:schemeClr val="tx2">
                    <a:lumMod val="75000"/>
                  </a:schemeClr>
                </a:solidFill>
                <a:latin typeface="Meiryo UI" panose="020B0604030504040204" pitchFamily="50" charset="-128"/>
                <a:ea typeface="Meiryo UI" panose="020B0604030504040204" pitchFamily="50" charset="-128"/>
                <a:cs typeface="+mn-cs"/>
              </a:rPr>
              <a:t>介護事業者の皆さまに大変好評いただいている弊社オリジナルの</a:t>
            </a:r>
            <a:r>
              <a:rPr lang="en-US" altLang="ja-JP" sz="1400" dirty="0">
                <a:solidFill>
                  <a:schemeClr val="tx2">
                    <a:lumMod val="75000"/>
                  </a:schemeClr>
                </a:solidFill>
                <a:latin typeface="Meiryo UI" panose="020B0604030504040204" pitchFamily="50" charset="-128"/>
                <a:ea typeface="Meiryo UI" panose="020B0604030504040204" pitchFamily="50" charset="-128"/>
                <a:cs typeface="+mn-cs"/>
              </a:rPr>
              <a:t>BCP</a:t>
            </a:r>
            <a:r>
              <a:rPr lang="ja-JP" altLang="en-US" sz="1400" dirty="0">
                <a:solidFill>
                  <a:schemeClr val="tx2">
                    <a:lumMod val="75000"/>
                  </a:schemeClr>
                </a:solidFill>
                <a:latin typeface="Meiryo UI" panose="020B0604030504040204" pitchFamily="50" charset="-128"/>
                <a:ea typeface="Meiryo UI" panose="020B0604030504040204" pitchFamily="50" charset="-128"/>
                <a:cs typeface="+mn-cs"/>
              </a:rPr>
              <a:t>ひな型「</a:t>
            </a:r>
            <a:r>
              <a:rPr lang="en-US" altLang="ja-JP" sz="1400" dirty="0">
                <a:solidFill>
                  <a:schemeClr val="tx2">
                    <a:lumMod val="75000"/>
                  </a:schemeClr>
                </a:solidFill>
                <a:latin typeface="Meiryo UI" panose="020B0604030504040204" pitchFamily="50" charset="-128"/>
                <a:ea typeface="Meiryo UI" panose="020B0604030504040204" pitchFamily="50" charset="-128"/>
                <a:cs typeface="+mn-cs"/>
              </a:rPr>
              <a:t>BCP</a:t>
            </a:r>
            <a:r>
              <a:rPr lang="ja-JP" altLang="en-US" sz="1400" dirty="0">
                <a:solidFill>
                  <a:schemeClr val="tx2">
                    <a:lumMod val="75000"/>
                  </a:schemeClr>
                </a:solidFill>
                <a:latin typeface="Meiryo UI" panose="020B0604030504040204" pitchFamily="50" charset="-128"/>
                <a:ea typeface="Meiryo UI" panose="020B0604030504040204" pitchFamily="50" charset="-128"/>
                <a:cs typeface="+mn-cs"/>
              </a:rPr>
              <a:t>作成キット</a:t>
            </a:r>
            <a:r>
              <a:rPr lang="en-US" altLang="ja-JP" sz="1400" dirty="0">
                <a:solidFill>
                  <a:schemeClr val="tx2">
                    <a:lumMod val="75000"/>
                  </a:schemeClr>
                </a:solidFill>
                <a:latin typeface="Meiryo UI" panose="020B0604030504040204" pitchFamily="50" charset="-128"/>
                <a:ea typeface="Meiryo UI" panose="020B0604030504040204" pitchFamily="50" charset="-128"/>
                <a:cs typeface="+mn-cs"/>
              </a:rPr>
              <a:t>NEO</a:t>
            </a:r>
            <a:r>
              <a:rPr lang="ja-JP" altLang="en-US" sz="1400" dirty="0">
                <a:solidFill>
                  <a:schemeClr val="tx2">
                    <a:lumMod val="75000"/>
                  </a:schemeClr>
                </a:solidFill>
                <a:latin typeface="Meiryo UI" panose="020B0604030504040204" pitchFamily="50" charset="-128"/>
                <a:ea typeface="Meiryo UI" panose="020B0604030504040204" pitchFamily="50" charset="-128"/>
                <a:cs typeface="+mn-cs"/>
              </a:rPr>
              <a:t>」を用いた作成研修会です。セミナー開催日の前日までにご登録いただいたメールアドレスに資料を</a:t>
            </a:r>
            <a:endParaRPr lang="en-US" altLang="ja-JP" sz="1400" dirty="0">
              <a:solidFill>
                <a:schemeClr val="tx2">
                  <a:lumMod val="75000"/>
                </a:schemeClr>
              </a:solidFill>
              <a:latin typeface="Meiryo UI" panose="020B0604030504040204" pitchFamily="50" charset="-128"/>
              <a:ea typeface="Meiryo UI" panose="020B0604030504040204" pitchFamily="50" charset="-128"/>
              <a:cs typeface="+mn-cs"/>
            </a:endParaRPr>
          </a:p>
          <a:p>
            <a:pPr fontAlgn="auto">
              <a:lnSpc>
                <a:spcPts val="1600"/>
              </a:lnSpc>
              <a:spcAft>
                <a:spcPts val="0"/>
              </a:spcAft>
            </a:pPr>
            <a:r>
              <a:rPr lang="ja-JP" altLang="en-US" sz="1400" dirty="0">
                <a:solidFill>
                  <a:schemeClr val="tx2">
                    <a:lumMod val="75000"/>
                  </a:schemeClr>
                </a:solidFill>
                <a:latin typeface="Meiryo UI" panose="020B0604030504040204" pitchFamily="50" charset="-128"/>
                <a:ea typeface="Meiryo UI" panose="020B0604030504040204" pitchFamily="50" charset="-128"/>
                <a:cs typeface="+mn-cs"/>
              </a:rPr>
              <a:t>お送りさせていただきます。</a:t>
            </a:r>
            <a:endParaRPr lang="en-US" altLang="ja-JP" sz="1400" dirty="0">
              <a:solidFill>
                <a:schemeClr val="tx2">
                  <a:lumMod val="75000"/>
                </a:schemeClr>
              </a:solidFill>
              <a:latin typeface="Meiryo UI" panose="020B0604030504040204" pitchFamily="50" charset="-128"/>
              <a:ea typeface="Meiryo UI" panose="020B0604030504040204" pitchFamily="50" charset="-128"/>
              <a:cs typeface="+mn-cs"/>
            </a:endParaRPr>
          </a:p>
          <a:p>
            <a:pPr fontAlgn="auto">
              <a:lnSpc>
                <a:spcPts val="1600"/>
              </a:lnSpc>
              <a:spcAft>
                <a:spcPts val="0"/>
              </a:spcAft>
            </a:pPr>
            <a:r>
              <a:rPr lang="ja-JP" altLang="en-US" sz="1400" dirty="0">
                <a:solidFill>
                  <a:schemeClr val="tx2">
                    <a:lumMod val="75000"/>
                  </a:schemeClr>
                </a:solidFill>
                <a:latin typeface="Meiryo UI" panose="020B0604030504040204" pitchFamily="50" charset="-128"/>
                <a:ea typeface="Meiryo UI" panose="020B0604030504040204" pitchFamily="50" charset="-128"/>
                <a:cs typeface="+mn-cs"/>
              </a:rPr>
              <a:t>　　</a:t>
            </a:r>
            <a:r>
              <a:rPr lang="ja-JP" altLang="en-US" sz="1400" u="sng" dirty="0">
                <a:solidFill>
                  <a:schemeClr val="tx2">
                    <a:lumMod val="75000"/>
                  </a:schemeClr>
                </a:solidFill>
                <a:latin typeface="Meiryo UI" panose="020B0604030504040204" pitchFamily="50" charset="-128"/>
                <a:ea typeface="Meiryo UI" panose="020B0604030504040204" pitchFamily="50" charset="-128"/>
                <a:cs typeface="+mn-cs"/>
              </a:rPr>
              <a:t>＊申込は裏面の</a:t>
            </a:r>
            <a:r>
              <a:rPr lang="en-US" altLang="ja-JP" sz="1400" u="sng" dirty="0">
                <a:solidFill>
                  <a:schemeClr val="tx2">
                    <a:lumMod val="75000"/>
                  </a:schemeClr>
                </a:solidFill>
                <a:latin typeface="Meiryo UI" panose="020B0604030504040204" pitchFamily="50" charset="-128"/>
                <a:ea typeface="Meiryo UI" panose="020B0604030504040204" pitchFamily="50" charset="-128"/>
                <a:cs typeface="+mn-cs"/>
              </a:rPr>
              <a:t>URL</a:t>
            </a:r>
            <a:r>
              <a:rPr lang="ja-JP" altLang="en-US" sz="1400" u="sng" dirty="0">
                <a:solidFill>
                  <a:schemeClr val="tx2">
                    <a:lumMod val="75000"/>
                  </a:schemeClr>
                </a:solidFill>
                <a:latin typeface="Meiryo UI" panose="020B0604030504040204" pitchFamily="50" charset="-128"/>
                <a:ea typeface="Meiryo UI" panose="020B0604030504040204" pitchFamily="50" charset="-128"/>
                <a:cs typeface="+mn-cs"/>
              </a:rPr>
              <a:t>または</a:t>
            </a:r>
            <a:r>
              <a:rPr lang="en-US" altLang="ja-JP" sz="1400" u="sng" dirty="0">
                <a:solidFill>
                  <a:schemeClr val="tx2">
                    <a:lumMod val="75000"/>
                  </a:schemeClr>
                </a:solidFill>
                <a:latin typeface="Meiryo UI" panose="020B0604030504040204" pitchFamily="50" charset="-128"/>
                <a:ea typeface="Meiryo UI" panose="020B0604030504040204" pitchFamily="50" charset="-128"/>
                <a:cs typeface="+mn-cs"/>
              </a:rPr>
              <a:t>2</a:t>
            </a:r>
            <a:r>
              <a:rPr lang="ja-JP" altLang="en-US" sz="1400" u="sng" dirty="0">
                <a:solidFill>
                  <a:schemeClr val="tx2">
                    <a:lumMod val="75000"/>
                  </a:schemeClr>
                </a:solidFill>
                <a:latin typeface="Meiryo UI" panose="020B0604030504040204" pitchFamily="50" charset="-128"/>
                <a:ea typeface="Meiryo UI" panose="020B0604030504040204" pitchFamily="50" charset="-128"/>
                <a:cs typeface="+mn-cs"/>
              </a:rPr>
              <a:t>次元コードよりお願いいたします。　</a:t>
            </a:r>
            <a:endParaRPr lang="en-US" altLang="ja-JP" sz="1400" dirty="0">
              <a:solidFill>
                <a:schemeClr val="tx2">
                  <a:lumMod val="75000"/>
                </a:schemeClr>
              </a:solidFill>
              <a:latin typeface="Meiryo UI" panose="020B0604030504040204" pitchFamily="50" charset="-128"/>
              <a:ea typeface="Meiryo UI" panose="020B0604030504040204" pitchFamily="50" charset="-128"/>
              <a:cs typeface="+mn-cs"/>
            </a:endParaRPr>
          </a:p>
        </p:txBody>
      </p:sp>
      <p:sp>
        <p:nvSpPr>
          <p:cNvPr id="1122" name="正方形/長方形 1"/>
          <p:cNvSpPr>
            <a:spLocks noChangeArrowheads="1"/>
          </p:cNvSpPr>
          <p:nvPr/>
        </p:nvSpPr>
        <p:spPr>
          <a:xfrm>
            <a:off x="5946589" y="87735"/>
            <a:ext cx="1675240" cy="467970"/>
          </a:xfrm>
          <a:prstGeom prst="rect">
            <a:avLst/>
          </a:prstGeom>
          <a:noFill/>
          <a:ln>
            <a:noFill/>
          </a:ln>
        </p:spPr>
        <p:txBody>
          <a:bodyPr wrap="none" lIns="0" tIns="0" rIns="0" bIns="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a:r>
              <a:rPr lang="ja-JP" altLang="en-US" sz="2000" b="1" dirty="0">
                <a:solidFill>
                  <a:schemeClr val="bg1">
                    <a:lumMod val="95000"/>
                  </a:schemeClr>
                </a:solidFill>
                <a:latin typeface="メイリオ" panose="020B0604030504040204" pitchFamily="50" charset="-128"/>
                <a:ea typeface="メイリオ" panose="020B0604030504040204" pitchFamily="50" charset="-128"/>
              </a:rPr>
              <a:t>無料セミナー</a:t>
            </a:r>
            <a:endParaRPr lang="en-US" altLang="ja-JP" sz="2000" b="1" dirty="0">
              <a:solidFill>
                <a:schemeClr val="bg1">
                  <a:lumMod val="95000"/>
                </a:schemeClr>
              </a:solidFill>
              <a:latin typeface="メイリオ" panose="020B0604030504040204" pitchFamily="50" charset="-128"/>
              <a:ea typeface="メイリオ" panose="020B0604030504040204" pitchFamily="50" charset="-128"/>
            </a:endParaRPr>
          </a:p>
        </p:txBody>
      </p:sp>
      <p:pic>
        <p:nvPicPr>
          <p:cNvPr id="1123" name="図 36"/>
          <p:cNvPicPr>
            <a:picLocks noChangeAspect="1"/>
          </p:cNvPicPr>
          <p:nvPr/>
        </p:nvPicPr>
        <p:blipFill>
          <a:blip r:embed="rId4">
            <a:extLst>
              <a:ext uri="{BEBA8EAE-BF5A-486C-A8C5-ECC9F3942E4B}">
                <a14:imgProps xmlns:a14="http://schemas.microsoft.com/office/drawing/2010/main">
                  <a14:imgLayer r:embed="rId5">
                    <a14:imgEffect>
                      <a14:backgroundRemoval t="0" b="100000" l="604" r="100000">
                        <a14:foregroundMark x1="32394" y1="71262" x2="32394" y2="71262"/>
                        <a14:foregroundMark x1="32394" y1="71262" x2="32394" y2="71262"/>
                        <a14:foregroundMark x1="32394" y1="71262" x2="32394" y2="71262"/>
                        <a14:foregroundMark x1="30785" y1="86602" x2="30785" y2="86602"/>
                        <a14:foregroundMark x1="25956" y1="87379" x2="25956" y2="87379"/>
                        <a14:foregroundMark x1="25956" y1="85049" x2="25956" y2="85049"/>
                        <a14:foregroundMark x1="25151" y1="81165" x2="25151" y2="81165"/>
                        <a14:foregroundMark x1="25151" y1="75728" x2="25151" y2="72816"/>
                        <a14:foregroundMark x1="25956" y1="67379" x2="25956" y2="67379"/>
                        <a14:foregroundMark x1="26761" y1="65825" x2="26761" y2="65825"/>
                        <a14:foregroundMark x1="34004" y1="62718" x2="34004" y2="62718"/>
                        <a14:foregroundMark x1="39437" y1="65825" x2="39437" y2="65825"/>
                        <a14:foregroundMark x1="41046" y1="68932" x2="41046" y2="68932"/>
                        <a14:foregroundMark x1="40241" y1="74951" x2="40241" y2="74951"/>
                        <a14:foregroundMark x1="36217" y1="74951" x2="36217" y2="74951"/>
                        <a14:foregroundMark x1="34004" y1="75728" x2="34004" y2="75728"/>
                        <a14:foregroundMark x1="32394" y1="75728" x2="29980" y2="75728"/>
                        <a14:foregroundMark x1="29175" y1="75728" x2="31590" y2="78058"/>
                        <a14:foregroundMark x1="30785" y1="73398" x2="30785" y2="73398"/>
                        <a14:foregroundMark x1="23541" y1="68155" x2="23541" y2="68155"/>
                        <a14:foregroundMark x1="23541" y1="68155" x2="23541" y2="68155"/>
                        <a14:foregroundMark x1="21932" y1="68155" x2="21932" y2="68155"/>
                        <a14:foregroundMark x1="21932" y1="68155" x2="21932" y2="68155"/>
                        <a14:foregroundMark x1="32394" y1="71262" x2="32394" y2="71262"/>
                        <a14:foregroundMark x1="33199" y1="71262" x2="33199" y2="71262"/>
                        <a14:foregroundMark x1="37022" y1="71262" x2="37022" y2="71262"/>
                        <a14:foregroundMark x1="37827" y1="77282" x2="37827" y2="77282"/>
                        <a14:foregroundMark x1="39437" y1="77282" x2="39437" y2="77282"/>
                      </a14:backgroundRemoval>
                    </a14:imgEffect>
                  </a14:imgLayer>
                </a14:imgProps>
              </a:ext>
            </a:extLst>
          </a:blip>
          <a:stretch>
            <a:fillRect/>
          </a:stretch>
        </p:blipFill>
        <p:spPr>
          <a:xfrm>
            <a:off x="78641" y="1261916"/>
            <a:ext cx="530766" cy="549990"/>
          </a:xfrm>
          <a:prstGeom prst="rect">
            <a:avLst/>
          </a:prstGeom>
        </p:spPr>
      </p:pic>
      <p:graphicFrame>
        <p:nvGraphicFramePr>
          <p:cNvPr id="1124" name="表 11"/>
          <p:cNvGraphicFramePr>
            <a:graphicFrameLocks noGrp="1"/>
          </p:cNvGraphicFramePr>
          <p:nvPr>
            <p:extLst>
              <p:ext uri="{D42A27DB-BD31-4B8C-83A1-F6EECF244321}">
                <p14:modId xmlns:p14="http://schemas.microsoft.com/office/powerpoint/2010/main" val="2483981933"/>
              </p:ext>
            </p:extLst>
          </p:nvPr>
        </p:nvGraphicFramePr>
        <p:xfrm>
          <a:off x="494538" y="3410078"/>
          <a:ext cx="6740871" cy="5232152"/>
        </p:xfrm>
        <a:graphic>
          <a:graphicData uri="http://schemas.openxmlformats.org/drawingml/2006/table">
            <a:tbl>
              <a:tblPr/>
              <a:tblGrid>
                <a:gridCol w="927111">
                  <a:extLst>
                    <a:ext uri="{9D8B030D-6E8A-4147-A177-3AD203B41FA5}"/>
                  </a:extLst>
                </a:gridCol>
                <a:gridCol w="370844">
                  <a:extLst>
                    <a:ext uri="{9D8B030D-6E8A-4147-A177-3AD203B41FA5}"/>
                  </a:extLst>
                </a:gridCol>
                <a:gridCol w="1205244">
                  <a:extLst>
                    <a:ext uri="{9D8B030D-6E8A-4147-A177-3AD203B41FA5}"/>
                  </a:extLst>
                </a:gridCol>
                <a:gridCol w="1004371">
                  <a:extLst>
                    <a:ext uri="{9D8B030D-6E8A-4147-A177-3AD203B41FA5}"/>
                  </a:extLst>
                </a:gridCol>
                <a:gridCol w="2398900">
                  <a:extLst>
                    <a:ext uri="{9D8B030D-6E8A-4147-A177-3AD203B41FA5}"/>
                  </a:extLst>
                </a:gridCol>
                <a:gridCol w="834401">
                  <a:extLst>
                    <a:ext uri="{9D8B030D-6E8A-4147-A177-3AD203B41FA5}"/>
                  </a:extLst>
                </a:gridCol>
              </a:tblGrid>
              <a:tr h="486782">
                <a:tc gridSpan="3">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日時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対象</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20000"/>
                        <a:lumOff val="80000"/>
                      </a:schemeClr>
                    </a:solidFill>
                  </a:tcPr>
                </a:tc>
                <a:tc gridSpan="2">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内容</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20000"/>
                        <a:lumOff val="80000"/>
                      </a:schemeClr>
                    </a:solidFill>
                  </a:tcPr>
                </a:tc>
                <a:tc hMerge="1">
                  <a:txBody>
                    <a:bodyPr/>
                    <a:lstStyle/>
                    <a:p>
                      <a:pPr algn="l"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20000"/>
                        <a:lumOff val="80000"/>
                      </a:schemeClr>
                    </a:solidFill>
                  </a:tcPr>
                </a:tc>
                <a:extLst>
                  <a:ext uri="{0D108BD9-81ED-4DB2-BD59-A6C34878D82A}"/>
                </a:extLst>
              </a:tr>
              <a:tr h="338955">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26</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入所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風水害編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基礎編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rowSpan="2">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24</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rowSpan="2">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12:00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訪問</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風水害編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基礎編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13:30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15:30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通所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風水害編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基礎編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6</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火</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全事業所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訓練対策セミナー</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hMerge="1">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rowSpan="2">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7</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19</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rowSpan="2">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10:00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12:00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通所・訪問</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地震編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基礎編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13:30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15:30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入所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地震編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基礎編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8</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25</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金</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入所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感染症編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基礎編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通所・訪問</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感染症編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基礎編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25</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入所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風水害編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応用編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11</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22</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訪問</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自然災害編（風水害・地震）</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応用編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12</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通所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自然災害編（風水害・地震）</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応用編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24</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入所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感染症編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応用編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21</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水</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通所・訪問</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感染症編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応用編</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extLst>
              </a:tr>
              <a:tr h="338955">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400" b="0" i="0" u="none" strike="noStrike">
                          <a:solidFill>
                            <a:srgbClr val="000000"/>
                          </a:solidFill>
                          <a:effectLst/>
                          <a:latin typeface="Meiryo UI" panose="020B0604030504040204" pitchFamily="50" charset="-128"/>
                          <a:ea typeface="Meiryo UI" panose="020B0604030504040204" pitchFamily="50" charset="-128"/>
                        </a:rPr>
                        <a:t>18</a:t>
                      </a:r>
                      <a:r>
                        <a:rPr lang="ja-JP" altLang="en-US" sz="1400" b="0" i="0" u="none" strike="noStrike">
                          <a:solidFill>
                            <a:srgbClr val="000000"/>
                          </a:solidFill>
                          <a:effectLst/>
                          <a:latin typeface="Meiryo UI" panose="020B0604030504040204" pitchFamily="50" charset="-128"/>
                          <a:ea typeface="Meiryo UI" panose="020B0604030504040204" pitchFamily="50" charset="-128"/>
                        </a:rPr>
                        <a:t>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14:00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全事業所</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訓練対策セミナー</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bl>
          </a:graphicData>
        </a:graphic>
      </p:graphicFrame>
      <p:sp>
        <p:nvSpPr>
          <p:cNvPr id="1125" name="正方形/長方形 46"/>
          <p:cNvSpPr/>
          <p:nvPr/>
        </p:nvSpPr>
        <p:spPr>
          <a:xfrm>
            <a:off x="276664" y="8669528"/>
            <a:ext cx="7033153" cy="99527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26" name="図 34"/>
          <p:cNvPicPr>
            <a:picLocks noChangeAspect="1"/>
          </p:cNvPicPr>
          <p:nvPr/>
        </p:nvPicPr>
        <p:blipFill>
          <a:blip r:embed="rId6"/>
          <a:stretch>
            <a:fillRect/>
          </a:stretch>
        </p:blipFill>
        <p:spPr>
          <a:xfrm>
            <a:off x="432553" y="8818677"/>
            <a:ext cx="609601" cy="594361"/>
          </a:xfrm>
          <a:prstGeom prst="rect">
            <a:avLst/>
          </a:prstGeom>
        </p:spPr>
      </p:pic>
      <p:sp>
        <p:nvSpPr>
          <p:cNvPr id="1127" name="タイトル 1"/>
          <p:cNvSpPr txBox="1"/>
          <p:nvPr/>
        </p:nvSpPr>
        <p:spPr>
          <a:xfrm>
            <a:off x="1116151" y="8735206"/>
            <a:ext cx="6149169" cy="761305"/>
          </a:xfrm>
          <a:prstGeom prst="rect">
            <a:avLst/>
          </a:prstGeom>
          <a:noFill/>
          <a:ln>
            <a:noFill/>
          </a:ln>
        </p:spPr>
        <p:txBody>
          <a:bodyPr vert="horz" lIns="91440" tIns="45720" rIns="91440" bIns="45720" rtlCol="0" anchor="t" anchorCtr="0">
            <a:noAutofit/>
          </a:bodyPr>
          <a:lstStyle>
            <a:lvl1pPr algn="l" defTabSz="685800" rtl="0" eaLnBrk="1" latinLnBrk="0" hangingPunct="1">
              <a:spcBef>
                <a:spcPct val="0"/>
              </a:spcBef>
              <a:buNone/>
              <a:defRPr kumimoji="1" sz="3300" kern="1200">
                <a:solidFill>
                  <a:schemeClr val="tx1"/>
                </a:solidFill>
                <a:latin typeface="+mj-lt"/>
                <a:ea typeface="+mj-ea"/>
                <a:cs typeface="+mj-cs"/>
              </a:defRPr>
            </a:lvl1pPr>
          </a:lstStyle>
          <a:p>
            <a:pPr fontAlgn="auto">
              <a:lnSpc>
                <a:spcPts val="1600"/>
              </a:lnSpc>
              <a:spcAft>
                <a:spcPts val="0"/>
              </a:spcAft>
            </a:pPr>
            <a:r>
              <a:rPr lang="ja-JP" altLang="en-US" sz="1200" dirty="0">
                <a:solidFill>
                  <a:schemeClr val="tx2">
                    <a:lumMod val="75000"/>
                  </a:schemeClr>
                </a:solidFill>
                <a:latin typeface="Meiryo UI" panose="020B0604030504040204" pitchFamily="50" charset="-128"/>
                <a:ea typeface="Meiryo UI" panose="020B0604030504040204" pitchFamily="50" charset="-128"/>
                <a:cs typeface="+mn-cs"/>
              </a:rPr>
              <a:t>基礎編：</a:t>
            </a:r>
            <a:r>
              <a:rPr lang="en-US" altLang="ja-JP" sz="1200" dirty="0">
                <a:solidFill>
                  <a:schemeClr val="tx2">
                    <a:lumMod val="75000"/>
                  </a:schemeClr>
                </a:solidFill>
                <a:latin typeface="Meiryo UI" panose="020B0604030504040204" pitchFamily="50" charset="-128"/>
                <a:ea typeface="Meiryo UI" panose="020B0604030504040204" pitchFamily="50" charset="-128"/>
                <a:cs typeface="+mn-cs"/>
              </a:rPr>
              <a:t>BCP</a:t>
            </a:r>
            <a:r>
              <a:rPr lang="ja-JP" altLang="en-US" sz="1200" dirty="0">
                <a:solidFill>
                  <a:schemeClr val="tx2">
                    <a:lumMod val="75000"/>
                  </a:schemeClr>
                </a:solidFill>
                <a:latin typeface="Meiryo UI" panose="020B0604030504040204" pitchFamily="50" charset="-128"/>
                <a:ea typeface="Meiryo UI" panose="020B0604030504040204" pitchFamily="50" charset="-128"/>
                <a:cs typeface="+mn-cs"/>
              </a:rPr>
              <a:t>未作成、作成途中の事業者向けです。</a:t>
            </a:r>
            <a:endParaRPr lang="en-US" altLang="ja-JP" sz="1200" dirty="0">
              <a:solidFill>
                <a:schemeClr val="tx2">
                  <a:lumMod val="75000"/>
                </a:schemeClr>
              </a:solidFill>
              <a:latin typeface="Meiryo UI" panose="020B0604030504040204" pitchFamily="50" charset="-128"/>
              <a:ea typeface="Meiryo UI" panose="020B0604030504040204" pitchFamily="50" charset="-128"/>
              <a:cs typeface="+mn-cs"/>
            </a:endParaRPr>
          </a:p>
          <a:p>
            <a:pPr fontAlgn="auto">
              <a:lnSpc>
                <a:spcPts val="1600"/>
              </a:lnSpc>
              <a:spcAft>
                <a:spcPts val="0"/>
              </a:spcAft>
            </a:pPr>
            <a:r>
              <a:rPr lang="ja-JP" altLang="en-US" sz="1200" dirty="0">
                <a:solidFill>
                  <a:schemeClr val="tx2">
                    <a:lumMod val="75000"/>
                  </a:schemeClr>
                </a:solidFill>
                <a:latin typeface="Meiryo UI" panose="020B0604030504040204" pitchFamily="50" charset="-128"/>
                <a:ea typeface="Meiryo UI" panose="020B0604030504040204" pitchFamily="50" charset="-128"/>
                <a:cs typeface="+mn-cs"/>
              </a:rPr>
              <a:t>　　　　　　各リスクの対応について項目ごとに解説します。</a:t>
            </a:r>
            <a:endParaRPr lang="en-US" altLang="ja-JP" sz="1200" dirty="0">
              <a:solidFill>
                <a:schemeClr val="tx2">
                  <a:lumMod val="75000"/>
                </a:schemeClr>
              </a:solidFill>
              <a:latin typeface="Meiryo UI" panose="020B0604030504040204" pitchFamily="50" charset="-128"/>
              <a:ea typeface="Meiryo UI" panose="020B0604030504040204" pitchFamily="50" charset="-128"/>
              <a:cs typeface="+mn-cs"/>
            </a:endParaRPr>
          </a:p>
          <a:p>
            <a:pPr fontAlgn="auto">
              <a:lnSpc>
                <a:spcPts val="1600"/>
              </a:lnSpc>
              <a:spcAft>
                <a:spcPts val="0"/>
              </a:spcAft>
            </a:pPr>
            <a:r>
              <a:rPr lang="ja-JP" altLang="en-US" sz="1200" dirty="0">
                <a:solidFill>
                  <a:schemeClr val="tx2">
                    <a:lumMod val="75000"/>
                  </a:schemeClr>
                </a:solidFill>
                <a:latin typeface="Meiryo UI" panose="020B0604030504040204" pitchFamily="50" charset="-128"/>
                <a:ea typeface="Meiryo UI" panose="020B0604030504040204" pitchFamily="50" charset="-128"/>
                <a:cs typeface="+mn-cs"/>
              </a:rPr>
              <a:t>応用編：</a:t>
            </a:r>
            <a:r>
              <a:rPr lang="en-US" altLang="ja-JP" sz="1200" dirty="0">
                <a:solidFill>
                  <a:schemeClr val="tx2">
                    <a:lumMod val="75000"/>
                  </a:schemeClr>
                </a:solidFill>
                <a:latin typeface="Meiryo UI" panose="020B0604030504040204" pitchFamily="50" charset="-128"/>
                <a:ea typeface="Meiryo UI" panose="020B0604030504040204" pitchFamily="50" charset="-128"/>
                <a:cs typeface="+mn-cs"/>
              </a:rPr>
              <a:t>BCP</a:t>
            </a:r>
            <a:r>
              <a:rPr lang="ja-JP" altLang="en-US" sz="1200" dirty="0">
                <a:solidFill>
                  <a:schemeClr val="tx2">
                    <a:lumMod val="75000"/>
                  </a:schemeClr>
                </a:solidFill>
                <a:latin typeface="Meiryo UI" panose="020B0604030504040204" pitchFamily="50" charset="-128"/>
                <a:ea typeface="Meiryo UI" panose="020B0604030504040204" pitchFamily="50" charset="-128"/>
                <a:cs typeface="+mn-cs"/>
              </a:rPr>
              <a:t>作成済みの事業者向けです。</a:t>
            </a:r>
            <a:endParaRPr lang="en-US" altLang="ja-JP" sz="1200" dirty="0">
              <a:solidFill>
                <a:schemeClr val="tx2">
                  <a:lumMod val="75000"/>
                </a:schemeClr>
              </a:solidFill>
              <a:latin typeface="Meiryo UI" panose="020B0604030504040204" pitchFamily="50" charset="-128"/>
              <a:ea typeface="Meiryo UI" panose="020B0604030504040204" pitchFamily="50" charset="-128"/>
              <a:cs typeface="+mn-cs"/>
            </a:endParaRPr>
          </a:p>
          <a:p>
            <a:pPr fontAlgn="auto">
              <a:lnSpc>
                <a:spcPts val="1600"/>
              </a:lnSpc>
              <a:spcAft>
                <a:spcPts val="0"/>
              </a:spcAft>
            </a:pPr>
            <a:r>
              <a:rPr lang="ja-JP" altLang="en-US" sz="1200" dirty="0">
                <a:solidFill>
                  <a:schemeClr val="tx2">
                    <a:lumMod val="75000"/>
                  </a:schemeClr>
                </a:solidFill>
                <a:latin typeface="Meiryo UI" panose="020B0604030504040204" pitchFamily="50" charset="-128"/>
                <a:ea typeface="Meiryo UI" panose="020B0604030504040204" pitchFamily="50" charset="-128"/>
                <a:cs typeface="+mn-cs"/>
              </a:rPr>
              <a:t>　　　　　　事例を踏まえながら、より実践に近い形で見直しをしていただくためのポイントをお伝えします。</a:t>
            </a:r>
            <a:endParaRPr lang="en-US" altLang="ja-JP" sz="1200" dirty="0">
              <a:solidFill>
                <a:schemeClr val="tx2">
                  <a:lumMod val="75000"/>
                </a:schemeClr>
              </a:solidFill>
              <a:latin typeface="Meiryo UI" panose="020B0604030504040204" pitchFamily="50" charset="-128"/>
              <a:ea typeface="Meiryo UI" panose="020B0604030504040204" pitchFamily="50" charset="-128"/>
              <a:cs typeface="+mn-cs"/>
            </a:endParaRPr>
          </a:p>
          <a:p>
            <a:pPr fontAlgn="auto">
              <a:lnSpc>
                <a:spcPts val="1600"/>
              </a:lnSpc>
              <a:spcAft>
                <a:spcPts val="0"/>
              </a:spcAft>
            </a:pPr>
            <a:endParaRPr lang="en-US" altLang="ja-JP" sz="1400" dirty="0">
              <a:solidFill>
                <a:schemeClr val="tx2">
                  <a:lumMod val="75000"/>
                </a:schemeClr>
              </a:solidFill>
              <a:latin typeface="Meiryo UI" panose="020B0604030504040204" pitchFamily="50" charset="-128"/>
              <a:ea typeface="Meiryo UI" panose="020B0604030504040204" pitchFamily="50" charset="-128"/>
              <a:cs typeface="+mn-cs"/>
            </a:endParaRPr>
          </a:p>
        </p:txBody>
      </p:sp>
      <p:sp>
        <p:nvSpPr>
          <p:cNvPr id="1128" name="正方形/長方形 4"/>
          <p:cNvSpPr/>
          <p:nvPr/>
        </p:nvSpPr>
        <p:spPr>
          <a:xfrm>
            <a:off x="276663" y="9645659"/>
            <a:ext cx="7033153" cy="8505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9" name="TextBox 34"/>
          <p:cNvSpPr txBox="1"/>
          <p:nvPr/>
        </p:nvSpPr>
        <p:spPr>
          <a:xfrm>
            <a:off x="-223452" y="9664799"/>
            <a:ext cx="1921609" cy="307777"/>
          </a:xfrm>
          <a:prstGeom prst="rect">
            <a:avLst/>
          </a:prstGeom>
          <a:noFill/>
        </p:spPr>
        <p:txBody>
          <a:bodyPr wrap="square" rtlCol="0">
            <a:spAutoFit/>
          </a:bodyPr>
          <a:lstStyle/>
          <a:p>
            <a:pPr algn="ctr"/>
            <a:r>
              <a:rPr lang="en-US" altLang="ja-JP" sz="1400" b="1" dirty="0">
                <a:solidFill>
                  <a:schemeClr val="tx2">
                    <a:lumMod val="50000"/>
                  </a:schemeClr>
                </a:solidFill>
                <a:latin typeface="Meiryo UI" panose="020B0604030504040204" pitchFamily="50" charset="-128"/>
                <a:ea typeface="Meiryo UI" panose="020B0604030504040204" pitchFamily="50" charset="-128"/>
              </a:rPr>
              <a:t>【</a:t>
            </a:r>
            <a:r>
              <a:rPr lang="ja-JP" altLang="en-US" sz="1400" b="1" dirty="0">
                <a:solidFill>
                  <a:schemeClr val="tx2">
                    <a:lumMod val="50000"/>
                  </a:schemeClr>
                </a:solidFill>
                <a:latin typeface="Meiryo UI" panose="020B0604030504040204" pitchFamily="50" charset="-128"/>
                <a:ea typeface="Meiryo UI" panose="020B0604030504040204" pitchFamily="50" charset="-128"/>
              </a:rPr>
              <a:t>講師</a:t>
            </a:r>
            <a:r>
              <a:rPr lang="en-US" altLang="ja-JP" sz="1400" b="1" dirty="0">
                <a:solidFill>
                  <a:schemeClr val="tx2">
                    <a:lumMod val="50000"/>
                  </a:schemeClr>
                </a:solidFill>
                <a:latin typeface="Meiryo UI" panose="020B0604030504040204" pitchFamily="50" charset="-128"/>
                <a:ea typeface="Meiryo UI" panose="020B0604030504040204" pitchFamily="50" charset="-128"/>
              </a:rPr>
              <a:t>】</a:t>
            </a:r>
            <a:endParaRPr lang="en-US" sz="18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1130" name="Rectangle 29"/>
          <p:cNvSpPr>
            <a:spLocks noChangeArrowheads="1"/>
          </p:cNvSpPr>
          <p:nvPr/>
        </p:nvSpPr>
        <p:spPr>
          <a:xfrm>
            <a:off x="870727" y="9792351"/>
            <a:ext cx="6563895" cy="557212"/>
          </a:xfrm>
          <a:prstGeom prst="rect">
            <a:avLst/>
          </a:prstGeom>
          <a:noFill/>
          <a:ln>
            <a:noFill/>
          </a:ln>
        </p:spPr>
        <p:txBody>
          <a:bodyPr wrap="square" lIns="95637" tIns="47819" rIns="95637" bIns="47819">
            <a:spAutoFit/>
          </a:bodyPr>
          <a:lstStyle>
            <a:lvl1pPr>
              <a:spcBef>
                <a:spcPct val="20000"/>
              </a:spcBef>
              <a:buChar char="•"/>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eaLnBrk="1" hangingPunct="1">
              <a:spcBef>
                <a:spcPct val="0"/>
              </a:spcBef>
              <a:buFontTx/>
              <a:buNone/>
            </a:pPr>
            <a:r>
              <a:rPr lang="ja-JP" altLang="en-US" sz="1400" b="1" dirty="0">
                <a:solidFill>
                  <a:srgbClr val="800000"/>
                </a:solidFill>
                <a:latin typeface="HGP創英角ｺﾞｼｯｸUB" pitchFamily="50" charset="-128"/>
                <a:ea typeface="HGP創英角ｺﾞｼｯｸUB" pitchFamily="50" charset="-128"/>
              </a:rPr>
              <a:t>　</a:t>
            </a:r>
            <a:r>
              <a:rPr lang="ja-JP" altLang="en-US" sz="1400" b="1" dirty="0">
                <a:latin typeface="Meiryo UI" pitchFamily="50" charset="-128"/>
                <a:ea typeface="Meiryo UI" pitchFamily="50" charset="-128"/>
              </a:rPr>
              <a:t>株式会社</a:t>
            </a:r>
            <a:r>
              <a:rPr lang="en-US" altLang="ja-JP" sz="1400" b="1" dirty="0" err="1">
                <a:latin typeface="Meiryo UI" pitchFamily="50" charset="-128"/>
                <a:ea typeface="Meiryo UI" pitchFamily="50" charset="-128"/>
              </a:rPr>
              <a:t>CoAct</a:t>
            </a:r>
            <a:r>
              <a:rPr lang="ja-JP" altLang="en-US" sz="1400" dirty="0">
                <a:latin typeface="Meiryo UI" pitchFamily="50" charset="-128"/>
                <a:ea typeface="Meiryo UI" pitchFamily="50" charset="-128"/>
              </a:rPr>
              <a:t>　（カブシキカイシャ コアクト） </a:t>
            </a:r>
            <a:r>
              <a:rPr lang="ja-JP" altLang="en-US" sz="1600" dirty="0">
                <a:latin typeface="Meiryo UI" pitchFamily="50" charset="-128"/>
                <a:ea typeface="Meiryo UI" pitchFamily="50" charset="-128"/>
              </a:rPr>
              <a:t>　</a:t>
            </a:r>
            <a:r>
              <a:rPr lang="en-US" altLang="ja-JP" sz="1200" dirty="0">
                <a:latin typeface="Meiryo UI" pitchFamily="50" charset="-128"/>
                <a:ea typeface="Meiryo UI" pitchFamily="50" charset="-128"/>
              </a:rPr>
              <a:t>URL</a:t>
            </a:r>
            <a:r>
              <a:rPr lang="ja-JP" altLang="en-US" sz="1200" dirty="0">
                <a:latin typeface="Meiryo UI" pitchFamily="50" charset="-128"/>
                <a:ea typeface="Meiryo UI" pitchFamily="50" charset="-128"/>
              </a:rPr>
              <a:t>：</a:t>
            </a:r>
            <a:r>
              <a:rPr lang="en-US" altLang="ja-JP" sz="1200" dirty="0">
                <a:latin typeface="Meiryo UI" pitchFamily="50" charset="-128"/>
                <a:ea typeface="Meiryo UI" pitchFamily="50" charset="-128"/>
              </a:rPr>
              <a:t>https://coact1.jimdo.com/</a:t>
            </a:r>
            <a:r>
              <a:rPr lang="ja-JP" altLang="en-US" sz="1200" dirty="0">
                <a:latin typeface="Meiryo UI" pitchFamily="50" charset="-128"/>
                <a:ea typeface="Meiryo UI" pitchFamily="50" charset="-128"/>
              </a:rPr>
              <a:t>　</a:t>
            </a:r>
            <a:endParaRPr lang="en-US" altLang="ja-JP" sz="1200" dirty="0">
              <a:latin typeface="Meiryo UI" pitchFamily="50" charset="-128"/>
              <a:ea typeface="Meiryo UI" pitchFamily="50" charset="-128"/>
            </a:endParaRPr>
          </a:p>
          <a:p>
            <a:pPr eaLnBrk="1" hangingPunct="1">
              <a:spcBef>
                <a:spcPct val="0"/>
              </a:spcBef>
              <a:buFontTx/>
              <a:buNone/>
            </a:pPr>
            <a:r>
              <a:rPr lang="ja-JP" altLang="en-US" sz="1400" dirty="0">
                <a:latin typeface="Meiryo UI" pitchFamily="50" charset="-128"/>
                <a:ea typeface="Meiryo UI" pitchFamily="50" charset="-128"/>
              </a:rPr>
              <a:t>　　　</a:t>
            </a:r>
            <a:r>
              <a:rPr lang="zh-TW" altLang="en-US" sz="1400" dirty="0">
                <a:latin typeface="Meiryo UI" pitchFamily="50" charset="-128"/>
                <a:ea typeface="Meiryo UI" pitchFamily="50" charset="-128"/>
              </a:rPr>
              <a:t>代表取締役</a:t>
            </a:r>
            <a:r>
              <a:rPr lang="ja-JP" altLang="en-US" sz="1400" dirty="0">
                <a:latin typeface="Meiryo UI" pitchFamily="50" charset="-128"/>
                <a:ea typeface="Meiryo UI" pitchFamily="50" charset="-128"/>
              </a:rPr>
              <a:t>　　</a:t>
            </a:r>
            <a:r>
              <a:rPr lang="zh-TW" altLang="en-US" sz="1400" dirty="0">
                <a:latin typeface="Meiryo UI" pitchFamily="50" charset="-128"/>
                <a:ea typeface="Meiryo UI" pitchFamily="50" charset="-128"/>
              </a:rPr>
              <a:t>渡嘉敷　唯之 </a:t>
            </a:r>
            <a:r>
              <a:rPr lang="ja-JP" altLang="en-US" sz="1400" dirty="0">
                <a:latin typeface="Meiryo UI" pitchFamily="50" charset="-128"/>
                <a:ea typeface="Meiryo UI" pitchFamily="50" charset="-128"/>
              </a:rPr>
              <a:t>　氏　　　　　　　　　　　</a:t>
            </a:r>
            <a:r>
              <a:rPr lang="ja-JP" altLang="en-US" sz="1200" dirty="0">
                <a:latin typeface="Meiryo UI" pitchFamily="50" charset="-128"/>
                <a:ea typeface="Meiryo UI" pitchFamily="50" charset="-128"/>
              </a:rPr>
              <a:t>　　　　</a:t>
            </a:r>
            <a:r>
              <a:rPr lang="ja-JP" altLang="en-US" sz="1400" dirty="0">
                <a:latin typeface="Meiryo UI" pitchFamily="50" charset="-128"/>
                <a:ea typeface="Meiryo UI" pitchFamily="50" charset="-128"/>
              </a:rPr>
              <a:t>　　　　　　　　　　　　　</a:t>
            </a:r>
            <a:endParaRPr lang="en-US" altLang="ja-JP" sz="1400" dirty="0">
              <a:latin typeface="Meiryo UI" pitchFamily="50" charset="-128"/>
              <a:ea typeface="Meiryo UI" pitchFamily="50" charset="-128"/>
            </a:endParaRPr>
          </a:p>
        </p:txBody>
      </p:sp>
    </p:spTree>
    <p:extLst>
      <p:ext uri="{BB962C8B-B14F-4D97-AF65-F5344CB8AC3E}">
        <p14:creationId xmlns:p14="http://schemas.microsoft.com/office/powerpoint/2010/main" val="2310833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2" name="正方形/長方形 7"/>
          <p:cNvSpPr/>
          <p:nvPr/>
        </p:nvSpPr>
        <p:spPr>
          <a:xfrm>
            <a:off x="955130" y="8315676"/>
            <a:ext cx="3972060" cy="6146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ltLang="ja-JP" sz="1400" dirty="0">
              <a:solidFill>
                <a:schemeClr val="tx2">
                  <a:lumMod val="50000"/>
                </a:schemeClr>
              </a:solidFill>
              <a:latin typeface="Meiryo UI" panose="020B0604030504040204" pitchFamily="50" charset="-128"/>
              <a:ea typeface="Meiryo UI" panose="020B0604030504040204" pitchFamily="50" charset="-128"/>
            </a:endParaRPr>
          </a:p>
        </p:txBody>
      </p:sp>
      <p:pic>
        <p:nvPicPr>
          <p:cNvPr id="1133" name="図 3"/>
          <p:cNvPicPr>
            <a:picLocks noChangeAspect="1"/>
          </p:cNvPicPr>
          <p:nvPr/>
        </p:nvPicPr>
        <p:blipFill>
          <a:blip r:embed="rId1">
            <a:clrChange>
              <a:clrFrom>
                <a:srgbClr val="FFFFFF"/>
              </a:clrFrom>
              <a:clrTo>
                <a:srgbClr val="FFFFFF">
                  <a:alpha val="0"/>
                </a:srgbClr>
              </a:clrTo>
            </a:clrChange>
          </a:blip>
          <a:stretch>
            <a:fillRect/>
          </a:stretch>
        </p:blipFill>
        <p:spPr>
          <a:xfrm>
            <a:off x="2453467" y="10248746"/>
            <a:ext cx="2315510" cy="358265"/>
          </a:xfrm>
          <a:prstGeom prst="rect">
            <a:avLst/>
          </a:prstGeom>
          <a:solidFill>
            <a:schemeClr val="bg1"/>
          </a:solidFill>
          <a:ln>
            <a:noFill/>
          </a:ln>
        </p:spPr>
      </p:pic>
      <p:graphicFrame>
        <p:nvGraphicFramePr>
          <p:cNvPr id="1134" name="表 11"/>
          <p:cNvGraphicFramePr>
            <a:graphicFrameLocks noGrp="1"/>
          </p:cNvGraphicFramePr>
          <p:nvPr>
            <p:extLst>
              <p:ext uri="{D42A27DB-BD31-4B8C-83A1-F6EECF244321}">
                <p14:modId xmlns:p14="http://schemas.microsoft.com/office/powerpoint/2010/main" val="640834675"/>
              </p:ext>
            </p:extLst>
          </p:nvPr>
        </p:nvGraphicFramePr>
        <p:xfrm>
          <a:off x="195585" y="9497634"/>
          <a:ext cx="7126272" cy="678144"/>
        </p:xfrm>
        <a:graphic>
          <a:graphicData uri="http://schemas.openxmlformats.org/drawingml/2006/table">
            <a:tbl>
              <a:tblPr firstRow="1" bandRow="1">
                <a:tableStyleId>{5C22544A-7EE6-4342-B048-85BDC9FD1C3A}</a:tableStyleId>
              </a:tblPr>
              <a:tblGrid>
                <a:gridCol w="2045504">
                  <a:extLst>
                    <a:ext uri="{9D8B030D-6E8A-4147-A177-3AD203B41FA5}"/>
                  </a:extLst>
                </a:gridCol>
                <a:gridCol w="1198554">
                  <a:extLst>
                    <a:ext uri="{9D8B030D-6E8A-4147-A177-3AD203B41FA5}"/>
                  </a:extLst>
                </a:gridCol>
                <a:gridCol w="1622029">
                  <a:extLst>
                    <a:ext uri="{9D8B030D-6E8A-4147-A177-3AD203B41FA5}"/>
                  </a:extLst>
                </a:gridCol>
                <a:gridCol w="2260185">
                  <a:extLst>
                    <a:ext uri="{9D8B030D-6E8A-4147-A177-3AD203B41FA5}"/>
                  </a:extLst>
                </a:gridCol>
              </a:tblGrid>
              <a:tr h="320145">
                <a:tc>
                  <a:txBody>
                    <a:bodyPr/>
                    <a:lstStyle/>
                    <a:p>
                      <a:pPr algn="ctr"/>
                      <a:r>
                        <a:rPr kumimoji="1" lang="ja-JP" altLang="en-US" sz="1200" b="0" dirty="0">
                          <a:latin typeface="Meiryo UI" panose="020B0604030504040204" pitchFamily="50" charset="-128"/>
                          <a:ea typeface="Meiryo UI" panose="020B0604030504040204" pitchFamily="50" charset="-128"/>
                        </a:rPr>
                        <a:t>代理店・扱者名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担当者名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1200" b="0" dirty="0">
                          <a:latin typeface="Meiryo UI" panose="020B0604030504040204" pitchFamily="50" charset="-128"/>
                          <a:ea typeface="Meiryo UI" panose="020B0604030504040204" pitchFamily="50" charset="-128"/>
                        </a:rPr>
                        <a:t>TEL</a:t>
                      </a: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メールアドレス</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extLst>
              </a:tr>
              <a:tr h="357999">
                <a:tc>
                  <a:txBody>
                    <a:bodyPr/>
                    <a:lstStyle/>
                    <a:p>
                      <a:pPr algn="ct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extLst>
              </a:tr>
            </a:tbl>
          </a:graphicData>
        </a:graphic>
      </p:graphicFrame>
      <p:sp>
        <p:nvSpPr>
          <p:cNvPr id="1135" name="object 30"/>
          <p:cNvSpPr txBox="1"/>
          <p:nvPr/>
        </p:nvSpPr>
        <p:spPr>
          <a:xfrm>
            <a:off x="343981" y="8706242"/>
            <a:ext cx="6485128" cy="687368"/>
          </a:xfrm>
          <a:prstGeom prst="rect">
            <a:avLst/>
          </a:prstGeom>
        </p:spPr>
        <p:txBody>
          <a:bodyPr vert="horz" wrap="square" lIns="0" tIns="71755" rIns="0" bIns="0" rtlCol="0">
            <a:spAutoFit/>
          </a:bodyPr>
          <a:lstStyle/>
          <a:p>
            <a:pPr>
              <a:lnSpc>
                <a:spcPct val="100000"/>
              </a:lnSpc>
              <a:spcBef>
                <a:spcPts val="20"/>
              </a:spcBef>
            </a:pPr>
            <a:endParaRPr sz="900" dirty="0">
              <a:latin typeface="IPAexGothic"/>
              <a:cs typeface="IPAexGothic"/>
            </a:endParaRPr>
          </a:p>
          <a:p>
            <a:pPr marL="48895">
              <a:lnSpc>
                <a:spcPct val="100000"/>
              </a:lnSpc>
            </a:pPr>
            <a:r>
              <a:rPr sz="900" spc="25" dirty="0">
                <a:solidFill>
                  <a:srgbClr val="334E7E"/>
                </a:solidFill>
                <a:latin typeface="IPAexGothic"/>
                <a:cs typeface="IPAexGothic"/>
              </a:rPr>
              <a:t>＜お客様情報のお取り扱いについて＞</a:t>
            </a:r>
            <a:endParaRPr sz="900" dirty="0">
              <a:latin typeface="IPAexGothic"/>
              <a:cs typeface="IPAexGothic"/>
            </a:endParaRPr>
          </a:p>
          <a:p>
            <a:pPr marL="48895" marR="5080">
              <a:lnSpc>
                <a:spcPct val="122200"/>
              </a:lnSpc>
            </a:pPr>
            <a:r>
              <a:rPr sz="900" spc="25" dirty="0">
                <a:solidFill>
                  <a:srgbClr val="334E7E"/>
                </a:solidFill>
                <a:latin typeface="IPAexGothic"/>
                <a:cs typeface="IPAexGothic"/>
              </a:rPr>
              <a:t>ご記入いただきました内容は、あいおいニッセイ同和損害保険株式会社（関連会</a:t>
            </a:r>
            <a:r>
              <a:rPr sz="900" spc="-80" dirty="0">
                <a:solidFill>
                  <a:srgbClr val="334E7E"/>
                </a:solidFill>
                <a:latin typeface="IPAexGothic"/>
                <a:cs typeface="IPAexGothic"/>
              </a:rPr>
              <a:t>社・</a:t>
            </a:r>
            <a:r>
              <a:rPr sz="900" spc="25" dirty="0">
                <a:solidFill>
                  <a:srgbClr val="334E7E"/>
                </a:solidFill>
                <a:latin typeface="IPAexGothic"/>
                <a:cs typeface="IPAexGothic"/>
              </a:rPr>
              <a:t>提携会</a:t>
            </a:r>
            <a:r>
              <a:rPr sz="900" spc="-80" dirty="0">
                <a:solidFill>
                  <a:srgbClr val="334E7E"/>
                </a:solidFill>
                <a:latin typeface="IPAexGothic"/>
                <a:cs typeface="IPAexGothic"/>
              </a:rPr>
              <a:t>社・</a:t>
            </a:r>
            <a:r>
              <a:rPr sz="900" spc="25" dirty="0">
                <a:solidFill>
                  <a:srgbClr val="334E7E"/>
                </a:solidFill>
                <a:latin typeface="IPAexGothic"/>
                <a:cs typeface="IPAexGothic"/>
              </a:rPr>
              <a:t>代理</a:t>
            </a:r>
            <a:r>
              <a:rPr sz="900" spc="-80" dirty="0">
                <a:solidFill>
                  <a:srgbClr val="334E7E"/>
                </a:solidFill>
                <a:latin typeface="IPAexGothic"/>
                <a:cs typeface="IPAexGothic"/>
              </a:rPr>
              <a:t>店・</a:t>
            </a:r>
            <a:r>
              <a:rPr sz="900" spc="25" dirty="0">
                <a:solidFill>
                  <a:srgbClr val="334E7E"/>
                </a:solidFill>
                <a:latin typeface="IPAexGothic"/>
                <a:cs typeface="IPAexGothic"/>
              </a:rPr>
              <a:t>扱者含む）からの各種商</a:t>
            </a:r>
            <a:r>
              <a:rPr sz="900" spc="-30" dirty="0">
                <a:solidFill>
                  <a:srgbClr val="334E7E"/>
                </a:solidFill>
                <a:latin typeface="IPAexGothic"/>
                <a:cs typeface="IPAexGothic"/>
              </a:rPr>
              <a:t>品</a:t>
            </a:r>
            <a:r>
              <a:rPr sz="900" spc="25" dirty="0">
                <a:solidFill>
                  <a:srgbClr val="334E7E"/>
                </a:solidFill>
                <a:latin typeface="IPAexGothic"/>
                <a:cs typeface="IPAexGothic"/>
              </a:rPr>
              <a:t>・サービスのご案内、及び各種情報提供・運営管理に活用させていただきますのでご了承ください</a:t>
            </a:r>
            <a:r>
              <a:rPr sz="750" spc="25" dirty="0">
                <a:solidFill>
                  <a:srgbClr val="334E7E"/>
                </a:solidFill>
                <a:latin typeface="IPAexGothic"/>
                <a:cs typeface="IPAexGothic"/>
              </a:rPr>
              <a:t>。</a:t>
            </a:r>
            <a:endParaRPr sz="750" dirty="0">
              <a:latin typeface="IPAexGothic"/>
              <a:cs typeface="IPAexGothic"/>
            </a:endParaRPr>
          </a:p>
        </p:txBody>
      </p:sp>
      <p:graphicFrame>
        <p:nvGraphicFramePr>
          <p:cNvPr id="1136" name="表 1"/>
          <p:cNvGraphicFramePr>
            <a:graphicFrameLocks noGrp="1"/>
          </p:cNvGraphicFramePr>
          <p:nvPr>
            <p:extLst>
              <p:ext uri="{D42A27DB-BD31-4B8C-83A1-F6EECF244321}">
                <p14:modId xmlns:p14="http://schemas.microsoft.com/office/powerpoint/2010/main" val="978049400"/>
              </p:ext>
            </p:extLst>
          </p:nvPr>
        </p:nvGraphicFramePr>
        <p:xfrm>
          <a:off x="195584" y="147500"/>
          <a:ext cx="7084174" cy="7470857"/>
        </p:xfrm>
        <a:graphic>
          <a:graphicData uri="http://schemas.openxmlformats.org/drawingml/2006/table">
            <a:tbl>
              <a:tblPr firstRow="1" bandRow="1">
                <a:tableStyleId>{7DF18680-E054-41AD-8BC1-D1AEF772440D}</a:tableStyleId>
              </a:tblPr>
              <a:tblGrid>
                <a:gridCol w="1747846">
                  <a:extLst>
                    <a:ext uri="{9D8B030D-6E8A-4147-A177-3AD203B41FA5}"/>
                  </a:extLst>
                </a:gridCol>
                <a:gridCol w="5336328">
                  <a:extLst>
                    <a:ext uri="{9D8B030D-6E8A-4147-A177-3AD203B41FA5}"/>
                  </a:extLst>
                </a:gridCol>
              </a:tblGrid>
              <a:tr h="340466">
                <a:tc gridSpan="2">
                  <a:txBody>
                    <a:bodyPr/>
                    <a:lstStyle/>
                    <a:p>
                      <a:pPr algn="ctr"/>
                      <a:r>
                        <a:rPr kumimoji="1" lang="en-US" altLang="ja-JP" sz="1600" dirty="0">
                          <a:latin typeface="Meiryo UI" panose="020B0604030504040204" pitchFamily="50" charset="-128"/>
                          <a:ea typeface="Meiryo UI" panose="020B0604030504040204" pitchFamily="50" charset="-128"/>
                        </a:rPr>
                        <a:t>【ZOOM</a:t>
                      </a:r>
                      <a:r>
                        <a:rPr kumimoji="1" lang="ja-JP" altLang="en-US" sz="1600" dirty="0">
                          <a:latin typeface="Meiryo UI" panose="020B0604030504040204" pitchFamily="50" charset="-128"/>
                          <a:ea typeface="Meiryo UI" panose="020B0604030504040204" pitchFamily="50" charset="-128"/>
                        </a:rPr>
                        <a:t>登録フォームよりお申込みください</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　</a:t>
                      </a:r>
                      <a:endParaRPr kumimoji="1" lang="ja-JP" altLang="en-US" sz="1600" u="sng"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extLst>
                  <a:ext uri="{0D108BD9-81ED-4DB2-BD59-A6C34878D82A}"/>
                </a:extLst>
              </a:tr>
              <a:tr h="841914">
                <a:tc>
                  <a:txBody>
                    <a:bodyPr/>
                    <a:lstStyle/>
                    <a:p>
                      <a:pPr algn="ct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26</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入所施設</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風水害（基礎）</a:t>
                      </a:r>
                    </a:p>
                  </a:txBody>
                  <a:tcPr anchor="ctr"/>
                </a:tc>
                <a:tc>
                  <a:txBody>
                    <a:bodyPr/>
                    <a:lstStyle/>
                    <a:p>
                      <a:endParaRPr kumimoji="1" lang="ja-JP" altLang="en-US" dirty="0"/>
                    </a:p>
                  </a:txBody>
                  <a:tcPr/>
                </a:tc>
                <a:extLst>
                  <a:ext uri="{0D108BD9-81ED-4DB2-BD59-A6C34878D82A}"/>
                </a:extLst>
              </a:tr>
              <a:tr h="1064967">
                <a:tc rowSpan="2">
                  <a:txBody>
                    <a:bodyPr/>
                    <a:lstStyle/>
                    <a:p>
                      <a:pPr marL="0" marR="0" lvl="0" indent="0" algn="ctr" defTabSz="995507"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24</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pPr marL="0" marR="0" lvl="0" indent="0" algn="ctr" defTabSz="9955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通所・訪問</a:t>
                      </a:r>
                      <a:endParaRPr kumimoji="1" lang="en-US" altLang="ja-JP" sz="1200" dirty="0">
                        <a:latin typeface="Meiryo UI" panose="020B0604030504040204" pitchFamily="50" charset="-128"/>
                        <a:ea typeface="Meiryo UI" panose="020B0604030504040204" pitchFamily="50" charset="-128"/>
                      </a:endParaRPr>
                    </a:p>
                    <a:p>
                      <a:pPr marL="0" marR="0" lvl="0" indent="0" algn="ctr" defTabSz="9955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風水害（基礎）</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dirty="0"/>
                    </a:p>
                  </a:txBody>
                  <a:tcPr/>
                </a:tc>
                <a:extLst>
                  <a:ext uri="{0D108BD9-81ED-4DB2-BD59-A6C34878D82A}"/>
                </a:extLst>
              </a:tr>
              <a:tr h="836200">
                <a:tc vMerge="1">
                  <a:txBody>
                    <a:bodyPr/>
                    <a:lstStyle/>
                    <a:p>
                      <a:pPr algn="ctr"/>
                      <a:endParaRPr kumimoji="1" lang="ja-JP" altLang="en-US" dirty="0"/>
                    </a:p>
                  </a:txBody>
                  <a:tcPr anchor="ctr"/>
                </a:tc>
                <a:tc>
                  <a:txBody>
                    <a:bodyPr/>
                    <a:lstStyle/>
                    <a:p>
                      <a:endParaRPr kumimoji="1" lang="ja-JP" altLang="en-US" sz="1400" dirty="0"/>
                    </a:p>
                  </a:txBody>
                  <a:tcPr/>
                </a:tc>
                <a:extLst>
                  <a:ext uri="{0D108BD9-81ED-4DB2-BD59-A6C34878D82A}"/>
                </a:extLst>
              </a:tr>
              <a:tr h="950584">
                <a:tc>
                  <a:txBody>
                    <a:bodyPr/>
                    <a:lstStyle/>
                    <a:p>
                      <a:pPr algn="ct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全事業所</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訓練対策</a:t>
                      </a:r>
                    </a:p>
                  </a:txBody>
                  <a:tcPr anchor="ctr"/>
                </a:tc>
                <a:tc>
                  <a:txBody>
                    <a:bodyPr/>
                    <a:lstStyle/>
                    <a:p>
                      <a:endParaRPr kumimoji="1" lang="ja-JP" altLang="en-US" sz="1400" dirty="0"/>
                    </a:p>
                  </a:txBody>
                  <a:tcPr/>
                </a:tc>
                <a:extLst>
                  <a:ext uri="{0D108BD9-81ED-4DB2-BD59-A6C34878D82A}"/>
                </a:extLst>
              </a:tr>
              <a:tr h="877462">
                <a:tc rowSpan="2">
                  <a:txBody>
                    <a:bodyPr/>
                    <a:lstStyle/>
                    <a:p>
                      <a:pPr marL="0" marR="0" lvl="0" indent="0" algn="ctr" defTabSz="995507"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19</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pPr marL="0" marR="0" lvl="0" indent="0" algn="ctr" defTabSz="9955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地震（基礎）</a:t>
                      </a:r>
                    </a:p>
                  </a:txBody>
                  <a:tcPr anchor="ctr"/>
                </a:tc>
                <a:tc>
                  <a:txBody>
                    <a:bodyPr/>
                    <a:lstStyle/>
                    <a:p>
                      <a:endParaRPr kumimoji="1" lang="ja-JP" altLang="en-US" sz="1400" dirty="0"/>
                    </a:p>
                  </a:txBody>
                  <a:tcPr/>
                </a:tc>
                <a:extLst>
                  <a:ext uri="{0D108BD9-81ED-4DB2-BD59-A6C34878D82A}"/>
                </a:extLst>
              </a:tr>
              <a:tr h="877462">
                <a:tc vMerge="1">
                  <a:txBody>
                    <a:bodyPr/>
                    <a:lstStyle/>
                    <a:p>
                      <a:pPr algn="ctr"/>
                      <a:endParaRPr kumimoji="1" lang="ja-JP" altLang="en-US" dirty="0"/>
                    </a:p>
                  </a:txBody>
                  <a:tcPr anchor="ctr"/>
                </a:tc>
                <a:tc>
                  <a:txBody>
                    <a:bodyPr/>
                    <a:lstStyle/>
                    <a:p>
                      <a:endParaRPr kumimoji="1" lang="ja-JP" altLang="en-US" sz="1400" dirty="0"/>
                    </a:p>
                  </a:txBody>
                  <a:tcPr/>
                </a:tc>
                <a:extLst>
                  <a:ext uri="{0D108BD9-81ED-4DB2-BD59-A6C34878D82A}"/>
                </a:extLst>
              </a:tr>
              <a:tr h="908693">
                <a:tc>
                  <a:txBody>
                    <a:bodyPr/>
                    <a:lstStyle/>
                    <a:p>
                      <a:pPr marL="0" marR="0" lvl="0" indent="0" algn="ctr" defTabSz="995507"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8</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25</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pPr marL="0" marR="0" lvl="0" indent="0" algn="ctr" defTabSz="9955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入所施設</a:t>
                      </a:r>
                      <a:endParaRPr kumimoji="1" lang="en-US" altLang="ja-JP" sz="1200" dirty="0">
                        <a:latin typeface="Meiryo UI" panose="020B0604030504040204" pitchFamily="50" charset="-128"/>
                        <a:ea typeface="Meiryo UI" panose="020B0604030504040204" pitchFamily="50" charset="-128"/>
                      </a:endParaRPr>
                    </a:p>
                    <a:p>
                      <a:pPr marL="0" marR="0" lvl="0" indent="0" algn="ctr" defTabSz="9955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感染症（基礎）</a:t>
                      </a:r>
                    </a:p>
                  </a:txBody>
                  <a:tcPr anchor="ctr"/>
                </a:tc>
                <a:tc>
                  <a:txBody>
                    <a:bodyPr/>
                    <a:lstStyle/>
                    <a:p>
                      <a:endParaRPr kumimoji="1" lang="ja-JP" altLang="en-US" sz="1400" dirty="0"/>
                    </a:p>
                  </a:txBody>
                  <a:tcPr/>
                </a:tc>
                <a:extLst>
                  <a:ext uri="{0D108BD9-81ED-4DB2-BD59-A6C34878D82A}"/>
                </a:extLst>
              </a:tr>
              <a:tr h="773109">
                <a:tc>
                  <a:txBody>
                    <a:bodyPr/>
                    <a:lstStyle/>
                    <a:p>
                      <a:pPr marL="0" marR="0" lvl="0" indent="0" algn="ctr" defTabSz="995507"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9</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pPr marL="0" marR="0" lvl="0" indent="0" algn="ctr" defTabSz="9955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通所・訪問</a:t>
                      </a:r>
                      <a:endParaRPr kumimoji="1" lang="en-US" altLang="ja-JP" sz="1200" dirty="0">
                        <a:latin typeface="Meiryo UI" panose="020B0604030504040204" pitchFamily="50" charset="-128"/>
                        <a:ea typeface="Meiryo UI" panose="020B0604030504040204" pitchFamily="50" charset="-128"/>
                      </a:endParaRPr>
                    </a:p>
                    <a:p>
                      <a:pPr marL="0" marR="0" lvl="0" indent="0" algn="ctr" defTabSz="9955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感染症（基礎）</a:t>
                      </a:r>
                    </a:p>
                  </a:txBody>
                  <a:tcPr anchor="ctr"/>
                </a:tc>
                <a:tc>
                  <a:txBody>
                    <a:bodyPr/>
                    <a:lstStyle/>
                    <a:p>
                      <a:endParaRPr kumimoji="1" lang="ja-JP" altLang="en-US" sz="1400" dirty="0"/>
                    </a:p>
                  </a:txBody>
                  <a:tcPr/>
                </a:tc>
                <a:extLst>
                  <a:ext uri="{0D108BD9-81ED-4DB2-BD59-A6C34878D82A}"/>
                </a:extLst>
              </a:tr>
            </a:tbl>
          </a:graphicData>
        </a:graphic>
      </p:graphicFrame>
      <p:sp>
        <p:nvSpPr>
          <p:cNvPr id="1137" name="正方形/長方形 5"/>
          <p:cNvSpPr/>
          <p:nvPr/>
        </p:nvSpPr>
        <p:spPr>
          <a:xfrm>
            <a:off x="2142799" y="691393"/>
            <a:ext cx="3930020" cy="461665"/>
          </a:xfrm>
          <a:prstGeom prst="rect">
            <a:avLst/>
          </a:prstGeom>
        </p:spPr>
        <p:txBody>
          <a:bodyPr wrap="square">
            <a:spAutoFit/>
          </a:bodyPr>
          <a:lstStyle/>
          <a:p>
            <a:r>
              <a:rPr lang="en-US" altLang="ja-JP" sz="1200" dirty="0">
                <a:hlinkClick r:id="rId2"/>
              </a:rPr>
              <a:t>https://zoom.us/webinar/register/WN_SyuJy6jrSfC3IseFIeJG-w</a:t>
            </a:r>
            <a:r>
              <a:rPr lang="en-US" altLang="ja-JP" sz="1200" dirty="0"/>
              <a:t> </a:t>
            </a:r>
            <a:endParaRPr lang="ja-JP" altLang="en-US" sz="1200" dirty="0"/>
          </a:p>
        </p:txBody>
      </p:sp>
      <p:sp>
        <p:nvSpPr>
          <p:cNvPr id="1138" name="正方形/長方形 6"/>
          <p:cNvSpPr/>
          <p:nvPr/>
        </p:nvSpPr>
        <p:spPr>
          <a:xfrm>
            <a:off x="3565400" y="1714217"/>
            <a:ext cx="3714357" cy="461665"/>
          </a:xfrm>
          <a:prstGeom prst="rect">
            <a:avLst/>
          </a:prstGeom>
        </p:spPr>
        <p:txBody>
          <a:bodyPr wrap="square">
            <a:spAutoFit/>
          </a:bodyPr>
          <a:lstStyle/>
          <a:p>
            <a:r>
              <a:rPr lang="en-US" altLang="ja-JP" sz="1200" dirty="0">
                <a:hlinkClick r:id="rId3"/>
              </a:rPr>
              <a:t>https://zoom.us/webinar/register/WN_tDKxM5kJQlu4dtHld7zyeA</a:t>
            </a:r>
            <a:r>
              <a:rPr lang="en-US" altLang="ja-JP" sz="1200" dirty="0"/>
              <a:t> </a:t>
            </a:r>
            <a:endParaRPr lang="ja-JP" altLang="en-US" sz="1200" dirty="0"/>
          </a:p>
        </p:txBody>
      </p:sp>
      <p:sp>
        <p:nvSpPr>
          <p:cNvPr id="1139" name="テキスト ボックス 15"/>
          <p:cNvSpPr txBox="1"/>
          <p:nvPr/>
        </p:nvSpPr>
        <p:spPr>
          <a:xfrm>
            <a:off x="293445" y="7921031"/>
            <a:ext cx="4770782"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＊申込</a:t>
            </a:r>
            <a:r>
              <a:rPr kumimoji="1" lang="en-US" altLang="ja-JP" sz="1400" dirty="0">
                <a:latin typeface="Meiryo UI" panose="020B0604030504040204" pitchFamily="50" charset="-128"/>
                <a:ea typeface="Meiryo UI" panose="020B0604030504040204" pitchFamily="50" charset="-128"/>
              </a:rPr>
              <a:t>CD</a:t>
            </a:r>
            <a:r>
              <a:rPr kumimoji="1" lang="ja-JP" altLang="en-US" sz="1400" dirty="0">
                <a:latin typeface="Meiryo UI" panose="020B0604030504040204" pitchFamily="50" charset="-128"/>
                <a:ea typeface="Meiryo UI" panose="020B0604030504040204" pitchFamily="50" charset="-128"/>
              </a:rPr>
              <a:t>欄へは　　</a:t>
            </a:r>
            <a:r>
              <a:rPr kumimoji="1" lang="en-US" altLang="ja-JP" sz="1400" dirty="0" smtClean="0">
                <a:solidFill>
                  <a:srgbClr val="FF0000"/>
                </a:solidFill>
                <a:latin typeface="Meiryo UI" panose="020B0604030504040204" pitchFamily="50" charset="-128"/>
                <a:ea typeface="Meiryo UI" panose="020B0604030504040204" pitchFamily="50" charset="-128"/>
              </a:rPr>
              <a:t>RPG</a:t>
            </a:r>
            <a:r>
              <a:rPr kumimoji="1" lang="ja-JP" altLang="en-US" sz="1400" dirty="0">
                <a:latin typeface="Meiryo UI" panose="020B0604030504040204" pitchFamily="50" charset="-128"/>
                <a:ea typeface="Meiryo UI" panose="020B0604030504040204" pitchFamily="50" charset="-128"/>
              </a:rPr>
              <a:t>　と入力下さい　　　　　　　</a:t>
            </a:r>
            <a:endParaRPr lang="ja-JP" altLang="en-US" sz="1400" dirty="0"/>
          </a:p>
        </p:txBody>
      </p:sp>
      <p:sp>
        <p:nvSpPr>
          <p:cNvPr id="1140" name="テキスト ボックス 16"/>
          <p:cNvSpPr txBox="1"/>
          <p:nvPr/>
        </p:nvSpPr>
        <p:spPr>
          <a:xfrm>
            <a:off x="295378" y="7618358"/>
            <a:ext cx="6725258" cy="306748"/>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＊必要事項をご入力いただき、最後に「登録」をお願いいたします。　　　　</a:t>
            </a:r>
            <a:endParaRPr lang="ja-JP" altLang="en-US" sz="1400" dirty="0"/>
          </a:p>
        </p:txBody>
      </p:sp>
      <p:sp>
        <p:nvSpPr>
          <p:cNvPr id="1141" name="テキスト ボックス 17"/>
          <p:cNvSpPr txBox="1"/>
          <p:nvPr/>
        </p:nvSpPr>
        <p:spPr>
          <a:xfrm>
            <a:off x="290231" y="8262704"/>
            <a:ext cx="5569151"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＊登録後、</a:t>
            </a:r>
            <a:r>
              <a:rPr kumimoji="1" lang="en-US" altLang="ja-JP" sz="1400" dirty="0">
                <a:latin typeface="Meiryo UI" panose="020B0604030504040204" pitchFamily="50" charset="-128"/>
                <a:ea typeface="Meiryo UI" panose="020B0604030504040204" pitchFamily="50" charset="-128"/>
              </a:rPr>
              <a:t>ZOOM</a:t>
            </a:r>
            <a:r>
              <a:rPr kumimoji="1" lang="ja-JP" altLang="en-US" sz="1400" dirty="0">
                <a:latin typeface="Meiryo UI" panose="020B0604030504040204" pitchFamily="50" charset="-128"/>
                <a:ea typeface="Meiryo UI" panose="020B0604030504040204" pitchFamily="50" charset="-128"/>
              </a:rPr>
              <a:t>システムから招待のメールが届きましたら登録完了です</a:t>
            </a:r>
            <a:endParaRPr lang="ja-JP" altLang="en-US" sz="1400" dirty="0"/>
          </a:p>
        </p:txBody>
      </p:sp>
      <p:sp>
        <p:nvSpPr>
          <p:cNvPr id="1142" name="テキスト ボックス 18"/>
          <p:cNvSpPr txBox="1"/>
          <p:nvPr/>
        </p:nvSpPr>
        <p:spPr>
          <a:xfrm>
            <a:off x="3551300" y="1383879"/>
            <a:ext cx="1481294" cy="306748"/>
          </a:xfrm>
          <a:prstGeom prst="rect">
            <a:avLst/>
          </a:prstGeom>
          <a:noFill/>
        </p:spPr>
        <p:txBody>
          <a:bodyPr wrap="square">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訪問事業所</a:t>
            </a:r>
            <a:r>
              <a:rPr kumimoji="1" lang="en-US" altLang="ja-JP" sz="1400" dirty="0">
                <a:latin typeface="Meiryo UI" panose="020B0604030504040204" pitchFamily="50" charset="-128"/>
                <a:ea typeface="Meiryo UI" panose="020B0604030504040204" pitchFamily="50" charset="-128"/>
              </a:rPr>
              <a:t>】</a:t>
            </a:r>
            <a:endParaRPr lang="ja-JP" altLang="en-US" sz="1400" dirty="0"/>
          </a:p>
        </p:txBody>
      </p:sp>
      <p:sp>
        <p:nvSpPr>
          <p:cNvPr id="1143" name="テキスト ボックス 19"/>
          <p:cNvSpPr txBox="1"/>
          <p:nvPr/>
        </p:nvSpPr>
        <p:spPr>
          <a:xfrm>
            <a:off x="2105251" y="2391991"/>
            <a:ext cx="1481294" cy="307777"/>
          </a:xfrm>
          <a:prstGeom prst="rect">
            <a:avLst/>
          </a:prstGeom>
          <a:noFill/>
        </p:spPr>
        <p:txBody>
          <a:bodyPr wrap="square">
            <a:spAutoFit/>
          </a:bodyPr>
          <a:lstStyle/>
          <a:p>
            <a:r>
              <a:rPr kumimoji="1"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通所</a:t>
            </a:r>
            <a:r>
              <a:rPr kumimoji="1" lang="ja-JP" altLang="en-US" sz="1400" dirty="0">
                <a:latin typeface="Meiryo UI" panose="020B0604030504040204" pitchFamily="50" charset="-128"/>
                <a:ea typeface="Meiryo UI" panose="020B0604030504040204" pitchFamily="50" charset="-128"/>
              </a:rPr>
              <a:t>事業所</a:t>
            </a:r>
            <a:r>
              <a:rPr kumimoji="1" lang="en-US" altLang="ja-JP" sz="1400" dirty="0">
                <a:latin typeface="Meiryo UI" panose="020B0604030504040204" pitchFamily="50" charset="-128"/>
                <a:ea typeface="Meiryo UI" panose="020B0604030504040204" pitchFamily="50" charset="-128"/>
              </a:rPr>
              <a:t>】</a:t>
            </a:r>
            <a:endParaRPr lang="ja-JP" altLang="en-US" sz="1400" dirty="0"/>
          </a:p>
        </p:txBody>
      </p:sp>
      <p:pic>
        <p:nvPicPr>
          <p:cNvPr id="1144" name="図 21"/>
          <p:cNvPicPr>
            <a:picLocks noChangeAspect="1"/>
          </p:cNvPicPr>
          <p:nvPr/>
        </p:nvPicPr>
        <p:blipFill>
          <a:blip r:embed="rId4"/>
          <a:stretch>
            <a:fillRect/>
          </a:stretch>
        </p:blipFill>
        <p:spPr>
          <a:xfrm>
            <a:off x="6272788" y="536959"/>
            <a:ext cx="877980" cy="857750"/>
          </a:xfrm>
          <a:prstGeom prst="rect">
            <a:avLst/>
          </a:prstGeom>
        </p:spPr>
      </p:pic>
      <p:pic>
        <p:nvPicPr>
          <p:cNvPr id="1145" name="図 23"/>
          <p:cNvPicPr>
            <a:picLocks noChangeAspect="1"/>
          </p:cNvPicPr>
          <p:nvPr/>
        </p:nvPicPr>
        <p:blipFill>
          <a:blip r:embed="rId5"/>
          <a:stretch>
            <a:fillRect/>
          </a:stretch>
        </p:blipFill>
        <p:spPr>
          <a:xfrm>
            <a:off x="2169125" y="1401482"/>
            <a:ext cx="877071" cy="906307"/>
          </a:xfrm>
          <a:prstGeom prst="rect">
            <a:avLst/>
          </a:prstGeom>
        </p:spPr>
      </p:pic>
      <p:sp>
        <p:nvSpPr>
          <p:cNvPr id="1146" name="テキスト ボックス 25"/>
          <p:cNvSpPr txBox="1"/>
          <p:nvPr/>
        </p:nvSpPr>
        <p:spPr>
          <a:xfrm>
            <a:off x="2105251" y="2644378"/>
            <a:ext cx="3754131" cy="461665"/>
          </a:xfrm>
          <a:prstGeom prst="rect">
            <a:avLst/>
          </a:prstGeom>
          <a:noFill/>
        </p:spPr>
        <p:txBody>
          <a:bodyPr wrap="square">
            <a:spAutoFit/>
          </a:bodyPr>
          <a:lstStyle/>
          <a:p>
            <a:r>
              <a:rPr kumimoji="1" lang="en-US" altLang="ja-JP" sz="1200" dirty="0">
                <a:hlinkClick r:id="rId6"/>
              </a:rPr>
              <a:t>https://zoom.us/webinar/register/WN_6FSWxUgORoqruth5y6m_HA</a:t>
            </a:r>
            <a:r>
              <a:rPr kumimoji="1" lang="ja-JP" altLang="en-US" sz="1200" dirty="0"/>
              <a:t>　</a:t>
            </a:r>
          </a:p>
        </p:txBody>
      </p:sp>
      <p:pic>
        <p:nvPicPr>
          <p:cNvPr id="1147" name="図 27"/>
          <p:cNvPicPr>
            <a:picLocks noChangeAspect="1"/>
          </p:cNvPicPr>
          <p:nvPr/>
        </p:nvPicPr>
        <p:blipFill>
          <a:blip r:embed="rId7"/>
          <a:stretch>
            <a:fillRect/>
          </a:stretch>
        </p:blipFill>
        <p:spPr>
          <a:xfrm>
            <a:off x="6191550" y="2285212"/>
            <a:ext cx="877980" cy="865614"/>
          </a:xfrm>
          <a:prstGeom prst="rect">
            <a:avLst/>
          </a:prstGeom>
        </p:spPr>
      </p:pic>
      <p:sp>
        <p:nvSpPr>
          <p:cNvPr id="1148" name="テキスト ボックス 29"/>
          <p:cNvSpPr txBox="1"/>
          <p:nvPr/>
        </p:nvSpPr>
        <p:spPr>
          <a:xfrm>
            <a:off x="3407225" y="3365076"/>
            <a:ext cx="3577307" cy="461665"/>
          </a:xfrm>
          <a:prstGeom prst="rect">
            <a:avLst/>
          </a:prstGeom>
          <a:noFill/>
        </p:spPr>
        <p:txBody>
          <a:bodyPr wrap="square">
            <a:spAutoFit/>
          </a:bodyPr>
          <a:lstStyle/>
          <a:p>
            <a:r>
              <a:rPr kumimoji="1" lang="en-US" altLang="ja-JP" sz="1200" dirty="0">
                <a:hlinkClick r:id="rId8"/>
              </a:rPr>
              <a:t>https://zoom.us/webinar/register/WN_bdsVqxB1QomNegwEqPGWxQ</a:t>
            </a:r>
            <a:r>
              <a:rPr kumimoji="1" lang="ja-JP" altLang="en-US" sz="1200" dirty="0"/>
              <a:t>　</a:t>
            </a:r>
          </a:p>
        </p:txBody>
      </p:sp>
      <p:pic>
        <p:nvPicPr>
          <p:cNvPr id="1149" name="図 31"/>
          <p:cNvPicPr>
            <a:picLocks noChangeAspect="1"/>
          </p:cNvPicPr>
          <p:nvPr/>
        </p:nvPicPr>
        <p:blipFill>
          <a:blip r:embed="rId9"/>
          <a:stretch>
            <a:fillRect/>
          </a:stretch>
        </p:blipFill>
        <p:spPr>
          <a:xfrm>
            <a:off x="2210842" y="3177850"/>
            <a:ext cx="849050" cy="874023"/>
          </a:xfrm>
          <a:prstGeom prst="rect">
            <a:avLst/>
          </a:prstGeom>
        </p:spPr>
      </p:pic>
      <p:sp>
        <p:nvSpPr>
          <p:cNvPr id="1150" name="テキスト ボックス 33"/>
          <p:cNvSpPr txBox="1"/>
          <p:nvPr/>
        </p:nvSpPr>
        <p:spPr>
          <a:xfrm>
            <a:off x="2097389" y="4494569"/>
            <a:ext cx="3902533" cy="461665"/>
          </a:xfrm>
          <a:prstGeom prst="rect">
            <a:avLst/>
          </a:prstGeom>
          <a:noFill/>
        </p:spPr>
        <p:txBody>
          <a:bodyPr wrap="square">
            <a:spAutoFit/>
          </a:bodyPr>
          <a:lstStyle/>
          <a:p>
            <a:r>
              <a:rPr kumimoji="1" lang="en-US" altLang="ja-JP" sz="1200" dirty="0">
                <a:hlinkClick r:id="rId10"/>
              </a:rPr>
              <a:t>https://zoom.us/webinar/register/WN_h2YuZ_A7Th2YwHV4Vi1jRg</a:t>
            </a:r>
            <a:r>
              <a:rPr kumimoji="1" lang="ja-JP" altLang="en-US" sz="1200" dirty="0"/>
              <a:t>　</a:t>
            </a:r>
          </a:p>
        </p:txBody>
      </p:sp>
      <p:sp>
        <p:nvSpPr>
          <p:cNvPr id="1151" name="テキスト ボックス 34"/>
          <p:cNvSpPr txBox="1"/>
          <p:nvPr/>
        </p:nvSpPr>
        <p:spPr>
          <a:xfrm>
            <a:off x="2129927" y="4206287"/>
            <a:ext cx="1867521" cy="307777"/>
          </a:xfrm>
          <a:prstGeom prst="rect">
            <a:avLst/>
          </a:prstGeom>
          <a:noFill/>
        </p:spPr>
        <p:txBody>
          <a:bodyPr wrap="square">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通所・</a:t>
            </a:r>
            <a:r>
              <a:rPr kumimoji="1" lang="ja-JP" altLang="en-US" sz="1400" dirty="0">
                <a:latin typeface="Meiryo UI" panose="020B0604030504040204" pitchFamily="50" charset="-128"/>
                <a:ea typeface="Meiryo UI" panose="020B0604030504040204" pitchFamily="50" charset="-128"/>
              </a:rPr>
              <a:t>訪問事業所</a:t>
            </a:r>
            <a:r>
              <a:rPr kumimoji="1" lang="en-US" altLang="ja-JP" sz="1400" dirty="0">
                <a:latin typeface="Meiryo UI" panose="020B0604030504040204" pitchFamily="50" charset="-128"/>
                <a:ea typeface="Meiryo UI" panose="020B0604030504040204" pitchFamily="50" charset="-128"/>
              </a:rPr>
              <a:t>】</a:t>
            </a:r>
            <a:endParaRPr lang="ja-JP" altLang="en-US" sz="1400" dirty="0"/>
          </a:p>
        </p:txBody>
      </p:sp>
      <p:pic>
        <p:nvPicPr>
          <p:cNvPr id="1152" name="図 36"/>
          <p:cNvPicPr>
            <a:picLocks noChangeAspect="1"/>
          </p:cNvPicPr>
          <p:nvPr/>
        </p:nvPicPr>
        <p:blipFill>
          <a:blip r:embed="rId11"/>
          <a:stretch>
            <a:fillRect/>
          </a:stretch>
        </p:blipFill>
        <p:spPr>
          <a:xfrm>
            <a:off x="6191550" y="4046226"/>
            <a:ext cx="926874" cy="883764"/>
          </a:xfrm>
          <a:prstGeom prst="rect">
            <a:avLst/>
          </a:prstGeom>
        </p:spPr>
      </p:pic>
      <p:sp>
        <p:nvSpPr>
          <p:cNvPr id="1153" name="テキスト ボックス 38"/>
          <p:cNvSpPr txBox="1"/>
          <p:nvPr/>
        </p:nvSpPr>
        <p:spPr>
          <a:xfrm>
            <a:off x="3719150" y="5319141"/>
            <a:ext cx="3301486" cy="461665"/>
          </a:xfrm>
          <a:prstGeom prst="rect">
            <a:avLst/>
          </a:prstGeom>
          <a:noFill/>
        </p:spPr>
        <p:txBody>
          <a:bodyPr wrap="square">
            <a:spAutoFit/>
          </a:bodyPr>
          <a:lstStyle/>
          <a:p>
            <a:r>
              <a:rPr kumimoji="1" lang="en-US" altLang="ja-JP" sz="1200" dirty="0">
                <a:hlinkClick r:id="rId12"/>
              </a:rPr>
              <a:t>https://zoom.us/webinar/register/WN_3xHznO9lTD-_QpEl1AuN5g</a:t>
            </a:r>
            <a:r>
              <a:rPr kumimoji="1" lang="ja-JP" altLang="en-US" sz="1200" dirty="0"/>
              <a:t>　</a:t>
            </a:r>
          </a:p>
        </p:txBody>
      </p:sp>
      <p:sp>
        <p:nvSpPr>
          <p:cNvPr id="1154" name="テキスト ボックス 39"/>
          <p:cNvSpPr txBox="1"/>
          <p:nvPr/>
        </p:nvSpPr>
        <p:spPr>
          <a:xfrm>
            <a:off x="3719150" y="5056287"/>
            <a:ext cx="1867521" cy="307777"/>
          </a:xfrm>
          <a:prstGeom prst="rect">
            <a:avLst/>
          </a:prstGeom>
          <a:noFill/>
        </p:spPr>
        <p:txBody>
          <a:bodyPr wrap="square">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入所施設</a:t>
            </a:r>
            <a:r>
              <a:rPr kumimoji="1" lang="en-US" altLang="ja-JP" sz="1400" dirty="0">
                <a:latin typeface="Meiryo UI" panose="020B0604030504040204" pitchFamily="50" charset="-128"/>
                <a:ea typeface="Meiryo UI" panose="020B0604030504040204" pitchFamily="50" charset="-128"/>
              </a:rPr>
              <a:t>】</a:t>
            </a:r>
            <a:endParaRPr lang="ja-JP" altLang="en-US" sz="1400" dirty="0"/>
          </a:p>
        </p:txBody>
      </p:sp>
      <p:pic>
        <p:nvPicPr>
          <p:cNvPr id="1155" name="図 41"/>
          <p:cNvPicPr>
            <a:picLocks noChangeAspect="1"/>
          </p:cNvPicPr>
          <p:nvPr/>
        </p:nvPicPr>
        <p:blipFill>
          <a:blip r:embed="rId13"/>
          <a:stretch>
            <a:fillRect/>
          </a:stretch>
        </p:blipFill>
        <p:spPr>
          <a:xfrm>
            <a:off x="2210842" y="5002733"/>
            <a:ext cx="875618" cy="854966"/>
          </a:xfrm>
          <a:prstGeom prst="rect">
            <a:avLst/>
          </a:prstGeom>
        </p:spPr>
      </p:pic>
      <p:sp>
        <p:nvSpPr>
          <p:cNvPr id="1156" name="テキスト ボックス 43"/>
          <p:cNvSpPr txBox="1"/>
          <p:nvPr/>
        </p:nvSpPr>
        <p:spPr>
          <a:xfrm>
            <a:off x="2142799" y="6020894"/>
            <a:ext cx="3301486" cy="461665"/>
          </a:xfrm>
          <a:prstGeom prst="rect">
            <a:avLst/>
          </a:prstGeom>
          <a:noFill/>
        </p:spPr>
        <p:txBody>
          <a:bodyPr wrap="square">
            <a:spAutoFit/>
          </a:bodyPr>
          <a:lstStyle/>
          <a:p>
            <a:r>
              <a:rPr kumimoji="1" lang="en-US" altLang="ja-JP" sz="1200" dirty="0">
                <a:hlinkClick r:id="rId14"/>
              </a:rPr>
              <a:t>https://zoom.us/webinar/register/WN__p1GoyfESim0Kv6XYob5-Q</a:t>
            </a:r>
            <a:r>
              <a:rPr kumimoji="1" lang="ja-JP" altLang="en-US" sz="1200" dirty="0"/>
              <a:t>　</a:t>
            </a:r>
          </a:p>
        </p:txBody>
      </p:sp>
      <p:pic>
        <p:nvPicPr>
          <p:cNvPr id="1157" name="図 45"/>
          <p:cNvPicPr>
            <a:picLocks noChangeAspect="1"/>
          </p:cNvPicPr>
          <p:nvPr/>
        </p:nvPicPr>
        <p:blipFill>
          <a:blip r:embed="rId15"/>
          <a:stretch>
            <a:fillRect/>
          </a:stretch>
        </p:blipFill>
        <p:spPr>
          <a:xfrm>
            <a:off x="6110002" y="5884830"/>
            <a:ext cx="926874" cy="940178"/>
          </a:xfrm>
          <a:prstGeom prst="rect">
            <a:avLst/>
          </a:prstGeom>
        </p:spPr>
      </p:pic>
      <p:sp>
        <p:nvSpPr>
          <p:cNvPr id="1158" name="テキスト ボックス 47"/>
          <p:cNvSpPr txBox="1"/>
          <p:nvPr/>
        </p:nvSpPr>
        <p:spPr>
          <a:xfrm>
            <a:off x="3254414" y="6891669"/>
            <a:ext cx="4067443" cy="461665"/>
          </a:xfrm>
          <a:prstGeom prst="rect">
            <a:avLst/>
          </a:prstGeom>
          <a:noFill/>
        </p:spPr>
        <p:txBody>
          <a:bodyPr wrap="square">
            <a:spAutoFit/>
          </a:bodyPr>
          <a:lstStyle/>
          <a:p>
            <a:r>
              <a:rPr kumimoji="1" lang="en-US" altLang="ja-JP" sz="1200" dirty="0">
                <a:hlinkClick r:id="rId16"/>
              </a:rPr>
              <a:t>https://zoom.us/webinar/register/WN_szuA_usQSNmS4qFZCJQGJw</a:t>
            </a:r>
            <a:r>
              <a:rPr kumimoji="1" lang="ja-JP" altLang="en-US" sz="1200" dirty="0"/>
              <a:t>　</a:t>
            </a:r>
          </a:p>
        </p:txBody>
      </p:sp>
      <p:pic>
        <p:nvPicPr>
          <p:cNvPr id="1159" name="図 49"/>
          <p:cNvPicPr>
            <a:picLocks noChangeAspect="1"/>
          </p:cNvPicPr>
          <p:nvPr/>
        </p:nvPicPr>
        <p:blipFill>
          <a:blip r:embed="rId17"/>
          <a:stretch>
            <a:fillRect/>
          </a:stretch>
        </p:blipFill>
        <p:spPr>
          <a:xfrm>
            <a:off x="2217690" y="6762249"/>
            <a:ext cx="835354" cy="843503"/>
          </a:xfrm>
          <a:prstGeom prst="rect">
            <a:avLst/>
          </a:prstGeom>
        </p:spPr>
      </p:pic>
      <p:sp>
        <p:nvSpPr>
          <p:cNvPr id="1160" name="テキスト ボックス 50"/>
          <p:cNvSpPr txBox="1"/>
          <p:nvPr/>
        </p:nvSpPr>
        <p:spPr>
          <a:xfrm>
            <a:off x="290231" y="8566406"/>
            <a:ext cx="5569151"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月以降の申込開始は</a:t>
            </a: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月ごろを予定しております</a:t>
            </a:r>
            <a:endParaRPr lang="ja-JP" altLang="en-US" sz="1400" dirty="0"/>
          </a:p>
        </p:txBody>
      </p:sp>
    </p:spTree>
    <p:extLst>
      <p:ext uri="{BB962C8B-B14F-4D97-AF65-F5344CB8AC3E}">
        <p14:creationId xmlns:p14="http://schemas.microsoft.com/office/powerpoint/2010/main" val="3207907787"/>
      </p:ext>
    </p:extLst>
  </p:cSld>
  <p:clrMapOvr>
    <a:masterClrMapping/>
  </p:clrMapOvr>
</p:sld>
</file>

<file path=ppt/theme/theme1.xml><?xml version="1.0" encoding="utf-8"?>
<a:theme xmlns:a="http://schemas.openxmlformats.org/drawingml/2006/main" name="Office テーマ">
  <a:themeElements>
    <a:clrScheme name="ユーザー定義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153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xDef>
      <a:spPr>
        <a:custGeom>
          <a:avLst/>
          <a:gdLst/>
          <a:ahLst/>
          <a:cxnLst/>
          <a:rect l="l" t="t" r="r" b="b"/>
          <a:pathLst/>
        </a:custGeom>
        <a:noFill/>
      </a:spPr>
      <a:bodyPr vertOverflow="overflow" horzOverflow="overflow" wrap="square" rtlCol="0">
        <a:spAutoFit/>
      </a:bodyPr>
      <a:lstStyle>
        <a:defPPr algn="just">
          <a:defRPr sz="900" dirty="0" smtClean="0">
            <a:latin typeface="メイリオ"/>
            <a:ea typeface="メイリオ"/>
            <a:cs typeface="メイリオ"/>
          </a:defRPr>
        </a:defPPr>
      </a:lstStyle>
    </a:tx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a:lstStyle/>
      <a:style>
        <a:lnRef idx="1">
          <a:schemeClr val="accent1"/>
        </a:lnRef>
        <a:fillRef idx="3">
          <a:schemeClr val="accent1"/>
        </a:fillRef>
        <a:effectRef idx="2">
          <a:schemeClr val="accent1"/>
        </a:effectRef>
        <a:fontRef idx="minor">
          <a:schemeClr val="lt1"/>
        </a:fontRef>
      </a:style>
    </a:spDef>
    <a:lnDef>
      <a:spPr>
        <a:custGeom>
          <a:avLst/>
          <a:gdLst/>
          <a:ahLst/>
          <a:cxnLst/>
          <a:rect l="l" t="t" r="r" b="b"/>
          <a:pathLst/>
        </a:custGeom>
      </a:spPr>
      <a:bodyPr vertOverflow="overflow" horzOverflow="overflow"/>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vt="http://schemas.openxmlformats.org/officeDocument/2006/docPropsVTypes" xmlns="http://schemas.openxmlformats.org/officeDocument/2006/extended-properties">
  <TotalTime>10403</TotalTime>
  <Words>613</Words>
  <Application>JUST Focus</Application>
  <Paragraphs>139</Paragraph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UDゴシック</vt:lpstr>
      <vt:lpstr>HGP創英角ｺﾞｼｯｸUB</vt:lpstr>
      <vt:lpstr>IPAexGothic</vt:lpstr>
      <vt:lpstr>Meiryo UI</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船井総合研究所</Company>
  <LinksUpToDate>false</LinksUpToDate>
  <SharedDoc>false</SharedDoc>
  <HyperlinksChanged>false</HyperlinksChanged>
  <AppVersion>4.1.7</AppVersion>
  <PresentationFormat>ユーザー設定</PresentationFormat>
  <Slides>2</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スライド 1</dc:title>
  <dc:creator>F1529</dc:creator>
  <cp:lastModifiedBy>449043</cp:lastModifiedBy>
  <cp:lastPrinted>2020-05-20T04:51:36Z</cp:lastPrinted>
  <dcterms:created xsi:type="dcterms:W3CDTF">2010-05-31T06:17:25Z</dcterms:created>
  <dcterms:modified xsi:type="dcterms:W3CDTF">2023-04-10T23:42:03Z</dcterms:modified>
  <cp:revision>629</cp:revision>
</cp:coreProperties>
</file>

<file path=docProps/custom.xml><?xml version="1.0" encoding="utf-8"?>
<Properties xmlns:vt="http://schemas.openxmlformats.org/officeDocument/2006/docPropsVTypes" xmlns="http://schemas.openxmlformats.org/officeDocument/2006/custom-properties"/>
</file>