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6"/>
  </p:notesMasterIdLst>
  <p:handoutMasterIdLst>
    <p:handoutMasterId r:id="rId7"/>
  </p:handoutMasterIdLst>
  <p:sldIdLst>
    <p:sldId id="426" r:id="rId2"/>
    <p:sldId id="427" r:id="rId3"/>
    <p:sldId id="428" r:id="rId4"/>
    <p:sldId id="429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FF99"/>
    <a:srgbClr val="FFCCFF"/>
    <a:srgbClr val="FF9999"/>
    <a:srgbClr val="39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/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/>
    <p:restoredTop sz="95396"/>
  </p:normalViewPr>
  <p:slideViewPr>
    <p:cSldViewPr snapToGrid="0">
      <p:cViewPr>
        <p:scale>
          <a:sx n="66" d="100"/>
          <a:sy n="66" d="100"/>
        </p:scale>
        <p:origin x="-100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81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7A9B-1736-4E2E-84BE-AA9CA4CFC86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42401-0DE0-4784-882D-62D3032D3F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E1B8-DCEB-4CBE-A15E-E8E263367AE2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0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D7A73-93FF-494A-A1EB-57FF1E71A222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0948-E8B0-4C9E-9804-CA85F4310F2E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81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E325-F9E8-49D6-9A02-63A55B3D610F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98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C099-53C6-48C9-B34C-147E7670CDBD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59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5731-1EEF-4A3B-B271-EAA035ABAF76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50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7300-92E9-4969-99B3-B40791CD15FE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8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066A-656C-40B6-A091-36E97544643F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66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615B-810B-41F0-8DC4-F1F864D2AEA2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19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0F7-ECCD-4CB4-AB17-7EBBDE88F09D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14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A4D7-D357-4843-B1F1-618E911DDBAD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8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9671-A82A-4B20-8FFE-49AAD15B49C5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06BF-E05C-4CEA-B32E-26DF03BD7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10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1AA717EC-CBF7-D0B6-A242-1860CD0B1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47" t="11640" r="14446" b="4687"/>
          <a:stretch/>
        </p:blipFill>
        <p:spPr>
          <a:xfrm>
            <a:off x="1175657" y="89208"/>
            <a:ext cx="9506857" cy="660187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A28C59BD-96F7-F9FA-C676-F575698DC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372" y="6415193"/>
            <a:ext cx="4493141" cy="35359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60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6F0E7F7D-2F69-EEB9-8C4D-62A12F6B8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7" t="12275" r="14021" b="4762"/>
          <a:stretch/>
        </p:blipFill>
        <p:spPr>
          <a:xfrm>
            <a:off x="1092459" y="0"/>
            <a:ext cx="10007081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0FC03397-01EE-4870-C797-2C2C5284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115" y="6504401"/>
            <a:ext cx="4493141" cy="35359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83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13311BF5-8D1A-E215-C032-57219F6B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7" t="12063" r="14418" b="5820"/>
          <a:stretch/>
        </p:blipFill>
        <p:spPr>
          <a:xfrm>
            <a:off x="1067389" y="0"/>
            <a:ext cx="9948954" cy="678417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xmlns="" id="{C3A855C2-BC62-560D-40BC-DC6C3888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86" y="6504401"/>
            <a:ext cx="4493141" cy="35359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27306E2E-4638-18B1-2D9F-DD6A3D5EA539}"/>
              </a:ext>
            </a:extLst>
          </p:cNvPr>
          <p:cNvSpPr txBox="1"/>
          <p:nvPr/>
        </p:nvSpPr>
        <p:spPr>
          <a:xfrm>
            <a:off x="6041866" y="4701411"/>
            <a:ext cx="32327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自分でできることはやる。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27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06BF-E05C-4CEA-B32E-26DF03BD79BB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040" r="47413" b="1944"/>
          <a:stretch/>
        </p:blipFill>
        <p:spPr bwMode="auto">
          <a:xfrm>
            <a:off x="1124664" y="0"/>
            <a:ext cx="1005362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C3A855C2-BC62-560D-40BC-DC6C3888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86" y="6504400"/>
            <a:ext cx="4493141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anchor="ctr"/>
      <a:lstStyle>
        <a:defPPr algn="ctr">
          <a:defRPr lang="ja-JP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5471</TotalTime>
  <Words>16</Words>
  <Application>Microsoft Office PowerPoint</Application>
  <PresentationFormat>ユーザー設定</PresentationFormat>
  <Paragraphs>5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令和3年度　高知県サービス管理責任者等実践研修</dc:title>
  <dc:creator>Owner</dc:creator>
  <cp:lastModifiedBy>ioas_user</cp:lastModifiedBy>
  <cp:revision>167</cp:revision>
  <cp:lastPrinted>2021-11-28T08:24:08Z</cp:lastPrinted>
  <dcterms:created xsi:type="dcterms:W3CDTF">2021-11-20T13:54:23Z</dcterms:created>
  <dcterms:modified xsi:type="dcterms:W3CDTF">2022-11-10T06:39:38Z</dcterms:modified>
</cp:coreProperties>
</file>