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&#65279;<?xml version="1.0" encoding="utf-8" standalone="yes"?>
<Relationships xmlns="http://schemas.openxmlformats.org/package/2006/relationships">
  <Relationship Id="rId3" Type="http://schemas.openxmlformats.org/package/2006/relationships/metadata/core-properties" Target="docProps/core.xml" />
  <Relationship Id="rId2" Type="http://schemas.openxmlformats.org/package/2006/relationships/metadata/thumbnail" Target="docProps/thumbnail.jpeg" />
  <Relationship Id="rId1" Type="http://schemas.openxmlformats.org/officeDocument/2006/relationships/officeDocument" Target="ppt/presentation.xml" />
  <Relationship Id="rId4" Type="http://schemas.openxmlformats.org/officeDocument/2006/relationships/extended-properties" Target="docProps/app.xml" />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Lst>
  <p:sldSz cx="9906000" cy="6858000" type="A4"/>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12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showGuides="1">
      <p:cViewPr varScale="1">
        <p:scale>
          <a:sx n="110" d="100"/>
          <a:sy n="110" d="100"/>
        </p:scale>
        <p:origin x="1278" y="108"/>
      </p:cViewPr>
      <p:guideLst>
        <p:guide orient="horz" pos="2160"/>
        <p:guide pos="3120"/>
      </p:guideLst>
    </p:cSldViewPr>
  </p:slideViewPr>
  <p:notesTextViewPr>
    <p:cViewPr>
      <p:scale>
        <a:sx n="1" d="1"/>
        <a:sy n="1" d="1"/>
      </p:scale>
      <p:origin x="0" y="0"/>
    </p:cViewPr>
  </p:notesTextViewPr>
  <p:gridSpacing cx="72008" cy="72008"/>
</p:viewPr>
</file>

<file path=ppt/_rels/presentation.xml.rels>&#65279;<?xml version="1.0" encoding="utf-8" standalone="yes"?>
<Relationships xmlns="http://schemas.openxmlformats.org/package/2006/relationships">
  <Relationship Id="rId3" Type="http://schemas.openxmlformats.org/officeDocument/2006/relationships/presProps" Target="presProps.xml" />
  <Relationship Id="rId7" Type="http://schemas.microsoft.com/office/2016/11/relationships/changesInfo" Target="changesInfos/changesInfo1.xml" />
  <Relationship Id="rId2" Type="http://schemas.openxmlformats.org/officeDocument/2006/relationships/slide" Target="slides/slide1.xml" />
  <Relationship Id="rId1" Type="http://schemas.openxmlformats.org/officeDocument/2006/relationships/slideMaster" Target="slideMasters/slideMaster1.xml" />
  <Relationship Id="rId6" Type="http://schemas.openxmlformats.org/officeDocument/2006/relationships/tableStyles" Target="tableStyles.xml" />
  <Relationship Id="rId5" Type="http://schemas.openxmlformats.org/officeDocument/2006/relationships/theme" Target="theme/theme1.xml" />
  <Relationship Id="rId4" Type="http://schemas.openxmlformats.org/officeDocument/2006/relationships/viewProps" Target="viewProps.xml" />
</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後藤 俊介(GOTOU Shunsuke)" userId="9250e75c-a25a-4d5e-a773-02d98099e1bf" providerId="ADAL" clId="{37584916-B0C9-445B-AE04-0163122A9B92}"/>
    <pc:docChg chg="modSld">
      <pc:chgData name="後藤 俊介(GOTOU Shunsuke)" userId="9250e75c-a25a-4d5e-a773-02d98099e1bf" providerId="ADAL" clId="{37584916-B0C9-445B-AE04-0163122A9B92}" dt="2022-11-30T06:14:11.350" v="46" actId="20577"/>
      <pc:docMkLst>
        <pc:docMk/>
      </pc:docMkLst>
      <pc:sldChg chg="modSp mod">
        <pc:chgData name="後藤 俊介(GOTOU Shunsuke)" userId="9250e75c-a25a-4d5e-a773-02d98099e1bf" providerId="ADAL" clId="{37584916-B0C9-445B-AE04-0163122A9B92}" dt="2022-11-30T06:14:11.350" v="46" actId="20577"/>
        <pc:sldMkLst>
          <pc:docMk/>
          <pc:sldMk cId="1182733775" sldId="256"/>
        </pc:sldMkLst>
        <pc:spChg chg="mod">
          <ac:chgData name="後藤 俊介(GOTOU Shunsuke)" userId="9250e75c-a25a-4d5e-a773-02d98099e1bf" providerId="ADAL" clId="{37584916-B0C9-445B-AE04-0163122A9B92}" dt="2022-11-30T06:13:59.387" v="17" actId="20577"/>
          <ac:spMkLst>
            <pc:docMk/>
            <pc:sldMk cId="1182733775" sldId="256"/>
            <ac:spMk id="8" creationId="{E20960F7-7ED9-4710-B017-4C2C70169910}"/>
          </ac:spMkLst>
        </pc:spChg>
        <pc:spChg chg="mod">
          <ac:chgData name="後藤 俊介(GOTOU Shunsuke)" userId="9250e75c-a25a-4d5e-a773-02d98099e1bf" providerId="ADAL" clId="{37584916-B0C9-445B-AE04-0163122A9B92}" dt="2022-11-30T06:14:11.350" v="46" actId="20577"/>
          <ac:spMkLst>
            <pc:docMk/>
            <pc:sldMk cId="1182733775" sldId="256"/>
            <ac:spMk id="10" creationId="{1E2F14BD-6141-4E2C-B8D0-8D6466C05076}"/>
          </ac:spMkLst>
        </pc:spChg>
      </pc:sldChg>
    </pc:docChg>
  </pc:docChgLst>
</pc:chgInfo>
</file>

<file path=ppt/slideLayouts/_rels/slideLayout1.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10.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11.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2.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3.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4.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5.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6.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7.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8.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9.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7AE39E78-9778-4400-883A-0F8B5CD8963E}" type="datetimeFigureOut">
              <a:rPr kumimoji="1" lang="ja-JP" altLang="en-US" smtClean="0"/>
              <a:t>2022/11/30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D2F8B74-ED8D-4A3F-AB0A-9706A41BB890}" type="slidenum">
              <a:rPr kumimoji="1" lang="ja-JP" altLang="en-US" smtClean="0"/>
              <a:t>‹#›</a:t>
            </a:fld>
            <a:endParaRPr kumimoji="1" lang="ja-JP" altLang="en-US"/>
          </a:p>
        </p:txBody>
      </p:sp>
    </p:spTree>
    <p:extLst>
      <p:ext uri="{BB962C8B-B14F-4D97-AF65-F5344CB8AC3E}">
        <p14:creationId xmlns:p14="http://schemas.microsoft.com/office/powerpoint/2010/main" val="18598948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AE39E78-9778-4400-883A-0F8B5CD8963E}" type="datetimeFigureOut">
              <a:rPr kumimoji="1" lang="ja-JP" altLang="en-US" smtClean="0"/>
              <a:t>2022/11/30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D2F8B74-ED8D-4A3F-AB0A-9706A41BB890}" type="slidenum">
              <a:rPr kumimoji="1" lang="ja-JP" altLang="en-US" smtClean="0"/>
              <a:t>‹#›</a:t>
            </a:fld>
            <a:endParaRPr kumimoji="1" lang="ja-JP" altLang="en-US"/>
          </a:p>
        </p:txBody>
      </p:sp>
    </p:spTree>
    <p:extLst>
      <p:ext uri="{BB962C8B-B14F-4D97-AF65-F5344CB8AC3E}">
        <p14:creationId xmlns:p14="http://schemas.microsoft.com/office/powerpoint/2010/main" val="3231720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AE39E78-9778-4400-883A-0F8B5CD8963E}" type="datetimeFigureOut">
              <a:rPr kumimoji="1" lang="ja-JP" altLang="en-US" smtClean="0"/>
              <a:t>2022/11/30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D2F8B74-ED8D-4A3F-AB0A-9706A41BB890}" type="slidenum">
              <a:rPr kumimoji="1" lang="ja-JP" altLang="en-US" smtClean="0"/>
              <a:t>‹#›</a:t>
            </a:fld>
            <a:endParaRPr kumimoji="1" lang="ja-JP" altLang="en-US"/>
          </a:p>
        </p:txBody>
      </p:sp>
    </p:spTree>
    <p:extLst>
      <p:ext uri="{BB962C8B-B14F-4D97-AF65-F5344CB8AC3E}">
        <p14:creationId xmlns:p14="http://schemas.microsoft.com/office/powerpoint/2010/main" val="28700545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AE39E78-9778-4400-883A-0F8B5CD8963E}" type="datetimeFigureOut">
              <a:rPr kumimoji="1" lang="ja-JP" altLang="en-US" smtClean="0"/>
              <a:t>2022/11/30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D2F8B74-ED8D-4A3F-AB0A-9706A41BB890}" type="slidenum">
              <a:rPr kumimoji="1" lang="ja-JP" altLang="en-US" smtClean="0"/>
              <a:t>‹#›</a:t>
            </a:fld>
            <a:endParaRPr kumimoji="1" lang="ja-JP" altLang="en-US"/>
          </a:p>
        </p:txBody>
      </p:sp>
    </p:spTree>
    <p:extLst>
      <p:ext uri="{BB962C8B-B14F-4D97-AF65-F5344CB8AC3E}">
        <p14:creationId xmlns:p14="http://schemas.microsoft.com/office/powerpoint/2010/main" val="9614138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7AE39E78-9778-4400-883A-0F8B5CD8963E}" type="datetimeFigureOut">
              <a:rPr kumimoji="1" lang="ja-JP" altLang="en-US" smtClean="0"/>
              <a:t>2022/11/30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D2F8B74-ED8D-4A3F-AB0A-9706A41BB890}" type="slidenum">
              <a:rPr kumimoji="1" lang="ja-JP" altLang="en-US" smtClean="0"/>
              <a:t>‹#›</a:t>
            </a:fld>
            <a:endParaRPr kumimoji="1" lang="ja-JP" altLang="en-US"/>
          </a:p>
        </p:txBody>
      </p:sp>
    </p:spTree>
    <p:extLst>
      <p:ext uri="{BB962C8B-B14F-4D97-AF65-F5344CB8AC3E}">
        <p14:creationId xmlns:p14="http://schemas.microsoft.com/office/powerpoint/2010/main" val="29222416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7AE39E78-9778-4400-883A-0F8B5CD8963E}" type="datetimeFigureOut">
              <a:rPr kumimoji="1" lang="ja-JP" altLang="en-US" smtClean="0"/>
              <a:t>2022/11/30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D2F8B74-ED8D-4A3F-AB0A-9706A41BB890}" type="slidenum">
              <a:rPr kumimoji="1" lang="ja-JP" altLang="en-US" smtClean="0"/>
              <a:t>‹#›</a:t>
            </a:fld>
            <a:endParaRPr kumimoji="1" lang="ja-JP" altLang="en-US"/>
          </a:p>
        </p:txBody>
      </p:sp>
    </p:spTree>
    <p:extLst>
      <p:ext uri="{BB962C8B-B14F-4D97-AF65-F5344CB8AC3E}">
        <p14:creationId xmlns:p14="http://schemas.microsoft.com/office/powerpoint/2010/main" val="10787706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82329" y="2505075"/>
            <a:ext cx="4190702"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5014913" y="2505075"/>
            <a:ext cx="4211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7AE39E78-9778-4400-883A-0F8B5CD8963E}" type="datetimeFigureOut">
              <a:rPr kumimoji="1" lang="ja-JP" altLang="en-US" smtClean="0"/>
              <a:t>2022/11/30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D2F8B74-ED8D-4A3F-AB0A-9706A41BB890}" type="slidenum">
              <a:rPr kumimoji="1" lang="ja-JP" altLang="en-US" smtClean="0"/>
              <a:t>‹#›</a:t>
            </a:fld>
            <a:endParaRPr kumimoji="1" lang="ja-JP" altLang="en-US"/>
          </a:p>
        </p:txBody>
      </p:sp>
    </p:spTree>
    <p:extLst>
      <p:ext uri="{BB962C8B-B14F-4D97-AF65-F5344CB8AC3E}">
        <p14:creationId xmlns:p14="http://schemas.microsoft.com/office/powerpoint/2010/main" val="12275206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7AE39E78-9778-4400-883A-0F8B5CD8963E}" type="datetimeFigureOut">
              <a:rPr kumimoji="1" lang="ja-JP" altLang="en-US" smtClean="0"/>
              <a:t>2022/11/30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D2F8B74-ED8D-4A3F-AB0A-9706A41BB890}" type="slidenum">
              <a:rPr kumimoji="1" lang="ja-JP" altLang="en-US" smtClean="0"/>
              <a:t>‹#›</a:t>
            </a:fld>
            <a:endParaRPr kumimoji="1" lang="ja-JP" altLang="en-US"/>
          </a:p>
        </p:txBody>
      </p:sp>
    </p:spTree>
    <p:extLst>
      <p:ext uri="{BB962C8B-B14F-4D97-AF65-F5344CB8AC3E}">
        <p14:creationId xmlns:p14="http://schemas.microsoft.com/office/powerpoint/2010/main" val="12670233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AE39E78-9778-4400-883A-0F8B5CD8963E}" type="datetimeFigureOut">
              <a:rPr kumimoji="1" lang="ja-JP" altLang="en-US" smtClean="0"/>
              <a:t>2022/11/30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D2F8B74-ED8D-4A3F-AB0A-9706A41BB890}" type="slidenum">
              <a:rPr kumimoji="1" lang="ja-JP" altLang="en-US" smtClean="0"/>
              <a:t>‹#›</a:t>
            </a:fld>
            <a:endParaRPr kumimoji="1" lang="ja-JP" altLang="en-US"/>
          </a:p>
        </p:txBody>
      </p:sp>
    </p:spTree>
    <p:extLst>
      <p:ext uri="{BB962C8B-B14F-4D97-AF65-F5344CB8AC3E}">
        <p14:creationId xmlns:p14="http://schemas.microsoft.com/office/powerpoint/2010/main" val="8462500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7AE39E78-9778-4400-883A-0F8B5CD8963E}" type="datetimeFigureOut">
              <a:rPr kumimoji="1" lang="ja-JP" altLang="en-US" smtClean="0"/>
              <a:t>2022/11/30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D2F8B74-ED8D-4A3F-AB0A-9706A41BB890}" type="slidenum">
              <a:rPr kumimoji="1" lang="ja-JP" altLang="en-US" smtClean="0"/>
              <a:t>‹#›</a:t>
            </a:fld>
            <a:endParaRPr kumimoji="1" lang="ja-JP" altLang="en-US"/>
          </a:p>
        </p:txBody>
      </p:sp>
    </p:spTree>
    <p:extLst>
      <p:ext uri="{BB962C8B-B14F-4D97-AF65-F5344CB8AC3E}">
        <p14:creationId xmlns:p14="http://schemas.microsoft.com/office/powerpoint/2010/main" val="32781084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7AE39E78-9778-4400-883A-0F8B5CD8963E}" type="datetimeFigureOut">
              <a:rPr kumimoji="1" lang="ja-JP" altLang="en-US" smtClean="0"/>
              <a:t>2022/11/30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D2F8B74-ED8D-4A3F-AB0A-9706A41BB890}" type="slidenum">
              <a:rPr kumimoji="1" lang="ja-JP" altLang="en-US" smtClean="0"/>
              <a:t>‹#›</a:t>
            </a:fld>
            <a:endParaRPr kumimoji="1" lang="ja-JP" altLang="en-US"/>
          </a:p>
        </p:txBody>
      </p:sp>
    </p:spTree>
    <p:extLst>
      <p:ext uri="{BB962C8B-B14F-4D97-AF65-F5344CB8AC3E}">
        <p14:creationId xmlns:p14="http://schemas.microsoft.com/office/powerpoint/2010/main" val="500726510"/>
      </p:ext>
    </p:extLst>
  </p:cSld>
  <p:clrMapOvr>
    <a:masterClrMapping/>
  </p:clrMapOvr>
</p:sldLayout>
</file>

<file path=ppt/slideMasters/_rels/slideMaster1.xml.rels>&#65279;<?xml version="1.0" encoding="utf-8" standalone="yes"?>
<Relationships xmlns="http://schemas.openxmlformats.org/package/2006/relationships">
  <Relationship Id="rId8" Type="http://schemas.openxmlformats.org/officeDocument/2006/relationships/slideLayout" Target="../slideLayouts/slideLayout8.xml" />
  <Relationship Id="rId3" Type="http://schemas.openxmlformats.org/officeDocument/2006/relationships/slideLayout" Target="../slideLayouts/slideLayout3.xml" />
  <Relationship Id="rId7" Type="http://schemas.openxmlformats.org/officeDocument/2006/relationships/slideLayout" Target="../slideLayouts/slideLayout7.xml" />
  <Relationship Id="rId12" Type="http://schemas.openxmlformats.org/officeDocument/2006/relationships/theme" Target="../theme/theme1.xml" />
  <Relationship Id="rId2" Type="http://schemas.openxmlformats.org/officeDocument/2006/relationships/slideLayout" Target="../slideLayouts/slideLayout2.xml" />
  <Relationship Id="rId1" Type="http://schemas.openxmlformats.org/officeDocument/2006/relationships/slideLayout" Target="../slideLayouts/slideLayout1.xml" />
  <Relationship Id="rId6" Type="http://schemas.openxmlformats.org/officeDocument/2006/relationships/slideLayout" Target="../slideLayouts/slideLayout6.xml" />
  <Relationship Id="rId11" Type="http://schemas.openxmlformats.org/officeDocument/2006/relationships/slideLayout" Target="../slideLayouts/slideLayout11.xml" />
  <Relationship Id="rId5" Type="http://schemas.openxmlformats.org/officeDocument/2006/relationships/slideLayout" Target="../slideLayouts/slideLayout5.xml" />
  <Relationship Id="rId10" Type="http://schemas.openxmlformats.org/officeDocument/2006/relationships/slideLayout" Target="../slideLayouts/slideLayout10.xml" />
  <Relationship Id="rId4" Type="http://schemas.openxmlformats.org/officeDocument/2006/relationships/slideLayout" Target="../slideLayouts/slideLayout4.xml" />
  <Relationship Id="rId9" Type="http://schemas.openxmlformats.org/officeDocument/2006/relationships/slideLayout" Target="../slideLayouts/slideLayout9.xml" />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AE39E78-9778-4400-883A-0F8B5CD8963E}" type="datetimeFigureOut">
              <a:rPr kumimoji="1" lang="ja-JP" altLang="en-US" smtClean="0"/>
              <a:t>2022/11/30</a:t>
            </a:fld>
            <a:endParaRPr kumimoji="1" lang="ja-JP" altLang="en-US"/>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2F8B74-ED8D-4A3F-AB0A-9706A41BB890}" type="slidenum">
              <a:rPr kumimoji="1" lang="ja-JP" altLang="en-US" smtClean="0"/>
              <a:t>‹#›</a:t>
            </a:fld>
            <a:endParaRPr kumimoji="1" lang="ja-JP" altLang="en-US"/>
          </a:p>
        </p:txBody>
      </p:sp>
    </p:spTree>
    <p:extLst>
      <p:ext uri="{BB962C8B-B14F-4D97-AF65-F5344CB8AC3E}">
        <p14:creationId xmlns:p14="http://schemas.microsoft.com/office/powerpoint/2010/main" val="189621848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&#65279;<?xml version="1.0" encoding="utf-8" standalone="yes"?>
<Relationships xmlns="http://schemas.openxmlformats.org/package/2006/relationships">
  <Relationship Id="rId1" Type="http://schemas.openxmlformats.org/officeDocument/2006/relationships/slideLayout" Target="../slideLayouts/slideLayout1.xml" />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四角形: 角を丸くする 20">
            <a:extLst>
              <a:ext uri="{FF2B5EF4-FFF2-40B4-BE49-F238E27FC236}">
                <a16:creationId xmlns:a16="http://schemas.microsoft.com/office/drawing/2014/main" id="{54D909C8-8EE8-4645-8228-BAD62C828BDC}"/>
              </a:ext>
            </a:extLst>
          </p:cNvPr>
          <p:cNvSpPr/>
          <p:nvPr/>
        </p:nvSpPr>
        <p:spPr>
          <a:xfrm>
            <a:off x="5072744" y="3098775"/>
            <a:ext cx="4606834" cy="1041577"/>
          </a:xfrm>
          <a:prstGeom prst="roundRect">
            <a:avLst>
              <a:gd name="adj" fmla="val 9365"/>
            </a:avLst>
          </a:prstGeom>
          <a:solidFill>
            <a:schemeClr val="accent6">
              <a:lumMod val="20000"/>
              <a:lumOff val="80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a:p>
        </p:txBody>
      </p:sp>
      <p:sp>
        <p:nvSpPr>
          <p:cNvPr id="20" name="四角形: 角を丸くする 19">
            <a:extLst>
              <a:ext uri="{FF2B5EF4-FFF2-40B4-BE49-F238E27FC236}">
                <a16:creationId xmlns:a16="http://schemas.microsoft.com/office/drawing/2014/main" id="{01FA5260-04F0-462F-835B-A5F384375ABA}"/>
              </a:ext>
            </a:extLst>
          </p:cNvPr>
          <p:cNvSpPr/>
          <p:nvPr/>
        </p:nvSpPr>
        <p:spPr>
          <a:xfrm>
            <a:off x="5072744" y="2006738"/>
            <a:ext cx="4606834" cy="1008000"/>
          </a:xfrm>
          <a:prstGeom prst="roundRect">
            <a:avLst>
              <a:gd name="adj" fmla="val 9365"/>
            </a:avLst>
          </a:prstGeom>
          <a:solidFill>
            <a:schemeClr val="accent6">
              <a:lumMod val="20000"/>
              <a:lumOff val="80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a:p>
        </p:txBody>
      </p:sp>
      <p:sp>
        <p:nvSpPr>
          <p:cNvPr id="19" name="四角形: 角を丸くする 18">
            <a:extLst>
              <a:ext uri="{FF2B5EF4-FFF2-40B4-BE49-F238E27FC236}">
                <a16:creationId xmlns:a16="http://schemas.microsoft.com/office/drawing/2014/main" id="{B0B9FE7B-3792-48F2-B5D6-A3D7904A2A2D}"/>
              </a:ext>
            </a:extLst>
          </p:cNvPr>
          <p:cNvSpPr/>
          <p:nvPr/>
        </p:nvSpPr>
        <p:spPr>
          <a:xfrm>
            <a:off x="5072744" y="888273"/>
            <a:ext cx="4606834" cy="1008000"/>
          </a:xfrm>
          <a:prstGeom prst="roundRect">
            <a:avLst>
              <a:gd name="adj" fmla="val 9365"/>
            </a:avLst>
          </a:prstGeom>
          <a:solidFill>
            <a:schemeClr val="accent6">
              <a:lumMod val="20000"/>
              <a:lumOff val="80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a:p>
        </p:txBody>
      </p:sp>
      <p:sp>
        <p:nvSpPr>
          <p:cNvPr id="18" name="四角形: 角を丸くする 17">
            <a:extLst>
              <a:ext uri="{FF2B5EF4-FFF2-40B4-BE49-F238E27FC236}">
                <a16:creationId xmlns:a16="http://schemas.microsoft.com/office/drawing/2014/main" id="{C2D18B62-C28B-4EBE-8C1D-7E1B51D42F89}"/>
              </a:ext>
            </a:extLst>
          </p:cNvPr>
          <p:cNvSpPr/>
          <p:nvPr/>
        </p:nvSpPr>
        <p:spPr>
          <a:xfrm>
            <a:off x="226423" y="4294238"/>
            <a:ext cx="4606834" cy="1290128"/>
          </a:xfrm>
          <a:prstGeom prst="roundRect">
            <a:avLst>
              <a:gd name="adj" fmla="val 9365"/>
            </a:avLst>
          </a:prstGeom>
          <a:solidFill>
            <a:schemeClr val="accent6">
              <a:lumMod val="20000"/>
              <a:lumOff val="80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a:p>
        </p:txBody>
      </p:sp>
      <p:sp>
        <p:nvSpPr>
          <p:cNvPr id="17" name="四角形: 角を丸くする 16">
            <a:extLst>
              <a:ext uri="{FF2B5EF4-FFF2-40B4-BE49-F238E27FC236}">
                <a16:creationId xmlns:a16="http://schemas.microsoft.com/office/drawing/2014/main" id="{30FEEC82-D187-4735-A060-5248A2BC9B4B}"/>
              </a:ext>
            </a:extLst>
          </p:cNvPr>
          <p:cNvSpPr/>
          <p:nvPr/>
        </p:nvSpPr>
        <p:spPr>
          <a:xfrm>
            <a:off x="226423" y="3132352"/>
            <a:ext cx="4606834" cy="1008000"/>
          </a:xfrm>
          <a:prstGeom prst="roundRect">
            <a:avLst>
              <a:gd name="adj" fmla="val 9365"/>
            </a:avLst>
          </a:prstGeom>
          <a:solidFill>
            <a:schemeClr val="accent6">
              <a:lumMod val="20000"/>
              <a:lumOff val="80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a:p>
        </p:txBody>
      </p:sp>
      <p:sp>
        <p:nvSpPr>
          <p:cNvPr id="16" name="四角形: 角を丸くする 15">
            <a:extLst>
              <a:ext uri="{FF2B5EF4-FFF2-40B4-BE49-F238E27FC236}">
                <a16:creationId xmlns:a16="http://schemas.microsoft.com/office/drawing/2014/main" id="{CEEA397D-5C56-4B26-9AA4-1B46836B8020}"/>
              </a:ext>
            </a:extLst>
          </p:cNvPr>
          <p:cNvSpPr/>
          <p:nvPr/>
        </p:nvSpPr>
        <p:spPr>
          <a:xfrm>
            <a:off x="226423" y="1999093"/>
            <a:ext cx="4606834" cy="1008000"/>
          </a:xfrm>
          <a:prstGeom prst="roundRect">
            <a:avLst>
              <a:gd name="adj" fmla="val 9365"/>
            </a:avLst>
          </a:prstGeom>
          <a:solidFill>
            <a:schemeClr val="accent6">
              <a:lumMod val="20000"/>
              <a:lumOff val="80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a:p>
        </p:txBody>
      </p:sp>
      <p:sp>
        <p:nvSpPr>
          <p:cNvPr id="14" name="四角形: 角を丸くする 13">
            <a:extLst>
              <a:ext uri="{FF2B5EF4-FFF2-40B4-BE49-F238E27FC236}">
                <a16:creationId xmlns:a16="http://schemas.microsoft.com/office/drawing/2014/main" id="{B1DAA4B4-0140-4F4D-A7BB-E30C6F5821CA}"/>
              </a:ext>
            </a:extLst>
          </p:cNvPr>
          <p:cNvSpPr/>
          <p:nvPr/>
        </p:nvSpPr>
        <p:spPr>
          <a:xfrm>
            <a:off x="226423" y="888273"/>
            <a:ext cx="4606834" cy="1008000"/>
          </a:xfrm>
          <a:prstGeom prst="roundRect">
            <a:avLst>
              <a:gd name="adj" fmla="val 9365"/>
            </a:avLst>
          </a:prstGeom>
          <a:solidFill>
            <a:schemeClr val="accent6">
              <a:lumMod val="20000"/>
              <a:lumOff val="80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a:p>
        </p:txBody>
      </p:sp>
      <p:sp>
        <p:nvSpPr>
          <p:cNvPr id="4" name="テキスト ボックス 3">
            <a:extLst>
              <a:ext uri="{FF2B5EF4-FFF2-40B4-BE49-F238E27FC236}">
                <a16:creationId xmlns:a16="http://schemas.microsoft.com/office/drawing/2014/main" id="{B0A205FD-9EA1-4D23-BB9D-16F46F95C0FC}"/>
              </a:ext>
            </a:extLst>
          </p:cNvPr>
          <p:cNvSpPr txBox="1"/>
          <p:nvPr/>
        </p:nvSpPr>
        <p:spPr>
          <a:xfrm>
            <a:off x="226423" y="127760"/>
            <a:ext cx="7123611" cy="400110"/>
          </a:xfrm>
          <a:prstGeom prst="rect">
            <a:avLst/>
          </a:prstGeom>
          <a:noFill/>
        </p:spPr>
        <p:txBody>
          <a:bodyPr wrap="square" rtlCol="0">
            <a:spAutoFit/>
          </a:bodyPr>
          <a:lstStyle/>
          <a:p>
            <a:r>
              <a:rPr kumimoji="1" lang="ja-JP" altLang="en-US" sz="2000" dirty="0">
                <a:latin typeface="メイリオ" panose="020B0604030504040204" pitchFamily="50" charset="-128"/>
                <a:ea typeface="メイリオ" panose="020B0604030504040204" pitchFamily="50" charset="-128"/>
              </a:rPr>
              <a:t>有機転換推進事業確認チェックシート</a:t>
            </a:r>
          </a:p>
        </p:txBody>
      </p:sp>
      <p:sp>
        <p:nvSpPr>
          <p:cNvPr id="6" name="テキスト ボックス 5">
            <a:extLst>
              <a:ext uri="{FF2B5EF4-FFF2-40B4-BE49-F238E27FC236}">
                <a16:creationId xmlns:a16="http://schemas.microsoft.com/office/drawing/2014/main" id="{4B890C08-F398-4001-8784-DBDB0BB92A91}"/>
              </a:ext>
            </a:extLst>
          </p:cNvPr>
          <p:cNvSpPr txBox="1"/>
          <p:nvPr/>
        </p:nvSpPr>
        <p:spPr>
          <a:xfrm>
            <a:off x="313509" y="991770"/>
            <a:ext cx="5510349" cy="738664"/>
          </a:xfrm>
          <a:prstGeom prst="rect">
            <a:avLst/>
          </a:prstGeom>
          <a:noFill/>
        </p:spPr>
        <p:txBody>
          <a:bodyPr wrap="square" rtlCol="0">
            <a:spAutoFit/>
          </a:bodyPr>
          <a:lstStyle/>
          <a:p>
            <a:r>
              <a:rPr kumimoji="1" lang="ja-JP" altLang="en-US" sz="1400" dirty="0"/>
              <a:t>土づくりを適切に実施しているか</a:t>
            </a:r>
            <a:endParaRPr kumimoji="1" lang="en-US" altLang="ja-JP" sz="1400" dirty="0"/>
          </a:p>
          <a:p>
            <a:r>
              <a:rPr kumimoji="1" lang="ja-JP" altLang="en-US" sz="1400" dirty="0"/>
              <a:t>　□　実施している</a:t>
            </a:r>
            <a:endParaRPr kumimoji="1" lang="en-US" altLang="ja-JP" sz="1400" dirty="0"/>
          </a:p>
          <a:p>
            <a:r>
              <a:rPr kumimoji="1" lang="ja-JP" altLang="en-US" sz="1400" dirty="0"/>
              <a:t>　□　実施していない</a:t>
            </a:r>
          </a:p>
        </p:txBody>
      </p:sp>
      <p:sp>
        <p:nvSpPr>
          <p:cNvPr id="7" name="テキスト ボックス 6">
            <a:extLst>
              <a:ext uri="{FF2B5EF4-FFF2-40B4-BE49-F238E27FC236}">
                <a16:creationId xmlns:a16="http://schemas.microsoft.com/office/drawing/2014/main" id="{2C40AAEB-0CA5-43D6-9152-24D5C76149F9}"/>
              </a:ext>
            </a:extLst>
          </p:cNvPr>
          <p:cNvSpPr txBox="1"/>
          <p:nvPr/>
        </p:nvSpPr>
        <p:spPr>
          <a:xfrm>
            <a:off x="313510" y="2066455"/>
            <a:ext cx="4005942" cy="738664"/>
          </a:xfrm>
          <a:prstGeom prst="rect">
            <a:avLst/>
          </a:prstGeom>
          <a:noFill/>
        </p:spPr>
        <p:txBody>
          <a:bodyPr wrap="square" rtlCol="0">
            <a:spAutoFit/>
          </a:bodyPr>
          <a:lstStyle/>
          <a:p>
            <a:r>
              <a:rPr kumimoji="1" lang="ja-JP" altLang="en-US" sz="1400" dirty="0"/>
              <a:t>有害動植物の防除を適切に実施しているか</a:t>
            </a:r>
            <a:endParaRPr kumimoji="1" lang="en-US" altLang="ja-JP" sz="1400" dirty="0"/>
          </a:p>
          <a:p>
            <a:r>
              <a:rPr kumimoji="1" lang="ja-JP" altLang="en-US" sz="1400" dirty="0"/>
              <a:t>　□　実施している</a:t>
            </a:r>
            <a:endParaRPr kumimoji="1" lang="en-US" altLang="ja-JP" sz="1400" dirty="0"/>
          </a:p>
          <a:p>
            <a:r>
              <a:rPr kumimoji="1" lang="ja-JP" altLang="en-US" sz="1400" dirty="0"/>
              <a:t>　□　実施していない</a:t>
            </a:r>
          </a:p>
        </p:txBody>
      </p:sp>
      <p:sp>
        <p:nvSpPr>
          <p:cNvPr id="8" name="テキスト ボックス 7">
            <a:extLst>
              <a:ext uri="{FF2B5EF4-FFF2-40B4-BE49-F238E27FC236}">
                <a16:creationId xmlns:a16="http://schemas.microsoft.com/office/drawing/2014/main" id="{E20960F7-7ED9-4710-B017-4C2C70169910}"/>
              </a:ext>
            </a:extLst>
          </p:cNvPr>
          <p:cNvSpPr txBox="1"/>
          <p:nvPr/>
        </p:nvSpPr>
        <p:spPr>
          <a:xfrm>
            <a:off x="313509" y="3141140"/>
            <a:ext cx="4639492" cy="954107"/>
          </a:xfrm>
          <a:prstGeom prst="rect">
            <a:avLst/>
          </a:prstGeom>
          <a:noFill/>
        </p:spPr>
        <p:txBody>
          <a:bodyPr wrap="square" rtlCol="0">
            <a:spAutoFit/>
          </a:bodyPr>
          <a:lstStyle/>
          <a:p>
            <a:r>
              <a:rPr kumimoji="1" lang="ja-JP" altLang="en-US" sz="1400" dirty="0"/>
              <a:t>有機農産物の日本農林規格に定める使用禁止資材を</a:t>
            </a:r>
            <a:endParaRPr kumimoji="1" lang="en-US" altLang="ja-JP" sz="1400" dirty="0"/>
          </a:p>
          <a:p>
            <a:r>
              <a:rPr kumimoji="1" lang="ja-JP" altLang="en-US" sz="1400" dirty="0"/>
              <a:t>使用していないか</a:t>
            </a:r>
            <a:endParaRPr kumimoji="1" lang="en-US" altLang="ja-JP" sz="1400" dirty="0"/>
          </a:p>
          <a:p>
            <a:r>
              <a:rPr kumimoji="1" lang="ja-JP" altLang="en-US" sz="1400" dirty="0"/>
              <a:t>　□　使用している</a:t>
            </a:r>
            <a:endParaRPr kumimoji="1" lang="en-US" altLang="ja-JP" sz="1400" dirty="0"/>
          </a:p>
          <a:p>
            <a:r>
              <a:rPr kumimoji="1" lang="ja-JP" altLang="en-US" sz="1400" dirty="0"/>
              <a:t>　□　使用していない</a:t>
            </a:r>
          </a:p>
        </p:txBody>
      </p:sp>
      <p:sp>
        <p:nvSpPr>
          <p:cNvPr id="9" name="テキスト ボックス 8">
            <a:extLst>
              <a:ext uri="{FF2B5EF4-FFF2-40B4-BE49-F238E27FC236}">
                <a16:creationId xmlns:a16="http://schemas.microsoft.com/office/drawing/2014/main" id="{ADD1D589-0ED8-4853-AAF3-C5C98464967F}"/>
              </a:ext>
            </a:extLst>
          </p:cNvPr>
          <p:cNvSpPr txBox="1"/>
          <p:nvPr/>
        </p:nvSpPr>
        <p:spPr>
          <a:xfrm>
            <a:off x="313508" y="4361599"/>
            <a:ext cx="5510349" cy="1384995"/>
          </a:xfrm>
          <a:prstGeom prst="rect">
            <a:avLst/>
          </a:prstGeom>
          <a:noFill/>
        </p:spPr>
        <p:txBody>
          <a:bodyPr wrap="square" rtlCol="0">
            <a:spAutoFit/>
          </a:bodyPr>
          <a:lstStyle/>
          <a:p>
            <a:r>
              <a:rPr kumimoji="1" lang="ja-JP" altLang="en-US" sz="1400" dirty="0"/>
              <a:t>有機栽培由来の種子、苗等を使用しているか</a:t>
            </a:r>
            <a:endParaRPr kumimoji="1" lang="en-US" altLang="ja-JP" sz="1400" dirty="0"/>
          </a:p>
          <a:p>
            <a:r>
              <a:rPr kumimoji="1" lang="ja-JP" altLang="en-US" sz="1400" dirty="0"/>
              <a:t>　□　使用している</a:t>
            </a:r>
            <a:endParaRPr kumimoji="1" lang="en-US" altLang="ja-JP" sz="1400" dirty="0"/>
          </a:p>
          <a:p>
            <a:r>
              <a:rPr kumimoji="1" lang="ja-JP" altLang="en-US" sz="1400" dirty="0"/>
              <a:t>　□　有機栽培由来の種子、苗の入手が困難又は</a:t>
            </a:r>
            <a:endParaRPr kumimoji="1" lang="en-US" altLang="ja-JP" sz="1400" dirty="0"/>
          </a:p>
          <a:p>
            <a:r>
              <a:rPr kumimoji="1" lang="ja-JP" altLang="en-US" sz="1400" dirty="0"/>
              <a:t>　　　品種の維持更新に必要なため使用していない</a:t>
            </a:r>
            <a:endParaRPr kumimoji="1" lang="en-US" altLang="ja-JP" sz="1400" dirty="0"/>
          </a:p>
          <a:p>
            <a:r>
              <a:rPr kumimoji="1" lang="ja-JP" altLang="en-US" sz="1400" dirty="0"/>
              <a:t>　□　使用していない</a:t>
            </a:r>
            <a:endParaRPr kumimoji="1" lang="en-US" altLang="ja-JP" sz="1400" dirty="0"/>
          </a:p>
          <a:p>
            <a:r>
              <a:rPr kumimoji="1" lang="ja-JP" altLang="en-US" sz="1400" dirty="0"/>
              <a:t>　</a:t>
            </a:r>
          </a:p>
        </p:txBody>
      </p:sp>
      <p:sp>
        <p:nvSpPr>
          <p:cNvPr id="10" name="テキスト ボックス 9">
            <a:extLst>
              <a:ext uri="{FF2B5EF4-FFF2-40B4-BE49-F238E27FC236}">
                <a16:creationId xmlns:a16="http://schemas.microsoft.com/office/drawing/2014/main" id="{1E2F14BD-6141-4E2C-B8D0-8D6466C05076}"/>
              </a:ext>
            </a:extLst>
          </p:cNvPr>
          <p:cNvSpPr txBox="1"/>
          <p:nvPr/>
        </p:nvSpPr>
        <p:spPr>
          <a:xfrm>
            <a:off x="5072744" y="991770"/>
            <a:ext cx="4284618" cy="954107"/>
          </a:xfrm>
          <a:prstGeom prst="rect">
            <a:avLst/>
          </a:prstGeom>
          <a:noFill/>
        </p:spPr>
        <p:txBody>
          <a:bodyPr wrap="square" rtlCol="0">
            <a:spAutoFit/>
          </a:bodyPr>
          <a:lstStyle/>
          <a:p>
            <a:r>
              <a:rPr kumimoji="1" lang="ja-JP" altLang="en-US" sz="1400" dirty="0"/>
              <a:t>周辺から使用禁止資材が飛来し又は流入しないよう必要な措置を講じているか</a:t>
            </a:r>
            <a:endParaRPr kumimoji="1" lang="en-US" altLang="ja-JP" sz="1400" dirty="0"/>
          </a:p>
          <a:p>
            <a:r>
              <a:rPr kumimoji="1" lang="ja-JP" altLang="en-US" sz="1400" dirty="0"/>
              <a:t>　□　講じている</a:t>
            </a:r>
            <a:endParaRPr kumimoji="1" lang="en-US" altLang="ja-JP" sz="1400" dirty="0"/>
          </a:p>
          <a:p>
            <a:r>
              <a:rPr kumimoji="1" lang="ja-JP" altLang="en-US" sz="1400" dirty="0"/>
              <a:t>　□　講じていない</a:t>
            </a:r>
          </a:p>
        </p:txBody>
      </p:sp>
      <p:sp>
        <p:nvSpPr>
          <p:cNvPr id="11" name="テキスト ボックス 10">
            <a:extLst>
              <a:ext uri="{FF2B5EF4-FFF2-40B4-BE49-F238E27FC236}">
                <a16:creationId xmlns:a16="http://schemas.microsoft.com/office/drawing/2014/main" id="{CF467236-B609-4001-912C-89B6BCBBCBC8}"/>
              </a:ext>
            </a:extLst>
          </p:cNvPr>
          <p:cNvSpPr txBox="1"/>
          <p:nvPr/>
        </p:nvSpPr>
        <p:spPr>
          <a:xfrm>
            <a:off x="5072744" y="2066455"/>
            <a:ext cx="4284618" cy="738664"/>
          </a:xfrm>
          <a:prstGeom prst="rect">
            <a:avLst/>
          </a:prstGeom>
          <a:noFill/>
        </p:spPr>
        <p:txBody>
          <a:bodyPr wrap="square" rtlCol="0">
            <a:spAutoFit/>
          </a:bodyPr>
          <a:lstStyle/>
          <a:p>
            <a:r>
              <a:rPr kumimoji="1" lang="ja-JP" altLang="en-US" sz="1400" dirty="0"/>
              <a:t>組み替え</a:t>
            </a:r>
            <a:r>
              <a:rPr kumimoji="1" lang="en-US" altLang="ja-JP" sz="1400" dirty="0"/>
              <a:t>DNA</a:t>
            </a:r>
            <a:r>
              <a:rPr kumimoji="1" lang="ja-JP" altLang="en-US" sz="1400" dirty="0"/>
              <a:t>技術を使用しているか</a:t>
            </a:r>
            <a:endParaRPr kumimoji="1" lang="en-US" altLang="ja-JP" sz="1400" dirty="0"/>
          </a:p>
          <a:p>
            <a:r>
              <a:rPr kumimoji="1" lang="ja-JP" altLang="en-US" sz="1400" dirty="0"/>
              <a:t>　□　使用している</a:t>
            </a:r>
            <a:endParaRPr kumimoji="1" lang="en-US" altLang="ja-JP" sz="1400" dirty="0"/>
          </a:p>
          <a:p>
            <a:r>
              <a:rPr kumimoji="1" lang="ja-JP" altLang="en-US" sz="1400" dirty="0"/>
              <a:t>　□　使用していない</a:t>
            </a:r>
          </a:p>
        </p:txBody>
      </p:sp>
      <p:sp>
        <p:nvSpPr>
          <p:cNvPr id="12" name="テキスト ボックス 11">
            <a:extLst>
              <a:ext uri="{FF2B5EF4-FFF2-40B4-BE49-F238E27FC236}">
                <a16:creationId xmlns:a16="http://schemas.microsoft.com/office/drawing/2014/main" id="{726A5F11-830C-4D3B-AD9D-94B24D8A171B}"/>
              </a:ext>
            </a:extLst>
          </p:cNvPr>
          <p:cNvSpPr txBox="1"/>
          <p:nvPr/>
        </p:nvSpPr>
        <p:spPr>
          <a:xfrm>
            <a:off x="5072744" y="3141140"/>
            <a:ext cx="4284618" cy="738664"/>
          </a:xfrm>
          <a:prstGeom prst="rect">
            <a:avLst/>
          </a:prstGeom>
          <a:noFill/>
        </p:spPr>
        <p:txBody>
          <a:bodyPr wrap="square" rtlCol="0">
            <a:spAutoFit/>
          </a:bodyPr>
          <a:lstStyle/>
          <a:p>
            <a:r>
              <a:rPr kumimoji="1" lang="ja-JP" altLang="en-US" sz="1400" dirty="0"/>
              <a:t>放射線照射を行っているか</a:t>
            </a:r>
            <a:endParaRPr kumimoji="1" lang="en-US" altLang="ja-JP" sz="1400" dirty="0"/>
          </a:p>
          <a:p>
            <a:r>
              <a:rPr kumimoji="1" lang="ja-JP" altLang="en-US" sz="1400" dirty="0"/>
              <a:t>　□　使用している</a:t>
            </a:r>
            <a:endParaRPr kumimoji="1" lang="en-US" altLang="ja-JP" sz="1400" dirty="0"/>
          </a:p>
          <a:p>
            <a:r>
              <a:rPr kumimoji="1" lang="ja-JP" altLang="en-US" sz="1400" dirty="0"/>
              <a:t>　□　使用していない</a:t>
            </a:r>
          </a:p>
        </p:txBody>
      </p:sp>
      <p:sp>
        <p:nvSpPr>
          <p:cNvPr id="13" name="テキスト ボックス 12">
            <a:extLst>
              <a:ext uri="{FF2B5EF4-FFF2-40B4-BE49-F238E27FC236}">
                <a16:creationId xmlns:a16="http://schemas.microsoft.com/office/drawing/2014/main" id="{F79B1BC6-3692-4229-BFAB-009EC427C42B}"/>
              </a:ext>
            </a:extLst>
          </p:cNvPr>
          <p:cNvSpPr txBox="1"/>
          <p:nvPr/>
        </p:nvSpPr>
        <p:spPr>
          <a:xfrm>
            <a:off x="5556070" y="5818499"/>
            <a:ext cx="4284618" cy="954107"/>
          </a:xfrm>
          <a:prstGeom prst="rect">
            <a:avLst/>
          </a:prstGeom>
          <a:noFill/>
        </p:spPr>
        <p:txBody>
          <a:bodyPr wrap="square" rtlCol="0">
            <a:spAutoFit/>
          </a:bodyPr>
          <a:lstStyle/>
          <a:p>
            <a:r>
              <a:rPr kumimoji="1" lang="ja-JP" altLang="en-US" sz="1400" dirty="0"/>
              <a:t>上記内容に相違ありません</a:t>
            </a:r>
            <a:endParaRPr kumimoji="1" lang="en-US" altLang="ja-JP" sz="1400" dirty="0"/>
          </a:p>
          <a:p>
            <a:r>
              <a:rPr kumimoji="1" lang="ja-JP" altLang="en-US" sz="1400" dirty="0"/>
              <a:t>　</a:t>
            </a:r>
            <a:r>
              <a:rPr kumimoji="1" lang="en-US" altLang="ja-JP" sz="1400" dirty="0"/>
              <a:t>					</a:t>
            </a:r>
            <a:r>
              <a:rPr kumimoji="1" lang="ja-JP" altLang="en-US" sz="1400" dirty="0"/>
              <a:t>　年　　月　　日</a:t>
            </a:r>
            <a:endParaRPr kumimoji="1" lang="en-US" altLang="ja-JP" sz="1400" dirty="0"/>
          </a:p>
          <a:p>
            <a:endParaRPr kumimoji="1" lang="en-US" altLang="ja-JP" sz="1400" dirty="0"/>
          </a:p>
          <a:p>
            <a:r>
              <a:rPr kumimoji="1" lang="ja-JP" altLang="en-US" sz="1400" u="sng" dirty="0"/>
              <a:t>氏名　　　　　　　　　　　　　　　　　　　　</a:t>
            </a:r>
            <a:r>
              <a:rPr kumimoji="1" lang="ja-JP" altLang="en-US" sz="1400" u="sng" dirty="0">
                <a:solidFill>
                  <a:schemeClr val="bg1"/>
                </a:solidFill>
              </a:rPr>
              <a:t>ｑ</a:t>
            </a:r>
            <a:r>
              <a:rPr kumimoji="1" lang="ja-JP" altLang="en-US" sz="1400" u="sng" dirty="0"/>
              <a:t>　</a:t>
            </a:r>
          </a:p>
        </p:txBody>
      </p:sp>
      <p:cxnSp>
        <p:nvCxnSpPr>
          <p:cNvPr id="23" name="直線コネクタ 22">
            <a:extLst>
              <a:ext uri="{FF2B5EF4-FFF2-40B4-BE49-F238E27FC236}">
                <a16:creationId xmlns:a16="http://schemas.microsoft.com/office/drawing/2014/main" id="{064FE700-6D8F-478F-8FAE-F207FA525BB4}"/>
              </a:ext>
            </a:extLst>
          </p:cNvPr>
          <p:cNvCxnSpPr>
            <a:cxnSpLocks/>
          </p:cNvCxnSpPr>
          <p:nvPr/>
        </p:nvCxnSpPr>
        <p:spPr>
          <a:xfrm>
            <a:off x="8707" y="527870"/>
            <a:ext cx="9988733" cy="0"/>
          </a:xfrm>
          <a:prstGeom prst="line">
            <a:avLst/>
          </a:prstGeom>
          <a:ln w="7620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sp>
        <p:nvSpPr>
          <p:cNvPr id="22" name="四角形: 角を丸くする 21">
            <a:extLst>
              <a:ext uri="{FF2B5EF4-FFF2-40B4-BE49-F238E27FC236}">
                <a16:creationId xmlns:a16="http://schemas.microsoft.com/office/drawing/2014/main" id="{DD11907D-D79B-4CE8-89F4-2005527BC010}"/>
              </a:ext>
            </a:extLst>
          </p:cNvPr>
          <p:cNvSpPr/>
          <p:nvPr/>
        </p:nvSpPr>
        <p:spPr>
          <a:xfrm>
            <a:off x="5046617" y="4289694"/>
            <a:ext cx="4606834" cy="1319186"/>
          </a:xfrm>
          <a:prstGeom prst="roundRect">
            <a:avLst>
              <a:gd name="adj" fmla="val 9365"/>
            </a:avLst>
          </a:prstGeom>
          <a:solidFill>
            <a:schemeClr val="accent6">
              <a:lumMod val="20000"/>
              <a:lumOff val="80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a:p>
        </p:txBody>
      </p:sp>
      <p:sp>
        <p:nvSpPr>
          <p:cNvPr id="24" name="テキスト ボックス 23">
            <a:extLst>
              <a:ext uri="{FF2B5EF4-FFF2-40B4-BE49-F238E27FC236}">
                <a16:creationId xmlns:a16="http://schemas.microsoft.com/office/drawing/2014/main" id="{051FEAC6-524B-46E4-A7EA-4293E3AA517C}"/>
              </a:ext>
            </a:extLst>
          </p:cNvPr>
          <p:cNvSpPr txBox="1"/>
          <p:nvPr/>
        </p:nvSpPr>
        <p:spPr>
          <a:xfrm>
            <a:off x="5046616" y="4332059"/>
            <a:ext cx="4519749" cy="954107"/>
          </a:xfrm>
          <a:prstGeom prst="rect">
            <a:avLst/>
          </a:prstGeom>
          <a:noFill/>
        </p:spPr>
        <p:txBody>
          <a:bodyPr wrap="square" rtlCol="0">
            <a:spAutoFit/>
          </a:bodyPr>
          <a:lstStyle/>
          <a:p>
            <a:r>
              <a:rPr kumimoji="1" lang="ja-JP" altLang="en-US" sz="1400" dirty="0"/>
              <a:t>これまで有機農業（実施要領第１の２（１）に定める農法）を実施していないか</a:t>
            </a:r>
            <a:endParaRPr kumimoji="1" lang="en-US" altLang="ja-JP" sz="1400" dirty="0"/>
          </a:p>
          <a:p>
            <a:r>
              <a:rPr kumimoji="1" lang="ja-JP" altLang="en-US" sz="1400" dirty="0"/>
              <a:t>　□　実施していない</a:t>
            </a:r>
            <a:endParaRPr kumimoji="1" lang="en-US" altLang="ja-JP" sz="1400" dirty="0"/>
          </a:p>
          <a:p>
            <a:r>
              <a:rPr kumimoji="1" lang="ja-JP" altLang="en-US" sz="1400" dirty="0"/>
              <a:t>　□　実施している</a:t>
            </a:r>
          </a:p>
        </p:txBody>
      </p:sp>
      <p:sp>
        <p:nvSpPr>
          <p:cNvPr id="2" name="テキスト ボックス 1">
            <a:extLst>
              <a:ext uri="{FF2B5EF4-FFF2-40B4-BE49-F238E27FC236}">
                <a16:creationId xmlns:a16="http://schemas.microsoft.com/office/drawing/2014/main" id="{D5ADE17A-2C0C-4BCE-A1A1-40E196A6CF8B}"/>
              </a:ext>
            </a:extLst>
          </p:cNvPr>
          <p:cNvSpPr txBox="1"/>
          <p:nvPr/>
        </p:nvSpPr>
        <p:spPr>
          <a:xfrm>
            <a:off x="5029199" y="5286166"/>
            <a:ext cx="4724400" cy="253916"/>
          </a:xfrm>
          <a:prstGeom prst="rect">
            <a:avLst/>
          </a:prstGeom>
          <a:noFill/>
        </p:spPr>
        <p:txBody>
          <a:bodyPr wrap="square" rtlCol="0">
            <a:spAutoFit/>
          </a:bodyPr>
          <a:lstStyle/>
          <a:p>
            <a:r>
              <a:rPr kumimoji="1" lang="en-US" altLang="ja-JP" sz="1050" dirty="0"/>
              <a:t>※</a:t>
            </a:r>
            <a:r>
              <a:rPr kumimoji="1" lang="ja-JP" altLang="en-US" sz="1050" dirty="0"/>
              <a:t>この項目に誤りがあった場合、交付の対象となりませんので承知ください</a:t>
            </a:r>
          </a:p>
        </p:txBody>
      </p:sp>
    </p:spTree>
    <p:extLst>
      <p:ext uri="{BB962C8B-B14F-4D97-AF65-F5344CB8AC3E}">
        <p14:creationId xmlns:p14="http://schemas.microsoft.com/office/powerpoint/2010/main" val="1182733775"/>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338</TotalTime>
  <Words>250</Words>
  <Application>Microsoft Office PowerPoint</Application>
  <PresentationFormat>A4 210 x 297 mm</PresentationFormat>
  <Paragraphs>34</Paragraphs>
  <Slides>1</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1</vt:i4>
      </vt:variant>
    </vt:vector>
  </HeadingPairs>
  <TitlesOfParts>
    <vt:vector size="6" baseType="lpstr">
      <vt:lpstr>メイリオ</vt:lpstr>
      <vt:lpstr>Arial</vt:lpstr>
      <vt:lpstr>Calibri</vt:lpstr>
      <vt:lpstr>Calibri Light</vt:lpstr>
      <vt:lpstr>Office テーマ</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後藤　俊介</dc:creator>
  <cp:lastModifiedBy>後藤 俊介(GOTOU Shunsuke)</cp:lastModifiedBy>
  <cp:revision>4</cp:revision>
  <cp:lastPrinted>2022-11-25T08:27:20Z</cp:lastPrinted>
  <dcterms:created xsi:type="dcterms:W3CDTF">2022-10-05T11:05:27Z</dcterms:created>
  <dcterms:modified xsi:type="dcterms:W3CDTF">2022-11-30T06:14:15Z</dcterms:modified>
</cp:coreProperties>
</file>