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
  </p:notesMasterIdLst>
  <p:handoutMasterIdLst>
    <p:handoutMasterId r:id="rId4"/>
  </p:handoutMasterIdLst>
  <p:sldIdLst>
    <p:sldId id="355" r:id="rId5"/>
    <p:sldId id="356" r:id="rId6"/>
  </p:sldIdLst>
  <p:sldSz cx="10621963" cy="6858000"/>
  <p:notesSz cx="6735763" cy="986948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34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restored">
    <p:restoredLeft sz="4269"/>
    <p:restoredTop sz="97095"/>
  </p:normalViewPr>
  <p:slideViewPr>
    <p:cSldViewPr snapToGrid="0">
      <p:cViewPr>
        <p:scale>
          <a:sx n="110" d="100"/>
          <a:sy n="110" d="100"/>
        </p:scale>
        <p:origin x="-102" y="-72"/>
      </p:cViewPr>
      <p:guideLst>
        <p:guide orient="horz" pos="2160"/>
        <p:guide pos="3346"/>
      </p:guideLst>
    </p:cSldViewPr>
  </p:slideViewPr>
  <p:notesTextViewPr>
    <p:cViewPr>
      <p:scale>
        <a:sx n="100" d="100"/>
        <a:sy n="100" d="100"/>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handoutMasters/_rels/handoutMaster1.xml.rels><?xml version="1.0" encoding="UTF-8"?><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07" name="Rectangle 2"/>
          <p:cNvSpPr>
            <a:spLocks noGrp="1" noChangeArrowheads="1"/>
          </p:cNvSpPr>
          <p:nvPr>
            <p:ph type="hdr" sz="quarter"/>
          </p:nvPr>
        </p:nvSpPr>
        <p:spPr>
          <a:xfrm>
            <a:off x="1" y="0"/>
            <a:ext cx="2918621" cy="493396"/>
          </a:xfrm>
          <a:prstGeom prst="rect">
            <a:avLst/>
          </a:prstGeom>
          <a:noFill/>
          <a:ln w="9525">
            <a:noFill/>
            <a:miter lim="800000"/>
            <a:headEnd/>
            <a:tailEnd/>
          </a:ln>
          <a:effectLst/>
        </p:spPr>
        <p:txBody>
          <a:bodyPr vert="horz" wrap="square" lIns="90663" tIns="45331" rIns="90663" bIns="45331" numCol="1" anchor="t" anchorCtr="0" compatLnSpc="1">
            <a:prstTxWarp prst="textNoShape">
              <a:avLst/>
            </a:prstTxWarp>
          </a:bodyPr>
          <a:lstStyle>
            <a:lvl1pPr>
              <a:defRPr sz="1200">
                <a:latin typeface="Calibri" pitchFamily="34" charset="0"/>
                <a:ea typeface="ＭＳ Ｐゴシック" charset="-128"/>
              </a:defRPr>
            </a:lvl1pPr>
          </a:lstStyle>
          <a:p>
            <a:pPr>
              <a:defRPr/>
            </a:pPr>
            <a:endParaRPr lang="en-US" altLang="ja-JP"/>
          </a:p>
        </p:txBody>
      </p:sp>
      <p:sp>
        <p:nvSpPr>
          <p:cNvPr id="1108" name="Rectangle 3"/>
          <p:cNvSpPr>
            <a:spLocks noGrp="1" noChangeArrowheads="1"/>
          </p:cNvSpPr>
          <p:nvPr>
            <p:ph type="dt" sz="quarter" idx="1"/>
          </p:nvPr>
        </p:nvSpPr>
        <p:spPr>
          <a:xfrm>
            <a:off x="3815572" y="0"/>
            <a:ext cx="2918621" cy="493396"/>
          </a:xfrm>
          <a:prstGeom prst="rect">
            <a:avLst/>
          </a:prstGeom>
          <a:noFill/>
          <a:ln w="9525">
            <a:noFill/>
            <a:miter lim="800000"/>
            <a:headEnd/>
            <a:tailEnd/>
          </a:ln>
          <a:effectLst/>
        </p:spPr>
        <p:txBody>
          <a:bodyPr vert="horz" wrap="square" lIns="90663" tIns="45331" rIns="90663" bIns="45331" numCol="1" anchor="t" anchorCtr="0" compatLnSpc="1">
            <a:prstTxWarp prst="textNoShape">
              <a:avLst/>
            </a:prstTxWarp>
          </a:bodyPr>
          <a:lstStyle>
            <a:lvl1pPr algn="r">
              <a:defRPr sz="1200">
                <a:latin typeface="Calibri" pitchFamily="34" charset="0"/>
                <a:ea typeface="ＭＳ Ｐゴシック" charset="-128"/>
              </a:defRPr>
            </a:lvl1pPr>
          </a:lstStyle>
          <a:p>
            <a:pPr>
              <a:defRPr/>
            </a:pPr>
            <a:fld id="{D8876509-2BA0-4A2C-ADE1-FC12F48BF317}" type="datetime1">
              <a:rPr lang="ja-JP" altLang="en-US"/>
              <a:pPr>
                <a:defRPr/>
              </a:pPr>
              <a:t>2019/6/17</a:t>
            </a:fld>
            <a:endParaRPr lang="en-US" altLang="ja-JP"/>
          </a:p>
        </p:txBody>
      </p:sp>
      <p:sp>
        <p:nvSpPr>
          <p:cNvPr id="1109" name="Rectangle 4"/>
          <p:cNvSpPr>
            <a:spLocks noGrp="1" noChangeArrowheads="1"/>
          </p:cNvSpPr>
          <p:nvPr>
            <p:ph type="ftr" sz="quarter" idx="2"/>
          </p:nvPr>
        </p:nvSpPr>
        <p:spPr>
          <a:xfrm>
            <a:off x="1" y="9374517"/>
            <a:ext cx="2918621" cy="493395"/>
          </a:xfrm>
          <a:prstGeom prst="rect">
            <a:avLst/>
          </a:prstGeom>
          <a:noFill/>
          <a:ln w="9525">
            <a:noFill/>
            <a:miter lim="800000"/>
            <a:headEnd/>
            <a:tailEnd/>
          </a:ln>
          <a:effectLst/>
        </p:spPr>
        <p:txBody>
          <a:bodyPr vert="horz" wrap="square" lIns="90663" tIns="45331" rIns="90663" bIns="45331" numCol="1" anchor="b" anchorCtr="0" compatLnSpc="1">
            <a:prstTxWarp prst="textNoShape">
              <a:avLst/>
            </a:prstTxWarp>
          </a:bodyPr>
          <a:lstStyle>
            <a:lvl1pPr>
              <a:defRPr sz="1200">
                <a:latin typeface="Calibri" pitchFamily="34" charset="0"/>
                <a:ea typeface="ＭＳ Ｐゴシック" charset="-128"/>
              </a:defRPr>
            </a:lvl1pPr>
          </a:lstStyle>
          <a:p>
            <a:pPr>
              <a:defRPr/>
            </a:pPr>
            <a:endParaRPr lang="en-US" altLang="ja-JP"/>
          </a:p>
        </p:txBody>
      </p:sp>
      <p:sp>
        <p:nvSpPr>
          <p:cNvPr id="1110" name="Rectangle 5"/>
          <p:cNvSpPr>
            <a:spLocks noGrp="1" noChangeArrowheads="1"/>
          </p:cNvSpPr>
          <p:nvPr>
            <p:ph type="sldNum" sz="quarter" idx="3"/>
          </p:nvPr>
        </p:nvSpPr>
        <p:spPr>
          <a:xfrm>
            <a:off x="3815572" y="9374517"/>
            <a:ext cx="2918621" cy="493395"/>
          </a:xfrm>
          <a:prstGeom prst="rect">
            <a:avLst/>
          </a:prstGeom>
          <a:noFill/>
          <a:ln w="9525">
            <a:noFill/>
            <a:miter lim="800000"/>
            <a:headEnd/>
            <a:tailEnd/>
          </a:ln>
          <a:effectLst/>
        </p:spPr>
        <p:txBody>
          <a:bodyPr vert="horz" wrap="square" lIns="90663" tIns="45331" rIns="90663" bIns="45331" numCol="1" anchor="b" anchorCtr="0" compatLnSpc="1">
            <a:prstTxWarp prst="textNoShape">
              <a:avLst/>
            </a:prstTxWarp>
          </a:bodyPr>
          <a:lstStyle>
            <a:lvl1pPr algn="r">
              <a:defRPr sz="1200">
                <a:latin typeface="Calibri" panose="020F0502020204030204" pitchFamily="34" charset="0"/>
              </a:defRPr>
            </a:lvl1pPr>
          </a:lstStyle>
          <a:p>
            <a:fld id="{5560E029-6BA8-4A97-8199-0B48C2EEF017}" type="slidenum">
              <a:rPr lang="ja-JP" altLang="en-US"/>
              <a:pPr/>
              <a:t>‹#›</a:t>
            </a:fld>
            <a:endParaRPr lang="en-US" altLang="ja-JP"/>
          </a:p>
        </p:txBody>
      </p:sp>
    </p:spTree>
    <p:extLst>
      <p:ext uri="{BB962C8B-B14F-4D97-AF65-F5344CB8AC3E}">
        <p14:creationId xmlns:p14="http://schemas.microsoft.com/office/powerpoint/2010/main" val="2685129514"/>
      </p:ext>
    </p:extLst>
  </p:cSld>
  <p:clrMap bg1="lt1" tx1="dk1" bg2="lt2" tx2="dk2" accent1="accent1" accent2="accent2" accent3="accent3" accent4="accent4" accent5="accent5" accent6="accent6" hlink="hlink" folHlink="folHlink"/>
</p:handoutMaster>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00" name="ヘッダー プレースホルダ 1"/>
          <p:cNvSpPr>
            <a:spLocks noGrp="1"/>
          </p:cNvSpPr>
          <p:nvPr>
            <p:ph type="hdr" sz="quarter"/>
          </p:nvPr>
        </p:nvSpPr>
        <p:spPr>
          <a:xfrm>
            <a:off x="1" y="0"/>
            <a:ext cx="2918621" cy="493396"/>
          </a:xfrm>
          <a:prstGeom prst="rect">
            <a:avLst/>
          </a:prstGeom>
        </p:spPr>
        <p:txBody>
          <a:bodyPr vert="horz" wrap="square" lIns="90663" tIns="45331" rIns="90663" bIns="45331" numCol="1" anchor="t" anchorCtr="0" compatLnSpc="1">
            <a:prstTxWarp prst="textNoShape">
              <a:avLst/>
            </a:prstTxWarp>
          </a:bodyPr>
          <a:lstStyle>
            <a:lvl1pPr>
              <a:defRPr sz="1200">
                <a:latin typeface="Calibri" pitchFamily="34" charset="0"/>
                <a:ea typeface="ＭＳ Ｐゴシック" charset="-128"/>
              </a:defRPr>
            </a:lvl1pPr>
          </a:lstStyle>
          <a:p>
            <a:pPr>
              <a:defRPr/>
            </a:pPr>
            <a:endParaRPr lang="en-US" altLang="ja-JP"/>
          </a:p>
        </p:txBody>
      </p:sp>
      <p:sp>
        <p:nvSpPr>
          <p:cNvPr id="1101" name="日付プレースホルダ 2"/>
          <p:cNvSpPr>
            <a:spLocks noGrp="1"/>
          </p:cNvSpPr>
          <p:nvPr>
            <p:ph type="dt" idx="1"/>
          </p:nvPr>
        </p:nvSpPr>
        <p:spPr>
          <a:xfrm>
            <a:off x="3815572" y="0"/>
            <a:ext cx="2918621" cy="493396"/>
          </a:xfrm>
          <a:prstGeom prst="rect">
            <a:avLst/>
          </a:prstGeom>
        </p:spPr>
        <p:txBody>
          <a:bodyPr vert="horz" lIns="90663" tIns="45331" rIns="90663" bIns="45331" rtlCol="0"/>
          <a:lstStyle>
            <a:lvl1pPr algn="r" fontAlgn="auto">
              <a:spcBef>
                <a:spcPts val="0"/>
              </a:spcBef>
              <a:spcAft>
                <a:spcPts val="0"/>
              </a:spcAft>
              <a:defRPr sz="1200">
                <a:latin typeface="+mn-lt"/>
                <a:ea typeface="+mn-ea"/>
              </a:defRPr>
            </a:lvl1pPr>
          </a:lstStyle>
          <a:p>
            <a:pPr>
              <a:defRPr/>
            </a:pPr>
            <a:fld id="{82255EBB-7B41-48D5-98EF-C2E8F0283384}" type="datetime1">
              <a:rPr lang="ja-JP" altLang="en-US"/>
              <a:pPr>
                <a:defRPr/>
              </a:pPr>
              <a:t>2019/6/17</a:t>
            </a:fld>
            <a:endParaRPr lang="ja-JP" altLang="en-US"/>
          </a:p>
        </p:txBody>
      </p:sp>
      <p:sp>
        <p:nvSpPr>
          <p:cNvPr id="1102" name="スライド イメージ プレースホルダ 3"/>
          <p:cNvSpPr>
            <a:spLocks noGrp="1" noRot="1" noChangeAspect="1"/>
          </p:cNvSpPr>
          <p:nvPr>
            <p:ph type="sldImg" idx="2"/>
          </p:nvPr>
        </p:nvSpPr>
        <p:spPr>
          <a:xfrm>
            <a:off x="504825" y="741363"/>
            <a:ext cx="5726113" cy="3698875"/>
          </a:xfrm>
          <a:prstGeom prst="rect">
            <a:avLst/>
          </a:prstGeom>
          <a:noFill/>
          <a:ln w="12700">
            <a:solidFill>
              <a:prstClr val="black"/>
            </a:solidFill>
          </a:ln>
        </p:spPr>
        <p:txBody>
          <a:bodyPr vert="horz" lIns="90663" tIns="45331" rIns="90663" bIns="45331" rtlCol="0" anchor="ctr"/>
          <a:lstStyle/>
          <a:p>
            <a:pPr lvl="0"/>
            <a:endParaRPr lang="ja-JP" altLang="en-US" noProof="0"/>
          </a:p>
        </p:txBody>
      </p:sp>
      <p:sp>
        <p:nvSpPr>
          <p:cNvPr id="1103" name="ノート プレースホルダ 4"/>
          <p:cNvSpPr>
            <a:spLocks noGrp="1"/>
          </p:cNvSpPr>
          <p:nvPr>
            <p:ph type="body" sz="quarter" idx="3"/>
          </p:nvPr>
        </p:nvSpPr>
        <p:spPr>
          <a:xfrm>
            <a:off x="673891" y="4688046"/>
            <a:ext cx="5387982" cy="4440561"/>
          </a:xfrm>
          <a:prstGeom prst="rect">
            <a:avLst/>
          </a:prstGeom>
        </p:spPr>
        <p:txBody>
          <a:bodyPr vert="horz" lIns="90663" tIns="45331" rIns="90663" bIns="45331"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04" name="フッター プレースホルダ 5"/>
          <p:cNvSpPr>
            <a:spLocks noGrp="1"/>
          </p:cNvSpPr>
          <p:nvPr>
            <p:ph type="ftr" sz="quarter" idx="4"/>
          </p:nvPr>
        </p:nvSpPr>
        <p:spPr>
          <a:xfrm>
            <a:off x="1" y="9374517"/>
            <a:ext cx="2918621" cy="493395"/>
          </a:xfrm>
          <a:prstGeom prst="rect">
            <a:avLst/>
          </a:prstGeom>
        </p:spPr>
        <p:txBody>
          <a:bodyPr vert="horz" wrap="square" lIns="90663" tIns="45331" rIns="90663" bIns="45331" numCol="1" anchor="b" anchorCtr="0" compatLnSpc="1">
            <a:prstTxWarp prst="textNoShape">
              <a:avLst/>
            </a:prstTxWarp>
          </a:bodyPr>
          <a:lstStyle>
            <a:lvl1pPr>
              <a:defRPr sz="1200">
                <a:latin typeface="Calibri" pitchFamily="34" charset="0"/>
                <a:ea typeface="ＭＳ Ｐゴシック" charset="-128"/>
              </a:defRPr>
            </a:lvl1pPr>
          </a:lstStyle>
          <a:p>
            <a:pPr>
              <a:defRPr/>
            </a:pPr>
            <a:endParaRPr lang="en-US" altLang="ja-JP"/>
          </a:p>
        </p:txBody>
      </p:sp>
      <p:sp>
        <p:nvSpPr>
          <p:cNvPr id="1105" name="スライド番号プレースホルダ 6"/>
          <p:cNvSpPr>
            <a:spLocks noGrp="1"/>
          </p:cNvSpPr>
          <p:nvPr>
            <p:ph type="sldNum" sz="quarter" idx="5"/>
          </p:nvPr>
        </p:nvSpPr>
        <p:spPr>
          <a:xfrm>
            <a:off x="3815572" y="9374517"/>
            <a:ext cx="2918621" cy="493395"/>
          </a:xfrm>
          <a:prstGeom prst="rect">
            <a:avLst/>
          </a:prstGeom>
        </p:spPr>
        <p:txBody>
          <a:bodyPr vert="horz" wrap="square" lIns="90663" tIns="45331" rIns="90663" bIns="45331" numCol="1" anchor="b" anchorCtr="0" compatLnSpc="1">
            <a:prstTxWarp prst="textNoShape">
              <a:avLst/>
            </a:prstTxWarp>
          </a:bodyPr>
          <a:lstStyle>
            <a:lvl1pPr algn="r">
              <a:defRPr sz="1200">
                <a:latin typeface="Calibri" panose="020F0502020204030204" pitchFamily="34" charset="0"/>
              </a:defRPr>
            </a:lvl1pPr>
          </a:lstStyle>
          <a:p>
            <a:fld id="{FEDDF5C0-1906-4E73-8254-206B1128DC7D}" type="slidenum">
              <a:rPr lang="ja-JP" altLang="en-US"/>
              <a:pPr/>
              <a:t>‹#›</a:t>
            </a:fld>
            <a:endParaRPr lang="ja-JP" altLang="en-US"/>
          </a:p>
        </p:txBody>
      </p:sp>
    </p:spTree>
    <p:extLst>
      <p:ext uri="{BB962C8B-B14F-4D97-AF65-F5344CB8AC3E}">
        <p14:creationId xmlns:p14="http://schemas.microsoft.com/office/powerpoint/2010/main" val="3061941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43" name="四角形 17"/>
          <p:cNvSpPr>
            <a:spLocks noGrp="1" noRot="1" noChangeAspect="1"/>
          </p:cNvSpPr>
          <p:nvPr>
            <p:ph type="sldImg" idx="2"/>
          </p:nvPr>
        </p:nvSpPr>
        <p:spPr>
          <a:prstGeom prst="rect">
            <a:avLst/>
          </a:prstGeom>
        </p:spPr>
        <p:txBody>
          <a:bodyPr/>
          <a:p>
            <a:endParaRPr kumimoji="1" lang="ja-JP" altLang="en-US"/>
          </a:p>
        </p:txBody>
      </p:sp>
      <p:sp>
        <p:nvSpPr>
          <p:cNvPr id="1144" name="四角形 18"/>
          <p:cNvSpPr>
            <a:spLocks noGrp="1"/>
          </p:cNvSpPr>
          <p:nvPr>
            <p:ph type="body" sz="quarter" idx="3"/>
          </p:nvPr>
        </p:nvSpPr>
        <p:spPr>
          <a:prstGeom prst="rect">
            <a:avLst/>
          </a:prstGeom>
        </p:spPr>
        <p:txBody>
          <a:bodyPr/>
          <a:p>
            <a:endParaRPr kumimoji="1" lang="ja-JP" altLang="en-US"/>
          </a:p>
        </p:txBody>
      </p:sp>
      <p:sp>
        <p:nvSpPr>
          <p:cNvPr id="1145" name="四角形 19"/>
          <p:cNvSpPr>
            <a:spLocks noGrp="1"/>
          </p:cNvSpPr>
          <p:nvPr>
            <p:ph type="sldNum" sz="quarter" idx="5"/>
          </p:nvPr>
        </p:nvSpPr>
        <p:spPr>
          <a:prstGeom prst="rect">
            <a:avLst/>
          </a:prstGeom>
        </p:spPr>
        <p:txBody>
          <a:bodyPr vert="horz" wrap="square" lIns="90663" tIns="45331" rIns="90663" bIns="45331" numCol="1" anchor="b" anchorCtr="0" compatLnSpc="1">
            <a:prstTxWarp prst="textNoShape">
              <a:avLst/>
            </a:prstTxWarp>
          </a:bodyPr>
          <a:lstStyle>
            <a:lvl1pPr algn="r">
              <a:defRPr sz="1200">
                <a:latin typeface="Calibri" panose="020F0502020204030204" pitchFamily="34" charset="0"/>
              </a:defRPr>
            </a:lvl1pPr>
          </a:lstStyle>
          <a:p>
            <a:fld id="{FEDDF5C0-1906-4E73-8254-206B1128DC7D}" type="slidenum">
              <a:rPr lang="ja-JP" altLang="en-US"/>
              <a:pPr/>
              <a:t>‹#›</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62" name="四角形 0"/>
          <p:cNvSpPr>
            <a:spLocks noGrp="1" noRot="1" noChangeAspect="1"/>
          </p:cNvSpPr>
          <p:nvPr>
            <p:ph type="sldImg" idx="2"/>
          </p:nvPr>
        </p:nvSpPr>
        <p:spPr>
          <a:prstGeom prst="rect">
            <a:avLst/>
          </a:prstGeom>
        </p:spPr>
        <p:txBody>
          <a:bodyPr/>
          <a:p>
            <a:endParaRPr kumimoji="1" lang="ja-JP" altLang="en-US"/>
          </a:p>
        </p:txBody>
      </p:sp>
      <p:sp>
        <p:nvSpPr>
          <p:cNvPr id="1163" name="四角形 0"/>
          <p:cNvSpPr>
            <a:spLocks noGrp="1"/>
          </p:cNvSpPr>
          <p:nvPr>
            <p:ph type="body" sz="quarter" idx="3"/>
          </p:nvPr>
        </p:nvSpPr>
        <p:spPr>
          <a:prstGeom prst="rect">
            <a:avLst/>
          </a:prstGeom>
        </p:spPr>
        <p:txBody>
          <a:bodyPr/>
          <a:p>
            <a:endParaRPr kumimoji="1" lang="ja-JP" altLang="en-US"/>
          </a:p>
        </p:txBody>
      </p:sp>
      <p:sp>
        <p:nvSpPr>
          <p:cNvPr id="1164" name="四角形 0"/>
          <p:cNvSpPr>
            <a:spLocks noGrp="1"/>
          </p:cNvSpPr>
          <p:nvPr>
            <p:ph type="sldNum" sz="quarter" idx="5"/>
          </p:nvPr>
        </p:nvSpPr>
        <p:spPr>
          <a:prstGeom prst="rect">
            <a:avLst/>
          </a:prstGeom>
        </p:spPr>
        <p:txBody>
          <a:bodyPr vert="horz" wrap="square" lIns="90663" tIns="45331" rIns="90663" bIns="45331" numCol="1" anchor="b" anchorCtr="0" compatLnSpc="1">
            <a:prstTxWarp prst="textNoShape">
              <a:avLst/>
            </a:prstTxWarp>
          </a:bodyPr>
          <a:lstStyle>
            <a:lvl1pPr algn="r">
              <a:defRPr sz="1200">
                <a:latin typeface="Calibri" panose="020F0502020204030204" pitchFamily="34" charset="0"/>
              </a:defRPr>
            </a:lvl1pPr>
          </a:lstStyle>
          <a:p>
            <a:fld id="{FEDDF5C0-1906-4E73-8254-206B1128DC7D}" type="slidenum">
              <a:rPr lang="ja-JP" altLang="en-US"/>
              <a:pPr/>
              <a:t>‹#›</a:t>
            </a:fld>
            <a:endParaRPr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796647" y="2130426"/>
            <a:ext cx="9028669"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593295" y="3886200"/>
            <a:ext cx="7435374"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fld id="{FE928152-9C01-487F-958E-65D4897F4F10}" type="datetime1">
              <a:rPr kumimoji="1" lang="ja-JP" altLang="en-US" smtClean="0"/>
              <a:t>2023/8/25</a:t>
            </a:fld>
            <a:endParaRPr kumimoji="1" lang="ja-JP" altLang="en-US"/>
          </a:p>
        </p:txBody>
      </p:sp>
      <p:sp>
        <p:nvSpPr>
          <p:cNvPr id="1034" name="フッター プレースホルダ 4"/>
          <p:cNvSpPr>
            <a:spLocks noGrp="1"/>
          </p:cNvSpPr>
          <p:nvPr>
            <p:ph type="ftr" sz="quarter" idx="11"/>
          </p:nvPr>
        </p:nvSpPr>
        <p:spPr/>
        <p:txBody>
          <a:bodyPr/>
          <a:lstStyle>
            <a:lvl1pPr>
              <a:defRPr/>
            </a:lvl1pPr>
          </a:lstStyle>
          <a:p>
            <a:endParaRPr kumimoji="1" lang="ja-JP" altLang="en-US"/>
          </a:p>
        </p:txBody>
      </p:sp>
      <p:sp>
        <p:nvSpPr>
          <p:cNvPr id="1035" name="スライド番号プレースホルダ 5"/>
          <p:cNvSpPr>
            <a:spLocks noGrp="1"/>
          </p:cNvSpPr>
          <p:nvPr>
            <p:ph type="sldNum" sz="quarter" idx="12"/>
          </p:nvPr>
        </p:nvSpPr>
        <p:spPr/>
        <p:txBody>
          <a:bodyPr/>
          <a:lstStyle>
            <a:lvl1pPr>
              <a:defRPr/>
            </a:lvl1pPr>
          </a:lstStyle>
          <a:p>
            <a:fld id="{6500F9B9-704C-4841-AA4A-EF682B546962}" type="slidenum">
              <a:rPr lang="ja-JP" altLang="en-US"/>
              <a:pPr/>
              <a:t>‹#›</a:t>
            </a:fld>
            <a:endParaRPr lang="ja-JP" altLang="en-US"/>
          </a:p>
        </p:txBody>
      </p:sp>
    </p:spTree>
    <p:extLst>
      <p:ext uri="{BB962C8B-B14F-4D97-AF65-F5344CB8AC3E}">
        <p14:creationId xmlns:p14="http://schemas.microsoft.com/office/powerpoint/2010/main" val="4226655345"/>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fld id="{8E20EE7F-1C1B-41FA-AFD8-4C84DC304FBD}" type="datetime1">
              <a:rPr kumimoji="1" lang="ja-JP" altLang="en-US" smtClean="0"/>
              <a:t>2023/8/25</a:t>
            </a:fld>
            <a:endParaRPr kumimoji="1" lang="ja-JP" altLang="en-US"/>
          </a:p>
        </p:txBody>
      </p:sp>
      <p:sp>
        <p:nvSpPr>
          <p:cNvPr id="1091" name="フッター プレースホルダ 4"/>
          <p:cNvSpPr>
            <a:spLocks noGrp="1"/>
          </p:cNvSpPr>
          <p:nvPr>
            <p:ph type="ftr" sz="quarter" idx="11"/>
          </p:nvPr>
        </p:nvSpPr>
        <p:spPr/>
        <p:txBody>
          <a:bodyPr/>
          <a:lstStyle>
            <a:lvl1pPr>
              <a:defRPr/>
            </a:lvl1pPr>
          </a:lstStyle>
          <a:p>
            <a:endParaRPr kumimoji="1" lang="ja-JP" altLang="en-US"/>
          </a:p>
        </p:txBody>
      </p:sp>
      <p:sp>
        <p:nvSpPr>
          <p:cNvPr id="1092" name="スライド番号プレースホルダ 5"/>
          <p:cNvSpPr>
            <a:spLocks noGrp="1"/>
          </p:cNvSpPr>
          <p:nvPr>
            <p:ph type="sldNum" sz="quarter" idx="12"/>
          </p:nvPr>
        </p:nvSpPr>
        <p:spPr/>
        <p:txBody>
          <a:bodyPr/>
          <a:lstStyle>
            <a:lvl1pPr>
              <a:defRPr/>
            </a:lvl1pPr>
          </a:lstStyle>
          <a:p>
            <a:fld id="{C90A7273-8CDC-4485-9FE5-BD8A40978F7C}" type="slidenum">
              <a:rPr lang="ja-JP" altLang="en-US"/>
              <a:pPr/>
              <a:t>‹#›</a:t>
            </a:fld>
            <a:endParaRPr lang="ja-JP" altLang="en-US"/>
          </a:p>
        </p:txBody>
      </p:sp>
    </p:spTree>
    <p:extLst>
      <p:ext uri="{BB962C8B-B14F-4D97-AF65-F5344CB8AC3E}">
        <p14:creationId xmlns:p14="http://schemas.microsoft.com/office/powerpoint/2010/main" val="198223573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7700923" y="274639"/>
            <a:ext cx="2389942"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531098" y="274639"/>
            <a:ext cx="6992792"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fld id="{37C7C335-1F81-440B-BBA7-1E517D2BBDD0}" type="datetime1">
              <a:rPr kumimoji="1" lang="ja-JP" altLang="en-US" smtClean="0"/>
              <a:t>2023/8/25</a:t>
            </a:fld>
            <a:endParaRPr kumimoji="1" lang="ja-JP" altLang="en-US"/>
          </a:p>
        </p:txBody>
      </p:sp>
      <p:sp>
        <p:nvSpPr>
          <p:cNvPr id="1097" name="フッター プレースホルダ 4"/>
          <p:cNvSpPr>
            <a:spLocks noGrp="1"/>
          </p:cNvSpPr>
          <p:nvPr>
            <p:ph type="ftr" sz="quarter" idx="11"/>
          </p:nvPr>
        </p:nvSpPr>
        <p:spPr/>
        <p:txBody>
          <a:bodyPr/>
          <a:lstStyle>
            <a:lvl1pPr>
              <a:defRPr/>
            </a:lvl1pPr>
          </a:lstStyle>
          <a:p>
            <a:endParaRPr kumimoji="1" lang="ja-JP" altLang="en-US"/>
          </a:p>
        </p:txBody>
      </p:sp>
      <p:sp>
        <p:nvSpPr>
          <p:cNvPr id="1098" name="スライド番号プレースホルダ 5"/>
          <p:cNvSpPr>
            <a:spLocks noGrp="1"/>
          </p:cNvSpPr>
          <p:nvPr>
            <p:ph type="sldNum" sz="quarter" idx="12"/>
          </p:nvPr>
        </p:nvSpPr>
        <p:spPr/>
        <p:txBody>
          <a:bodyPr/>
          <a:lstStyle>
            <a:lvl1pPr>
              <a:defRPr/>
            </a:lvl1pPr>
          </a:lstStyle>
          <a:p>
            <a:fld id="{732F7B3E-5ED4-476E-94A0-0EE7C0DD8FBB}" type="slidenum">
              <a:rPr lang="ja-JP" altLang="en-US"/>
              <a:pPr/>
              <a:t>‹#›</a:t>
            </a:fld>
            <a:endParaRPr lang="ja-JP" altLang="en-US"/>
          </a:p>
        </p:txBody>
      </p:sp>
    </p:spTree>
    <p:extLst>
      <p:ext uri="{BB962C8B-B14F-4D97-AF65-F5344CB8AC3E}">
        <p14:creationId xmlns:p14="http://schemas.microsoft.com/office/powerpoint/2010/main" val="61378708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fld id="{CF70D00A-8DF6-4739-A47E-2D8CD1C0AE84}" type="datetime1">
              <a:rPr kumimoji="1" lang="ja-JP" altLang="en-US" smtClean="0"/>
              <a:t>2023/8/25</a:t>
            </a:fld>
            <a:endParaRPr kumimoji="1" lang="ja-JP" altLang="en-US"/>
          </a:p>
        </p:txBody>
      </p:sp>
      <p:sp>
        <p:nvSpPr>
          <p:cNvPr id="1040" name="フッター プレースホルダ 4"/>
          <p:cNvSpPr>
            <a:spLocks noGrp="1"/>
          </p:cNvSpPr>
          <p:nvPr>
            <p:ph type="ftr" sz="quarter" idx="11"/>
          </p:nvPr>
        </p:nvSpPr>
        <p:spPr/>
        <p:txBody>
          <a:bodyPr/>
          <a:lstStyle>
            <a:lvl1pPr>
              <a:defRPr/>
            </a:lvl1pPr>
          </a:lstStyle>
          <a:p>
            <a:endParaRPr kumimoji="1" lang="ja-JP" altLang="en-US"/>
          </a:p>
        </p:txBody>
      </p:sp>
      <p:sp>
        <p:nvSpPr>
          <p:cNvPr id="1041" name="スライド番号プレースホルダ 5"/>
          <p:cNvSpPr>
            <a:spLocks noGrp="1"/>
          </p:cNvSpPr>
          <p:nvPr>
            <p:ph type="sldNum" sz="quarter" idx="12"/>
          </p:nvPr>
        </p:nvSpPr>
        <p:spPr/>
        <p:txBody>
          <a:bodyPr/>
          <a:lstStyle>
            <a:lvl1pPr>
              <a:defRPr/>
            </a:lvl1pPr>
          </a:lstStyle>
          <a:p>
            <a:fld id="{E7E8230F-6455-457B-B85E-AA2C5A49286C}" type="slidenum">
              <a:rPr lang="ja-JP" altLang="en-US"/>
              <a:pPr/>
              <a:t>‹#›</a:t>
            </a:fld>
            <a:endParaRPr lang="ja-JP" altLang="en-US"/>
          </a:p>
        </p:txBody>
      </p:sp>
    </p:spTree>
    <p:extLst>
      <p:ext uri="{BB962C8B-B14F-4D97-AF65-F5344CB8AC3E}">
        <p14:creationId xmlns:p14="http://schemas.microsoft.com/office/powerpoint/2010/main" val="145669038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839062" y="4406901"/>
            <a:ext cx="9028669"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839062" y="2906713"/>
            <a:ext cx="902866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fld id="{1DE645AB-651E-47EC-8C6D-3C124C6B1CFC}" type="datetime1">
              <a:rPr kumimoji="1" lang="ja-JP" altLang="en-US" smtClean="0"/>
              <a:t>2023/8/25</a:t>
            </a:fld>
            <a:endParaRPr kumimoji="1" lang="ja-JP" altLang="en-US"/>
          </a:p>
        </p:txBody>
      </p:sp>
      <p:sp>
        <p:nvSpPr>
          <p:cNvPr id="1046" name="フッター プレースホルダ 4"/>
          <p:cNvSpPr>
            <a:spLocks noGrp="1"/>
          </p:cNvSpPr>
          <p:nvPr>
            <p:ph type="ftr" sz="quarter" idx="11"/>
          </p:nvPr>
        </p:nvSpPr>
        <p:spPr/>
        <p:txBody>
          <a:bodyPr/>
          <a:lstStyle>
            <a:lvl1pPr>
              <a:defRPr/>
            </a:lvl1pPr>
          </a:lstStyle>
          <a:p>
            <a:endParaRPr kumimoji="1" lang="ja-JP" altLang="en-US"/>
          </a:p>
        </p:txBody>
      </p:sp>
      <p:sp>
        <p:nvSpPr>
          <p:cNvPr id="1047" name="スライド番号プレースホルダ 5"/>
          <p:cNvSpPr>
            <a:spLocks noGrp="1"/>
          </p:cNvSpPr>
          <p:nvPr>
            <p:ph type="sldNum" sz="quarter" idx="12"/>
          </p:nvPr>
        </p:nvSpPr>
        <p:spPr/>
        <p:txBody>
          <a:bodyPr/>
          <a:lstStyle>
            <a:lvl1pPr>
              <a:defRPr/>
            </a:lvl1pPr>
          </a:lstStyle>
          <a:p>
            <a:fld id="{9D77FFBD-4DAE-4107-9865-D1106F7BDB38}" type="slidenum">
              <a:rPr lang="ja-JP" altLang="en-US"/>
              <a:pPr/>
              <a:t>‹#›</a:t>
            </a:fld>
            <a:endParaRPr lang="ja-JP" altLang="en-US"/>
          </a:p>
        </p:txBody>
      </p:sp>
    </p:spTree>
    <p:extLst>
      <p:ext uri="{BB962C8B-B14F-4D97-AF65-F5344CB8AC3E}">
        <p14:creationId xmlns:p14="http://schemas.microsoft.com/office/powerpoint/2010/main" val="277662419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531098" y="1600201"/>
            <a:ext cx="469136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5399498" y="1600201"/>
            <a:ext cx="469136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fld id="{651E929B-3818-4462-A5EC-32A38B6E53EA}" type="datetime1">
              <a:rPr kumimoji="1" lang="ja-JP" altLang="en-US" smtClean="0"/>
              <a:t>2023/8/25</a:t>
            </a:fld>
            <a:endParaRPr kumimoji="1" lang="ja-JP" altLang="en-US"/>
          </a:p>
        </p:txBody>
      </p:sp>
      <p:sp>
        <p:nvSpPr>
          <p:cNvPr id="1053" name="フッター プレースホルダ 4"/>
          <p:cNvSpPr>
            <a:spLocks noGrp="1"/>
          </p:cNvSpPr>
          <p:nvPr>
            <p:ph type="ftr" sz="quarter" idx="11"/>
          </p:nvPr>
        </p:nvSpPr>
        <p:spPr/>
        <p:txBody>
          <a:bodyPr/>
          <a:lstStyle>
            <a:lvl1pPr>
              <a:defRPr/>
            </a:lvl1pPr>
          </a:lstStyle>
          <a:p>
            <a:endParaRPr kumimoji="1" lang="ja-JP" altLang="en-US"/>
          </a:p>
        </p:txBody>
      </p:sp>
      <p:sp>
        <p:nvSpPr>
          <p:cNvPr id="1054" name="スライド番号プレースホルダ 5"/>
          <p:cNvSpPr>
            <a:spLocks noGrp="1"/>
          </p:cNvSpPr>
          <p:nvPr>
            <p:ph type="sldNum" sz="quarter" idx="12"/>
          </p:nvPr>
        </p:nvSpPr>
        <p:spPr/>
        <p:txBody>
          <a:bodyPr/>
          <a:lstStyle>
            <a:lvl1pPr>
              <a:defRPr/>
            </a:lvl1pPr>
          </a:lstStyle>
          <a:p>
            <a:fld id="{F2E1BDC2-7DC4-464E-881A-1C33E5AEE3A0}" type="slidenum">
              <a:rPr lang="ja-JP" altLang="en-US"/>
              <a:pPr/>
              <a:t>‹#›</a:t>
            </a:fld>
            <a:endParaRPr lang="ja-JP" altLang="en-US"/>
          </a:p>
        </p:txBody>
      </p:sp>
    </p:spTree>
    <p:extLst>
      <p:ext uri="{BB962C8B-B14F-4D97-AF65-F5344CB8AC3E}">
        <p14:creationId xmlns:p14="http://schemas.microsoft.com/office/powerpoint/2010/main" val="4249066399"/>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531098" y="1535113"/>
            <a:ext cx="4693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531098" y="2174875"/>
            <a:ext cx="4693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5395810" y="1535113"/>
            <a:ext cx="469505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5395810" y="2174875"/>
            <a:ext cx="46950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fld id="{A0C3EFFE-2020-4117-8A5A-D9AB67669723}" type="datetime1">
              <a:rPr kumimoji="1" lang="ja-JP" altLang="en-US" smtClean="0"/>
              <a:t>2023/8/25</a:t>
            </a:fld>
            <a:endParaRPr kumimoji="1" lang="ja-JP" altLang="en-US"/>
          </a:p>
        </p:txBody>
      </p:sp>
      <p:sp>
        <p:nvSpPr>
          <p:cNvPr id="1062" name="フッター プレースホルダ 4"/>
          <p:cNvSpPr>
            <a:spLocks noGrp="1"/>
          </p:cNvSpPr>
          <p:nvPr>
            <p:ph type="ftr" sz="quarter" idx="11"/>
          </p:nvPr>
        </p:nvSpPr>
        <p:spPr/>
        <p:txBody>
          <a:bodyPr/>
          <a:lstStyle>
            <a:lvl1pPr>
              <a:defRPr/>
            </a:lvl1pPr>
          </a:lstStyle>
          <a:p>
            <a:endParaRPr kumimoji="1" lang="ja-JP" altLang="en-US"/>
          </a:p>
        </p:txBody>
      </p:sp>
      <p:sp>
        <p:nvSpPr>
          <p:cNvPr id="1063" name="スライド番号プレースホルダ 5"/>
          <p:cNvSpPr>
            <a:spLocks noGrp="1"/>
          </p:cNvSpPr>
          <p:nvPr>
            <p:ph type="sldNum" sz="quarter" idx="12"/>
          </p:nvPr>
        </p:nvSpPr>
        <p:spPr/>
        <p:txBody>
          <a:bodyPr/>
          <a:lstStyle>
            <a:lvl1pPr>
              <a:defRPr/>
            </a:lvl1pPr>
          </a:lstStyle>
          <a:p>
            <a:fld id="{C3D099EB-9ADA-451E-B44D-304090E9452E}" type="slidenum">
              <a:rPr lang="ja-JP" altLang="en-US"/>
              <a:pPr/>
              <a:t>‹#›</a:t>
            </a:fld>
            <a:endParaRPr lang="ja-JP" altLang="en-US"/>
          </a:p>
        </p:txBody>
      </p:sp>
    </p:spTree>
    <p:extLst>
      <p:ext uri="{BB962C8B-B14F-4D97-AF65-F5344CB8AC3E}">
        <p14:creationId xmlns:p14="http://schemas.microsoft.com/office/powerpoint/2010/main" val="2110457604"/>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fld id="{C89D9EEF-C44D-4115-B9C8-074A3AE6F9C0}" type="datetime1">
              <a:rPr kumimoji="1" lang="ja-JP" altLang="en-US" smtClean="0"/>
              <a:t>2023/8/25</a:t>
            </a:fld>
            <a:endParaRPr kumimoji="1" lang="ja-JP" altLang="en-US"/>
          </a:p>
        </p:txBody>
      </p:sp>
      <p:sp>
        <p:nvSpPr>
          <p:cNvPr id="1067" name="フッター プレースホルダ 4"/>
          <p:cNvSpPr>
            <a:spLocks noGrp="1"/>
          </p:cNvSpPr>
          <p:nvPr>
            <p:ph type="ftr" sz="quarter" idx="11"/>
          </p:nvPr>
        </p:nvSpPr>
        <p:spPr/>
        <p:txBody>
          <a:bodyPr/>
          <a:lstStyle>
            <a:lvl1pPr>
              <a:defRPr/>
            </a:lvl1pPr>
          </a:lstStyle>
          <a:p>
            <a:endParaRPr kumimoji="1" lang="ja-JP" altLang="en-US"/>
          </a:p>
        </p:txBody>
      </p:sp>
      <p:sp>
        <p:nvSpPr>
          <p:cNvPr id="1068" name="スライド番号プレースホルダ 5"/>
          <p:cNvSpPr>
            <a:spLocks noGrp="1"/>
          </p:cNvSpPr>
          <p:nvPr>
            <p:ph type="sldNum" sz="quarter" idx="12"/>
          </p:nvPr>
        </p:nvSpPr>
        <p:spPr/>
        <p:txBody>
          <a:bodyPr/>
          <a:lstStyle>
            <a:lvl1pPr>
              <a:defRPr/>
            </a:lvl1pPr>
          </a:lstStyle>
          <a:p>
            <a:fld id="{89A5148B-3C94-47BC-BA7C-5295A2CA92B9}" type="slidenum">
              <a:rPr lang="ja-JP" altLang="en-US"/>
              <a:pPr/>
              <a:t>‹#›</a:t>
            </a:fld>
            <a:endParaRPr lang="ja-JP" altLang="en-US"/>
          </a:p>
        </p:txBody>
      </p:sp>
    </p:spTree>
    <p:extLst>
      <p:ext uri="{BB962C8B-B14F-4D97-AF65-F5344CB8AC3E}">
        <p14:creationId xmlns:p14="http://schemas.microsoft.com/office/powerpoint/2010/main" val="3734563447"/>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fld id="{50DB3B8C-35B6-4B39-AE79-1BE01D3710F8}" type="datetime1">
              <a:rPr kumimoji="1" lang="ja-JP" altLang="en-US" smtClean="0"/>
              <a:t>2023/8/25</a:t>
            </a:fld>
            <a:endParaRPr kumimoji="1" lang="ja-JP" altLang="en-US"/>
          </a:p>
        </p:txBody>
      </p:sp>
      <p:sp>
        <p:nvSpPr>
          <p:cNvPr id="1071" name="フッター プレースホルダ 4"/>
          <p:cNvSpPr>
            <a:spLocks noGrp="1"/>
          </p:cNvSpPr>
          <p:nvPr>
            <p:ph type="ftr" sz="quarter" idx="11"/>
          </p:nvPr>
        </p:nvSpPr>
        <p:spPr/>
        <p:txBody>
          <a:bodyPr/>
          <a:lstStyle>
            <a:lvl1pPr>
              <a:defRPr/>
            </a:lvl1pPr>
          </a:lstStyle>
          <a:p>
            <a:endParaRPr kumimoji="1" lang="ja-JP" altLang="en-US"/>
          </a:p>
        </p:txBody>
      </p:sp>
      <p:sp>
        <p:nvSpPr>
          <p:cNvPr id="1072" name="スライド番号プレースホルダ 5"/>
          <p:cNvSpPr>
            <a:spLocks noGrp="1"/>
          </p:cNvSpPr>
          <p:nvPr>
            <p:ph type="sldNum" sz="quarter" idx="12"/>
          </p:nvPr>
        </p:nvSpPr>
        <p:spPr/>
        <p:txBody>
          <a:bodyPr/>
          <a:lstStyle>
            <a:lvl1pPr>
              <a:defRPr/>
            </a:lvl1pPr>
          </a:lstStyle>
          <a:p>
            <a:fld id="{E6037B72-FBA3-42DD-B9F6-F9A7BEB46191}" type="slidenum">
              <a:rPr lang="ja-JP" altLang="en-US"/>
              <a:pPr/>
              <a:t>‹#›</a:t>
            </a:fld>
            <a:endParaRPr lang="ja-JP" altLang="en-US"/>
          </a:p>
        </p:txBody>
      </p:sp>
    </p:spTree>
    <p:extLst>
      <p:ext uri="{BB962C8B-B14F-4D97-AF65-F5344CB8AC3E}">
        <p14:creationId xmlns:p14="http://schemas.microsoft.com/office/powerpoint/2010/main" val="344931985"/>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531099" y="273050"/>
            <a:ext cx="349455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4152893" y="273051"/>
            <a:ext cx="593797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531099" y="1435101"/>
            <a:ext cx="349455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fld id="{F9D68A63-EEE2-49BF-A48B-CD6A36B40D2F}" type="datetime1">
              <a:rPr kumimoji="1" lang="ja-JP" altLang="en-US" smtClean="0"/>
              <a:t>2023/8/25</a:t>
            </a:fld>
            <a:endParaRPr kumimoji="1" lang="ja-JP" altLang="en-US"/>
          </a:p>
        </p:txBody>
      </p:sp>
      <p:sp>
        <p:nvSpPr>
          <p:cNvPr id="1078" name="フッター プレースホルダ 4"/>
          <p:cNvSpPr>
            <a:spLocks noGrp="1"/>
          </p:cNvSpPr>
          <p:nvPr>
            <p:ph type="ftr" sz="quarter" idx="11"/>
          </p:nvPr>
        </p:nvSpPr>
        <p:spPr/>
        <p:txBody>
          <a:bodyPr/>
          <a:lstStyle>
            <a:lvl1pPr>
              <a:defRPr/>
            </a:lvl1pPr>
          </a:lstStyle>
          <a:p>
            <a:endParaRPr kumimoji="1" lang="ja-JP" altLang="en-US"/>
          </a:p>
        </p:txBody>
      </p:sp>
      <p:sp>
        <p:nvSpPr>
          <p:cNvPr id="1079" name="スライド番号プレースホルダ 5"/>
          <p:cNvSpPr>
            <a:spLocks noGrp="1"/>
          </p:cNvSpPr>
          <p:nvPr>
            <p:ph type="sldNum" sz="quarter" idx="12"/>
          </p:nvPr>
        </p:nvSpPr>
        <p:spPr/>
        <p:txBody>
          <a:bodyPr/>
          <a:lstStyle>
            <a:lvl1pPr>
              <a:defRPr/>
            </a:lvl1pPr>
          </a:lstStyle>
          <a:p>
            <a:fld id="{BC8B5979-3772-4BFE-95CB-8543AB6E27DD}" type="slidenum">
              <a:rPr lang="ja-JP" altLang="en-US"/>
              <a:pPr/>
              <a:t>‹#›</a:t>
            </a:fld>
            <a:endParaRPr lang="ja-JP" altLang="en-US"/>
          </a:p>
        </p:txBody>
      </p:sp>
    </p:spTree>
    <p:extLst>
      <p:ext uri="{BB962C8B-B14F-4D97-AF65-F5344CB8AC3E}">
        <p14:creationId xmlns:p14="http://schemas.microsoft.com/office/powerpoint/2010/main" val="112348781"/>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2081979" y="4800600"/>
            <a:ext cx="6373178"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2081979" y="612775"/>
            <a:ext cx="6373178"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2081979" y="5367338"/>
            <a:ext cx="637317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fld id="{B9521CB6-B3C8-408E-A24C-640DB5D4BAF2}" type="datetime1">
              <a:rPr kumimoji="1" lang="ja-JP" altLang="en-US" smtClean="0"/>
              <a:t>2023/8/25</a:t>
            </a:fld>
            <a:endParaRPr kumimoji="1" lang="ja-JP" altLang="en-US"/>
          </a:p>
        </p:txBody>
      </p:sp>
      <p:sp>
        <p:nvSpPr>
          <p:cNvPr id="1085" name="フッター プレースホルダ 4"/>
          <p:cNvSpPr>
            <a:spLocks noGrp="1"/>
          </p:cNvSpPr>
          <p:nvPr>
            <p:ph type="ftr" sz="quarter" idx="11"/>
          </p:nvPr>
        </p:nvSpPr>
        <p:spPr/>
        <p:txBody>
          <a:bodyPr/>
          <a:lstStyle>
            <a:lvl1pPr>
              <a:defRPr/>
            </a:lvl1pPr>
          </a:lstStyle>
          <a:p>
            <a:endParaRPr kumimoji="1" lang="ja-JP" altLang="en-US"/>
          </a:p>
        </p:txBody>
      </p:sp>
      <p:sp>
        <p:nvSpPr>
          <p:cNvPr id="1086" name="スライド番号プレースホルダ 5"/>
          <p:cNvSpPr>
            <a:spLocks noGrp="1"/>
          </p:cNvSpPr>
          <p:nvPr>
            <p:ph type="sldNum" sz="quarter" idx="12"/>
          </p:nvPr>
        </p:nvSpPr>
        <p:spPr/>
        <p:txBody>
          <a:bodyPr/>
          <a:lstStyle>
            <a:lvl1pPr>
              <a:defRPr/>
            </a:lvl1pPr>
          </a:lstStyle>
          <a:p>
            <a:fld id="{38090DA7-D3B4-466F-999A-72B7CFF04F3D}" type="slidenum">
              <a:rPr lang="ja-JP" altLang="en-US"/>
              <a:pPr/>
              <a:t>‹#›</a:t>
            </a:fld>
            <a:endParaRPr lang="ja-JP" altLang="en-US"/>
          </a:p>
        </p:txBody>
      </p:sp>
    </p:spTree>
    <p:extLst>
      <p:ext uri="{BB962C8B-B14F-4D97-AF65-F5344CB8AC3E}">
        <p14:creationId xmlns:p14="http://schemas.microsoft.com/office/powerpoint/2010/main" val="4213479255"/>
      </p:ext>
    </p:extLst>
  </p:cSld>
  <p:clrMapOvr>
    <a:masterClrMapping/>
  </p:clrMapOvr>
  <p:hf sldNum="0" hdr="0" dt="0"/>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025" name="タイトル プレースホルダ 1"/>
          <p:cNvSpPr>
            <a:spLocks noGrp="1"/>
          </p:cNvSpPr>
          <p:nvPr>
            <p:ph type="title"/>
          </p:nvPr>
        </p:nvSpPr>
        <p:spPr>
          <a:xfrm>
            <a:off x="531813" y="274638"/>
            <a:ext cx="9558337"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531813" y="1600200"/>
            <a:ext cx="9558337"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531813" y="6356350"/>
            <a:ext cx="2478087"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fld id="{35DF8177-DD13-4F89-AD78-6AEF88FB717A}" type="datetime1">
              <a:rPr kumimoji="1" lang="ja-JP" altLang="en-US" smtClean="0"/>
              <a:t>2023/8/25</a:t>
            </a:fld>
            <a:endParaRPr kumimoji="1" lang="ja-JP" altLang="en-US"/>
          </a:p>
        </p:txBody>
      </p:sp>
      <p:sp>
        <p:nvSpPr>
          <p:cNvPr id="1028" name="フッター プレースホルダ 4"/>
          <p:cNvSpPr>
            <a:spLocks noGrp="1"/>
          </p:cNvSpPr>
          <p:nvPr>
            <p:ph type="ftr" sz="quarter" idx="3"/>
          </p:nvPr>
        </p:nvSpPr>
        <p:spPr>
          <a:xfrm>
            <a:off x="3629025" y="6356350"/>
            <a:ext cx="3363913"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ＭＳ Ｐゴシック" charset="-128"/>
              </a:defRPr>
            </a:lvl1pPr>
          </a:lstStyle>
          <a:p>
            <a:endParaRPr kumimoji="1" lang="ja-JP" altLang="en-US"/>
          </a:p>
        </p:txBody>
      </p:sp>
      <p:sp>
        <p:nvSpPr>
          <p:cNvPr id="1029" name="スライド番号プレースホルダ 5"/>
          <p:cNvSpPr>
            <a:spLocks noGrp="1"/>
          </p:cNvSpPr>
          <p:nvPr>
            <p:ph type="sldNum" sz="quarter" idx="4"/>
          </p:nvPr>
        </p:nvSpPr>
        <p:spPr>
          <a:xfrm>
            <a:off x="7612063" y="6356350"/>
            <a:ext cx="2478087"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E2CE9382-5F6C-4918-A3DB-90D4D103709A}"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sp>
        <p:nvSpPr>
          <p:cNvPr id="1112" name="テキスト 120"/>
          <p:cNvSpPr txBox="1"/>
          <p:nvPr/>
        </p:nvSpPr>
        <p:spPr>
          <a:xfrm>
            <a:off x="5272808" y="2361182"/>
            <a:ext cx="5229483" cy="2278827"/>
          </a:xfrm>
          <a:prstGeom prst="rect">
            <a:avLst/>
          </a:prstGeom>
          <a:solidFill>
            <a:schemeClr val="accent5">
              <a:lumMod val="20000"/>
              <a:lumOff val="80000"/>
              <a:alpha val="88000"/>
            </a:schemeClr>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13" name="Rectangle 148"/>
          <p:cNvSpPr>
            <a:spLocks noChangeArrowheads="1"/>
          </p:cNvSpPr>
          <p:nvPr/>
        </p:nvSpPr>
        <p:spPr>
          <a:xfrm>
            <a:off x="139695" y="942259"/>
            <a:ext cx="4871055" cy="5911429"/>
          </a:xfrm>
          <a:prstGeom prst="rect">
            <a:avLst/>
          </a:prstGeom>
          <a:solidFill>
            <a:srgbClr val="FFFFE9"/>
          </a:solidFill>
          <a:ln w="9525" algn="ctr">
            <a:noFill/>
            <a:miter lim="800000"/>
            <a:headEnd/>
            <a:tailEnd/>
          </a:ln>
          <a:effectLst/>
        </p:spPr>
        <p:txBody>
          <a:bodyPr lIns="36000" tIns="36000" rIns="36000" bIns="36000"/>
          <a:lstStyle/>
          <a:p>
            <a:pPr marL="360000" indent="-88900">
              <a:lnSpc>
                <a:spcPts val="1500"/>
              </a:lnSpc>
              <a:defRPr/>
            </a:pPr>
            <a:r>
              <a:rPr lang="ja-JP" altLang="en-US" sz="1200" b="1" u="none" dirty="0">
                <a:solidFill>
                  <a:schemeClr val="tx1"/>
                </a:solidFill>
                <a:latin typeface="Meiryo UI"/>
                <a:ea typeface="Meiryo UI"/>
              </a:rPr>
              <a:t>Ⅰ　計画の趣旨等</a:t>
            </a:r>
            <a:endParaRPr lang="en-US" altLang="ja-JP" sz="1200" b="1"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１．計画策定の趣旨</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２</a:t>
            </a:r>
            <a:r>
              <a:rPr lang="ja-JP" altLang="en-US" sz="1200" u="none" dirty="0">
                <a:solidFill>
                  <a:schemeClr val="tx1"/>
                </a:solidFill>
                <a:latin typeface="Meiryo UI"/>
                <a:ea typeface="Meiryo UI"/>
              </a:rPr>
              <a:t>．計画の位置づけ等</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３</a:t>
            </a:r>
            <a:r>
              <a:rPr lang="ja-JP" altLang="en-US" sz="1200" u="none" dirty="0">
                <a:solidFill>
                  <a:schemeClr val="tx1"/>
                </a:solidFill>
                <a:latin typeface="Meiryo UI"/>
                <a:ea typeface="Meiryo UI"/>
              </a:rPr>
              <a:t>．計画が目指す方向</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４</a:t>
            </a:r>
            <a:r>
              <a:rPr lang="ja-JP" altLang="en-US" sz="1200" u="none" dirty="0">
                <a:solidFill>
                  <a:schemeClr val="tx1"/>
                </a:solidFill>
                <a:latin typeface="Meiryo UI"/>
                <a:ea typeface="Meiryo UI"/>
              </a:rPr>
              <a:t>．計画策定にあたっての考え方</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５</a:t>
            </a:r>
            <a:r>
              <a:rPr lang="ja-JP" altLang="en-US" sz="1200" u="none" dirty="0">
                <a:solidFill>
                  <a:schemeClr val="tx1"/>
                </a:solidFill>
                <a:latin typeface="Meiryo UI"/>
                <a:ea typeface="Meiryo UI"/>
              </a:rPr>
              <a:t>．区域の設定</a:t>
            </a:r>
            <a:endParaRPr lang="ja-JP" altLang="en-US" sz="1200" u="none" dirty="0">
              <a:solidFill>
                <a:schemeClr val="tx1"/>
              </a:solidFill>
              <a:latin typeface="Meiryo UI"/>
              <a:ea typeface="Meiryo UI"/>
            </a:endParaRPr>
          </a:p>
          <a:p>
            <a:pPr marL="360000" indent="-88900">
              <a:lnSpc>
                <a:spcPts val="1500"/>
              </a:lnSpc>
              <a:spcBef>
                <a:spcPts val="500"/>
              </a:spcBef>
              <a:defRPr/>
            </a:pPr>
            <a:r>
              <a:rPr lang="ja-JP" altLang="en-US" sz="1200" b="1" u="none" dirty="0">
                <a:solidFill>
                  <a:schemeClr val="tx1"/>
                </a:solidFill>
                <a:latin typeface="Meiryo UI"/>
                <a:ea typeface="Meiryo UI"/>
              </a:rPr>
              <a:t>Ⅱ</a:t>
            </a:r>
            <a:r>
              <a:rPr lang="ja-JP" altLang="en-US" sz="1200" b="1" u="none" dirty="0">
                <a:solidFill>
                  <a:schemeClr val="tx1"/>
                </a:solidFill>
                <a:latin typeface="Meiryo UI"/>
                <a:ea typeface="Meiryo UI"/>
              </a:rPr>
              <a:t>　障害のある人の動向</a:t>
            </a:r>
            <a:endParaRPr sz="1200" b="1" u="none">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１．高知県の人口の推移</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２</a:t>
            </a:r>
            <a:r>
              <a:rPr lang="ja-JP" altLang="en-US" sz="1200" u="none" dirty="0">
                <a:solidFill>
                  <a:schemeClr val="tx1"/>
                </a:solidFill>
                <a:latin typeface="Meiryo UI"/>
                <a:ea typeface="Meiryo UI"/>
              </a:rPr>
              <a:t>．各種手帳の交付状況等</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３</a:t>
            </a:r>
            <a:r>
              <a:rPr lang="ja-JP" altLang="en-US" sz="1200" u="none" dirty="0">
                <a:solidFill>
                  <a:schemeClr val="tx1"/>
                </a:solidFill>
                <a:latin typeface="Meiryo UI"/>
                <a:ea typeface="Meiryo UI"/>
              </a:rPr>
              <a:t>．精神科病院入院患者数</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４</a:t>
            </a:r>
            <a:r>
              <a:rPr lang="ja-JP" altLang="en-US" sz="1200" u="none" dirty="0">
                <a:solidFill>
                  <a:schemeClr val="tx1"/>
                </a:solidFill>
                <a:latin typeface="Meiryo UI"/>
                <a:ea typeface="Meiryo UI"/>
              </a:rPr>
              <a:t>．難病患者の動向</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５</a:t>
            </a:r>
            <a:r>
              <a:rPr lang="ja-JP" altLang="en-US" sz="1200" u="none" dirty="0">
                <a:solidFill>
                  <a:schemeClr val="tx1"/>
                </a:solidFill>
                <a:latin typeface="Meiryo UI"/>
                <a:ea typeface="Meiryo UI"/>
              </a:rPr>
              <a:t>．障害のある人の就労状況等</a:t>
            </a:r>
            <a:endParaRPr lang="ja-JP" altLang="en-US" sz="1200" u="none" dirty="0">
              <a:solidFill>
                <a:schemeClr val="tx1"/>
              </a:solidFill>
              <a:latin typeface="Meiryo UI"/>
              <a:ea typeface="Meiryo UI"/>
            </a:endParaRPr>
          </a:p>
          <a:p>
            <a:pPr marL="360000" indent="-88900">
              <a:lnSpc>
                <a:spcPts val="1500"/>
              </a:lnSpc>
              <a:spcBef>
                <a:spcPts val="500"/>
              </a:spcBef>
              <a:defRPr/>
            </a:pPr>
            <a:r>
              <a:rPr lang="ja-JP" altLang="en-US" sz="1200" b="1" u="none" dirty="0">
                <a:solidFill>
                  <a:schemeClr val="tx1"/>
                </a:solidFill>
                <a:latin typeface="Meiryo UI"/>
                <a:ea typeface="Meiryo UI"/>
              </a:rPr>
              <a:t>Ⅲ　在宅生活等への移行や就労支援等の目標</a:t>
            </a:r>
            <a:endParaRPr lang="ja-JP" altLang="en-US" sz="1200" b="1"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１．</a:t>
            </a:r>
            <a:r>
              <a:rPr lang="ja-JP" altLang="en-US" sz="1200" u="none" strike="noStrike" dirty="0">
                <a:solidFill>
                  <a:schemeClr val="tx1"/>
                </a:solidFill>
                <a:latin typeface="Meiryo UI"/>
                <a:ea typeface="Meiryo UI"/>
              </a:rPr>
              <a:t>福祉施設の入所者の在宅生活等への移行</a:t>
            </a:r>
            <a:r>
              <a:rPr lang="ja-JP" altLang="en-US" sz="1200" u="none" strike="sngStrike" dirty="0">
                <a:solidFill>
                  <a:schemeClr val="tx1"/>
                </a:solidFill>
                <a:latin typeface="Meiryo UI"/>
                <a:ea typeface="Meiryo UI"/>
              </a:rPr>
              <a:t>　</a:t>
            </a:r>
            <a:endParaRPr lang="ja-JP" altLang="en-US" sz="1200" u="none" strike="noStrike" dirty="0">
              <a:solidFill>
                <a:srgbClr val="FF0000"/>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２</a:t>
            </a:r>
            <a:r>
              <a:rPr lang="ja-JP" altLang="en-US" sz="1200" u="none" dirty="0">
                <a:solidFill>
                  <a:schemeClr val="tx1"/>
                </a:solidFill>
                <a:latin typeface="Meiryo UI"/>
                <a:ea typeface="Meiryo UI"/>
              </a:rPr>
              <a:t>．</a:t>
            </a:r>
            <a:r>
              <a:rPr lang="ja-JP" altLang="en-US" sz="1200" u="none" strike="sngStrike" dirty="0">
                <a:solidFill>
                  <a:schemeClr val="tx1"/>
                </a:solidFill>
                <a:latin typeface="Meiryo UI"/>
                <a:ea typeface="Meiryo UI"/>
              </a:rPr>
              <a:t>精神障害にも対応した地域包括ケアシステムの構築</a:t>
            </a:r>
            <a:endParaRPr lang="ja-JP" altLang="en-US" sz="1200" u="none" strike="sngStrik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rgbClr val="FF0000"/>
                </a:solidFill>
                <a:latin typeface="Meiryo UI"/>
                <a:ea typeface="Meiryo UI"/>
              </a:rPr>
              <a:t>精神科病院から地域生活への移行</a:t>
            </a:r>
            <a:endParaRPr lang="ja-JP" altLang="en-US" sz="1200" u="none" dirty="0">
              <a:solidFill>
                <a:srgbClr val="FF0000"/>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３</a:t>
            </a:r>
            <a:r>
              <a:rPr lang="ja-JP" altLang="en-US" sz="1200" u="none" dirty="0">
                <a:solidFill>
                  <a:schemeClr val="tx1"/>
                </a:solidFill>
                <a:latin typeface="Meiryo UI"/>
                <a:ea typeface="Meiryo UI"/>
              </a:rPr>
              <a:t>．</a:t>
            </a:r>
            <a:r>
              <a:rPr lang="ja-JP" altLang="en-US" sz="1200" u="none" dirty="0">
                <a:solidFill>
                  <a:srgbClr val="FF0000"/>
                </a:solidFill>
                <a:latin typeface="Meiryo UI"/>
                <a:ea typeface="Meiryo UI"/>
              </a:rPr>
              <a:t>地域生活支援</a:t>
            </a:r>
            <a:r>
              <a:rPr lang="ja-JP" altLang="en-US" sz="1200" u="none" strike="sngStrike" dirty="0">
                <a:solidFill>
                  <a:schemeClr val="tx1"/>
                </a:solidFill>
                <a:latin typeface="Meiryo UI"/>
                <a:ea typeface="Meiryo UI"/>
              </a:rPr>
              <a:t>拠点等が有する機能</a:t>
            </a:r>
            <a:r>
              <a:rPr lang="ja-JP" altLang="en-US" sz="1200" u="none" dirty="0">
                <a:solidFill>
                  <a:srgbClr val="FF0000"/>
                </a:solidFill>
                <a:latin typeface="Meiryo UI"/>
                <a:ea typeface="Meiryo UI"/>
              </a:rPr>
              <a:t>の充実</a:t>
            </a:r>
            <a:endParaRPr lang="ja-JP" altLang="en-US" sz="1200" u="none" dirty="0">
              <a:solidFill>
                <a:srgbClr val="FF0000"/>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４</a:t>
            </a:r>
            <a:r>
              <a:rPr lang="ja-JP" altLang="en-US" sz="1200" u="none" dirty="0">
                <a:solidFill>
                  <a:schemeClr val="tx1"/>
                </a:solidFill>
                <a:latin typeface="Meiryo UI"/>
                <a:ea typeface="Meiryo UI"/>
              </a:rPr>
              <a:t>．福祉施設から一般就労への移行等</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５</a:t>
            </a:r>
            <a:r>
              <a:rPr lang="ja-JP" altLang="en-US" sz="1200" u="none" dirty="0">
                <a:solidFill>
                  <a:schemeClr val="tx1"/>
                </a:solidFill>
                <a:latin typeface="Meiryo UI"/>
                <a:ea typeface="Meiryo UI"/>
              </a:rPr>
              <a:t>．相談支援体制の充実・強化</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６.　</a:t>
            </a:r>
            <a:r>
              <a:rPr lang="ja-JP" altLang="en-US" sz="1100" u="none" dirty="0">
                <a:solidFill>
                  <a:schemeClr val="tx1"/>
                </a:solidFill>
                <a:latin typeface="Meiryo UI"/>
                <a:ea typeface="Meiryo UI"/>
              </a:rPr>
              <a:t>障害福祉サービス等の質を向上するための取り組みに係る体制の</a:t>
            </a:r>
            <a:r>
              <a:rPr lang="ja-JP" altLang="en-US" sz="1100" u="none" dirty="0">
                <a:solidFill>
                  <a:schemeClr val="tx1"/>
                </a:solidFill>
                <a:latin typeface="Meiryo UI"/>
                <a:ea typeface="Meiryo UI"/>
              </a:rPr>
              <a:t>構築</a:t>
            </a:r>
            <a:endParaRPr lang="ja-JP" altLang="en-US" sz="1100" u="none" dirty="0">
              <a:solidFill>
                <a:schemeClr val="tx1"/>
              </a:solidFill>
              <a:latin typeface="Meiryo UI"/>
              <a:ea typeface="Meiryo UI"/>
            </a:endParaRPr>
          </a:p>
          <a:p>
            <a:pPr marL="360000" indent="-88900">
              <a:lnSpc>
                <a:spcPts val="1500"/>
              </a:lnSpc>
              <a:spcBef>
                <a:spcPts val="500"/>
              </a:spcBef>
              <a:defRPr/>
            </a:pPr>
            <a:r>
              <a:rPr lang="ja-JP" altLang="en-US" sz="1200" b="1" u="none" dirty="0">
                <a:solidFill>
                  <a:schemeClr val="tx1"/>
                </a:solidFill>
                <a:latin typeface="Meiryo UI"/>
                <a:ea typeface="Meiryo UI"/>
              </a:rPr>
              <a:t>Ⅳ　障害福祉サービス等の円滑な推進</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１．福祉サービス等の利用状況とサービス基盤の整備状況</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２</a:t>
            </a:r>
            <a:r>
              <a:rPr lang="ja-JP" altLang="en-US" sz="1200" u="none" dirty="0">
                <a:solidFill>
                  <a:schemeClr val="tx1"/>
                </a:solidFill>
                <a:latin typeface="Meiryo UI"/>
                <a:ea typeface="Meiryo UI"/>
              </a:rPr>
              <a:t>．障害福祉サービス等の見込量</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３</a:t>
            </a:r>
            <a:r>
              <a:rPr lang="ja-JP" altLang="en-US" sz="1200" u="none" dirty="0">
                <a:solidFill>
                  <a:schemeClr val="tx1"/>
                </a:solidFill>
                <a:latin typeface="Meiryo UI"/>
                <a:ea typeface="Meiryo UI"/>
              </a:rPr>
              <a:t>．必要な見込量の確保等の方策</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４</a:t>
            </a:r>
            <a:r>
              <a:rPr lang="ja-JP" altLang="en-US" sz="1200" u="none" dirty="0">
                <a:solidFill>
                  <a:schemeClr val="tx1"/>
                </a:solidFill>
                <a:latin typeface="Meiryo UI"/>
                <a:ea typeface="Meiryo UI"/>
              </a:rPr>
              <a:t>．地域生活支援事業</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５</a:t>
            </a:r>
            <a:r>
              <a:rPr lang="ja-JP" altLang="en-US" sz="1200" u="none" dirty="0">
                <a:solidFill>
                  <a:schemeClr val="tx1"/>
                </a:solidFill>
                <a:latin typeface="Meiryo UI"/>
                <a:ea typeface="Meiryo UI"/>
              </a:rPr>
              <a:t>．指定障害者支援施設の必要入所定員総数</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６.　</a:t>
            </a:r>
            <a:r>
              <a:rPr lang="ja-JP" altLang="en-US" sz="1100" u="none" dirty="0">
                <a:solidFill>
                  <a:schemeClr val="tx1"/>
                </a:solidFill>
                <a:latin typeface="Meiryo UI"/>
                <a:ea typeface="Meiryo UI"/>
              </a:rPr>
              <a:t>指定障害福祉サービス等に従事する者の確保又は資質の向上の</a:t>
            </a:r>
            <a:r>
              <a:rPr lang="ja-JP" altLang="en-US" sz="1100" u="none" dirty="0">
                <a:solidFill>
                  <a:schemeClr val="tx1"/>
                </a:solidFill>
                <a:latin typeface="Meiryo UI"/>
                <a:ea typeface="Meiryo UI"/>
              </a:rPr>
              <a:t>ために</a:t>
            </a:r>
            <a:endParaRPr lang="ja-JP" altLang="en-US" sz="1100" u="none" dirty="0">
              <a:solidFill>
                <a:schemeClr val="tx1"/>
              </a:solidFill>
              <a:latin typeface="Meiryo UI"/>
              <a:ea typeface="Meiryo UI"/>
            </a:endParaRPr>
          </a:p>
          <a:p>
            <a:pPr marL="360000" indent="-88900">
              <a:lnSpc>
                <a:spcPts val="1500"/>
              </a:lnSpc>
              <a:defRPr/>
            </a:pP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　</a:t>
            </a:r>
            <a:r>
              <a:rPr lang="ja-JP" altLang="en-US" sz="1100" u="none" dirty="0">
                <a:solidFill>
                  <a:schemeClr val="tx1"/>
                </a:solidFill>
                <a:latin typeface="Meiryo UI"/>
                <a:ea typeface="Meiryo UI"/>
              </a:rPr>
              <a:t>講ずる措置</a:t>
            </a:r>
            <a:endParaRPr lang="ja-JP" altLang="en-US" sz="11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７</a:t>
            </a:r>
            <a:r>
              <a:rPr lang="ja-JP" altLang="en-US" sz="1200" u="none" dirty="0">
                <a:solidFill>
                  <a:schemeClr val="tx1"/>
                </a:solidFill>
                <a:latin typeface="Meiryo UI"/>
                <a:ea typeface="Meiryo UI"/>
              </a:rPr>
              <a:t>. その他、自立支援給付及び地域生活支援事業並びに障害児通所　　　</a:t>
            </a:r>
            <a:endParaRPr lang="ja-JP" altLang="en-US" sz="1200" u="none" dirty="0">
              <a:solidFill>
                <a:schemeClr val="tx1"/>
              </a:solidFill>
              <a:latin typeface="Meiryo UI"/>
              <a:ea typeface="Meiryo UI"/>
            </a:endParaRPr>
          </a:p>
          <a:p>
            <a:pPr marL="360000" indent="-88900">
              <a:lnSpc>
                <a:spcPts val="1500"/>
              </a:lnSpc>
              <a:defRPr/>
            </a:pP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　</a:t>
            </a:r>
            <a:r>
              <a:rPr lang="ja-JP" altLang="en-US" sz="1200" u="none" dirty="0">
                <a:solidFill>
                  <a:schemeClr val="tx1"/>
                </a:solidFill>
                <a:latin typeface="Meiryo UI"/>
                <a:ea typeface="Meiryo UI"/>
              </a:rPr>
              <a:t>支援等の円滑な実施を確保</a:t>
            </a:r>
            <a:r>
              <a:rPr lang="ja-JP" altLang="en-US" sz="1200" u="none" dirty="0">
                <a:solidFill>
                  <a:schemeClr val="tx1"/>
                </a:solidFill>
                <a:latin typeface="Meiryo UI"/>
                <a:ea typeface="Meiryo UI"/>
              </a:rPr>
              <a:t>するために必要な事項</a:t>
            </a:r>
            <a:endParaRPr lang="ja-JP" altLang="en-US" sz="1200" u="none" dirty="0">
              <a:solidFill>
                <a:schemeClr val="tx1"/>
              </a:solidFill>
              <a:latin typeface="Meiryo UI"/>
              <a:ea typeface="Meiryo UI"/>
            </a:endParaRPr>
          </a:p>
          <a:p>
            <a:pPr marL="360000" indent="-88900">
              <a:lnSpc>
                <a:spcPts val="1500"/>
              </a:lnSpc>
              <a:defRPr/>
            </a:pPr>
            <a:endParaRPr lang="ja-JP" altLang="en-US" sz="1200" u="none" dirty="0">
              <a:solidFill>
                <a:schemeClr val="tx1"/>
              </a:solidFill>
              <a:latin typeface="Meiryo UI"/>
              <a:ea typeface="Meiryo UI"/>
            </a:endParaRPr>
          </a:p>
          <a:p>
            <a:pPr marL="360000" indent="-88900">
              <a:lnSpc>
                <a:spcPts val="1500"/>
              </a:lnSpc>
              <a:defRPr/>
            </a:pPr>
            <a:r>
              <a:rPr lang="ja-JP" altLang="en-US" sz="1200" b="1" u="none" dirty="0">
                <a:solidFill>
                  <a:schemeClr val="tx1"/>
                </a:solidFill>
                <a:latin typeface="Meiryo UI"/>
                <a:ea typeface="Meiryo UI"/>
              </a:rPr>
              <a:t>　</a:t>
            </a:r>
            <a:endParaRPr lang="ja-JP" altLang="en-US" sz="1200" b="1" u="none" dirty="0">
              <a:solidFill>
                <a:schemeClr val="tx1"/>
              </a:solidFill>
              <a:latin typeface="Meiryo UI"/>
              <a:ea typeface="Meiryo UI"/>
            </a:endParaRPr>
          </a:p>
          <a:p>
            <a:pPr marL="360000" indent="-88900">
              <a:lnSpc>
                <a:spcPts val="1500"/>
              </a:lnSpc>
              <a:defRPr/>
            </a:pPr>
            <a:endParaRPr lang="ja-JP" altLang="en-US" sz="1200" b="1" dirty="0">
              <a:latin typeface="Meiryo UI"/>
              <a:ea typeface="Meiryo UI"/>
            </a:endParaRPr>
          </a:p>
          <a:p>
            <a:pPr marL="88900" indent="-88900">
              <a:lnSpc>
                <a:spcPts val="1000"/>
              </a:lnSpc>
              <a:defRPr/>
            </a:pPr>
            <a:endParaRPr lang="ja-JP" altLang="en-US" sz="1200" b="1" dirty="0">
              <a:latin typeface="Meiryo UI"/>
              <a:ea typeface="Meiryo UI"/>
            </a:endParaRPr>
          </a:p>
        </p:txBody>
      </p:sp>
      <p:sp>
        <p:nvSpPr>
          <p:cNvPr id="1114" name="角丸四角形 176"/>
          <p:cNvSpPr/>
          <p:nvPr/>
        </p:nvSpPr>
        <p:spPr>
          <a:xfrm>
            <a:off x="139191" y="699587"/>
            <a:ext cx="4873748" cy="263077"/>
          </a:xfrm>
          <a:prstGeom prst="roundRect">
            <a:avLst/>
          </a:prstGeom>
          <a:solidFill>
            <a:schemeClr val="tx2">
              <a:lumMod val="60000"/>
              <a:lumOff val="40000"/>
            </a:schemeClr>
          </a:solidFill>
          <a:ln w="25400" cap="flat" cmpd="sng" algn="ctr">
            <a:noFill/>
            <a:prstDash val="solid"/>
          </a:ln>
        </p:spPr>
        <p:style>
          <a:lnRef idx="2">
            <a:schemeClr val="accent5"/>
          </a:lnRef>
          <a:fillRef idx="1">
            <a:schemeClr val="lt1"/>
          </a:fillRef>
          <a:effectRef idx="0">
            <a:schemeClr val="accent5"/>
          </a:effectRef>
          <a:fontRef idx="minor">
            <a:schemeClr val="dk1"/>
          </a:fontRef>
        </p:style>
        <p:txBody>
          <a:bodyPr anchor="ctr"/>
          <a:lstStyle/>
          <a:p>
            <a:pPr algn="ctr">
              <a:defRPr/>
            </a:pPr>
            <a:r>
              <a:rPr lang="ja-JP" altLang="en-US" sz="1200" b="1" dirty="0">
                <a:solidFill>
                  <a:schemeClr val="bg1"/>
                </a:solidFill>
              </a:rPr>
              <a:t>現計画の構成</a:t>
            </a:r>
            <a:endParaRPr lang="en-US" altLang="ja-JP" sz="1200" b="1" dirty="0">
              <a:solidFill>
                <a:schemeClr val="bg1"/>
              </a:solidFill>
            </a:endParaRPr>
          </a:p>
        </p:txBody>
      </p:sp>
      <p:sp>
        <p:nvSpPr>
          <p:cNvPr id="1115" name="角丸四角形 177"/>
          <p:cNvSpPr/>
          <p:nvPr/>
        </p:nvSpPr>
        <p:spPr>
          <a:xfrm>
            <a:off x="5234942" y="695041"/>
            <a:ext cx="5272972" cy="263077"/>
          </a:xfrm>
          <a:prstGeom prst="roundRect">
            <a:avLst/>
          </a:prstGeom>
          <a:solidFill>
            <a:schemeClr val="tx2">
              <a:lumMod val="60000"/>
              <a:lumOff val="40000"/>
            </a:schemeClr>
          </a:solidFill>
          <a:ln w="25400" cap="flat" cmpd="sng" algn="ctr">
            <a:noFill/>
            <a:prstDash val="solid"/>
          </a:ln>
        </p:spPr>
        <p:style>
          <a:lnRef idx="2">
            <a:schemeClr val="accent5"/>
          </a:lnRef>
          <a:fillRef idx="1">
            <a:schemeClr val="lt1"/>
          </a:fillRef>
          <a:effectRef idx="0">
            <a:schemeClr val="accent5"/>
          </a:effectRef>
          <a:fontRef idx="minor">
            <a:schemeClr val="dk1"/>
          </a:fontRef>
        </p:style>
        <p:txBody>
          <a:bodyPr anchor="ctr"/>
          <a:lstStyle/>
          <a:p>
            <a:pPr algn="ctr">
              <a:defRPr/>
            </a:pPr>
            <a:r>
              <a:rPr lang="ja-JP" altLang="en-US" sz="1200" b="1" dirty="0">
                <a:solidFill>
                  <a:schemeClr val="bg1"/>
                </a:solidFill>
              </a:rPr>
              <a:t>国「基本的な指針」の見直しを踏まえて新たに加える内容</a:t>
            </a:r>
            <a:endParaRPr lang="en-US" altLang="ja-JP" sz="1200" b="1" dirty="0">
              <a:solidFill>
                <a:schemeClr val="bg1"/>
              </a:solidFill>
            </a:endParaRPr>
          </a:p>
        </p:txBody>
      </p:sp>
      <p:sp>
        <p:nvSpPr>
          <p:cNvPr id="1116" name="図形 315"/>
          <p:cNvSpPr/>
          <p:nvPr/>
        </p:nvSpPr>
        <p:spPr>
          <a:xfrm>
            <a:off x="627468" y="113505"/>
            <a:ext cx="9465042" cy="4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114069" tIns="57034" rIns="114069" bIns="57034" anchor="ctr"/>
          <a:lstStyle/>
          <a:p>
            <a:pPr algn="ctr">
              <a:defRPr lang="ja-JP" altLang="en-US"/>
            </a:pPr>
            <a:r>
              <a:rPr lang="ja-JP" altLang="en-US" b="1">
                <a:latin typeface="Meiryo UI"/>
                <a:ea typeface="Meiryo UI"/>
              </a:rPr>
              <a:t>第７期高知県障害福祉計画・第３期障害児福祉計画の構成（案）</a:t>
            </a:r>
            <a:endParaRPr b="1">
              <a:latin typeface="Meiryo UI"/>
              <a:ea typeface="Meiryo UI"/>
            </a:endParaRPr>
          </a:p>
        </p:txBody>
      </p:sp>
      <p:sp>
        <p:nvSpPr>
          <p:cNvPr id="1117" name="テキスト 216"/>
          <p:cNvSpPr txBox="1"/>
          <p:nvPr/>
        </p:nvSpPr>
        <p:spPr>
          <a:xfrm>
            <a:off x="9654238" y="169286"/>
            <a:ext cx="950994" cy="368439"/>
          </a:xfrm>
          <a:prstGeom prst="rect">
            <a:avLst/>
          </a:prstGeom>
          <a:solidFill>
            <a:schemeClr val="bg1"/>
          </a:solidFill>
          <a:ln>
            <a:solidFill>
              <a:schemeClr val="tx1"/>
            </a:solidFill>
          </a:ln>
        </p:spPr>
        <p:txBody>
          <a:bodyPr wrap="square">
            <a:spAutoFit/>
          </a:bodyPr>
          <a:p>
            <a:pPr algn="ctr">
              <a:defRPr lang="ja-JP" altLang="en-US"/>
            </a:pPr>
            <a:r>
              <a:rPr lang="ja-JP" altLang="en-US"/>
              <a:t>資料４</a:t>
            </a:r>
            <a:endParaRPr lang="ja-JP" altLang="en-US"/>
          </a:p>
        </p:txBody>
      </p:sp>
      <p:sp>
        <p:nvSpPr>
          <p:cNvPr id="1118" name="直線 150"/>
          <p:cNvSpPr/>
          <p:nvPr/>
        </p:nvSpPr>
        <p:spPr>
          <a:xfrm flipH="1" flipV="1">
            <a:off x="10025519" y="5556250"/>
            <a:ext cx="179245" cy="0"/>
          </a:xfrm>
          <a:prstGeom prst="line">
            <a:avLst/>
          </a:prstGeom>
          <a:ln w="3175" cap="flat" cmpd="sng" algn="ctr">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sp>
      <p:sp>
        <p:nvSpPr>
          <p:cNvPr id="1119" name="直線 202"/>
          <p:cNvSpPr/>
          <p:nvPr/>
        </p:nvSpPr>
        <p:spPr>
          <a:xfrm flipH="1" flipV="1">
            <a:off x="10207625" y="5552578"/>
            <a:ext cx="0" cy="336392"/>
          </a:xfrm>
          <a:prstGeom prst="line">
            <a:avLst/>
          </a:prstGeom>
          <a:ln w="3175" cap="flat" cmpd="sng" algn="ctr">
            <a:solidFill>
              <a:schemeClr val="tx2">
                <a:lumMod val="75000"/>
              </a:schemeClr>
            </a:solidFill>
            <a:prstDash val="sysDash"/>
          </a:ln>
        </p:spPr>
        <p:style>
          <a:lnRef idx="1">
            <a:schemeClr val="dk1"/>
          </a:lnRef>
          <a:fillRef idx="0">
            <a:schemeClr val="dk1"/>
          </a:fillRef>
          <a:effectRef idx="0">
            <a:schemeClr val="dk1"/>
          </a:effectRef>
          <a:fontRef idx="minor">
            <a:schemeClr val="tx1"/>
          </a:fontRef>
        </p:style>
      </p:sp>
      <p:sp>
        <p:nvSpPr>
          <p:cNvPr id="1120" name="テキスト 46"/>
          <p:cNvSpPr txBox="1"/>
          <p:nvPr/>
        </p:nvSpPr>
        <p:spPr>
          <a:xfrm>
            <a:off x="5863704" y="7113793"/>
            <a:ext cx="5147920" cy="2676763"/>
          </a:xfrm>
          <a:prstGeom prst="rect">
            <a:avLst/>
          </a:prstGeom>
        </p:spPr>
        <p:txBody>
          <a:bodyPr wrap="square">
            <a:spAutoFit/>
          </a:bodyPr>
          <a:p>
            <a:pPr>
              <a:defRPr lang="ja-JP" altLang="en-US"/>
            </a:pPr>
            <a:r>
              <a:rPr lang="ja-JP" altLang="en-US" sz="1200">
                <a:latin typeface="Meiryo UI"/>
                <a:ea typeface="Meiryo UI"/>
              </a:rPr>
              <a:t>①入所等から地域生活への以降、地域生活の継続の支援</a:t>
            </a:r>
            <a:endParaRPr lang="ja-JP" altLang="en-US" sz="1200">
              <a:latin typeface="Meiryo UI"/>
              <a:ea typeface="Meiryo UI"/>
            </a:endParaRPr>
          </a:p>
          <a:p>
            <a:pPr>
              <a:defRPr lang="ja-JP" altLang="en-US"/>
            </a:pPr>
            <a:r>
              <a:rPr lang="ja-JP" altLang="en-US" sz="1200">
                <a:latin typeface="Meiryo UI"/>
                <a:ea typeface="Meiryo UI"/>
              </a:rPr>
              <a:t>②</a:t>
            </a:r>
            <a:r>
              <a:rPr lang="ja-JP" altLang="en-US" sz="1200">
                <a:latin typeface="Meiryo UI"/>
                <a:ea typeface="Meiryo UI"/>
              </a:rPr>
              <a:t>精神</a:t>
            </a:r>
            <a:r>
              <a:rPr lang="ja-JP" altLang="en-US" sz="1200">
                <a:latin typeface="Meiryo UI"/>
                <a:ea typeface="Meiryo UI"/>
              </a:rPr>
              <a:t>障害</a:t>
            </a:r>
            <a:r>
              <a:rPr lang="ja-JP" altLang="en-US" sz="1200">
                <a:latin typeface="Meiryo UI"/>
                <a:ea typeface="Meiryo UI"/>
              </a:rPr>
              <a:t>にも</a:t>
            </a:r>
            <a:r>
              <a:rPr lang="ja-JP" altLang="en-US" sz="1200">
                <a:latin typeface="Meiryo UI"/>
                <a:ea typeface="Meiryo UI"/>
              </a:rPr>
              <a:t>対応</a:t>
            </a:r>
            <a:r>
              <a:rPr lang="ja-JP" altLang="en-US" sz="1200">
                <a:latin typeface="Meiryo UI"/>
                <a:ea typeface="Meiryo UI"/>
              </a:rPr>
              <a:t>した</a:t>
            </a:r>
            <a:r>
              <a:rPr lang="ja-JP" altLang="en-US" sz="1200">
                <a:latin typeface="Meiryo UI"/>
                <a:ea typeface="Meiryo UI"/>
              </a:rPr>
              <a:t>地域包括</a:t>
            </a:r>
            <a:r>
              <a:rPr lang="ja-JP" altLang="en-US" sz="1200">
                <a:latin typeface="Meiryo UI"/>
                <a:ea typeface="Meiryo UI"/>
              </a:rPr>
              <a:t>ケア</a:t>
            </a:r>
            <a:r>
              <a:rPr lang="ja-JP" altLang="en-US" sz="1200">
                <a:latin typeface="Meiryo UI"/>
                <a:ea typeface="Meiryo UI"/>
              </a:rPr>
              <a:t>システム</a:t>
            </a:r>
            <a:r>
              <a:rPr lang="ja-JP" altLang="en-US" sz="1200">
                <a:latin typeface="Meiryo UI"/>
                <a:ea typeface="Meiryo UI"/>
              </a:rPr>
              <a:t>の</a:t>
            </a:r>
            <a:r>
              <a:rPr lang="ja-JP" altLang="en-US" sz="1200">
                <a:latin typeface="Meiryo UI"/>
                <a:ea typeface="Meiryo UI"/>
              </a:rPr>
              <a:t>構築</a:t>
            </a:r>
            <a:endParaRPr lang="ja-JP" altLang="en-US" sz="1200">
              <a:latin typeface="Meiryo UI"/>
              <a:ea typeface="Meiryo UI"/>
            </a:endParaRPr>
          </a:p>
          <a:p>
            <a:pPr>
              <a:defRPr lang="ja-JP" altLang="en-US"/>
            </a:pPr>
            <a:r>
              <a:rPr lang="ja-JP" altLang="en-US" sz="1200">
                <a:latin typeface="Meiryo UI"/>
                <a:ea typeface="Meiryo UI"/>
              </a:rPr>
              <a:t>③</a:t>
            </a:r>
            <a:r>
              <a:rPr lang="ja-JP" altLang="en-US" sz="1200">
                <a:latin typeface="Meiryo UI"/>
                <a:ea typeface="Meiryo UI"/>
              </a:rPr>
              <a:t>福祉</a:t>
            </a:r>
            <a:r>
              <a:rPr lang="ja-JP" altLang="en-US" sz="1200">
                <a:latin typeface="Meiryo UI"/>
                <a:ea typeface="Meiryo UI"/>
              </a:rPr>
              <a:t>施設</a:t>
            </a:r>
            <a:r>
              <a:rPr lang="ja-JP" altLang="en-US" sz="1200">
                <a:latin typeface="Meiryo UI"/>
                <a:ea typeface="Meiryo UI"/>
              </a:rPr>
              <a:t>から</a:t>
            </a:r>
            <a:r>
              <a:rPr lang="ja-JP" altLang="en-US" sz="1200">
                <a:latin typeface="Meiryo UI"/>
                <a:ea typeface="Meiryo UI"/>
              </a:rPr>
              <a:t>一般就労</a:t>
            </a:r>
            <a:r>
              <a:rPr lang="ja-JP" altLang="en-US" sz="1200">
                <a:latin typeface="Meiryo UI"/>
                <a:ea typeface="Meiryo UI"/>
              </a:rPr>
              <a:t>への移行等</a:t>
            </a:r>
            <a:endParaRPr lang="ja-JP" altLang="en-US" sz="1200">
              <a:latin typeface="Meiryo UI"/>
              <a:ea typeface="Meiryo UI"/>
            </a:endParaRPr>
          </a:p>
          <a:p>
            <a:pPr>
              <a:defRPr lang="ja-JP" altLang="en-US"/>
            </a:pPr>
            <a:r>
              <a:rPr lang="ja-JP" altLang="en-US" sz="1200">
                <a:latin typeface="Meiryo UI"/>
                <a:ea typeface="Meiryo UI"/>
              </a:rPr>
              <a:t>④障害児のサービス提供体制の計画的な構築</a:t>
            </a:r>
            <a:endParaRPr lang="ja-JP" altLang="en-US" sz="1200">
              <a:latin typeface="Meiryo UI"/>
              <a:ea typeface="Meiryo UI"/>
            </a:endParaRPr>
          </a:p>
          <a:p>
            <a:pPr>
              <a:defRPr lang="ja-JP" altLang="en-US"/>
            </a:pPr>
            <a:r>
              <a:rPr lang="ja-JP" altLang="en-US" sz="1200">
                <a:latin typeface="Meiryo UI"/>
                <a:ea typeface="Meiryo UI"/>
              </a:rPr>
              <a:t>⑤発達障害者等支援の一層の充実</a:t>
            </a:r>
            <a:endParaRPr lang="ja-JP" altLang="en-US" sz="1200">
              <a:latin typeface="Meiryo UI"/>
              <a:ea typeface="Meiryo UI"/>
            </a:endParaRPr>
          </a:p>
          <a:p>
            <a:pPr>
              <a:defRPr lang="ja-JP" altLang="en-US"/>
            </a:pPr>
            <a:r>
              <a:rPr lang="ja-JP" altLang="en-US" sz="1200">
                <a:latin typeface="Meiryo UI"/>
                <a:ea typeface="Meiryo UI"/>
              </a:rPr>
              <a:t>⑥地域における相談支援体制の充実強化</a:t>
            </a:r>
            <a:endParaRPr lang="ja-JP" altLang="en-US" sz="1200">
              <a:latin typeface="Meiryo UI"/>
              <a:ea typeface="Meiryo UI"/>
            </a:endParaRPr>
          </a:p>
          <a:p>
            <a:pPr>
              <a:defRPr lang="ja-JP" altLang="en-US"/>
            </a:pPr>
            <a:r>
              <a:rPr lang="ja-JP" altLang="en-US" sz="1200">
                <a:latin typeface="Meiryo UI"/>
                <a:ea typeface="Meiryo UI"/>
              </a:rPr>
              <a:t>⑦障害者等に対する虐待の防止</a:t>
            </a:r>
            <a:endParaRPr lang="ja-JP" altLang="en-US" sz="1200">
              <a:latin typeface="Meiryo UI"/>
              <a:ea typeface="Meiryo UI"/>
            </a:endParaRPr>
          </a:p>
          <a:p>
            <a:pPr>
              <a:defRPr lang="ja-JP" altLang="en-US"/>
            </a:pPr>
            <a:r>
              <a:rPr lang="ja-JP" altLang="en-US" sz="1200">
                <a:latin typeface="Meiryo UI"/>
                <a:ea typeface="Meiryo UI"/>
              </a:rPr>
              <a:t>⑧「地域共生社会」の実現に向けた取組</a:t>
            </a:r>
            <a:endParaRPr lang="ja-JP" altLang="en-US" sz="1200">
              <a:latin typeface="Meiryo UI"/>
              <a:ea typeface="Meiryo UI"/>
            </a:endParaRPr>
          </a:p>
          <a:p>
            <a:pPr>
              <a:defRPr lang="ja-JP" altLang="en-US"/>
            </a:pPr>
            <a:r>
              <a:rPr lang="ja-JP" altLang="en-US" sz="1200">
                <a:latin typeface="Meiryo UI"/>
                <a:ea typeface="Meiryo UI"/>
              </a:rPr>
              <a:t>⑨障害福祉サービスの室の確保</a:t>
            </a:r>
            <a:endParaRPr lang="ja-JP" altLang="en-US" sz="1200">
              <a:latin typeface="Meiryo UI"/>
              <a:ea typeface="Meiryo UI"/>
            </a:endParaRPr>
          </a:p>
          <a:p>
            <a:pPr>
              <a:defRPr lang="ja-JP" altLang="en-US"/>
            </a:pPr>
            <a:r>
              <a:rPr lang="ja-JP" altLang="en-US" sz="1200">
                <a:latin typeface="Meiryo UI"/>
                <a:ea typeface="Meiryo UI"/>
              </a:rPr>
              <a:t>⑩障害福祉人材の確保・定着</a:t>
            </a:r>
            <a:endParaRPr lang="ja-JP" altLang="en-US" sz="1200">
              <a:latin typeface="Meiryo UI"/>
              <a:ea typeface="Meiryo UI"/>
            </a:endParaRPr>
          </a:p>
          <a:p>
            <a:pPr>
              <a:defRPr lang="ja-JP" altLang="en-US"/>
            </a:pPr>
            <a:r>
              <a:rPr lang="ja-JP" altLang="en-US" sz="1200">
                <a:latin typeface="Meiryo UI"/>
                <a:ea typeface="Meiryo UI"/>
              </a:rPr>
              <a:t>⑪よりきめ細かい地域ニーズを踏まえた障害（児）福祉計画</a:t>
            </a:r>
            <a:endParaRPr lang="ja-JP" altLang="en-US" sz="1200">
              <a:latin typeface="Meiryo UI"/>
              <a:ea typeface="Meiryo UI"/>
            </a:endParaRPr>
          </a:p>
          <a:p>
            <a:pPr>
              <a:defRPr lang="ja-JP" altLang="en-US"/>
            </a:pPr>
            <a:r>
              <a:rPr lang="ja-JP" altLang="en-US" sz="1200">
                <a:latin typeface="Meiryo UI"/>
                <a:ea typeface="Meiryo UI"/>
              </a:rPr>
              <a:t>⑫障害者による情報の取得利用・意思疎通支援の推進</a:t>
            </a:r>
            <a:endParaRPr lang="ja-JP" altLang="en-US" sz="1200">
              <a:latin typeface="Meiryo UI"/>
              <a:ea typeface="Meiryo UI"/>
            </a:endParaRPr>
          </a:p>
          <a:p>
            <a:pPr>
              <a:defRPr lang="ja-JP" altLang="en-US"/>
            </a:pPr>
            <a:r>
              <a:rPr lang="ja-JP" altLang="en-US" sz="1200">
                <a:latin typeface="Meiryo UI"/>
                <a:ea typeface="Meiryo UI"/>
              </a:rPr>
              <a:t>⑬障害者総合支援法に基づく難病患者への支援の明確化</a:t>
            </a:r>
            <a:endParaRPr lang="ja-JP" altLang="en-US" sz="1200">
              <a:latin typeface="Meiryo UI"/>
              <a:ea typeface="Meiryo UI"/>
            </a:endParaRPr>
          </a:p>
          <a:p>
            <a:pPr>
              <a:defRPr lang="ja-JP" altLang="en-US"/>
            </a:pPr>
            <a:r>
              <a:rPr lang="ja-JP" altLang="en-US" sz="1200">
                <a:latin typeface="Meiryo UI"/>
                <a:ea typeface="Meiryo UI"/>
              </a:rPr>
              <a:t>⑭その他：地方分権提案に対する対応</a:t>
            </a:r>
            <a:endParaRPr lang="ja-JP" altLang="en-US" sz="1200">
              <a:latin typeface="Meiryo UI"/>
              <a:ea typeface="Meiryo UI"/>
            </a:endParaRPr>
          </a:p>
        </p:txBody>
      </p:sp>
      <p:sp>
        <p:nvSpPr>
          <p:cNvPr id="1121" name="テキスト 18"/>
          <p:cNvSpPr txBox="1"/>
          <p:nvPr/>
        </p:nvSpPr>
        <p:spPr>
          <a:xfrm>
            <a:off x="5347285" y="2522978"/>
            <a:ext cx="5113622" cy="807021"/>
          </a:xfrm>
          <a:prstGeom prst="rect">
            <a:avLst/>
          </a:prstGeom>
          <a:ln>
            <a:solidFill>
              <a:schemeClr val="tx1"/>
            </a:solidFill>
          </a:ln>
        </p:spPr>
        <p:txBody>
          <a:bodyPr wrap="square">
            <a:spAutoFit/>
          </a:bodyPr>
          <a:p>
            <a:pPr>
              <a:defRPr lang="ja-JP" altLang="en-US"/>
            </a:pPr>
            <a:r>
              <a:rPr lang="ja-JP" altLang="en-US" sz="900" b="1">
                <a:latin typeface="メイリオ"/>
                <a:ea typeface="メイリオ"/>
              </a:rPr>
              <a:t>〈地域生活支援の充実〉</a:t>
            </a:r>
            <a:endParaRPr lang="ja-JP" altLang="en-US" sz="900" b="1">
              <a:latin typeface="メイリオ"/>
              <a:ea typeface="メイリオ"/>
            </a:endParaRPr>
          </a:p>
          <a:p>
            <a:pPr>
              <a:lnSpc>
                <a:spcPts val="1500"/>
              </a:lnSpc>
              <a:defRPr lang="ja-JP" altLang="en-US"/>
            </a:pPr>
            <a:r>
              <a:rPr lang="ja-JP" altLang="en-US" sz="900" b="0">
                <a:latin typeface="メイリオ"/>
                <a:ea typeface="メイリオ"/>
              </a:rPr>
              <a:t>★強度行動障害のある人の支援ニーズの把握による支援体制の整備の推進</a:t>
            </a:r>
            <a:endParaRPr lang="ja-JP" altLang="en-US" sz="900" b="0">
              <a:latin typeface="メイリオ"/>
              <a:ea typeface="メイリオ"/>
            </a:endParaRPr>
          </a:p>
          <a:p>
            <a:pPr>
              <a:lnSpc>
                <a:spcPts val="1500"/>
              </a:lnSpc>
              <a:defRPr lang="ja-JP" altLang="en-US"/>
            </a:pPr>
            <a:r>
              <a:rPr lang="ja-JP" altLang="en-US" sz="900">
                <a:latin typeface="Meiryo UI"/>
                <a:ea typeface="Meiryo UI"/>
              </a:rPr>
              <a:t>★地域生活支援拠点等の整備の努力義務化をふまえた体制強化とコーディネーターの配置による支援体制　　</a:t>
            </a:r>
            <a:endParaRPr lang="ja-JP" altLang="en-US" sz="900" b="0">
              <a:latin typeface="メイリオ"/>
              <a:ea typeface="メイリオ"/>
            </a:endParaRPr>
          </a:p>
          <a:p>
            <a:pPr>
              <a:lnSpc>
                <a:spcPts val="1500"/>
              </a:lnSpc>
              <a:defRPr lang="ja-JP" altLang="en-US"/>
            </a:pPr>
            <a:r>
              <a:rPr lang="ja-JP" altLang="en-US" sz="900">
                <a:latin typeface="Meiryo UI"/>
                <a:ea typeface="Meiryo UI"/>
              </a:rPr>
              <a:t>　</a:t>
            </a:r>
            <a:r>
              <a:rPr lang="ja-JP" altLang="en-US" sz="900">
                <a:latin typeface="Meiryo UI"/>
                <a:ea typeface="Meiryo UI"/>
              </a:rPr>
              <a:t>の構築</a:t>
            </a:r>
            <a:endParaRPr lang="ja-JP" altLang="en-US" sz="900">
              <a:latin typeface="Meiryo UI"/>
              <a:ea typeface="Meiryo UI"/>
            </a:endParaRPr>
          </a:p>
        </p:txBody>
      </p:sp>
      <p:sp>
        <p:nvSpPr>
          <p:cNvPr id="1122" name="直線 21"/>
          <p:cNvSpPr/>
          <p:nvPr/>
        </p:nvSpPr>
        <p:spPr>
          <a:xfrm flipV="1">
            <a:off x="3879272" y="3008553"/>
            <a:ext cx="1462054" cy="1218311"/>
          </a:xfrm>
          <a:prstGeom prst="line">
            <a:avLst/>
          </a:prstGeom>
          <a:ln w="25400" cmpd="sng">
            <a:tailEnd type="triangle"/>
          </a:ln>
        </p:spPr>
        <p:style>
          <a:lnRef idx="1">
            <a:schemeClr val="accent1"/>
          </a:lnRef>
          <a:fillRef idx="0">
            <a:schemeClr val="accent1"/>
          </a:fillRef>
          <a:effectRef idx="0">
            <a:schemeClr val="accent1"/>
          </a:effectRef>
          <a:fontRef idx="minor">
            <a:schemeClr val="tx1"/>
          </a:fontRef>
        </p:style>
      </p:sp>
      <p:sp>
        <p:nvSpPr>
          <p:cNvPr id="1123" name="直線 22"/>
          <p:cNvSpPr/>
          <p:nvPr/>
        </p:nvSpPr>
        <p:spPr>
          <a:xfrm>
            <a:off x="3567803" y="4225636"/>
            <a:ext cx="311412" cy="0"/>
          </a:xfrm>
          <a:prstGeom prst="line">
            <a:avLst/>
          </a:prstGeom>
          <a:ln w="25400" cap="flat" cmpd="sng" algn="ctr">
            <a:solidFill>
              <a:schemeClr val="accent1">
                <a:shade val="95000"/>
                <a:satMod val="105000"/>
              </a:schemeClr>
            </a:solidFill>
            <a:prstDash val="solid"/>
          </a:ln>
        </p:spPr>
        <p:style>
          <a:lnRef idx="1">
            <a:schemeClr val="accent1"/>
          </a:lnRef>
          <a:fillRef idx="0">
            <a:schemeClr val="accent1"/>
          </a:fillRef>
          <a:effectRef idx="0">
            <a:schemeClr val="accent1"/>
          </a:effectRef>
          <a:fontRef idx="minor">
            <a:schemeClr val="tx1"/>
          </a:fontRef>
        </p:style>
      </p:sp>
      <p:sp>
        <p:nvSpPr>
          <p:cNvPr id="1124" name="テキスト 23"/>
          <p:cNvSpPr txBox="1"/>
          <p:nvPr/>
        </p:nvSpPr>
        <p:spPr>
          <a:xfrm>
            <a:off x="5343736" y="3414878"/>
            <a:ext cx="5121889" cy="368439"/>
          </a:xfrm>
          <a:prstGeom prst="rect">
            <a:avLst/>
          </a:prstGeom>
          <a:ln>
            <a:solidFill>
              <a:schemeClr val="tx1"/>
            </a:solidFill>
          </a:ln>
        </p:spPr>
        <p:txBody>
          <a:bodyPr wrap="square">
            <a:spAutoFit/>
          </a:bodyPr>
          <a:p>
            <a:pPr>
              <a:defRPr lang="ja-JP" altLang="en-US"/>
            </a:pPr>
            <a:r>
              <a:rPr lang="ja-JP" altLang="en-US" sz="900" b="1">
                <a:latin typeface="Meiryo UI"/>
                <a:ea typeface="Meiryo UI"/>
              </a:rPr>
              <a:t>　〈福祉施設から一般就労への移行等〉</a:t>
            </a:r>
            <a:endParaRPr lang="ja-JP" altLang="en-US" sz="900" b="1">
              <a:latin typeface="Meiryo UI"/>
              <a:ea typeface="Meiryo UI"/>
            </a:endParaRPr>
          </a:p>
          <a:p>
            <a:pPr>
              <a:defRPr lang="ja-JP" altLang="en-US"/>
            </a:pPr>
            <a:r>
              <a:rPr lang="ja-JP" altLang="en-US" sz="900">
                <a:latin typeface="Meiryo UI"/>
                <a:ea typeface="Meiryo UI"/>
              </a:rPr>
              <a:t>★</a:t>
            </a:r>
            <a:r>
              <a:rPr lang="ja-JP" altLang="en-US" sz="900" b="0">
                <a:solidFill>
                  <a:schemeClr val="tx1"/>
                </a:solidFill>
                <a:latin typeface="Meiryo UI"/>
                <a:ea typeface="Meiryo UI"/>
              </a:rPr>
              <a:t>障害者の就労支援に関する状況の把握や、関係機関との共有及び連携した取組</a:t>
            </a:r>
            <a:endParaRPr lang="ja-JP" altLang="en-US" sz="900" b="0">
              <a:solidFill>
                <a:schemeClr val="tx1"/>
              </a:solidFill>
              <a:latin typeface="Meiryo UI"/>
              <a:ea typeface="Meiryo UI"/>
            </a:endParaRPr>
          </a:p>
        </p:txBody>
      </p:sp>
      <p:sp>
        <p:nvSpPr>
          <p:cNvPr id="1125" name="直線 27"/>
          <p:cNvSpPr/>
          <p:nvPr/>
        </p:nvSpPr>
        <p:spPr>
          <a:xfrm flipV="1">
            <a:off x="3885928" y="3648046"/>
            <a:ext cx="1454235" cy="776437"/>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26" name="直線 28"/>
          <p:cNvSpPr/>
          <p:nvPr/>
        </p:nvSpPr>
        <p:spPr>
          <a:xfrm>
            <a:off x="3096216" y="4424795"/>
            <a:ext cx="813827" cy="0"/>
          </a:xfrm>
          <a:prstGeom prst="line">
            <a:avLst/>
          </a:prstGeom>
          <a:ln w="25400" cap="flat" cmpd="sng" algn="ctr">
            <a:solidFill>
              <a:schemeClr val="accent1">
                <a:shade val="95000"/>
                <a:satMod val="105000"/>
              </a:schemeClr>
            </a:solidFill>
            <a:prstDash val="solid"/>
          </a:ln>
        </p:spPr>
        <p:style>
          <a:lnRef idx="1">
            <a:schemeClr val="accent1"/>
          </a:lnRef>
          <a:fillRef idx="0">
            <a:schemeClr val="accent1"/>
          </a:fillRef>
          <a:effectRef idx="0">
            <a:schemeClr val="accent1"/>
          </a:effectRef>
          <a:fontRef idx="minor">
            <a:schemeClr val="tx1"/>
          </a:fontRef>
        </p:style>
      </p:sp>
      <p:sp>
        <p:nvSpPr>
          <p:cNvPr id="1127" name="テキスト 31"/>
          <p:cNvSpPr txBox="1"/>
          <p:nvPr/>
        </p:nvSpPr>
        <p:spPr>
          <a:xfrm>
            <a:off x="5347285" y="3844861"/>
            <a:ext cx="5121889" cy="730076"/>
          </a:xfrm>
          <a:prstGeom prst="rect">
            <a:avLst/>
          </a:prstGeom>
          <a:ln>
            <a:solidFill>
              <a:schemeClr val="tx1"/>
            </a:solidFill>
          </a:ln>
        </p:spPr>
        <p:txBody>
          <a:bodyPr wrap="square">
            <a:spAutoFit/>
          </a:bodyPr>
          <a:p>
            <a:pPr>
              <a:defRPr lang="ja-JP" altLang="en-US"/>
            </a:pPr>
            <a:r>
              <a:rPr lang="ja-JP" altLang="en-US" sz="900" b="1">
                <a:latin typeface="Meiryo UI"/>
                <a:ea typeface="Meiryo UI"/>
              </a:rPr>
              <a:t>　〈相談支援体制の充実・強化〉</a:t>
            </a:r>
            <a:endParaRPr lang="ja-JP" altLang="en-US" sz="900" b="1">
              <a:latin typeface="Meiryo UI"/>
              <a:ea typeface="Meiryo UI"/>
            </a:endParaRPr>
          </a:p>
          <a:p>
            <a:pPr>
              <a:lnSpc>
                <a:spcPts val="1300"/>
              </a:lnSpc>
              <a:defRPr lang="ja-JP" altLang="en-US"/>
            </a:pPr>
            <a:r>
              <a:rPr lang="ja-JP" altLang="en-US" sz="900">
                <a:latin typeface="Meiryo UI"/>
                <a:ea typeface="Meiryo UI"/>
              </a:rPr>
              <a:t>★</a:t>
            </a:r>
            <a:r>
              <a:rPr lang="ja-JP" altLang="en-US" sz="900">
                <a:solidFill>
                  <a:schemeClr val="tx1"/>
                </a:solidFill>
                <a:latin typeface="Meiryo UI"/>
                <a:ea typeface="Meiryo UI"/>
              </a:rPr>
              <a:t>令和４年の障害者総合支援法改正による基幹相談支援センターの設置の努力義務化をふまえた</a:t>
            </a:r>
            <a:endParaRPr lang="ja-JP" altLang="en-US" sz="900" b="0">
              <a:solidFill>
                <a:schemeClr val="tx1"/>
              </a:solidFill>
              <a:latin typeface="Meiryo UI"/>
              <a:ea typeface="Meiryo UI"/>
            </a:endParaRPr>
          </a:p>
          <a:p>
            <a:pPr>
              <a:lnSpc>
                <a:spcPts val="1300"/>
              </a:lnSpc>
              <a:defRPr lang="ja-JP" altLang="en-US"/>
            </a:pPr>
            <a:r>
              <a:rPr lang="ja-JP" altLang="en-US" sz="900">
                <a:solidFill>
                  <a:schemeClr val="tx1"/>
                </a:solidFill>
                <a:latin typeface="Meiryo UI"/>
                <a:ea typeface="Meiryo UI"/>
              </a:rPr>
              <a:t>　</a:t>
            </a:r>
            <a:r>
              <a:rPr lang="ja-JP" altLang="en-US" sz="900">
                <a:solidFill>
                  <a:schemeClr val="tx1"/>
                </a:solidFill>
                <a:latin typeface="Meiryo UI"/>
                <a:ea typeface="Meiryo UI"/>
              </a:rPr>
              <a:t>体制強化</a:t>
            </a:r>
            <a:endParaRPr lang="ja-JP" altLang="en-US" sz="900">
              <a:solidFill>
                <a:schemeClr val="tx1"/>
              </a:solidFill>
              <a:latin typeface="Meiryo UI"/>
              <a:ea typeface="Meiryo UI"/>
            </a:endParaRPr>
          </a:p>
          <a:p>
            <a:pPr>
              <a:lnSpc>
                <a:spcPts val="1300"/>
              </a:lnSpc>
              <a:defRPr lang="ja-JP" altLang="en-US"/>
            </a:pPr>
            <a:r>
              <a:rPr lang="ja-JP" altLang="en-US" sz="900">
                <a:latin typeface="Meiryo UI"/>
                <a:ea typeface="Meiryo UI"/>
              </a:rPr>
              <a:t>★</a:t>
            </a:r>
            <a:r>
              <a:rPr lang="ja-JP" altLang="en-US" sz="900">
                <a:solidFill>
                  <a:schemeClr val="tx1"/>
                </a:solidFill>
                <a:latin typeface="Meiryo UI"/>
                <a:ea typeface="Meiryo UI"/>
              </a:rPr>
              <a:t>協議会</a:t>
            </a:r>
            <a:r>
              <a:rPr lang="ja-JP" altLang="en-US" sz="900">
                <a:solidFill>
                  <a:schemeClr val="tx1"/>
                </a:solidFill>
                <a:latin typeface="Meiryo UI"/>
                <a:ea typeface="Meiryo UI"/>
              </a:rPr>
              <a:t>における</a:t>
            </a:r>
            <a:r>
              <a:rPr lang="ja-JP" altLang="en-US" sz="900">
                <a:solidFill>
                  <a:schemeClr val="tx1"/>
                </a:solidFill>
                <a:latin typeface="Meiryo UI"/>
                <a:ea typeface="Meiryo UI"/>
              </a:rPr>
              <a:t>個別</a:t>
            </a:r>
            <a:r>
              <a:rPr lang="ja-JP" altLang="en-US" sz="900">
                <a:solidFill>
                  <a:schemeClr val="tx1"/>
                </a:solidFill>
                <a:latin typeface="Meiryo UI"/>
                <a:ea typeface="Meiryo UI"/>
              </a:rPr>
              <a:t>事例の</a:t>
            </a:r>
            <a:r>
              <a:rPr lang="ja-JP" altLang="en-US" sz="900">
                <a:solidFill>
                  <a:schemeClr val="tx1"/>
                </a:solidFill>
                <a:latin typeface="Meiryo UI"/>
                <a:ea typeface="Meiryo UI"/>
              </a:rPr>
              <a:t>検討</a:t>
            </a:r>
            <a:r>
              <a:rPr lang="ja-JP" altLang="en-US" sz="900">
                <a:solidFill>
                  <a:schemeClr val="tx1"/>
                </a:solidFill>
                <a:latin typeface="Meiryo UI"/>
                <a:ea typeface="Meiryo UI"/>
              </a:rPr>
              <a:t>を通じた地域サービス基盤の開発・改善等</a:t>
            </a:r>
            <a:endParaRPr lang="ja-JP" altLang="en-US" sz="900">
              <a:solidFill>
                <a:schemeClr val="tx1"/>
              </a:solidFill>
              <a:latin typeface="Meiryo UI"/>
              <a:ea typeface="Meiryo UI"/>
            </a:endParaRPr>
          </a:p>
        </p:txBody>
      </p:sp>
      <p:sp>
        <p:nvSpPr>
          <p:cNvPr id="1128" name="テキスト 121"/>
          <p:cNvSpPr txBox="1"/>
          <p:nvPr/>
        </p:nvSpPr>
        <p:spPr>
          <a:xfrm>
            <a:off x="5340251" y="2234747"/>
            <a:ext cx="1156665" cy="245328"/>
          </a:xfrm>
          <a:prstGeom prst="rect">
            <a:avLst/>
          </a:prstGeom>
          <a:solidFill>
            <a:schemeClr val="bg1"/>
          </a:solidFill>
          <a:ln>
            <a:solidFill>
              <a:schemeClr val="tx1"/>
            </a:solidFill>
          </a:ln>
        </p:spPr>
        <p:txBody>
          <a:bodyPr wrap="square">
            <a:spAutoFit/>
          </a:bodyPr>
          <a:p>
            <a:pPr algn="ctr">
              <a:defRPr lang="ja-JP" altLang="en-US"/>
            </a:pPr>
            <a:r>
              <a:rPr lang="ja-JP" altLang="en-US" sz="1000" b="1"/>
              <a:t>成果目標</a:t>
            </a:r>
            <a:endParaRPr lang="ja-JP" altLang="en-US" sz="1000" b="1"/>
          </a:p>
        </p:txBody>
      </p:sp>
      <p:sp>
        <p:nvSpPr>
          <p:cNvPr id="1129" name="テキスト 123"/>
          <p:cNvSpPr txBox="1"/>
          <p:nvPr/>
        </p:nvSpPr>
        <p:spPr>
          <a:xfrm>
            <a:off x="5234942" y="4933384"/>
            <a:ext cx="5269492" cy="1324245"/>
          </a:xfrm>
          <a:prstGeom prst="rect">
            <a:avLst/>
          </a:prstGeom>
          <a:solidFill>
            <a:schemeClr val="accent6">
              <a:lumMod val="20000"/>
              <a:lumOff val="80000"/>
            </a:schemeClr>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30" name="テキスト 124"/>
          <p:cNvSpPr txBox="1"/>
          <p:nvPr/>
        </p:nvSpPr>
        <p:spPr>
          <a:xfrm>
            <a:off x="5326605" y="5068886"/>
            <a:ext cx="5121889" cy="1053242"/>
          </a:xfrm>
          <a:prstGeom prst="rect">
            <a:avLst/>
          </a:prstGeom>
          <a:ln>
            <a:solidFill>
              <a:schemeClr val="tx1"/>
            </a:solidFill>
          </a:ln>
        </p:spPr>
        <p:txBody>
          <a:bodyPr wrap="square">
            <a:spAutoFit/>
          </a:bodyPr>
          <a:p>
            <a:pPr>
              <a:lnSpc>
                <a:spcPts val="1500"/>
              </a:lnSpc>
              <a:defRPr lang="ja-JP" altLang="en-US"/>
            </a:pPr>
            <a:r>
              <a:rPr lang="ja-JP" altLang="en-US" sz="900">
                <a:latin typeface="Meiryo UI"/>
                <a:ea typeface="Meiryo UI"/>
              </a:rPr>
              <a:t>★重度障害者等への支援など、地域のニーズへの対応</a:t>
            </a:r>
            <a:endParaRPr lang="ja-JP" altLang="en-US" sz="900">
              <a:solidFill>
                <a:schemeClr val="tx1"/>
              </a:solidFill>
              <a:latin typeface="Meiryo UI"/>
              <a:ea typeface="Meiryo UI"/>
            </a:endParaRPr>
          </a:p>
          <a:p>
            <a:pPr>
              <a:lnSpc>
                <a:spcPts val="1500"/>
              </a:lnSpc>
              <a:defRPr lang="ja-JP" altLang="en-US"/>
            </a:pPr>
            <a:r>
              <a:rPr lang="ja-JP" altLang="en-US" sz="900">
                <a:latin typeface="Meiryo UI"/>
                <a:ea typeface="Meiryo UI"/>
              </a:rPr>
              <a:t>★グループホームにおける一人暮らし等の希望の実現に向けた支援の充実</a:t>
            </a:r>
            <a:endParaRPr lang="ja-JP" altLang="en-US" sz="900">
              <a:solidFill>
                <a:schemeClr val="tx1"/>
              </a:solidFill>
              <a:latin typeface="Meiryo UI"/>
              <a:ea typeface="Meiryo UI"/>
            </a:endParaRPr>
          </a:p>
          <a:p>
            <a:pPr>
              <a:lnSpc>
                <a:spcPts val="1500"/>
              </a:lnSpc>
              <a:defRPr lang="ja-JP" altLang="en-US"/>
            </a:pPr>
            <a:r>
              <a:rPr lang="ja-JP" altLang="en-US" sz="900">
                <a:latin typeface="Meiryo UI"/>
                <a:ea typeface="Meiryo UI"/>
              </a:rPr>
              <a:t>★就労選択支援の創設への対応</a:t>
            </a:r>
            <a:endParaRPr lang="ja-JP" altLang="en-US" sz="900">
              <a:latin typeface="Meiryo UI"/>
              <a:ea typeface="Meiryo UI"/>
            </a:endParaRPr>
          </a:p>
          <a:p>
            <a:pPr>
              <a:lnSpc>
                <a:spcPts val="1500"/>
              </a:lnSpc>
              <a:defRPr lang="ja-JP" altLang="en-US"/>
            </a:pPr>
            <a:r>
              <a:rPr lang="ja-JP" altLang="en-US" sz="900">
                <a:latin typeface="Meiryo UI"/>
                <a:ea typeface="Meiryo UI"/>
              </a:rPr>
              <a:t>★</a:t>
            </a:r>
            <a:r>
              <a:rPr lang="ja-JP" altLang="en-US" sz="900">
                <a:latin typeface="Meiryo UI"/>
                <a:ea typeface="Meiryo UI"/>
              </a:rPr>
              <a:t>障害福祉</a:t>
            </a:r>
            <a:r>
              <a:rPr lang="ja-JP" altLang="en-US" sz="900">
                <a:latin typeface="Meiryo UI"/>
                <a:ea typeface="Meiryo UI"/>
              </a:rPr>
              <a:t>サービス</a:t>
            </a:r>
            <a:r>
              <a:rPr lang="ja-JP" altLang="en-US" sz="900">
                <a:latin typeface="Meiryo UI"/>
                <a:ea typeface="Meiryo UI"/>
              </a:rPr>
              <a:t>の質の確保に向けた相談支援専門員やサービス管理責任者等の養成</a:t>
            </a:r>
            <a:endParaRPr lang="ja-JP" altLang="en-US" sz="900">
              <a:latin typeface="Meiryo UI"/>
              <a:ea typeface="Meiryo UI"/>
            </a:endParaRPr>
          </a:p>
          <a:p>
            <a:pPr>
              <a:lnSpc>
                <a:spcPts val="1500"/>
              </a:lnSpc>
              <a:defRPr lang="ja-JP" altLang="en-US"/>
            </a:pPr>
            <a:r>
              <a:rPr lang="ja-JP" altLang="en-US" sz="900">
                <a:latin typeface="Meiryo UI"/>
                <a:ea typeface="Meiryo UI"/>
              </a:rPr>
              <a:t>★障害福祉サービスにおける意思決定支援の取組推進に向けた研修の実施</a:t>
            </a:r>
            <a:endParaRPr lang="ja-JP" altLang="en-US" sz="900">
              <a:latin typeface="Meiryo UI"/>
              <a:ea typeface="Meiryo UI"/>
            </a:endParaRPr>
          </a:p>
        </p:txBody>
      </p:sp>
      <p:sp>
        <p:nvSpPr>
          <p:cNvPr id="1131" name="図形 154"/>
          <p:cNvSpPr/>
          <p:nvPr/>
        </p:nvSpPr>
        <p:spPr>
          <a:xfrm>
            <a:off x="4855044" y="5230879"/>
            <a:ext cx="155706" cy="1316182"/>
          </a:xfrm>
          <a:prstGeom prst="rightBrace">
            <a:avLst/>
          </a:prstGeom>
        </p:spPr>
        <p:style>
          <a:lnRef idx="1">
            <a:schemeClr val="accent1"/>
          </a:lnRef>
          <a:fillRef idx="0">
            <a:schemeClr val="accent1"/>
          </a:fillRef>
          <a:effectRef idx="0">
            <a:schemeClr val="accent1"/>
          </a:effectRef>
          <a:fontRef idx="minor">
            <a:schemeClr val="tx1"/>
          </a:fontRef>
        </p:style>
        <p:txBody>
          <a:bodyPr anchor="ctr"/>
          <a:p>
            <a:pPr algn="ctr">
              <a:defRPr lang="ja-JP" altLang="en-US"/>
            </a:pPr>
            <a:endParaRPr lang="ja-JP" altLang="en-US"/>
          </a:p>
        </p:txBody>
      </p:sp>
      <p:sp>
        <p:nvSpPr>
          <p:cNvPr id="1132" name="テキスト 122"/>
          <p:cNvSpPr txBox="1"/>
          <p:nvPr/>
        </p:nvSpPr>
        <p:spPr>
          <a:xfrm>
            <a:off x="5285373" y="4804351"/>
            <a:ext cx="1156665" cy="245328"/>
          </a:xfrm>
          <a:prstGeom prst="rect">
            <a:avLst/>
          </a:prstGeom>
          <a:solidFill>
            <a:schemeClr val="bg1"/>
          </a:solidFill>
          <a:ln>
            <a:solidFill>
              <a:schemeClr val="tx1"/>
            </a:solidFill>
          </a:ln>
        </p:spPr>
        <p:txBody>
          <a:bodyPr wrap="square">
            <a:spAutoFit/>
          </a:bodyPr>
          <a:p>
            <a:pPr algn="ctr">
              <a:defRPr lang="ja-JP" altLang="en-US"/>
            </a:pPr>
            <a:r>
              <a:rPr lang="ja-JP" altLang="en-US" sz="1000" b="1"/>
              <a:t>活動指標</a:t>
            </a:r>
            <a:endParaRPr lang="ja-JP" altLang="en-US" sz="1000" b="1"/>
          </a:p>
        </p:txBody>
      </p:sp>
      <p:sp>
        <p:nvSpPr>
          <p:cNvPr id="1133" name="直線 155"/>
          <p:cNvSpPr/>
          <p:nvPr/>
        </p:nvSpPr>
        <p:spPr>
          <a:xfrm flipV="1">
            <a:off x="4121727" y="6745432"/>
            <a:ext cx="1159914" cy="0"/>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34" name="テキスト 156"/>
          <p:cNvSpPr txBox="1"/>
          <p:nvPr/>
        </p:nvSpPr>
        <p:spPr>
          <a:xfrm>
            <a:off x="5285373" y="6378050"/>
            <a:ext cx="5269492" cy="411094"/>
          </a:xfrm>
          <a:prstGeom prst="rect">
            <a:avLst/>
          </a:prstGeom>
          <a:solidFill>
            <a:schemeClr val="accent6">
              <a:lumMod val="20000"/>
              <a:lumOff val="80000"/>
            </a:schemeClr>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35" name="テキスト 157"/>
          <p:cNvSpPr txBox="1"/>
          <p:nvPr/>
        </p:nvSpPr>
        <p:spPr>
          <a:xfrm>
            <a:off x="5321433" y="6461632"/>
            <a:ext cx="5121889" cy="283800"/>
          </a:xfrm>
          <a:prstGeom prst="rect">
            <a:avLst/>
          </a:prstGeom>
          <a:ln>
            <a:solidFill>
              <a:schemeClr val="tx1"/>
            </a:solidFill>
          </a:ln>
        </p:spPr>
        <p:txBody>
          <a:bodyPr wrap="square">
            <a:spAutoFit/>
          </a:bodyPr>
          <a:p>
            <a:pPr>
              <a:lnSpc>
                <a:spcPts val="1500"/>
              </a:lnSpc>
              <a:defRPr lang="ja-JP" altLang="en-US"/>
            </a:pPr>
            <a:r>
              <a:rPr lang="ja-JP" altLang="en-US" sz="900">
                <a:latin typeface="Meiryo UI"/>
                <a:ea typeface="Meiryo UI"/>
              </a:rPr>
              <a:t>★障害者による情報の取得利用・意思疎通支援の推進</a:t>
            </a:r>
            <a:endParaRPr lang="ja-JP" altLang="en-US" sz="900">
              <a:latin typeface="Meiryo UI"/>
              <a:ea typeface="Meiryo UI"/>
            </a:endParaRPr>
          </a:p>
        </p:txBody>
      </p:sp>
      <p:sp>
        <p:nvSpPr>
          <p:cNvPr id="1136" name="直線 158"/>
          <p:cNvSpPr/>
          <p:nvPr/>
        </p:nvSpPr>
        <p:spPr>
          <a:xfrm>
            <a:off x="4935682" y="5888182"/>
            <a:ext cx="302045" cy="0"/>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37" name="直線 159"/>
          <p:cNvSpPr/>
          <p:nvPr/>
        </p:nvSpPr>
        <p:spPr>
          <a:xfrm flipV="1">
            <a:off x="2909454" y="4506251"/>
            <a:ext cx="2434383" cy="126342"/>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38" name="テキスト 160"/>
          <p:cNvSpPr txBox="1"/>
          <p:nvPr/>
        </p:nvSpPr>
        <p:spPr>
          <a:xfrm>
            <a:off x="5290717" y="1097919"/>
            <a:ext cx="5269492" cy="685081"/>
          </a:xfrm>
          <a:prstGeom prst="rect">
            <a:avLst/>
          </a:prstGeom>
          <a:solidFill>
            <a:schemeClr val="accent6">
              <a:lumMod val="20000"/>
              <a:lumOff val="80000"/>
            </a:schemeClr>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39" name="テキスト 161"/>
          <p:cNvSpPr txBox="1"/>
          <p:nvPr/>
        </p:nvSpPr>
        <p:spPr>
          <a:xfrm>
            <a:off x="5326777" y="1173498"/>
            <a:ext cx="5121889" cy="476161"/>
          </a:xfrm>
          <a:prstGeom prst="rect">
            <a:avLst/>
          </a:prstGeom>
          <a:ln>
            <a:solidFill>
              <a:schemeClr val="tx1"/>
            </a:solidFill>
          </a:ln>
        </p:spPr>
        <p:txBody>
          <a:bodyPr wrap="square">
            <a:spAutoFit/>
          </a:bodyPr>
          <a:p>
            <a:pPr>
              <a:lnSpc>
                <a:spcPts val="1500"/>
              </a:lnSpc>
              <a:defRPr lang="ja-JP" altLang="en-US"/>
            </a:pPr>
            <a:r>
              <a:rPr lang="ja-JP" altLang="en-US" sz="900">
                <a:latin typeface="Meiryo UI"/>
                <a:ea typeface="Meiryo UI"/>
              </a:rPr>
              <a:t>★地域福祉計画及び重層的支援体制整備事業実施計画との連携</a:t>
            </a:r>
            <a:endParaRPr lang="ja-JP" altLang="en-US" sz="900">
              <a:latin typeface="Meiryo UI"/>
              <a:ea typeface="Meiryo UI"/>
            </a:endParaRPr>
          </a:p>
          <a:p>
            <a:pPr>
              <a:lnSpc>
                <a:spcPts val="1500"/>
              </a:lnSpc>
              <a:defRPr lang="ja-JP" altLang="en-US"/>
            </a:pPr>
            <a:r>
              <a:rPr lang="ja-JP" altLang="en-US" sz="900">
                <a:latin typeface="Meiryo UI"/>
                <a:ea typeface="Meiryo UI"/>
              </a:rPr>
              <a:t>★「難聴児の早期発見・早期療育推進のための基本方針（令和４年２月）」に基づく、都道府県計画</a:t>
            </a:r>
            <a:endParaRPr lang="ja-JP" altLang="en-US" sz="900">
              <a:latin typeface="Meiryo UI"/>
              <a:ea typeface="Meiryo UI"/>
            </a:endParaRPr>
          </a:p>
        </p:txBody>
      </p:sp>
      <p:sp>
        <p:nvSpPr>
          <p:cNvPr id="1140" name="直線 162"/>
          <p:cNvSpPr/>
          <p:nvPr/>
        </p:nvSpPr>
        <p:spPr>
          <a:xfrm>
            <a:off x="2104159" y="1420091"/>
            <a:ext cx="3130783" cy="0"/>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41"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sp>
        <p:nvSpPr>
          <p:cNvPr id="1147" name="テキスト 120"/>
          <p:cNvSpPr txBox="1"/>
          <p:nvPr/>
        </p:nvSpPr>
        <p:spPr>
          <a:xfrm>
            <a:off x="5187014" y="573256"/>
            <a:ext cx="5297944" cy="1054382"/>
          </a:xfrm>
          <a:prstGeom prst="rect">
            <a:avLst/>
          </a:prstGeom>
          <a:solidFill>
            <a:schemeClr val="accent5">
              <a:lumMod val="20000"/>
              <a:lumOff val="80000"/>
              <a:alpha val="88000"/>
            </a:schemeClr>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48" name="Rectangle 148"/>
          <p:cNvSpPr>
            <a:spLocks noChangeArrowheads="1"/>
          </p:cNvSpPr>
          <p:nvPr/>
        </p:nvSpPr>
        <p:spPr>
          <a:xfrm>
            <a:off x="139695" y="336129"/>
            <a:ext cx="4871055" cy="5911429"/>
          </a:xfrm>
          <a:prstGeom prst="rect">
            <a:avLst/>
          </a:prstGeom>
          <a:solidFill>
            <a:srgbClr val="FFFFE9"/>
          </a:solidFill>
          <a:ln w="9525" algn="ctr">
            <a:noFill/>
            <a:miter lim="800000"/>
            <a:headEnd/>
            <a:tailEnd/>
          </a:ln>
          <a:effectLst/>
        </p:spPr>
        <p:txBody>
          <a:bodyPr lIns="36000" tIns="36000" rIns="36000" bIns="36000"/>
          <a:lstStyle/>
          <a:p>
            <a:pPr marL="360000" indent="-88900">
              <a:lnSpc>
                <a:spcPts val="1500"/>
              </a:lnSpc>
              <a:defRPr/>
            </a:pPr>
            <a:endParaRPr lang="ja-JP" altLang="en-US" sz="1200" u="none" dirty="0">
              <a:solidFill>
                <a:schemeClr val="tx1"/>
              </a:solidFill>
              <a:latin typeface="Meiryo UI"/>
              <a:ea typeface="Meiryo UI"/>
            </a:endParaRPr>
          </a:p>
          <a:p>
            <a:pPr marL="360000" indent="-88900">
              <a:lnSpc>
                <a:spcPts val="1500"/>
              </a:lnSpc>
              <a:defRPr/>
            </a:pPr>
            <a:r>
              <a:rPr lang="ja-JP" altLang="en-US" sz="1200" b="1" u="none" dirty="0">
                <a:solidFill>
                  <a:schemeClr val="tx1"/>
                </a:solidFill>
                <a:latin typeface="Meiryo UI"/>
                <a:ea typeface="Meiryo UI"/>
              </a:rPr>
              <a:t>Ⅴ　障害のある子どもへの支援</a:t>
            </a:r>
            <a:endParaRPr lang="ja-JP" altLang="en-US" b="1"/>
          </a:p>
          <a:p>
            <a:pPr marL="360000" indent="-88900">
              <a:lnSpc>
                <a:spcPts val="1500"/>
              </a:lnSpc>
              <a:defRPr/>
            </a:pPr>
            <a:r>
              <a:rPr lang="ja-JP" altLang="en-US" sz="1200" u="none" dirty="0">
                <a:solidFill>
                  <a:schemeClr val="tx1"/>
                </a:solidFill>
                <a:latin typeface="Meiryo UI"/>
                <a:ea typeface="Meiryo UI"/>
              </a:rPr>
              <a:t>１　基本的な視点　　　　　　　　　　　　　　　　　　　　　　</a:t>
            </a:r>
            <a:endParaRPr lang="ja-JP" altLang="en-US"/>
          </a:p>
          <a:p>
            <a:pPr marL="360000" indent="-88900">
              <a:lnSpc>
                <a:spcPts val="1500"/>
              </a:lnSpc>
              <a:defRPr/>
            </a:pPr>
            <a:r>
              <a:rPr lang="ja-JP" altLang="en-US" sz="1200" u="none" dirty="0">
                <a:solidFill>
                  <a:schemeClr val="tx1"/>
                </a:solidFill>
                <a:latin typeface="Meiryo UI"/>
                <a:ea typeface="Meiryo UI"/>
              </a:rPr>
              <a:t>２　障害のある子どもの動向　　　　　　　　　　　　　　　　</a:t>
            </a:r>
            <a:endParaRPr lang="ja-JP" altLang="en-US"/>
          </a:p>
          <a:p>
            <a:pPr marL="360000" indent="-88900">
              <a:lnSpc>
                <a:spcPts val="1500"/>
              </a:lnSpc>
              <a:defRPr/>
            </a:pPr>
            <a:r>
              <a:rPr lang="ja-JP" altLang="en-US" sz="1200" u="none" dirty="0">
                <a:solidFill>
                  <a:schemeClr val="tx1"/>
                </a:solidFill>
                <a:latin typeface="Meiryo UI"/>
                <a:ea typeface="Meiryo UI"/>
              </a:rPr>
              <a:t>３　障害児支援の提供体制の整備等の目標　　　　　　</a:t>
            </a:r>
            <a:endParaRPr lang="ja-JP" altLang="en-US"/>
          </a:p>
          <a:p>
            <a:pPr marL="360000" indent="-88900">
              <a:lnSpc>
                <a:spcPts val="1500"/>
              </a:lnSpc>
              <a:defRPr/>
            </a:pPr>
            <a:r>
              <a:rPr lang="ja-JP" altLang="en-US" sz="1200" u="none" dirty="0">
                <a:solidFill>
                  <a:schemeClr val="tx1"/>
                </a:solidFill>
                <a:latin typeface="Meiryo UI"/>
                <a:ea typeface="Meiryo UI"/>
              </a:rPr>
              <a:t>４　障害児施設等の利用状況　　　　　　　　　　　　　　　　　</a:t>
            </a:r>
            <a:endParaRPr lang="ja-JP" altLang="en-US"/>
          </a:p>
          <a:p>
            <a:pPr marL="360000" indent="-88900">
              <a:lnSpc>
                <a:spcPts val="1500"/>
              </a:lnSpc>
              <a:defRPr/>
            </a:pPr>
            <a:r>
              <a:rPr lang="ja-JP" altLang="en-US" sz="1200" u="none" dirty="0">
                <a:solidFill>
                  <a:schemeClr val="tx1"/>
                </a:solidFill>
                <a:latin typeface="Meiryo UI"/>
                <a:ea typeface="Meiryo UI"/>
              </a:rPr>
              <a:t>５　障害児通所支援・障害児入所支援の見込量　　　　　　　　　</a:t>
            </a:r>
            <a:endParaRPr lang="ja-JP" altLang="en-US"/>
          </a:p>
          <a:p>
            <a:pPr marL="360000" indent="-88900">
              <a:lnSpc>
                <a:spcPts val="1500"/>
              </a:lnSpc>
              <a:defRPr/>
            </a:pPr>
            <a:r>
              <a:rPr lang="ja-JP" altLang="en-US" sz="1200" u="none" dirty="0">
                <a:solidFill>
                  <a:schemeClr val="tx1"/>
                </a:solidFill>
                <a:latin typeface="Meiryo UI"/>
                <a:ea typeface="Meiryo UI"/>
              </a:rPr>
              <a:t>６　必要な見込量の確保策等　　　　　　　　　　　　　　　　　</a:t>
            </a:r>
            <a:endParaRPr lang="ja-JP" altLang="en-US"/>
          </a:p>
          <a:p>
            <a:pPr marL="360000" indent="-88900">
              <a:lnSpc>
                <a:spcPts val="1500"/>
              </a:lnSpc>
              <a:defRPr/>
            </a:pPr>
            <a:endParaRPr lang="ja-JP" altLang="en-US" sz="1200" u="none" dirty="0">
              <a:solidFill>
                <a:schemeClr val="tx1"/>
              </a:solidFill>
              <a:latin typeface="Meiryo UI"/>
              <a:ea typeface="Meiryo UI"/>
            </a:endParaRPr>
          </a:p>
          <a:p>
            <a:pPr marL="360000" indent="-88900">
              <a:lnSpc>
                <a:spcPts val="1500"/>
              </a:lnSpc>
              <a:defRPr/>
            </a:pPr>
            <a:r>
              <a:rPr lang="ja-JP" altLang="en-US" sz="1200" b="1" u="none" dirty="0">
                <a:solidFill>
                  <a:schemeClr val="tx1"/>
                </a:solidFill>
                <a:latin typeface="Meiryo UI"/>
                <a:ea typeface="Meiryo UI"/>
              </a:rPr>
              <a:t>Ⅵ　圏域ごとのサービス基盤整備計画</a:t>
            </a:r>
            <a:endParaRPr lang="ja-JP" altLang="en-US" b="1"/>
          </a:p>
          <a:p>
            <a:pPr marL="360000" indent="-88900">
              <a:lnSpc>
                <a:spcPts val="1500"/>
              </a:lnSpc>
              <a:defRPr/>
            </a:pPr>
            <a:r>
              <a:rPr lang="ja-JP" altLang="en-US" sz="1200" u="none" dirty="0">
                <a:solidFill>
                  <a:schemeClr val="tx1"/>
                </a:solidFill>
                <a:latin typeface="Meiryo UI"/>
                <a:ea typeface="Meiryo UI"/>
              </a:rPr>
              <a:t>安芸圏域　　　　　　　　　　　　　　　　　　　　　　　</a:t>
            </a:r>
            <a:endParaRPr lang="ja-JP" altLang="en-US"/>
          </a:p>
          <a:p>
            <a:pPr marL="360000" indent="-88900">
              <a:lnSpc>
                <a:spcPts val="1500"/>
              </a:lnSpc>
              <a:defRPr/>
            </a:pPr>
            <a:r>
              <a:rPr lang="ja-JP" altLang="en-US" sz="1200" u="none" dirty="0">
                <a:solidFill>
                  <a:schemeClr val="tx1"/>
                </a:solidFill>
                <a:latin typeface="Meiryo UI"/>
                <a:ea typeface="Meiryo UI"/>
              </a:rPr>
              <a:t>中央東圏域　　　　　　　　　　　　　　　　　　　　　　　</a:t>
            </a:r>
            <a:endParaRPr lang="ja-JP" altLang="en-US"/>
          </a:p>
          <a:p>
            <a:pPr marL="360000" indent="-88900">
              <a:lnSpc>
                <a:spcPts val="1500"/>
              </a:lnSpc>
              <a:defRPr/>
            </a:pPr>
            <a:r>
              <a:rPr lang="ja-JP" altLang="en-US" sz="1200" u="none" dirty="0">
                <a:solidFill>
                  <a:schemeClr val="tx1"/>
                </a:solidFill>
                <a:latin typeface="Meiryo UI"/>
                <a:ea typeface="Meiryo UI"/>
              </a:rPr>
              <a:t>中央西圏域　　　　　　　　　　　　　　　　　　　　　　　</a:t>
            </a:r>
            <a:endParaRPr lang="ja-JP" altLang="en-US"/>
          </a:p>
          <a:p>
            <a:pPr marL="360000" indent="-88900">
              <a:lnSpc>
                <a:spcPts val="1500"/>
              </a:lnSpc>
              <a:defRPr/>
            </a:pPr>
            <a:r>
              <a:rPr lang="ja-JP" altLang="en-US" sz="1200" u="none" dirty="0">
                <a:solidFill>
                  <a:schemeClr val="tx1"/>
                </a:solidFill>
                <a:latin typeface="Meiryo UI"/>
                <a:ea typeface="Meiryo UI"/>
              </a:rPr>
              <a:t>高幡圏域　　　　　　　　　　　　　　　　　　　　　　　</a:t>
            </a:r>
            <a:endParaRPr lang="ja-JP" altLang="en-US"/>
          </a:p>
          <a:p>
            <a:pPr marL="360000" indent="-88900">
              <a:lnSpc>
                <a:spcPts val="1500"/>
              </a:lnSpc>
              <a:defRPr/>
            </a:pPr>
            <a:r>
              <a:rPr lang="ja-JP" altLang="en-US" sz="1200" u="none" dirty="0">
                <a:solidFill>
                  <a:schemeClr val="tx1"/>
                </a:solidFill>
                <a:latin typeface="Meiryo UI"/>
                <a:ea typeface="Meiryo UI"/>
              </a:rPr>
              <a:t>幡多圏域　　　　　　　　　　　　　　　　　　　　　　　</a:t>
            </a:r>
            <a:endParaRPr lang="ja-JP" altLang="en-US"/>
          </a:p>
          <a:p>
            <a:pPr marL="360000" indent="-88900">
              <a:lnSpc>
                <a:spcPts val="1500"/>
              </a:lnSpc>
              <a:defRPr/>
            </a:pPr>
            <a:endParaRPr lang="ja-JP" altLang="en-US"/>
          </a:p>
        </p:txBody>
      </p:sp>
      <p:sp>
        <p:nvSpPr>
          <p:cNvPr id="1149" name="角丸四角形 176"/>
          <p:cNvSpPr/>
          <p:nvPr/>
        </p:nvSpPr>
        <p:spPr>
          <a:xfrm>
            <a:off x="139191" y="93457"/>
            <a:ext cx="4873748" cy="263077"/>
          </a:xfrm>
          <a:prstGeom prst="roundRect">
            <a:avLst/>
          </a:prstGeom>
          <a:solidFill>
            <a:schemeClr val="tx2">
              <a:lumMod val="60000"/>
              <a:lumOff val="40000"/>
            </a:schemeClr>
          </a:solidFill>
          <a:ln w="25400" cap="flat" cmpd="sng" algn="ctr">
            <a:noFill/>
            <a:prstDash val="solid"/>
          </a:ln>
        </p:spPr>
        <p:style>
          <a:lnRef idx="2">
            <a:schemeClr val="accent5"/>
          </a:lnRef>
          <a:fillRef idx="1">
            <a:schemeClr val="lt1"/>
          </a:fillRef>
          <a:effectRef idx="0">
            <a:schemeClr val="accent5"/>
          </a:effectRef>
          <a:fontRef idx="minor">
            <a:schemeClr val="dk1"/>
          </a:fontRef>
        </p:style>
        <p:txBody>
          <a:bodyPr anchor="ctr"/>
          <a:lstStyle/>
          <a:p>
            <a:pPr algn="ctr">
              <a:defRPr/>
            </a:pPr>
            <a:r>
              <a:rPr lang="ja-JP" altLang="en-US" sz="1200" b="1" dirty="0">
                <a:solidFill>
                  <a:schemeClr val="bg1"/>
                </a:solidFill>
              </a:rPr>
              <a:t>現計画の施策体系</a:t>
            </a:r>
            <a:endParaRPr lang="en-US" altLang="ja-JP" sz="1200" b="1" dirty="0">
              <a:solidFill>
                <a:schemeClr val="bg1"/>
              </a:solidFill>
            </a:endParaRPr>
          </a:p>
        </p:txBody>
      </p:sp>
      <p:sp>
        <p:nvSpPr>
          <p:cNvPr id="1150" name="角丸四角形 177"/>
          <p:cNvSpPr/>
          <p:nvPr/>
        </p:nvSpPr>
        <p:spPr>
          <a:xfrm>
            <a:off x="5234942" y="88911"/>
            <a:ext cx="5272972" cy="263077"/>
          </a:xfrm>
          <a:prstGeom prst="roundRect">
            <a:avLst/>
          </a:prstGeom>
          <a:solidFill>
            <a:schemeClr val="tx2">
              <a:lumMod val="60000"/>
              <a:lumOff val="40000"/>
            </a:schemeClr>
          </a:solidFill>
          <a:ln w="25400" cap="flat" cmpd="sng" algn="ctr">
            <a:noFill/>
            <a:prstDash val="solid"/>
          </a:ln>
        </p:spPr>
        <p:style>
          <a:lnRef idx="2">
            <a:schemeClr val="accent5"/>
          </a:lnRef>
          <a:fillRef idx="1">
            <a:schemeClr val="lt1"/>
          </a:fillRef>
          <a:effectRef idx="0">
            <a:schemeClr val="accent5"/>
          </a:effectRef>
          <a:fontRef idx="minor">
            <a:schemeClr val="dk1"/>
          </a:fontRef>
        </p:style>
        <p:txBody>
          <a:bodyPr anchor="ctr"/>
          <a:lstStyle/>
          <a:p>
            <a:pPr algn="ctr">
              <a:defRPr/>
            </a:pPr>
            <a:r>
              <a:rPr lang="ja-JP" altLang="en-US" sz="1200" b="1" dirty="0">
                <a:solidFill>
                  <a:schemeClr val="bg1"/>
                </a:solidFill>
              </a:rPr>
              <a:t>国「基本的な指針」の見直しを踏まえて新たに加える内容</a:t>
            </a:r>
            <a:endParaRPr lang="en-US" altLang="ja-JP" sz="1200" b="1" dirty="0">
              <a:solidFill>
                <a:schemeClr val="bg1"/>
              </a:solidFill>
            </a:endParaRPr>
          </a:p>
        </p:txBody>
      </p:sp>
      <p:sp>
        <p:nvSpPr>
          <p:cNvPr id="1151" name="テキスト 46"/>
          <p:cNvSpPr txBox="1"/>
          <p:nvPr/>
        </p:nvSpPr>
        <p:spPr>
          <a:xfrm>
            <a:off x="5863704" y="7113793"/>
            <a:ext cx="5147920" cy="2676763"/>
          </a:xfrm>
          <a:prstGeom prst="rect">
            <a:avLst/>
          </a:prstGeom>
        </p:spPr>
        <p:txBody>
          <a:bodyPr wrap="square">
            <a:spAutoFit/>
          </a:bodyPr>
          <a:p>
            <a:pPr>
              <a:defRPr lang="ja-JP" altLang="en-US"/>
            </a:pPr>
            <a:r>
              <a:rPr lang="ja-JP" altLang="en-US" sz="1200">
                <a:latin typeface="Meiryo UI"/>
                <a:ea typeface="Meiryo UI"/>
              </a:rPr>
              <a:t>①入所等から地域生活への以降、地域生活の継続の支援</a:t>
            </a:r>
            <a:endParaRPr lang="ja-JP" altLang="en-US" sz="1200">
              <a:latin typeface="Meiryo UI"/>
              <a:ea typeface="Meiryo UI"/>
            </a:endParaRPr>
          </a:p>
          <a:p>
            <a:pPr>
              <a:defRPr lang="ja-JP" altLang="en-US"/>
            </a:pPr>
            <a:r>
              <a:rPr lang="ja-JP" altLang="en-US" sz="1200">
                <a:latin typeface="Meiryo UI"/>
                <a:ea typeface="Meiryo UI"/>
              </a:rPr>
              <a:t>②</a:t>
            </a:r>
            <a:r>
              <a:rPr lang="ja-JP" altLang="en-US" sz="1200">
                <a:latin typeface="Meiryo UI"/>
                <a:ea typeface="Meiryo UI"/>
              </a:rPr>
              <a:t>精神</a:t>
            </a:r>
            <a:r>
              <a:rPr lang="ja-JP" altLang="en-US" sz="1200">
                <a:latin typeface="Meiryo UI"/>
                <a:ea typeface="Meiryo UI"/>
              </a:rPr>
              <a:t>障害</a:t>
            </a:r>
            <a:r>
              <a:rPr lang="ja-JP" altLang="en-US" sz="1200">
                <a:latin typeface="Meiryo UI"/>
                <a:ea typeface="Meiryo UI"/>
              </a:rPr>
              <a:t>にも</a:t>
            </a:r>
            <a:r>
              <a:rPr lang="ja-JP" altLang="en-US" sz="1200">
                <a:latin typeface="Meiryo UI"/>
                <a:ea typeface="Meiryo UI"/>
              </a:rPr>
              <a:t>対応</a:t>
            </a:r>
            <a:r>
              <a:rPr lang="ja-JP" altLang="en-US" sz="1200">
                <a:latin typeface="Meiryo UI"/>
                <a:ea typeface="Meiryo UI"/>
              </a:rPr>
              <a:t>した</a:t>
            </a:r>
            <a:r>
              <a:rPr lang="ja-JP" altLang="en-US" sz="1200">
                <a:latin typeface="Meiryo UI"/>
                <a:ea typeface="Meiryo UI"/>
              </a:rPr>
              <a:t>地域包括</a:t>
            </a:r>
            <a:r>
              <a:rPr lang="ja-JP" altLang="en-US" sz="1200">
                <a:latin typeface="Meiryo UI"/>
                <a:ea typeface="Meiryo UI"/>
              </a:rPr>
              <a:t>ケア</a:t>
            </a:r>
            <a:r>
              <a:rPr lang="ja-JP" altLang="en-US" sz="1200">
                <a:latin typeface="Meiryo UI"/>
                <a:ea typeface="Meiryo UI"/>
              </a:rPr>
              <a:t>システム</a:t>
            </a:r>
            <a:r>
              <a:rPr lang="ja-JP" altLang="en-US" sz="1200">
                <a:latin typeface="Meiryo UI"/>
                <a:ea typeface="Meiryo UI"/>
              </a:rPr>
              <a:t>の</a:t>
            </a:r>
            <a:r>
              <a:rPr lang="ja-JP" altLang="en-US" sz="1200">
                <a:latin typeface="Meiryo UI"/>
                <a:ea typeface="Meiryo UI"/>
              </a:rPr>
              <a:t>構築</a:t>
            </a:r>
            <a:endParaRPr lang="ja-JP" altLang="en-US" sz="1200">
              <a:latin typeface="Meiryo UI"/>
              <a:ea typeface="Meiryo UI"/>
            </a:endParaRPr>
          </a:p>
          <a:p>
            <a:pPr>
              <a:defRPr lang="ja-JP" altLang="en-US"/>
            </a:pPr>
            <a:r>
              <a:rPr lang="ja-JP" altLang="en-US" sz="1200">
                <a:latin typeface="Meiryo UI"/>
                <a:ea typeface="Meiryo UI"/>
              </a:rPr>
              <a:t>③</a:t>
            </a:r>
            <a:r>
              <a:rPr lang="ja-JP" altLang="en-US" sz="1200">
                <a:latin typeface="Meiryo UI"/>
                <a:ea typeface="Meiryo UI"/>
              </a:rPr>
              <a:t>福祉</a:t>
            </a:r>
            <a:r>
              <a:rPr lang="ja-JP" altLang="en-US" sz="1200">
                <a:latin typeface="Meiryo UI"/>
                <a:ea typeface="Meiryo UI"/>
              </a:rPr>
              <a:t>施設</a:t>
            </a:r>
            <a:r>
              <a:rPr lang="ja-JP" altLang="en-US" sz="1200">
                <a:latin typeface="Meiryo UI"/>
                <a:ea typeface="Meiryo UI"/>
              </a:rPr>
              <a:t>から</a:t>
            </a:r>
            <a:r>
              <a:rPr lang="ja-JP" altLang="en-US" sz="1200">
                <a:latin typeface="Meiryo UI"/>
                <a:ea typeface="Meiryo UI"/>
              </a:rPr>
              <a:t>一般就労</a:t>
            </a:r>
            <a:r>
              <a:rPr lang="ja-JP" altLang="en-US" sz="1200">
                <a:latin typeface="Meiryo UI"/>
                <a:ea typeface="Meiryo UI"/>
              </a:rPr>
              <a:t>への移行等</a:t>
            </a:r>
            <a:endParaRPr lang="ja-JP" altLang="en-US" sz="1200">
              <a:latin typeface="Meiryo UI"/>
              <a:ea typeface="Meiryo UI"/>
            </a:endParaRPr>
          </a:p>
          <a:p>
            <a:pPr>
              <a:defRPr lang="ja-JP" altLang="en-US"/>
            </a:pPr>
            <a:r>
              <a:rPr lang="ja-JP" altLang="en-US" sz="1200">
                <a:latin typeface="Meiryo UI"/>
                <a:ea typeface="Meiryo UI"/>
              </a:rPr>
              <a:t>④障害児のサービス提供体制の計画的な構築</a:t>
            </a:r>
            <a:endParaRPr lang="ja-JP" altLang="en-US" sz="1200">
              <a:latin typeface="Meiryo UI"/>
              <a:ea typeface="Meiryo UI"/>
            </a:endParaRPr>
          </a:p>
          <a:p>
            <a:pPr>
              <a:defRPr lang="ja-JP" altLang="en-US"/>
            </a:pPr>
            <a:r>
              <a:rPr lang="ja-JP" altLang="en-US" sz="1200">
                <a:latin typeface="Meiryo UI"/>
                <a:ea typeface="Meiryo UI"/>
              </a:rPr>
              <a:t>⑤発達障害者等支援の一層の充実</a:t>
            </a:r>
            <a:endParaRPr lang="ja-JP" altLang="en-US" sz="1200">
              <a:latin typeface="Meiryo UI"/>
              <a:ea typeface="Meiryo UI"/>
            </a:endParaRPr>
          </a:p>
          <a:p>
            <a:pPr>
              <a:defRPr lang="ja-JP" altLang="en-US"/>
            </a:pPr>
            <a:r>
              <a:rPr lang="ja-JP" altLang="en-US" sz="1200">
                <a:latin typeface="Meiryo UI"/>
                <a:ea typeface="Meiryo UI"/>
              </a:rPr>
              <a:t>⑥地域における相談支援体制の充実強化</a:t>
            </a:r>
            <a:endParaRPr lang="ja-JP" altLang="en-US" sz="1200">
              <a:latin typeface="Meiryo UI"/>
              <a:ea typeface="Meiryo UI"/>
            </a:endParaRPr>
          </a:p>
          <a:p>
            <a:pPr>
              <a:defRPr lang="ja-JP" altLang="en-US"/>
            </a:pPr>
            <a:r>
              <a:rPr lang="ja-JP" altLang="en-US" sz="1200">
                <a:latin typeface="Meiryo UI"/>
                <a:ea typeface="Meiryo UI"/>
              </a:rPr>
              <a:t>⑦障害者等に対する虐待の防止</a:t>
            </a:r>
            <a:endParaRPr lang="ja-JP" altLang="en-US" sz="1200">
              <a:latin typeface="Meiryo UI"/>
              <a:ea typeface="Meiryo UI"/>
            </a:endParaRPr>
          </a:p>
          <a:p>
            <a:pPr>
              <a:defRPr lang="ja-JP" altLang="en-US"/>
            </a:pPr>
            <a:r>
              <a:rPr lang="ja-JP" altLang="en-US" sz="1200">
                <a:latin typeface="Meiryo UI"/>
                <a:ea typeface="Meiryo UI"/>
              </a:rPr>
              <a:t>⑧「地域共生社会」の実現に向けた取組</a:t>
            </a:r>
            <a:endParaRPr lang="ja-JP" altLang="en-US" sz="1200">
              <a:latin typeface="Meiryo UI"/>
              <a:ea typeface="Meiryo UI"/>
            </a:endParaRPr>
          </a:p>
          <a:p>
            <a:pPr>
              <a:defRPr lang="ja-JP" altLang="en-US"/>
            </a:pPr>
            <a:r>
              <a:rPr lang="ja-JP" altLang="en-US" sz="1200">
                <a:latin typeface="Meiryo UI"/>
                <a:ea typeface="Meiryo UI"/>
              </a:rPr>
              <a:t>⑨障害福祉サービスの室の確保</a:t>
            </a:r>
            <a:endParaRPr lang="ja-JP" altLang="en-US" sz="1200">
              <a:latin typeface="Meiryo UI"/>
              <a:ea typeface="Meiryo UI"/>
            </a:endParaRPr>
          </a:p>
          <a:p>
            <a:pPr>
              <a:defRPr lang="ja-JP" altLang="en-US"/>
            </a:pPr>
            <a:r>
              <a:rPr lang="ja-JP" altLang="en-US" sz="1200">
                <a:latin typeface="Meiryo UI"/>
                <a:ea typeface="Meiryo UI"/>
              </a:rPr>
              <a:t>⑩障害福祉人材の確保・定着</a:t>
            </a:r>
            <a:endParaRPr lang="ja-JP" altLang="en-US" sz="1200">
              <a:latin typeface="Meiryo UI"/>
              <a:ea typeface="Meiryo UI"/>
            </a:endParaRPr>
          </a:p>
          <a:p>
            <a:pPr>
              <a:defRPr lang="ja-JP" altLang="en-US"/>
            </a:pPr>
            <a:r>
              <a:rPr lang="ja-JP" altLang="en-US" sz="1200">
                <a:latin typeface="Meiryo UI"/>
                <a:ea typeface="Meiryo UI"/>
              </a:rPr>
              <a:t>⑪よりきめ細かい地域ニーズを踏まえた障害（児）福祉計画</a:t>
            </a:r>
            <a:endParaRPr lang="ja-JP" altLang="en-US" sz="1200">
              <a:latin typeface="Meiryo UI"/>
              <a:ea typeface="Meiryo UI"/>
            </a:endParaRPr>
          </a:p>
          <a:p>
            <a:pPr>
              <a:defRPr lang="ja-JP" altLang="en-US"/>
            </a:pPr>
            <a:r>
              <a:rPr lang="ja-JP" altLang="en-US" sz="1200">
                <a:latin typeface="Meiryo UI"/>
                <a:ea typeface="Meiryo UI"/>
              </a:rPr>
              <a:t>⑫障害者による情報の取得利用・意思疎通支援の推進</a:t>
            </a:r>
            <a:endParaRPr lang="ja-JP" altLang="en-US" sz="1200">
              <a:latin typeface="Meiryo UI"/>
              <a:ea typeface="Meiryo UI"/>
            </a:endParaRPr>
          </a:p>
          <a:p>
            <a:pPr>
              <a:defRPr lang="ja-JP" altLang="en-US"/>
            </a:pPr>
            <a:r>
              <a:rPr lang="ja-JP" altLang="en-US" sz="1200">
                <a:latin typeface="Meiryo UI"/>
                <a:ea typeface="Meiryo UI"/>
              </a:rPr>
              <a:t>⑬障害者総合支援法に基づく難病患者への支援の明確化</a:t>
            </a:r>
            <a:endParaRPr lang="ja-JP" altLang="en-US" sz="1200">
              <a:latin typeface="Meiryo UI"/>
              <a:ea typeface="Meiryo UI"/>
            </a:endParaRPr>
          </a:p>
          <a:p>
            <a:pPr>
              <a:defRPr lang="ja-JP" altLang="en-US"/>
            </a:pPr>
            <a:r>
              <a:rPr lang="ja-JP" altLang="en-US" sz="1200">
                <a:latin typeface="Meiryo UI"/>
                <a:ea typeface="Meiryo UI"/>
              </a:rPr>
              <a:t>⑭その他：地方分権提案に対する対応</a:t>
            </a:r>
            <a:endParaRPr lang="ja-JP" altLang="en-US" sz="1200">
              <a:latin typeface="Meiryo UI"/>
              <a:ea typeface="Meiryo UI"/>
            </a:endParaRPr>
          </a:p>
        </p:txBody>
      </p:sp>
      <p:sp>
        <p:nvSpPr>
          <p:cNvPr id="1152" name="テキスト 18"/>
          <p:cNvSpPr txBox="1"/>
          <p:nvPr/>
        </p:nvSpPr>
        <p:spPr>
          <a:xfrm>
            <a:off x="5230153" y="670400"/>
            <a:ext cx="5276585" cy="860881"/>
          </a:xfrm>
          <a:prstGeom prst="rect">
            <a:avLst/>
          </a:prstGeom>
          <a:ln>
            <a:solidFill>
              <a:schemeClr val="tx1"/>
            </a:solidFill>
          </a:ln>
        </p:spPr>
        <p:txBody>
          <a:bodyPr wrap="square">
            <a:spAutoFit/>
          </a:bodyPr>
          <a:p>
            <a:pPr>
              <a:lnSpc>
                <a:spcPts val="1500"/>
              </a:lnSpc>
              <a:defRPr lang="ja-JP" altLang="en-US"/>
            </a:pPr>
            <a:r>
              <a:rPr lang="ja-JP" altLang="en-US" sz="900">
                <a:latin typeface="Meiryo UI"/>
                <a:ea typeface="Meiryo UI"/>
              </a:rPr>
              <a:t>★各市町村における障害児支援の中核的な支援機能を有する体制の整備</a:t>
            </a:r>
            <a:endParaRPr lang="ja-JP" altLang="en-US" sz="800" b="0">
              <a:latin typeface="Meiryo UI"/>
              <a:ea typeface="Meiryo UI"/>
            </a:endParaRPr>
          </a:p>
          <a:p>
            <a:pPr>
              <a:lnSpc>
                <a:spcPts val="1500"/>
              </a:lnSpc>
              <a:defRPr lang="ja-JP" altLang="en-US"/>
            </a:pPr>
            <a:r>
              <a:rPr lang="ja-JP" altLang="en-US" sz="900">
                <a:latin typeface="Meiryo UI"/>
                <a:ea typeface="Meiryo UI"/>
              </a:rPr>
              <a:t>★</a:t>
            </a:r>
            <a:r>
              <a:rPr lang="ja-JP" altLang="en-US" sz="900">
                <a:latin typeface="Meiryo UI"/>
                <a:ea typeface="Meiryo UI"/>
              </a:rPr>
              <a:t>各市町村</a:t>
            </a:r>
            <a:r>
              <a:rPr lang="ja-JP" altLang="en-US" sz="900">
                <a:latin typeface="Meiryo UI"/>
                <a:ea typeface="Meiryo UI"/>
              </a:rPr>
              <a:t>における</a:t>
            </a:r>
            <a:r>
              <a:rPr lang="ja-JP" altLang="en-US" sz="900">
                <a:latin typeface="Meiryo UI"/>
                <a:ea typeface="Meiryo UI"/>
              </a:rPr>
              <a:t>障害児の</a:t>
            </a:r>
            <a:r>
              <a:rPr lang="ja-JP" altLang="en-US" sz="900">
                <a:latin typeface="Meiryo UI"/>
                <a:ea typeface="Meiryo UI"/>
              </a:rPr>
              <a:t>地域</a:t>
            </a:r>
            <a:r>
              <a:rPr lang="ja-JP" altLang="en-US" sz="900">
                <a:latin typeface="Meiryo UI"/>
                <a:ea typeface="Meiryo UI"/>
              </a:rPr>
              <a:t>社会</a:t>
            </a:r>
            <a:r>
              <a:rPr lang="ja-JP" altLang="en-US" sz="900">
                <a:latin typeface="Meiryo UI"/>
                <a:ea typeface="Meiryo UI"/>
              </a:rPr>
              <a:t>への</a:t>
            </a:r>
            <a:r>
              <a:rPr lang="ja-JP" altLang="en-US" sz="900">
                <a:latin typeface="Meiryo UI"/>
                <a:ea typeface="Meiryo UI"/>
              </a:rPr>
              <a:t>参加</a:t>
            </a:r>
            <a:r>
              <a:rPr lang="ja-JP" altLang="en-US" sz="900">
                <a:latin typeface="Meiryo UI"/>
                <a:ea typeface="Meiryo UI"/>
              </a:rPr>
              <a:t>・包容（インクルージョン）を推進する体制の構築</a:t>
            </a:r>
            <a:endParaRPr lang="ja-JP" altLang="en-US" sz="900">
              <a:latin typeface="Meiryo UI"/>
              <a:ea typeface="Meiryo UI"/>
            </a:endParaRPr>
          </a:p>
          <a:p>
            <a:pPr>
              <a:lnSpc>
                <a:spcPts val="1500"/>
              </a:lnSpc>
              <a:defRPr lang="ja-JP" altLang="en-US"/>
            </a:pPr>
            <a:r>
              <a:rPr lang="ja-JP" altLang="en-US" sz="900">
                <a:latin typeface="Meiryo UI"/>
                <a:ea typeface="Meiryo UI"/>
              </a:rPr>
              <a:t>★</a:t>
            </a:r>
            <a:r>
              <a:rPr lang="ja-JP" altLang="en-US" sz="900">
                <a:latin typeface="Meiryo UI"/>
                <a:ea typeface="Meiryo UI"/>
              </a:rPr>
              <a:t>「難聴児の早期発見・早期療育推進のための基本方針</a:t>
            </a:r>
            <a:r>
              <a:rPr lang="ja-JP" altLang="en-US" sz="800">
                <a:latin typeface="Meiryo UI"/>
                <a:ea typeface="Meiryo UI"/>
              </a:rPr>
              <a:t>（令和４年２月）</a:t>
            </a:r>
            <a:r>
              <a:rPr lang="ja-JP" altLang="en-US" sz="900">
                <a:latin typeface="Meiryo UI"/>
                <a:ea typeface="Meiryo UI"/>
              </a:rPr>
              <a:t>」に基づく、都道府県計画</a:t>
            </a:r>
            <a:r>
              <a:rPr lang="ja-JP" altLang="en-US" sz="800">
                <a:latin typeface="Meiryo UI"/>
                <a:ea typeface="Meiryo UI"/>
              </a:rPr>
              <a:t>（再掲）</a:t>
            </a:r>
            <a:endParaRPr lang="ja-JP" altLang="en-US" sz="900">
              <a:latin typeface="Meiryo UI"/>
              <a:ea typeface="Meiryo UI"/>
            </a:endParaRPr>
          </a:p>
          <a:p>
            <a:pPr>
              <a:lnSpc>
                <a:spcPts val="1500"/>
              </a:lnSpc>
              <a:defRPr lang="ja-JP" altLang="en-US"/>
            </a:pPr>
            <a:r>
              <a:rPr lang="ja-JP" altLang="en-US" sz="900" b="0">
                <a:latin typeface="Meiryo UI"/>
                <a:ea typeface="Meiryo UI"/>
              </a:rPr>
              <a:t>★都道府県において、障害児入所施設からの移行調整に係る協議の場を設置</a:t>
            </a:r>
            <a:endParaRPr lang="ja-JP" altLang="en-US" sz="900" b="0">
              <a:latin typeface="Meiryo UI"/>
              <a:ea typeface="Meiryo UI"/>
            </a:endParaRPr>
          </a:p>
        </p:txBody>
      </p:sp>
      <p:sp>
        <p:nvSpPr>
          <p:cNvPr id="1153" name="テキスト 121"/>
          <p:cNvSpPr txBox="1"/>
          <p:nvPr/>
        </p:nvSpPr>
        <p:spPr>
          <a:xfrm>
            <a:off x="5325353" y="424897"/>
            <a:ext cx="1156665" cy="245328"/>
          </a:xfrm>
          <a:prstGeom prst="rect">
            <a:avLst/>
          </a:prstGeom>
          <a:solidFill>
            <a:schemeClr val="bg1"/>
          </a:solidFill>
          <a:ln>
            <a:solidFill>
              <a:schemeClr val="tx1"/>
            </a:solidFill>
          </a:ln>
        </p:spPr>
        <p:txBody>
          <a:bodyPr wrap="square">
            <a:spAutoFit/>
          </a:bodyPr>
          <a:p>
            <a:pPr algn="ctr">
              <a:defRPr lang="ja-JP" altLang="en-US"/>
            </a:pPr>
            <a:r>
              <a:rPr lang="ja-JP" altLang="en-US" sz="1000" b="1"/>
              <a:t>成果目標</a:t>
            </a:r>
            <a:endParaRPr lang="ja-JP" altLang="en-US" sz="1000" b="1"/>
          </a:p>
        </p:txBody>
      </p:sp>
      <p:sp>
        <p:nvSpPr>
          <p:cNvPr id="1154" name="直線 164"/>
          <p:cNvSpPr/>
          <p:nvPr/>
        </p:nvSpPr>
        <p:spPr>
          <a:xfrm>
            <a:off x="3879273" y="1203614"/>
            <a:ext cx="1355670" cy="0"/>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55" name="直線 165"/>
          <p:cNvSpPr/>
          <p:nvPr/>
        </p:nvSpPr>
        <p:spPr>
          <a:xfrm>
            <a:off x="4537364" y="1203614"/>
            <a:ext cx="9184" cy="771383"/>
          </a:xfrm>
          <a:prstGeom prst="line">
            <a:avLst/>
          </a:prstGeom>
          <a:ln w="25400" cap="flat" cmpd="sng" algn="ctr">
            <a:solidFill>
              <a:schemeClr val="accent1">
                <a:shade val="95000"/>
                <a:satMod val="105000"/>
              </a:schemeClr>
            </a:solidFill>
            <a:prstDash val="solid"/>
          </a:ln>
        </p:spPr>
        <p:style>
          <a:lnRef idx="1">
            <a:schemeClr val="accent1"/>
          </a:lnRef>
          <a:fillRef idx="0">
            <a:schemeClr val="accent1"/>
          </a:fillRef>
          <a:effectRef idx="0">
            <a:schemeClr val="accent1"/>
          </a:effectRef>
          <a:fontRef idx="minor">
            <a:schemeClr val="tx1"/>
          </a:fontRef>
        </p:style>
      </p:sp>
      <p:sp>
        <p:nvSpPr>
          <p:cNvPr id="1156" name="直線 166"/>
          <p:cNvSpPr/>
          <p:nvPr/>
        </p:nvSpPr>
        <p:spPr>
          <a:xfrm>
            <a:off x="4528705" y="1974272"/>
            <a:ext cx="677834" cy="0"/>
          </a:xfrm>
          <a:prstGeom prst="line">
            <a:avLst/>
          </a:prstGeom>
          <a:ln w="25400">
            <a:tailEnd type="triangle"/>
          </a:ln>
        </p:spPr>
        <p:style>
          <a:lnRef idx="1">
            <a:schemeClr val="accent1"/>
          </a:lnRef>
          <a:fillRef idx="0">
            <a:schemeClr val="accent1"/>
          </a:fillRef>
          <a:effectRef idx="0">
            <a:schemeClr val="accent1"/>
          </a:effectRef>
          <a:fontRef idx="minor">
            <a:schemeClr val="tx1"/>
          </a:fontRef>
        </p:style>
      </p:sp>
      <p:sp>
        <p:nvSpPr>
          <p:cNvPr id="1157" name="テキスト 167"/>
          <p:cNvSpPr txBox="1"/>
          <p:nvPr/>
        </p:nvSpPr>
        <p:spPr>
          <a:xfrm>
            <a:off x="5187599" y="1819491"/>
            <a:ext cx="5269492" cy="900313"/>
          </a:xfrm>
          <a:prstGeom prst="rect">
            <a:avLst/>
          </a:prstGeom>
          <a:solidFill>
            <a:srgbClr val="FFE9E9"/>
          </a:solidFill>
          <a:ln>
            <a:solidFill>
              <a:schemeClr val="tx1"/>
            </a:solidFill>
            <a:prstDash val="sysDot"/>
          </a:ln>
        </p:spPr>
        <p:txBody>
          <a:bodyPr wrap="square">
            <a:spAutoFit/>
          </a:bodyPr>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a:p>
            <a:pPr>
              <a:defRPr lang="ja-JP" altLang="en-US"/>
            </a:pPr>
            <a:endParaRPr lang="ja-JP" altLang="en-US"/>
          </a:p>
        </p:txBody>
      </p:sp>
      <p:sp>
        <p:nvSpPr>
          <p:cNvPr id="1158" name="テキスト 168"/>
          <p:cNvSpPr txBox="1"/>
          <p:nvPr/>
        </p:nvSpPr>
        <p:spPr>
          <a:xfrm>
            <a:off x="5260920" y="1697704"/>
            <a:ext cx="1156665" cy="245328"/>
          </a:xfrm>
          <a:prstGeom prst="rect">
            <a:avLst/>
          </a:prstGeom>
          <a:solidFill>
            <a:schemeClr val="bg1"/>
          </a:solidFill>
          <a:ln>
            <a:solidFill>
              <a:schemeClr val="tx1"/>
            </a:solidFill>
          </a:ln>
        </p:spPr>
        <p:txBody>
          <a:bodyPr wrap="square">
            <a:spAutoFit/>
          </a:bodyPr>
          <a:p>
            <a:pPr algn="ctr">
              <a:defRPr lang="ja-JP" altLang="en-US"/>
            </a:pPr>
            <a:r>
              <a:rPr lang="ja-JP" altLang="en-US" sz="1000" b="1"/>
              <a:t>活動指標</a:t>
            </a:r>
            <a:endParaRPr lang="ja-JP" altLang="en-US" sz="1000" b="1"/>
          </a:p>
        </p:txBody>
      </p:sp>
      <p:sp>
        <p:nvSpPr>
          <p:cNvPr id="1159" name="テキスト 169"/>
          <p:cNvSpPr txBox="1"/>
          <p:nvPr/>
        </p:nvSpPr>
        <p:spPr>
          <a:xfrm>
            <a:off x="5265535" y="1942472"/>
            <a:ext cx="5121889" cy="668521"/>
          </a:xfrm>
          <a:prstGeom prst="rect">
            <a:avLst/>
          </a:prstGeom>
          <a:ln>
            <a:solidFill>
              <a:schemeClr val="tx1"/>
            </a:solidFill>
          </a:ln>
        </p:spPr>
        <p:txBody>
          <a:bodyPr wrap="square">
            <a:spAutoFit/>
          </a:bodyPr>
          <a:p>
            <a:pPr>
              <a:lnSpc>
                <a:spcPts val="1500"/>
              </a:lnSpc>
              <a:defRPr lang="ja-JP" altLang="en-US"/>
            </a:pPr>
            <a:r>
              <a:rPr lang="ja-JP" altLang="en-US" sz="900">
                <a:latin typeface="Meiryo UI"/>
                <a:ea typeface="Meiryo UI"/>
              </a:rPr>
              <a:t>★重症心身障害児や医療的ケア児のニーズ把握</a:t>
            </a:r>
            <a:endParaRPr lang="ja-JP" altLang="en-US" sz="900">
              <a:solidFill>
                <a:schemeClr val="tx1"/>
              </a:solidFill>
              <a:latin typeface="Meiryo UI"/>
              <a:ea typeface="Meiryo UI"/>
            </a:endParaRPr>
          </a:p>
          <a:p>
            <a:pPr>
              <a:lnSpc>
                <a:spcPts val="1500"/>
              </a:lnSpc>
              <a:defRPr lang="ja-JP" altLang="en-US"/>
            </a:pPr>
            <a:r>
              <a:rPr lang="ja-JP" altLang="en-US" sz="900">
                <a:latin typeface="Meiryo UI"/>
                <a:ea typeface="Meiryo UI"/>
              </a:rPr>
              <a:t>★</a:t>
            </a:r>
            <a:r>
              <a:rPr lang="ja-JP" altLang="en-US" sz="900">
                <a:latin typeface="Meiryo UI"/>
                <a:ea typeface="Meiryo UI"/>
              </a:rPr>
              <a:t>市町村における医療的ケア児等に対する関連分野の支援を調整するコーディネーターの配置人数</a:t>
            </a:r>
            <a:endParaRPr lang="ja-JP" altLang="en-US" sz="900">
              <a:latin typeface="Meiryo UI"/>
              <a:ea typeface="Meiryo UI"/>
            </a:endParaRPr>
          </a:p>
          <a:p>
            <a:pPr>
              <a:lnSpc>
                <a:spcPts val="1500"/>
              </a:lnSpc>
              <a:defRPr lang="ja-JP" altLang="en-US"/>
            </a:pPr>
            <a:r>
              <a:rPr lang="ja-JP" altLang="en-US" sz="900">
                <a:latin typeface="Meiryo UI"/>
                <a:ea typeface="Meiryo UI"/>
              </a:rPr>
              <a:t>★ペアレントトレーニングやペアレントプログラム等の支援プログラム等の受講者数及び実施者数</a:t>
            </a:r>
            <a:endParaRPr lang="ja-JP" altLang="en-US" sz="900">
              <a:latin typeface="Meiryo UI"/>
              <a:ea typeface="Meiryo UI"/>
            </a:endParaRPr>
          </a:p>
        </p:txBody>
      </p:sp>
      <p:sp>
        <p:nvSpPr>
          <p:cNvPr id="1160" name="フッター プレースホルダ 4"/>
          <p:cNvSpPr>
            <a:spLocks noGrp="1"/>
          </p:cNvSpPr>
          <p:nvPr>
            <p:ph type="ftr" sz="quarter" idx="11"/>
          </p:nvPr>
        </p:nvSpPr>
        <p:spPr/>
        <p:txBody>
          <a:bodyPr/>
          <a:lstStyle>
            <a:lvl1pPr>
              <a:defRPr/>
            </a:lvl1pPr>
          </a:lstStyle>
          <a:p>
            <a:endParaRPr kumimoji="1"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2062</TotalTime>
  <Words>1184</Words>
  <Application>JUST Focus</Application>
  <Paragraphs>314</Paragraph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9" baseType="lpstr">
      <vt:lpstr>Office テーマ</vt:lpstr>
      <vt:lpstr>Worksheet</vt:lpstr>
      <vt:lpstr>高知県地域福祉支援計画の基本事項</vt:lpstr>
      <vt:lpstr>PowerPoint プレゼンテーション</vt:lpstr>
      <vt:lpstr>PowerPoint プレゼンテーション</vt:lpstr>
      <vt:lpstr>第３期高知県地域福祉支援計画の構成（骨子案）</vt:lpstr>
      <vt:lpstr>地域福祉支援計画　の構成の改定イメージ　　①</vt:lpstr>
      <vt:lpstr>地域福祉支援計画　の構成の改定イメージ　　①</vt:lpstr>
      <vt:lpstr>PowerPoint プレゼンテーション</vt:lpstr>
    </vt:vector>
  </TitlesOfParts>
  <LinksUpToDate>false</LinksUpToDate>
  <SharedDoc>false</SharedDoc>
  <HyperlinksChanged>false</HyperlinksChanged>
  <AppVersion>4.1.2</AppVersion>
  <PresentationFormat>ユーザー設定</PresentationFormat>
  <Slides>2</Slides>
  <Notes>2</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スライド 1</dc:title>
  <dc:creator>ioas_user</dc:creator>
  <cp:lastModifiedBy>438483</cp:lastModifiedBy>
  <cp:lastPrinted>2019-06-17T00:36:56Z</cp:lastPrinted>
  <dcterms:created xsi:type="dcterms:W3CDTF">2009-12-09T04:22:30Z</dcterms:created>
  <dcterms:modified xsi:type="dcterms:W3CDTF">2023-08-28T04:30:01Z</dcterms:modified>
  <cp:revision>297</cp:revision>
</cp:coreProperties>
</file>

<file path=docProps/custom.xml><?xml version="1.0" encoding="utf-8"?>
<Properties xmlns:vt="http://schemas.openxmlformats.org/officeDocument/2006/docPropsVTypes" xmlns="http://schemas.openxmlformats.org/officeDocument/2006/custom-properties"/>
</file>