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6" r:id="rId2"/>
  </p:sldMasterIdLst>
  <p:notesMasterIdLst>
    <p:notesMasterId r:id="rId3"/>
  </p:notesMasterIdLst>
  <p:handoutMasterIdLst>
    <p:handoutMasterId r:id="rId4"/>
  </p:handoutMasterIdLst>
  <p:sldIdLst>
    <p:sldId id="262" r:id="rId5"/>
  </p:sldIdLst>
  <p:sldSz cx="7775575" cy="10907713"/>
  <p:notesSz cx="6735763" cy="98663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  <p15:guide id="3" orient="horz" pos="34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92" userDrawn="1">
          <p15:clr>
            <a:srgbClr val="A4A3A4"/>
          </p15:clr>
        </p15:guide>
        <p15:guide id="2" pos="2305" userDrawn="1">
          <p15:clr>
            <a:srgbClr val="A4A3A4"/>
          </p15:clr>
        </p15:guide>
        <p15:guide id="3" orient="horz" pos="3108" userDrawn="1">
          <p15:clr>
            <a:srgbClr val="A4A3A4"/>
          </p15:clr>
        </p15:guide>
        <p15:guide id="4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99CC"/>
    <a:srgbClr val="E50011"/>
    <a:srgbClr val="CC3300"/>
    <a:srgbClr val="77531E"/>
    <a:srgbClr val="C8152D"/>
    <a:srgbClr val="CC0000"/>
    <a:srgbClr val="663300"/>
    <a:srgbClr val="996633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4"/>
    <p:restoredTop sz="99150" autoAdjust="0"/>
  </p:normalViewPr>
  <p:slideViewPr>
    <p:cSldViewPr snapToGrid="0">
      <p:cViewPr varScale="0">
        <p:scale>
          <a:sx n="80" d="100"/>
          <a:sy n="80" d="100"/>
        </p:scale>
        <p:origin x="-3486" y="-72"/>
      </p:cViewPr>
      <p:guideLst>
        <p:guide orient="horz" pos="3435"/>
        <p:guide pos="2449"/>
        <p:guide orient="horz" pos="34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292"/>
        <p:guide pos="2305"/>
        <p:guide orient="horz" pos="3108"/>
        <p:guide pos="2122"/>
      </p:guideLst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19318" cy="493091"/>
          </a:xfrm>
          <a:prstGeom prst="rect">
            <a:avLst/>
          </a:prstGeom>
        </p:spPr>
        <p:txBody>
          <a:bodyPr vert="horz" lIns="85362" tIns="42684" rIns="85362" bIns="42684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91" y="1"/>
            <a:ext cx="2919318" cy="493091"/>
          </a:xfrm>
          <a:prstGeom prst="rect">
            <a:avLst/>
          </a:prstGeom>
        </p:spPr>
        <p:txBody>
          <a:bodyPr vert="horz" lIns="85362" tIns="42684" rIns="85362" bIns="42684" rtlCol="0"/>
          <a:lstStyle>
            <a:lvl1pPr algn="r">
              <a:defRPr sz="1000"/>
            </a:lvl1pPr>
          </a:lstStyle>
          <a:p>
            <a:fld id="{EA4C0380-2DE9-498B-B68D-60B46204BA80}" type="datetimeFigureOut">
              <a:rPr kumimoji="1" lang="ja-JP" altLang="en-US" smtClean="0"/>
              <a:t>2022/8/18</a:t>
            </a:fld>
            <a:endParaRPr kumimoji="1" lang="ja-JP" altLang="en-US" dirty="0"/>
          </a:p>
        </p:txBody>
      </p:sp>
      <p:sp>
        <p:nvSpPr>
          <p:cNvPr id="110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730"/>
            <a:ext cx="2919318" cy="493090"/>
          </a:xfrm>
          <a:prstGeom prst="rect">
            <a:avLst/>
          </a:prstGeom>
        </p:spPr>
        <p:txBody>
          <a:bodyPr vert="horz" lIns="85362" tIns="42684" rIns="85362" bIns="42684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91" y="9371730"/>
            <a:ext cx="2919318" cy="493090"/>
          </a:xfrm>
          <a:prstGeom prst="rect">
            <a:avLst/>
          </a:prstGeom>
        </p:spPr>
        <p:txBody>
          <a:bodyPr vert="horz" lIns="85362" tIns="42684" rIns="85362" bIns="42684" rtlCol="0" anchor="b"/>
          <a:lstStyle>
            <a:lvl1pPr algn="r">
              <a:defRPr sz="10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18830" cy="495028"/>
          </a:xfrm>
          <a:prstGeom prst="rect">
            <a:avLst/>
          </a:prstGeom>
        </p:spPr>
        <p:txBody>
          <a:bodyPr vert="horz" lIns="90709" tIns="45356" rIns="90709" bIns="45356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097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2" y="4"/>
            <a:ext cx="2918830" cy="495028"/>
          </a:xfrm>
          <a:prstGeom prst="rect">
            <a:avLst/>
          </a:prstGeom>
        </p:spPr>
        <p:txBody>
          <a:bodyPr vert="horz" lIns="90709" tIns="45356" rIns="90709" bIns="45356" rtlCol="0"/>
          <a:lstStyle>
            <a:lvl1pPr algn="r">
              <a:defRPr sz="1000"/>
            </a:lvl1pPr>
          </a:lstStyle>
          <a:p>
            <a:fld id="{70F99883-74AE-4A2C-81B7-5B86A08198C0}" type="datetimeFigureOut">
              <a:rPr kumimoji="1" lang="ja-JP" altLang="en-US" smtClean="0"/>
              <a:t>2022/8/18</a:t>
            </a:fld>
            <a:endParaRPr kumimoji="1" lang="ja-JP" altLang="en-US" dirty="0"/>
          </a:p>
        </p:txBody>
      </p:sp>
      <p:sp>
        <p:nvSpPr>
          <p:cNvPr id="1098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9" tIns="45356" rIns="90709" bIns="45356" rtlCol="0" anchor="ctr"/>
          <a:lstStyle/>
          <a:p>
            <a:endParaRPr lang="ja-JP" altLang="en-US" dirty="0"/>
          </a:p>
        </p:txBody>
      </p:sp>
      <p:sp>
        <p:nvSpPr>
          <p:cNvPr id="1099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7"/>
            <a:ext cx="5388610" cy="3884860"/>
          </a:xfrm>
          <a:prstGeom prst="rect">
            <a:avLst/>
          </a:prstGeom>
        </p:spPr>
        <p:txBody>
          <a:bodyPr vert="horz" lIns="90709" tIns="45356" rIns="90709" bIns="453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0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371291"/>
            <a:ext cx="2918830" cy="495027"/>
          </a:xfrm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1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2" y="9371291"/>
            <a:ext cx="2918830" cy="495027"/>
          </a:xfrm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58" name="四角形 4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59" name="四角形 5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0" name="四角形 5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>
          <a:xfrm>
            <a:off x="583168" y="1785130"/>
            <a:ext cx="6609239" cy="3797499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ctr">
              <a:defRPr sz="5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 algn="ctr">
              <a:buNone/>
              <a:defRPr sz="2000"/>
            </a:lvl1pPr>
            <a:lvl2pPr marL="388695" indent="0" algn="ctr">
              <a:buNone/>
              <a:defRPr sz="1700"/>
            </a:lvl2pPr>
            <a:lvl3pPr marL="777390" indent="0" algn="ctr">
              <a:buNone/>
              <a:defRPr sz="1600"/>
            </a:lvl3pPr>
            <a:lvl4pPr marL="1166084" indent="0" algn="ctr">
              <a:buNone/>
              <a:defRPr sz="1300"/>
            </a:lvl4pPr>
            <a:lvl5pPr marL="1554780" indent="0" algn="ctr">
              <a:buNone/>
              <a:defRPr sz="1300"/>
            </a:lvl5pPr>
            <a:lvl6pPr marL="1943475" indent="0" algn="ctr">
              <a:buNone/>
              <a:defRPr sz="1300"/>
            </a:lvl6pPr>
            <a:lvl7pPr marL="2332170" indent="0" algn="ctr">
              <a:buNone/>
              <a:defRPr sz="1300"/>
            </a:lvl7pPr>
            <a:lvl8pPr marL="2720863" indent="0" algn="ctr">
              <a:buNone/>
              <a:defRPr sz="1300"/>
            </a:lvl8pPr>
            <a:lvl9pPr marL="3109558" indent="0" algn="ctr">
              <a:buNone/>
              <a:defRPr sz="13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8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7"/>
            <a:ext cx="1676608" cy="9243782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2" y="580737"/>
            <a:ext cx="4932630" cy="9243782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>
          <a:xfrm>
            <a:off x="530523" y="2719358"/>
            <a:ext cx="6706433" cy="4537305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5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9" name="Text Placeholder 2"/>
          <p:cNvSpPr>
            <a:spLocks noGrp="1"/>
          </p:cNvSpPr>
          <p:nvPr>
            <p:ph type="body" idx="1"/>
          </p:nvPr>
        </p:nvSpPr>
        <p:spPr>
          <a:xfrm>
            <a:off x="530523" y="7299586"/>
            <a:ext cx="6706433" cy="2386061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86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3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1660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547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434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3217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2086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0955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5" name="Content Placeholder 2"/>
          <p:cNvSpPr>
            <a:spLocks noGrp="1"/>
          </p:cNvSpPr>
          <p:nvPr>
            <p:ph sz="half" idx="1"/>
          </p:nvPr>
        </p:nvSpPr>
        <p:spPr>
          <a:xfrm>
            <a:off x="534572" y="2903672"/>
            <a:ext cx="3304619" cy="6920844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6" name="Content Placeholder 3"/>
          <p:cNvSpPr>
            <a:spLocks noGrp="1"/>
          </p:cNvSpPr>
          <p:nvPr>
            <p:ph sz="half" idx="2"/>
          </p:nvPr>
        </p:nvSpPr>
        <p:spPr>
          <a:xfrm>
            <a:off x="3936386" y="2903672"/>
            <a:ext cx="3304619" cy="6920844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>
            <a:spLocks noGrp="1"/>
          </p:cNvSpPr>
          <p:nvPr>
            <p:ph type="title"/>
          </p:nvPr>
        </p:nvSpPr>
        <p:spPr>
          <a:xfrm>
            <a:off x="535585" y="580737"/>
            <a:ext cx="6706433" cy="210832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2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lIns="91425" tIns="45713" rIns="91425" bIns="45713" anchor="b"/>
          <a:lstStyle>
            <a:lvl1pPr marL="0" indent="0">
              <a:buNone/>
              <a:defRPr sz="2000" b="1"/>
            </a:lvl1pPr>
            <a:lvl2pPr marL="388695" indent="0">
              <a:buNone/>
              <a:defRPr sz="1700" b="1"/>
            </a:lvl2pPr>
            <a:lvl3pPr marL="777390" indent="0">
              <a:buNone/>
              <a:defRPr sz="1600" b="1"/>
            </a:lvl3pPr>
            <a:lvl4pPr marL="1166084" indent="0">
              <a:buNone/>
              <a:defRPr sz="1300" b="1"/>
            </a:lvl4pPr>
            <a:lvl5pPr marL="1554780" indent="0">
              <a:buNone/>
              <a:defRPr sz="1300" b="1"/>
            </a:lvl5pPr>
            <a:lvl6pPr marL="1943475" indent="0">
              <a:buNone/>
              <a:defRPr sz="1300" b="1"/>
            </a:lvl6pPr>
            <a:lvl7pPr marL="2332170" indent="0">
              <a:buNone/>
              <a:defRPr sz="1300" b="1"/>
            </a:lvl7pPr>
            <a:lvl8pPr marL="2720863" indent="0">
              <a:buNone/>
              <a:defRPr sz="1300" b="1"/>
            </a:lvl8pPr>
            <a:lvl9pPr marL="3109558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6"/>
            <a:ext cx="3289432" cy="5860372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6" y="2673905"/>
            <a:ext cx="3305632" cy="1310440"/>
          </a:xfrm>
          <a:prstGeom prst="rect">
            <a:avLst/>
          </a:prstGeom>
        </p:spPr>
        <p:txBody>
          <a:bodyPr lIns="91425" tIns="45713" rIns="91425" bIns="45713" anchor="b"/>
          <a:lstStyle>
            <a:lvl1pPr marL="0" indent="0">
              <a:buNone/>
              <a:defRPr sz="2000" b="1"/>
            </a:lvl1pPr>
            <a:lvl2pPr marL="388695" indent="0">
              <a:buNone/>
              <a:defRPr sz="1700" b="1"/>
            </a:lvl2pPr>
            <a:lvl3pPr marL="777390" indent="0">
              <a:buNone/>
              <a:defRPr sz="1600" b="1"/>
            </a:lvl3pPr>
            <a:lvl4pPr marL="1166084" indent="0">
              <a:buNone/>
              <a:defRPr sz="1300" b="1"/>
            </a:lvl4pPr>
            <a:lvl5pPr marL="1554780" indent="0">
              <a:buNone/>
              <a:defRPr sz="1300" b="1"/>
            </a:lvl5pPr>
            <a:lvl6pPr marL="1943475" indent="0">
              <a:buNone/>
              <a:defRPr sz="1300" b="1"/>
            </a:lvl6pPr>
            <a:lvl7pPr marL="2332170" indent="0">
              <a:buNone/>
              <a:defRPr sz="1300" b="1"/>
            </a:lvl7pPr>
            <a:lvl8pPr marL="2720863" indent="0">
              <a:buNone/>
              <a:defRPr sz="1300" b="1"/>
            </a:lvl8pPr>
            <a:lvl9pPr marL="3109558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5" name="Content Placeholder 5"/>
          <p:cNvSpPr>
            <a:spLocks noGrp="1"/>
          </p:cNvSpPr>
          <p:nvPr>
            <p:ph sz="quarter" idx="4"/>
          </p:nvPr>
        </p:nvSpPr>
        <p:spPr>
          <a:xfrm>
            <a:off x="3936386" y="3984346"/>
            <a:ext cx="3305632" cy="5860372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6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0" name="Content Placeholder 2"/>
          <p:cNvSpPr>
            <a:spLocks noGrp="1"/>
          </p:cNvSpPr>
          <p:nvPr>
            <p:ph idx="1"/>
          </p:nvPr>
        </p:nvSpPr>
        <p:spPr>
          <a:xfrm>
            <a:off x="3305633" y="1570511"/>
            <a:ext cx="3936385" cy="7751547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1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1300"/>
            </a:lvl1pPr>
            <a:lvl2pPr marL="388695" indent="0">
              <a:buNone/>
              <a:defRPr sz="1200"/>
            </a:lvl2pPr>
            <a:lvl3pPr marL="777390" indent="0">
              <a:buNone/>
              <a:defRPr sz="1000"/>
            </a:lvl3pPr>
            <a:lvl4pPr marL="1166084" indent="0">
              <a:buNone/>
              <a:defRPr sz="900"/>
            </a:lvl4pPr>
            <a:lvl5pPr marL="1554780" indent="0">
              <a:buNone/>
              <a:defRPr sz="900"/>
            </a:lvl5pPr>
            <a:lvl6pPr marL="1943475" indent="0">
              <a:buNone/>
              <a:defRPr sz="900"/>
            </a:lvl6pPr>
            <a:lvl7pPr marL="2332170" indent="0">
              <a:buNone/>
              <a:defRPr sz="900"/>
            </a:lvl7pPr>
            <a:lvl8pPr marL="2720863" indent="0">
              <a:buNone/>
              <a:defRPr sz="900"/>
            </a:lvl8pPr>
            <a:lvl9pPr marL="310955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3" y="1570511"/>
            <a:ext cx="3936385" cy="7751547"/>
          </a:xfrm>
          <a:prstGeom prst="rect">
            <a:avLst/>
          </a:prstGeom>
        </p:spPr>
        <p:txBody>
          <a:bodyPr lIns="91425" tIns="45713" rIns="91425" bIns="45713" anchor="t"/>
          <a:lstStyle>
            <a:lvl1pPr marL="0" indent="0">
              <a:buNone/>
              <a:defRPr sz="2700"/>
            </a:lvl1pPr>
            <a:lvl2pPr marL="388695" indent="0">
              <a:buNone/>
              <a:defRPr sz="2300"/>
            </a:lvl2pPr>
            <a:lvl3pPr marL="777390" indent="0">
              <a:buNone/>
              <a:defRPr sz="2000"/>
            </a:lvl3pPr>
            <a:lvl4pPr marL="1166084" indent="0">
              <a:buNone/>
              <a:defRPr sz="1700"/>
            </a:lvl4pPr>
            <a:lvl5pPr marL="1554780" indent="0">
              <a:buNone/>
              <a:defRPr sz="1700"/>
            </a:lvl5pPr>
            <a:lvl6pPr marL="1943475" indent="0">
              <a:buNone/>
              <a:defRPr sz="1700"/>
            </a:lvl6pPr>
            <a:lvl7pPr marL="2332170" indent="0">
              <a:buNone/>
              <a:defRPr sz="1700"/>
            </a:lvl7pPr>
            <a:lvl8pPr marL="2720863" indent="0">
              <a:buNone/>
              <a:defRPr sz="1700"/>
            </a:lvl8pPr>
            <a:lvl9pPr marL="3109558" indent="0">
              <a:buNone/>
              <a:defRPr sz="1700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1078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1300"/>
            </a:lvl1pPr>
            <a:lvl2pPr marL="388695" indent="0">
              <a:buNone/>
              <a:defRPr sz="1200"/>
            </a:lvl2pPr>
            <a:lvl3pPr marL="777390" indent="0">
              <a:buNone/>
              <a:defRPr sz="1000"/>
            </a:lvl3pPr>
            <a:lvl4pPr marL="1166084" indent="0">
              <a:buNone/>
              <a:defRPr sz="900"/>
            </a:lvl4pPr>
            <a:lvl5pPr marL="1554780" indent="0">
              <a:buNone/>
              <a:defRPr sz="900"/>
            </a:lvl5pPr>
            <a:lvl6pPr marL="1943475" indent="0">
              <a:buNone/>
              <a:defRPr sz="900"/>
            </a:lvl6pPr>
            <a:lvl7pPr marL="2332170" indent="0">
              <a:buNone/>
              <a:defRPr sz="900"/>
            </a:lvl7pPr>
            <a:lvl8pPr marL="2720863" indent="0">
              <a:buNone/>
              <a:defRPr sz="900"/>
            </a:lvl8pPr>
            <a:lvl9pPr marL="310955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127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254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381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506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44" indent="-193644" algn="l" defTabSz="776164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519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395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270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558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821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516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15211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906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8695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39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6084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78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43475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3217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0863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9558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40000"/>
              <a:lumOff val="60000"/>
            </a:schemeClr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タイトル 1"/>
          <p:cNvSpPr txBox="1"/>
          <p:nvPr/>
        </p:nvSpPr>
        <p:spPr>
          <a:xfrm>
            <a:off x="447895" y="3484509"/>
            <a:ext cx="6856656" cy="874904"/>
          </a:xfrm>
          <a:prstGeom prst="rect">
            <a:avLst/>
          </a:prstGeom>
          <a:noFill/>
        </p:spPr>
        <p:txBody>
          <a:bodyPr vert="horz" lIns="91425" tIns="45713" rIns="91425" bIns="4571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endParaRPr lang="ja-JP" altLang="en-US" sz="12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46" name="テキスト 77"/>
          <p:cNvSpPr txBox="1"/>
          <p:nvPr/>
        </p:nvSpPr>
        <p:spPr>
          <a:xfrm>
            <a:off x="447798" y="4879700"/>
            <a:ext cx="6963645" cy="4888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19548" tIns="59773" rIns="119548" bIns="59773">
            <a:spAutoFit/>
          </a:bodyPr>
          <a:lstStyle/>
          <a:p>
            <a:pPr algn="l"/>
            <a:r>
              <a:rPr lang="ja-JP" altLang="en-US" sz="1200" dirty="0" smtClean="0">
                <a:latin typeface="メイリオ"/>
                <a:ea typeface="メイリオ"/>
              </a:rPr>
              <a:t>駐車場に限りがございますので、乗り合わせによる来場や、近隣駐車場（有料）のご利用、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 algn="l"/>
            <a:r>
              <a:rPr lang="ja-JP" altLang="en-US" sz="1200" dirty="0" smtClean="0">
                <a:latin typeface="メイリオ"/>
                <a:ea typeface="メイリオ"/>
              </a:rPr>
              <a:t>若しくは公共</a:t>
            </a:r>
            <a:r>
              <a:rPr lang="ja-JP" altLang="en-US" sz="1200" dirty="0">
                <a:latin typeface="メイリオ"/>
                <a:ea typeface="メイリオ"/>
              </a:rPr>
              <a:t>交通機関</a:t>
            </a:r>
            <a:r>
              <a:rPr lang="ja-JP" altLang="en-US" sz="1200" dirty="0" smtClean="0">
                <a:latin typeface="メイリオ"/>
                <a:ea typeface="メイリオ"/>
              </a:rPr>
              <a:t>での来場にご協力をお願いします。 </a:t>
            </a:r>
            <a:r>
              <a:rPr lang="ja-JP" altLang="en-US" sz="1200" dirty="0" smtClean="0"/>
              <a:t> </a:t>
            </a:r>
            <a:endParaRPr lang="ja-JP" altLang="en-US" sz="1200" dirty="0">
              <a:latin typeface="メイリオ"/>
              <a:ea typeface="メイリオ"/>
            </a:endParaRPr>
          </a:p>
        </p:txBody>
      </p:sp>
      <p:sp>
        <p:nvSpPr>
          <p:cNvPr id="1147" name="四角形 83"/>
          <p:cNvSpPr/>
          <p:nvPr/>
        </p:nvSpPr>
        <p:spPr>
          <a:xfrm>
            <a:off x="506441" y="5505422"/>
            <a:ext cx="6798108" cy="4294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548" tIns="59773" rIns="119548" bIns="59773" anchor="ctr"/>
          <a:lstStyle/>
          <a:p>
            <a:pPr algn="ctr">
              <a:defRPr lang="ja-JP" altLang="en-US"/>
            </a:pPr>
            <a:r>
              <a:rPr lang="ja-JP" altLang="en-US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＜参加申込書＞</a:t>
            </a:r>
            <a:endParaRPr lang="ja-JP" altLang="en-US" sz="2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</a:endParaRPr>
          </a:p>
        </p:txBody>
      </p:sp>
      <p:graphicFrame>
        <p:nvGraphicFramePr>
          <p:cNvPr id="1148" name="四角形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739974"/>
              </p:ext>
            </p:extLst>
          </p:nvPr>
        </p:nvGraphicFramePr>
        <p:xfrm>
          <a:off x="506441" y="5954657"/>
          <a:ext cx="6822491" cy="3698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4791">
                  <a:extLst>
                    <a:ext uri="{9D8B030D-6E8A-4147-A177-3AD203B41FA5}"/>
                  </a:extLst>
                </a:gridCol>
                <a:gridCol w="2114125">
                  <a:extLst>
                    <a:ext uri="{9D8B030D-6E8A-4147-A177-3AD203B41FA5}"/>
                  </a:extLst>
                </a:gridCol>
                <a:gridCol w="1298906">
                  <a:extLst>
                    <a:ext uri="{9D8B030D-6E8A-4147-A177-3AD203B41FA5}"/>
                  </a:extLst>
                </a:gridCol>
                <a:gridCol w="2104669">
                  <a:extLst>
                    <a:ext uri="{9D8B030D-6E8A-4147-A177-3AD203B41FA5}"/>
                  </a:extLst>
                </a:gridCol>
              </a:tblGrid>
              <a:tr h="474447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団体名：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代表者氏名：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7200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所在地：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電話番号：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役職名</a:t>
                      </a: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氏名</a:t>
                      </a: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役職名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氏名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777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57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6355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363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7625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49" name="テキスト ボックス 10"/>
          <p:cNvSpPr txBox="1"/>
          <p:nvPr/>
        </p:nvSpPr>
        <p:spPr>
          <a:xfrm>
            <a:off x="447895" y="4504667"/>
            <a:ext cx="1397845" cy="288000"/>
          </a:xfrm>
          <a:prstGeom prst="rect">
            <a:avLst/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lang="ja-JP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会場について</a:t>
            </a:r>
            <a:endParaRPr lang="ja-JP" alt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50" name="タイトル 1"/>
          <p:cNvSpPr txBox="1"/>
          <p:nvPr/>
        </p:nvSpPr>
        <p:spPr>
          <a:xfrm>
            <a:off x="440481" y="735801"/>
            <a:ext cx="6856656" cy="2299888"/>
          </a:xfrm>
          <a:prstGeom prst="rect">
            <a:avLst/>
          </a:prstGeom>
          <a:noFill/>
        </p:spPr>
        <p:txBody>
          <a:bodyPr vert="horz" lIns="91425" tIns="45713" rIns="91425" bIns="4571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endParaRPr lang="ja-JP" altLang="en-US" sz="12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51" name="テキスト 81"/>
          <p:cNvSpPr txBox="1"/>
          <p:nvPr/>
        </p:nvSpPr>
        <p:spPr>
          <a:xfrm>
            <a:off x="431804" y="991306"/>
            <a:ext cx="6983765" cy="3089590"/>
          </a:xfrm>
          <a:prstGeom prst="rect">
            <a:avLst/>
          </a:prstGeom>
          <a:solidFill>
            <a:schemeClr val="bg1"/>
          </a:solidFill>
        </p:spPr>
        <p:txBody>
          <a:bodyPr wrap="square" lIns="119548" tIns="59773" rIns="119548" bIns="59773">
            <a:spAutoFit/>
          </a:bodyPr>
          <a:lstStyle/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・日時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</a:t>
            </a:r>
            <a:r>
              <a:rPr lang="en-US" altLang="ja-JP" sz="1300" dirty="0" smtClean="0">
                <a:latin typeface="メイリオ"/>
                <a:ea typeface="メイリオ"/>
              </a:rPr>
              <a:t>2023</a:t>
            </a:r>
            <a:r>
              <a:rPr lang="ja-JP" altLang="en-US" sz="1300" dirty="0" smtClean="0">
                <a:latin typeface="メイリオ"/>
                <a:ea typeface="メイリオ"/>
              </a:rPr>
              <a:t>年10</a:t>
            </a:r>
            <a:r>
              <a:rPr lang="ja-JP" altLang="en-US" sz="1300" dirty="0" smtClean="0">
                <a:latin typeface="メイリオ"/>
                <a:ea typeface="メイリオ"/>
              </a:rPr>
              <a:t>月23</a:t>
            </a:r>
            <a:r>
              <a:rPr lang="ja-JP" altLang="en-US" sz="1300" dirty="0" smtClean="0">
                <a:latin typeface="メイリオ"/>
                <a:ea typeface="メイリオ"/>
              </a:rPr>
              <a:t>日 (月)</a:t>
            </a:r>
            <a:r>
              <a:rPr lang="ja-JP" altLang="en-US" sz="1300" dirty="0">
                <a:latin typeface="メイリオ"/>
                <a:ea typeface="メイリオ"/>
              </a:rPr>
              <a:t>　</a:t>
            </a:r>
            <a:r>
              <a:rPr lang="en-US" altLang="ja-JP" sz="1300" dirty="0" smtClean="0">
                <a:latin typeface="メイリオ"/>
                <a:ea typeface="メイリオ"/>
              </a:rPr>
              <a:t>14</a:t>
            </a:r>
            <a:r>
              <a:rPr lang="ja-JP" altLang="en-US" sz="1300" dirty="0" smtClean="0">
                <a:latin typeface="メイリオ"/>
                <a:ea typeface="メイリオ"/>
              </a:rPr>
              <a:t>:0</a:t>
            </a:r>
            <a:r>
              <a:rPr lang="en-US" altLang="ja-JP" sz="1300" dirty="0" smtClean="0">
                <a:latin typeface="メイリオ"/>
                <a:ea typeface="メイリオ"/>
              </a:rPr>
              <a:t>0</a:t>
            </a:r>
            <a:r>
              <a:rPr lang="ja-JP" altLang="en-US" sz="1300" dirty="0">
                <a:latin typeface="メイリオ"/>
                <a:ea typeface="メイリオ"/>
              </a:rPr>
              <a:t>～</a:t>
            </a:r>
            <a:r>
              <a:rPr lang="en-US" altLang="ja-JP" sz="1300" dirty="0" smtClean="0">
                <a:latin typeface="メイリオ"/>
                <a:ea typeface="メイリオ"/>
              </a:rPr>
              <a:t>16</a:t>
            </a:r>
            <a:r>
              <a:rPr lang="ja-JP" altLang="en-US" sz="1300" dirty="0" smtClean="0">
                <a:latin typeface="メイリオ"/>
                <a:ea typeface="メイリオ"/>
              </a:rPr>
              <a:t>:0</a:t>
            </a:r>
            <a:r>
              <a:rPr lang="en-US" altLang="ja-JP" sz="1300" dirty="0" smtClean="0">
                <a:latin typeface="メイリオ"/>
                <a:ea typeface="メイリオ"/>
              </a:rPr>
              <a:t>0</a:t>
            </a:r>
          </a:p>
          <a:p>
            <a:pPr>
              <a:defRPr lang="ja-JP" altLang="en-US"/>
            </a:pPr>
            <a:r>
              <a:rPr lang="ja-JP" altLang="en-US" sz="1300" b="1" dirty="0" smtClean="0">
                <a:latin typeface="メイリオ"/>
                <a:ea typeface="メイリオ"/>
              </a:rPr>
              <a:t>・</a:t>
            </a:r>
            <a:r>
              <a:rPr lang="ja-JP" altLang="en-US" sz="1300" b="1" dirty="0">
                <a:latin typeface="メイリオ"/>
                <a:ea typeface="メイリオ"/>
              </a:rPr>
              <a:t>会場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高知会館（白鳳）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ja-JP" altLang="en-US" sz="1200" dirty="0" smtClean="0">
                <a:latin typeface="メイリオ"/>
                <a:ea typeface="メイリオ"/>
              </a:rPr>
              <a:t>高知市本町5-6-42</a:t>
            </a:r>
            <a:endParaRPr lang="en-US" altLang="ja-JP" sz="1200" dirty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・定員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2</a:t>
            </a:r>
            <a:r>
              <a:rPr lang="en-US" altLang="ja-JP" sz="1300" dirty="0" smtClean="0">
                <a:latin typeface="メイリオ"/>
                <a:ea typeface="メイリオ"/>
              </a:rPr>
              <a:t>00</a:t>
            </a:r>
            <a:r>
              <a:rPr lang="ja-JP" altLang="en-US" sz="1300" dirty="0" smtClean="0">
                <a:latin typeface="メイリオ"/>
                <a:ea typeface="メイリオ"/>
              </a:rPr>
              <a:t>名程度</a:t>
            </a:r>
            <a:r>
              <a:rPr lang="en-US" altLang="ja-JP" sz="1300" b="1" dirty="0" smtClean="0">
                <a:solidFill>
                  <a:srgbClr val="FF0000"/>
                </a:solidFill>
                <a:latin typeface="メイリオ"/>
                <a:ea typeface="メイリオ"/>
              </a:rPr>
              <a:t>【</a:t>
            </a:r>
            <a:r>
              <a:rPr lang="ja-JP" altLang="en-US" sz="1300" b="1" dirty="0">
                <a:solidFill>
                  <a:srgbClr val="FF0000"/>
                </a:solidFill>
                <a:latin typeface="メイリオ"/>
                <a:ea typeface="メイリオ"/>
              </a:rPr>
              <a:t>要予約</a:t>
            </a:r>
            <a:r>
              <a:rPr lang="en-US" altLang="ja-JP" sz="1300" b="1" dirty="0">
                <a:solidFill>
                  <a:srgbClr val="FF0000"/>
                </a:solidFill>
                <a:latin typeface="メイリオ"/>
                <a:ea typeface="メイリオ"/>
              </a:rPr>
              <a:t>】</a:t>
            </a:r>
            <a:endParaRPr lang="ja-JP" altLang="en-US" sz="1300" b="1" dirty="0">
              <a:solidFill>
                <a:srgbClr val="FF0000"/>
              </a:solidFill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・参加費</a:t>
            </a:r>
            <a:r>
              <a:rPr lang="ja-JP" altLang="en-US" sz="1300" dirty="0">
                <a:latin typeface="メイリオ"/>
                <a:ea typeface="メイリオ"/>
              </a:rPr>
              <a:t>　</a:t>
            </a:r>
            <a:r>
              <a:rPr lang="ja-JP" altLang="en-US" sz="1300" dirty="0" smtClean="0">
                <a:latin typeface="メイリオ"/>
                <a:ea typeface="メイリオ"/>
              </a:rPr>
              <a:t>　　無料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 smtClean="0">
                <a:latin typeface="メイリオ"/>
                <a:ea typeface="メイリオ"/>
              </a:rPr>
              <a:t>・プログラム</a:t>
            </a:r>
            <a:r>
              <a:rPr lang="ja-JP" altLang="en-US" sz="1300" dirty="0" smtClean="0">
                <a:latin typeface="メイリオ"/>
                <a:ea typeface="メイリオ"/>
              </a:rPr>
              <a:t>　</a:t>
            </a:r>
            <a:r>
              <a:rPr lang="en-US" altLang="ja-JP" sz="1300" dirty="0" smtClean="0">
                <a:latin typeface="メイリオ"/>
                <a:ea typeface="メイリオ"/>
              </a:rPr>
              <a:t>13:30</a:t>
            </a:r>
            <a:r>
              <a:rPr lang="ja-JP" altLang="en-US" sz="1300" dirty="0" smtClean="0">
                <a:latin typeface="メイリオ"/>
                <a:ea typeface="メイリオ"/>
              </a:rPr>
              <a:t>～　　　</a:t>
            </a:r>
            <a:r>
              <a:rPr lang="ja-JP" altLang="en-US" sz="1300" dirty="0" smtClean="0">
                <a:latin typeface="メイリオ"/>
                <a:ea typeface="メイリオ"/>
              </a:rPr>
              <a:t>受付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14:00</a:t>
            </a:r>
            <a:r>
              <a:rPr lang="ja-JP" altLang="en-US" sz="1300" dirty="0" smtClean="0">
                <a:latin typeface="メイリオ"/>
                <a:ea typeface="メイリオ"/>
              </a:rPr>
              <a:t>～　　　</a:t>
            </a:r>
            <a:r>
              <a:rPr lang="ja-JP" altLang="en-US" sz="1300" dirty="0" smtClean="0">
                <a:latin typeface="メイリオ"/>
                <a:ea typeface="メイリオ"/>
              </a:rPr>
              <a:t>開会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　　　　　　　  1.再造林推進プランについて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　　　　　　　　　　　　　　　2.事例発表【</a:t>
            </a:r>
            <a:r>
              <a:rPr lang="ja-JP" altLang="en-US" sz="1300" dirty="0" smtClean="0">
                <a:latin typeface="メイリオ"/>
                <a:ea typeface="メイリオ"/>
              </a:rPr>
              <a:t>仁淀川町における再造林の取組】</a:t>
            </a:r>
            <a:endParaRPr lang="ja-JP" altLang="en-US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　　　　　　　　　　　　　　　3.次代を担う林業者からのメッセージ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　　　　　　　　　　　　　　　4.再造林推進宣言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　　　　　　　　　～</a:t>
            </a:r>
            <a:r>
              <a:rPr lang="ja-JP" altLang="en-US" sz="1200" dirty="0" smtClean="0">
                <a:latin typeface="メイリオ"/>
                <a:ea typeface="メイリオ"/>
              </a:rPr>
              <a:t>休憩～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14:55</a:t>
            </a:r>
            <a:r>
              <a:rPr lang="ja-JP" altLang="en-US" sz="1300" dirty="0" smtClean="0">
                <a:latin typeface="メイリオ"/>
                <a:ea typeface="メイリオ"/>
              </a:rPr>
              <a:t>～</a:t>
            </a:r>
            <a:r>
              <a:rPr lang="ja-JP" altLang="en-US" sz="1200" dirty="0" smtClean="0">
                <a:latin typeface="メイリオ"/>
                <a:ea typeface="メイリオ"/>
              </a:rPr>
              <a:t>　　　   </a:t>
            </a:r>
            <a:r>
              <a:rPr lang="ja-JP" altLang="en-US" sz="1200" dirty="0" smtClean="0">
                <a:latin typeface="メイリオ"/>
                <a:ea typeface="メイリオ"/>
              </a:rPr>
              <a:t>5.基調講</a:t>
            </a:r>
            <a:r>
              <a:rPr lang="ja-JP" altLang="en-US" sz="1200" dirty="0" smtClean="0">
                <a:latin typeface="メイリオ"/>
                <a:ea typeface="メイリオ"/>
              </a:rPr>
              <a:t>演【持続する森林・木材・山村社会</a:t>
            </a:r>
            <a:r>
              <a:rPr lang="ja-JP" altLang="en-US" sz="1200" dirty="0" smtClean="0">
                <a:latin typeface="メイリオ"/>
                <a:ea typeface="メイリオ"/>
              </a:rPr>
              <a:t>】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                                               ～質疑応答～</a:t>
            </a:r>
            <a:endParaRPr lang="ja-JP" altLang="en-US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16:00</a:t>
            </a:r>
            <a:r>
              <a:rPr lang="ja-JP" altLang="en-US" sz="1300" dirty="0" smtClean="0">
                <a:latin typeface="メイリオ"/>
                <a:ea typeface="メイリオ"/>
              </a:rPr>
              <a:t>　　　　  </a:t>
            </a:r>
            <a:r>
              <a:rPr lang="ja-JP" altLang="en-US" sz="1200" dirty="0" smtClean="0">
                <a:latin typeface="メイリオ"/>
                <a:ea typeface="メイリオ"/>
              </a:rPr>
              <a:t>閉会</a:t>
            </a:r>
          </a:p>
        </p:txBody>
      </p:sp>
      <p:sp>
        <p:nvSpPr>
          <p:cNvPr id="1152" name="テキスト ボックス 10"/>
          <p:cNvSpPr txBox="1"/>
          <p:nvPr/>
        </p:nvSpPr>
        <p:spPr>
          <a:xfrm>
            <a:off x="440479" y="578128"/>
            <a:ext cx="1310164" cy="288000"/>
          </a:xfrm>
          <a:prstGeom prst="rect">
            <a:avLst/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開催内容</a:t>
            </a:r>
          </a:p>
        </p:txBody>
      </p:sp>
      <p:sp>
        <p:nvSpPr>
          <p:cNvPr id="1153" name="テキスト ボックス 52"/>
          <p:cNvSpPr txBox="1"/>
          <p:nvPr/>
        </p:nvSpPr>
        <p:spPr>
          <a:xfrm>
            <a:off x="-8157" y="9931540"/>
            <a:ext cx="7775073" cy="753795"/>
          </a:xfrm>
          <a:prstGeom prst="rect">
            <a:avLst/>
          </a:prstGeom>
          <a:solidFill>
            <a:srgbClr val="00B05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endParaRPr lang="ja-JP" altLang="en-US" sz="1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54" name="テキスト ボックス 53"/>
          <p:cNvSpPr txBox="1"/>
          <p:nvPr/>
        </p:nvSpPr>
        <p:spPr>
          <a:xfrm>
            <a:off x="171092" y="10000660"/>
            <a:ext cx="4074557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400" spc="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≪お問い合わせ・</a:t>
            </a:r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お申込み先≫</a:t>
            </a:r>
            <a:endParaRPr lang="en-US" altLang="ja-JP" sz="1400" spc="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高知県</a:t>
            </a:r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再造林</a:t>
            </a:r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推進</a:t>
            </a:r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会議</a:t>
            </a:r>
            <a:r>
              <a:rPr lang="ja-JP" altLang="en-US" sz="1400" spc="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事務局</a:t>
            </a:r>
            <a:endParaRPr lang="ja-JP" altLang="en-US" sz="500" spc="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/>
                <a:ea typeface="HGPｺﾞｼｯｸE"/>
                <a:cs typeface="メイリオ" panose="020B0604030504040204" pitchFamily="50" charset="-128"/>
              </a:rPr>
              <a:t>（高知県林業振興・環境部　木材増産推進課　再造林推進室）</a:t>
            </a:r>
            <a:endParaRPr lang="en-US" altLang="ja-JP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/>
              <a:ea typeface="HGPｺﾞｼｯｸE"/>
              <a:cs typeface="メイリオ" panose="020B0604030504040204" pitchFamily="50" charset="-128"/>
            </a:endParaRPr>
          </a:p>
        </p:txBody>
      </p:sp>
      <p:sp>
        <p:nvSpPr>
          <p:cNvPr id="1155" name="テキスト ボックス 54"/>
          <p:cNvSpPr txBox="1"/>
          <p:nvPr/>
        </p:nvSpPr>
        <p:spPr>
          <a:xfrm>
            <a:off x="4417054" y="10019896"/>
            <a:ext cx="492605" cy="57708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TEL</a:t>
            </a:r>
            <a:r>
              <a:rPr lang="ja-JP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 </a:t>
            </a:r>
          </a:p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FAX</a:t>
            </a:r>
            <a:r>
              <a:rPr lang="ja-JP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 </a:t>
            </a:r>
          </a:p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MAIL</a:t>
            </a:r>
            <a:r>
              <a:rPr lang="ja-JP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</p:txBody>
      </p:sp>
      <p:sp>
        <p:nvSpPr>
          <p:cNvPr id="1156" name="テキスト ボックス 55"/>
          <p:cNvSpPr txBox="1"/>
          <p:nvPr/>
        </p:nvSpPr>
        <p:spPr>
          <a:xfrm>
            <a:off x="4909659" y="10018037"/>
            <a:ext cx="2356332" cy="57708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088-821-4876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088-821-4576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030301@ken.pref.kochi.lg.jp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758547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マルチ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 wrap="square" lIns="0" tIns="0" rIns="0" bIns="0">
        <a:spAutoFit/>
      </a:bodyPr>
      <a:lstStyle>
        <a:defPPr>
          <a:defRPr sz="3200" b="1" dirty="0" smtClean="0">
            <a:latin typeface="HGP創英角ｺﾞｼｯｸUB"/>
            <a:ea typeface="HGP創英角ｺﾞｼｯｸUB"/>
          </a:defRPr>
        </a:defPPr>
      </a:lst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lIns="0" tIns="0" rIns="0" bIns="0" rtlCol="0" anchor="ctr" anchorCtr="0">
        <a:spAutoFit/>
      </a:bodyPr>
      <a:lstStyle>
        <a:defPPr>
          <a:defRPr sz="2000" dirty="0">
            <a:latin typeface="メイリオ"/>
            <a:ea typeface="メイリオ"/>
            <a:cs typeface="メイリオ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659</Words>
  <Application>JUST Focus</Application>
  <Paragraphs>82</Paragraph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AR Pゴシック体S</vt:lpstr>
      <vt:lpstr>HGPｺﾞｼｯｸE</vt:lpstr>
      <vt:lpstr>HGP創英角ｺﾞｼｯｸUB</vt:lpstr>
      <vt:lpstr>Meiryo UI</vt:lpstr>
      <vt:lpstr>ＭＳ Ｐゴシック</vt:lpstr>
      <vt:lpstr>UD デジタル 教科書体 N-R</vt:lpstr>
      <vt:lpstr>Vrinda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created xsi:type="dcterms:W3CDTF">2017-01-23T02:15:05Z</dcterms:created>
  <dcterms:modified xsi:type="dcterms:W3CDTF">2023-09-22T05:01:27Z</dcterms:modified>
  <cp:revision>26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