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2"/>
  </p:sldMasterIdLst>
  <p:notesMasterIdLst>
    <p:notesMasterId r:id="rId3"/>
  </p:notesMasterIdLst>
  <p:sldIdLst>
    <p:sldId id="578" r:id="rId4"/>
    <p:sldId id="580" r:id="rId5"/>
    <p:sldId id="582" r:id="rId6"/>
    <p:sldId id="583" r:id="rId7"/>
  </p:sldIdLst>
  <p:sldSz cx="12192000" cy="6858000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  <p:ext uri="GoogleSlidesCustomDataVersion2"/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FF"/>
    <a:srgbClr val="009900"/>
    <a:srgbClr val="CCFFCC"/>
    <a:srgbClr val="CCFFFF"/>
    <a:srgbClr val="3399FF"/>
    <a:srgbClr val="CDB87D"/>
    <a:srgbClr val="4472C4"/>
    <a:srgbClr val="FFE59B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93"/>
    <p:restoredTop sz="70976" autoAdjust="0"/>
  </p:normalViewPr>
  <p:slideViewPr>
    <p:cSldViewPr snapToGrid="0">
      <p:cViewPr varScale="1">
        <p:scale>
          <a:sx n="30" d="100"/>
          <a:sy n="30" d="100"/>
        </p:scale>
        <p:origin x="-1590" y="-72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3298" y="82"/>
      </p:cViewPr>
      <p:guideLst/>
    </p:cSldViewPr>
  </p:notes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presProps" Target="presProps.xml" /><Relationship Id="rId9" Type="http://schemas.openxmlformats.org/officeDocument/2006/relationships/viewProps" Target="viewProps.xml" /><Relationship Id="rId10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1"/>
            <a:ext cx="2918831" cy="495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617" tIns="45296" rIns="90617" bIns="45296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1" name="Google Shape;4;n"/>
          <p:cNvSpPr txBox="1">
            <a:spLocks noGrp="1"/>
          </p:cNvSpPr>
          <p:nvPr>
            <p:ph type="dt" idx="10"/>
          </p:nvPr>
        </p:nvSpPr>
        <p:spPr>
          <a:xfrm>
            <a:off x="3815374" y="1"/>
            <a:ext cx="2918831" cy="495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617" tIns="45296" rIns="90617" bIns="45296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2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07988" y="1233488"/>
            <a:ext cx="5919787" cy="3330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3" name="Google Shape;6;n"/>
          <p:cNvSpPr txBox="1">
            <a:spLocks noGrp="1"/>
          </p:cNvSpPr>
          <p:nvPr>
            <p:ph type="body" idx="1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617" tIns="45296" rIns="90617" bIns="45296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4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9371286"/>
            <a:ext cx="2918831" cy="495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617" tIns="45296" rIns="90617" bIns="45296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5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617" tIns="45296" rIns="90617" bIns="45296" anchor="b" anchorCtr="0">
            <a:noAutofit/>
          </a:bodyPr>
          <a:lstStyle/>
          <a:p>
            <a:pPr algn="r"/>
            <a:fld id="{00000000-1234-1234-1234-123412341234}" type="slidenum">
              <a:rPr lang="en-US" altLang="ja-JP" sz="1200" smtClean="0">
                <a:solidFill>
                  <a:schemeClr val="dk1"/>
                </a:solidFill>
              </a:rPr>
              <a:pPr algn="r"/>
              <a:t>‹#›</a:t>
            </a:fld>
            <a:endParaRPr lang="en-US" sz="1200">
              <a:solidFill>
                <a:schemeClr val="dk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<?xml version="1.0" encoding="UTF-8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<?xml version="1.0" encoding="UTF-8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<?xml version="1.0" encoding="UTF-8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16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1117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altLang="ja-JP" sz="1200">
                <a:solidFill>
                  <a:schemeClr val="dk1"/>
                </a:solidFill>
              </a:rPr>
              <a:pPr algn="r"/>
              <a:t>1</a:t>
            </a:fld>
            <a:endParaRPr lang="en-US" sz="12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301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34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1135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altLang="ja-JP" sz="1200">
                <a:solidFill>
                  <a:schemeClr val="dk1"/>
                </a:solidFill>
              </a:rPr>
              <a:pPr algn="r"/>
              <a:t>2</a:t>
            </a:fld>
            <a:endParaRPr lang="en-US" sz="12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388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82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1183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altLang="ja-JP" sz="1200">
                <a:solidFill>
                  <a:schemeClr val="dk1"/>
                </a:solidFill>
              </a:rPr>
              <a:pPr algn="r"/>
              <a:t>4</a:t>
            </a:fld>
            <a:endParaRPr lang="en-US" sz="12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946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0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221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1222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altLang="ja-JP" sz="1200">
                <a:solidFill>
                  <a:schemeClr val="dk1"/>
                </a:solidFill>
              </a:rPr>
              <a:pPr algn="r"/>
              <a:t>5</a:t>
            </a:fld>
            <a:endParaRPr lang="en-US" sz="12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3725"/>
      </p:ext>
    </p:extLst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2" name="字幕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BE6B-8EDC-4719-BB33-46E73344C5A9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8FCA-B963-4197-90CC-5D96EA2D17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067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BE6B-8EDC-4719-BB33-46E73344C5A9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8FCA-B963-4197-90CC-5D96EA2D17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550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BE6B-8EDC-4719-BB33-46E73344C5A9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8FCA-B963-4197-90CC-5D96EA2D17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977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BE6B-8EDC-4719-BB33-46E73344C5A9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8FCA-B963-4197-90CC-5D96EA2D17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190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BE6B-8EDC-4719-BB33-46E73344C5A9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8FCA-B963-4197-90CC-5D96EA2D17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93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BE6B-8EDC-4719-BB33-46E73344C5A9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8FCA-B963-4197-90CC-5D96EA2D17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54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BE6B-8EDC-4719-BB33-46E73344C5A9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8FCA-B963-4197-90CC-5D96EA2D17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47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BE6B-8EDC-4719-BB33-46E73344C5A9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8FCA-B963-4197-90CC-5D96EA2D17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2244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BE6B-8EDC-4719-BB33-46E73344C5A9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8FCA-B963-4197-90CC-5D96EA2D17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6442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BE6B-8EDC-4719-BB33-46E73344C5A9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8FCA-B963-4197-90CC-5D96EA2D17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647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BE6B-8EDC-4719-BB33-46E73344C5A9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8FCA-B963-4197-90CC-5D96EA2D17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798906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2BE6B-8EDC-4719-BB33-46E73344C5A9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D8FCA-B963-4197-90CC-5D96EA2D17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615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tags" Target="../tags/tag1.xml" /><Relationship Id="rId3" Type="http://schemas.openxmlformats.org/officeDocument/2006/relationships/slideLayout" Target="../slideLayouts/slideLayout3.xml" /><Relationship Id="rId4" Type="http://schemas.openxmlformats.org/officeDocument/2006/relationships/notesSlide" Target="../notesSlides/notesSlide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tags" Target="../tags/tag2.xml" /><Relationship Id="rId3" Type="http://schemas.openxmlformats.org/officeDocument/2006/relationships/slideLayout" Target="../slideLayouts/slideLayout3.xml" /><Relationship Id="rId4" Type="http://schemas.openxmlformats.org/officeDocument/2006/relationships/notesSlide" Target="../notesSlides/notesSlide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tags" Target="../tags/tag3.xml" /><Relationship Id="rId3" Type="http://schemas.openxmlformats.org/officeDocument/2006/relationships/slideLayout" Target="../slideLayouts/slideLayout3.xml" /><Relationship Id="rId4" Type="http://schemas.openxmlformats.org/officeDocument/2006/relationships/notesSlide" Target="../notesSlides/notesSlide3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tags" Target="../tags/tag4.xml" /><Relationship Id="rId3" Type="http://schemas.openxmlformats.org/officeDocument/2006/relationships/slideLayout" Target="../slideLayouts/slideLayout3.xml" /><Relationship Id="rId4" Type="http://schemas.openxmlformats.org/officeDocument/2006/relationships/notesSlide" Target="../notesSlides/notesSlide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7" name="グループ化 18"/>
          <p:cNvGrpSpPr/>
          <p:nvPr/>
        </p:nvGrpSpPr>
        <p:grpSpPr>
          <a:xfrm>
            <a:off x="2908061" y="2984222"/>
            <a:ext cx="1140554" cy="999411"/>
            <a:chOff x="8363512" y="3419818"/>
            <a:chExt cx="739189" cy="657569"/>
          </a:xfrm>
        </p:grpSpPr>
        <p:sp>
          <p:nvSpPr>
            <p:cNvPr id="1108" name="楕円 16"/>
            <p:cNvSpPr/>
            <p:nvPr/>
          </p:nvSpPr>
          <p:spPr>
            <a:xfrm>
              <a:off x="8363512" y="3429000"/>
              <a:ext cx="739189" cy="648387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9" name="爆発: 14 pt 17"/>
            <p:cNvSpPr/>
            <p:nvPr/>
          </p:nvSpPr>
          <p:spPr>
            <a:xfrm rot="1946115">
              <a:off x="8659043" y="3419818"/>
              <a:ext cx="148125" cy="148773"/>
            </a:xfrm>
            <a:prstGeom prst="irregularSeal2">
              <a:avLst/>
            </a:prstGeom>
            <a:solidFill>
              <a:srgbClr val="339933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10" name="グループ化 45"/>
          <p:cNvGrpSpPr/>
          <p:nvPr/>
        </p:nvGrpSpPr>
        <p:grpSpPr>
          <a:xfrm>
            <a:off x="2184255" y="2192577"/>
            <a:ext cx="2626283" cy="2144750"/>
            <a:chOff x="7189855" y="1016512"/>
            <a:chExt cx="2806738" cy="2238809"/>
          </a:xfrm>
        </p:grpSpPr>
        <p:sp>
          <p:nvSpPr>
            <p:cNvPr id="1111" name="正方形/長方形 46"/>
            <p:cNvSpPr/>
            <p:nvPr/>
          </p:nvSpPr>
          <p:spPr>
            <a:xfrm>
              <a:off x="7189855" y="1016512"/>
              <a:ext cx="2806738" cy="223880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112" name="図 47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490171" y="1282285"/>
              <a:ext cx="2165369" cy="1720926"/>
            </a:xfrm>
            <a:prstGeom prst="rect">
              <a:avLst/>
            </a:prstGeom>
          </p:spPr>
        </p:pic>
      </p:grpSp>
      <p:sp>
        <p:nvSpPr>
          <p:cNvPr id="1113" name="テキスト プレースホルダー 2"/>
          <p:cNvSpPr txBox="1"/>
          <p:nvPr/>
        </p:nvSpPr>
        <p:spPr>
          <a:xfrm>
            <a:off x="1576980" y="154854"/>
            <a:ext cx="8802908" cy="1070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Tx/>
            </a:pPr>
            <a:r>
              <a:rPr lang="ja-JP" altLang="en-US" sz="2800" b="1">
                <a:solidFill>
                  <a:schemeClr val="tx1"/>
                </a:solidFill>
              </a:rPr>
              <a:t>　オレンジをしぼってジュースを作ります。</a:t>
            </a:r>
            <a:endParaRPr lang="en-US" altLang="ja-JP" sz="2800" b="1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ClrTx/>
            </a:pPr>
            <a:r>
              <a:rPr lang="ja-JP" altLang="en-US" sz="2800" b="1">
                <a:solidFill>
                  <a:schemeClr val="tx1"/>
                </a:solidFill>
              </a:rPr>
              <a:t>　全部しぼると何ｍ</a:t>
            </a:r>
            <a:r>
              <a:rPr lang="en-US" altLang="ja-JP" sz="2800" b="1">
                <a:solidFill>
                  <a:schemeClr val="tx1"/>
                </a:solidFill>
              </a:rPr>
              <a:t>L</a:t>
            </a:r>
            <a:r>
              <a:rPr lang="ja-JP" altLang="en-US" sz="2800" b="1">
                <a:solidFill>
                  <a:schemeClr val="tx1"/>
                </a:solidFill>
              </a:rPr>
              <a:t>のジュースができそうですか。</a:t>
            </a:r>
            <a:endParaRPr lang="ja-JP" altLang="en-US" sz="2800" b="1" dirty="0">
              <a:solidFill>
                <a:schemeClr val="tx1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72191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4 -0.03241 L 0.03346 -0.04444 C 0.04479 -0.04722 0.06172 -0.04861 0.07955 -0.04861 C 0.09987 -0.04861 0.11601 -0.04722 0.12734 -0.04444 L 0.1819 -0.03241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30" y="-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9" name="グループ化 18"/>
          <p:cNvGrpSpPr/>
          <p:nvPr/>
        </p:nvGrpSpPr>
        <p:grpSpPr>
          <a:xfrm>
            <a:off x="2908061" y="2984222"/>
            <a:ext cx="1140554" cy="999411"/>
            <a:chOff x="8363512" y="3419818"/>
            <a:chExt cx="739189" cy="657569"/>
          </a:xfrm>
        </p:grpSpPr>
        <p:sp>
          <p:nvSpPr>
            <p:cNvPr id="1120" name="楕円 16"/>
            <p:cNvSpPr/>
            <p:nvPr/>
          </p:nvSpPr>
          <p:spPr>
            <a:xfrm>
              <a:off x="8363512" y="3429000"/>
              <a:ext cx="739189" cy="648387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1" name="爆発: 14 pt 17"/>
            <p:cNvSpPr/>
            <p:nvPr/>
          </p:nvSpPr>
          <p:spPr>
            <a:xfrm rot="1946115">
              <a:off x="8659043" y="3419818"/>
              <a:ext cx="148125" cy="148773"/>
            </a:xfrm>
            <a:prstGeom prst="irregularSeal2">
              <a:avLst/>
            </a:prstGeom>
            <a:solidFill>
              <a:srgbClr val="339933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22" name="グループ化 45"/>
          <p:cNvGrpSpPr/>
          <p:nvPr/>
        </p:nvGrpSpPr>
        <p:grpSpPr>
          <a:xfrm>
            <a:off x="2184255" y="2192577"/>
            <a:ext cx="2626283" cy="2144750"/>
            <a:chOff x="7189855" y="1016512"/>
            <a:chExt cx="2806738" cy="2238809"/>
          </a:xfrm>
        </p:grpSpPr>
        <p:sp>
          <p:nvSpPr>
            <p:cNvPr id="1123" name="正方形/長方形 46"/>
            <p:cNvSpPr/>
            <p:nvPr/>
          </p:nvSpPr>
          <p:spPr>
            <a:xfrm>
              <a:off x="7189855" y="1016512"/>
              <a:ext cx="2806738" cy="223880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124" name="図 47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490171" y="1282285"/>
              <a:ext cx="2165369" cy="1720926"/>
            </a:xfrm>
            <a:prstGeom prst="rect">
              <a:avLst/>
            </a:prstGeom>
          </p:spPr>
        </p:pic>
      </p:grpSp>
      <p:grpSp>
        <p:nvGrpSpPr>
          <p:cNvPr id="1125" name="グループ化 1"/>
          <p:cNvGrpSpPr/>
          <p:nvPr/>
        </p:nvGrpSpPr>
        <p:grpSpPr>
          <a:xfrm>
            <a:off x="5124690" y="2767925"/>
            <a:ext cx="1140554" cy="999414"/>
            <a:chOff x="8363512" y="3419818"/>
            <a:chExt cx="739189" cy="657571"/>
          </a:xfrm>
        </p:grpSpPr>
        <p:sp>
          <p:nvSpPr>
            <p:cNvPr id="1126" name="楕円 3"/>
            <p:cNvSpPr/>
            <p:nvPr/>
          </p:nvSpPr>
          <p:spPr>
            <a:xfrm>
              <a:off x="8363512" y="3429002"/>
              <a:ext cx="739189" cy="648387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7" name="爆発: 14 pt 4"/>
            <p:cNvSpPr/>
            <p:nvPr/>
          </p:nvSpPr>
          <p:spPr>
            <a:xfrm rot="1946115">
              <a:off x="8659043" y="3419818"/>
              <a:ext cx="148125" cy="148773"/>
            </a:xfrm>
            <a:prstGeom prst="irregularSeal2">
              <a:avLst/>
            </a:prstGeom>
            <a:solidFill>
              <a:srgbClr val="339933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28" name="グループ化 9"/>
          <p:cNvGrpSpPr/>
          <p:nvPr/>
        </p:nvGrpSpPr>
        <p:grpSpPr>
          <a:xfrm>
            <a:off x="5124690" y="2777289"/>
            <a:ext cx="1140555" cy="985456"/>
            <a:chOff x="5378690" y="3991241"/>
            <a:chExt cx="1140555" cy="985456"/>
          </a:xfrm>
        </p:grpSpPr>
        <p:sp>
          <p:nvSpPr>
            <p:cNvPr id="1129" name="楕円 7"/>
            <p:cNvSpPr/>
            <p:nvPr/>
          </p:nvSpPr>
          <p:spPr>
            <a:xfrm>
              <a:off x="5378690" y="3991241"/>
              <a:ext cx="1140554" cy="985456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0" name="Google Shape;120;p3"/>
            <p:cNvSpPr txBox="1"/>
            <p:nvPr/>
          </p:nvSpPr>
          <p:spPr>
            <a:xfrm>
              <a:off x="5405195" y="4252032"/>
              <a:ext cx="1114050" cy="553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2400" b="1" i="0" u="none" strike="noStrike" cap="none" dirty="0">
                  <a:solidFill>
                    <a:srgbClr val="000000"/>
                  </a:solidFill>
                  <a:latin typeface="Meiryo"/>
                  <a:ea typeface="Meiryo"/>
                  <a:cs typeface="Meiryo"/>
                  <a:sym typeface="Meiryo"/>
                </a:rPr>
                <a:t>70mL</a:t>
              </a:r>
              <a:endParaRPr sz="2400" b="1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endParaRPr>
            </a:p>
          </p:txBody>
        </p:sp>
      </p:grpSp>
      <p:sp>
        <p:nvSpPr>
          <p:cNvPr id="1131" name="テキスト プレースホルダー 2"/>
          <p:cNvSpPr txBox="1"/>
          <p:nvPr/>
        </p:nvSpPr>
        <p:spPr>
          <a:xfrm>
            <a:off x="1576980" y="154854"/>
            <a:ext cx="8802908" cy="1070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Tx/>
            </a:pPr>
            <a:r>
              <a:rPr lang="ja-JP" altLang="en-US" sz="2800" b="1">
                <a:solidFill>
                  <a:schemeClr val="tx1"/>
                </a:solidFill>
              </a:rPr>
              <a:t>　オレンジをしぼってジュースを作ります。</a:t>
            </a:r>
            <a:endParaRPr lang="en-US" altLang="ja-JP" sz="2800" b="1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ClrTx/>
            </a:pPr>
            <a:r>
              <a:rPr lang="ja-JP" altLang="en-US" sz="2800" b="1">
                <a:solidFill>
                  <a:schemeClr val="tx1"/>
                </a:solidFill>
              </a:rPr>
              <a:t>　全部しぼると何ｍ</a:t>
            </a:r>
            <a:r>
              <a:rPr lang="en-US" altLang="ja-JP" sz="2800" b="1">
                <a:solidFill>
                  <a:schemeClr val="tx1"/>
                </a:solidFill>
              </a:rPr>
              <a:t>L</a:t>
            </a:r>
            <a:r>
              <a:rPr lang="ja-JP" altLang="en-US" sz="2800" b="1">
                <a:solidFill>
                  <a:schemeClr val="tx1"/>
                </a:solidFill>
              </a:rPr>
              <a:t>のジュースができそうですか。</a:t>
            </a:r>
            <a:endParaRPr lang="ja-JP" altLang="en-US" sz="2800" b="1" dirty="0">
              <a:solidFill>
                <a:schemeClr val="tx1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097289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5" name="グループ化 1"/>
          <p:cNvGrpSpPr/>
          <p:nvPr/>
        </p:nvGrpSpPr>
        <p:grpSpPr>
          <a:xfrm>
            <a:off x="5124690" y="2767925"/>
            <a:ext cx="1140554" cy="999414"/>
            <a:chOff x="8363512" y="3419818"/>
            <a:chExt cx="739189" cy="657571"/>
          </a:xfrm>
        </p:grpSpPr>
        <p:sp>
          <p:nvSpPr>
            <p:cNvPr id="1156" name="楕円 3"/>
            <p:cNvSpPr/>
            <p:nvPr/>
          </p:nvSpPr>
          <p:spPr>
            <a:xfrm>
              <a:off x="8363512" y="3429002"/>
              <a:ext cx="739189" cy="648387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7" name="爆発: 14 pt 4"/>
            <p:cNvSpPr/>
            <p:nvPr/>
          </p:nvSpPr>
          <p:spPr>
            <a:xfrm rot="1946115">
              <a:off x="8659043" y="3419818"/>
              <a:ext cx="148125" cy="148773"/>
            </a:xfrm>
            <a:prstGeom prst="irregularSeal2">
              <a:avLst/>
            </a:prstGeom>
            <a:solidFill>
              <a:srgbClr val="339933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58" name="グループ化 9"/>
          <p:cNvGrpSpPr/>
          <p:nvPr/>
        </p:nvGrpSpPr>
        <p:grpSpPr>
          <a:xfrm>
            <a:off x="5124690" y="2777289"/>
            <a:ext cx="1140555" cy="985456"/>
            <a:chOff x="5378690" y="3991241"/>
            <a:chExt cx="1140555" cy="985456"/>
          </a:xfrm>
        </p:grpSpPr>
        <p:sp>
          <p:nvSpPr>
            <p:cNvPr id="1159" name="楕円 7"/>
            <p:cNvSpPr/>
            <p:nvPr/>
          </p:nvSpPr>
          <p:spPr>
            <a:xfrm>
              <a:off x="5378690" y="3991241"/>
              <a:ext cx="1140554" cy="985456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0" name="Google Shape;120;p3"/>
            <p:cNvSpPr txBox="1"/>
            <p:nvPr/>
          </p:nvSpPr>
          <p:spPr>
            <a:xfrm>
              <a:off x="5405195" y="4252032"/>
              <a:ext cx="1114050" cy="553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2400" b="1" i="0" u="none" strike="noStrike" cap="none" dirty="0">
                  <a:solidFill>
                    <a:srgbClr val="000000"/>
                  </a:solidFill>
                  <a:latin typeface="Meiryo"/>
                  <a:ea typeface="Meiryo"/>
                  <a:cs typeface="Meiryo"/>
                  <a:sym typeface="Meiryo"/>
                </a:rPr>
                <a:t>70mL</a:t>
              </a:r>
              <a:endParaRPr sz="2400" b="1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endParaRPr>
            </a:p>
          </p:txBody>
        </p:sp>
      </p:grpSp>
      <p:sp>
        <p:nvSpPr>
          <p:cNvPr id="1161" name="テキスト プレースホルダー 2"/>
          <p:cNvSpPr txBox="1"/>
          <p:nvPr/>
        </p:nvSpPr>
        <p:spPr>
          <a:xfrm>
            <a:off x="1576980" y="154854"/>
            <a:ext cx="8802908" cy="1070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Tx/>
            </a:pPr>
            <a:r>
              <a:rPr lang="ja-JP" altLang="en-US" sz="2800" b="1">
                <a:solidFill>
                  <a:schemeClr val="tx1"/>
                </a:solidFill>
              </a:rPr>
              <a:t>　オレンジをしぼってジュースを作ります。</a:t>
            </a:r>
            <a:endParaRPr lang="en-US" altLang="ja-JP" sz="2800" b="1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ClrTx/>
            </a:pPr>
            <a:r>
              <a:rPr lang="ja-JP" altLang="en-US" sz="2800" b="1">
                <a:solidFill>
                  <a:schemeClr val="tx1"/>
                </a:solidFill>
              </a:rPr>
              <a:t>　全部しぼると何ｍ</a:t>
            </a:r>
            <a:r>
              <a:rPr lang="en-US" altLang="ja-JP" sz="2800" b="1">
                <a:solidFill>
                  <a:schemeClr val="tx1"/>
                </a:solidFill>
              </a:rPr>
              <a:t>L</a:t>
            </a:r>
            <a:r>
              <a:rPr lang="ja-JP" altLang="en-US" sz="2800" b="1">
                <a:solidFill>
                  <a:schemeClr val="tx1"/>
                </a:solidFill>
              </a:rPr>
              <a:t>のジュースができそうですか。</a:t>
            </a:r>
            <a:endParaRPr lang="ja-JP" altLang="en-US" sz="2800" b="1" dirty="0">
              <a:solidFill>
                <a:schemeClr val="tx1"/>
              </a:solidFill>
            </a:endParaRPr>
          </a:p>
        </p:txBody>
      </p:sp>
      <p:grpSp>
        <p:nvGrpSpPr>
          <p:cNvPr id="1162" name="グループ化 28"/>
          <p:cNvGrpSpPr/>
          <p:nvPr/>
        </p:nvGrpSpPr>
        <p:grpSpPr>
          <a:xfrm>
            <a:off x="2262149" y="2865209"/>
            <a:ext cx="1289524" cy="966632"/>
            <a:chOff x="7087392" y="2988796"/>
            <a:chExt cx="1289524" cy="966632"/>
          </a:xfrm>
        </p:grpSpPr>
        <p:sp>
          <p:nvSpPr>
            <p:cNvPr id="1163" name="楕円 22"/>
            <p:cNvSpPr/>
            <p:nvPr/>
          </p:nvSpPr>
          <p:spPr>
            <a:xfrm>
              <a:off x="7087392" y="2988796"/>
              <a:ext cx="1289524" cy="966632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4" name="爆発: 14 pt 23"/>
            <p:cNvSpPr/>
            <p:nvPr/>
          </p:nvSpPr>
          <p:spPr>
            <a:xfrm rot="1946115">
              <a:off x="7610248" y="3011893"/>
              <a:ext cx="258405" cy="221794"/>
            </a:xfrm>
            <a:prstGeom prst="irregularSeal2">
              <a:avLst/>
            </a:prstGeom>
            <a:solidFill>
              <a:srgbClr val="339933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65" name="グループ化 29"/>
          <p:cNvGrpSpPr/>
          <p:nvPr/>
        </p:nvGrpSpPr>
        <p:grpSpPr>
          <a:xfrm>
            <a:off x="2588936" y="2819950"/>
            <a:ext cx="1289520" cy="1069784"/>
            <a:chOff x="8201445" y="3015022"/>
            <a:chExt cx="1289520" cy="1069784"/>
          </a:xfrm>
        </p:grpSpPr>
        <p:sp>
          <p:nvSpPr>
            <p:cNvPr id="1166" name="楕円 20"/>
            <p:cNvSpPr/>
            <p:nvPr/>
          </p:nvSpPr>
          <p:spPr>
            <a:xfrm>
              <a:off x="8201445" y="3015022"/>
              <a:ext cx="1289520" cy="1069784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7" name="爆発: 14 pt 21"/>
            <p:cNvSpPr/>
            <p:nvPr/>
          </p:nvSpPr>
          <p:spPr>
            <a:xfrm rot="1946115">
              <a:off x="8753545" y="3018191"/>
              <a:ext cx="225928" cy="224409"/>
            </a:xfrm>
            <a:prstGeom prst="irregularSeal2">
              <a:avLst/>
            </a:prstGeom>
            <a:solidFill>
              <a:srgbClr val="339933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68" name="グループ化 18"/>
          <p:cNvGrpSpPr/>
          <p:nvPr/>
        </p:nvGrpSpPr>
        <p:grpSpPr>
          <a:xfrm>
            <a:off x="2908061" y="2984222"/>
            <a:ext cx="1140554" cy="999411"/>
            <a:chOff x="8363512" y="3419818"/>
            <a:chExt cx="739189" cy="657569"/>
          </a:xfrm>
        </p:grpSpPr>
        <p:sp>
          <p:nvSpPr>
            <p:cNvPr id="1169" name="楕円 16"/>
            <p:cNvSpPr/>
            <p:nvPr/>
          </p:nvSpPr>
          <p:spPr>
            <a:xfrm>
              <a:off x="8363512" y="3429000"/>
              <a:ext cx="739189" cy="648387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0" name="爆発: 14 pt 17"/>
            <p:cNvSpPr/>
            <p:nvPr/>
          </p:nvSpPr>
          <p:spPr>
            <a:xfrm rot="1946115">
              <a:off x="8659043" y="3419818"/>
              <a:ext cx="148125" cy="148773"/>
            </a:xfrm>
            <a:prstGeom prst="irregularSeal2">
              <a:avLst/>
            </a:prstGeom>
            <a:solidFill>
              <a:srgbClr val="339933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71" name="グループ化 30"/>
          <p:cNvGrpSpPr/>
          <p:nvPr/>
        </p:nvGrpSpPr>
        <p:grpSpPr>
          <a:xfrm>
            <a:off x="3309071" y="3007797"/>
            <a:ext cx="1041554" cy="831332"/>
            <a:chOff x="9301655" y="3058844"/>
            <a:chExt cx="1041554" cy="831332"/>
          </a:xfrm>
        </p:grpSpPr>
        <p:sp>
          <p:nvSpPr>
            <p:cNvPr id="1172" name="楕円 24"/>
            <p:cNvSpPr/>
            <p:nvPr/>
          </p:nvSpPr>
          <p:spPr>
            <a:xfrm>
              <a:off x="9301655" y="3058844"/>
              <a:ext cx="1041554" cy="831332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3" name="爆発: 14 pt 25"/>
            <p:cNvSpPr/>
            <p:nvPr/>
          </p:nvSpPr>
          <p:spPr>
            <a:xfrm rot="1946115">
              <a:off x="9731995" y="3084306"/>
              <a:ext cx="208716" cy="190751"/>
            </a:xfrm>
            <a:prstGeom prst="irregularSeal2">
              <a:avLst/>
            </a:prstGeom>
            <a:solidFill>
              <a:srgbClr val="339933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74" name="グループ化 32"/>
          <p:cNvGrpSpPr/>
          <p:nvPr/>
        </p:nvGrpSpPr>
        <p:grpSpPr>
          <a:xfrm>
            <a:off x="3439427" y="2880982"/>
            <a:ext cx="1306384" cy="911224"/>
            <a:chOff x="10271225" y="3017385"/>
            <a:chExt cx="1306384" cy="911224"/>
          </a:xfrm>
        </p:grpSpPr>
        <p:sp>
          <p:nvSpPr>
            <p:cNvPr id="1175" name="楕円 33"/>
            <p:cNvSpPr/>
            <p:nvPr/>
          </p:nvSpPr>
          <p:spPr>
            <a:xfrm>
              <a:off x="10271225" y="3017385"/>
              <a:ext cx="1306384" cy="911224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6" name="爆発: 14 pt 34"/>
            <p:cNvSpPr/>
            <p:nvPr/>
          </p:nvSpPr>
          <p:spPr>
            <a:xfrm rot="1946115">
              <a:off x="10829517" y="3067506"/>
              <a:ext cx="261783" cy="209082"/>
            </a:xfrm>
            <a:prstGeom prst="irregularSeal2">
              <a:avLst/>
            </a:prstGeom>
            <a:solidFill>
              <a:srgbClr val="339933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77" name="グループ化 45"/>
          <p:cNvGrpSpPr/>
          <p:nvPr/>
        </p:nvGrpSpPr>
        <p:grpSpPr>
          <a:xfrm>
            <a:off x="2184255" y="2192577"/>
            <a:ext cx="2626283" cy="2144750"/>
            <a:chOff x="7189855" y="1016512"/>
            <a:chExt cx="2806738" cy="2238809"/>
          </a:xfrm>
        </p:grpSpPr>
        <p:sp>
          <p:nvSpPr>
            <p:cNvPr id="1178" name="正方形/長方形 46"/>
            <p:cNvSpPr/>
            <p:nvPr/>
          </p:nvSpPr>
          <p:spPr>
            <a:xfrm>
              <a:off x="7189855" y="1016512"/>
              <a:ext cx="2806738" cy="223880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179" name="図 47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490171" y="1282285"/>
              <a:ext cx="2165369" cy="1720926"/>
            </a:xfrm>
            <a:prstGeom prst="rect">
              <a:avLst/>
            </a:prstGeom>
          </p:spPr>
        </p:pic>
      </p:grpSp>
    </p:spTree>
    <p:custDataLst>
      <p:tags r:id="rId2"/>
    </p:custDataLst>
    <p:extLst>
      <p:ext uri="{BB962C8B-B14F-4D97-AF65-F5344CB8AC3E}">
        <p14:creationId xmlns:p14="http://schemas.microsoft.com/office/powerpoint/2010/main" val="75469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29 -0.00555 L 0.08581 -0.02361 C 0.10508 -0.02708 0.13425 -0.0287 0.16485 -0.0287 C 0.19961 -0.0287 0.22761 -0.02708 0.24688 -0.02361 L 0.34076 -0.00555 " pathEditMode="relative" rAng="0" ptsTypes="AAAAA">
                                      <p:cBhvr>
                                        <p:cTn id="6" dur="1000" fill="hold"/>
                                        <p:tgtEl>
                                          <p:spTgt spid="1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96" y="-1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5 -0.02014 L 0.1168 -0.04352 C 0.14089 -0.04884 0.17722 -0.05116 0.21524 -0.05116 C 0.25847 -0.05116 0.29323 -0.04884 0.31732 -0.04352 L 0.43347 -0.02014 " pathEditMode="relative" rAng="0" ptsTypes="AAAAA">
                                      <p:cBhvr>
                                        <p:cTn id="9" dur="1000" fill="hold"/>
                                        <p:tgtEl>
                                          <p:spTgt spid="11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15" y="-1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21 -0.01898 L 0.12878 -0.03217 C 0.15677 -0.03518 0.1987 -0.03657 0.24258 -0.03657 C 0.29258 -0.03657 0.33282 -0.03518 0.36068 -0.03217 L 0.49492 -0.01898 " pathEditMode="relative" rAng="0" ptsTypes="AAAAA">
                                      <p:cBhvr>
                                        <p:cTn id="12" dur="1000" fill="hold"/>
                                        <p:tgtEl>
                                          <p:spTgt spid="1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0" y="-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46 -0.0074 L 0.14778 -0.03657 C 0.18086 -0.04305 0.23073 -0.04606 0.28294 -0.04606 C 0.34231 -0.04606 0.38997 -0.04305 0.42304 -0.03657 L 0.58242 -0.0074 " pathEditMode="relative" rAng="0" ptsTypes="AAAAA">
                                      <p:cBhvr>
                                        <p:cTn id="15" dur="1000" fill="hold"/>
                                        <p:tgtEl>
                                          <p:spTgt spid="11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88" y="-1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5" name="グループ化 45"/>
          <p:cNvGrpSpPr/>
          <p:nvPr/>
        </p:nvGrpSpPr>
        <p:grpSpPr>
          <a:xfrm>
            <a:off x="2184255" y="2192577"/>
            <a:ext cx="2626283" cy="2144750"/>
            <a:chOff x="7189855" y="1016512"/>
            <a:chExt cx="2806738" cy="2238809"/>
          </a:xfrm>
        </p:grpSpPr>
        <p:sp>
          <p:nvSpPr>
            <p:cNvPr id="1186" name="正方形/長方形 46"/>
            <p:cNvSpPr/>
            <p:nvPr/>
          </p:nvSpPr>
          <p:spPr>
            <a:xfrm>
              <a:off x="7189855" y="1016512"/>
              <a:ext cx="2806738" cy="223880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187" name="図 47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490171" y="1282285"/>
              <a:ext cx="2165369" cy="1720926"/>
            </a:xfrm>
            <a:prstGeom prst="rect">
              <a:avLst/>
            </a:prstGeom>
          </p:spPr>
        </p:pic>
      </p:grpSp>
      <p:grpSp>
        <p:nvGrpSpPr>
          <p:cNvPr id="1188" name="グループ化 1"/>
          <p:cNvGrpSpPr/>
          <p:nvPr/>
        </p:nvGrpSpPr>
        <p:grpSpPr>
          <a:xfrm>
            <a:off x="5124690" y="2767925"/>
            <a:ext cx="1140554" cy="999414"/>
            <a:chOff x="8363512" y="3419818"/>
            <a:chExt cx="739189" cy="657571"/>
          </a:xfrm>
        </p:grpSpPr>
        <p:sp>
          <p:nvSpPr>
            <p:cNvPr id="1189" name="楕円 3"/>
            <p:cNvSpPr/>
            <p:nvPr/>
          </p:nvSpPr>
          <p:spPr>
            <a:xfrm>
              <a:off x="8363512" y="3429002"/>
              <a:ext cx="739189" cy="648387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0" name="爆発: 14 pt 4"/>
            <p:cNvSpPr/>
            <p:nvPr/>
          </p:nvSpPr>
          <p:spPr>
            <a:xfrm rot="1946115">
              <a:off x="8659043" y="3419818"/>
              <a:ext cx="148125" cy="148773"/>
            </a:xfrm>
            <a:prstGeom prst="irregularSeal2">
              <a:avLst/>
            </a:prstGeom>
            <a:solidFill>
              <a:srgbClr val="339933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91" name="グループ化 9"/>
          <p:cNvGrpSpPr/>
          <p:nvPr/>
        </p:nvGrpSpPr>
        <p:grpSpPr>
          <a:xfrm>
            <a:off x="5124690" y="2777289"/>
            <a:ext cx="1140555" cy="985456"/>
            <a:chOff x="5378690" y="3991241"/>
            <a:chExt cx="1140555" cy="985456"/>
          </a:xfrm>
        </p:grpSpPr>
        <p:sp>
          <p:nvSpPr>
            <p:cNvPr id="1192" name="楕円 7"/>
            <p:cNvSpPr/>
            <p:nvPr/>
          </p:nvSpPr>
          <p:spPr>
            <a:xfrm>
              <a:off x="5378690" y="3991241"/>
              <a:ext cx="1140554" cy="985456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3" name="Google Shape;120;p3"/>
            <p:cNvSpPr txBox="1"/>
            <p:nvPr/>
          </p:nvSpPr>
          <p:spPr>
            <a:xfrm>
              <a:off x="5405195" y="4252032"/>
              <a:ext cx="1114050" cy="553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2400" b="1" i="0" u="none" strike="noStrike" cap="none" dirty="0">
                  <a:solidFill>
                    <a:srgbClr val="000000"/>
                  </a:solidFill>
                  <a:latin typeface="Meiryo"/>
                  <a:ea typeface="Meiryo"/>
                  <a:cs typeface="Meiryo"/>
                  <a:sym typeface="Meiryo"/>
                </a:rPr>
                <a:t>70mL</a:t>
              </a:r>
              <a:endParaRPr sz="2400" b="1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endParaRPr>
            </a:p>
          </p:txBody>
        </p:sp>
      </p:grpSp>
      <p:sp>
        <p:nvSpPr>
          <p:cNvPr id="1194" name="テキスト プレースホルダー 2"/>
          <p:cNvSpPr txBox="1"/>
          <p:nvPr/>
        </p:nvSpPr>
        <p:spPr>
          <a:xfrm>
            <a:off x="1576980" y="154854"/>
            <a:ext cx="8802908" cy="1070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Tx/>
            </a:pPr>
            <a:r>
              <a:rPr lang="ja-JP" altLang="en-US" sz="2800" b="1" dirty="0">
                <a:solidFill>
                  <a:schemeClr val="tx1"/>
                </a:solidFill>
              </a:rPr>
              <a:t>　オレンジをしぼってジュースを作ります。</a:t>
            </a:r>
            <a:endParaRPr lang="en-US" altLang="ja-JP" sz="28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ClrTx/>
            </a:pPr>
            <a:r>
              <a:rPr lang="ja-JP" altLang="en-US" sz="2800" b="1" dirty="0">
                <a:solidFill>
                  <a:schemeClr val="tx1"/>
                </a:solidFill>
              </a:rPr>
              <a:t>　全部しぼると何ｍ</a:t>
            </a:r>
            <a:r>
              <a:rPr lang="en-US" altLang="ja-JP" sz="2800" b="1" dirty="0">
                <a:solidFill>
                  <a:schemeClr val="tx1"/>
                </a:solidFill>
              </a:rPr>
              <a:t>L</a:t>
            </a:r>
            <a:r>
              <a:rPr lang="ja-JP" altLang="en-US" sz="2800" b="1" dirty="0">
                <a:solidFill>
                  <a:schemeClr val="tx1"/>
                </a:solidFill>
              </a:rPr>
              <a:t>のジュースができそうですか。</a:t>
            </a:r>
          </a:p>
        </p:txBody>
      </p:sp>
      <p:grpSp>
        <p:nvGrpSpPr>
          <p:cNvPr id="1195" name="グループ化 2"/>
          <p:cNvGrpSpPr/>
          <p:nvPr/>
        </p:nvGrpSpPr>
        <p:grpSpPr>
          <a:xfrm>
            <a:off x="6417338" y="2832958"/>
            <a:ext cx="1289524" cy="966632"/>
            <a:chOff x="7087392" y="2988796"/>
            <a:chExt cx="1289524" cy="966632"/>
          </a:xfrm>
        </p:grpSpPr>
        <p:sp>
          <p:nvSpPr>
            <p:cNvPr id="1196" name="楕円 5"/>
            <p:cNvSpPr/>
            <p:nvPr/>
          </p:nvSpPr>
          <p:spPr>
            <a:xfrm>
              <a:off x="7087392" y="2988796"/>
              <a:ext cx="1289524" cy="966632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7" name="爆発: 14 pt 6"/>
            <p:cNvSpPr/>
            <p:nvPr/>
          </p:nvSpPr>
          <p:spPr>
            <a:xfrm rot="1946115">
              <a:off x="7610248" y="3011893"/>
              <a:ext cx="258405" cy="221794"/>
            </a:xfrm>
            <a:prstGeom prst="irregularSeal2">
              <a:avLst/>
            </a:prstGeom>
            <a:solidFill>
              <a:srgbClr val="339933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98" name="グループ化 27"/>
          <p:cNvGrpSpPr/>
          <p:nvPr/>
        </p:nvGrpSpPr>
        <p:grpSpPr>
          <a:xfrm>
            <a:off x="6423906" y="2832881"/>
            <a:ext cx="1289524" cy="966632"/>
            <a:chOff x="6417338" y="2832958"/>
            <a:chExt cx="1289524" cy="966632"/>
          </a:xfrm>
        </p:grpSpPr>
        <p:sp>
          <p:nvSpPr>
            <p:cNvPr id="1199" name="楕円 31"/>
            <p:cNvSpPr/>
            <p:nvPr/>
          </p:nvSpPr>
          <p:spPr>
            <a:xfrm>
              <a:off x="6417338" y="2832958"/>
              <a:ext cx="1289524" cy="966632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0" name="Google Shape;120;p3"/>
            <p:cNvSpPr txBox="1"/>
            <p:nvPr/>
          </p:nvSpPr>
          <p:spPr>
            <a:xfrm>
              <a:off x="6552172" y="3059610"/>
              <a:ext cx="1114050" cy="553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2400" b="1" dirty="0">
                  <a:latin typeface="Meiryo"/>
                  <a:ea typeface="Meiryo"/>
                  <a:cs typeface="Meiryo"/>
                  <a:sym typeface="Meiryo"/>
                </a:rPr>
                <a:t>8</a:t>
              </a:r>
              <a:r>
                <a:rPr lang="en-US" sz="2400" b="1" i="0" u="none" strike="noStrike" cap="none" dirty="0">
                  <a:solidFill>
                    <a:srgbClr val="000000"/>
                  </a:solidFill>
                  <a:latin typeface="Meiryo"/>
                  <a:ea typeface="Meiryo"/>
                  <a:cs typeface="Meiryo"/>
                  <a:sym typeface="Meiryo"/>
                </a:rPr>
                <a:t>0mL</a:t>
              </a:r>
              <a:endParaRPr sz="2400" b="1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endParaRPr>
            </a:p>
          </p:txBody>
        </p:sp>
      </p:grpSp>
      <p:grpSp>
        <p:nvGrpSpPr>
          <p:cNvPr id="1201" name="グループ化 36"/>
          <p:cNvGrpSpPr/>
          <p:nvPr/>
        </p:nvGrpSpPr>
        <p:grpSpPr>
          <a:xfrm>
            <a:off x="7879275" y="2683765"/>
            <a:ext cx="1289520" cy="1069784"/>
            <a:chOff x="8201445" y="3015022"/>
            <a:chExt cx="1289520" cy="1069784"/>
          </a:xfrm>
        </p:grpSpPr>
        <p:sp>
          <p:nvSpPr>
            <p:cNvPr id="1202" name="楕円 37"/>
            <p:cNvSpPr/>
            <p:nvPr/>
          </p:nvSpPr>
          <p:spPr>
            <a:xfrm>
              <a:off x="8201445" y="3015022"/>
              <a:ext cx="1289520" cy="1069784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3" name="爆発: 14 pt 38"/>
            <p:cNvSpPr/>
            <p:nvPr/>
          </p:nvSpPr>
          <p:spPr>
            <a:xfrm rot="1946115">
              <a:off x="8753545" y="3018191"/>
              <a:ext cx="225928" cy="224409"/>
            </a:xfrm>
            <a:prstGeom prst="irregularSeal2">
              <a:avLst/>
            </a:prstGeom>
            <a:solidFill>
              <a:srgbClr val="339933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04" name="グループ化 44"/>
          <p:cNvGrpSpPr/>
          <p:nvPr/>
        </p:nvGrpSpPr>
        <p:grpSpPr>
          <a:xfrm>
            <a:off x="7881152" y="2682801"/>
            <a:ext cx="1289520" cy="1069784"/>
            <a:chOff x="1001470" y="4784112"/>
            <a:chExt cx="1289520" cy="1069784"/>
          </a:xfrm>
        </p:grpSpPr>
        <p:sp>
          <p:nvSpPr>
            <p:cNvPr id="1205" name="楕円 40"/>
            <p:cNvSpPr/>
            <p:nvPr/>
          </p:nvSpPr>
          <p:spPr>
            <a:xfrm>
              <a:off x="1001470" y="4784112"/>
              <a:ext cx="1289520" cy="1069784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6" name="Google Shape;120;p3"/>
            <p:cNvSpPr txBox="1"/>
            <p:nvPr/>
          </p:nvSpPr>
          <p:spPr>
            <a:xfrm>
              <a:off x="1118546" y="5090051"/>
              <a:ext cx="1114050" cy="553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2400" b="1" i="0" u="none" strike="noStrike" cap="none" dirty="0">
                  <a:solidFill>
                    <a:srgbClr val="000000"/>
                  </a:solidFill>
                  <a:latin typeface="Meiryo"/>
                  <a:ea typeface="Meiryo"/>
                  <a:cs typeface="Meiryo"/>
                  <a:sym typeface="Meiryo"/>
                </a:rPr>
                <a:t>95mL</a:t>
              </a:r>
              <a:endParaRPr sz="2400" b="1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endParaRPr>
            </a:p>
          </p:txBody>
        </p:sp>
      </p:grpSp>
      <p:grpSp>
        <p:nvGrpSpPr>
          <p:cNvPr id="1207" name="グループ化 48"/>
          <p:cNvGrpSpPr/>
          <p:nvPr/>
        </p:nvGrpSpPr>
        <p:grpSpPr>
          <a:xfrm>
            <a:off x="9347777" y="2879244"/>
            <a:ext cx="1041554" cy="831332"/>
            <a:chOff x="9281335" y="3048684"/>
            <a:chExt cx="1041554" cy="831332"/>
          </a:xfrm>
        </p:grpSpPr>
        <p:sp>
          <p:nvSpPr>
            <p:cNvPr id="1208" name="楕円 49"/>
            <p:cNvSpPr/>
            <p:nvPr/>
          </p:nvSpPr>
          <p:spPr>
            <a:xfrm>
              <a:off x="9281335" y="3048684"/>
              <a:ext cx="1041554" cy="831332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9" name="爆発: 14 pt 50"/>
            <p:cNvSpPr/>
            <p:nvPr/>
          </p:nvSpPr>
          <p:spPr>
            <a:xfrm rot="1946115">
              <a:off x="9706595" y="3071606"/>
              <a:ext cx="208716" cy="190751"/>
            </a:xfrm>
            <a:prstGeom prst="irregularSeal2">
              <a:avLst/>
            </a:prstGeom>
            <a:solidFill>
              <a:srgbClr val="339933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10" name="グループ化 62"/>
          <p:cNvGrpSpPr/>
          <p:nvPr/>
        </p:nvGrpSpPr>
        <p:grpSpPr>
          <a:xfrm>
            <a:off x="9316152" y="2879342"/>
            <a:ext cx="1114050" cy="831332"/>
            <a:chOff x="1113709" y="4681283"/>
            <a:chExt cx="1114050" cy="831332"/>
          </a:xfrm>
        </p:grpSpPr>
        <p:sp>
          <p:nvSpPr>
            <p:cNvPr id="1211" name="楕円 52"/>
            <p:cNvSpPr/>
            <p:nvPr/>
          </p:nvSpPr>
          <p:spPr>
            <a:xfrm>
              <a:off x="1139797" y="4681283"/>
              <a:ext cx="1041554" cy="831332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2" name="Google Shape;120;p3"/>
            <p:cNvSpPr txBox="1"/>
            <p:nvPr/>
          </p:nvSpPr>
          <p:spPr>
            <a:xfrm>
              <a:off x="1113709" y="4891596"/>
              <a:ext cx="1114050" cy="553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2400" b="1" i="0" u="none" strike="noStrike" cap="none" dirty="0">
                  <a:solidFill>
                    <a:srgbClr val="000000"/>
                  </a:solidFill>
                  <a:latin typeface="Meiryo"/>
                  <a:ea typeface="Meiryo"/>
                  <a:cs typeface="Meiryo"/>
                  <a:sym typeface="Meiryo"/>
                </a:rPr>
                <a:t>65mL</a:t>
              </a:r>
              <a:endParaRPr sz="2400" b="1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endParaRPr>
            </a:p>
          </p:txBody>
        </p:sp>
      </p:grpSp>
      <p:grpSp>
        <p:nvGrpSpPr>
          <p:cNvPr id="1213" name="グループ化 55"/>
          <p:cNvGrpSpPr/>
          <p:nvPr/>
        </p:nvGrpSpPr>
        <p:grpSpPr>
          <a:xfrm>
            <a:off x="10547993" y="2839298"/>
            <a:ext cx="1306384" cy="911224"/>
            <a:chOff x="10271225" y="3017385"/>
            <a:chExt cx="1306384" cy="911224"/>
          </a:xfrm>
        </p:grpSpPr>
        <p:sp>
          <p:nvSpPr>
            <p:cNvPr id="1214" name="楕円 56"/>
            <p:cNvSpPr/>
            <p:nvPr/>
          </p:nvSpPr>
          <p:spPr>
            <a:xfrm>
              <a:off x="10271225" y="3017385"/>
              <a:ext cx="1306384" cy="911224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5" name="爆発: 14 pt 57"/>
            <p:cNvSpPr/>
            <p:nvPr/>
          </p:nvSpPr>
          <p:spPr>
            <a:xfrm rot="1946115">
              <a:off x="10829517" y="3067506"/>
              <a:ext cx="261783" cy="209082"/>
            </a:xfrm>
            <a:prstGeom prst="irregularSeal2">
              <a:avLst/>
            </a:prstGeom>
            <a:solidFill>
              <a:srgbClr val="339933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16" name="グループ化 63"/>
          <p:cNvGrpSpPr/>
          <p:nvPr/>
        </p:nvGrpSpPr>
        <p:grpSpPr>
          <a:xfrm>
            <a:off x="10547993" y="2839298"/>
            <a:ext cx="1306384" cy="911224"/>
            <a:chOff x="6683792" y="5176677"/>
            <a:chExt cx="1306384" cy="911224"/>
          </a:xfrm>
        </p:grpSpPr>
        <p:sp>
          <p:nvSpPr>
            <p:cNvPr id="1217" name="楕円 59"/>
            <p:cNvSpPr/>
            <p:nvPr/>
          </p:nvSpPr>
          <p:spPr>
            <a:xfrm>
              <a:off x="6683792" y="5176677"/>
              <a:ext cx="1306384" cy="911224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8" name="Google Shape;120;p3"/>
            <p:cNvSpPr txBox="1"/>
            <p:nvPr/>
          </p:nvSpPr>
          <p:spPr>
            <a:xfrm>
              <a:off x="6800279" y="5391319"/>
              <a:ext cx="1114050" cy="553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2400" b="1" i="0" u="none" strike="noStrike" cap="none" dirty="0">
                  <a:solidFill>
                    <a:srgbClr val="000000"/>
                  </a:solidFill>
                  <a:latin typeface="Meiryo"/>
                  <a:ea typeface="Meiryo"/>
                  <a:cs typeface="Meiryo"/>
                  <a:sym typeface="Meiryo"/>
                </a:rPr>
                <a:t>90mL</a:t>
              </a:r>
              <a:endParaRPr sz="2400" b="1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endParaRPr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135192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TIMING" val="|3.4"/>
</p:tagLst>
</file>

<file path=ppt/tags/tag2.xml><?xml version="1.0" encoding="utf-8"?>
<p:tagLst xmlns:p="http://schemas.openxmlformats.org/presentationml/2006/main">
  <p:tag name="TIMING" val="|0.7|6.2|14.5|9.5|8.6|3.5"/>
</p:tagLst>
</file>

<file path=ppt/tags/tag3.xml><?xml version="1.0" encoding="utf-8"?>
<p:tagLst xmlns:p="http://schemas.openxmlformats.org/presentationml/2006/main">
  <p:tag name="TIMING" val="|0.9"/>
</p:tagLst>
</file>

<file path=ppt/tags/tag4.xml><?xml version="1.0" encoding="utf-8"?>
<p:tagLst xmlns:p="http://schemas.openxmlformats.org/presentationml/2006/main">
  <p:tag name="TIMING" val="|13.8|1.4|1.5|1.2|6.8|8.7"/>
</p:tagLst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4810</TotalTime>
  <Words>113</Words>
  <Application>JUST Focus</Application>
  <Paragraphs>23</Paragraph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Meiryo</vt:lpstr>
      <vt:lpstr>游ゴシック</vt:lpstr>
      <vt:lpstr>游ゴシック Light</vt:lpstr>
      <vt:lpstr>Arial</vt:lpstr>
      <vt:lpstr>1_Office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4.1.7</AppVersion>
  <PresentationFormat>ユーザー設定</PresentationFormat>
  <Slides>4</Slides>
  <Notes>4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中部教育事務所</dc:creator>
  <cp:lastModifiedBy>369697</cp:lastModifiedBy>
  <cp:lastPrinted>2023-10-16T02:36:21Z</cp:lastPrinted>
  <dcterms:created xsi:type="dcterms:W3CDTF">2021-09-03T00:00:28Z</dcterms:created>
  <dcterms:modified xsi:type="dcterms:W3CDTF">2023-10-23T23:45:49Z</dcterms:modified>
  <cp:revision>71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