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71" r:id="rId4"/>
  </p:sldIdLst>
  <p:sldSz cx="6858000" cy="9906000" type="A4"/>
  <p:notesSz cx="6858000" cy="9144000"/>
  <p:defaultTextStyle>
    <a:defPPr>
      <a:defRPr lang="ja-JP"/>
    </a:defPPr>
    <a:lvl1pPr marL="0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08"/>
    <p:restoredTop sz="67986" autoAdjust="0"/>
  </p:normalViewPr>
  <p:slideViewPr>
    <p:cSldViewPr>
      <p:cViewPr varScale="0">
        <p:scale>
          <a:sx n="100" d="100"/>
          <a:sy n="100" d="100"/>
        </p:scale>
        <p:origin x="-315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1F3BD-71AB-4039-8D47-C20BA8A66A84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099" y="686421"/>
            <a:ext cx="2371802" cy="342772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D818B-EF03-43BB-AB9C-B1C6C51E8F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25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12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62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0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39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50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97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3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58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2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8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11801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2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8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4" indent="-299324" algn="l" defTabSz="95783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8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7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6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Line 4"/>
          <p:cNvSpPr>
            <a:spLocks noChangeShapeType="1"/>
          </p:cNvSpPr>
          <p:nvPr/>
        </p:nvSpPr>
        <p:spPr>
          <a:xfrm>
            <a:off x="514350" y="1431676"/>
            <a:ext cx="5905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" name="Line 5"/>
          <p:cNvSpPr>
            <a:spLocks noChangeShapeType="1"/>
          </p:cNvSpPr>
          <p:nvPr/>
        </p:nvSpPr>
        <p:spPr>
          <a:xfrm>
            <a:off x="630238" y="492791"/>
            <a:ext cx="0" cy="101467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" name="Text Box 6"/>
          <p:cNvSpPr txBox="1">
            <a:spLocks noChangeArrowheads="1"/>
          </p:cNvSpPr>
          <p:nvPr/>
        </p:nvSpPr>
        <p:spPr>
          <a:xfrm>
            <a:off x="623485" y="527681"/>
            <a:ext cx="5758265" cy="830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400" b="1" spc="50" dirty="0" smtClean="0">
                <a:ln w="11430"/>
                <a:latin typeface="+mj-ea"/>
                <a:ea typeface="+mj-ea"/>
              </a:rPr>
              <a:t>医療機関　ＢＣＰ策定啓発セミナー</a:t>
            </a:r>
            <a:endParaRPr lang="en-US" altLang="ja-JP" sz="2400" b="1" spc="50" dirty="0" smtClean="0">
              <a:ln w="11430"/>
              <a:latin typeface="+mj-ea"/>
              <a:ea typeface="+mj-ea"/>
            </a:endParaRPr>
          </a:p>
          <a:p>
            <a:pPr algn="ctr"/>
            <a:r>
              <a:rPr lang="ja-JP" altLang="en-US" sz="2400" b="1" spc="50" dirty="0" smtClean="0">
                <a:ln w="11430"/>
                <a:latin typeface="+mj-ea"/>
                <a:ea typeface="+mj-ea"/>
              </a:rPr>
              <a:t>　参加申込書（申込期日　Ｒ６</a:t>
            </a:r>
            <a:r>
              <a:rPr lang="en-US" altLang="ja-JP" sz="2400" b="1" spc="50" dirty="0" smtClean="0">
                <a:ln w="11430"/>
                <a:latin typeface="+mj-ea"/>
                <a:ea typeface="+mj-ea"/>
              </a:rPr>
              <a:t>.３.13</a:t>
            </a:r>
            <a:r>
              <a:rPr lang="ja-JP" altLang="en-US" sz="2400" b="1" spc="50" dirty="0" smtClean="0">
                <a:ln w="11430"/>
                <a:latin typeface="+mj-ea"/>
                <a:ea typeface="+mj-ea"/>
              </a:rPr>
              <a:t>（水））</a:t>
            </a:r>
            <a:endParaRPr lang="ja-JP" altLang="en-US" sz="2400" b="1" spc="50" dirty="0">
              <a:ln w="11430"/>
              <a:latin typeface="+mj-ea"/>
              <a:ea typeface="+mj-ea"/>
            </a:endParaRPr>
          </a:p>
        </p:txBody>
      </p:sp>
      <p:sp>
        <p:nvSpPr>
          <p:cNvPr id="1132" name="Text Box 7"/>
          <p:cNvSpPr txBox="1">
            <a:spLocks noChangeArrowheads="1"/>
          </p:cNvSpPr>
          <p:nvPr/>
        </p:nvSpPr>
        <p:spPr>
          <a:xfrm>
            <a:off x="312467" y="1641000"/>
            <a:ext cx="6117230" cy="14456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送信先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：高知県健康政策部 保健政策課　</a:t>
            </a:r>
            <a:endParaRPr lang="en-US" altLang="ja-JP" sz="16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　　災害医療対策室　柳本、小松</a:t>
            </a:r>
            <a:endParaRPr lang="en-US" altLang="ja-JP" sz="1600" b="1" u="sng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088-823-9137</a:t>
            </a:r>
            <a:endParaRPr sz="1600" b="1"/>
          </a:p>
          <a:p>
            <a:pPr eaLnBrk="1" hangingPunct="1">
              <a:spcBef>
                <a:spcPct val="50000"/>
              </a:spcBef>
            </a:pP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メール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0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@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k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e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n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.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p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r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e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f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.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k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ochi.lg.jp</a:t>
            </a:r>
            <a:endParaRPr lang="en-US" altLang="ja-JP" sz="16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33" name="表 11"/>
          <p:cNvGraphicFramePr>
            <a:graphicFrameLocks noGrp="1"/>
          </p:cNvGraphicFramePr>
          <p:nvPr/>
        </p:nvGraphicFramePr>
        <p:xfrm>
          <a:off x="312467" y="3225000"/>
          <a:ext cx="6069282" cy="1727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2820"/>
                <a:gridCol w="2486462"/>
              </a:tblGrid>
              <a:tr h="330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出席者氏名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職名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481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481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481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34" name="表 12"/>
          <p:cNvGraphicFramePr>
            <a:graphicFrameLocks noGrp="1"/>
          </p:cNvGraphicFramePr>
          <p:nvPr/>
        </p:nvGraphicFramePr>
        <p:xfrm>
          <a:off x="1053001" y="7617000"/>
          <a:ext cx="5291815" cy="146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6933"/>
                <a:gridCol w="3374882"/>
              </a:tblGrid>
              <a:tr h="456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医療機関名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6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連絡担当者氏名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6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連絡先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（電話及びメール）</a:t>
                      </a:r>
                      <a:endParaRPr kumimoji="1" lang="ja-JP" altLang="en-US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5" name="正方形/長方形 14"/>
          <p:cNvSpPr/>
          <p:nvPr/>
        </p:nvSpPr>
        <p:spPr>
          <a:xfrm>
            <a:off x="5453328" y="128464"/>
            <a:ext cx="976367" cy="399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spc="50" dirty="0" smtClean="0">
                <a:ln w="11430"/>
                <a:latin typeface="+mj-ea"/>
              </a:rPr>
              <a:t>申込書</a:t>
            </a:r>
            <a:endParaRPr lang="ja-JP" altLang="en-US" dirty="0"/>
          </a:p>
        </p:txBody>
      </p:sp>
      <p:sp>
        <p:nvSpPr>
          <p:cNvPr id="1136" name="テキスト 35"/>
          <p:cNvSpPr txBox="1"/>
          <p:nvPr/>
        </p:nvSpPr>
        <p:spPr>
          <a:xfrm>
            <a:off x="312467" y="6825000"/>
            <a:ext cx="5724103" cy="64543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800">
                <a:solidFill>
                  <a:srgbClr val="FF0000"/>
                </a:solidFill>
              </a:rPr>
              <a:t>※Webセミナーへ参加するためのURL等を送付するため、</a:t>
            </a:r>
            <a:r>
              <a:rPr lang="ja-JP" altLang="en-US" sz="1800" u="sng">
                <a:solidFill>
                  <a:srgbClr val="FF0000"/>
                </a:solidFill>
              </a:rPr>
              <a:t>必ずメールアドレスのご記載をお願いいたします</a:t>
            </a:r>
            <a:r>
              <a:rPr lang="ja-JP" altLang="en-US" sz="1800">
                <a:solidFill>
                  <a:srgbClr val="FF0000"/>
                </a:solidFill>
              </a:rPr>
              <a:t>。</a:t>
            </a:r>
            <a:endParaRPr lang="ja-JP" altLang="en-US" sz="1800">
              <a:solidFill>
                <a:srgbClr val="FF0000"/>
              </a:solidFill>
            </a:endParaRPr>
          </a:p>
        </p:txBody>
      </p:sp>
      <p:graphicFrame>
        <p:nvGraphicFramePr>
          <p:cNvPr id="1137" name="四角形 33"/>
          <p:cNvGraphicFramePr>
            <a:graphicFrameLocks noGrp="1"/>
          </p:cNvGraphicFramePr>
          <p:nvPr/>
        </p:nvGraphicFramePr>
        <p:xfrm>
          <a:off x="312467" y="5097000"/>
          <a:ext cx="6120678" cy="1627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78"/>
              </a:tblGrid>
              <a:tr h="4413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BCP策定に関する講師への質問（任意）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1186395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1104</TotalTime>
  <Words>154</Words>
  <Application>JUST Focus</Application>
  <Paragraphs>54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スライド 1</vt:lpstr>
      <vt:lpstr>スライド 2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509217</cp:lastModifiedBy>
  <dcterms:created xsi:type="dcterms:W3CDTF">2014-05-27T01:07:13Z</dcterms:created>
  <dcterms:modified xsi:type="dcterms:W3CDTF">2024-02-20T12:19:29Z</dcterms:modified>
  <cp:revision>202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