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2339975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0" d="100"/>
          <a:sy n="30" d="100"/>
        </p:scale>
        <p:origin x="24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4713405"/>
            <a:ext cx="19889788" cy="10026815"/>
          </a:xfrm>
        </p:spPr>
        <p:txBody>
          <a:bodyPr anchor="b"/>
          <a:lstStyle>
            <a:lvl1pPr algn="ctr">
              <a:defRPr sz="15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15126892"/>
            <a:ext cx="17549813" cy="6953434"/>
          </a:xfrm>
        </p:spPr>
        <p:txBody>
          <a:bodyPr/>
          <a:lstStyle>
            <a:lvl1pPr marL="0" indent="0" algn="ctr">
              <a:buNone/>
              <a:defRPr sz="6142"/>
            </a:lvl1pPr>
            <a:lvl2pPr marL="1169975" indent="0" algn="ctr">
              <a:buNone/>
              <a:defRPr sz="5118"/>
            </a:lvl2pPr>
            <a:lvl3pPr marL="2339950" indent="0" algn="ctr">
              <a:buNone/>
              <a:defRPr sz="4606"/>
            </a:lvl3pPr>
            <a:lvl4pPr marL="3509924" indent="0" algn="ctr">
              <a:buNone/>
              <a:defRPr sz="4094"/>
            </a:lvl4pPr>
            <a:lvl5pPr marL="4679899" indent="0" algn="ctr">
              <a:buNone/>
              <a:defRPr sz="4094"/>
            </a:lvl5pPr>
            <a:lvl6pPr marL="5849874" indent="0" algn="ctr">
              <a:buNone/>
              <a:defRPr sz="4094"/>
            </a:lvl6pPr>
            <a:lvl7pPr marL="7019849" indent="0" algn="ctr">
              <a:buNone/>
              <a:defRPr sz="4094"/>
            </a:lvl7pPr>
            <a:lvl8pPr marL="8189824" indent="0" algn="ctr">
              <a:buNone/>
              <a:defRPr sz="4094"/>
            </a:lvl8pPr>
            <a:lvl9pPr marL="9359798" indent="0" algn="ctr">
              <a:buNone/>
              <a:defRPr sz="40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5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1533356"/>
            <a:ext cx="5045571" cy="244070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1533356"/>
            <a:ext cx="14844216" cy="244070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08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7180114"/>
            <a:ext cx="20182284" cy="11980175"/>
          </a:xfrm>
        </p:spPr>
        <p:txBody>
          <a:bodyPr anchor="b"/>
          <a:lstStyle>
            <a:lvl1pPr>
              <a:defRPr sz="15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19273626"/>
            <a:ext cx="20182284" cy="6300091"/>
          </a:xfrm>
        </p:spPr>
        <p:txBody>
          <a:bodyPr/>
          <a:lstStyle>
            <a:lvl1pPr marL="0" indent="0">
              <a:buNone/>
              <a:defRPr sz="6142">
                <a:solidFill>
                  <a:schemeClr val="tx1"/>
                </a:solidFill>
              </a:defRPr>
            </a:lvl1pPr>
            <a:lvl2pPr marL="1169975" indent="0">
              <a:buNone/>
              <a:defRPr sz="5118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7666780"/>
            <a:ext cx="9944894" cy="18273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7666780"/>
            <a:ext cx="9944894" cy="18273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10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533362"/>
            <a:ext cx="20182284" cy="55667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7060106"/>
            <a:ext cx="9899190" cy="3460049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10520155"/>
            <a:ext cx="9899190" cy="154735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7060106"/>
            <a:ext cx="9947942" cy="3460049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10520155"/>
            <a:ext cx="9947942" cy="154735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6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63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920028"/>
            <a:ext cx="7547028" cy="6720099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4146734"/>
            <a:ext cx="11846123" cy="20466969"/>
          </a:xfrm>
        </p:spPr>
        <p:txBody>
          <a:bodyPr/>
          <a:lstStyle>
            <a:lvl1pPr>
              <a:defRPr sz="8189"/>
            </a:lvl1pPr>
            <a:lvl2pPr>
              <a:defRPr sz="7165"/>
            </a:lvl2pPr>
            <a:lvl3pPr>
              <a:defRPr sz="6142"/>
            </a:lvl3pPr>
            <a:lvl4pPr>
              <a:defRPr sz="5118"/>
            </a:lvl4pPr>
            <a:lvl5pPr>
              <a:defRPr sz="5118"/>
            </a:lvl5pPr>
            <a:lvl6pPr>
              <a:defRPr sz="5118"/>
            </a:lvl6pPr>
            <a:lvl7pPr>
              <a:defRPr sz="5118"/>
            </a:lvl7pPr>
            <a:lvl8pPr>
              <a:defRPr sz="5118"/>
            </a:lvl8pPr>
            <a:lvl9pPr>
              <a:defRPr sz="5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8640127"/>
            <a:ext cx="7547028" cy="16006905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920028"/>
            <a:ext cx="7547028" cy="6720099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4146734"/>
            <a:ext cx="11846123" cy="20466969"/>
          </a:xfrm>
        </p:spPr>
        <p:txBody>
          <a:bodyPr anchor="t"/>
          <a:lstStyle>
            <a:lvl1pPr marL="0" indent="0">
              <a:buNone/>
              <a:defRPr sz="8189"/>
            </a:lvl1pPr>
            <a:lvl2pPr marL="1169975" indent="0">
              <a:buNone/>
              <a:defRPr sz="7165"/>
            </a:lvl2pPr>
            <a:lvl3pPr marL="2339950" indent="0">
              <a:buNone/>
              <a:defRPr sz="6142"/>
            </a:lvl3pPr>
            <a:lvl4pPr marL="3509924" indent="0">
              <a:buNone/>
              <a:defRPr sz="5118"/>
            </a:lvl4pPr>
            <a:lvl5pPr marL="4679899" indent="0">
              <a:buNone/>
              <a:defRPr sz="5118"/>
            </a:lvl5pPr>
            <a:lvl6pPr marL="5849874" indent="0">
              <a:buNone/>
              <a:defRPr sz="5118"/>
            </a:lvl6pPr>
            <a:lvl7pPr marL="7019849" indent="0">
              <a:buNone/>
              <a:defRPr sz="5118"/>
            </a:lvl7pPr>
            <a:lvl8pPr marL="8189824" indent="0">
              <a:buNone/>
              <a:defRPr sz="5118"/>
            </a:lvl8pPr>
            <a:lvl9pPr marL="9359798" indent="0">
              <a:buNone/>
              <a:defRPr sz="5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8640127"/>
            <a:ext cx="7547028" cy="16006905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67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1533362"/>
            <a:ext cx="20182284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7666780"/>
            <a:ext cx="20182284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26693734"/>
            <a:ext cx="52649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52B5-100F-4F19-ABCE-77B963CF49B0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26693734"/>
            <a:ext cx="7897416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26693734"/>
            <a:ext cx="52649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9737-5C01-4E44-9DE3-807D829C4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339950" rtl="0" eaLnBrk="1" latinLnBrk="0" hangingPunct="1">
        <a:lnSpc>
          <a:spcPct val="90000"/>
        </a:lnSpc>
        <a:spcBef>
          <a:spcPct val="0"/>
        </a:spcBef>
        <a:buNone/>
        <a:defRPr kumimoji="1" sz="11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87" indent="-584987" algn="l" defTabSz="2339950" rtl="0" eaLnBrk="1" latinLnBrk="0" hangingPunct="1">
        <a:lnSpc>
          <a:spcPct val="90000"/>
        </a:lnSpc>
        <a:spcBef>
          <a:spcPts val="2559"/>
        </a:spcBef>
        <a:buFont typeface="Arial" panose="020B0604020202020204" pitchFamily="34" charset="0"/>
        <a:buChar char="•"/>
        <a:defRPr kumimoji="1" sz="7165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292493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5118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526488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60483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94478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2339950" rtl="0" eaLnBrk="1" latinLnBrk="0" hangingPunct="1">
        <a:defRPr kumimoji="1"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4.mp4"/><Relationship Id="rId10" Type="http://schemas.openxmlformats.org/officeDocument/2006/relationships/image" Target="../media/image4.png"/><Relationship Id="rId4" Type="http://schemas.microsoft.com/office/2007/relationships/media" Target="../media/media3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5FD3-A7BE-4653-8489-0692CE6C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EE74FBD9-4E38-4113-C436-0138C5B22CA3}"/>
              </a:ext>
            </a:extLst>
          </p:cNvPr>
          <p:cNvGrpSpPr>
            <a:grpSpLocks noChangeAspect="1"/>
          </p:cNvGrpSpPr>
          <p:nvPr/>
        </p:nvGrpSpPr>
        <p:grpSpPr>
          <a:xfrm>
            <a:off x="8873277" y="2542562"/>
            <a:ext cx="1148357" cy="2126150"/>
            <a:chOff x="3826196" y="294106"/>
            <a:chExt cx="3520541" cy="6518176"/>
          </a:xfrm>
        </p:grpSpPr>
        <p:sp>
          <p:nvSpPr>
            <p:cNvPr id="101" name="フリーフォーム: 図形 479">
              <a:extLst>
                <a:ext uri="{FF2B5EF4-FFF2-40B4-BE49-F238E27FC236}">
                  <a16:creationId xmlns:a16="http://schemas.microsoft.com/office/drawing/2014/main" id="{13463B77-C72A-EFCB-EAD1-750633C5A2AB}"/>
                </a:ext>
              </a:extLst>
            </p:cNvPr>
            <p:cNvSpPr/>
            <p:nvPr/>
          </p:nvSpPr>
          <p:spPr>
            <a:xfrm>
              <a:off x="3896338" y="1456691"/>
              <a:ext cx="3335144" cy="5254929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102" name="フリーフォーム: 図形 480">
              <a:extLst>
                <a:ext uri="{FF2B5EF4-FFF2-40B4-BE49-F238E27FC236}">
                  <a16:creationId xmlns:a16="http://schemas.microsoft.com/office/drawing/2014/main" id="{7E577B40-D1F5-BB09-2801-D5E4C9722E04}"/>
                </a:ext>
              </a:extLst>
            </p:cNvPr>
            <p:cNvSpPr/>
            <p:nvPr/>
          </p:nvSpPr>
          <p:spPr>
            <a:xfrm>
              <a:off x="3826196" y="1371600"/>
              <a:ext cx="3520541" cy="5440682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103" name="フリーフォーム: 図形 489">
              <a:extLst>
                <a:ext uri="{FF2B5EF4-FFF2-40B4-BE49-F238E27FC236}">
                  <a16:creationId xmlns:a16="http://schemas.microsoft.com/office/drawing/2014/main" id="{1C377AFD-4CB5-023E-7DBD-F3134A4BA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4456" y="294106"/>
              <a:ext cx="1963944" cy="844004"/>
            </a:xfrm>
            <a:custGeom>
              <a:avLst/>
              <a:gdLst>
                <a:gd name="connsiteX0" fmla="*/ 1449433 w 1491081"/>
                <a:gd name="connsiteY0" fmla="*/ 324731 h 640791"/>
                <a:gd name="connsiteX1" fmla="*/ 1489176 w 1491081"/>
                <a:gd name="connsiteY1" fmla="*/ 365188 h 640791"/>
                <a:gd name="connsiteX2" fmla="*/ 1491081 w 1491081"/>
                <a:gd name="connsiteY2" fmla="*/ 368045 h 640791"/>
                <a:gd name="connsiteX3" fmla="*/ 1490985 w 1491081"/>
                <a:gd name="connsiteY3" fmla="*/ 390905 h 640791"/>
                <a:gd name="connsiteX4" fmla="*/ 1460029 w 1491081"/>
                <a:gd name="connsiteY4" fmla="*/ 431958 h 640791"/>
                <a:gd name="connsiteX5" fmla="*/ 1237049 w 1491081"/>
                <a:gd name="connsiteY5" fmla="*/ 624649 h 640791"/>
                <a:gd name="connsiteX6" fmla="*/ 1154658 w 1491081"/>
                <a:gd name="connsiteY6" fmla="*/ 621410 h 640791"/>
                <a:gd name="connsiteX7" fmla="*/ 1164087 w 1491081"/>
                <a:gd name="connsiteY7" fmla="*/ 539495 h 640791"/>
                <a:gd name="connsiteX8" fmla="*/ 1394688 w 1491081"/>
                <a:gd name="connsiteY8" fmla="*/ 339851 h 640791"/>
                <a:gd name="connsiteX9" fmla="*/ 1449433 w 1491081"/>
                <a:gd name="connsiteY9" fmla="*/ 324731 h 640791"/>
                <a:gd name="connsiteX10" fmla="*/ 52043 w 1491081"/>
                <a:gd name="connsiteY10" fmla="*/ 292608 h 640791"/>
                <a:gd name="connsiteX11" fmla="*/ 93953 w 1491081"/>
                <a:gd name="connsiteY11" fmla="*/ 307086 h 640791"/>
                <a:gd name="connsiteX12" fmla="*/ 322172 w 1491081"/>
                <a:gd name="connsiteY12" fmla="*/ 522541 h 640791"/>
                <a:gd name="connsiteX13" fmla="*/ 325316 w 1491081"/>
                <a:gd name="connsiteY13" fmla="*/ 603123 h 640791"/>
                <a:gd name="connsiteX14" fmla="*/ 245496 w 1491081"/>
                <a:gd name="connsiteY14" fmla="*/ 604075 h 640791"/>
                <a:gd name="connsiteX15" fmla="*/ 17372 w 1491081"/>
                <a:gd name="connsiteY15" fmla="*/ 388524 h 640791"/>
                <a:gd name="connsiteX16" fmla="*/ 4609 w 1491081"/>
                <a:gd name="connsiteY16" fmla="*/ 326707 h 640791"/>
                <a:gd name="connsiteX17" fmla="*/ 52043 w 1491081"/>
                <a:gd name="connsiteY17" fmla="*/ 292608 h 640791"/>
                <a:gd name="connsiteX18" fmla="*/ 1141989 w 1491081"/>
                <a:gd name="connsiteY18" fmla="*/ 91915 h 640791"/>
                <a:gd name="connsiteX19" fmla="*/ 1184566 w 1491081"/>
                <a:gd name="connsiteY19" fmla="*/ 147446 h 640791"/>
                <a:gd name="connsiteX20" fmla="*/ 1176374 w 1491081"/>
                <a:gd name="connsiteY20" fmla="*/ 173164 h 640791"/>
                <a:gd name="connsiteX21" fmla="*/ 1045310 w 1491081"/>
                <a:gd name="connsiteY21" fmla="*/ 451389 h 640791"/>
                <a:gd name="connsiteX22" fmla="*/ 969968 w 1491081"/>
                <a:gd name="connsiteY22" fmla="*/ 480154 h 640791"/>
                <a:gd name="connsiteX23" fmla="*/ 943393 w 1491081"/>
                <a:gd name="connsiteY23" fmla="*/ 405002 h 640791"/>
                <a:gd name="connsiteX24" fmla="*/ 1076552 w 1491081"/>
                <a:gd name="connsiteY24" fmla="*/ 122776 h 640791"/>
                <a:gd name="connsiteX25" fmla="*/ 1141989 w 1491081"/>
                <a:gd name="connsiteY25" fmla="*/ 91915 h 640791"/>
                <a:gd name="connsiteX26" fmla="*/ 380030 w 1491081"/>
                <a:gd name="connsiteY26" fmla="*/ 73212 h 640791"/>
                <a:gd name="connsiteX27" fmla="*/ 425424 w 1491081"/>
                <a:gd name="connsiteY27" fmla="*/ 109632 h 640791"/>
                <a:gd name="connsiteX28" fmla="*/ 502957 w 1491081"/>
                <a:gd name="connsiteY28" fmla="*/ 294513 h 640791"/>
                <a:gd name="connsiteX29" fmla="*/ 544486 w 1491081"/>
                <a:gd name="connsiteY29" fmla="*/ 394430 h 640791"/>
                <a:gd name="connsiteX30" fmla="*/ 550963 w 1491081"/>
                <a:gd name="connsiteY30" fmla="*/ 418242 h 640791"/>
                <a:gd name="connsiteX31" fmla="*/ 506101 w 1491081"/>
                <a:gd name="connsiteY31" fmla="*/ 472821 h 640791"/>
                <a:gd name="connsiteX32" fmla="*/ 441997 w 1491081"/>
                <a:gd name="connsiteY32" fmla="*/ 438912 h 640791"/>
                <a:gd name="connsiteX33" fmla="*/ 368464 w 1491081"/>
                <a:gd name="connsiteY33" fmla="*/ 263461 h 640791"/>
                <a:gd name="connsiteX34" fmla="*/ 321411 w 1491081"/>
                <a:gd name="connsiteY34" fmla="*/ 151066 h 640791"/>
                <a:gd name="connsiteX35" fmla="*/ 360178 w 1491081"/>
                <a:gd name="connsiteY35" fmla="*/ 74390 h 640791"/>
                <a:gd name="connsiteX36" fmla="*/ 380030 w 1491081"/>
                <a:gd name="connsiteY36" fmla="*/ 73212 h 640791"/>
                <a:gd name="connsiteX37" fmla="*/ 745559 w 1491081"/>
                <a:gd name="connsiteY37" fmla="*/ 0 h 640791"/>
                <a:gd name="connsiteX38" fmla="*/ 759275 w 1491081"/>
                <a:gd name="connsiteY38" fmla="*/ 0 h 640791"/>
                <a:gd name="connsiteX39" fmla="*/ 782040 w 1491081"/>
                <a:gd name="connsiteY39" fmla="*/ 9525 h 640791"/>
                <a:gd name="connsiteX40" fmla="*/ 807948 w 1491081"/>
                <a:gd name="connsiteY40" fmla="*/ 57245 h 640791"/>
                <a:gd name="connsiteX41" fmla="*/ 802614 w 1491081"/>
                <a:gd name="connsiteY41" fmla="*/ 281940 h 640791"/>
                <a:gd name="connsiteX42" fmla="*/ 800233 w 1491081"/>
                <a:gd name="connsiteY42" fmla="*/ 373190 h 640791"/>
                <a:gd name="connsiteX43" fmla="*/ 743750 w 1491081"/>
                <a:gd name="connsiteY43" fmla="*/ 427292 h 640791"/>
                <a:gd name="connsiteX44" fmla="*/ 688600 w 1491081"/>
                <a:gd name="connsiteY44" fmla="*/ 372047 h 640791"/>
                <a:gd name="connsiteX45" fmla="*/ 695077 w 1491081"/>
                <a:gd name="connsiteY45" fmla="*/ 121158 h 640791"/>
                <a:gd name="connsiteX46" fmla="*/ 697172 w 1491081"/>
                <a:gd name="connsiteY46" fmla="*/ 51626 h 640791"/>
                <a:gd name="connsiteX47" fmla="*/ 741654 w 1491081"/>
                <a:gd name="connsiteY47" fmla="*/ 2096 h 640791"/>
                <a:gd name="connsiteX48" fmla="*/ 745559 w 1491081"/>
                <a:gd name="connsiteY48" fmla="*/ 0 h 64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91081" h="640791">
                  <a:moveTo>
                    <a:pt x="1449433" y="324731"/>
                  </a:moveTo>
                  <a:cubicBezTo>
                    <a:pt x="1466840" y="329374"/>
                    <a:pt x="1481747" y="343281"/>
                    <a:pt x="1489176" y="365188"/>
                  </a:cubicBezTo>
                  <a:cubicBezTo>
                    <a:pt x="1489557" y="366236"/>
                    <a:pt x="1490414" y="367093"/>
                    <a:pt x="1491081" y="368045"/>
                  </a:cubicBezTo>
                  <a:cubicBezTo>
                    <a:pt x="1490985" y="375665"/>
                    <a:pt x="1490985" y="383285"/>
                    <a:pt x="1490985" y="390905"/>
                  </a:cubicBezTo>
                  <a:cubicBezTo>
                    <a:pt x="1485461" y="408146"/>
                    <a:pt x="1473459" y="420338"/>
                    <a:pt x="1460029" y="431958"/>
                  </a:cubicBezTo>
                  <a:cubicBezTo>
                    <a:pt x="1385544" y="495966"/>
                    <a:pt x="1311344" y="560450"/>
                    <a:pt x="1237049" y="624649"/>
                  </a:cubicBezTo>
                  <a:cubicBezTo>
                    <a:pt x="1210665" y="647414"/>
                    <a:pt x="1175613" y="645890"/>
                    <a:pt x="1154658" y="621410"/>
                  </a:cubicBezTo>
                  <a:cubicBezTo>
                    <a:pt x="1133512" y="596741"/>
                    <a:pt x="1137513" y="562451"/>
                    <a:pt x="1164087" y="539495"/>
                  </a:cubicBezTo>
                  <a:cubicBezTo>
                    <a:pt x="1240954" y="473011"/>
                    <a:pt x="1317916" y="406526"/>
                    <a:pt x="1394688" y="339851"/>
                  </a:cubicBezTo>
                  <a:cubicBezTo>
                    <a:pt x="1412119" y="324707"/>
                    <a:pt x="1432026" y="320087"/>
                    <a:pt x="1449433" y="324731"/>
                  </a:cubicBezTo>
                  <a:close/>
                  <a:moveTo>
                    <a:pt x="52043" y="292608"/>
                  </a:moveTo>
                  <a:cubicBezTo>
                    <a:pt x="70998" y="292322"/>
                    <a:pt x="83571" y="297275"/>
                    <a:pt x="93953" y="307086"/>
                  </a:cubicBezTo>
                  <a:cubicBezTo>
                    <a:pt x="170153" y="378809"/>
                    <a:pt x="246258" y="450532"/>
                    <a:pt x="322172" y="522541"/>
                  </a:cubicBezTo>
                  <a:cubicBezTo>
                    <a:pt x="346366" y="545496"/>
                    <a:pt x="347223" y="579882"/>
                    <a:pt x="325316" y="603123"/>
                  </a:cubicBezTo>
                  <a:cubicBezTo>
                    <a:pt x="304265" y="625411"/>
                    <a:pt x="269213" y="626364"/>
                    <a:pt x="245496" y="604075"/>
                  </a:cubicBezTo>
                  <a:cubicBezTo>
                    <a:pt x="169201" y="532447"/>
                    <a:pt x="93191" y="460533"/>
                    <a:pt x="17372" y="388524"/>
                  </a:cubicBezTo>
                  <a:cubicBezTo>
                    <a:pt x="-154" y="371856"/>
                    <a:pt x="-4440" y="348329"/>
                    <a:pt x="4609" y="326707"/>
                  </a:cubicBezTo>
                  <a:cubicBezTo>
                    <a:pt x="13372" y="305562"/>
                    <a:pt x="33184" y="292608"/>
                    <a:pt x="52043" y="292608"/>
                  </a:cubicBezTo>
                  <a:close/>
                  <a:moveTo>
                    <a:pt x="1141989" y="91915"/>
                  </a:moveTo>
                  <a:cubicBezTo>
                    <a:pt x="1166278" y="97916"/>
                    <a:pt x="1183232" y="120681"/>
                    <a:pt x="1184566" y="147446"/>
                  </a:cubicBezTo>
                  <a:cubicBezTo>
                    <a:pt x="1181899" y="156019"/>
                    <a:pt x="1180184" y="165067"/>
                    <a:pt x="1176374" y="173164"/>
                  </a:cubicBezTo>
                  <a:cubicBezTo>
                    <a:pt x="1132845" y="266032"/>
                    <a:pt x="1089030" y="358711"/>
                    <a:pt x="1045310" y="451389"/>
                  </a:cubicBezTo>
                  <a:cubicBezTo>
                    <a:pt x="1031118" y="481393"/>
                    <a:pt x="998828" y="493680"/>
                    <a:pt x="969968" y="480154"/>
                  </a:cubicBezTo>
                  <a:cubicBezTo>
                    <a:pt x="941488" y="466819"/>
                    <a:pt x="929582" y="434339"/>
                    <a:pt x="943393" y="405002"/>
                  </a:cubicBezTo>
                  <a:cubicBezTo>
                    <a:pt x="987589" y="310800"/>
                    <a:pt x="1032071" y="216788"/>
                    <a:pt x="1076552" y="122776"/>
                  </a:cubicBezTo>
                  <a:cubicBezTo>
                    <a:pt x="1088744" y="97154"/>
                    <a:pt x="1114843" y="85153"/>
                    <a:pt x="1141989" y="91915"/>
                  </a:cubicBezTo>
                  <a:close/>
                  <a:moveTo>
                    <a:pt x="380030" y="73212"/>
                  </a:moveTo>
                  <a:cubicBezTo>
                    <a:pt x="399420" y="75735"/>
                    <a:pt x="416708" y="88987"/>
                    <a:pt x="425424" y="109632"/>
                  </a:cubicBezTo>
                  <a:cubicBezTo>
                    <a:pt x="451332" y="171259"/>
                    <a:pt x="477145" y="232886"/>
                    <a:pt x="502957" y="294513"/>
                  </a:cubicBezTo>
                  <a:cubicBezTo>
                    <a:pt x="516864" y="327755"/>
                    <a:pt x="530961" y="360997"/>
                    <a:pt x="544486" y="394430"/>
                  </a:cubicBezTo>
                  <a:cubicBezTo>
                    <a:pt x="547630" y="401955"/>
                    <a:pt x="548868" y="410241"/>
                    <a:pt x="550963" y="418242"/>
                  </a:cubicBezTo>
                  <a:cubicBezTo>
                    <a:pt x="549439" y="445198"/>
                    <a:pt x="531342" y="467868"/>
                    <a:pt x="506101" y="472821"/>
                  </a:cubicBezTo>
                  <a:cubicBezTo>
                    <a:pt x="478668" y="478250"/>
                    <a:pt x="453141" y="465105"/>
                    <a:pt x="441997" y="438912"/>
                  </a:cubicBezTo>
                  <a:cubicBezTo>
                    <a:pt x="417232" y="380523"/>
                    <a:pt x="392943" y="321945"/>
                    <a:pt x="368464" y="263461"/>
                  </a:cubicBezTo>
                  <a:cubicBezTo>
                    <a:pt x="352748" y="226028"/>
                    <a:pt x="336746" y="188690"/>
                    <a:pt x="321411" y="151066"/>
                  </a:cubicBezTo>
                  <a:cubicBezTo>
                    <a:pt x="307885" y="117824"/>
                    <a:pt x="325792" y="82962"/>
                    <a:pt x="360178" y="74390"/>
                  </a:cubicBezTo>
                  <a:cubicBezTo>
                    <a:pt x="366869" y="72723"/>
                    <a:pt x="373566" y="72372"/>
                    <a:pt x="380030" y="73212"/>
                  </a:cubicBezTo>
                  <a:close/>
                  <a:moveTo>
                    <a:pt x="745559" y="0"/>
                  </a:moveTo>
                  <a:cubicBezTo>
                    <a:pt x="750131" y="0"/>
                    <a:pt x="754703" y="0"/>
                    <a:pt x="759275" y="0"/>
                  </a:cubicBezTo>
                  <a:cubicBezTo>
                    <a:pt x="766895" y="3143"/>
                    <a:pt x="775182" y="5239"/>
                    <a:pt x="782040" y="9525"/>
                  </a:cubicBezTo>
                  <a:cubicBezTo>
                    <a:pt x="799280" y="20479"/>
                    <a:pt x="808520" y="36290"/>
                    <a:pt x="807948" y="57245"/>
                  </a:cubicBezTo>
                  <a:cubicBezTo>
                    <a:pt x="806138" y="132112"/>
                    <a:pt x="804424" y="207074"/>
                    <a:pt x="802614" y="281940"/>
                  </a:cubicBezTo>
                  <a:cubicBezTo>
                    <a:pt x="801852" y="312325"/>
                    <a:pt x="801185" y="342805"/>
                    <a:pt x="800233" y="373190"/>
                  </a:cubicBezTo>
                  <a:cubicBezTo>
                    <a:pt x="799376" y="403574"/>
                    <a:pt x="774230" y="427577"/>
                    <a:pt x="743750" y="427292"/>
                  </a:cubicBezTo>
                  <a:cubicBezTo>
                    <a:pt x="713365" y="427006"/>
                    <a:pt x="687933" y="402431"/>
                    <a:pt x="688600" y="372047"/>
                  </a:cubicBezTo>
                  <a:cubicBezTo>
                    <a:pt x="690314" y="288417"/>
                    <a:pt x="692886" y="204788"/>
                    <a:pt x="695077" y="121158"/>
                  </a:cubicBezTo>
                  <a:cubicBezTo>
                    <a:pt x="695648" y="98012"/>
                    <a:pt x="695077" y="74676"/>
                    <a:pt x="697172" y="51626"/>
                  </a:cubicBezTo>
                  <a:cubicBezTo>
                    <a:pt x="699554" y="24670"/>
                    <a:pt x="715270" y="8573"/>
                    <a:pt x="741654" y="2096"/>
                  </a:cubicBezTo>
                  <a:cubicBezTo>
                    <a:pt x="743083" y="1715"/>
                    <a:pt x="744321" y="667"/>
                    <a:pt x="745559" y="0"/>
                  </a:cubicBezTo>
                  <a:close/>
                </a:path>
              </a:pathLst>
            </a:custGeom>
            <a:solidFill>
              <a:srgbClr val="9FC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FC05013-3E61-3839-5353-62950BFD4264}"/>
              </a:ext>
            </a:extLst>
          </p:cNvPr>
          <p:cNvGrpSpPr/>
          <p:nvPr/>
        </p:nvGrpSpPr>
        <p:grpSpPr>
          <a:xfrm>
            <a:off x="826361" y="1501792"/>
            <a:ext cx="6846279" cy="12527075"/>
            <a:chOff x="816907" y="804033"/>
            <a:chExt cx="3196354" cy="5848573"/>
          </a:xfrm>
        </p:grpSpPr>
        <p:sp>
          <p:nvSpPr>
            <p:cNvPr id="8" name="四角形: 角を丸くする 23">
              <a:extLst>
                <a:ext uri="{FF2B5EF4-FFF2-40B4-BE49-F238E27FC236}">
                  <a16:creationId xmlns:a16="http://schemas.microsoft.com/office/drawing/2014/main" id="{242E1DD0-6804-0001-8A7F-39132E14E517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0" name="フリーフォーム: 図形 24">
              <a:extLst>
                <a:ext uri="{FF2B5EF4-FFF2-40B4-BE49-F238E27FC236}">
                  <a16:creationId xmlns:a16="http://schemas.microsoft.com/office/drawing/2014/main" id="{7106ED9F-C48B-3749-E70D-856704DD09BA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" name="フリーフォーム: 図形 25">
              <a:extLst>
                <a:ext uri="{FF2B5EF4-FFF2-40B4-BE49-F238E27FC236}">
                  <a16:creationId xmlns:a16="http://schemas.microsoft.com/office/drawing/2014/main" id="{EB76CC74-E522-CEA1-658C-22AE5EE5E86F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" name="フリーフォーム: 図形 26">
              <a:extLst>
                <a:ext uri="{FF2B5EF4-FFF2-40B4-BE49-F238E27FC236}">
                  <a16:creationId xmlns:a16="http://schemas.microsoft.com/office/drawing/2014/main" id="{B789A66D-3F9B-6D9D-AC97-A4225C1F6F0D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pic>
        <p:nvPicPr>
          <p:cNvPr id="27" name="画面録画 26">
            <a:hlinkClick r:id="" action="ppaction://media"/>
            <a:extLst>
              <a:ext uri="{FF2B5EF4-FFF2-40B4-BE49-F238E27FC236}">
                <a16:creationId xmlns:a16="http://schemas.microsoft.com/office/drawing/2014/main" id="{9F99DA22-41B2-3A19-ED63-C7C2D0243BA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5888" y="3179366"/>
            <a:ext cx="5586569" cy="914858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25A813F-A837-0F70-DB2D-FE6CB0DA9FAC}"/>
              </a:ext>
            </a:extLst>
          </p:cNvPr>
          <p:cNvGrpSpPr>
            <a:grpSpLocks noChangeAspect="1"/>
          </p:cNvGrpSpPr>
          <p:nvPr/>
        </p:nvGrpSpPr>
        <p:grpSpPr>
          <a:xfrm>
            <a:off x="4507787" y="9764551"/>
            <a:ext cx="1148357" cy="2126150"/>
            <a:chOff x="3826196" y="294106"/>
            <a:chExt cx="3520541" cy="6518176"/>
          </a:xfrm>
        </p:grpSpPr>
        <p:sp>
          <p:nvSpPr>
            <p:cNvPr id="20" name="フリーフォーム: 図形 479">
              <a:extLst>
                <a:ext uri="{FF2B5EF4-FFF2-40B4-BE49-F238E27FC236}">
                  <a16:creationId xmlns:a16="http://schemas.microsoft.com/office/drawing/2014/main" id="{B698E5DF-F913-BEBE-784E-306B6D37A044}"/>
                </a:ext>
              </a:extLst>
            </p:cNvPr>
            <p:cNvSpPr/>
            <p:nvPr/>
          </p:nvSpPr>
          <p:spPr>
            <a:xfrm>
              <a:off x="3896338" y="1456691"/>
              <a:ext cx="3335144" cy="5254929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21" name="フリーフォーム: 図形 480">
              <a:extLst>
                <a:ext uri="{FF2B5EF4-FFF2-40B4-BE49-F238E27FC236}">
                  <a16:creationId xmlns:a16="http://schemas.microsoft.com/office/drawing/2014/main" id="{3EF22EEE-3574-F00F-7FA0-0C16F0ED124A}"/>
                </a:ext>
              </a:extLst>
            </p:cNvPr>
            <p:cNvSpPr/>
            <p:nvPr/>
          </p:nvSpPr>
          <p:spPr>
            <a:xfrm>
              <a:off x="3826196" y="1371600"/>
              <a:ext cx="3520541" cy="5440682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22" name="フリーフォーム: 図形 489">
              <a:extLst>
                <a:ext uri="{FF2B5EF4-FFF2-40B4-BE49-F238E27FC236}">
                  <a16:creationId xmlns:a16="http://schemas.microsoft.com/office/drawing/2014/main" id="{3663C86D-88F3-B241-E9FE-D19D1295A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4456" y="294106"/>
              <a:ext cx="1963944" cy="844004"/>
            </a:xfrm>
            <a:custGeom>
              <a:avLst/>
              <a:gdLst>
                <a:gd name="connsiteX0" fmla="*/ 1449433 w 1491081"/>
                <a:gd name="connsiteY0" fmla="*/ 324731 h 640791"/>
                <a:gd name="connsiteX1" fmla="*/ 1489176 w 1491081"/>
                <a:gd name="connsiteY1" fmla="*/ 365188 h 640791"/>
                <a:gd name="connsiteX2" fmla="*/ 1491081 w 1491081"/>
                <a:gd name="connsiteY2" fmla="*/ 368045 h 640791"/>
                <a:gd name="connsiteX3" fmla="*/ 1490985 w 1491081"/>
                <a:gd name="connsiteY3" fmla="*/ 390905 h 640791"/>
                <a:gd name="connsiteX4" fmla="*/ 1460029 w 1491081"/>
                <a:gd name="connsiteY4" fmla="*/ 431958 h 640791"/>
                <a:gd name="connsiteX5" fmla="*/ 1237049 w 1491081"/>
                <a:gd name="connsiteY5" fmla="*/ 624649 h 640791"/>
                <a:gd name="connsiteX6" fmla="*/ 1154658 w 1491081"/>
                <a:gd name="connsiteY6" fmla="*/ 621410 h 640791"/>
                <a:gd name="connsiteX7" fmla="*/ 1164087 w 1491081"/>
                <a:gd name="connsiteY7" fmla="*/ 539495 h 640791"/>
                <a:gd name="connsiteX8" fmla="*/ 1394688 w 1491081"/>
                <a:gd name="connsiteY8" fmla="*/ 339851 h 640791"/>
                <a:gd name="connsiteX9" fmla="*/ 1449433 w 1491081"/>
                <a:gd name="connsiteY9" fmla="*/ 324731 h 640791"/>
                <a:gd name="connsiteX10" fmla="*/ 52043 w 1491081"/>
                <a:gd name="connsiteY10" fmla="*/ 292608 h 640791"/>
                <a:gd name="connsiteX11" fmla="*/ 93953 w 1491081"/>
                <a:gd name="connsiteY11" fmla="*/ 307086 h 640791"/>
                <a:gd name="connsiteX12" fmla="*/ 322172 w 1491081"/>
                <a:gd name="connsiteY12" fmla="*/ 522541 h 640791"/>
                <a:gd name="connsiteX13" fmla="*/ 325316 w 1491081"/>
                <a:gd name="connsiteY13" fmla="*/ 603123 h 640791"/>
                <a:gd name="connsiteX14" fmla="*/ 245496 w 1491081"/>
                <a:gd name="connsiteY14" fmla="*/ 604075 h 640791"/>
                <a:gd name="connsiteX15" fmla="*/ 17372 w 1491081"/>
                <a:gd name="connsiteY15" fmla="*/ 388524 h 640791"/>
                <a:gd name="connsiteX16" fmla="*/ 4609 w 1491081"/>
                <a:gd name="connsiteY16" fmla="*/ 326707 h 640791"/>
                <a:gd name="connsiteX17" fmla="*/ 52043 w 1491081"/>
                <a:gd name="connsiteY17" fmla="*/ 292608 h 640791"/>
                <a:gd name="connsiteX18" fmla="*/ 1141989 w 1491081"/>
                <a:gd name="connsiteY18" fmla="*/ 91915 h 640791"/>
                <a:gd name="connsiteX19" fmla="*/ 1184566 w 1491081"/>
                <a:gd name="connsiteY19" fmla="*/ 147446 h 640791"/>
                <a:gd name="connsiteX20" fmla="*/ 1176374 w 1491081"/>
                <a:gd name="connsiteY20" fmla="*/ 173164 h 640791"/>
                <a:gd name="connsiteX21" fmla="*/ 1045310 w 1491081"/>
                <a:gd name="connsiteY21" fmla="*/ 451389 h 640791"/>
                <a:gd name="connsiteX22" fmla="*/ 969968 w 1491081"/>
                <a:gd name="connsiteY22" fmla="*/ 480154 h 640791"/>
                <a:gd name="connsiteX23" fmla="*/ 943393 w 1491081"/>
                <a:gd name="connsiteY23" fmla="*/ 405002 h 640791"/>
                <a:gd name="connsiteX24" fmla="*/ 1076552 w 1491081"/>
                <a:gd name="connsiteY24" fmla="*/ 122776 h 640791"/>
                <a:gd name="connsiteX25" fmla="*/ 1141989 w 1491081"/>
                <a:gd name="connsiteY25" fmla="*/ 91915 h 640791"/>
                <a:gd name="connsiteX26" fmla="*/ 380030 w 1491081"/>
                <a:gd name="connsiteY26" fmla="*/ 73212 h 640791"/>
                <a:gd name="connsiteX27" fmla="*/ 425424 w 1491081"/>
                <a:gd name="connsiteY27" fmla="*/ 109632 h 640791"/>
                <a:gd name="connsiteX28" fmla="*/ 502957 w 1491081"/>
                <a:gd name="connsiteY28" fmla="*/ 294513 h 640791"/>
                <a:gd name="connsiteX29" fmla="*/ 544486 w 1491081"/>
                <a:gd name="connsiteY29" fmla="*/ 394430 h 640791"/>
                <a:gd name="connsiteX30" fmla="*/ 550963 w 1491081"/>
                <a:gd name="connsiteY30" fmla="*/ 418242 h 640791"/>
                <a:gd name="connsiteX31" fmla="*/ 506101 w 1491081"/>
                <a:gd name="connsiteY31" fmla="*/ 472821 h 640791"/>
                <a:gd name="connsiteX32" fmla="*/ 441997 w 1491081"/>
                <a:gd name="connsiteY32" fmla="*/ 438912 h 640791"/>
                <a:gd name="connsiteX33" fmla="*/ 368464 w 1491081"/>
                <a:gd name="connsiteY33" fmla="*/ 263461 h 640791"/>
                <a:gd name="connsiteX34" fmla="*/ 321411 w 1491081"/>
                <a:gd name="connsiteY34" fmla="*/ 151066 h 640791"/>
                <a:gd name="connsiteX35" fmla="*/ 360178 w 1491081"/>
                <a:gd name="connsiteY35" fmla="*/ 74390 h 640791"/>
                <a:gd name="connsiteX36" fmla="*/ 380030 w 1491081"/>
                <a:gd name="connsiteY36" fmla="*/ 73212 h 640791"/>
                <a:gd name="connsiteX37" fmla="*/ 745559 w 1491081"/>
                <a:gd name="connsiteY37" fmla="*/ 0 h 640791"/>
                <a:gd name="connsiteX38" fmla="*/ 759275 w 1491081"/>
                <a:gd name="connsiteY38" fmla="*/ 0 h 640791"/>
                <a:gd name="connsiteX39" fmla="*/ 782040 w 1491081"/>
                <a:gd name="connsiteY39" fmla="*/ 9525 h 640791"/>
                <a:gd name="connsiteX40" fmla="*/ 807948 w 1491081"/>
                <a:gd name="connsiteY40" fmla="*/ 57245 h 640791"/>
                <a:gd name="connsiteX41" fmla="*/ 802614 w 1491081"/>
                <a:gd name="connsiteY41" fmla="*/ 281940 h 640791"/>
                <a:gd name="connsiteX42" fmla="*/ 800233 w 1491081"/>
                <a:gd name="connsiteY42" fmla="*/ 373190 h 640791"/>
                <a:gd name="connsiteX43" fmla="*/ 743750 w 1491081"/>
                <a:gd name="connsiteY43" fmla="*/ 427292 h 640791"/>
                <a:gd name="connsiteX44" fmla="*/ 688600 w 1491081"/>
                <a:gd name="connsiteY44" fmla="*/ 372047 h 640791"/>
                <a:gd name="connsiteX45" fmla="*/ 695077 w 1491081"/>
                <a:gd name="connsiteY45" fmla="*/ 121158 h 640791"/>
                <a:gd name="connsiteX46" fmla="*/ 697172 w 1491081"/>
                <a:gd name="connsiteY46" fmla="*/ 51626 h 640791"/>
                <a:gd name="connsiteX47" fmla="*/ 741654 w 1491081"/>
                <a:gd name="connsiteY47" fmla="*/ 2096 h 640791"/>
                <a:gd name="connsiteX48" fmla="*/ 745559 w 1491081"/>
                <a:gd name="connsiteY48" fmla="*/ 0 h 64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91081" h="640791">
                  <a:moveTo>
                    <a:pt x="1449433" y="324731"/>
                  </a:moveTo>
                  <a:cubicBezTo>
                    <a:pt x="1466840" y="329374"/>
                    <a:pt x="1481747" y="343281"/>
                    <a:pt x="1489176" y="365188"/>
                  </a:cubicBezTo>
                  <a:cubicBezTo>
                    <a:pt x="1489557" y="366236"/>
                    <a:pt x="1490414" y="367093"/>
                    <a:pt x="1491081" y="368045"/>
                  </a:cubicBezTo>
                  <a:cubicBezTo>
                    <a:pt x="1490985" y="375665"/>
                    <a:pt x="1490985" y="383285"/>
                    <a:pt x="1490985" y="390905"/>
                  </a:cubicBezTo>
                  <a:cubicBezTo>
                    <a:pt x="1485461" y="408146"/>
                    <a:pt x="1473459" y="420338"/>
                    <a:pt x="1460029" y="431958"/>
                  </a:cubicBezTo>
                  <a:cubicBezTo>
                    <a:pt x="1385544" y="495966"/>
                    <a:pt x="1311344" y="560450"/>
                    <a:pt x="1237049" y="624649"/>
                  </a:cubicBezTo>
                  <a:cubicBezTo>
                    <a:pt x="1210665" y="647414"/>
                    <a:pt x="1175613" y="645890"/>
                    <a:pt x="1154658" y="621410"/>
                  </a:cubicBezTo>
                  <a:cubicBezTo>
                    <a:pt x="1133512" y="596741"/>
                    <a:pt x="1137513" y="562451"/>
                    <a:pt x="1164087" y="539495"/>
                  </a:cubicBezTo>
                  <a:cubicBezTo>
                    <a:pt x="1240954" y="473011"/>
                    <a:pt x="1317916" y="406526"/>
                    <a:pt x="1394688" y="339851"/>
                  </a:cubicBezTo>
                  <a:cubicBezTo>
                    <a:pt x="1412119" y="324707"/>
                    <a:pt x="1432026" y="320087"/>
                    <a:pt x="1449433" y="324731"/>
                  </a:cubicBezTo>
                  <a:close/>
                  <a:moveTo>
                    <a:pt x="52043" y="292608"/>
                  </a:moveTo>
                  <a:cubicBezTo>
                    <a:pt x="70998" y="292322"/>
                    <a:pt x="83571" y="297275"/>
                    <a:pt x="93953" y="307086"/>
                  </a:cubicBezTo>
                  <a:cubicBezTo>
                    <a:pt x="170153" y="378809"/>
                    <a:pt x="246258" y="450532"/>
                    <a:pt x="322172" y="522541"/>
                  </a:cubicBezTo>
                  <a:cubicBezTo>
                    <a:pt x="346366" y="545496"/>
                    <a:pt x="347223" y="579882"/>
                    <a:pt x="325316" y="603123"/>
                  </a:cubicBezTo>
                  <a:cubicBezTo>
                    <a:pt x="304265" y="625411"/>
                    <a:pt x="269213" y="626364"/>
                    <a:pt x="245496" y="604075"/>
                  </a:cubicBezTo>
                  <a:cubicBezTo>
                    <a:pt x="169201" y="532447"/>
                    <a:pt x="93191" y="460533"/>
                    <a:pt x="17372" y="388524"/>
                  </a:cubicBezTo>
                  <a:cubicBezTo>
                    <a:pt x="-154" y="371856"/>
                    <a:pt x="-4440" y="348329"/>
                    <a:pt x="4609" y="326707"/>
                  </a:cubicBezTo>
                  <a:cubicBezTo>
                    <a:pt x="13372" y="305562"/>
                    <a:pt x="33184" y="292608"/>
                    <a:pt x="52043" y="292608"/>
                  </a:cubicBezTo>
                  <a:close/>
                  <a:moveTo>
                    <a:pt x="1141989" y="91915"/>
                  </a:moveTo>
                  <a:cubicBezTo>
                    <a:pt x="1166278" y="97916"/>
                    <a:pt x="1183232" y="120681"/>
                    <a:pt x="1184566" y="147446"/>
                  </a:cubicBezTo>
                  <a:cubicBezTo>
                    <a:pt x="1181899" y="156019"/>
                    <a:pt x="1180184" y="165067"/>
                    <a:pt x="1176374" y="173164"/>
                  </a:cubicBezTo>
                  <a:cubicBezTo>
                    <a:pt x="1132845" y="266032"/>
                    <a:pt x="1089030" y="358711"/>
                    <a:pt x="1045310" y="451389"/>
                  </a:cubicBezTo>
                  <a:cubicBezTo>
                    <a:pt x="1031118" y="481393"/>
                    <a:pt x="998828" y="493680"/>
                    <a:pt x="969968" y="480154"/>
                  </a:cubicBezTo>
                  <a:cubicBezTo>
                    <a:pt x="941488" y="466819"/>
                    <a:pt x="929582" y="434339"/>
                    <a:pt x="943393" y="405002"/>
                  </a:cubicBezTo>
                  <a:cubicBezTo>
                    <a:pt x="987589" y="310800"/>
                    <a:pt x="1032071" y="216788"/>
                    <a:pt x="1076552" y="122776"/>
                  </a:cubicBezTo>
                  <a:cubicBezTo>
                    <a:pt x="1088744" y="97154"/>
                    <a:pt x="1114843" y="85153"/>
                    <a:pt x="1141989" y="91915"/>
                  </a:cubicBezTo>
                  <a:close/>
                  <a:moveTo>
                    <a:pt x="380030" y="73212"/>
                  </a:moveTo>
                  <a:cubicBezTo>
                    <a:pt x="399420" y="75735"/>
                    <a:pt x="416708" y="88987"/>
                    <a:pt x="425424" y="109632"/>
                  </a:cubicBezTo>
                  <a:cubicBezTo>
                    <a:pt x="451332" y="171259"/>
                    <a:pt x="477145" y="232886"/>
                    <a:pt x="502957" y="294513"/>
                  </a:cubicBezTo>
                  <a:cubicBezTo>
                    <a:pt x="516864" y="327755"/>
                    <a:pt x="530961" y="360997"/>
                    <a:pt x="544486" y="394430"/>
                  </a:cubicBezTo>
                  <a:cubicBezTo>
                    <a:pt x="547630" y="401955"/>
                    <a:pt x="548868" y="410241"/>
                    <a:pt x="550963" y="418242"/>
                  </a:cubicBezTo>
                  <a:cubicBezTo>
                    <a:pt x="549439" y="445198"/>
                    <a:pt x="531342" y="467868"/>
                    <a:pt x="506101" y="472821"/>
                  </a:cubicBezTo>
                  <a:cubicBezTo>
                    <a:pt x="478668" y="478250"/>
                    <a:pt x="453141" y="465105"/>
                    <a:pt x="441997" y="438912"/>
                  </a:cubicBezTo>
                  <a:cubicBezTo>
                    <a:pt x="417232" y="380523"/>
                    <a:pt x="392943" y="321945"/>
                    <a:pt x="368464" y="263461"/>
                  </a:cubicBezTo>
                  <a:cubicBezTo>
                    <a:pt x="352748" y="226028"/>
                    <a:pt x="336746" y="188690"/>
                    <a:pt x="321411" y="151066"/>
                  </a:cubicBezTo>
                  <a:cubicBezTo>
                    <a:pt x="307885" y="117824"/>
                    <a:pt x="325792" y="82962"/>
                    <a:pt x="360178" y="74390"/>
                  </a:cubicBezTo>
                  <a:cubicBezTo>
                    <a:pt x="366869" y="72723"/>
                    <a:pt x="373566" y="72372"/>
                    <a:pt x="380030" y="73212"/>
                  </a:cubicBezTo>
                  <a:close/>
                  <a:moveTo>
                    <a:pt x="745559" y="0"/>
                  </a:moveTo>
                  <a:cubicBezTo>
                    <a:pt x="750131" y="0"/>
                    <a:pt x="754703" y="0"/>
                    <a:pt x="759275" y="0"/>
                  </a:cubicBezTo>
                  <a:cubicBezTo>
                    <a:pt x="766895" y="3143"/>
                    <a:pt x="775182" y="5239"/>
                    <a:pt x="782040" y="9525"/>
                  </a:cubicBezTo>
                  <a:cubicBezTo>
                    <a:pt x="799280" y="20479"/>
                    <a:pt x="808520" y="36290"/>
                    <a:pt x="807948" y="57245"/>
                  </a:cubicBezTo>
                  <a:cubicBezTo>
                    <a:pt x="806138" y="132112"/>
                    <a:pt x="804424" y="207074"/>
                    <a:pt x="802614" y="281940"/>
                  </a:cubicBezTo>
                  <a:cubicBezTo>
                    <a:pt x="801852" y="312325"/>
                    <a:pt x="801185" y="342805"/>
                    <a:pt x="800233" y="373190"/>
                  </a:cubicBezTo>
                  <a:cubicBezTo>
                    <a:pt x="799376" y="403574"/>
                    <a:pt x="774230" y="427577"/>
                    <a:pt x="743750" y="427292"/>
                  </a:cubicBezTo>
                  <a:cubicBezTo>
                    <a:pt x="713365" y="427006"/>
                    <a:pt x="687933" y="402431"/>
                    <a:pt x="688600" y="372047"/>
                  </a:cubicBezTo>
                  <a:cubicBezTo>
                    <a:pt x="690314" y="288417"/>
                    <a:pt x="692886" y="204788"/>
                    <a:pt x="695077" y="121158"/>
                  </a:cubicBezTo>
                  <a:cubicBezTo>
                    <a:pt x="695648" y="98012"/>
                    <a:pt x="695077" y="74676"/>
                    <a:pt x="697172" y="51626"/>
                  </a:cubicBezTo>
                  <a:cubicBezTo>
                    <a:pt x="699554" y="24670"/>
                    <a:pt x="715270" y="8573"/>
                    <a:pt x="741654" y="2096"/>
                  </a:cubicBezTo>
                  <a:cubicBezTo>
                    <a:pt x="743083" y="1715"/>
                    <a:pt x="744321" y="667"/>
                    <a:pt x="745559" y="0"/>
                  </a:cubicBezTo>
                  <a:close/>
                </a:path>
              </a:pathLst>
            </a:custGeom>
            <a:solidFill>
              <a:srgbClr val="9FC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B012722-1E0A-A5C3-A2B5-42A401AA5E8A}"/>
              </a:ext>
            </a:extLst>
          </p:cNvPr>
          <p:cNvGrpSpPr/>
          <p:nvPr/>
        </p:nvGrpSpPr>
        <p:grpSpPr>
          <a:xfrm>
            <a:off x="12369319" y="1501792"/>
            <a:ext cx="6846279" cy="12527075"/>
            <a:chOff x="816907" y="804033"/>
            <a:chExt cx="3196354" cy="5848573"/>
          </a:xfrm>
        </p:grpSpPr>
        <p:sp>
          <p:nvSpPr>
            <p:cNvPr id="52" name="四角形: 角を丸くする 23">
              <a:extLst>
                <a:ext uri="{FF2B5EF4-FFF2-40B4-BE49-F238E27FC236}">
                  <a16:creationId xmlns:a16="http://schemas.microsoft.com/office/drawing/2014/main" id="{69FBCF45-6739-6840-28D3-9C44F66D7036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3" name="フリーフォーム: 図形 24">
              <a:extLst>
                <a:ext uri="{FF2B5EF4-FFF2-40B4-BE49-F238E27FC236}">
                  <a16:creationId xmlns:a16="http://schemas.microsoft.com/office/drawing/2014/main" id="{952FF830-CA02-55A5-A4A7-170DD4450B0D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4" name="フリーフォーム: 図形 25">
              <a:extLst>
                <a:ext uri="{FF2B5EF4-FFF2-40B4-BE49-F238E27FC236}">
                  <a16:creationId xmlns:a16="http://schemas.microsoft.com/office/drawing/2014/main" id="{24E896CE-1AAB-F586-D782-A08FCEE15AEA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55" name="フリーフォーム: 図形 26">
              <a:extLst>
                <a:ext uri="{FF2B5EF4-FFF2-40B4-BE49-F238E27FC236}">
                  <a16:creationId xmlns:a16="http://schemas.microsoft.com/office/drawing/2014/main" id="{186027A1-E28F-C1B1-0145-158C8131FC34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pic>
        <p:nvPicPr>
          <p:cNvPr id="61" name="画面録画 60">
            <a:hlinkClick r:id="" action="ppaction://media"/>
            <a:extLst>
              <a:ext uri="{FF2B5EF4-FFF2-40B4-BE49-F238E27FC236}">
                <a16:creationId xmlns:a16="http://schemas.microsoft.com/office/drawing/2014/main" id="{38AD8C34-E68E-0FE8-8AE9-BE871E7E46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754.89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91814" y="3179366"/>
            <a:ext cx="5586569" cy="9148589"/>
          </a:xfrm>
          <a:prstGeom prst="rect">
            <a:avLst/>
          </a:prstGeom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40AF9608-29A3-3C45-7546-B81F9B1E014F}"/>
              </a:ext>
            </a:extLst>
          </p:cNvPr>
          <p:cNvGrpSpPr/>
          <p:nvPr/>
        </p:nvGrpSpPr>
        <p:grpSpPr>
          <a:xfrm>
            <a:off x="16255723" y="9653109"/>
            <a:ext cx="1300864" cy="1996869"/>
            <a:chOff x="6030024" y="4609677"/>
            <a:chExt cx="607341" cy="932287"/>
          </a:xfrm>
        </p:grpSpPr>
        <p:sp>
          <p:nvSpPr>
            <p:cNvPr id="63" name="フリーフォーム: 図形 479">
              <a:extLst>
                <a:ext uri="{FF2B5EF4-FFF2-40B4-BE49-F238E27FC236}">
                  <a16:creationId xmlns:a16="http://schemas.microsoft.com/office/drawing/2014/main" id="{72E8BB7F-DE29-2B65-A44D-83D0D033B933}"/>
                </a:ext>
              </a:extLst>
            </p:cNvPr>
            <p:cNvSpPr/>
            <p:nvPr/>
          </p:nvSpPr>
          <p:spPr>
            <a:xfrm>
              <a:off x="6111908" y="4726368"/>
              <a:ext cx="507905" cy="800267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64" name="フリーフォーム: 図形 480">
              <a:extLst>
                <a:ext uri="{FF2B5EF4-FFF2-40B4-BE49-F238E27FC236}">
                  <a16:creationId xmlns:a16="http://schemas.microsoft.com/office/drawing/2014/main" id="{138022C5-36EC-F9B1-C20F-40F9F3AC0DB4}"/>
                </a:ext>
              </a:extLst>
            </p:cNvPr>
            <p:cNvSpPr/>
            <p:nvPr/>
          </p:nvSpPr>
          <p:spPr>
            <a:xfrm>
              <a:off x="6101226" y="4713409"/>
              <a:ext cx="536139" cy="828555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72" name="フリーフォーム: 図形 57">
              <a:extLst>
                <a:ext uri="{FF2B5EF4-FFF2-40B4-BE49-F238E27FC236}">
                  <a16:creationId xmlns:a16="http://schemas.microsoft.com/office/drawing/2014/main" id="{3F650CA8-0C0D-E42C-5355-A961BA836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5860" y="4612672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  <p:sp>
          <p:nvSpPr>
            <p:cNvPr id="73" name="フリーフォーム: 図形 57">
              <a:extLst>
                <a:ext uri="{FF2B5EF4-FFF2-40B4-BE49-F238E27FC236}">
                  <a16:creationId xmlns:a16="http://schemas.microsoft.com/office/drawing/2014/main" id="{D6EEDD19-5BE3-7C0C-AF8B-4C3F4E922CC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30024" y="4609677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ED0B0358-C1C3-0E61-6A8E-2526A3CF89BF}"/>
              </a:ext>
            </a:extLst>
          </p:cNvPr>
          <p:cNvGrpSpPr/>
          <p:nvPr/>
        </p:nvGrpSpPr>
        <p:grpSpPr>
          <a:xfrm>
            <a:off x="20340419" y="5910435"/>
            <a:ext cx="1246119" cy="1889614"/>
            <a:chOff x="0" y="0"/>
            <a:chExt cx="1936241" cy="2934162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E2299185-5C1F-7D0C-555C-9A55A2F7148B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4BDE0D7F-2660-5E7A-6880-A2DD85445454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77" name="角丸四角形吹き出し 400">
            <a:extLst>
              <a:ext uri="{FF2B5EF4-FFF2-40B4-BE49-F238E27FC236}">
                <a16:creationId xmlns:a16="http://schemas.microsoft.com/office/drawing/2014/main" id="{6AE2B41C-C5A1-9871-CE55-817AF2981E15}"/>
              </a:ext>
            </a:extLst>
          </p:cNvPr>
          <p:cNvSpPr/>
          <p:nvPr/>
        </p:nvSpPr>
        <p:spPr>
          <a:xfrm>
            <a:off x="19380862" y="5065946"/>
            <a:ext cx="3238557" cy="693975"/>
          </a:xfrm>
          <a:prstGeom prst="wedgeRoundRectCallout">
            <a:avLst>
              <a:gd name="adj1" fmla="val -9834"/>
              <a:gd name="adj2" fmla="val 9941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左クリック＆ドラッグ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6438580-C516-9F98-4F02-FC788B77B1FE}"/>
              </a:ext>
            </a:extLst>
          </p:cNvPr>
          <p:cNvGrpSpPr/>
          <p:nvPr/>
        </p:nvGrpSpPr>
        <p:grpSpPr>
          <a:xfrm>
            <a:off x="20083119" y="2699567"/>
            <a:ext cx="1300864" cy="1996869"/>
            <a:chOff x="6030024" y="4609677"/>
            <a:chExt cx="607341" cy="932287"/>
          </a:xfrm>
        </p:grpSpPr>
        <p:sp>
          <p:nvSpPr>
            <p:cNvPr id="82" name="フリーフォーム: 図形 479">
              <a:extLst>
                <a:ext uri="{FF2B5EF4-FFF2-40B4-BE49-F238E27FC236}">
                  <a16:creationId xmlns:a16="http://schemas.microsoft.com/office/drawing/2014/main" id="{A88D4023-1C40-CFA5-F60F-FA6AB1BD4586}"/>
                </a:ext>
              </a:extLst>
            </p:cNvPr>
            <p:cNvSpPr/>
            <p:nvPr/>
          </p:nvSpPr>
          <p:spPr>
            <a:xfrm>
              <a:off x="6111908" y="4726368"/>
              <a:ext cx="507905" cy="800267"/>
            </a:xfrm>
            <a:custGeom>
              <a:avLst/>
              <a:gdLst>
                <a:gd name="connsiteX0" fmla="*/ 1195297 w 3335144"/>
                <a:gd name="connsiteY0" fmla="*/ 5254930 h 5254929"/>
                <a:gd name="connsiteX1" fmla="*/ 1195297 w 3335144"/>
                <a:gd name="connsiteY1" fmla="*/ 4613936 h 5254929"/>
                <a:gd name="connsiteX2" fmla="*/ 526281 w 3335144"/>
                <a:gd name="connsiteY2" fmla="*/ 3860854 h 5254929"/>
                <a:gd name="connsiteX3" fmla="*/ 0 w 3335144"/>
                <a:gd name="connsiteY3" fmla="*/ 2315287 h 5254929"/>
                <a:gd name="connsiteX4" fmla="*/ 126973 w 3335144"/>
                <a:gd name="connsiteY4" fmla="*/ 2069222 h 5254929"/>
                <a:gd name="connsiteX5" fmla="*/ 422951 w 3335144"/>
                <a:gd name="connsiteY5" fmla="*/ 2107751 h 5254929"/>
                <a:gd name="connsiteX6" fmla="*/ 934346 w 3335144"/>
                <a:gd name="connsiteY6" fmla="*/ 3127038 h 5254929"/>
                <a:gd name="connsiteX7" fmla="*/ 1074454 w 3335144"/>
                <a:gd name="connsiteY7" fmla="*/ 3053481 h 5254929"/>
                <a:gd name="connsiteX8" fmla="*/ 1074454 w 3335144"/>
                <a:gd name="connsiteY8" fmla="*/ 236432 h 5254929"/>
                <a:gd name="connsiteX9" fmla="*/ 1359924 w 3335144"/>
                <a:gd name="connsiteY9" fmla="*/ 0 h 5254929"/>
                <a:gd name="connsiteX10" fmla="*/ 1645395 w 3335144"/>
                <a:gd name="connsiteY10" fmla="*/ 313492 h 5254929"/>
                <a:gd name="connsiteX11" fmla="*/ 1645395 w 3335144"/>
                <a:gd name="connsiteY11" fmla="*/ 1835416 h 5254929"/>
                <a:gd name="connsiteX12" fmla="*/ 1930865 w 3335144"/>
                <a:gd name="connsiteY12" fmla="*/ 1625254 h 5254929"/>
                <a:gd name="connsiteX13" fmla="*/ 2216335 w 3335144"/>
                <a:gd name="connsiteY13" fmla="*/ 1954508 h 5254929"/>
                <a:gd name="connsiteX14" fmla="*/ 2501806 w 3335144"/>
                <a:gd name="connsiteY14" fmla="*/ 1793384 h 5254929"/>
                <a:gd name="connsiteX15" fmla="*/ 2787276 w 3335144"/>
                <a:gd name="connsiteY15" fmla="*/ 2122638 h 5254929"/>
                <a:gd name="connsiteX16" fmla="*/ 3072746 w 3335144"/>
                <a:gd name="connsiteY16" fmla="*/ 2041200 h 5254929"/>
                <a:gd name="connsiteX17" fmla="*/ 3325817 w 3335144"/>
                <a:gd name="connsiteY17" fmla="*/ 2370454 h 5254929"/>
                <a:gd name="connsiteX18" fmla="*/ 3169946 w 3335144"/>
                <a:gd name="connsiteY18" fmla="*/ 3920400 h 5254929"/>
                <a:gd name="connsiteX19" fmla="*/ 2683071 w 3335144"/>
                <a:gd name="connsiteY19" fmla="*/ 4568400 h 5254929"/>
                <a:gd name="connsiteX20" fmla="*/ 2683071 w 3335144"/>
                <a:gd name="connsiteY20" fmla="*/ 5254054 h 5254929"/>
                <a:gd name="connsiteX21" fmla="*/ 1195297 w 3335144"/>
                <a:gd name="connsiteY21" fmla="*/ 5254054 h 52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144" h="5254929">
                  <a:moveTo>
                    <a:pt x="1195297" y="5254930"/>
                  </a:moveTo>
                  <a:lnTo>
                    <a:pt x="1195297" y="4613936"/>
                  </a:lnTo>
                  <a:cubicBezTo>
                    <a:pt x="1195297" y="4613936"/>
                    <a:pt x="692660" y="4322335"/>
                    <a:pt x="526281" y="3860854"/>
                  </a:cubicBezTo>
                  <a:cubicBezTo>
                    <a:pt x="359903" y="3399373"/>
                    <a:pt x="0" y="2315287"/>
                    <a:pt x="0" y="2315287"/>
                  </a:cubicBezTo>
                  <a:cubicBezTo>
                    <a:pt x="0" y="2315287"/>
                    <a:pt x="0" y="2190065"/>
                    <a:pt x="126973" y="2069222"/>
                  </a:cubicBezTo>
                  <a:cubicBezTo>
                    <a:pt x="253946" y="1948378"/>
                    <a:pt x="422951" y="2107751"/>
                    <a:pt x="422951" y="2107751"/>
                  </a:cubicBezTo>
                  <a:lnTo>
                    <a:pt x="934346" y="3127038"/>
                  </a:lnTo>
                  <a:cubicBezTo>
                    <a:pt x="934346" y="3127038"/>
                    <a:pt x="1074454" y="3256638"/>
                    <a:pt x="1074454" y="3053481"/>
                  </a:cubicBezTo>
                  <a:cubicBezTo>
                    <a:pt x="1074454" y="2850324"/>
                    <a:pt x="1074454" y="236432"/>
                    <a:pt x="1074454" y="236432"/>
                  </a:cubicBezTo>
                  <a:cubicBezTo>
                    <a:pt x="1074454" y="236432"/>
                    <a:pt x="1094595" y="0"/>
                    <a:pt x="1359924" y="0"/>
                  </a:cubicBezTo>
                  <a:cubicBezTo>
                    <a:pt x="1625254" y="0"/>
                    <a:pt x="1645395" y="313492"/>
                    <a:pt x="1645395" y="313492"/>
                  </a:cubicBezTo>
                  <a:lnTo>
                    <a:pt x="1645395" y="1835416"/>
                  </a:lnTo>
                  <a:cubicBezTo>
                    <a:pt x="1645395" y="1835416"/>
                    <a:pt x="1756606" y="1625254"/>
                    <a:pt x="1930865" y="1625254"/>
                  </a:cubicBezTo>
                  <a:cubicBezTo>
                    <a:pt x="2105125" y="1625254"/>
                    <a:pt x="2216335" y="1786378"/>
                    <a:pt x="2216335" y="1954508"/>
                  </a:cubicBezTo>
                  <a:cubicBezTo>
                    <a:pt x="2216335" y="2122638"/>
                    <a:pt x="2185687" y="1793384"/>
                    <a:pt x="2501806" y="1793384"/>
                  </a:cubicBezTo>
                  <a:cubicBezTo>
                    <a:pt x="2817925" y="1793384"/>
                    <a:pt x="2787276" y="2122638"/>
                    <a:pt x="2787276" y="2122638"/>
                  </a:cubicBezTo>
                  <a:cubicBezTo>
                    <a:pt x="2787276" y="2122638"/>
                    <a:pt x="2980800" y="1949254"/>
                    <a:pt x="3072746" y="2041200"/>
                  </a:cubicBezTo>
                  <a:cubicBezTo>
                    <a:pt x="3164692" y="2133146"/>
                    <a:pt x="3325817" y="2091114"/>
                    <a:pt x="3325817" y="2370454"/>
                  </a:cubicBezTo>
                  <a:cubicBezTo>
                    <a:pt x="3325817" y="2649795"/>
                    <a:pt x="3392368" y="3556119"/>
                    <a:pt x="3169946" y="3920400"/>
                  </a:cubicBezTo>
                  <a:cubicBezTo>
                    <a:pt x="2947525" y="4284681"/>
                    <a:pt x="2683071" y="4568400"/>
                    <a:pt x="2683071" y="4568400"/>
                  </a:cubicBezTo>
                  <a:lnTo>
                    <a:pt x="2683071" y="5254054"/>
                  </a:lnTo>
                  <a:lnTo>
                    <a:pt x="1195297" y="5254054"/>
                  </a:lnTo>
                  <a:close/>
                </a:path>
              </a:pathLst>
            </a:custGeom>
            <a:solidFill>
              <a:srgbClr val="FFFFFF"/>
            </a:solidFill>
            <a:ln w="87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83" name="フリーフォーム: 図形 480">
              <a:extLst>
                <a:ext uri="{FF2B5EF4-FFF2-40B4-BE49-F238E27FC236}">
                  <a16:creationId xmlns:a16="http://schemas.microsoft.com/office/drawing/2014/main" id="{16729973-9714-D09F-4B1D-551FD03EDD03}"/>
                </a:ext>
              </a:extLst>
            </p:cNvPr>
            <p:cNvSpPr/>
            <p:nvPr/>
          </p:nvSpPr>
          <p:spPr>
            <a:xfrm>
              <a:off x="6101226" y="4713409"/>
              <a:ext cx="536139" cy="828555"/>
            </a:xfrm>
            <a:custGeom>
              <a:avLst/>
              <a:gdLst>
                <a:gd name="connsiteX0" fmla="*/ 777972 w 2525068"/>
                <a:gd name="connsiteY0" fmla="*/ 2317240 h 3975963"/>
                <a:gd name="connsiteX1" fmla="*/ 780543 w 2525068"/>
                <a:gd name="connsiteY1" fmla="*/ 2297523 h 3975963"/>
                <a:gd name="connsiteX2" fmla="*/ 780639 w 2525068"/>
                <a:gd name="connsiteY2" fmla="*/ 2198082 h 3975963"/>
                <a:gd name="connsiteX3" fmla="*/ 780639 w 2525068"/>
                <a:gd name="connsiteY3" fmla="*/ 282414 h 3975963"/>
                <a:gd name="connsiteX4" fmla="*/ 831407 w 2525068"/>
                <a:gd name="connsiteY4" fmla="*/ 107630 h 3975963"/>
                <a:gd name="connsiteX5" fmla="*/ 1068389 w 2525068"/>
                <a:gd name="connsiteY5" fmla="*/ 1236 h 3975963"/>
                <a:gd name="connsiteX6" fmla="*/ 1301942 w 2525068"/>
                <a:gd name="connsiteY6" fmla="*/ 242028 h 3975963"/>
                <a:gd name="connsiteX7" fmla="*/ 1304514 w 2525068"/>
                <a:gd name="connsiteY7" fmla="*/ 293273 h 3975963"/>
                <a:gd name="connsiteX8" fmla="*/ 1304609 w 2525068"/>
                <a:gd name="connsiteY8" fmla="*/ 1229390 h 3975963"/>
                <a:gd name="connsiteX9" fmla="*/ 1304609 w 2525068"/>
                <a:gd name="connsiteY9" fmla="*/ 1246344 h 3975963"/>
                <a:gd name="connsiteX10" fmla="*/ 1539781 w 2525068"/>
                <a:gd name="connsiteY10" fmla="*/ 1209863 h 3975963"/>
                <a:gd name="connsiteX11" fmla="*/ 1703325 w 2525068"/>
                <a:gd name="connsiteY11" fmla="*/ 1383695 h 3975963"/>
                <a:gd name="connsiteX12" fmla="*/ 1967168 w 2525068"/>
                <a:gd name="connsiteY12" fmla="*/ 1339308 h 3975963"/>
                <a:gd name="connsiteX13" fmla="*/ 2129474 w 2525068"/>
                <a:gd name="connsiteY13" fmla="*/ 1554954 h 3975963"/>
                <a:gd name="connsiteX14" fmla="*/ 2176527 w 2525068"/>
                <a:gd name="connsiteY14" fmla="*/ 1527522 h 3975963"/>
                <a:gd name="connsiteX15" fmla="*/ 2272825 w 2525068"/>
                <a:gd name="connsiteY15" fmla="*/ 1502757 h 3975963"/>
                <a:gd name="connsiteX16" fmla="*/ 2467802 w 2525068"/>
                <a:gd name="connsiteY16" fmla="*/ 1609437 h 3975963"/>
                <a:gd name="connsiteX17" fmla="*/ 2524285 w 2525068"/>
                <a:gd name="connsiteY17" fmla="*/ 1793079 h 3975963"/>
                <a:gd name="connsiteX18" fmla="*/ 2524190 w 2525068"/>
                <a:gd name="connsiteY18" fmla="*/ 2277711 h 3975963"/>
                <a:gd name="connsiteX19" fmla="*/ 2467612 w 2525068"/>
                <a:gd name="connsiteY19" fmla="*/ 2775583 h 3975963"/>
                <a:gd name="connsiteX20" fmla="*/ 2186910 w 2525068"/>
                <a:gd name="connsiteY20" fmla="*/ 3298506 h 3975963"/>
                <a:gd name="connsiteX21" fmla="*/ 2134713 w 2525068"/>
                <a:gd name="connsiteY21" fmla="*/ 3351369 h 3975963"/>
                <a:gd name="connsiteX22" fmla="*/ 2060322 w 2525068"/>
                <a:gd name="connsiteY22" fmla="*/ 3437856 h 3975963"/>
                <a:gd name="connsiteX23" fmla="*/ 2057560 w 2525068"/>
                <a:gd name="connsiteY23" fmla="*/ 3452906 h 3975963"/>
                <a:gd name="connsiteX24" fmla="*/ 2057465 w 2525068"/>
                <a:gd name="connsiteY24" fmla="*/ 3916964 h 3975963"/>
                <a:gd name="connsiteX25" fmla="*/ 2008602 w 2525068"/>
                <a:gd name="connsiteY25" fmla="*/ 3975543 h 3975963"/>
                <a:gd name="connsiteX26" fmla="*/ 1948975 w 2525068"/>
                <a:gd name="connsiteY26" fmla="*/ 3931061 h 3975963"/>
                <a:gd name="connsiteX27" fmla="*/ 1947737 w 2525068"/>
                <a:gd name="connsiteY27" fmla="*/ 3912868 h 3975963"/>
                <a:gd name="connsiteX28" fmla="*/ 1947451 w 2525068"/>
                <a:gd name="connsiteY28" fmla="*/ 3403090 h 3975963"/>
                <a:gd name="connsiteX29" fmla="*/ 1958119 w 2525068"/>
                <a:gd name="connsiteY29" fmla="*/ 3381278 h 3975963"/>
                <a:gd name="connsiteX30" fmla="*/ 1994028 w 2525068"/>
                <a:gd name="connsiteY30" fmla="*/ 3344988 h 3975963"/>
                <a:gd name="connsiteX31" fmla="*/ 2059370 w 2525068"/>
                <a:gd name="connsiteY31" fmla="*/ 3271931 h 3975963"/>
                <a:gd name="connsiteX32" fmla="*/ 2369790 w 2525068"/>
                <a:gd name="connsiteY32" fmla="*/ 2713004 h 3975963"/>
                <a:gd name="connsiteX33" fmla="*/ 2411509 w 2525068"/>
                <a:gd name="connsiteY33" fmla="*/ 2375819 h 3975963"/>
                <a:gd name="connsiteX34" fmla="*/ 2414748 w 2525068"/>
                <a:gd name="connsiteY34" fmla="*/ 2220561 h 3975963"/>
                <a:gd name="connsiteX35" fmla="*/ 2414748 w 2525068"/>
                <a:gd name="connsiteY35" fmla="*/ 1798794 h 3975963"/>
                <a:gd name="connsiteX36" fmla="*/ 2394555 w 2525068"/>
                <a:gd name="connsiteY36" fmla="*/ 1701258 h 3975963"/>
                <a:gd name="connsiteX37" fmla="*/ 2347025 w 2525068"/>
                <a:gd name="connsiteY37" fmla="*/ 1640774 h 3975963"/>
                <a:gd name="connsiteX38" fmla="*/ 2190625 w 2525068"/>
                <a:gd name="connsiteY38" fmla="*/ 1649538 h 3975963"/>
                <a:gd name="connsiteX39" fmla="*/ 2133951 w 2525068"/>
                <a:gd name="connsiteY39" fmla="*/ 1783649 h 3975963"/>
                <a:gd name="connsiteX40" fmla="*/ 2133284 w 2525068"/>
                <a:gd name="connsiteY40" fmla="*/ 1931097 h 3975963"/>
                <a:gd name="connsiteX41" fmla="*/ 2082992 w 2525068"/>
                <a:gd name="connsiteY41" fmla="*/ 1988723 h 3975963"/>
                <a:gd name="connsiteX42" fmla="*/ 2023842 w 2525068"/>
                <a:gd name="connsiteY42" fmla="*/ 1933954 h 3975963"/>
                <a:gd name="connsiteX43" fmla="*/ 2023937 w 2525068"/>
                <a:gd name="connsiteY43" fmla="*/ 1620772 h 3975963"/>
                <a:gd name="connsiteX44" fmla="*/ 2017079 w 2525068"/>
                <a:gd name="connsiteY44" fmla="*/ 1558574 h 3975963"/>
                <a:gd name="connsiteX45" fmla="*/ 1953357 w 2525068"/>
                <a:gd name="connsiteY45" fmla="*/ 1456275 h 3975963"/>
                <a:gd name="connsiteX46" fmla="*/ 1740282 w 2525068"/>
                <a:gd name="connsiteY46" fmla="*/ 1516187 h 3975963"/>
                <a:gd name="connsiteX47" fmla="*/ 1718851 w 2525068"/>
                <a:gd name="connsiteY47" fmla="*/ 1618010 h 3975963"/>
                <a:gd name="connsiteX48" fmla="*/ 1718756 w 2525068"/>
                <a:gd name="connsiteY48" fmla="*/ 1834037 h 3975963"/>
                <a:gd name="connsiteX49" fmla="*/ 1671988 w 2525068"/>
                <a:gd name="connsiteY49" fmla="*/ 1891187 h 3975963"/>
                <a:gd name="connsiteX50" fmla="*/ 1610457 w 2525068"/>
                <a:gd name="connsiteY50" fmla="*/ 1847848 h 3975963"/>
                <a:gd name="connsiteX51" fmla="*/ 1609028 w 2525068"/>
                <a:gd name="connsiteY51" fmla="*/ 1828512 h 3975963"/>
                <a:gd name="connsiteX52" fmla="*/ 1608933 w 2525068"/>
                <a:gd name="connsiteY52" fmla="*/ 1490184 h 3975963"/>
                <a:gd name="connsiteX53" fmla="*/ 1586073 w 2525068"/>
                <a:gd name="connsiteY53" fmla="*/ 1388743 h 3975963"/>
                <a:gd name="connsiteX54" fmla="*/ 1450056 w 2525068"/>
                <a:gd name="connsiteY54" fmla="*/ 1305971 h 3975963"/>
                <a:gd name="connsiteX55" fmla="*/ 1319754 w 2525068"/>
                <a:gd name="connsiteY55" fmla="*/ 1404840 h 3975963"/>
                <a:gd name="connsiteX56" fmla="*/ 1304133 w 2525068"/>
                <a:gd name="connsiteY56" fmla="*/ 1487327 h 3975963"/>
                <a:gd name="connsiteX57" fmla="*/ 1304037 w 2525068"/>
                <a:gd name="connsiteY57" fmla="*/ 1752503 h 3975963"/>
                <a:gd name="connsiteX58" fmla="*/ 1264604 w 2525068"/>
                <a:gd name="connsiteY58" fmla="*/ 1810986 h 3975963"/>
                <a:gd name="connsiteX59" fmla="*/ 1194500 w 2525068"/>
                <a:gd name="connsiteY59" fmla="*/ 1759647 h 3975963"/>
                <a:gd name="connsiteX60" fmla="*/ 1194500 w 2525068"/>
                <a:gd name="connsiteY60" fmla="*/ 1749359 h 3975963"/>
                <a:gd name="connsiteX61" fmla="*/ 1194595 w 2525068"/>
                <a:gd name="connsiteY61" fmla="*/ 294320 h 3975963"/>
                <a:gd name="connsiteX62" fmla="*/ 1177355 w 2525068"/>
                <a:gd name="connsiteY62" fmla="*/ 196118 h 3975963"/>
                <a:gd name="connsiteX63" fmla="*/ 1032194 w 2525068"/>
                <a:gd name="connsiteY63" fmla="*/ 109726 h 3975963"/>
                <a:gd name="connsiteX64" fmla="*/ 899320 w 2525068"/>
                <a:gd name="connsiteY64" fmla="*/ 216406 h 3975963"/>
                <a:gd name="connsiteX65" fmla="*/ 889890 w 2525068"/>
                <a:gd name="connsiteY65" fmla="*/ 286129 h 3975963"/>
                <a:gd name="connsiteX66" fmla="*/ 889414 w 2525068"/>
                <a:gd name="connsiteY66" fmla="*/ 2300095 h 3975963"/>
                <a:gd name="connsiteX67" fmla="*/ 839598 w 2525068"/>
                <a:gd name="connsiteY67" fmla="*/ 2410776 h 3975963"/>
                <a:gd name="connsiteX68" fmla="*/ 684722 w 2525068"/>
                <a:gd name="connsiteY68" fmla="*/ 2382201 h 3975963"/>
                <a:gd name="connsiteX69" fmla="*/ 583757 w 2525068"/>
                <a:gd name="connsiteY69" fmla="*/ 2189129 h 3975963"/>
                <a:gd name="connsiteX70" fmla="*/ 416307 w 2525068"/>
                <a:gd name="connsiteY70" fmla="*/ 1820511 h 3975963"/>
                <a:gd name="connsiteX71" fmla="*/ 344394 w 2525068"/>
                <a:gd name="connsiteY71" fmla="*/ 1673159 h 3975963"/>
                <a:gd name="connsiteX72" fmla="*/ 289625 w 2525068"/>
                <a:gd name="connsiteY72" fmla="*/ 1612390 h 3975963"/>
                <a:gd name="connsiteX73" fmla="*/ 200566 w 2525068"/>
                <a:gd name="connsiteY73" fmla="*/ 1608008 h 3975963"/>
                <a:gd name="connsiteX74" fmla="*/ 135701 w 2525068"/>
                <a:gd name="connsiteY74" fmla="*/ 1661730 h 3975963"/>
                <a:gd name="connsiteX75" fmla="*/ 109698 w 2525068"/>
                <a:gd name="connsiteY75" fmla="*/ 1743073 h 3975963"/>
                <a:gd name="connsiteX76" fmla="*/ 141416 w 2525068"/>
                <a:gd name="connsiteY76" fmla="*/ 1902617 h 3975963"/>
                <a:gd name="connsiteX77" fmla="*/ 287434 w 2525068"/>
                <a:gd name="connsiteY77" fmla="*/ 2319050 h 3975963"/>
                <a:gd name="connsiteX78" fmla="*/ 465742 w 2525068"/>
                <a:gd name="connsiteY78" fmla="*/ 2806349 h 3975963"/>
                <a:gd name="connsiteX79" fmla="*/ 520701 w 2525068"/>
                <a:gd name="connsiteY79" fmla="*/ 2959797 h 3975963"/>
                <a:gd name="connsiteX80" fmla="*/ 697771 w 2525068"/>
                <a:gd name="connsiteY80" fmla="*/ 3196683 h 3975963"/>
                <a:gd name="connsiteX81" fmla="*/ 971139 w 2525068"/>
                <a:gd name="connsiteY81" fmla="*/ 3415758 h 3975963"/>
                <a:gd name="connsiteX82" fmla="*/ 977806 w 2525068"/>
                <a:gd name="connsiteY82" fmla="*/ 3428522 h 3975963"/>
                <a:gd name="connsiteX83" fmla="*/ 977997 w 2525068"/>
                <a:gd name="connsiteY83" fmla="*/ 3917726 h 3975963"/>
                <a:gd name="connsiteX84" fmla="*/ 941230 w 2525068"/>
                <a:gd name="connsiteY84" fmla="*/ 3972685 h 3975963"/>
                <a:gd name="connsiteX85" fmla="*/ 881127 w 2525068"/>
                <a:gd name="connsiteY85" fmla="*/ 3956302 h 3975963"/>
                <a:gd name="connsiteX86" fmla="*/ 868173 w 2525068"/>
                <a:gd name="connsiteY86" fmla="*/ 3917154 h 3975963"/>
                <a:gd name="connsiteX87" fmla="*/ 868459 w 2525068"/>
                <a:gd name="connsiteY87" fmla="*/ 3491958 h 3975963"/>
                <a:gd name="connsiteX88" fmla="*/ 857601 w 2525068"/>
                <a:gd name="connsiteY88" fmla="*/ 3470432 h 3975963"/>
                <a:gd name="connsiteX89" fmla="*/ 600045 w 2525068"/>
                <a:gd name="connsiteY89" fmla="*/ 3255262 h 3975963"/>
                <a:gd name="connsiteX90" fmla="*/ 381065 w 2525068"/>
                <a:gd name="connsiteY90" fmla="*/ 2902456 h 3975963"/>
                <a:gd name="connsiteX91" fmla="*/ 237714 w 2525068"/>
                <a:gd name="connsiteY91" fmla="*/ 2500787 h 3975963"/>
                <a:gd name="connsiteX92" fmla="*/ 55310 w 2525068"/>
                <a:gd name="connsiteY92" fmla="*/ 1994342 h 3975963"/>
                <a:gd name="connsiteX93" fmla="*/ 4446 w 2525068"/>
                <a:gd name="connsiteY93" fmla="*/ 1798032 h 3975963"/>
                <a:gd name="connsiteX94" fmla="*/ 5208 w 2525068"/>
                <a:gd name="connsiteY94" fmla="*/ 1685637 h 3975963"/>
                <a:gd name="connsiteX95" fmla="*/ 48357 w 2525068"/>
                <a:gd name="connsiteY95" fmla="*/ 1594864 h 3975963"/>
                <a:gd name="connsiteX96" fmla="*/ 145702 w 2525068"/>
                <a:gd name="connsiteY96" fmla="*/ 1512758 h 3975963"/>
                <a:gd name="connsiteX97" fmla="*/ 369825 w 2525068"/>
                <a:gd name="connsiteY97" fmla="*/ 1536190 h 3975963"/>
                <a:gd name="connsiteX98" fmla="*/ 471362 w 2525068"/>
                <a:gd name="connsiteY98" fmla="*/ 1674112 h 3975963"/>
                <a:gd name="connsiteX99" fmla="*/ 549372 w 2525068"/>
                <a:gd name="connsiteY99" fmla="*/ 1854039 h 3975963"/>
                <a:gd name="connsiteX100" fmla="*/ 759588 w 2525068"/>
                <a:gd name="connsiteY100" fmla="*/ 2292094 h 3975963"/>
                <a:gd name="connsiteX101" fmla="*/ 773971 w 2525068"/>
                <a:gd name="connsiteY101" fmla="*/ 2317811 h 3975963"/>
                <a:gd name="connsiteX102" fmla="*/ 777972 w 2525068"/>
                <a:gd name="connsiteY102" fmla="*/ 2317240 h 39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525068" h="3975963">
                  <a:moveTo>
                    <a:pt x="777972" y="2317240"/>
                  </a:moveTo>
                  <a:cubicBezTo>
                    <a:pt x="778829" y="2310668"/>
                    <a:pt x="780448" y="2304095"/>
                    <a:pt x="780543" y="2297523"/>
                  </a:cubicBezTo>
                  <a:cubicBezTo>
                    <a:pt x="780829" y="2264376"/>
                    <a:pt x="780639" y="2231229"/>
                    <a:pt x="780639" y="2198082"/>
                  </a:cubicBezTo>
                  <a:cubicBezTo>
                    <a:pt x="780639" y="1559526"/>
                    <a:pt x="780639" y="920970"/>
                    <a:pt x="780639" y="282414"/>
                  </a:cubicBezTo>
                  <a:cubicBezTo>
                    <a:pt x="780639" y="219263"/>
                    <a:pt x="794450" y="159732"/>
                    <a:pt x="831407" y="107630"/>
                  </a:cubicBezTo>
                  <a:cubicBezTo>
                    <a:pt x="889319" y="26096"/>
                    <a:pt x="970567" y="-7051"/>
                    <a:pt x="1068389" y="1236"/>
                  </a:cubicBezTo>
                  <a:cubicBezTo>
                    <a:pt x="1198691" y="12285"/>
                    <a:pt x="1287940" y="110678"/>
                    <a:pt x="1301942" y="242028"/>
                  </a:cubicBezTo>
                  <a:cubicBezTo>
                    <a:pt x="1303752" y="258983"/>
                    <a:pt x="1304514" y="276223"/>
                    <a:pt x="1304514" y="293273"/>
                  </a:cubicBezTo>
                  <a:cubicBezTo>
                    <a:pt x="1304704" y="605312"/>
                    <a:pt x="1304609" y="917351"/>
                    <a:pt x="1304609" y="1229390"/>
                  </a:cubicBezTo>
                  <a:cubicBezTo>
                    <a:pt x="1304609" y="1234247"/>
                    <a:pt x="1304609" y="1239105"/>
                    <a:pt x="1304609" y="1246344"/>
                  </a:cubicBezTo>
                  <a:cubicBezTo>
                    <a:pt x="1378142" y="1195100"/>
                    <a:pt x="1456533" y="1181098"/>
                    <a:pt x="1539781" y="1209863"/>
                  </a:cubicBezTo>
                  <a:cubicBezTo>
                    <a:pt x="1623601" y="1238820"/>
                    <a:pt x="1674465" y="1300732"/>
                    <a:pt x="1703325" y="1383695"/>
                  </a:cubicBezTo>
                  <a:cubicBezTo>
                    <a:pt x="1783145" y="1318925"/>
                    <a:pt x="1871632" y="1300541"/>
                    <a:pt x="1967168" y="1339308"/>
                  </a:cubicBezTo>
                  <a:cubicBezTo>
                    <a:pt x="2062989" y="1378170"/>
                    <a:pt x="2109852" y="1456942"/>
                    <a:pt x="2129474" y="1554954"/>
                  </a:cubicBezTo>
                  <a:cubicBezTo>
                    <a:pt x="2145381" y="1545620"/>
                    <a:pt x="2160526" y="1535809"/>
                    <a:pt x="2176527" y="1527522"/>
                  </a:cubicBezTo>
                  <a:cubicBezTo>
                    <a:pt x="2206626" y="1511996"/>
                    <a:pt x="2239392" y="1501328"/>
                    <a:pt x="2272825" y="1502757"/>
                  </a:cubicBezTo>
                  <a:cubicBezTo>
                    <a:pt x="2354550" y="1506282"/>
                    <a:pt x="2419987" y="1542858"/>
                    <a:pt x="2467802" y="1609437"/>
                  </a:cubicBezTo>
                  <a:cubicBezTo>
                    <a:pt x="2507140" y="1664206"/>
                    <a:pt x="2523999" y="1726595"/>
                    <a:pt x="2524285" y="1793079"/>
                  </a:cubicBezTo>
                  <a:cubicBezTo>
                    <a:pt x="2525047" y="1954623"/>
                    <a:pt x="2525619" y="2116167"/>
                    <a:pt x="2524190" y="2277711"/>
                  </a:cubicBezTo>
                  <a:cubicBezTo>
                    <a:pt x="2522761" y="2445542"/>
                    <a:pt x="2508093" y="2612039"/>
                    <a:pt x="2467612" y="2775583"/>
                  </a:cubicBezTo>
                  <a:cubicBezTo>
                    <a:pt x="2418558" y="2973798"/>
                    <a:pt x="2328451" y="3150011"/>
                    <a:pt x="2186910" y="3298506"/>
                  </a:cubicBezTo>
                  <a:cubicBezTo>
                    <a:pt x="2169860" y="3316413"/>
                    <a:pt x="2151286" y="3332986"/>
                    <a:pt x="2134713" y="3351369"/>
                  </a:cubicBezTo>
                  <a:cubicBezTo>
                    <a:pt x="2109281" y="3379563"/>
                    <a:pt x="2084706" y="3408615"/>
                    <a:pt x="2060322" y="3437856"/>
                  </a:cubicBezTo>
                  <a:cubicBezTo>
                    <a:pt x="2057465" y="3441285"/>
                    <a:pt x="2057560" y="3447858"/>
                    <a:pt x="2057560" y="3452906"/>
                  </a:cubicBezTo>
                  <a:cubicBezTo>
                    <a:pt x="2057465" y="3607592"/>
                    <a:pt x="2057465" y="3762278"/>
                    <a:pt x="2057465" y="3916964"/>
                  </a:cubicBezTo>
                  <a:cubicBezTo>
                    <a:pt x="2057465" y="3949730"/>
                    <a:pt x="2038986" y="3971637"/>
                    <a:pt x="2008602" y="3975543"/>
                  </a:cubicBezTo>
                  <a:cubicBezTo>
                    <a:pt x="1980408" y="3979162"/>
                    <a:pt x="1953357" y="3959064"/>
                    <a:pt x="1948975" y="3931061"/>
                  </a:cubicBezTo>
                  <a:cubicBezTo>
                    <a:pt x="1948023" y="3925060"/>
                    <a:pt x="1947737" y="3918964"/>
                    <a:pt x="1947737" y="3912868"/>
                  </a:cubicBezTo>
                  <a:cubicBezTo>
                    <a:pt x="1947642" y="3742942"/>
                    <a:pt x="1947737" y="3573016"/>
                    <a:pt x="1947451" y="3403090"/>
                  </a:cubicBezTo>
                  <a:cubicBezTo>
                    <a:pt x="1947451" y="3393279"/>
                    <a:pt x="1950785" y="3387564"/>
                    <a:pt x="1958119" y="3381278"/>
                  </a:cubicBezTo>
                  <a:cubicBezTo>
                    <a:pt x="1971073" y="3370229"/>
                    <a:pt x="1982598" y="3357560"/>
                    <a:pt x="1994028" y="3344988"/>
                  </a:cubicBezTo>
                  <a:cubicBezTo>
                    <a:pt x="2015936" y="3320794"/>
                    <a:pt x="2035653" y="3294219"/>
                    <a:pt x="2059370" y="3271931"/>
                  </a:cubicBezTo>
                  <a:cubicBezTo>
                    <a:pt x="2222533" y="3118578"/>
                    <a:pt x="2322641" y="2930650"/>
                    <a:pt x="2369790" y="2713004"/>
                  </a:cubicBezTo>
                  <a:cubicBezTo>
                    <a:pt x="2393888" y="2601847"/>
                    <a:pt x="2407032" y="2489357"/>
                    <a:pt x="2411509" y="2375819"/>
                  </a:cubicBezTo>
                  <a:cubicBezTo>
                    <a:pt x="2413510" y="2324098"/>
                    <a:pt x="2414653" y="2272282"/>
                    <a:pt x="2414748" y="2220561"/>
                  </a:cubicBezTo>
                  <a:cubicBezTo>
                    <a:pt x="2415224" y="2079972"/>
                    <a:pt x="2415033" y="1939383"/>
                    <a:pt x="2414748" y="1798794"/>
                  </a:cubicBezTo>
                  <a:cubicBezTo>
                    <a:pt x="2414653" y="1764981"/>
                    <a:pt x="2409033" y="1732119"/>
                    <a:pt x="2394555" y="1701258"/>
                  </a:cubicBezTo>
                  <a:cubicBezTo>
                    <a:pt x="2383411" y="1677446"/>
                    <a:pt x="2368266" y="1656586"/>
                    <a:pt x="2347025" y="1640774"/>
                  </a:cubicBezTo>
                  <a:cubicBezTo>
                    <a:pt x="2293399" y="1601055"/>
                    <a:pt x="2240440" y="1604580"/>
                    <a:pt x="2190625" y="1649538"/>
                  </a:cubicBezTo>
                  <a:cubicBezTo>
                    <a:pt x="2151286" y="1685066"/>
                    <a:pt x="2135570" y="1732119"/>
                    <a:pt x="2133951" y="1783649"/>
                  </a:cubicBezTo>
                  <a:cubicBezTo>
                    <a:pt x="2132427" y="1832703"/>
                    <a:pt x="2133665" y="1881948"/>
                    <a:pt x="2133284" y="1931097"/>
                  </a:cubicBezTo>
                  <a:cubicBezTo>
                    <a:pt x="2133093" y="1962910"/>
                    <a:pt x="2112043" y="1986627"/>
                    <a:pt x="2082992" y="1988723"/>
                  </a:cubicBezTo>
                  <a:cubicBezTo>
                    <a:pt x="2049559" y="1991104"/>
                    <a:pt x="2023842" y="1967482"/>
                    <a:pt x="2023842" y="1933954"/>
                  </a:cubicBezTo>
                  <a:cubicBezTo>
                    <a:pt x="2023842" y="1829560"/>
                    <a:pt x="2024508" y="1725166"/>
                    <a:pt x="2023937" y="1620772"/>
                  </a:cubicBezTo>
                  <a:cubicBezTo>
                    <a:pt x="2023842" y="1600008"/>
                    <a:pt x="2021460" y="1578862"/>
                    <a:pt x="2017079" y="1558574"/>
                  </a:cubicBezTo>
                  <a:cubicBezTo>
                    <a:pt x="2008125" y="1517235"/>
                    <a:pt x="1988409" y="1481516"/>
                    <a:pt x="1953357" y="1456275"/>
                  </a:cubicBezTo>
                  <a:cubicBezTo>
                    <a:pt x="1880109" y="1403412"/>
                    <a:pt x="1781240" y="1431415"/>
                    <a:pt x="1740282" y="1516187"/>
                  </a:cubicBezTo>
                  <a:cubicBezTo>
                    <a:pt x="1724757" y="1548382"/>
                    <a:pt x="1718851" y="1582577"/>
                    <a:pt x="1718851" y="1618010"/>
                  </a:cubicBezTo>
                  <a:cubicBezTo>
                    <a:pt x="1718851" y="1690019"/>
                    <a:pt x="1718946" y="1762028"/>
                    <a:pt x="1718756" y="1834037"/>
                  </a:cubicBezTo>
                  <a:cubicBezTo>
                    <a:pt x="1718661" y="1864802"/>
                    <a:pt x="1700944" y="1886139"/>
                    <a:pt x="1671988" y="1891187"/>
                  </a:cubicBezTo>
                  <a:cubicBezTo>
                    <a:pt x="1643794" y="1896044"/>
                    <a:pt x="1615219" y="1876042"/>
                    <a:pt x="1610457" y="1847848"/>
                  </a:cubicBezTo>
                  <a:cubicBezTo>
                    <a:pt x="1609409" y="1841466"/>
                    <a:pt x="1609028" y="1834989"/>
                    <a:pt x="1609028" y="1828512"/>
                  </a:cubicBezTo>
                  <a:cubicBezTo>
                    <a:pt x="1608933" y="1715736"/>
                    <a:pt x="1609028" y="1602960"/>
                    <a:pt x="1608933" y="1490184"/>
                  </a:cubicBezTo>
                  <a:cubicBezTo>
                    <a:pt x="1608933" y="1454656"/>
                    <a:pt x="1602741" y="1420366"/>
                    <a:pt x="1586073" y="1388743"/>
                  </a:cubicBezTo>
                  <a:cubicBezTo>
                    <a:pt x="1557402" y="1334165"/>
                    <a:pt x="1512730" y="1303018"/>
                    <a:pt x="1450056" y="1305971"/>
                  </a:cubicBezTo>
                  <a:cubicBezTo>
                    <a:pt x="1385190" y="1308924"/>
                    <a:pt x="1343947" y="1346738"/>
                    <a:pt x="1319754" y="1404840"/>
                  </a:cubicBezTo>
                  <a:cubicBezTo>
                    <a:pt x="1308800" y="1431129"/>
                    <a:pt x="1304228" y="1458942"/>
                    <a:pt x="1304133" y="1487327"/>
                  </a:cubicBezTo>
                  <a:cubicBezTo>
                    <a:pt x="1303847" y="1575719"/>
                    <a:pt x="1304133" y="1664111"/>
                    <a:pt x="1304037" y="1752503"/>
                  </a:cubicBezTo>
                  <a:cubicBezTo>
                    <a:pt x="1304037" y="1783268"/>
                    <a:pt x="1290226" y="1803366"/>
                    <a:pt x="1264604" y="1810986"/>
                  </a:cubicBezTo>
                  <a:cubicBezTo>
                    <a:pt x="1230028" y="1821273"/>
                    <a:pt x="1195262" y="1795746"/>
                    <a:pt x="1194500" y="1759647"/>
                  </a:cubicBezTo>
                  <a:cubicBezTo>
                    <a:pt x="1194405" y="1756217"/>
                    <a:pt x="1194500" y="1752789"/>
                    <a:pt x="1194500" y="1749359"/>
                  </a:cubicBezTo>
                  <a:cubicBezTo>
                    <a:pt x="1194500" y="1264346"/>
                    <a:pt x="1194500" y="779333"/>
                    <a:pt x="1194595" y="294320"/>
                  </a:cubicBezTo>
                  <a:cubicBezTo>
                    <a:pt x="1194595" y="260507"/>
                    <a:pt x="1191261" y="227360"/>
                    <a:pt x="1177355" y="196118"/>
                  </a:cubicBezTo>
                  <a:cubicBezTo>
                    <a:pt x="1151256" y="137729"/>
                    <a:pt x="1096297" y="105249"/>
                    <a:pt x="1032194" y="109726"/>
                  </a:cubicBezTo>
                  <a:cubicBezTo>
                    <a:pt x="965900" y="114393"/>
                    <a:pt x="916751" y="152779"/>
                    <a:pt x="899320" y="216406"/>
                  </a:cubicBezTo>
                  <a:cubicBezTo>
                    <a:pt x="893224" y="238885"/>
                    <a:pt x="889890" y="262888"/>
                    <a:pt x="889890" y="286129"/>
                  </a:cubicBezTo>
                  <a:cubicBezTo>
                    <a:pt x="889414" y="957451"/>
                    <a:pt x="889509" y="1628773"/>
                    <a:pt x="889414" y="2300095"/>
                  </a:cubicBezTo>
                  <a:cubicBezTo>
                    <a:pt x="889414" y="2344196"/>
                    <a:pt x="874365" y="2382391"/>
                    <a:pt x="839598" y="2410776"/>
                  </a:cubicBezTo>
                  <a:cubicBezTo>
                    <a:pt x="786735" y="2453924"/>
                    <a:pt x="717678" y="2441827"/>
                    <a:pt x="684722" y="2382201"/>
                  </a:cubicBezTo>
                  <a:cubicBezTo>
                    <a:pt x="649575" y="2318669"/>
                    <a:pt x="614618" y="2254756"/>
                    <a:pt x="583757" y="2189129"/>
                  </a:cubicBezTo>
                  <a:cubicBezTo>
                    <a:pt x="526226" y="2067018"/>
                    <a:pt x="470695" y="1943955"/>
                    <a:pt x="416307" y="1820511"/>
                  </a:cubicBezTo>
                  <a:cubicBezTo>
                    <a:pt x="394209" y="1770410"/>
                    <a:pt x="375350" y="1718880"/>
                    <a:pt x="344394" y="1673159"/>
                  </a:cubicBezTo>
                  <a:cubicBezTo>
                    <a:pt x="328963" y="1650395"/>
                    <a:pt x="311913" y="1629059"/>
                    <a:pt x="289625" y="1612390"/>
                  </a:cubicBezTo>
                  <a:cubicBezTo>
                    <a:pt x="260859" y="1590864"/>
                    <a:pt x="230189" y="1587720"/>
                    <a:pt x="200566" y="1608008"/>
                  </a:cubicBezTo>
                  <a:cubicBezTo>
                    <a:pt x="177420" y="1623725"/>
                    <a:pt x="155703" y="1642013"/>
                    <a:pt x="135701" y="1661730"/>
                  </a:cubicBezTo>
                  <a:cubicBezTo>
                    <a:pt x="113508" y="1683637"/>
                    <a:pt x="108936" y="1712783"/>
                    <a:pt x="109698" y="1743073"/>
                  </a:cubicBezTo>
                  <a:cubicBezTo>
                    <a:pt x="111031" y="1798127"/>
                    <a:pt x="123890" y="1851182"/>
                    <a:pt x="141416" y="1902617"/>
                  </a:cubicBezTo>
                  <a:cubicBezTo>
                    <a:pt x="188850" y="2041872"/>
                    <a:pt x="237618" y="2180651"/>
                    <a:pt x="287434" y="2319050"/>
                  </a:cubicBezTo>
                  <a:cubicBezTo>
                    <a:pt x="346013" y="2481832"/>
                    <a:pt x="406401" y="2643852"/>
                    <a:pt x="465742" y="2806349"/>
                  </a:cubicBezTo>
                  <a:cubicBezTo>
                    <a:pt x="484411" y="2857403"/>
                    <a:pt x="499365" y="2909885"/>
                    <a:pt x="520701" y="2959797"/>
                  </a:cubicBezTo>
                  <a:cubicBezTo>
                    <a:pt x="560325" y="3052760"/>
                    <a:pt x="623190" y="3129056"/>
                    <a:pt x="697771" y="3196683"/>
                  </a:cubicBezTo>
                  <a:cubicBezTo>
                    <a:pt x="784544" y="3275265"/>
                    <a:pt x="873126" y="3351274"/>
                    <a:pt x="971139" y="3415758"/>
                  </a:cubicBezTo>
                  <a:cubicBezTo>
                    <a:pt x="974758" y="3418140"/>
                    <a:pt x="977806" y="3424140"/>
                    <a:pt x="977806" y="3428522"/>
                  </a:cubicBezTo>
                  <a:cubicBezTo>
                    <a:pt x="978187" y="3591590"/>
                    <a:pt x="978187" y="3754658"/>
                    <a:pt x="977997" y="3917726"/>
                  </a:cubicBezTo>
                  <a:cubicBezTo>
                    <a:pt x="977997" y="3944872"/>
                    <a:pt x="963995" y="3964875"/>
                    <a:pt x="941230" y="3972685"/>
                  </a:cubicBezTo>
                  <a:cubicBezTo>
                    <a:pt x="919608" y="3980210"/>
                    <a:pt x="896177" y="3973828"/>
                    <a:pt x="881127" y="3956302"/>
                  </a:cubicBezTo>
                  <a:cubicBezTo>
                    <a:pt x="871507" y="3945063"/>
                    <a:pt x="868173" y="3931823"/>
                    <a:pt x="868173" y="3917154"/>
                  </a:cubicBezTo>
                  <a:cubicBezTo>
                    <a:pt x="868269" y="3775422"/>
                    <a:pt x="868173" y="3633690"/>
                    <a:pt x="868459" y="3491958"/>
                  </a:cubicBezTo>
                  <a:cubicBezTo>
                    <a:pt x="868459" y="3482148"/>
                    <a:pt x="865792" y="3476242"/>
                    <a:pt x="857601" y="3470432"/>
                  </a:cubicBezTo>
                  <a:cubicBezTo>
                    <a:pt x="765970" y="3405662"/>
                    <a:pt x="681769" y="3331938"/>
                    <a:pt x="600045" y="3255262"/>
                  </a:cubicBezTo>
                  <a:cubicBezTo>
                    <a:pt x="495555" y="3157155"/>
                    <a:pt x="425737" y="3038568"/>
                    <a:pt x="381065" y="2902456"/>
                  </a:cubicBezTo>
                  <a:cubicBezTo>
                    <a:pt x="336774" y="2767392"/>
                    <a:pt x="285910" y="2634518"/>
                    <a:pt x="237714" y="2500787"/>
                  </a:cubicBezTo>
                  <a:cubicBezTo>
                    <a:pt x="176944" y="2332004"/>
                    <a:pt x="115413" y="2163411"/>
                    <a:pt x="55310" y="1994342"/>
                  </a:cubicBezTo>
                  <a:cubicBezTo>
                    <a:pt x="32640" y="1930525"/>
                    <a:pt x="13876" y="1865374"/>
                    <a:pt x="4446" y="1798032"/>
                  </a:cubicBezTo>
                  <a:cubicBezTo>
                    <a:pt x="-792" y="1760599"/>
                    <a:pt x="-2412" y="1723070"/>
                    <a:pt x="5208" y="1685637"/>
                  </a:cubicBezTo>
                  <a:cubicBezTo>
                    <a:pt x="12066" y="1651728"/>
                    <a:pt x="26259" y="1621439"/>
                    <a:pt x="48357" y="1594864"/>
                  </a:cubicBezTo>
                  <a:cubicBezTo>
                    <a:pt x="75979" y="1561812"/>
                    <a:pt x="108459" y="1534190"/>
                    <a:pt x="145702" y="1512758"/>
                  </a:cubicBezTo>
                  <a:cubicBezTo>
                    <a:pt x="221807" y="1468943"/>
                    <a:pt x="302388" y="1477802"/>
                    <a:pt x="369825" y="1536190"/>
                  </a:cubicBezTo>
                  <a:cubicBezTo>
                    <a:pt x="414117" y="1574481"/>
                    <a:pt x="446787" y="1621820"/>
                    <a:pt x="471362" y="1674112"/>
                  </a:cubicBezTo>
                  <a:cubicBezTo>
                    <a:pt x="499080" y="1733262"/>
                    <a:pt x="523083" y="1794222"/>
                    <a:pt x="549372" y="1854039"/>
                  </a:cubicBezTo>
                  <a:cubicBezTo>
                    <a:pt x="614523" y="2002439"/>
                    <a:pt x="682341" y="2149505"/>
                    <a:pt x="759588" y="2292094"/>
                  </a:cubicBezTo>
                  <a:cubicBezTo>
                    <a:pt x="764256" y="2300762"/>
                    <a:pt x="769209" y="2309239"/>
                    <a:pt x="773971" y="2317811"/>
                  </a:cubicBezTo>
                  <a:cubicBezTo>
                    <a:pt x="775686" y="2317431"/>
                    <a:pt x="776829" y="2317335"/>
                    <a:pt x="777972" y="231724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  <p:sp>
          <p:nvSpPr>
            <p:cNvPr id="84" name="フリーフォーム: 図形 57">
              <a:extLst>
                <a:ext uri="{FF2B5EF4-FFF2-40B4-BE49-F238E27FC236}">
                  <a16:creationId xmlns:a16="http://schemas.microsoft.com/office/drawing/2014/main" id="{313E2E2A-0212-2348-BAB7-130909618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5860" y="4612672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  <p:sp>
          <p:nvSpPr>
            <p:cNvPr id="85" name="フリーフォーム: 図形 57">
              <a:extLst>
                <a:ext uri="{FF2B5EF4-FFF2-40B4-BE49-F238E27FC236}">
                  <a16:creationId xmlns:a16="http://schemas.microsoft.com/office/drawing/2014/main" id="{EF17920F-A7F4-4CC4-79A3-24699B95A89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30024" y="4609677"/>
              <a:ext cx="253953" cy="96912"/>
            </a:xfrm>
            <a:custGeom>
              <a:avLst/>
              <a:gdLst>
                <a:gd name="connsiteX0" fmla="*/ 370225 w 595392"/>
                <a:gd name="connsiteY0" fmla="*/ 0 h 322358"/>
                <a:gd name="connsiteX1" fmla="*/ 595392 w 595392"/>
                <a:gd name="connsiteY1" fmla="*/ 161189 h 322358"/>
                <a:gd name="connsiteX2" fmla="*/ 370144 w 595392"/>
                <a:gd name="connsiteY2" fmla="*/ 322358 h 322358"/>
                <a:gd name="connsiteX3" fmla="*/ 370144 w 595392"/>
                <a:gd name="connsiteY3" fmla="*/ 243825 h 322358"/>
                <a:gd name="connsiteX4" fmla="*/ 0 w 595392"/>
                <a:gd name="connsiteY4" fmla="*/ 245078 h 322358"/>
                <a:gd name="connsiteX5" fmla="*/ 0 w 595392"/>
                <a:gd name="connsiteY5" fmla="*/ 73257 h 322358"/>
                <a:gd name="connsiteX6" fmla="*/ 3800 w 595392"/>
                <a:gd name="connsiteY6" fmla="*/ 73075 h 322358"/>
                <a:gd name="connsiteX7" fmla="*/ 70002 w 595392"/>
                <a:gd name="connsiteY7" fmla="*/ 72852 h 322358"/>
                <a:gd name="connsiteX8" fmla="*/ 141076 w 595392"/>
                <a:gd name="connsiteY8" fmla="*/ 72731 h 322358"/>
                <a:gd name="connsiteX9" fmla="*/ 176006 w 595392"/>
                <a:gd name="connsiteY9" fmla="*/ 72590 h 322358"/>
                <a:gd name="connsiteX10" fmla="*/ 282232 w 595392"/>
                <a:gd name="connsiteY10" fmla="*/ 72246 h 322358"/>
                <a:gd name="connsiteX11" fmla="*/ 316435 w 595392"/>
                <a:gd name="connsiteY11" fmla="*/ 72105 h 322358"/>
                <a:gd name="connsiteX12" fmla="*/ 368082 w 595392"/>
                <a:gd name="connsiteY12" fmla="*/ 71801 h 322358"/>
                <a:gd name="connsiteX13" fmla="*/ 370225 w 595392"/>
                <a:gd name="connsiteY13" fmla="*/ 71640 h 322358"/>
                <a:gd name="connsiteX14" fmla="*/ 370225 w 595392"/>
                <a:gd name="connsiteY14" fmla="*/ 0 h 3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392" h="322358">
                  <a:moveTo>
                    <a:pt x="370225" y="0"/>
                  </a:moveTo>
                  <a:cubicBezTo>
                    <a:pt x="445523" y="53892"/>
                    <a:pt x="520336" y="107459"/>
                    <a:pt x="595392" y="161189"/>
                  </a:cubicBezTo>
                  <a:cubicBezTo>
                    <a:pt x="520276" y="214919"/>
                    <a:pt x="445483" y="268446"/>
                    <a:pt x="370144" y="322358"/>
                  </a:cubicBezTo>
                  <a:cubicBezTo>
                    <a:pt x="370144" y="295857"/>
                    <a:pt x="370144" y="270023"/>
                    <a:pt x="370144" y="243825"/>
                  </a:cubicBezTo>
                  <a:cubicBezTo>
                    <a:pt x="246776" y="244250"/>
                    <a:pt x="123611" y="244654"/>
                    <a:pt x="0" y="245078"/>
                  </a:cubicBezTo>
                  <a:cubicBezTo>
                    <a:pt x="0" y="187811"/>
                    <a:pt x="0" y="130706"/>
                    <a:pt x="0" y="73257"/>
                  </a:cubicBezTo>
                  <a:cubicBezTo>
                    <a:pt x="970" y="73216"/>
                    <a:pt x="2385" y="73075"/>
                    <a:pt x="3800" y="73075"/>
                  </a:cubicBezTo>
                  <a:cubicBezTo>
                    <a:pt x="25874" y="72994"/>
                    <a:pt x="47928" y="72913"/>
                    <a:pt x="70002" y="72852"/>
                  </a:cubicBezTo>
                  <a:cubicBezTo>
                    <a:pt x="93693" y="72792"/>
                    <a:pt x="117385" y="72772"/>
                    <a:pt x="141076" y="72731"/>
                  </a:cubicBezTo>
                  <a:cubicBezTo>
                    <a:pt x="152719" y="72711"/>
                    <a:pt x="164363" y="72630"/>
                    <a:pt x="176006" y="72590"/>
                  </a:cubicBezTo>
                  <a:cubicBezTo>
                    <a:pt x="211421" y="72468"/>
                    <a:pt x="246817" y="72367"/>
                    <a:pt x="282232" y="72246"/>
                  </a:cubicBezTo>
                  <a:cubicBezTo>
                    <a:pt x="293633" y="72206"/>
                    <a:pt x="305034" y="72165"/>
                    <a:pt x="316435" y="72105"/>
                  </a:cubicBezTo>
                  <a:cubicBezTo>
                    <a:pt x="333657" y="72004"/>
                    <a:pt x="350860" y="71902"/>
                    <a:pt x="368082" y="71801"/>
                  </a:cubicBezTo>
                  <a:cubicBezTo>
                    <a:pt x="368709" y="71801"/>
                    <a:pt x="369336" y="71720"/>
                    <a:pt x="370225" y="71640"/>
                  </a:cubicBezTo>
                  <a:cubicBezTo>
                    <a:pt x="370225" y="47888"/>
                    <a:pt x="370225" y="24257"/>
                    <a:pt x="370225" y="0"/>
                  </a:cubicBezTo>
                  <a:close/>
                </a:path>
              </a:pathLst>
            </a:custGeom>
            <a:solidFill>
              <a:srgbClr val="86B22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6963"/>
            </a:p>
          </p:txBody>
        </p:sp>
      </p:grpSp>
      <p:sp>
        <p:nvSpPr>
          <p:cNvPr id="89" name="角丸四角形吹き出し 400">
            <a:extLst>
              <a:ext uri="{FF2B5EF4-FFF2-40B4-BE49-F238E27FC236}">
                <a16:creationId xmlns:a16="http://schemas.microsoft.com/office/drawing/2014/main" id="{7AB523F8-029A-8AA9-909A-4EA4CB6DCEE9}"/>
              </a:ext>
            </a:extLst>
          </p:cNvPr>
          <p:cNvSpPr/>
          <p:nvPr/>
        </p:nvSpPr>
        <p:spPr>
          <a:xfrm>
            <a:off x="19380862" y="1535562"/>
            <a:ext cx="3238557" cy="693975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F36CEE1-6812-7488-1693-4752982144D6}"/>
              </a:ext>
            </a:extLst>
          </p:cNvPr>
          <p:cNvGrpSpPr/>
          <p:nvPr/>
        </p:nvGrpSpPr>
        <p:grpSpPr>
          <a:xfrm>
            <a:off x="8978071" y="5910435"/>
            <a:ext cx="1246119" cy="1889614"/>
            <a:chOff x="0" y="0"/>
            <a:chExt cx="1936241" cy="2934162"/>
          </a:xfrm>
        </p:grpSpPr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197638CD-51C6-5440-6F68-CA037D6A815A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7246EC66-D357-4370-EBBD-9919DE159068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93" name="角丸四角形吹き出し 400">
            <a:extLst>
              <a:ext uri="{FF2B5EF4-FFF2-40B4-BE49-F238E27FC236}">
                <a16:creationId xmlns:a16="http://schemas.microsoft.com/office/drawing/2014/main" id="{0A2DF0DF-19DD-4AE9-A7F4-D38703563630}"/>
              </a:ext>
            </a:extLst>
          </p:cNvPr>
          <p:cNvSpPr/>
          <p:nvPr/>
        </p:nvSpPr>
        <p:spPr>
          <a:xfrm>
            <a:off x="8018513" y="5065946"/>
            <a:ext cx="3238557" cy="693975"/>
          </a:xfrm>
          <a:prstGeom prst="wedgeRoundRectCallout">
            <a:avLst>
              <a:gd name="adj1" fmla="val -10904"/>
              <a:gd name="adj2" fmla="val 9941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左クリック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99" name="角丸四角形吹き出し 400">
            <a:extLst>
              <a:ext uri="{FF2B5EF4-FFF2-40B4-BE49-F238E27FC236}">
                <a16:creationId xmlns:a16="http://schemas.microsoft.com/office/drawing/2014/main" id="{4DAE50CA-04BB-039C-3E4C-F6CD957E19CC}"/>
              </a:ext>
            </a:extLst>
          </p:cNvPr>
          <p:cNvSpPr/>
          <p:nvPr/>
        </p:nvSpPr>
        <p:spPr>
          <a:xfrm>
            <a:off x="8018513" y="1535562"/>
            <a:ext cx="3238557" cy="693975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本の指でタップ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AF25406-7E8E-DC44-FACD-F3F26BEF1E76}"/>
              </a:ext>
            </a:extLst>
          </p:cNvPr>
          <p:cNvSpPr/>
          <p:nvPr/>
        </p:nvSpPr>
        <p:spPr>
          <a:xfrm>
            <a:off x="9019254" y="6176398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F8B40457-94F0-E82E-ACED-3C157E5EF180}"/>
              </a:ext>
            </a:extLst>
          </p:cNvPr>
          <p:cNvSpPr/>
          <p:nvPr/>
        </p:nvSpPr>
        <p:spPr>
          <a:xfrm>
            <a:off x="20377054" y="6176398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0BCC9B5F-29F9-F894-FF2D-A7FDEB932515}"/>
              </a:ext>
            </a:extLst>
          </p:cNvPr>
          <p:cNvSpPr/>
          <p:nvPr/>
        </p:nvSpPr>
        <p:spPr>
          <a:xfrm>
            <a:off x="20624093" y="2969849"/>
            <a:ext cx="178347" cy="178347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307542C2-F6AB-FE1C-791F-4796E9EC8627}"/>
              </a:ext>
            </a:extLst>
          </p:cNvPr>
          <p:cNvSpPr/>
          <p:nvPr/>
        </p:nvSpPr>
        <p:spPr>
          <a:xfrm>
            <a:off x="9253884" y="2969849"/>
            <a:ext cx="178347" cy="178347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E94FB877-96A3-9720-1A93-CB705C4D9652}"/>
              </a:ext>
            </a:extLst>
          </p:cNvPr>
          <p:cNvGrpSpPr/>
          <p:nvPr/>
        </p:nvGrpSpPr>
        <p:grpSpPr>
          <a:xfrm>
            <a:off x="826361" y="15480242"/>
            <a:ext cx="6846279" cy="12527075"/>
            <a:chOff x="816907" y="804033"/>
            <a:chExt cx="3196354" cy="5848573"/>
          </a:xfrm>
        </p:grpSpPr>
        <p:sp>
          <p:nvSpPr>
            <p:cNvPr id="124" name="四角形: 角を丸くする 23">
              <a:extLst>
                <a:ext uri="{FF2B5EF4-FFF2-40B4-BE49-F238E27FC236}">
                  <a16:creationId xmlns:a16="http://schemas.microsoft.com/office/drawing/2014/main" id="{36495A7C-0000-4B02-246B-E1449010B9C7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5" name="フリーフォーム: 図形 24">
              <a:extLst>
                <a:ext uri="{FF2B5EF4-FFF2-40B4-BE49-F238E27FC236}">
                  <a16:creationId xmlns:a16="http://schemas.microsoft.com/office/drawing/2014/main" id="{D22F6024-B7C5-D577-1E48-D955E5D643D3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6" name="フリーフォーム: 図形 25">
              <a:extLst>
                <a:ext uri="{FF2B5EF4-FFF2-40B4-BE49-F238E27FC236}">
                  <a16:creationId xmlns:a16="http://schemas.microsoft.com/office/drawing/2014/main" id="{A058FABE-49C9-802B-51F9-FDCA2D6A2AF3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27" name="フリーフォーム: 図形 26">
              <a:extLst>
                <a:ext uri="{FF2B5EF4-FFF2-40B4-BE49-F238E27FC236}">
                  <a16:creationId xmlns:a16="http://schemas.microsoft.com/office/drawing/2014/main" id="{D8287C4B-5E03-A16A-D0FB-07D86FA8F85A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B939F5B-9769-36FC-2A8B-62E8E3DF10CB}"/>
              </a:ext>
            </a:extLst>
          </p:cNvPr>
          <p:cNvGrpSpPr/>
          <p:nvPr/>
        </p:nvGrpSpPr>
        <p:grpSpPr>
          <a:xfrm>
            <a:off x="12197211" y="15480242"/>
            <a:ext cx="6846279" cy="12527075"/>
            <a:chOff x="816907" y="804033"/>
            <a:chExt cx="3196354" cy="5848573"/>
          </a:xfrm>
        </p:grpSpPr>
        <p:sp>
          <p:nvSpPr>
            <p:cNvPr id="130" name="四角形: 角を丸くする 23">
              <a:extLst>
                <a:ext uri="{FF2B5EF4-FFF2-40B4-BE49-F238E27FC236}">
                  <a16:creationId xmlns:a16="http://schemas.microsoft.com/office/drawing/2014/main" id="{B5B866D9-7CC9-68BC-55F8-A1957D6BE003}"/>
                </a:ext>
              </a:extLst>
            </p:cNvPr>
            <p:cNvSpPr/>
            <p:nvPr/>
          </p:nvSpPr>
          <p:spPr>
            <a:xfrm>
              <a:off x="837380" y="848754"/>
              <a:ext cx="3155409" cy="5759132"/>
            </a:xfrm>
            <a:prstGeom prst="roundRect">
              <a:avLst/>
            </a:prstGeom>
            <a:solidFill>
              <a:sysClr val="window" lastClr="FFFFFF"/>
            </a:solidFill>
            <a:ln w="1270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212286" tIns="106142" rIns="212286" bIns="1061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339885"/>
              <a:endParaRPr lang="ja-JP" altLang="en-US" sz="4179" kern="0">
                <a:solidFill>
                  <a:prstClr val="white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2" name="フリーフォーム: 図形 24">
              <a:extLst>
                <a:ext uri="{FF2B5EF4-FFF2-40B4-BE49-F238E27FC236}">
                  <a16:creationId xmlns:a16="http://schemas.microsoft.com/office/drawing/2014/main" id="{76849894-B3A6-E097-831D-136159503591}"/>
                </a:ext>
              </a:extLst>
            </p:cNvPr>
            <p:cNvSpPr/>
            <p:nvPr/>
          </p:nvSpPr>
          <p:spPr>
            <a:xfrm>
              <a:off x="816907" y="804033"/>
              <a:ext cx="3196353" cy="5848573"/>
            </a:xfrm>
            <a:custGeom>
              <a:avLst/>
              <a:gdLst>
                <a:gd name="connsiteX0" fmla="*/ 268129 w 2677763"/>
                <a:gd name="connsiteY0" fmla="*/ 688402 h 4899691"/>
                <a:gd name="connsiteX1" fmla="*/ 268129 w 2677763"/>
                <a:gd name="connsiteY1" fmla="*/ 4210271 h 4899691"/>
                <a:gd name="connsiteX2" fmla="*/ 2408587 w 2677763"/>
                <a:gd name="connsiteY2" fmla="*/ 4210271 h 4899691"/>
                <a:gd name="connsiteX3" fmla="*/ 2408587 w 2677763"/>
                <a:gd name="connsiteY3" fmla="*/ 688402 h 4899691"/>
                <a:gd name="connsiteX4" fmla="*/ 268129 w 2677763"/>
                <a:gd name="connsiteY4" fmla="*/ 688402 h 4899691"/>
                <a:gd name="connsiteX5" fmla="*/ 241936 w 2677763"/>
                <a:gd name="connsiteY5" fmla="*/ 593819 h 4899691"/>
                <a:gd name="connsiteX6" fmla="*/ 2437162 w 2677763"/>
                <a:gd name="connsiteY6" fmla="*/ 593819 h 4899691"/>
                <a:gd name="connsiteX7" fmla="*/ 2502790 w 2677763"/>
                <a:gd name="connsiteY7" fmla="*/ 659351 h 4899691"/>
                <a:gd name="connsiteX8" fmla="*/ 2502790 w 2677763"/>
                <a:gd name="connsiteY8" fmla="*/ 2449861 h 4899691"/>
                <a:gd name="connsiteX9" fmla="*/ 2502790 w 2677763"/>
                <a:gd name="connsiteY9" fmla="*/ 4235703 h 4899691"/>
                <a:gd name="connsiteX10" fmla="*/ 2433543 w 2677763"/>
                <a:gd name="connsiteY10" fmla="*/ 4304378 h 4899691"/>
                <a:gd name="connsiteX11" fmla="*/ 242888 w 2677763"/>
                <a:gd name="connsiteY11" fmla="*/ 4304378 h 4899691"/>
                <a:gd name="connsiteX12" fmla="*/ 173546 w 2677763"/>
                <a:gd name="connsiteY12" fmla="*/ 4235703 h 4899691"/>
                <a:gd name="connsiteX13" fmla="*/ 173546 w 2677763"/>
                <a:gd name="connsiteY13" fmla="*/ 661732 h 4899691"/>
                <a:gd name="connsiteX14" fmla="*/ 241936 w 2677763"/>
                <a:gd name="connsiteY14" fmla="*/ 593819 h 4899691"/>
                <a:gd name="connsiteX15" fmla="*/ 2211038 w 2677763"/>
                <a:gd name="connsiteY15" fmla="*/ 93280 h 4899691"/>
                <a:gd name="connsiteX16" fmla="*/ 460724 w 2677763"/>
                <a:gd name="connsiteY16" fmla="*/ 93471 h 4899691"/>
                <a:gd name="connsiteX17" fmla="*/ 397669 w 2677763"/>
                <a:gd name="connsiteY17" fmla="*/ 101186 h 4899691"/>
                <a:gd name="connsiteX18" fmla="*/ 92107 w 2677763"/>
                <a:gd name="connsiteY18" fmla="*/ 488949 h 4899691"/>
                <a:gd name="connsiteX19" fmla="*/ 93155 w 2677763"/>
                <a:gd name="connsiteY19" fmla="*/ 4410106 h 4899691"/>
                <a:gd name="connsiteX20" fmla="*/ 97822 w 2677763"/>
                <a:gd name="connsiteY20" fmla="*/ 4480400 h 4899691"/>
                <a:gd name="connsiteX21" fmla="*/ 461105 w 2677763"/>
                <a:gd name="connsiteY21" fmla="*/ 4804917 h 4899691"/>
                <a:gd name="connsiteX22" fmla="*/ 2215896 w 2677763"/>
                <a:gd name="connsiteY22" fmla="*/ 4804345 h 4899691"/>
                <a:gd name="connsiteX23" fmla="*/ 2324862 w 2677763"/>
                <a:gd name="connsiteY23" fmla="*/ 4784343 h 4899691"/>
                <a:gd name="connsiteX24" fmla="*/ 2584133 w 2677763"/>
                <a:gd name="connsiteY24" fmla="*/ 4411915 h 4899691"/>
                <a:gd name="connsiteX25" fmla="*/ 2583466 w 2677763"/>
                <a:gd name="connsiteY25" fmla="*/ 2450146 h 4899691"/>
                <a:gd name="connsiteX26" fmla="*/ 2583275 w 2677763"/>
                <a:gd name="connsiteY26" fmla="*/ 490663 h 4899691"/>
                <a:gd name="connsiteX27" fmla="*/ 2578703 w 2677763"/>
                <a:gd name="connsiteY27" fmla="*/ 417988 h 4899691"/>
                <a:gd name="connsiteX28" fmla="*/ 2211038 w 2677763"/>
                <a:gd name="connsiteY28" fmla="*/ 93280 h 4899691"/>
                <a:gd name="connsiteX29" fmla="*/ 496538 w 2677763"/>
                <a:gd name="connsiteY29" fmla="*/ 30 h 4899691"/>
                <a:gd name="connsiteX30" fmla="*/ 2171605 w 2677763"/>
                <a:gd name="connsiteY30" fmla="*/ 411 h 4899691"/>
                <a:gd name="connsiteX31" fmla="*/ 2275999 w 2677763"/>
                <a:gd name="connsiteY31" fmla="*/ 8412 h 4899691"/>
                <a:gd name="connsiteX32" fmla="*/ 2668238 w 2677763"/>
                <a:gd name="connsiteY32" fmla="*/ 399509 h 4899691"/>
                <a:gd name="connsiteX33" fmla="*/ 2677763 w 2677763"/>
                <a:gd name="connsiteY33" fmla="*/ 459802 h 4899691"/>
                <a:gd name="connsiteX34" fmla="*/ 2677763 w 2677763"/>
                <a:gd name="connsiteY34" fmla="*/ 4438300 h 4899691"/>
                <a:gd name="connsiteX35" fmla="*/ 2673001 w 2677763"/>
                <a:gd name="connsiteY35" fmla="*/ 4460303 h 4899691"/>
                <a:gd name="connsiteX36" fmla="*/ 2325815 w 2677763"/>
                <a:gd name="connsiteY36" fmla="*/ 4879498 h 4899691"/>
                <a:gd name="connsiteX37" fmla="*/ 2216753 w 2677763"/>
                <a:gd name="connsiteY37" fmla="*/ 4899691 h 4899691"/>
                <a:gd name="connsiteX38" fmla="*/ 459486 w 2677763"/>
                <a:gd name="connsiteY38" fmla="*/ 4899691 h 4899691"/>
                <a:gd name="connsiteX39" fmla="*/ 435197 w 2677763"/>
                <a:gd name="connsiteY39" fmla="*/ 4894738 h 4899691"/>
                <a:gd name="connsiteX40" fmla="*/ 133922 w 2677763"/>
                <a:gd name="connsiteY40" fmla="*/ 4750529 h 4899691"/>
                <a:gd name="connsiteX41" fmla="*/ 0 w 2677763"/>
                <a:gd name="connsiteY41" fmla="*/ 4399914 h 4899691"/>
                <a:gd name="connsiteX42" fmla="*/ 190 w 2677763"/>
                <a:gd name="connsiteY42" fmla="*/ 579055 h 4899691"/>
                <a:gd name="connsiteX43" fmla="*/ 3905 w 2677763"/>
                <a:gd name="connsiteY43" fmla="*/ 439990 h 4899691"/>
                <a:gd name="connsiteX44" fmla="*/ 146590 w 2677763"/>
                <a:gd name="connsiteY44" fmla="*/ 135381 h 4899691"/>
                <a:gd name="connsiteX45" fmla="*/ 496538 w 2677763"/>
                <a:gd name="connsiteY45" fmla="*/ 30 h 48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7763" h="4899691">
                  <a:moveTo>
                    <a:pt x="268129" y="688402"/>
                  </a:moveTo>
                  <a:cubicBezTo>
                    <a:pt x="268129" y="1863311"/>
                    <a:pt x="268129" y="3036505"/>
                    <a:pt x="268129" y="4210271"/>
                  </a:cubicBezTo>
                  <a:cubicBezTo>
                    <a:pt x="982314" y="4210271"/>
                    <a:pt x="1694689" y="4210271"/>
                    <a:pt x="2408587" y="4210271"/>
                  </a:cubicBezTo>
                  <a:cubicBezTo>
                    <a:pt x="2408587" y="3034696"/>
                    <a:pt x="2408587" y="1861978"/>
                    <a:pt x="2408587" y="688402"/>
                  </a:cubicBezTo>
                  <a:cubicBezTo>
                    <a:pt x="1694212" y="688402"/>
                    <a:pt x="981361" y="688402"/>
                    <a:pt x="268129" y="688402"/>
                  </a:cubicBezTo>
                  <a:close/>
                  <a:moveTo>
                    <a:pt x="241936" y="593819"/>
                  </a:moveTo>
                  <a:cubicBezTo>
                    <a:pt x="973646" y="593819"/>
                    <a:pt x="1705452" y="593819"/>
                    <a:pt x="2437162" y="593819"/>
                  </a:cubicBezTo>
                  <a:cubicBezTo>
                    <a:pt x="2486311" y="593819"/>
                    <a:pt x="2502790" y="610297"/>
                    <a:pt x="2502790" y="659351"/>
                  </a:cubicBezTo>
                  <a:cubicBezTo>
                    <a:pt x="2502790" y="1256188"/>
                    <a:pt x="2502790" y="1853024"/>
                    <a:pt x="2502790" y="2449861"/>
                  </a:cubicBezTo>
                  <a:cubicBezTo>
                    <a:pt x="2502790" y="3045173"/>
                    <a:pt x="2502790" y="3640390"/>
                    <a:pt x="2502790" y="4235703"/>
                  </a:cubicBezTo>
                  <a:cubicBezTo>
                    <a:pt x="2502790" y="4289614"/>
                    <a:pt x="2487835" y="4304378"/>
                    <a:pt x="2433543" y="4304378"/>
                  </a:cubicBezTo>
                  <a:cubicBezTo>
                    <a:pt x="1703356" y="4304378"/>
                    <a:pt x="973075" y="4304378"/>
                    <a:pt x="242888" y="4304378"/>
                  </a:cubicBezTo>
                  <a:cubicBezTo>
                    <a:pt x="188595" y="4304378"/>
                    <a:pt x="173546" y="4289424"/>
                    <a:pt x="173546" y="4235703"/>
                  </a:cubicBezTo>
                  <a:cubicBezTo>
                    <a:pt x="173546" y="3044411"/>
                    <a:pt x="173546" y="1853024"/>
                    <a:pt x="173546" y="661732"/>
                  </a:cubicBezTo>
                  <a:cubicBezTo>
                    <a:pt x="173546" y="609821"/>
                    <a:pt x="189643" y="593819"/>
                    <a:pt x="241936" y="593819"/>
                  </a:cubicBezTo>
                  <a:close/>
                  <a:moveTo>
                    <a:pt x="2211038" y="93280"/>
                  </a:moveTo>
                  <a:cubicBezTo>
                    <a:pt x="1627632" y="92518"/>
                    <a:pt x="1044131" y="92994"/>
                    <a:pt x="460724" y="93471"/>
                  </a:cubicBezTo>
                  <a:cubicBezTo>
                    <a:pt x="439674" y="93471"/>
                    <a:pt x="418338" y="96900"/>
                    <a:pt x="397669" y="101186"/>
                  </a:cubicBezTo>
                  <a:cubicBezTo>
                    <a:pt x="220980" y="137571"/>
                    <a:pt x="91821" y="298449"/>
                    <a:pt x="92107" y="488949"/>
                  </a:cubicBezTo>
                  <a:cubicBezTo>
                    <a:pt x="93726" y="1795969"/>
                    <a:pt x="92964" y="3103085"/>
                    <a:pt x="93155" y="4410106"/>
                  </a:cubicBezTo>
                  <a:cubicBezTo>
                    <a:pt x="93155" y="4433537"/>
                    <a:pt x="94869" y="4457159"/>
                    <a:pt x="97822" y="4480400"/>
                  </a:cubicBezTo>
                  <a:cubicBezTo>
                    <a:pt x="120110" y="4656327"/>
                    <a:pt x="284321" y="4804631"/>
                    <a:pt x="461105" y="4804917"/>
                  </a:cubicBezTo>
                  <a:cubicBezTo>
                    <a:pt x="1046036" y="4805774"/>
                    <a:pt x="1630966" y="4805584"/>
                    <a:pt x="2215896" y="4804345"/>
                  </a:cubicBezTo>
                  <a:cubicBezTo>
                    <a:pt x="2252282" y="4804250"/>
                    <a:pt x="2290096" y="4795868"/>
                    <a:pt x="2324862" y="4784343"/>
                  </a:cubicBezTo>
                  <a:cubicBezTo>
                    <a:pt x="2476119" y="4734146"/>
                    <a:pt x="2584704" y="4585747"/>
                    <a:pt x="2584133" y="4411915"/>
                  </a:cubicBezTo>
                  <a:cubicBezTo>
                    <a:pt x="2582323" y="3757929"/>
                    <a:pt x="2583466" y="3104038"/>
                    <a:pt x="2583466" y="2450146"/>
                  </a:cubicBezTo>
                  <a:cubicBezTo>
                    <a:pt x="2583466" y="1797017"/>
                    <a:pt x="2583561" y="1143888"/>
                    <a:pt x="2583275" y="490663"/>
                  </a:cubicBezTo>
                  <a:cubicBezTo>
                    <a:pt x="2583275" y="466470"/>
                    <a:pt x="2581942" y="441991"/>
                    <a:pt x="2578703" y="417988"/>
                  </a:cubicBezTo>
                  <a:cubicBezTo>
                    <a:pt x="2554319" y="238251"/>
                    <a:pt x="2392394" y="93566"/>
                    <a:pt x="2211038" y="93280"/>
                  </a:cubicBezTo>
                  <a:close/>
                  <a:moveTo>
                    <a:pt x="496538" y="30"/>
                  </a:moveTo>
                  <a:cubicBezTo>
                    <a:pt x="1054894" y="30"/>
                    <a:pt x="1613249" y="-160"/>
                    <a:pt x="2171605" y="411"/>
                  </a:cubicBezTo>
                  <a:cubicBezTo>
                    <a:pt x="2206371" y="411"/>
                    <a:pt x="2241518" y="3364"/>
                    <a:pt x="2275999" y="8412"/>
                  </a:cubicBezTo>
                  <a:cubicBezTo>
                    <a:pt x="2474976" y="37368"/>
                    <a:pt x="2637473" y="199960"/>
                    <a:pt x="2668238" y="399509"/>
                  </a:cubicBezTo>
                  <a:cubicBezTo>
                    <a:pt x="2671286" y="419607"/>
                    <a:pt x="2674620" y="439704"/>
                    <a:pt x="2677763" y="459802"/>
                  </a:cubicBezTo>
                  <a:cubicBezTo>
                    <a:pt x="2677763" y="1785968"/>
                    <a:pt x="2677763" y="3112134"/>
                    <a:pt x="2677763" y="4438300"/>
                  </a:cubicBezTo>
                  <a:cubicBezTo>
                    <a:pt x="2676144" y="4445634"/>
                    <a:pt x="2673572" y="4452873"/>
                    <a:pt x="2673001" y="4460303"/>
                  </a:cubicBezTo>
                  <a:cubicBezTo>
                    <a:pt x="2658428" y="4657470"/>
                    <a:pt x="2516410" y="4829777"/>
                    <a:pt x="2325815" y="4879498"/>
                  </a:cubicBezTo>
                  <a:cubicBezTo>
                    <a:pt x="2290096" y="4888832"/>
                    <a:pt x="2253139" y="4893118"/>
                    <a:pt x="2216753" y="4899691"/>
                  </a:cubicBezTo>
                  <a:cubicBezTo>
                    <a:pt x="1630966" y="4899691"/>
                    <a:pt x="1045274" y="4899691"/>
                    <a:pt x="459486" y="4899691"/>
                  </a:cubicBezTo>
                  <a:cubicBezTo>
                    <a:pt x="451390" y="4897976"/>
                    <a:pt x="443389" y="4895499"/>
                    <a:pt x="435197" y="4894738"/>
                  </a:cubicBezTo>
                  <a:cubicBezTo>
                    <a:pt x="316611" y="4884451"/>
                    <a:pt x="216313" y="4835778"/>
                    <a:pt x="133922" y="4750529"/>
                  </a:cubicBezTo>
                  <a:cubicBezTo>
                    <a:pt x="39529" y="4652993"/>
                    <a:pt x="0" y="4533931"/>
                    <a:pt x="0" y="4399914"/>
                  </a:cubicBezTo>
                  <a:cubicBezTo>
                    <a:pt x="0" y="3126326"/>
                    <a:pt x="0" y="1852643"/>
                    <a:pt x="190" y="579055"/>
                  </a:cubicBezTo>
                  <a:cubicBezTo>
                    <a:pt x="190" y="532669"/>
                    <a:pt x="762" y="486186"/>
                    <a:pt x="3905" y="439990"/>
                  </a:cubicBezTo>
                  <a:cubicBezTo>
                    <a:pt x="11906" y="320166"/>
                    <a:pt x="61151" y="218820"/>
                    <a:pt x="146590" y="135381"/>
                  </a:cubicBezTo>
                  <a:cubicBezTo>
                    <a:pt x="243745" y="40702"/>
                    <a:pt x="362522" y="30"/>
                    <a:pt x="496538" y="30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3" name="フリーフォーム: 図形 25">
              <a:extLst>
                <a:ext uri="{FF2B5EF4-FFF2-40B4-BE49-F238E27FC236}">
                  <a16:creationId xmlns:a16="http://schemas.microsoft.com/office/drawing/2014/main" id="{9A48AE1E-313A-360B-D5A4-D3C696658BA3}"/>
                </a:ext>
              </a:extLst>
            </p:cNvPr>
            <p:cNvSpPr/>
            <p:nvPr/>
          </p:nvSpPr>
          <p:spPr>
            <a:xfrm>
              <a:off x="3462969" y="6101860"/>
              <a:ext cx="550292" cy="550744"/>
            </a:xfrm>
            <a:custGeom>
              <a:avLst/>
              <a:gdLst>
                <a:gd name="connsiteX0" fmla="*/ 0 w 461010"/>
                <a:gd name="connsiteY0" fmla="*/ 461391 h 461390"/>
                <a:gd name="connsiteX1" fmla="*/ 109061 w 461010"/>
                <a:gd name="connsiteY1" fmla="*/ 441198 h 461390"/>
                <a:gd name="connsiteX2" fmla="*/ 456248 w 461010"/>
                <a:gd name="connsiteY2" fmla="*/ 22003 h 461390"/>
                <a:gd name="connsiteX3" fmla="*/ 461010 w 461010"/>
                <a:gd name="connsiteY3" fmla="*/ 0 h 461390"/>
                <a:gd name="connsiteX4" fmla="*/ 461010 w 461010"/>
                <a:gd name="connsiteY4" fmla="*/ 461296 h 461390"/>
                <a:gd name="connsiteX5" fmla="*/ 0 w 461010"/>
                <a:gd name="connsiteY5" fmla="*/ 461391 h 4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010" h="461390">
                  <a:moveTo>
                    <a:pt x="0" y="461391"/>
                  </a:moveTo>
                  <a:cubicBezTo>
                    <a:pt x="36385" y="454818"/>
                    <a:pt x="73342" y="450533"/>
                    <a:pt x="109061" y="441198"/>
                  </a:cubicBezTo>
                  <a:cubicBezTo>
                    <a:pt x="299657" y="391573"/>
                    <a:pt x="441674" y="219170"/>
                    <a:pt x="456248" y="22003"/>
                  </a:cubicBezTo>
                  <a:cubicBezTo>
                    <a:pt x="456819" y="14573"/>
                    <a:pt x="459391" y="7334"/>
                    <a:pt x="461010" y="0"/>
                  </a:cubicBezTo>
                  <a:cubicBezTo>
                    <a:pt x="461010" y="153733"/>
                    <a:pt x="461010" y="307562"/>
                    <a:pt x="461010" y="461296"/>
                  </a:cubicBezTo>
                  <a:cubicBezTo>
                    <a:pt x="307372" y="461391"/>
                    <a:pt x="153638" y="461391"/>
                    <a:pt x="0" y="4613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44" name="フリーフォーム: 図形 26">
              <a:extLst>
                <a:ext uri="{FF2B5EF4-FFF2-40B4-BE49-F238E27FC236}">
                  <a16:creationId xmlns:a16="http://schemas.microsoft.com/office/drawing/2014/main" id="{12799ABE-61DE-47BD-B278-94B527F6EE7D}"/>
                </a:ext>
              </a:extLst>
            </p:cNvPr>
            <p:cNvSpPr/>
            <p:nvPr/>
          </p:nvSpPr>
          <p:spPr>
            <a:xfrm>
              <a:off x="1796736" y="999503"/>
              <a:ext cx="968262" cy="5450609"/>
            </a:xfrm>
            <a:custGeom>
              <a:avLst/>
              <a:gdLst>
                <a:gd name="connsiteX0" fmla="*/ 514453 w 811167"/>
                <a:gd name="connsiteY0" fmla="*/ 4215963 h 4566293"/>
                <a:gd name="connsiteX1" fmla="*/ 687903 w 811167"/>
                <a:gd name="connsiteY1" fmla="*/ 4390461 h 4566293"/>
                <a:gd name="connsiteX2" fmla="*/ 515882 w 811167"/>
                <a:gd name="connsiteY2" fmla="*/ 4566293 h 4566293"/>
                <a:gd name="connsiteX3" fmla="*/ 342241 w 811167"/>
                <a:gd name="connsiteY3" fmla="*/ 4391890 h 4566293"/>
                <a:gd name="connsiteX4" fmla="*/ 514453 w 811167"/>
                <a:gd name="connsiteY4" fmla="*/ 4215963 h 4566293"/>
                <a:gd name="connsiteX5" fmla="*/ 278043 w 811167"/>
                <a:gd name="connsiteY5" fmla="*/ 173459 h 4566293"/>
                <a:gd name="connsiteX6" fmla="*/ 752197 w 811167"/>
                <a:gd name="connsiteY6" fmla="*/ 173459 h 4566293"/>
                <a:gd name="connsiteX7" fmla="*/ 811157 w 811167"/>
                <a:gd name="connsiteY7" fmla="*/ 225846 h 4566293"/>
                <a:gd name="connsiteX8" fmla="*/ 751245 w 811167"/>
                <a:gd name="connsiteY8" fmla="*/ 277186 h 4566293"/>
                <a:gd name="connsiteX9" fmla="*/ 514168 w 811167"/>
                <a:gd name="connsiteY9" fmla="*/ 277281 h 4566293"/>
                <a:gd name="connsiteX10" fmla="*/ 279376 w 811167"/>
                <a:gd name="connsiteY10" fmla="*/ 277281 h 4566293"/>
                <a:gd name="connsiteX11" fmla="*/ 219083 w 811167"/>
                <a:gd name="connsiteY11" fmla="*/ 226227 h 4566293"/>
                <a:gd name="connsiteX12" fmla="*/ 278043 w 811167"/>
                <a:gd name="connsiteY12" fmla="*/ 173459 h 4566293"/>
                <a:gd name="connsiteX13" fmla="*/ 69826 w 811167"/>
                <a:gd name="connsiteY13" fmla="*/ 155266 h 4566293"/>
                <a:gd name="connsiteX14" fmla="*/ 135549 w 811167"/>
                <a:gd name="connsiteY14" fmla="*/ 228513 h 4566293"/>
                <a:gd name="connsiteX15" fmla="*/ 65921 w 811167"/>
                <a:gd name="connsiteY15" fmla="*/ 295474 h 4566293"/>
                <a:gd name="connsiteX16" fmla="*/ 8 w 811167"/>
                <a:gd name="connsiteY16" fmla="*/ 224608 h 4566293"/>
                <a:gd name="connsiteX17" fmla="*/ 69826 w 811167"/>
                <a:gd name="connsiteY17" fmla="*/ 155266 h 4566293"/>
                <a:gd name="connsiteX18" fmla="*/ 298331 w 811167"/>
                <a:gd name="connsiteY18" fmla="*/ 104 h 4566293"/>
                <a:gd name="connsiteX19" fmla="*/ 342908 w 811167"/>
                <a:gd name="connsiteY19" fmla="*/ 47729 h 4566293"/>
                <a:gd name="connsiteX20" fmla="*/ 297283 w 811167"/>
                <a:gd name="connsiteY20" fmla="*/ 94497 h 4566293"/>
                <a:gd name="connsiteX21" fmla="*/ 250992 w 811167"/>
                <a:gd name="connsiteY21" fmla="*/ 48015 h 4566293"/>
                <a:gd name="connsiteX22" fmla="*/ 298331 w 811167"/>
                <a:gd name="connsiteY22" fmla="*/ 104 h 4566293"/>
                <a:gd name="connsiteX23" fmla="*/ 732385 w 811167"/>
                <a:gd name="connsiteY23" fmla="*/ 103 h 4566293"/>
                <a:gd name="connsiteX24" fmla="*/ 779058 w 811167"/>
                <a:gd name="connsiteY24" fmla="*/ 46109 h 4566293"/>
                <a:gd name="connsiteX25" fmla="*/ 732480 w 811167"/>
                <a:gd name="connsiteY25" fmla="*/ 94591 h 4566293"/>
                <a:gd name="connsiteX26" fmla="*/ 687522 w 811167"/>
                <a:gd name="connsiteY26" fmla="*/ 47443 h 4566293"/>
                <a:gd name="connsiteX27" fmla="*/ 732385 w 811167"/>
                <a:gd name="connsiteY27" fmla="*/ 103 h 4566293"/>
                <a:gd name="connsiteX28" fmla="*/ 516548 w 811167"/>
                <a:gd name="connsiteY28" fmla="*/ 8 h 4566293"/>
                <a:gd name="connsiteX29" fmla="*/ 560744 w 811167"/>
                <a:gd name="connsiteY29" fmla="*/ 48014 h 4566293"/>
                <a:gd name="connsiteX30" fmla="*/ 515024 w 811167"/>
                <a:gd name="connsiteY30" fmla="*/ 94496 h 4566293"/>
                <a:gd name="connsiteX31" fmla="*/ 469590 w 811167"/>
                <a:gd name="connsiteY31" fmla="*/ 45442 h 4566293"/>
                <a:gd name="connsiteX32" fmla="*/ 516548 w 811167"/>
                <a:gd name="connsiteY32" fmla="*/ 8 h 45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1167" h="4566293">
                  <a:moveTo>
                    <a:pt x="514453" y="4215963"/>
                  </a:moveTo>
                  <a:cubicBezTo>
                    <a:pt x="609703" y="4215773"/>
                    <a:pt x="687617" y="4294259"/>
                    <a:pt x="687903" y="4390461"/>
                  </a:cubicBezTo>
                  <a:cubicBezTo>
                    <a:pt x="688094" y="4487045"/>
                    <a:pt x="610941" y="4566007"/>
                    <a:pt x="515882" y="4566293"/>
                  </a:cubicBezTo>
                  <a:cubicBezTo>
                    <a:pt x="420822" y="4566579"/>
                    <a:pt x="342622" y="4487997"/>
                    <a:pt x="342241" y="4391890"/>
                  </a:cubicBezTo>
                  <a:cubicBezTo>
                    <a:pt x="341955" y="4295783"/>
                    <a:pt x="419870" y="4216154"/>
                    <a:pt x="514453" y="4215963"/>
                  </a:cubicBezTo>
                  <a:close/>
                  <a:moveTo>
                    <a:pt x="278043" y="173459"/>
                  </a:moveTo>
                  <a:cubicBezTo>
                    <a:pt x="436063" y="173268"/>
                    <a:pt x="594178" y="173268"/>
                    <a:pt x="752197" y="173459"/>
                  </a:cubicBezTo>
                  <a:cubicBezTo>
                    <a:pt x="788107" y="173554"/>
                    <a:pt x="811729" y="195176"/>
                    <a:pt x="811157" y="225846"/>
                  </a:cubicBezTo>
                  <a:cubicBezTo>
                    <a:pt x="810586" y="256993"/>
                    <a:pt x="787535" y="277091"/>
                    <a:pt x="751245" y="277186"/>
                  </a:cubicBezTo>
                  <a:cubicBezTo>
                    <a:pt x="672187" y="277377"/>
                    <a:pt x="593130" y="277281"/>
                    <a:pt x="514168" y="277281"/>
                  </a:cubicBezTo>
                  <a:cubicBezTo>
                    <a:pt x="435872" y="277281"/>
                    <a:pt x="357672" y="277377"/>
                    <a:pt x="279376" y="277281"/>
                  </a:cubicBezTo>
                  <a:cubicBezTo>
                    <a:pt x="243277" y="277186"/>
                    <a:pt x="219274" y="256803"/>
                    <a:pt x="219083" y="226227"/>
                  </a:cubicBezTo>
                  <a:cubicBezTo>
                    <a:pt x="218893" y="195271"/>
                    <a:pt x="242419" y="173554"/>
                    <a:pt x="278043" y="173459"/>
                  </a:cubicBezTo>
                  <a:close/>
                  <a:moveTo>
                    <a:pt x="69826" y="155266"/>
                  </a:moveTo>
                  <a:cubicBezTo>
                    <a:pt x="107164" y="156694"/>
                    <a:pt x="137263" y="190127"/>
                    <a:pt x="135549" y="228513"/>
                  </a:cubicBezTo>
                  <a:cubicBezTo>
                    <a:pt x="133930" y="266327"/>
                    <a:pt x="102402" y="296617"/>
                    <a:pt x="65921" y="295474"/>
                  </a:cubicBezTo>
                  <a:cubicBezTo>
                    <a:pt x="29726" y="294331"/>
                    <a:pt x="-564" y="261850"/>
                    <a:pt x="8" y="224608"/>
                  </a:cubicBezTo>
                  <a:cubicBezTo>
                    <a:pt x="580" y="186127"/>
                    <a:pt x="33060" y="153837"/>
                    <a:pt x="69826" y="155266"/>
                  </a:cubicBezTo>
                  <a:close/>
                  <a:moveTo>
                    <a:pt x="298331" y="104"/>
                  </a:moveTo>
                  <a:cubicBezTo>
                    <a:pt x="323477" y="580"/>
                    <a:pt x="343194" y="21726"/>
                    <a:pt x="342908" y="47729"/>
                  </a:cubicBezTo>
                  <a:cubicBezTo>
                    <a:pt x="342622" y="73637"/>
                    <a:pt x="322334" y="94497"/>
                    <a:pt x="297283" y="94497"/>
                  </a:cubicBezTo>
                  <a:cubicBezTo>
                    <a:pt x="272804" y="94497"/>
                    <a:pt x="250992" y="72589"/>
                    <a:pt x="250992" y="48015"/>
                  </a:cubicBezTo>
                  <a:cubicBezTo>
                    <a:pt x="250992" y="21535"/>
                    <a:pt x="272709" y="-468"/>
                    <a:pt x="298331" y="104"/>
                  </a:cubicBezTo>
                  <a:close/>
                  <a:moveTo>
                    <a:pt x="732385" y="103"/>
                  </a:moveTo>
                  <a:cubicBezTo>
                    <a:pt x="757626" y="199"/>
                    <a:pt x="778486" y="20773"/>
                    <a:pt x="779058" y="46109"/>
                  </a:cubicBezTo>
                  <a:cubicBezTo>
                    <a:pt x="779629" y="72398"/>
                    <a:pt x="758198" y="94687"/>
                    <a:pt x="732480" y="94591"/>
                  </a:cubicBezTo>
                  <a:cubicBezTo>
                    <a:pt x="707620" y="94306"/>
                    <a:pt x="687427" y="73255"/>
                    <a:pt x="687522" y="47443"/>
                  </a:cubicBezTo>
                  <a:cubicBezTo>
                    <a:pt x="687618" y="21535"/>
                    <a:pt x="708001" y="8"/>
                    <a:pt x="732385" y="103"/>
                  </a:cubicBezTo>
                  <a:close/>
                  <a:moveTo>
                    <a:pt x="516548" y="8"/>
                  </a:moveTo>
                  <a:cubicBezTo>
                    <a:pt x="541123" y="484"/>
                    <a:pt x="561220" y="22297"/>
                    <a:pt x="560744" y="48014"/>
                  </a:cubicBezTo>
                  <a:cubicBezTo>
                    <a:pt x="560268" y="73922"/>
                    <a:pt x="539789" y="94782"/>
                    <a:pt x="515024" y="94496"/>
                  </a:cubicBezTo>
                  <a:cubicBezTo>
                    <a:pt x="489116" y="94210"/>
                    <a:pt x="468637" y="72112"/>
                    <a:pt x="469590" y="45442"/>
                  </a:cubicBezTo>
                  <a:cubicBezTo>
                    <a:pt x="470447" y="19820"/>
                    <a:pt x="491497" y="-468"/>
                    <a:pt x="516548" y="8"/>
                  </a:cubicBezTo>
                  <a:close/>
                </a:path>
              </a:pathLst>
            </a:custGeom>
            <a:solidFill>
              <a:srgbClr val="8BBA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339885"/>
              <a:endParaRPr lang="ja-JP" altLang="en-US" sz="4179" kern="0" dirty="0">
                <a:solidFill>
                  <a:prstClr val="black"/>
                </a:solidFill>
                <a:latin typeface="メイリオ"/>
                <a:ea typeface="メイリオ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1F772F00-152E-EE42-C315-081F3094A9C8}"/>
              </a:ext>
            </a:extLst>
          </p:cNvPr>
          <p:cNvGrpSpPr/>
          <p:nvPr/>
        </p:nvGrpSpPr>
        <p:grpSpPr>
          <a:xfrm>
            <a:off x="20168311" y="20265140"/>
            <a:ext cx="1246119" cy="1889614"/>
            <a:chOff x="0" y="0"/>
            <a:chExt cx="1936241" cy="2934162"/>
          </a:xfrm>
        </p:grpSpPr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EC3DA4FD-A43C-7764-B01E-0D5264095277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EA9098A8-2DD6-86F5-B602-4D560A1EF1F9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154" name="角丸四角形吹き出し 400">
            <a:extLst>
              <a:ext uri="{FF2B5EF4-FFF2-40B4-BE49-F238E27FC236}">
                <a16:creationId xmlns:a16="http://schemas.microsoft.com/office/drawing/2014/main" id="{E3A7B030-DA9D-F06E-603B-BD324A099502}"/>
              </a:ext>
            </a:extLst>
          </p:cNvPr>
          <p:cNvSpPr/>
          <p:nvPr/>
        </p:nvSpPr>
        <p:spPr>
          <a:xfrm>
            <a:off x="19208754" y="19420649"/>
            <a:ext cx="3238557" cy="693975"/>
          </a:xfrm>
          <a:prstGeom prst="wedgeRoundRectCallout">
            <a:avLst>
              <a:gd name="adj1" fmla="val 16019"/>
              <a:gd name="adj2" fmla="val 72146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右クリック＆ドラッグ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55" name="角丸四角形吹き出し 400">
            <a:extLst>
              <a:ext uri="{FF2B5EF4-FFF2-40B4-BE49-F238E27FC236}">
                <a16:creationId xmlns:a16="http://schemas.microsoft.com/office/drawing/2014/main" id="{76F4C1F8-694B-9CF1-1768-CCB62B4DCA48}"/>
              </a:ext>
            </a:extLst>
          </p:cNvPr>
          <p:cNvSpPr/>
          <p:nvPr/>
        </p:nvSpPr>
        <p:spPr>
          <a:xfrm>
            <a:off x="19208754" y="15576030"/>
            <a:ext cx="3238557" cy="1008209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本の指を固定し、</a:t>
            </a:r>
            <a:endParaRPr lang="en-US" altLang="ja-JP" sz="2046" kern="100" dirty="0">
              <a:latin typeface="Arial" panose="020B0604020202020204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もう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本の指でドラッグ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8CD11D22-76DB-9876-E927-AFE6A7892B88}"/>
              </a:ext>
            </a:extLst>
          </p:cNvPr>
          <p:cNvGrpSpPr/>
          <p:nvPr/>
        </p:nvGrpSpPr>
        <p:grpSpPr>
          <a:xfrm>
            <a:off x="8978071" y="22749157"/>
            <a:ext cx="1246119" cy="1889614"/>
            <a:chOff x="0" y="0"/>
            <a:chExt cx="1936241" cy="2934162"/>
          </a:xfrm>
        </p:grpSpPr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52874D20-4C5C-967A-98EE-096675C184EE}"/>
                </a:ext>
              </a:extLst>
            </p:cNvPr>
            <p:cNvSpPr/>
            <p:nvPr/>
          </p:nvSpPr>
          <p:spPr>
            <a:xfrm>
              <a:off x="56921" y="56569"/>
              <a:ext cx="1821979" cy="28195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6963" dirty="0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D6040DAD-1CEB-1F7F-CB27-223535783CBF}"/>
                </a:ext>
              </a:extLst>
            </p:cNvPr>
            <p:cNvSpPr/>
            <p:nvPr/>
          </p:nvSpPr>
          <p:spPr>
            <a:xfrm>
              <a:off x="0" y="0"/>
              <a:ext cx="1936241" cy="2934162"/>
            </a:xfrm>
            <a:custGeom>
              <a:avLst/>
              <a:gdLst>
                <a:gd name="connsiteX0" fmla="*/ 1936242 w 1936241"/>
                <a:gd name="connsiteY0" fmla="*/ 917816 h 2934162"/>
                <a:gd name="connsiteX1" fmla="*/ 1936242 w 1936241"/>
                <a:gd name="connsiteY1" fmla="*/ 2015191 h 2934162"/>
                <a:gd name="connsiteX2" fmla="*/ 1934051 w 1936241"/>
                <a:gd name="connsiteY2" fmla="*/ 2025954 h 2934162"/>
                <a:gd name="connsiteX3" fmla="*/ 1887760 w 1936241"/>
                <a:gd name="connsiteY3" fmla="*/ 2269508 h 2934162"/>
                <a:gd name="connsiteX4" fmla="*/ 1375410 w 1936241"/>
                <a:gd name="connsiteY4" fmla="*/ 2844152 h 2934162"/>
                <a:gd name="connsiteX5" fmla="*/ 994886 w 1936241"/>
                <a:gd name="connsiteY5" fmla="*/ 2932258 h 2934162"/>
                <a:gd name="connsiteX6" fmla="*/ 985361 w 1936241"/>
                <a:gd name="connsiteY6" fmla="*/ 2934163 h 2934162"/>
                <a:gd name="connsiteX7" fmla="*/ 953357 w 1936241"/>
                <a:gd name="connsiteY7" fmla="*/ 2934163 h 2934162"/>
                <a:gd name="connsiteX8" fmla="*/ 943547 w 1936241"/>
                <a:gd name="connsiteY8" fmla="*/ 2932163 h 2934162"/>
                <a:gd name="connsiteX9" fmla="*/ 811911 w 1936241"/>
                <a:gd name="connsiteY9" fmla="*/ 2920066 h 2934162"/>
                <a:gd name="connsiteX10" fmla="*/ 263652 w 1936241"/>
                <a:gd name="connsiteY10" fmla="*/ 2629839 h 2934162"/>
                <a:gd name="connsiteX11" fmla="*/ 4286 w 1936241"/>
                <a:gd name="connsiteY11" fmla="*/ 2054338 h 2934162"/>
                <a:gd name="connsiteX12" fmla="*/ 0 w 1936241"/>
                <a:gd name="connsiteY12" fmla="*/ 2015191 h 2934162"/>
                <a:gd name="connsiteX13" fmla="*/ 0 w 1936241"/>
                <a:gd name="connsiteY13" fmla="*/ 917816 h 2934162"/>
                <a:gd name="connsiteX14" fmla="*/ 2286 w 1936241"/>
                <a:gd name="connsiteY14" fmla="*/ 905909 h 2934162"/>
                <a:gd name="connsiteX15" fmla="*/ 22289 w 1936241"/>
                <a:gd name="connsiteY15" fmla="*/ 761415 h 2934162"/>
                <a:gd name="connsiteX16" fmla="*/ 311658 w 1936241"/>
                <a:gd name="connsiteY16" fmla="*/ 255542 h 2934162"/>
                <a:gd name="connsiteX17" fmla="*/ 879158 w 1936241"/>
                <a:gd name="connsiteY17" fmla="*/ 4273 h 2934162"/>
                <a:gd name="connsiteX18" fmla="*/ 1162050 w 1936241"/>
                <a:gd name="connsiteY18" fmla="*/ 19322 h 2934162"/>
                <a:gd name="connsiteX19" fmla="*/ 1668494 w 1936241"/>
                <a:gd name="connsiteY19" fmla="*/ 298881 h 2934162"/>
                <a:gd name="connsiteX20" fmla="*/ 1931861 w 1936241"/>
                <a:gd name="connsiteY20" fmla="*/ 878668 h 2934162"/>
                <a:gd name="connsiteX21" fmla="*/ 1936242 w 1936241"/>
                <a:gd name="connsiteY21" fmla="*/ 917816 h 2934162"/>
                <a:gd name="connsiteX22" fmla="*/ 57436 w 1936241"/>
                <a:gd name="connsiteY22" fmla="*/ 1495697 h 2934162"/>
                <a:gd name="connsiteX23" fmla="*/ 57436 w 1936241"/>
                <a:gd name="connsiteY23" fmla="*/ 1511890 h 2934162"/>
                <a:gd name="connsiteX24" fmla="*/ 57436 w 1936241"/>
                <a:gd name="connsiteY24" fmla="*/ 1964518 h 2934162"/>
                <a:gd name="connsiteX25" fmla="*/ 70295 w 1936241"/>
                <a:gd name="connsiteY25" fmla="*/ 2120252 h 2934162"/>
                <a:gd name="connsiteX26" fmla="*/ 337852 w 1936241"/>
                <a:gd name="connsiteY26" fmla="*/ 2623267 h 2934162"/>
                <a:gd name="connsiteX27" fmla="*/ 1149572 w 1936241"/>
                <a:gd name="connsiteY27" fmla="*/ 2857296 h 2934162"/>
                <a:gd name="connsiteX28" fmla="*/ 1707928 w 1936241"/>
                <a:gd name="connsiteY28" fmla="*/ 2497727 h 2934162"/>
                <a:gd name="connsiteX29" fmla="*/ 1878235 w 1936241"/>
                <a:gd name="connsiteY29" fmla="*/ 1989569 h 2934162"/>
                <a:gd name="connsiteX30" fmla="*/ 1878806 w 1936241"/>
                <a:gd name="connsiteY30" fmla="*/ 1508366 h 2934162"/>
                <a:gd name="connsiteX31" fmla="*/ 1878806 w 1936241"/>
                <a:gd name="connsiteY31" fmla="*/ 1495697 h 2934162"/>
                <a:gd name="connsiteX32" fmla="*/ 57436 w 1936241"/>
                <a:gd name="connsiteY32" fmla="*/ 1495697 h 2934162"/>
                <a:gd name="connsiteX33" fmla="*/ 939260 w 1936241"/>
                <a:gd name="connsiteY33" fmla="*/ 56565 h 2934162"/>
                <a:gd name="connsiteX34" fmla="*/ 851821 w 1936241"/>
                <a:gd name="connsiteY34" fmla="*/ 64661 h 2934162"/>
                <a:gd name="connsiteX35" fmla="*/ 555498 w 1936241"/>
                <a:gd name="connsiteY35" fmla="*/ 154863 h 2934162"/>
                <a:gd name="connsiteX36" fmla="*/ 144685 w 1936241"/>
                <a:gd name="connsiteY36" fmla="*/ 576535 h 2934162"/>
                <a:gd name="connsiteX37" fmla="*/ 57912 w 1936241"/>
                <a:gd name="connsiteY37" fmla="*/ 942390 h 2934162"/>
                <a:gd name="connsiteX38" fmla="*/ 57436 w 1936241"/>
                <a:gd name="connsiteY38" fmla="*/ 1424736 h 2934162"/>
                <a:gd name="connsiteX39" fmla="*/ 57436 w 1936241"/>
                <a:gd name="connsiteY39" fmla="*/ 1437119 h 2934162"/>
                <a:gd name="connsiteX40" fmla="*/ 939165 w 1936241"/>
                <a:gd name="connsiteY40" fmla="*/ 1437119 h 2934162"/>
                <a:gd name="connsiteX41" fmla="*/ 939165 w 1936241"/>
                <a:gd name="connsiteY41" fmla="*/ 1069549 h 2934162"/>
                <a:gd name="connsiteX42" fmla="*/ 933355 w 1936241"/>
                <a:gd name="connsiteY42" fmla="*/ 1068311 h 2934162"/>
                <a:gd name="connsiteX43" fmla="*/ 767144 w 1936241"/>
                <a:gd name="connsiteY43" fmla="*/ 871429 h 2934162"/>
                <a:gd name="connsiteX44" fmla="*/ 767144 w 1936241"/>
                <a:gd name="connsiteY44" fmla="*/ 550246 h 2934162"/>
                <a:gd name="connsiteX45" fmla="*/ 914876 w 1936241"/>
                <a:gd name="connsiteY45" fmla="*/ 356888 h 2934162"/>
                <a:gd name="connsiteX46" fmla="*/ 939451 w 1936241"/>
                <a:gd name="connsiteY46" fmla="*/ 351078 h 2934162"/>
                <a:gd name="connsiteX47" fmla="*/ 939451 w 1936241"/>
                <a:gd name="connsiteY47" fmla="*/ 56565 h 2934162"/>
                <a:gd name="connsiteX48" fmla="*/ 997077 w 1936241"/>
                <a:gd name="connsiteY48" fmla="*/ 1437881 h 2934162"/>
                <a:gd name="connsiteX49" fmla="*/ 1009555 w 1936241"/>
                <a:gd name="connsiteY49" fmla="*/ 1437881 h 2934162"/>
                <a:gd name="connsiteX50" fmla="*/ 1865567 w 1936241"/>
                <a:gd name="connsiteY50" fmla="*/ 1438071 h 2934162"/>
                <a:gd name="connsiteX51" fmla="*/ 1878997 w 1936241"/>
                <a:gd name="connsiteY51" fmla="*/ 1424831 h 2934162"/>
                <a:gd name="connsiteX52" fmla="*/ 1878711 w 1936241"/>
                <a:gd name="connsiteY52" fmla="*/ 1107077 h 2934162"/>
                <a:gd name="connsiteX53" fmla="*/ 1877568 w 1936241"/>
                <a:gd name="connsiteY53" fmla="*/ 926579 h 2934162"/>
                <a:gd name="connsiteX54" fmla="*/ 1775270 w 1936241"/>
                <a:gd name="connsiteY54" fmla="*/ 544055 h 2934162"/>
                <a:gd name="connsiteX55" fmla="*/ 1357313 w 1936241"/>
                <a:gd name="connsiteY55" fmla="*/ 143433 h 2934162"/>
                <a:gd name="connsiteX56" fmla="*/ 1051655 w 1936241"/>
                <a:gd name="connsiteY56" fmla="*/ 60756 h 2934162"/>
                <a:gd name="connsiteX57" fmla="*/ 996982 w 1936241"/>
                <a:gd name="connsiteY57" fmla="*/ 57517 h 2934162"/>
                <a:gd name="connsiteX58" fmla="*/ 996982 w 1936241"/>
                <a:gd name="connsiteY58" fmla="*/ 350792 h 2934162"/>
                <a:gd name="connsiteX59" fmla="*/ 1004792 w 1936241"/>
                <a:gd name="connsiteY59" fmla="*/ 353173 h 2934162"/>
                <a:gd name="connsiteX60" fmla="*/ 1169289 w 1936241"/>
                <a:gd name="connsiteY60" fmla="*/ 551389 h 2934162"/>
                <a:gd name="connsiteX61" fmla="*/ 1169289 w 1936241"/>
                <a:gd name="connsiteY61" fmla="*/ 869143 h 2934162"/>
                <a:gd name="connsiteX62" fmla="*/ 1095470 w 1936241"/>
                <a:gd name="connsiteY62" fmla="*/ 1025924 h 2934162"/>
                <a:gd name="connsiteX63" fmla="*/ 997268 w 1936241"/>
                <a:gd name="connsiteY63" fmla="*/ 1069454 h 2934162"/>
                <a:gd name="connsiteX64" fmla="*/ 997268 w 1936241"/>
                <a:gd name="connsiteY64" fmla="*/ 1437976 h 2934162"/>
                <a:gd name="connsiteX65" fmla="*/ 1111472 w 1936241"/>
                <a:gd name="connsiteY65" fmla="*/ 711028 h 2934162"/>
                <a:gd name="connsiteX66" fmla="*/ 1112044 w 1936241"/>
                <a:gd name="connsiteY66" fmla="*/ 711028 h 2934162"/>
                <a:gd name="connsiteX67" fmla="*/ 1112044 w 1936241"/>
                <a:gd name="connsiteY67" fmla="*/ 553389 h 2934162"/>
                <a:gd name="connsiteX68" fmla="*/ 1096137 w 1936241"/>
                <a:gd name="connsiteY68" fmla="*/ 485190 h 2934162"/>
                <a:gd name="connsiteX69" fmla="*/ 934593 w 1936241"/>
                <a:gd name="connsiteY69" fmla="*/ 410609 h 2934162"/>
                <a:gd name="connsiteX70" fmla="*/ 824198 w 1936241"/>
                <a:gd name="connsiteY70" fmla="*/ 551198 h 2934162"/>
                <a:gd name="connsiteX71" fmla="*/ 824198 w 1936241"/>
                <a:gd name="connsiteY71" fmla="*/ 869905 h 2934162"/>
                <a:gd name="connsiteX72" fmla="*/ 827342 w 1936241"/>
                <a:gd name="connsiteY72" fmla="*/ 900480 h 2934162"/>
                <a:gd name="connsiteX73" fmla="*/ 978884 w 1936241"/>
                <a:gd name="connsiteY73" fmla="*/ 1014018 h 2934162"/>
                <a:gd name="connsiteX74" fmla="*/ 1110901 w 1936241"/>
                <a:gd name="connsiteY74" fmla="*/ 881144 h 2934162"/>
                <a:gd name="connsiteX75" fmla="*/ 1111282 w 1936241"/>
                <a:gd name="connsiteY75" fmla="*/ 711028 h 293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6241" h="2934162">
                  <a:moveTo>
                    <a:pt x="1936242" y="917816"/>
                  </a:moveTo>
                  <a:lnTo>
                    <a:pt x="1936242" y="2015191"/>
                  </a:lnTo>
                  <a:cubicBezTo>
                    <a:pt x="1935480" y="2018810"/>
                    <a:pt x="1934242" y="2022334"/>
                    <a:pt x="1934051" y="2025954"/>
                  </a:cubicBezTo>
                  <a:cubicBezTo>
                    <a:pt x="1929479" y="2109203"/>
                    <a:pt x="1914716" y="2190641"/>
                    <a:pt x="1887760" y="2269508"/>
                  </a:cubicBezTo>
                  <a:cubicBezTo>
                    <a:pt x="1797653" y="2532779"/>
                    <a:pt x="1626584" y="2724708"/>
                    <a:pt x="1375410" y="2844152"/>
                  </a:cubicBezTo>
                  <a:cubicBezTo>
                    <a:pt x="1255395" y="2901206"/>
                    <a:pt x="1127951" y="2929686"/>
                    <a:pt x="994886" y="2932258"/>
                  </a:cubicBezTo>
                  <a:cubicBezTo>
                    <a:pt x="991743" y="2932258"/>
                    <a:pt x="988505" y="2933496"/>
                    <a:pt x="985361" y="2934163"/>
                  </a:cubicBezTo>
                  <a:lnTo>
                    <a:pt x="953357" y="2934163"/>
                  </a:lnTo>
                  <a:cubicBezTo>
                    <a:pt x="950119" y="2933496"/>
                    <a:pt x="946880" y="2932448"/>
                    <a:pt x="943547" y="2932163"/>
                  </a:cubicBezTo>
                  <a:cubicBezTo>
                    <a:pt x="899636" y="2928257"/>
                    <a:pt x="855345" y="2927019"/>
                    <a:pt x="811911" y="2920066"/>
                  </a:cubicBezTo>
                  <a:cubicBezTo>
                    <a:pt x="596551" y="2885490"/>
                    <a:pt x="413195" y="2788430"/>
                    <a:pt x="263652" y="2629839"/>
                  </a:cubicBezTo>
                  <a:cubicBezTo>
                    <a:pt x="111157" y="2468200"/>
                    <a:pt x="25146" y="2275795"/>
                    <a:pt x="4286" y="2054338"/>
                  </a:cubicBezTo>
                  <a:cubicBezTo>
                    <a:pt x="3048" y="2041289"/>
                    <a:pt x="1429" y="2028240"/>
                    <a:pt x="0" y="2015191"/>
                  </a:cubicBezTo>
                  <a:cubicBezTo>
                    <a:pt x="0" y="1649431"/>
                    <a:pt x="0" y="1283671"/>
                    <a:pt x="0" y="917816"/>
                  </a:cubicBezTo>
                  <a:cubicBezTo>
                    <a:pt x="762" y="913815"/>
                    <a:pt x="1810" y="909910"/>
                    <a:pt x="2286" y="905909"/>
                  </a:cubicBezTo>
                  <a:cubicBezTo>
                    <a:pt x="8858" y="857713"/>
                    <a:pt x="12097" y="808850"/>
                    <a:pt x="22289" y="761415"/>
                  </a:cubicBezTo>
                  <a:cubicBezTo>
                    <a:pt x="65056" y="562438"/>
                    <a:pt x="161925" y="393274"/>
                    <a:pt x="311658" y="255542"/>
                  </a:cubicBezTo>
                  <a:cubicBezTo>
                    <a:pt x="472250" y="107809"/>
                    <a:pt x="662083" y="24180"/>
                    <a:pt x="879158" y="4273"/>
                  </a:cubicBezTo>
                  <a:cubicBezTo>
                    <a:pt x="973931" y="-4490"/>
                    <a:pt x="1068515" y="82"/>
                    <a:pt x="1162050" y="19322"/>
                  </a:cubicBezTo>
                  <a:cubicBezTo>
                    <a:pt x="1359884" y="59994"/>
                    <a:pt x="1529239" y="152767"/>
                    <a:pt x="1668494" y="298881"/>
                  </a:cubicBezTo>
                  <a:cubicBezTo>
                    <a:pt x="1823276" y="461377"/>
                    <a:pt x="1910810" y="655116"/>
                    <a:pt x="1931861" y="878668"/>
                  </a:cubicBezTo>
                  <a:cubicBezTo>
                    <a:pt x="1933099" y="891717"/>
                    <a:pt x="1934718" y="904766"/>
                    <a:pt x="1936242" y="917816"/>
                  </a:cubicBezTo>
                  <a:close/>
                  <a:moveTo>
                    <a:pt x="57436" y="1495697"/>
                  </a:moveTo>
                  <a:lnTo>
                    <a:pt x="57436" y="1511890"/>
                  </a:lnTo>
                  <a:cubicBezTo>
                    <a:pt x="57436" y="1662766"/>
                    <a:pt x="57436" y="1813642"/>
                    <a:pt x="57436" y="1964518"/>
                  </a:cubicBezTo>
                  <a:cubicBezTo>
                    <a:pt x="57436" y="2016810"/>
                    <a:pt x="61341" y="2068721"/>
                    <a:pt x="70295" y="2120252"/>
                  </a:cubicBezTo>
                  <a:cubicBezTo>
                    <a:pt x="104394" y="2317229"/>
                    <a:pt x="192310" y="2486869"/>
                    <a:pt x="337852" y="2623267"/>
                  </a:cubicBezTo>
                  <a:cubicBezTo>
                    <a:pt x="567785" y="2838722"/>
                    <a:pt x="841343" y="2915589"/>
                    <a:pt x="1149572" y="2857296"/>
                  </a:cubicBezTo>
                  <a:cubicBezTo>
                    <a:pt x="1382459" y="2813291"/>
                    <a:pt x="1568577" y="2689370"/>
                    <a:pt x="1707928" y="2497727"/>
                  </a:cubicBezTo>
                  <a:cubicBezTo>
                    <a:pt x="1817846" y="2346661"/>
                    <a:pt x="1874996" y="2176259"/>
                    <a:pt x="1878235" y="1989569"/>
                  </a:cubicBezTo>
                  <a:cubicBezTo>
                    <a:pt x="1880997" y="1829263"/>
                    <a:pt x="1878806" y="1668767"/>
                    <a:pt x="1878806" y="1508366"/>
                  </a:cubicBezTo>
                  <a:cubicBezTo>
                    <a:pt x="1878806" y="1504365"/>
                    <a:pt x="1878806" y="1500269"/>
                    <a:pt x="1878806" y="1495697"/>
                  </a:cubicBezTo>
                  <a:lnTo>
                    <a:pt x="57436" y="1495697"/>
                  </a:lnTo>
                  <a:close/>
                  <a:moveTo>
                    <a:pt x="939260" y="56565"/>
                  </a:moveTo>
                  <a:cubicBezTo>
                    <a:pt x="909257" y="59327"/>
                    <a:pt x="880396" y="61327"/>
                    <a:pt x="851821" y="64661"/>
                  </a:cubicBezTo>
                  <a:cubicBezTo>
                    <a:pt x="747617" y="76853"/>
                    <a:pt x="648653" y="107047"/>
                    <a:pt x="555498" y="154863"/>
                  </a:cubicBezTo>
                  <a:cubicBezTo>
                    <a:pt x="371570" y="249446"/>
                    <a:pt x="234315" y="390035"/>
                    <a:pt x="144685" y="576535"/>
                  </a:cubicBezTo>
                  <a:cubicBezTo>
                    <a:pt x="89154" y="691978"/>
                    <a:pt x="59436" y="814374"/>
                    <a:pt x="57912" y="942390"/>
                  </a:cubicBezTo>
                  <a:cubicBezTo>
                    <a:pt x="56007" y="1103172"/>
                    <a:pt x="57436" y="1263954"/>
                    <a:pt x="57436" y="1424736"/>
                  </a:cubicBezTo>
                  <a:cubicBezTo>
                    <a:pt x="57436" y="1428737"/>
                    <a:pt x="57436" y="1432737"/>
                    <a:pt x="57436" y="1437119"/>
                  </a:cubicBezTo>
                  <a:lnTo>
                    <a:pt x="939165" y="1437119"/>
                  </a:lnTo>
                  <a:lnTo>
                    <a:pt x="939165" y="1069549"/>
                  </a:lnTo>
                  <a:cubicBezTo>
                    <a:pt x="936879" y="1069073"/>
                    <a:pt x="935069" y="1068692"/>
                    <a:pt x="933355" y="1068311"/>
                  </a:cubicBezTo>
                  <a:cubicBezTo>
                    <a:pt x="835819" y="1049261"/>
                    <a:pt x="767715" y="969346"/>
                    <a:pt x="767144" y="871429"/>
                  </a:cubicBezTo>
                  <a:cubicBezTo>
                    <a:pt x="766477" y="764368"/>
                    <a:pt x="766572" y="657307"/>
                    <a:pt x="767144" y="550246"/>
                  </a:cubicBezTo>
                  <a:cubicBezTo>
                    <a:pt x="767620" y="458901"/>
                    <a:pt x="827246" y="381463"/>
                    <a:pt x="914876" y="356888"/>
                  </a:cubicBezTo>
                  <a:cubicBezTo>
                    <a:pt x="922877" y="354602"/>
                    <a:pt x="931069" y="352983"/>
                    <a:pt x="939451" y="351078"/>
                  </a:cubicBezTo>
                  <a:lnTo>
                    <a:pt x="939451" y="56565"/>
                  </a:lnTo>
                  <a:close/>
                  <a:moveTo>
                    <a:pt x="997077" y="1437881"/>
                  </a:moveTo>
                  <a:lnTo>
                    <a:pt x="1009555" y="1437881"/>
                  </a:lnTo>
                  <a:cubicBezTo>
                    <a:pt x="1294924" y="1437881"/>
                    <a:pt x="1580198" y="1437881"/>
                    <a:pt x="1865567" y="1438071"/>
                  </a:cubicBezTo>
                  <a:cubicBezTo>
                    <a:pt x="1875854" y="1438071"/>
                    <a:pt x="1879092" y="1435595"/>
                    <a:pt x="1878997" y="1424831"/>
                  </a:cubicBezTo>
                  <a:cubicBezTo>
                    <a:pt x="1878616" y="1318913"/>
                    <a:pt x="1878806" y="1212995"/>
                    <a:pt x="1878711" y="1107077"/>
                  </a:cubicBezTo>
                  <a:cubicBezTo>
                    <a:pt x="1878711" y="1046879"/>
                    <a:pt x="1879568" y="986681"/>
                    <a:pt x="1877568" y="926579"/>
                  </a:cubicBezTo>
                  <a:cubicBezTo>
                    <a:pt x="1872996" y="791324"/>
                    <a:pt x="1838611" y="663593"/>
                    <a:pt x="1775270" y="544055"/>
                  </a:cubicBezTo>
                  <a:cubicBezTo>
                    <a:pt x="1680210" y="364603"/>
                    <a:pt x="1540478" y="231063"/>
                    <a:pt x="1357313" y="143433"/>
                  </a:cubicBezTo>
                  <a:cubicBezTo>
                    <a:pt x="1260634" y="97141"/>
                    <a:pt x="1158335" y="70471"/>
                    <a:pt x="1051655" y="60756"/>
                  </a:cubicBezTo>
                  <a:cubicBezTo>
                    <a:pt x="1033653" y="59137"/>
                    <a:pt x="1015556" y="58565"/>
                    <a:pt x="996982" y="57517"/>
                  </a:cubicBezTo>
                  <a:lnTo>
                    <a:pt x="996982" y="350792"/>
                  </a:lnTo>
                  <a:cubicBezTo>
                    <a:pt x="999744" y="351649"/>
                    <a:pt x="1002221" y="352602"/>
                    <a:pt x="1004792" y="353173"/>
                  </a:cubicBezTo>
                  <a:cubicBezTo>
                    <a:pt x="1101566" y="372033"/>
                    <a:pt x="1169003" y="452995"/>
                    <a:pt x="1169289" y="551389"/>
                  </a:cubicBezTo>
                  <a:cubicBezTo>
                    <a:pt x="1169670" y="657307"/>
                    <a:pt x="1169765" y="763225"/>
                    <a:pt x="1169289" y="869143"/>
                  </a:cubicBezTo>
                  <a:cubicBezTo>
                    <a:pt x="1169003" y="932484"/>
                    <a:pt x="1144238" y="985253"/>
                    <a:pt x="1095470" y="1025924"/>
                  </a:cubicBezTo>
                  <a:cubicBezTo>
                    <a:pt x="1067086" y="1049546"/>
                    <a:pt x="1034129" y="1063453"/>
                    <a:pt x="997268" y="1069454"/>
                  </a:cubicBezTo>
                  <a:lnTo>
                    <a:pt x="997268" y="1437976"/>
                  </a:lnTo>
                  <a:close/>
                  <a:moveTo>
                    <a:pt x="1111472" y="711028"/>
                  </a:moveTo>
                  <a:cubicBezTo>
                    <a:pt x="1111472" y="711028"/>
                    <a:pt x="1111853" y="711028"/>
                    <a:pt x="1112044" y="711028"/>
                  </a:cubicBezTo>
                  <a:cubicBezTo>
                    <a:pt x="1112044" y="658450"/>
                    <a:pt x="1112044" y="605967"/>
                    <a:pt x="1112044" y="553389"/>
                  </a:cubicBezTo>
                  <a:cubicBezTo>
                    <a:pt x="1112044" y="529386"/>
                    <a:pt x="1107281" y="506526"/>
                    <a:pt x="1096137" y="485190"/>
                  </a:cubicBezTo>
                  <a:cubicBezTo>
                    <a:pt x="1064895" y="425564"/>
                    <a:pt x="998982" y="395274"/>
                    <a:pt x="934593" y="410609"/>
                  </a:cubicBezTo>
                  <a:cubicBezTo>
                    <a:pt x="870013" y="426040"/>
                    <a:pt x="824484" y="483380"/>
                    <a:pt x="824198" y="551198"/>
                  </a:cubicBezTo>
                  <a:cubicBezTo>
                    <a:pt x="823817" y="657402"/>
                    <a:pt x="824008" y="763701"/>
                    <a:pt x="824198" y="869905"/>
                  </a:cubicBezTo>
                  <a:cubicBezTo>
                    <a:pt x="824198" y="880097"/>
                    <a:pt x="825341" y="890479"/>
                    <a:pt x="827342" y="900480"/>
                  </a:cubicBezTo>
                  <a:cubicBezTo>
                    <a:pt x="841248" y="969727"/>
                    <a:pt x="906780" y="1018685"/>
                    <a:pt x="978884" y="1014018"/>
                  </a:cubicBezTo>
                  <a:cubicBezTo>
                    <a:pt x="1048417" y="1009446"/>
                    <a:pt x="1108424" y="950677"/>
                    <a:pt x="1110901" y="881144"/>
                  </a:cubicBezTo>
                  <a:cubicBezTo>
                    <a:pt x="1112996" y="824470"/>
                    <a:pt x="1111282" y="767702"/>
                    <a:pt x="1111282" y="71102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6963"/>
            </a:p>
          </p:txBody>
        </p:sp>
      </p:grpSp>
      <p:sp>
        <p:nvSpPr>
          <p:cNvPr id="159" name="角丸四角形吹き出し 400">
            <a:extLst>
              <a:ext uri="{FF2B5EF4-FFF2-40B4-BE49-F238E27FC236}">
                <a16:creationId xmlns:a16="http://schemas.microsoft.com/office/drawing/2014/main" id="{CC3A6D20-7D7C-7C1E-DAC5-DA093AEC4FD7}"/>
              </a:ext>
            </a:extLst>
          </p:cNvPr>
          <p:cNvSpPr/>
          <p:nvPr/>
        </p:nvSpPr>
        <p:spPr>
          <a:xfrm>
            <a:off x="8018513" y="21904666"/>
            <a:ext cx="3238557" cy="693975"/>
          </a:xfrm>
          <a:prstGeom prst="wedgeRoundRectCallout">
            <a:avLst>
              <a:gd name="adj1" fmla="val 2924"/>
              <a:gd name="adj2" fmla="val 96600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【PC】</a:t>
            </a:r>
          </a:p>
          <a:p>
            <a:pPr algn="ctr"/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ホイールをスクロール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60" name="角丸四角形吹き出し 400">
            <a:extLst>
              <a:ext uri="{FF2B5EF4-FFF2-40B4-BE49-F238E27FC236}">
                <a16:creationId xmlns:a16="http://schemas.microsoft.com/office/drawing/2014/main" id="{9E01EDF3-F5F7-1E23-56ED-50A853DEA3C6}"/>
              </a:ext>
            </a:extLst>
          </p:cNvPr>
          <p:cNvSpPr/>
          <p:nvPr/>
        </p:nvSpPr>
        <p:spPr>
          <a:xfrm>
            <a:off x="7716489" y="15504579"/>
            <a:ext cx="3695431" cy="956381"/>
          </a:xfrm>
          <a:prstGeom prst="wedgeRoundRectCallout">
            <a:avLst>
              <a:gd name="adj1" fmla="val -4482"/>
              <a:gd name="adj2" fmla="val 79437"/>
              <a:gd name="adj3" fmla="val 16667"/>
            </a:avLst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234007" tIns="117005" rIns="234007" bIns="117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スマホ</a:t>
            </a:r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r>
              <a:rPr lang="en-US" altLang="ja-JP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46" kern="100" dirty="0">
                <a:latin typeface="Arial" panose="020B0604020202020204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本の指を広げたり、縮める</a:t>
            </a:r>
            <a:endParaRPr lang="ja-JP" altLang="en-US" sz="2687" b="1" kern="100" dirty="0">
              <a:latin typeface="Arial" panose="020B0604020202020204" pitchFamily="34" charset="0"/>
              <a:ea typeface="Noto Sans JP Thin Medium"/>
              <a:cs typeface="Times New Roman" panose="02020603050405020304" pitchFamily="18" charset="0"/>
            </a:endParaRPr>
          </a:p>
        </p:txBody>
      </p:sp>
      <p:sp>
        <p:nvSpPr>
          <p:cNvPr id="161" name="楕円 160">
            <a:extLst>
              <a:ext uri="{FF2B5EF4-FFF2-40B4-BE49-F238E27FC236}">
                <a16:creationId xmlns:a16="http://schemas.microsoft.com/office/drawing/2014/main" id="{DA1BC168-D9A0-ADC1-1CF6-73B43A87AC27}"/>
              </a:ext>
            </a:extLst>
          </p:cNvPr>
          <p:cNvSpPr/>
          <p:nvPr/>
        </p:nvSpPr>
        <p:spPr>
          <a:xfrm>
            <a:off x="20902308" y="20531103"/>
            <a:ext cx="485213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62" name="楕円 161">
            <a:extLst>
              <a:ext uri="{FF2B5EF4-FFF2-40B4-BE49-F238E27FC236}">
                <a16:creationId xmlns:a16="http://schemas.microsoft.com/office/drawing/2014/main" id="{69B23D38-44EC-2532-62FA-C4EA46D5306F}"/>
              </a:ext>
            </a:extLst>
          </p:cNvPr>
          <p:cNvSpPr/>
          <p:nvPr/>
        </p:nvSpPr>
        <p:spPr>
          <a:xfrm>
            <a:off x="9437403" y="22974310"/>
            <a:ext cx="327176" cy="485213"/>
          </a:xfrm>
          <a:prstGeom prst="ellipse">
            <a:avLst/>
          </a:prstGeom>
          <a:solidFill>
            <a:srgbClr val="8BBA28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 defTabSz="2339885"/>
            <a:endParaRPr lang="ja-JP" altLang="en-US" sz="6963" kern="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BFC56929-97B0-4112-5E56-05D675BDE5CD}"/>
              </a:ext>
            </a:extLst>
          </p:cNvPr>
          <p:cNvGrpSpPr/>
          <p:nvPr/>
        </p:nvGrpSpPr>
        <p:grpSpPr>
          <a:xfrm>
            <a:off x="8534366" y="16668654"/>
            <a:ext cx="1811463" cy="1937219"/>
            <a:chOff x="4033719" y="4205914"/>
            <a:chExt cx="845727" cy="904438"/>
          </a:xfrm>
        </p:grpSpPr>
        <p:cxnSp>
          <p:nvCxnSpPr>
            <p:cNvPr id="166" name="直線矢印コネクタ 165">
              <a:extLst>
                <a:ext uri="{FF2B5EF4-FFF2-40B4-BE49-F238E27FC236}">
                  <a16:creationId xmlns:a16="http://schemas.microsoft.com/office/drawing/2014/main" id="{026EF39A-1FE6-2F2C-9A6C-56977AB2C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719" y="4205914"/>
              <a:ext cx="198727" cy="131789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>
              <a:extLst>
                <a:ext uri="{FF2B5EF4-FFF2-40B4-BE49-F238E27FC236}">
                  <a16:creationId xmlns:a16="http://schemas.microsoft.com/office/drawing/2014/main" id="{51DD369A-BF1E-5B95-5015-422BAD5FB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3719" y="4620619"/>
              <a:ext cx="185796" cy="127682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円弧 167">
              <a:extLst>
                <a:ext uri="{FF2B5EF4-FFF2-40B4-BE49-F238E27FC236}">
                  <a16:creationId xmlns:a16="http://schemas.microsoft.com/office/drawing/2014/main" id="{305D4608-42A4-8A85-B6E2-154C6460E6A8}"/>
                </a:ext>
              </a:extLst>
            </p:cNvPr>
            <p:cNvSpPr/>
            <p:nvPr/>
          </p:nvSpPr>
          <p:spPr>
            <a:xfrm rot="319439">
              <a:off x="4487975" y="4253654"/>
              <a:ext cx="210866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69" name="円弧 168">
              <a:extLst>
                <a:ext uri="{FF2B5EF4-FFF2-40B4-BE49-F238E27FC236}">
                  <a16:creationId xmlns:a16="http://schemas.microsoft.com/office/drawing/2014/main" id="{C6B39BC2-AFF0-13E8-4772-6F62FE18B22C}"/>
                </a:ext>
              </a:extLst>
            </p:cNvPr>
            <p:cNvSpPr/>
            <p:nvPr/>
          </p:nvSpPr>
          <p:spPr>
            <a:xfrm rot="20700000">
              <a:off x="4226523" y="4497294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D048308A-E193-537F-3DD1-4DD4C18CED8F}"/>
                </a:ext>
              </a:extLst>
            </p:cNvPr>
            <p:cNvGrpSpPr/>
            <p:nvPr/>
          </p:nvGrpSpPr>
          <p:grpSpPr>
            <a:xfrm>
              <a:off x="4242818" y="4301494"/>
              <a:ext cx="523395" cy="808858"/>
              <a:chOff x="4554545" y="4233205"/>
              <a:chExt cx="536139" cy="828555"/>
            </a:xfrm>
          </p:grpSpPr>
          <p:grpSp>
            <p:nvGrpSpPr>
              <p:cNvPr id="171" name="グループ化 170">
                <a:extLst>
                  <a:ext uri="{FF2B5EF4-FFF2-40B4-BE49-F238E27FC236}">
                    <a16:creationId xmlns:a16="http://schemas.microsoft.com/office/drawing/2014/main" id="{13F3D006-2B32-1F27-B816-5231BDD4FB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74" name="フリーフォーム: 図形 479">
                  <a:extLst>
                    <a:ext uri="{FF2B5EF4-FFF2-40B4-BE49-F238E27FC236}">
                      <a16:creationId xmlns:a16="http://schemas.microsoft.com/office/drawing/2014/main" id="{BFC6F518-6B3E-1B8C-1E64-57DA1DBA9E01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75" name="フリーフォーム: 図形 480">
                  <a:extLst>
                    <a:ext uri="{FF2B5EF4-FFF2-40B4-BE49-F238E27FC236}">
                      <a16:creationId xmlns:a16="http://schemas.microsoft.com/office/drawing/2014/main" id="{070832E7-F39D-4DAA-1151-C41983FD2A04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72" name="楕円 171">
                <a:extLst>
                  <a:ext uri="{FF2B5EF4-FFF2-40B4-BE49-F238E27FC236}">
                    <a16:creationId xmlns:a16="http://schemas.microsoft.com/office/drawing/2014/main" id="{399ADD92-4CBB-C4E9-A6DD-BC02DDC348DA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73" name="楕円 172">
                <a:extLst>
                  <a:ext uri="{FF2B5EF4-FFF2-40B4-BE49-F238E27FC236}">
                    <a16:creationId xmlns:a16="http://schemas.microsoft.com/office/drawing/2014/main" id="{C651B775-8656-B41A-A8CE-7B5E637F7059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DE619860-5C82-035E-D65B-22183196B5F9}"/>
              </a:ext>
            </a:extLst>
          </p:cNvPr>
          <p:cNvGrpSpPr/>
          <p:nvPr/>
        </p:nvGrpSpPr>
        <p:grpSpPr>
          <a:xfrm>
            <a:off x="8589739" y="19346654"/>
            <a:ext cx="1683869" cy="1988486"/>
            <a:chOff x="4927014" y="4181899"/>
            <a:chExt cx="786156" cy="928374"/>
          </a:xfrm>
        </p:grpSpPr>
        <p:cxnSp>
          <p:nvCxnSpPr>
            <p:cNvPr id="177" name="直線矢印コネクタ 176">
              <a:extLst>
                <a:ext uri="{FF2B5EF4-FFF2-40B4-BE49-F238E27FC236}">
                  <a16:creationId xmlns:a16="http://schemas.microsoft.com/office/drawing/2014/main" id="{8F7A054E-9551-0A26-6591-44565191D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3146" y="4181899"/>
              <a:ext cx="160024" cy="104903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矢印コネクタ 177">
              <a:extLst>
                <a:ext uri="{FF2B5EF4-FFF2-40B4-BE49-F238E27FC236}">
                  <a16:creationId xmlns:a16="http://schemas.microsoft.com/office/drawing/2014/main" id="{C6824A25-2ABC-ACB5-9A75-550B5E887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7014" y="4585533"/>
              <a:ext cx="154486" cy="98927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円弧 178">
              <a:extLst>
                <a:ext uri="{FF2B5EF4-FFF2-40B4-BE49-F238E27FC236}">
                  <a16:creationId xmlns:a16="http://schemas.microsoft.com/office/drawing/2014/main" id="{FB63CB55-B395-062E-DFC7-166D7BDCB2E5}"/>
                </a:ext>
              </a:extLst>
            </p:cNvPr>
            <p:cNvSpPr/>
            <p:nvPr/>
          </p:nvSpPr>
          <p:spPr>
            <a:xfrm rot="319439">
              <a:off x="5353416" y="4253576"/>
              <a:ext cx="210865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80" name="円弧 179">
              <a:extLst>
                <a:ext uri="{FF2B5EF4-FFF2-40B4-BE49-F238E27FC236}">
                  <a16:creationId xmlns:a16="http://schemas.microsoft.com/office/drawing/2014/main" id="{8C034F82-61CF-A518-B7AF-16A13022B7C8}"/>
                </a:ext>
              </a:extLst>
            </p:cNvPr>
            <p:cNvSpPr/>
            <p:nvPr/>
          </p:nvSpPr>
          <p:spPr>
            <a:xfrm rot="20700000">
              <a:off x="5091964" y="4497215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8818F6FC-E89D-DDDD-AB44-63B8F5F16019}"/>
                </a:ext>
              </a:extLst>
            </p:cNvPr>
            <p:cNvGrpSpPr/>
            <p:nvPr/>
          </p:nvGrpSpPr>
          <p:grpSpPr>
            <a:xfrm>
              <a:off x="5108259" y="4301415"/>
              <a:ext cx="523394" cy="808858"/>
              <a:chOff x="4554545" y="4233205"/>
              <a:chExt cx="536139" cy="828555"/>
            </a:xfrm>
          </p:grpSpPr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96A49FA3-2E8F-F4E4-EAA8-EC543821473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85" name="フリーフォーム: 図形 479">
                  <a:extLst>
                    <a:ext uri="{FF2B5EF4-FFF2-40B4-BE49-F238E27FC236}">
                      <a16:creationId xmlns:a16="http://schemas.microsoft.com/office/drawing/2014/main" id="{BA46B5D9-FB40-0265-D90C-AD54A6416951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86" name="フリーフォーム: 図形 480">
                  <a:extLst>
                    <a:ext uri="{FF2B5EF4-FFF2-40B4-BE49-F238E27FC236}">
                      <a16:creationId xmlns:a16="http://schemas.microsoft.com/office/drawing/2014/main" id="{2FC0043E-094E-F08C-6841-75F3444E688C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83" name="楕円 182">
                <a:extLst>
                  <a:ext uri="{FF2B5EF4-FFF2-40B4-BE49-F238E27FC236}">
                    <a16:creationId xmlns:a16="http://schemas.microsoft.com/office/drawing/2014/main" id="{1A1CC865-C21C-FCC4-2158-F4FA360A91CC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84" name="楕円 183">
                <a:extLst>
                  <a:ext uri="{FF2B5EF4-FFF2-40B4-BE49-F238E27FC236}">
                    <a16:creationId xmlns:a16="http://schemas.microsoft.com/office/drawing/2014/main" id="{93217760-9815-D60F-D1A6-15FF383158B5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8E7469F-79A5-082C-55CA-0BCF136DE605}"/>
              </a:ext>
            </a:extLst>
          </p:cNvPr>
          <p:cNvGrpSpPr/>
          <p:nvPr/>
        </p:nvGrpSpPr>
        <p:grpSpPr>
          <a:xfrm>
            <a:off x="20173914" y="17037868"/>
            <a:ext cx="1137039" cy="1994888"/>
            <a:chOff x="4554545" y="4107720"/>
            <a:chExt cx="543781" cy="954040"/>
          </a:xfrm>
        </p:grpSpPr>
        <p:sp>
          <p:nvSpPr>
            <p:cNvPr id="188" name="円弧 187">
              <a:extLst>
                <a:ext uri="{FF2B5EF4-FFF2-40B4-BE49-F238E27FC236}">
                  <a16:creationId xmlns:a16="http://schemas.microsoft.com/office/drawing/2014/main" id="{39C43124-87E0-6ACF-05CA-14D09C258BE9}"/>
                </a:ext>
              </a:extLst>
            </p:cNvPr>
            <p:cNvSpPr/>
            <p:nvPr/>
          </p:nvSpPr>
          <p:spPr>
            <a:xfrm rot="1121222">
              <a:off x="4729560" y="4107720"/>
              <a:ext cx="368766" cy="368766"/>
            </a:xfrm>
            <a:prstGeom prst="arc">
              <a:avLst>
                <a:gd name="adj1" fmla="val 7601237"/>
                <a:gd name="adj2" fmla="val 3643281"/>
              </a:avLst>
            </a:prstGeom>
            <a:ln w="34925">
              <a:solidFill>
                <a:srgbClr val="8BBA28"/>
              </a:solidFill>
              <a:headEnd type="triangle"/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CAFD675F-CBE5-AF4B-1C39-969D0CCAF521}"/>
                </a:ext>
              </a:extLst>
            </p:cNvPr>
            <p:cNvGrpSpPr/>
            <p:nvPr/>
          </p:nvGrpSpPr>
          <p:grpSpPr>
            <a:xfrm>
              <a:off x="4554545" y="4233205"/>
              <a:ext cx="536139" cy="828555"/>
              <a:chOff x="4554545" y="4233205"/>
              <a:chExt cx="536139" cy="828555"/>
            </a:xfrm>
          </p:grpSpPr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03FE9366-1DED-2CA4-AA58-BCAFB2DEA6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193" name="フリーフォーム: 図形 479">
                  <a:extLst>
                    <a:ext uri="{FF2B5EF4-FFF2-40B4-BE49-F238E27FC236}">
                      <a16:creationId xmlns:a16="http://schemas.microsoft.com/office/drawing/2014/main" id="{7D8763E1-F5BE-2ECF-DED0-E8A49F89A43B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194" name="フリーフォーム: 図形 480">
                  <a:extLst>
                    <a:ext uri="{FF2B5EF4-FFF2-40B4-BE49-F238E27FC236}">
                      <a16:creationId xmlns:a16="http://schemas.microsoft.com/office/drawing/2014/main" id="{06D652E3-85AF-5ECA-28D0-DFDECDB09A73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191" name="楕円 190">
                <a:extLst>
                  <a:ext uri="{FF2B5EF4-FFF2-40B4-BE49-F238E27FC236}">
                    <a16:creationId xmlns:a16="http://schemas.microsoft.com/office/drawing/2014/main" id="{36038D38-AB22-F2DE-7356-7D7ACF6DF4C6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92" name="楕円 191">
                <a:extLst>
                  <a:ext uri="{FF2B5EF4-FFF2-40B4-BE49-F238E27FC236}">
                    <a16:creationId xmlns:a16="http://schemas.microsoft.com/office/drawing/2014/main" id="{E5B517D9-E35A-096D-137F-84A3517C7ECC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sp>
        <p:nvSpPr>
          <p:cNvPr id="209" name="角丸四角形 212">
            <a:extLst>
              <a:ext uri="{FF2B5EF4-FFF2-40B4-BE49-F238E27FC236}">
                <a16:creationId xmlns:a16="http://schemas.microsoft.com/office/drawing/2014/main" id="{44AB2E16-4AAF-44AE-EB07-3709D2F2A06D}"/>
              </a:ext>
            </a:extLst>
          </p:cNvPr>
          <p:cNvSpPr/>
          <p:nvPr/>
        </p:nvSpPr>
        <p:spPr>
          <a:xfrm>
            <a:off x="650975" y="1062975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1" name="角丸四角形 212">
            <a:extLst>
              <a:ext uri="{FF2B5EF4-FFF2-40B4-BE49-F238E27FC236}">
                <a16:creationId xmlns:a16="http://schemas.microsoft.com/office/drawing/2014/main" id="{02BCCF36-0C38-0FC0-3E39-F43B3026C41C}"/>
              </a:ext>
            </a:extLst>
          </p:cNvPr>
          <p:cNvSpPr/>
          <p:nvPr/>
        </p:nvSpPr>
        <p:spPr>
          <a:xfrm>
            <a:off x="945417" y="617860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選択</a:t>
            </a:r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1" name="角丸四角形 212">
            <a:extLst>
              <a:ext uri="{FF2B5EF4-FFF2-40B4-BE49-F238E27FC236}">
                <a16:creationId xmlns:a16="http://schemas.microsoft.com/office/drawing/2014/main" id="{B4E51B65-7181-FDDA-A51F-7F008E8CC2D2}"/>
              </a:ext>
            </a:extLst>
          </p:cNvPr>
          <p:cNvSpPr/>
          <p:nvPr/>
        </p:nvSpPr>
        <p:spPr>
          <a:xfrm>
            <a:off x="11845031" y="1062975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2" name="角丸四角形 212">
            <a:extLst>
              <a:ext uri="{FF2B5EF4-FFF2-40B4-BE49-F238E27FC236}">
                <a16:creationId xmlns:a16="http://schemas.microsoft.com/office/drawing/2014/main" id="{4FF8E319-EF1C-DC9A-D6B7-DDABC38A92A3}"/>
              </a:ext>
            </a:extLst>
          </p:cNvPr>
          <p:cNvSpPr/>
          <p:nvPr/>
        </p:nvSpPr>
        <p:spPr>
          <a:xfrm>
            <a:off x="12139473" y="617860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平行移動</a:t>
            </a:r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3" name="角丸四角形 212">
            <a:extLst>
              <a:ext uri="{FF2B5EF4-FFF2-40B4-BE49-F238E27FC236}">
                <a16:creationId xmlns:a16="http://schemas.microsoft.com/office/drawing/2014/main" id="{C311F871-548A-407C-A778-A72F1D97DDF0}"/>
              </a:ext>
            </a:extLst>
          </p:cNvPr>
          <p:cNvSpPr/>
          <p:nvPr/>
        </p:nvSpPr>
        <p:spPr>
          <a:xfrm>
            <a:off x="650975" y="15046240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4" name="角丸四角形 212">
            <a:extLst>
              <a:ext uri="{FF2B5EF4-FFF2-40B4-BE49-F238E27FC236}">
                <a16:creationId xmlns:a16="http://schemas.microsoft.com/office/drawing/2014/main" id="{B051C6C8-2209-D0FB-B8D6-B09820873819}"/>
              </a:ext>
            </a:extLst>
          </p:cNvPr>
          <p:cNvSpPr/>
          <p:nvPr/>
        </p:nvSpPr>
        <p:spPr>
          <a:xfrm>
            <a:off x="945417" y="14601125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拡大・縮小</a:t>
            </a:r>
          </a:p>
        </p:txBody>
      </p:sp>
      <p:sp>
        <p:nvSpPr>
          <p:cNvPr id="215" name="角丸四角形 212">
            <a:extLst>
              <a:ext uri="{FF2B5EF4-FFF2-40B4-BE49-F238E27FC236}">
                <a16:creationId xmlns:a16="http://schemas.microsoft.com/office/drawing/2014/main" id="{E04FE1E0-E3D9-5485-E08C-07F9FFE92C2B}"/>
              </a:ext>
            </a:extLst>
          </p:cNvPr>
          <p:cNvSpPr/>
          <p:nvPr/>
        </p:nvSpPr>
        <p:spPr>
          <a:xfrm>
            <a:off x="11845031" y="15046240"/>
            <a:ext cx="10903744" cy="13201635"/>
          </a:xfrm>
          <a:prstGeom prst="roundRect">
            <a:avLst>
              <a:gd name="adj" fmla="val 0"/>
            </a:avLst>
          </a:prstGeom>
          <a:noFill/>
          <a:ln w="635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095" b="1" kern="100" dirty="0"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6" name="角丸四角形 212">
            <a:extLst>
              <a:ext uri="{FF2B5EF4-FFF2-40B4-BE49-F238E27FC236}">
                <a16:creationId xmlns:a16="http://schemas.microsoft.com/office/drawing/2014/main" id="{BD9AA22C-151D-DC97-51BA-F6C8336B7071}"/>
              </a:ext>
            </a:extLst>
          </p:cNvPr>
          <p:cNvSpPr/>
          <p:nvPr/>
        </p:nvSpPr>
        <p:spPr>
          <a:xfrm>
            <a:off x="12139473" y="14601125"/>
            <a:ext cx="10399617" cy="750779"/>
          </a:xfrm>
          <a:prstGeom prst="roundRect">
            <a:avLst/>
          </a:prstGeom>
          <a:gradFill flip="none" rotWithShape="1">
            <a:gsLst>
              <a:gs pos="0">
                <a:srgbClr val="FF99FF"/>
              </a:gs>
              <a:gs pos="0">
                <a:srgbClr val="FF99FF"/>
              </a:gs>
              <a:gs pos="50000">
                <a:srgbClr val="9999FF"/>
              </a:gs>
              <a:gs pos="100000">
                <a:srgbClr val="66CCFF"/>
              </a:gs>
            </a:gsLst>
            <a:lin ang="0" scaled="1"/>
            <a:tileRect/>
          </a:gradFill>
          <a:ln w="38100" cmpd="dbl">
            <a:gradFill flip="none" rotWithShape="1">
              <a:gsLst>
                <a:gs pos="0">
                  <a:srgbClr val="FF99FF"/>
                </a:gs>
                <a:gs pos="34000">
                  <a:srgbClr val="CC99FF"/>
                </a:gs>
                <a:gs pos="67000">
                  <a:srgbClr val="9999FF"/>
                </a:gs>
                <a:gs pos="100000">
                  <a:srgbClr val="66CC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34007" tIns="0" rIns="23400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95" b="1" kern="100" dirty="0">
                <a:latin typeface="Arial" panose="020B0604020202020204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回転</a:t>
            </a:r>
          </a:p>
        </p:txBody>
      </p:sp>
      <p:pic>
        <p:nvPicPr>
          <p:cNvPr id="225" name="画面録画 224">
            <a:hlinkClick r:id="" action="ppaction://media"/>
            <a:extLst>
              <a:ext uri="{FF2B5EF4-FFF2-40B4-BE49-F238E27FC236}">
                <a16:creationId xmlns:a16="http://schemas.microsoft.com/office/drawing/2014/main" id="{065849A1-8108-5854-1BE8-BE8836C3C0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end="1800.31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6906" y="17198801"/>
            <a:ext cx="5638800" cy="9105900"/>
          </a:xfrm>
          <a:prstGeom prst="rect">
            <a:avLst/>
          </a:prstGeom>
        </p:spPr>
      </p:pic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967C9173-0F20-6D32-FCC1-9985CF924BB8}"/>
              </a:ext>
            </a:extLst>
          </p:cNvPr>
          <p:cNvGrpSpPr/>
          <p:nvPr/>
        </p:nvGrpSpPr>
        <p:grpSpPr>
          <a:xfrm>
            <a:off x="4289524" y="23948455"/>
            <a:ext cx="1811463" cy="1937219"/>
            <a:chOff x="4033719" y="4205914"/>
            <a:chExt cx="845727" cy="904438"/>
          </a:xfrm>
        </p:grpSpPr>
        <p:cxnSp>
          <p:nvCxnSpPr>
            <p:cNvPr id="196" name="直線矢印コネクタ 195">
              <a:extLst>
                <a:ext uri="{FF2B5EF4-FFF2-40B4-BE49-F238E27FC236}">
                  <a16:creationId xmlns:a16="http://schemas.microsoft.com/office/drawing/2014/main" id="{795F4F68-A3A2-AF1B-45F7-B990E6F2A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719" y="4205914"/>
              <a:ext cx="198727" cy="131789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矢印コネクタ 196">
              <a:extLst>
                <a:ext uri="{FF2B5EF4-FFF2-40B4-BE49-F238E27FC236}">
                  <a16:creationId xmlns:a16="http://schemas.microsoft.com/office/drawing/2014/main" id="{96A1BEB5-D8DF-C71E-D0EB-1C629FC260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3719" y="4620619"/>
              <a:ext cx="185796" cy="127682"/>
            </a:xfrm>
            <a:prstGeom prst="straightConnector1">
              <a:avLst/>
            </a:prstGeom>
            <a:ln w="34925">
              <a:solidFill>
                <a:srgbClr val="8BBA28"/>
              </a:solidFill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円弧 197">
              <a:extLst>
                <a:ext uri="{FF2B5EF4-FFF2-40B4-BE49-F238E27FC236}">
                  <a16:creationId xmlns:a16="http://schemas.microsoft.com/office/drawing/2014/main" id="{173A801F-AB19-9EC3-A3B4-481092DD9AB9}"/>
                </a:ext>
              </a:extLst>
            </p:cNvPr>
            <p:cNvSpPr/>
            <p:nvPr/>
          </p:nvSpPr>
          <p:spPr>
            <a:xfrm rot="319439">
              <a:off x="4487975" y="4253654"/>
              <a:ext cx="210866" cy="210865"/>
            </a:xfrm>
            <a:prstGeom prst="arc">
              <a:avLst>
                <a:gd name="adj1" fmla="val 8747458"/>
                <a:gd name="adj2" fmla="val 3643281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sp>
          <p:nvSpPr>
            <p:cNvPr id="199" name="円弧 198">
              <a:extLst>
                <a:ext uri="{FF2B5EF4-FFF2-40B4-BE49-F238E27FC236}">
                  <a16:creationId xmlns:a16="http://schemas.microsoft.com/office/drawing/2014/main" id="{C8EFADF6-DFF2-3998-BA91-FCD411C4F31A}"/>
                </a:ext>
              </a:extLst>
            </p:cNvPr>
            <p:cNvSpPr/>
            <p:nvPr/>
          </p:nvSpPr>
          <p:spPr>
            <a:xfrm rot="20700000">
              <a:off x="4226523" y="4497294"/>
              <a:ext cx="185446" cy="185446"/>
            </a:xfrm>
            <a:prstGeom prst="arc">
              <a:avLst>
                <a:gd name="adj1" fmla="val 9057719"/>
                <a:gd name="adj2" fmla="val 2505734"/>
              </a:avLst>
            </a:prstGeom>
            <a:ln w="34925">
              <a:solidFill>
                <a:srgbClr val="8BBA28"/>
              </a:solidFill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D2CE6EC6-1DBD-D703-1AB4-E1E037F6E9FE}"/>
                </a:ext>
              </a:extLst>
            </p:cNvPr>
            <p:cNvGrpSpPr/>
            <p:nvPr/>
          </p:nvGrpSpPr>
          <p:grpSpPr>
            <a:xfrm>
              <a:off x="4242818" y="4301494"/>
              <a:ext cx="523395" cy="808858"/>
              <a:chOff x="4554545" y="4233205"/>
              <a:chExt cx="536139" cy="828555"/>
            </a:xfrm>
          </p:grpSpPr>
          <p:grpSp>
            <p:nvGrpSpPr>
              <p:cNvPr id="201" name="グループ化 200">
                <a:extLst>
                  <a:ext uri="{FF2B5EF4-FFF2-40B4-BE49-F238E27FC236}">
                    <a16:creationId xmlns:a16="http://schemas.microsoft.com/office/drawing/2014/main" id="{9C0FC59E-7160-E2C7-DC2B-AE120550F1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204" name="フリーフォーム: 図形 479">
                  <a:extLst>
                    <a:ext uri="{FF2B5EF4-FFF2-40B4-BE49-F238E27FC236}">
                      <a16:creationId xmlns:a16="http://schemas.microsoft.com/office/drawing/2014/main" id="{D4C76F20-3431-F565-5DAF-5F472A329F7C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205" name="フリーフォーム: 図形 480">
                  <a:extLst>
                    <a:ext uri="{FF2B5EF4-FFF2-40B4-BE49-F238E27FC236}">
                      <a16:creationId xmlns:a16="http://schemas.microsoft.com/office/drawing/2014/main" id="{F31B81A0-C0B4-83B7-8953-19126684C7C9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202" name="楕円 201">
                <a:extLst>
                  <a:ext uri="{FF2B5EF4-FFF2-40B4-BE49-F238E27FC236}">
                    <a16:creationId xmlns:a16="http://schemas.microsoft.com/office/drawing/2014/main" id="{3C40F100-0EA1-1D4B-0486-6AE9E7B71EB4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03" name="楕円 202">
                <a:extLst>
                  <a:ext uri="{FF2B5EF4-FFF2-40B4-BE49-F238E27FC236}">
                    <a16:creationId xmlns:a16="http://schemas.microsoft.com/office/drawing/2014/main" id="{923ED98A-0E1E-BC06-58CE-8A23D35E537E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6B989319-2711-73F1-3013-58166E2B076E}"/>
              </a:ext>
            </a:extLst>
          </p:cNvPr>
          <p:cNvSpPr txBox="1"/>
          <p:nvPr/>
        </p:nvSpPr>
        <p:spPr>
          <a:xfrm>
            <a:off x="8391212" y="18682608"/>
            <a:ext cx="21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［拡大時の操作］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EA90CB5B-F7C2-09D2-E6FF-A779A8548645}"/>
              </a:ext>
            </a:extLst>
          </p:cNvPr>
          <p:cNvSpPr txBox="1"/>
          <p:nvPr/>
        </p:nvSpPr>
        <p:spPr>
          <a:xfrm>
            <a:off x="8383854" y="21405313"/>
            <a:ext cx="21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［縮小時の操作］</a:t>
            </a:r>
          </a:p>
        </p:txBody>
      </p:sp>
      <p:pic>
        <p:nvPicPr>
          <p:cNvPr id="238" name="画面録画 237">
            <a:hlinkClick r:id="" action="ppaction://media"/>
            <a:extLst>
              <a:ext uri="{FF2B5EF4-FFF2-40B4-BE49-F238E27FC236}">
                <a16:creationId xmlns:a16="http://schemas.microsoft.com/office/drawing/2014/main" id="{C5AB817C-50E3-9F27-99C2-1F6C36E071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5">
                  <p14:trim st="7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15354" y="17203885"/>
            <a:ext cx="5638800" cy="9105900"/>
          </a:xfrm>
          <a:prstGeom prst="rect">
            <a:avLst/>
          </a:prstGeom>
        </p:spPr>
      </p:pic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10A5D995-D78B-9DDB-AB78-B6949BBB640F}"/>
              </a:ext>
            </a:extLst>
          </p:cNvPr>
          <p:cNvGrpSpPr/>
          <p:nvPr/>
        </p:nvGrpSpPr>
        <p:grpSpPr>
          <a:xfrm>
            <a:off x="16899887" y="23943028"/>
            <a:ext cx="1137039" cy="1994888"/>
            <a:chOff x="4554545" y="4107720"/>
            <a:chExt cx="543781" cy="954040"/>
          </a:xfrm>
        </p:grpSpPr>
        <p:sp>
          <p:nvSpPr>
            <p:cNvPr id="229" name="円弧 228">
              <a:extLst>
                <a:ext uri="{FF2B5EF4-FFF2-40B4-BE49-F238E27FC236}">
                  <a16:creationId xmlns:a16="http://schemas.microsoft.com/office/drawing/2014/main" id="{F54C35F8-CA47-92DD-D742-71B682356542}"/>
                </a:ext>
              </a:extLst>
            </p:cNvPr>
            <p:cNvSpPr/>
            <p:nvPr/>
          </p:nvSpPr>
          <p:spPr>
            <a:xfrm rot="1121222">
              <a:off x="4729560" y="4107720"/>
              <a:ext cx="368766" cy="368766"/>
            </a:xfrm>
            <a:prstGeom prst="arc">
              <a:avLst>
                <a:gd name="adj1" fmla="val 7601237"/>
                <a:gd name="adj2" fmla="val 3643281"/>
              </a:avLst>
            </a:prstGeom>
            <a:ln w="34925">
              <a:solidFill>
                <a:srgbClr val="8BBA28"/>
              </a:solidFill>
              <a:headEnd type="triangle"/>
              <a:tailEnd type="triangle"/>
            </a:ln>
            <a:effectLst>
              <a:glow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6963"/>
            </a:p>
          </p:txBody>
        </p:sp>
        <p:grpSp>
          <p:nvGrpSpPr>
            <p:cNvPr id="230" name="グループ化 229">
              <a:extLst>
                <a:ext uri="{FF2B5EF4-FFF2-40B4-BE49-F238E27FC236}">
                  <a16:creationId xmlns:a16="http://schemas.microsoft.com/office/drawing/2014/main" id="{62EE240C-A281-B6CC-E70F-963E259BB888}"/>
                </a:ext>
              </a:extLst>
            </p:cNvPr>
            <p:cNvGrpSpPr/>
            <p:nvPr/>
          </p:nvGrpSpPr>
          <p:grpSpPr>
            <a:xfrm>
              <a:off x="4554545" y="4233205"/>
              <a:ext cx="536139" cy="828555"/>
              <a:chOff x="4554545" y="4233205"/>
              <a:chExt cx="536139" cy="828555"/>
            </a:xfrm>
          </p:grpSpPr>
          <p:grpSp>
            <p:nvGrpSpPr>
              <p:cNvPr id="231" name="グループ化 230">
                <a:extLst>
                  <a:ext uri="{FF2B5EF4-FFF2-40B4-BE49-F238E27FC236}">
                    <a16:creationId xmlns:a16="http://schemas.microsoft.com/office/drawing/2014/main" id="{21E76E70-D907-C1D0-F966-D839AD49A0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37947">
                <a:off x="4554545" y="4233205"/>
                <a:ext cx="536139" cy="828555"/>
                <a:chOff x="3826196" y="1371600"/>
                <a:chExt cx="3520541" cy="5440682"/>
              </a:xfrm>
            </p:grpSpPr>
            <p:sp>
              <p:nvSpPr>
                <p:cNvPr id="234" name="フリーフォーム: 図形 479">
                  <a:extLst>
                    <a:ext uri="{FF2B5EF4-FFF2-40B4-BE49-F238E27FC236}">
                      <a16:creationId xmlns:a16="http://schemas.microsoft.com/office/drawing/2014/main" id="{BE335DB3-6DA4-52A1-F55F-5BA9C04ACF1F}"/>
                    </a:ext>
                  </a:extLst>
                </p:cNvPr>
                <p:cNvSpPr/>
                <p:nvPr/>
              </p:nvSpPr>
              <p:spPr>
                <a:xfrm>
                  <a:off x="3896329" y="1456690"/>
                  <a:ext cx="3335149" cy="5254926"/>
                </a:xfrm>
                <a:custGeom>
                  <a:avLst/>
                  <a:gdLst>
                    <a:gd name="connsiteX0" fmla="*/ 1195297 w 3335144"/>
                    <a:gd name="connsiteY0" fmla="*/ 5254930 h 5254929"/>
                    <a:gd name="connsiteX1" fmla="*/ 1195297 w 3335144"/>
                    <a:gd name="connsiteY1" fmla="*/ 4613936 h 5254929"/>
                    <a:gd name="connsiteX2" fmla="*/ 526281 w 3335144"/>
                    <a:gd name="connsiteY2" fmla="*/ 3860854 h 5254929"/>
                    <a:gd name="connsiteX3" fmla="*/ 0 w 3335144"/>
                    <a:gd name="connsiteY3" fmla="*/ 2315287 h 5254929"/>
                    <a:gd name="connsiteX4" fmla="*/ 126973 w 3335144"/>
                    <a:gd name="connsiteY4" fmla="*/ 2069222 h 5254929"/>
                    <a:gd name="connsiteX5" fmla="*/ 422951 w 3335144"/>
                    <a:gd name="connsiteY5" fmla="*/ 2107751 h 5254929"/>
                    <a:gd name="connsiteX6" fmla="*/ 934346 w 3335144"/>
                    <a:gd name="connsiteY6" fmla="*/ 3127038 h 5254929"/>
                    <a:gd name="connsiteX7" fmla="*/ 1074454 w 3335144"/>
                    <a:gd name="connsiteY7" fmla="*/ 3053481 h 5254929"/>
                    <a:gd name="connsiteX8" fmla="*/ 1074454 w 3335144"/>
                    <a:gd name="connsiteY8" fmla="*/ 236432 h 5254929"/>
                    <a:gd name="connsiteX9" fmla="*/ 1359924 w 3335144"/>
                    <a:gd name="connsiteY9" fmla="*/ 0 h 5254929"/>
                    <a:gd name="connsiteX10" fmla="*/ 1645395 w 3335144"/>
                    <a:gd name="connsiteY10" fmla="*/ 313492 h 5254929"/>
                    <a:gd name="connsiteX11" fmla="*/ 1645395 w 3335144"/>
                    <a:gd name="connsiteY11" fmla="*/ 1835416 h 5254929"/>
                    <a:gd name="connsiteX12" fmla="*/ 1930865 w 3335144"/>
                    <a:gd name="connsiteY12" fmla="*/ 1625254 h 5254929"/>
                    <a:gd name="connsiteX13" fmla="*/ 2216335 w 3335144"/>
                    <a:gd name="connsiteY13" fmla="*/ 1954508 h 5254929"/>
                    <a:gd name="connsiteX14" fmla="*/ 2501806 w 3335144"/>
                    <a:gd name="connsiteY14" fmla="*/ 1793384 h 5254929"/>
                    <a:gd name="connsiteX15" fmla="*/ 2787276 w 3335144"/>
                    <a:gd name="connsiteY15" fmla="*/ 2122638 h 5254929"/>
                    <a:gd name="connsiteX16" fmla="*/ 3072746 w 3335144"/>
                    <a:gd name="connsiteY16" fmla="*/ 2041200 h 5254929"/>
                    <a:gd name="connsiteX17" fmla="*/ 3325817 w 3335144"/>
                    <a:gd name="connsiteY17" fmla="*/ 2370454 h 5254929"/>
                    <a:gd name="connsiteX18" fmla="*/ 3169946 w 3335144"/>
                    <a:gd name="connsiteY18" fmla="*/ 3920400 h 5254929"/>
                    <a:gd name="connsiteX19" fmla="*/ 2683071 w 3335144"/>
                    <a:gd name="connsiteY19" fmla="*/ 4568400 h 5254929"/>
                    <a:gd name="connsiteX20" fmla="*/ 2683071 w 3335144"/>
                    <a:gd name="connsiteY20" fmla="*/ 5254054 h 5254929"/>
                    <a:gd name="connsiteX21" fmla="*/ 1195297 w 3335144"/>
                    <a:gd name="connsiteY21" fmla="*/ 5254054 h 525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35144" h="5254929">
                      <a:moveTo>
                        <a:pt x="1195297" y="5254930"/>
                      </a:moveTo>
                      <a:lnTo>
                        <a:pt x="1195297" y="4613936"/>
                      </a:lnTo>
                      <a:cubicBezTo>
                        <a:pt x="1195297" y="4613936"/>
                        <a:pt x="692660" y="4322335"/>
                        <a:pt x="526281" y="3860854"/>
                      </a:cubicBezTo>
                      <a:cubicBezTo>
                        <a:pt x="359903" y="3399373"/>
                        <a:pt x="0" y="2315287"/>
                        <a:pt x="0" y="2315287"/>
                      </a:cubicBezTo>
                      <a:cubicBezTo>
                        <a:pt x="0" y="2315287"/>
                        <a:pt x="0" y="2190065"/>
                        <a:pt x="126973" y="2069222"/>
                      </a:cubicBezTo>
                      <a:cubicBezTo>
                        <a:pt x="253946" y="1948378"/>
                        <a:pt x="422951" y="2107751"/>
                        <a:pt x="422951" y="2107751"/>
                      </a:cubicBezTo>
                      <a:lnTo>
                        <a:pt x="934346" y="3127038"/>
                      </a:lnTo>
                      <a:cubicBezTo>
                        <a:pt x="934346" y="3127038"/>
                        <a:pt x="1074454" y="3256638"/>
                        <a:pt x="1074454" y="3053481"/>
                      </a:cubicBezTo>
                      <a:cubicBezTo>
                        <a:pt x="1074454" y="2850324"/>
                        <a:pt x="1074454" y="236432"/>
                        <a:pt x="1074454" y="236432"/>
                      </a:cubicBezTo>
                      <a:cubicBezTo>
                        <a:pt x="1074454" y="236432"/>
                        <a:pt x="1094595" y="0"/>
                        <a:pt x="1359924" y="0"/>
                      </a:cubicBezTo>
                      <a:cubicBezTo>
                        <a:pt x="1625254" y="0"/>
                        <a:pt x="1645395" y="313492"/>
                        <a:pt x="1645395" y="313492"/>
                      </a:cubicBezTo>
                      <a:lnTo>
                        <a:pt x="1645395" y="1835416"/>
                      </a:lnTo>
                      <a:cubicBezTo>
                        <a:pt x="1645395" y="1835416"/>
                        <a:pt x="1756606" y="1625254"/>
                        <a:pt x="1930865" y="1625254"/>
                      </a:cubicBezTo>
                      <a:cubicBezTo>
                        <a:pt x="2105125" y="1625254"/>
                        <a:pt x="2216335" y="1786378"/>
                        <a:pt x="2216335" y="1954508"/>
                      </a:cubicBezTo>
                      <a:cubicBezTo>
                        <a:pt x="2216335" y="2122638"/>
                        <a:pt x="2185687" y="1793384"/>
                        <a:pt x="2501806" y="1793384"/>
                      </a:cubicBezTo>
                      <a:cubicBezTo>
                        <a:pt x="2817925" y="1793384"/>
                        <a:pt x="2787276" y="2122638"/>
                        <a:pt x="2787276" y="2122638"/>
                      </a:cubicBezTo>
                      <a:cubicBezTo>
                        <a:pt x="2787276" y="2122638"/>
                        <a:pt x="2980800" y="1949254"/>
                        <a:pt x="3072746" y="2041200"/>
                      </a:cubicBezTo>
                      <a:cubicBezTo>
                        <a:pt x="3164692" y="2133146"/>
                        <a:pt x="3325817" y="2091114"/>
                        <a:pt x="3325817" y="2370454"/>
                      </a:cubicBezTo>
                      <a:cubicBezTo>
                        <a:pt x="3325817" y="2649795"/>
                        <a:pt x="3392368" y="3556119"/>
                        <a:pt x="3169946" y="3920400"/>
                      </a:cubicBezTo>
                      <a:cubicBezTo>
                        <a:pt x="2947525" y="4284681"/>
                        <a:pt x="2683071" y="4568400"/>
                        <a:pt x="2683071" y="4568400"/>
                      </a:cubicBezTo>
                      <a:lnTo>
                        <a:pt x="2683071" y="5254054"/>
                      </a:lnTo>
                      <a:lnTo>
                        <a:pt x="1195297" y="5254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3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  <p:sp>
              <p:nvSpPr>
                <p:cNvPr id="235" name="フリーフォーム: 図形 480">
                  <a:extLst>
                    <a:ext uri="{FF2B5EF4-FFF2-40B4-BE49-F238E27FC236}">
                      <a16:creationId xmlns:a16="http://schemas.microsoft.com/office/drawing/2014/main" id="{B15A2C70-64E1-E5F3-A083-C66FC218A2A0}"/>
                    </a:ext>
                  </a:extLst>
                </p:cNvPr>
                <p:cNvSpPr/>
                <p:nvPr/>
              </p:nvSpPr>
              <p:spPr>
                <a:xfrm>
                  <a:off x="3826196" y="1371600"/>
                  <a:ext cx="3520541" cy="5440682"/>
                </a:xfrm>
                <a:custGeom>
                  <a:avLst/>
                  <a:gdLst>
                    <a:gd name="connsiteX0" fmla="*/ 777972 w 2525068"/>
                    <a:gd name="connsiteY0" fmla="*/ 2317240 h 3975963"/>
                    <a:gd name="connsiteX1" fmla="*/ 780543 w 2525068"/>
                    <a:gd name="connsiteY1" fmla="*/ 2297523 h 3975963"/>
                    <a:gd name="connsiteX2" fmla="*/ 780639 w 2525068"/>
                    <a:gd name="connsiteY2" fmla="*/ 2198082 h 3975963"/>
                    <a:gd name="connsiteX3" fmla="*/ 780639 w 2525068"/>
                    <a:gd name="connsiteY3" fmla="*/ 282414 h 3975963"/>
                    <a:gd name="connsiteX4" fmla="*/ 831407 w 2525068"/>
                    <a:gd name="connsiteY4" fmla="*/ 107630 h 3975963"/>
                    <a:gd name="connsiteX5" fmla="*/ 1068389 w 2525068"/>
                    <a:gd name="connsiteY5" fmla="*/ 1236 h 3975963"/>
                    <a:gd name="connsiteX6" fmla="*/ 1301942 w 2525068"/>
                    <a:gd name="connsiteY6" fmla="*/ 242028 h 3975963"/>
                    <a:gd name="connsiteX7" fmla="*/ 1304514 w 2525068"/>
                    <a:gd name="connsiteY7" fmla="*/ 293273 h 3975963"/>
                    <a:gd name="connsiteX8" fmla="*/ 1304609 w 2525068"/>
                    <a:gd name="connsiteY8" fmla="*/ 1229390 h 3975963"/>
                    <a:gd name="connsiteX9" fmla="*/ 1304609 w 2525068"/>
                    <a:gd name="connsiteY9" fmla="*/ 1246344 h 3975963"/>
                    <a:gd name="connsiteX10" fmla="*/ 1539781 w 2525068"/>
                    <a:gd name="connsiteY10" fmla="*/ 1209863 h 3975963"/>
                    <a:gd name="connsiteX11" fmla="*/ 1703325 w 2525068"/>
                    <a:gd name="connsiteY11" fmla="*/ 1383695 h 3975963"/>
                    <a:gd name="connsiteX12" fmla="*/ 1967168 w 2525068"/>
                    <a:gd name="connsiteY12" fmla="*/ 1339308 h 3975963"/>
                    <a:gd name="connsiteX13" fmla="*/ 2129474 w 2525068"/>
                    <a:gd name="connsiteY13" fmla="*/ 1554954 h 3975963"/>
                    <a:gd name="connsiteX14" fmla="*/ 2176527 w 2525068"/>
                    <a:gd name="connsiteY14" fmla="*/ 1527522 h 3975963"/>
                    <a:gd name="connsiteX15" fmla="*/ 2272825 w 2525068"/>
                    <a:gd name="connsiteY15" fmla="*/ 1502757 h 3975963"/>
                    <a:gd name="connsiteX16" fmla="*/ 2467802 w 2525068"/>
                    <a:gd name="connsiteY16" fmla="*/ 1609437 h 3975963"/>
                    <a:gd name="connsiteX17" fmla="*/ 2524285 w 2525068"/>
                    <a:gd name="connsiteY17" fmla="*/ 1793079 h 3975963"/>
                    <a:gd name="connsiteX18" fmla="*/ 2524190 w 2525068"/>
                    <a:gd name="connsiteY18" fmla="*/ 2277711 h 3975963"/>
                    <a:gd name="connsiteX19" fmla="*/ 2467612 w 2525068"/>
                    <a:gd name="connsiteY19" fmla="*/ 2775583 h 3975963"/>
                    <a:gd name="connsiteX20" fmla="*/ 2186910 w 2525068"/>
                    <a:gd name="connsiteY20" fmla="*/ 3298506 h 3975963"/>
                    <a:gd name="connsiteX21" fmla="*/ 2134713 w 2525068"/>
                    <a:gd name="connsiteY21" fmla="*/ 3351369 h 3975963"/>
                    <a:gd name="connsiteX22" fmla="*/ 2060322 w 2525068"/>
                    <a:gd name="connsiteY22" fmla="*/ 3437856 h 3975963"/>
                    <a:gd name="connsiteX23" fmla="*/ 2057560 w 2525068"/>
                    <a:gd name="connsiteY23" fmla="*/ 3452906 h 3975963"/>
                    <a:gd name="connsiteX24" fmla="*/ 2057465 w 2525068"/>
                    <a:gd name="connsiteY24" fmla="*/ 3916964 h 3975963"/>
                    <a:gd name="connsiteX25" fmla="*/ 2008602 w 2525068"/>
                    <a:gd name="connsiteY25" fmla="*/ 3975543 h 3975963"/>
                    <a:gd name="connsiteX26" fmla="*/ 1948975 w 2525068"/>
                    <a:gd name="connsiteY26" fmla="*/ 3931061 h 3975963"/>
                    <a:gd name="connsiteX27" fmla="*/ 1947737 w 2525068"/>
                    <a:gd name="connsiteY27" fmla="*/ 3912868 h 3975963"/>
                    <a:gd name="connsiteX28" fmla="*/ 1947451 w 2525068"/>
                    <a:gd name="connsiteY28" fmla="*/ 3403090 h 3975963"/>
                    <a:gd name="connsiteX29" fmla="*/ 1958119 w 2525068"/>
                    <a:gd name="connsiteY29" fmla="*/ 3381278 h 3975963"/>
                    <a:gd name="connsiteX30" fmla="*/ 1994028 w 2525068"/>
                    <a:gd name="connsiteY30" fmla="*/ 3344988 h 3975963"/>
                    <a:gd name="connsiteX31" fmla="*/ 2059370 w 2525068"/>
                    <a:gd name="connsiteY31" fmla="*/ 3271931 h 3975963"/>
                    <a:gd name="connsiteX32" fmla="*/ 2369790 w 2525068"/>
                    <a:gd name="connsiteY32" fmla="*/ 2713004 h 3975963"/>
                    <a:gd name="connsiteX33" fmla="*/ 2411509 w 2525068"/>
                    <a:gd name="connsiteY33" fmla="*/ 2375819 h 3975963"/>
                    <a:gd name="connsiteX34" fmla="*/ 2414748 w 2525068"/>
                    <a:gd name="connsiteY34" fmla="*/ 2220561 h 3975963"/>
                    <a:gd name="connsiteX35" fmla="*/ 2414748 w 2525068"/>
                    <a:gd name="connsiteY35" fmla="*/ 1798794 h 3975963"/>
                    <a:gd name="connsiteX36" fmla="*/ 2394555 w 2525068"/>
                    <a:gd name="connsiteY36" fmla="*/ 1701258 h 3975963"/>
                    <a:gd name="connsiteX37" fmla="*/ 2347025 w 2525068"/>
                    <a:gd name="connsiteY37" fmla="*/ 1640774 h 3975963"/>
                    <a:gd name="connsiteX38" fmla="*/ 2190625 w 2525068"/>
                    <a:gd name="connsiteY38" fmla="*/ 1649538 h 3975963"/>
                    <a:gd name="connsiteX39" fmla="*/ 2133951 w 2525068"/>
                    <a:gd name="connsiteY39" fmla="*/ 1783649 h 3975963"/>
                    <a:gd name="connsiteX40" fmla="*/ 2133284 w 2525068"/>
                    <a:gd name="connsiteY40" fmla="*/ 1931097 h 3975963"/>
                    <a:gd name="connsiteX41" fmla="*/ 2082992 w 2525068"/>
                    <a:gd name="connsiteY41" fmla="*/ 1988723 h 3975963"/>
                    <a:gd name="connsiteX42" fmla="*/ 2023842 w 2525068"/>
                    <a:gd name="connsiteY42" fmla="*/ 1933954 h 3975963"/>
                    <a:gd name="connsiteX43" fmla="*/ 2023937 w 2525068"/>
                    <a:gd name="connsiteY43" fmla="*/ 1620772 h 3975963"/>
                    <a:gd name="connsiteX44" fmla="*/ 2017079 w 2525068"/>
                    <a:gd name="connsiteY44" fmla="*/ 1558574 h 3975963"/>
                    <a:gd name="connsiteX45" fmla="*/ 1953357 w 2525068"/>
                    <a:gd name="connsiteY45" fmla="*/ 1456275 h 3975963"/>
                    <a:gd name="connsiteX46" fmla="*/ 1740282 w 2525068"/>
                    <a:gd name="connsiteY46" fmla="*/ 1516187 h 3975963"/>
                    <a:gd name="connsiteX47" fmla="*/ 1718851 w 2525068"/>
                    <a:gd name="connsiteY47" fmla="*/ 1618010 h 3975963"/>
                    <a:gd name="connsiteX48" fmla="*/ 1718756 w 2525068"/>
                    <a:gd name="connsiteY48" fmla="*/ 1834037 h 3975963"/>
                    <a:gd name="connsiteX49" fmla="*/ 1671988 w 2525068"/>
                    <a:gd name="connsiteY49" fmla="*/ 1891187 h 3975963"/>
                    <a:gd name="connsiteX50" fmla="*/ 1610457 w 2525068"/>
                    <a:gd name="connsiteY50" fmla="*/ 1847848 h 3975963"/>
                    <a:gd name="connsiteX51" fmla="*/ 1609028 w 2525068"/>
                    <a:gd name="connsiteY51" fmla="*/ 1828512 h 3975963"/>
                    <a:gd name="connsiteX52" fmla="*/ 1608933 w 2525068"/>
                    <a:gd name="connsiteY52" fmla="*/ 1490184 h 3975963"/>
                    <a:gd name="connsiteX53" fmla="*/ 1586073 w 2525068"/>
                    <a:gd name="connsiteY53" fmla="*/ 1388743 h 3975963"/>
                    <a:gd name="connsiteX54" fmla="*/ 1450056 w 2525068"/>
                    <a:gd name="connsiteY54" fmla="*/ 1305971 h 3975963"/>
                    <a:gd name="connsiteX55" fmla="*/ 1319754 w 2525068"/>
                    <a:gd name="connsiteY55" fmla="*/ 1404840 h 3975963"/>
                    <a:gd name="connsiteX56" fmla="*/ 1304133 w 2525068"/>
                    <a:gd name="connsiteY56" fmla="*/ 1487327 h 3975963"/>
                    <a:gd name="connsiteX57" fmla="*/ 1304037 w 2525068"/>
                    <a:gd name="connsiteY57" fmla="*/ 1752503 h 3975963"/>
                    <a:gd name="connsiteX58" fmla="*/ 1264604 w 2525068"/>
                    <a:gd name="connsiteY58" fmla="*/ 1810986 h 3975963"/>
                    <a:gd name="connsiteX59" fmla="*/ 1194500 w 2525068"/>
                    <a:gd name="connsiteY59" fmla="*/ 1759647 h 3975963"/>
                    <a:gd name="connsiteX60" fmla="*/ 1194500 w 2525068"/>
                    <a:gd name="connsiteY60" fmla="*/ 1749359 h 3975963"/>
                    <a:gd name="connsiteX61" fmla="*/ 1194595 w 2525068"/>
                    <a:gd name="connsiteY61" fmla="*/ 294320 h 3975963"/>
                    <a:gd name="connsiteX62" fmla="*/ 1177355 w 2525068"/>
                    <a:gd name="connsiteY62" fmla="*/ 196118 h 3975963"/>
                    <a:gd name="connsiteX63" fmla="*/ 1032194 w 2525068"/>
                    <a:gd name="connsiteY63" fmla="*/ 109726 h 3975963"/>
                    <a:gd name="connsiteX64" fmla="*/ 899320 w 2525068"/>
                    <a:gd name="connsiteY64" fmla="*/ 216406 h 3975963"/>
                    <a:gd name="connsiteX65" fmla="*/ 889890 w 2525068"/>
                    <a:gd name="connsiteY65" fmla="*/ 286129 h 3975963"/>
                    <a:gd name="connsiteX66" fmla="*/ 889414 w 2525068"/>
                    <a:gd name="connsiteY66" fmla="*/ 2300095 h 3975963"/>
                    <a:gd name="connsiteX67" fmla="*/ 839598 w 2525068"/>
                    <a:gd name="connsiteY67" fmla="*/ 2410776 h 3975963"/>
                    <a:gd name="connsiteX68" fmla="*/ 684722 w 2525068"/>
                    <a:gd name="connsiteY68" fmla="*/ 2382201 h 3975963"/>
                    <a:gd name="connsiteX69" fmla="*/ 583757 w 2525068"/>
                    <a:gd name="connsiteY69" fmla="*/ 2189129 h 3975963"/>
                    <a:gd name="connsiteX70" fmla="*/ 416307 w 2525068"/>
                    <a:gd name="connsiteY70" fmla="*/ 1820511 h 3975963"/>
                    <a:gd name="connsiteX71" fmla="*/ 344394 w 2525068"/>
                    <a:gd name="connsiteY71" fmla="*/ 1673159 h 3975963"/>
                    <a:gd name="connsiteX72" fmla="*/ 289625 w 2525068"/>
                    <a:gd name="connsiteY72" fmla="*/ 1612390 h 3975963"/>
                    <a:gd name="connsiteX73" fmla="*/ 200566 w 2525068"/>
                    <a:gd name="connsiteY73" fmla="*/ 1608008 h 3975963"/>
                    <a:gd name="connsiteX74" fmla="*/ 135701 w 2525068"/>
                    <a:gd name="connsiteY74" fmla="*/ 1661730 h 3975963"/>
                    <a:gd name="connsiteX75" fmla="*/ 109698 w 2525068"/>
                    <a:gd name="connsiteY75" fmla="*/ 1743073 h 3975963"/>
                    <a:gd name="connsiteX76" fmla="*/ 141416 w 2525068"/>
                    <a:gd name="connsiteY76" fmla="*/ 1902617 h 3975963"/>
                    <a:gd name="connsiteX77" fmla="*/ 287434 w 2525068"/>
                    <a:gd name="connsiteY77" fmla="*/ 2319050 h 3975963"/>
                    <a:gd name="connsiteX78" fmla="*/ 465742 w 2525068"/>
                    <a:gd name="connsiteY78" fmla="*/ 2806349 h 3975963"/>
                    <a:gd name="connsiteX79" fmla="*/ 520701 w 2525068"/>
                    <a:gd name="connsiteY79" fmla="*/ 2959797 h 3975963"/>
                    <a:gd name="connsiteX80" fmla="*/ 697771 w 2525068"/>
                    <a:gd name="connsiteY80" fmla="*/ 3196683 h 3975963"/>
                    <a:gd name="connsiteX81" fmla="*/ 971139 w 2525068"/>
                    <a:gd name="connsiteY81" fmla="*/ 3415758 h 3975963"/>
                    <a:gd name="connsiteX82" fmla="*/ 977806 w 2525068"/>
                    <a:gd name="connsiteY82" fmla="*/ 3428522 h 3975963"/>
                    <a:gd name="connsiteX83" fmla="*/ 977997 w 2525068"/>
                    <a:gd name="connsiteY83" fmla="*/ 3917726 h 3975963"/>
                    <a:gd name="connsiteX84" fmla="*/ 941230 w 2525068"/>
                    <a:gd name="connsiteY84" fmla="*/ 3972685 h 3975963"/>
                    <a:gd name="connsiteX85" fmla="*/ 881127 w 2525068"/>
                    <a:gd name="connsiteY85" fmla="*/ 3956302 h 3975963"/>
                    <a:gd name="connsiteX86" fmla="*/ 868173 w 2525068"/>
                    <a:gd name="connsiteY86" fmla="*/ 3917154 h 3975963"/>
                    <a:gd name="connsiteX87" fmla="*/ 868459 w 2525068"/>
                    <a:gd name="connsiteY87" fmla="*/ 3491958 h 3975963"/>
                    <a:gd name="connsiteX88" fmla="*/ 857601 w 2525068"/>
                    <a:gd name="connsiteY88" fmla="*/ 3470432 h 3975963"/>
                    <a:gd name="connsiteX89" fmla="*/ 600045 w 2525068"/>
                    <a:gd name="connsiteY89" fmla="*/ 3255262 h 3975963"/>
                    <a:gd name="connsiteX90" fmla="*/ 381065 w 2525068"/>
                    <a:gd name="connsiteY90" fmla="*/ 2902456 h 3975963"/>
                    <a:gd name="connsiteX91" fmla="*/ 237714 w 2525068"/>
                    <a:gd name="connsiteY91" fmla="*/ 2500787 h 3975963"/>
                    <a:gd name="connsiteX92" fmla="*/ 55310 w 2525068"/>
                    <a:gd name="connsiteY92" fmla="*/ 1994342 h 3975963"/>
                    <a:gd name="connsiteX93" fmla="*/ 4446 w 2525068"/>
                    <a:gd name="connsiteY93" fmla="*/ 1798032 h 3975963"/>
                    <a:gd name="connsiteX94" fmla="*/ 5208 w 2525068"/>
                    <a:gd name="connsiteY94" fmla="*/ 1685637 h 3975963"/>
                    <a:gd name="connsiteX95" fmla="*/ 48357 w 2525068"/>
                    <a:gd name="connsiteY95" fmla="*/ 1594864 h 3975963"/>
                    <a:gd name="connsiteX96" fmla="*/ 145702 w 2525068"/>
                    <a:gd name="connsiteY96" fmla="*/ 1512758 h 3975963"/>
                    <a:gd name="connsiteX97" fmla="*/ 369825 w 2525068"/>
                    <a:gd name="connsiteY97" fmla="*/ 1536190 h 3975963"/>
                    <a:gd name="connsiteX98" fmla="*/ 471362 w 2525068"/>
                    <a:gd name="connsiteY98" fmla="*/ 1674112 h 3975963"/>
                    <a:gd name="connsiteX99" fmla="*/ 549372 w 2525068"/>
                    <a:gd name="connsiteY99" fmla="*/ 1854039 h 3975963"/>
                    <a:gd name="connsiteX100" fmla="*/ 759588 w 2525068"/>
                    <a:gd name="connsiteY100" fmla="*/ 2292094 h 3975963"/>
                    <a:gd name="connsiteX101" fmla="*/ 773971 w 2525068"/>
                    <a:gd name="connsiteY101" fmla="*/ 2317811 h 3975963"/>
                    <a:gd name="connsiteX102" fmla="*/ 777972 w 2525068"/>
                    <a:gd name="connsiteY102" fmla="*/ 2317240 h 397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525068" h="3975963">
                      <a:moveTo>
                        <a:pt x="777972" y="2317240"/>
                      </a:moveTo>
                      <a:cubicBezTo>
                        <a:pt x="778829" y="2310668"/>
                        <a:pt x="780448" y="2304095"/>
                        <a:pt x="780543" y="2297523"/>
                      </a:cubicBezTo>
                      <a:cubicBezTo>
                        <a:pt x="780829" y="2264376"/>
                        <a:pt x="780639" y="2231229"/>
                        <a:pt x="780639" y="2198082"/>
                      </a:cubicBezTo>
                      <a:cubicBezTo>
                        <a:pt x="780639" y="1559526"/>
                        <a:pt x="780639" y="920970"/>
                        <a:pt x="780639" y="282414"/>
                      </a:cubicBezTo>
                      <a:cubicBezTo>
                        <a:pt x="780639" y="219263"/>
                        <a:pt x="794450" y="159732"/>
                        <a:pt x="831407" y="107630"/>
                      </a:cubicBezTo>
                      <a:cubicBezTo>
                        <a:pt x="889319" y="26096"/>
                        <a:pt x="970567" y="-7051"/>
                        <a:pt x="1068389" y="1236"/>
                      </a:cubicBezTo>
                      <a:cubicBezTo>
                        <a:pt x="1198691" y="12285"/>
                        <a:pt x="1287940" y="110678"/>
                        <a:pt x="1301942" y="242028"/>
                      </a:cubicBezTo>
                      <a:cubicBezTo>
                        <a:pt x="1303752" y="258983"/>
                        <a:pt x="1304514" y="276223"/>
                        <a:pt x="1304514" y="293273"/>
                      </a:cubicBezTo>
                      <a:cubicBezTo>
                        <a:pt x="1304704" y="605312"/>
                        <a:pt x="1304609" y="917351"/>
                        <a:pt x="1304609" y="1229390"/>
                      </a:cubicBezTo>
                      <a:cubicBezTo>
                        <a:pt x="1304609" y="1234247"/>
                        <a:pt x="1304609" y="1239105"/>
                        <a:pt x="1304609" y="1246344"/>
                      </a:cubicBezTo>
                      <a:cubicBezTo>
                        <a:pt x="1378142" y="1195100"/>
                        <a:pt x="1456533" y="1181098"/>
                        <a:pt x="1539781" y="1209863"/>
                      </a:cubicBezTo>
                      <a:cubicBezTo>
                        <a:pt x="1623601" y="1238820"/>
                        <a:pt x="1674465" y="1300732"/>
                        <a:pt x="1703325" y="1383695"/>
                      </a:cubicBezTo>
                      <a:cubicBezTo>
                        <a:pt x="1783145" y="1318925"/>
                        <a:pt x="1871632" y="1300541"/>
                        <a:pt x="1967168" y="1339308"/>
                      </a:cubicBezTo>
                      <a:cubicBezTo>
                        <a:pt x="2062989" y="1378170"/>
                        <a:pt x="2109852" y="1456942"/>
                        <a:pt x="2129474" y="1554954"/>
                      </a:cubicBezTo>
                      <a:cubicBezTo>
                        <a:pt x="2145381" y="1545620"/>
                        <a:pt x="2160526" y="1535809"/>
                        <a:pt x="2176527" y="1527522"/>
                      </a:cubicBezTo>
                      <a:cubicBezTo>
                        <a:pt x="2206626" y="1511996"/>
                        <a:pt x="2239392" y="1501328"/>
                        <a:pt x="2272825" y="1502757"/>
                      </a:cubicBezTo>
                      <a:cubicBezTo>
                        <a:pt x="2354550" y="1506282"/>
                        <a:pt x="2419987" y="1542858"/>
                        <a:pt x="2467802" y="1609437"/>
                      </a:cubicBezTo>
                      <a:cubicBezTo>
                        <a:pt x="2507140" y="1664206"/>
                        <a:pt x="2523999" y="1726595"/>
                        <a:pt x="2524285" y="1793079"/>
                      </a:cubicBezTo>
                      <a:cubicBezTo>
                        <a:pt x="2525047" y="1954623"/>
                        <a:pt x="2525619" y="2116167"/>
                        <a:pt x="2524190" y="2277711"/>
                      </a:cubicBezTo>
                      <a:cubicBezTo>
                        <a:pt x="2522761" y="2445542"/>
                        <a:pt x="2508093" y="2612039"/>
                        <a:pt x="2467612" y="2775583"/>
                      </a:cubicBezTo>
                      <a:cubicBezTo>
                        <a:pt x="2418558" y="2973798"/>
                        <a:pt x="2328451" y="3150011"/>
                        <a:pt x="2186910" y="3298506"/>
                      </a:cubicBezTo>
                      <a:cubicBezTo>
                        <a:pt x="2169860" y="3316413"/>
                        <a:pt x="2151286" y="3332986"/>
                        <a:pt x="2134713" y="3351369"/>
                      </a:cubicBezTo>
                      <a:cubicBezTo>
                        <a:pt x="2109281" y="3379563"/>
                        <a:pt x="2084706" y="3408615"/>
                        <a:pt x="2060322" y="3437856"/>
                      </a:cubicBezTo>
                      <a:cubicBezTo>
                        <a:pt x="2057465" y="3441285"/>
                        <a:pt x="2057560" y="3447858"/>
                        <a:pt x="2057560" y="3452906"/>
                      </a:cubicBezTo>
                      <a:cubicBezTo>
                        <a:pt x="2057465" y="3607592"/>
                        <a:pt x="2057465" y="3762278"/>
                        <a:pt x="2057465" y="3916964"/>
                      </a:cubicBezTo>
                      <a:cubicBezTo>
                        <a:pt x="2057465" y="3949730"/>
                        <a:pt x="2038986" y="3971637"/>
                        <a:pt x="2008602" y="3975543"/>
                      </a:cubicBezTo>
                      <a:cubicBezTo>
                        <a:pt x="1980408" y="3979162"/>
                        <a:pt x="1953357" y="3959064"/>
                        <a:pt x="1948975" y="3931061"/>
                      </a:cubicBezTo>
                      <a:cubicBezTo>
                        <a:pt x="1948023" y="3925060"/>
                        <a:pt x="1947737" y="3918964"/>
                        <a:pt x="1947737" y="3912868"/>
                      </a:cubicBezTo>
                      <a:cubicBezTo>
                        <a:pt x="1947642" y="3742942"/>
                        <a:pt x="1947737" y="3573016"/>
                        <a:pt x="1947451" y="3403090"/>
                      </a:cubicBezTo>
                      <a:cubicBezTo>
                        <a:pt x="1947451" y="3393279"/>
                        <a:pt x="1950785" y="3387564"/>
                        <a:pt x="1958119" y="3381278"/>
                      </a:cubicBezTo>
                      <a:cubicBezTo>
                        <a:pt x="1971073" y="3370229"/>
                        <a:pt x="1982598" y="3357560"/>
                        <a:pt x="1994028" y="3344988"/>
                      </a:cubicBezTo>
                      <a:cubicBezTo>
                        <a:pt x="2015936" y="3320794"/>
                        <a:pt x="2035653" y="3294219"/>
                        <a:pt x="2059370" y="3271931"/>
                      </a:cubicBezTo>
                      <a:cubicBezTo>
                        <a:pt x="2222533" y="3118578"/>
                        <a:pt x="2322641" y="2930650"/>
                        <a:pt x="2369790" y="2713004"/>
                      </a:cubicBezTo>
                      <a:cubicBezTo>
                        <a:pt x="2393888" y="2601847"/>
                        <a:pt x="2407032" y="2489357"/>
                        <a:pt x="2411509" y="2375819"/>
                      </a:cubicBezTo>
                      <a:cubicBezTo>
                        <a:pt x="2413510" y="2324098"/>
                        <a:pt x="2414653" y="2272282"/>
                        <a:pt x="2414748" y="2220561"/>
                      </a:cubicBezTo>
                      <a:cubicBezTo>
                        <a:pt x="2415224" y="2079972"/>
                        <a:pt x="2415033" y="1939383"/>
                        <a:pt x="2414748" y="1798794"/>
                      </a:cubicBezTo>
                      <a:cubicBezTo>
                        <a:pt x="2414653" y="1764981"/>
                        <a:pt x="2409033" y="1732119"/>
                        <a:pt x="2394555" y="1701258"/>
                      </a:cubicBezTo>
                      <a:cubicBezTo>
                        <a:pt x="2383411" y="1677446"/>
                        <a:pt x="2368266" y="1656586"/>
                        <a:pt x="2347025" y="1640774"/>
                      </a:cubicBezTo>
                      <a:cubicBezTo>
                        <a:pt x="2293399" y="1601055"/>
                        <a:pt x="2240440" y="1604580"/>
                        <a:pt x="2190625" y="1649538"/>
                      </a:cubicBezTo>
                      <a:cubicBezTo>
                        <a:pt x="2151286" y="1685066"/>
                        <a:pt x="2135570" y="1732119"/>
                        <a:pt x="2133951" y="1783649"/>
                      </a:cubicBezTo>
                      <a:cubicBezTo>
                        <a:pt x="2132427" y="1832703"/>
                        <a:pt x="2133665" y="1881948"/>
                        <a:pt x="2133284" y="1931097"/>
                      </a:cubicBezTo>
                      <a:cubicBezTo>
                        <a:pt x="2133093" y="1962910"/>
                        <a:pt x="2112043" y="1986627"/>
                        <a:pt x="2082992" y="1988723"/>
                      </a:cubicBezTo>
                      <a:cubicBezTo>
                        <a:pt x="2049559" y="1991104"/>
                        <a:pt x="2023842" y="1967482"/>
                        <a:pt x="2023842" y="1933954"/>
                      </a:cubicBezTo>
                      <a:cubicBezTo>
                        <a:pt x="2023842" y="1829560"/>
                        <a:pt x="2024508" y="1725166"/>
                        <a:pt x="2023937" y="1620772"/>
                      </a:cubicBezTo>
                      <a:cubicBezTo>
                        <a:pt x="2023842" y="1600008"/>
                        <a:pt x="2021460" y="1578862"/>
                        <a:pt x="2017079" y="1558574"/>
                      </a:cubicBezTo>
                      <a:cubicBezTo>
                        <a:pt x="2008125" y="1517235"/>
                        <a:pt x="1988409" y="1481516"/>
                        <a:pt x="1953357" y="1456275"/>
                      </a:cubicBezTo>
                      <a:cubicBezTo>
                        <a:pt x="1880109" y="1403412"/>
                        <a:pt x="1781240" y="1431415"/>
                        <a:pt x="1740282" y="1516187"/>
                      </a:cubicBezTo>
                      <a:cubicBezTo>
                        <a:pt x="1724757" y="1548382"/>
                        <a:pt x="1718851" y="1582577"/>
                        <a:pt x="1718851" y="1618010"/>
                      </a:cubicBezTo>
                      <a:cubicBezTo>
                        <a:pt x="1718851" y="1690019"/>
                        <a:pt x="1718946" y="1762028"/>
                        <a:pt x="1718756" y="1834037"/>
                      </a:cubicBezTo>
                      <a:cubicBezTo>
                        <a:pt x="1718661" y="1864802"/>
                        <a:pt x="1700944" y="1886139"/>
                        <a:pt x="1671988" y="1891187"/>
                      </a:cubicBezTo>
                      <a:cubicBezTo>
                        <a:pt x="1643794" y="1896044"/>
                        <a:pt x="1615219" y="1876042"/>
                        <a:pt x="1610457" y="1847848"/>
                      </a:cubicBezTo>
                      <a:cubicBezTo>
                        <a:pt x="1609409" y="1841466"/>
                        <a:pt x="1609028" y="1834989"/>
                        <a:pt x="1609028" y="1828512"/>
                      </a:cubicBezTo>
                      <a:cubicBezTo>
                        <a:pt x="1608933" y="1715736"/>
                        <a:pt x="1609028" y="1602960"/>
                        <a:pt x="1608933" y="1490184"/>
                      </a:cubicBezTo>
                      <a:cubicBezTo>
                        <a:pt x="1608933" y="1454656"/>
                        <a:pt x="1602741" y="1420366"/>
                        <a:pt x="1586073" y="1388743"/>
                      </a:cubicBezTo>
                      <a:cubicBezTo>
                        <a:pt x="1557402" y="1334165"/>
                        <a:pt x="1512730" y="1303018"/>
                        <a:pt x="1450056" y="1305971"/>
                      </a:cubicBezTo>
                      <a:cubicBezTo>
                        <a:pt x="1385190" y="1308924"/>
                        <a:pt x="1343947" y="1346738"/>
                        <a:pt x="1319754" y="1404840"/>
                      </a:cubicBezTo>
                      <a:cubicBezTo>
                        <a:pt x="1308800" y="1431129"/>
                        <a:pt x="1304228" y="1458942"/>
                        <a:pt x="1304133" y="1487327"/>
                      </a:cubicBezTo>
                      <a:cubicBezTo>
                        <a:pt x="1303847" y="1575719"/>
                        <a:pt x="1304133" y="1664111"/>
                        <a:pt x="1304037" y="1752503"/>
                      </a:cubicBezTo>
                      <a:cubicBezTo>
                        <a:pt x="1304037" y="1783268"/>
                        <a:pt x="1290226" y="1803366"/>
                        <a:pt x="1264604" y="1810986"/>
                      </a:cubicBezTo>
                      <a:cubicBezTo>
                        <a:pt x="1230028" y="1821273"/>
                        <a:pt x="1195262" y="1795746"/>
                        <a:pt x="1194500" y="1759647"/>
                      </a:cubicBezTo>
                      <a:cubicBezTo>
                        <a:pt x="1194405" y="1756217"/>
                        <a:pt x="1194500" y="1752789"/>
                        <a:pt x="1194500" y="1749359"/>
                      </a:cubicBezTo>
                      <a:cubicBezTo>
                        <a:pt x="1194500" y="1264346"/>
                        <a:pt x="1194500" y="779333"/>
                        <a:pt x="1194595" y="294320"/>
                      </a:cubicBezTo>
                      <a:cubicBezTo>
                        <a:pt x="1194595" y="260507"/>
                        <a:pt x="1191261" y="227360"/>
                        <a:pt x="1177355" y="196118"/>
                      </a:cubicBezTo>
                      <a:cubicBezTo>
                        <a:pt x="1151256" y="137729"/>
                        <a:pt x="1096297" y="105249"/>
                        <a:pt x="1032194" y="109726"/>
                      </a:cubicBezTo>
                      <a:cubicBezTo>
                        <a:pt x="965900" y="114393"/>
                        <a:pt x="916751" y="152779"/>
                        <a:pt x="899320" y="216406"/>
                      </a:cubicBezTo>
                      <a:cubicBezTo>
                        <a:pt x="893224" y="238885"/>
                        <a:pt x="889890" y="262888"/>
                        <a:pt x="889890" y="286129"/>
                      </a:cubicBezTo>
                      <a:cubicBezTo>
                        <a:pt x="889414" y="957451"/>
                        <a:pt x="889509" y="1628773"/>
                        <a:pt x="889414" y="2300095"/>
                      </a:cubicBezTo>
                      <a:cubicBezTo>
                        <a:pt x="889414" y="2344196"/>
                        <a:pt x="874365" y="2382391"/>
                        <a:pt x="839598" y="2410776"/>
                      </a:cubicBezTo>
                      <a:cubicBezTo>
                        <a:pt x="786735" y="2453924"/>
                        <a:pt x="717678" y="2441827"/>
                        <a:pt x="684722" y="2382201"/>
                      </a:cubicBezTo>
                      <a:cubicBezTo>
                        <a:pt x="649575" y="2318669"/>
                        <a:pt x="614618" y="2254756"/>
                        <a:pt x="583757" y="2189129"/>
                      </a:cubicBezTo>
                      <a:cubicBezTo>
                        <a:pt x="526226" y="2067018"/>
                        <a:pt x="470695" y="1943955"/>
                        <a:pt x="416307" y="1820511"/>
                      </a:cubicBezTo>
                      <a:cubicBezTo>
                        <a:pt x="394209" y="1770410"/>
                        <a:pt x="375350" y="1718880"/>
                        <a:pt x="344394" y="1673159"/>
                      </a:cubicBezTo>
                      <a:cubicBezTo>
                        <a:pt x="328963" y="1650395"/>
                        <a:pt x="311913" y="1629059"/>
                        <a:pt x="289625" y="1612390"/>
                      </a:cubicBezTo>
                      <a:cubicBezTo>
                        <a:pt x="260859" y="1590864"/>
                        <a:pt x="230189" y="1587720"/>
                        <a:pt x="200566" y="1608008"/>
                      </a:cubicBezTo>
                      <a:cubicBezTo>
                        <a:pt x="177420" y="1623725"/>
                        <a:pt x="155703" y="1642013"/>
                        <a:pt x="135701" y="1661730"/>
                      </a:cubicBezTo>
                      <a:cubicBezTo>
                        <a:pt x="113508" y="1683637"/>
                        <a:pt x="108936" y="1712783"/>
                        <a:pt x="109698" y="1743073"/>
                      </a:cubicBezTo>
                      <a:cubicBezTo>
                        <a:pt x="111031" y="1798127"/>
                        <a:pt x="123890" y="1851182"/>
                        <a:pt x="141416" y="1902617"/>
                      </a:cubicBezTo>
                      <a:cubicBezTo>
                        <a:pt x="188850" y="2041872"/>
                        <a:pt x="237618" y="2180651"/>
                        <a:pt x="287434" y="2319050"/>
                      </a:cubicBezTo>
                      <a:cubicBezTo>
                        <a:pt x="346013" y="2481832"/>
                        <a:pt x="406401" y="2643852"/>
                        <a:pt x="465742" y="2806349"/>
                      </a:cubicBezTo>
                      <a:cubicBezTo>
                        <a:pt x="484411" y="2857403"/>
                        <a:pt x="499365" y="2909885"/>
                        <a:pt x="520701" y="2959797"/>
                      </a:cubicBezTo>
                      <a:cubicBezTo>
                        <a:pt x="560325" y="3052760"/>
                        <a:pt x="623190" y="3129056"/>
                        <a:pt x="697771" y="3196683"/>
                      </a:cubicBezTo>
                      <a:cubicBezTo>
                        <a:pt x="784544" y="3275265"/>
                        <a:pt x="873126" y="3351274"/>
                        <a:pt x="971139" y="3415758"/>
                      </a:cubicBezTo>
                      <a:cubicBezTo>
                        <a:pt x="974758" y="3418140"/>
                        <a:pt x="977806" y="3424140"/>
                        <a:pt x="977806" y="3428522"/>
                      </a:cubicBezTo>
                      <a:cubicBezTo>
                        <a:pt x="978187" y="3591590"/>
                        <a:pt x="978187" y="3754658"/>
                        <a:pt x="977997" y="3917726"/>
                      </a:cubicBezTo>
                      <a:cubicBezTo>
                        <a:pt x="977997" y="3944872"/>
                        <a:pt x="963995" y="3964875"/>
                        <a:pt x="941230" y="3972685"/>
                      </a:cubicBezTo>
                      <a:cubicBezTo>
                        <a:pt x="919608" y="3980210"/>
                        <a:pt x="896177" y="3973828"/>
                        <a:pt x="881127" y="3956302"/>
                      </a:cubicBezTo>
                      <a:cubicBezTo>
                        <a:pt x="871507" y="3945063"/>
                        <a:pt x="868173" y="3931823"/>
                        <a:pt x="868173" y="3917154"/>
                      </a:cubicBezTo>
                      <a:cubicBezTo>
                        <a:pt x="868269" y="3775422"/>
                        <a:pt x="868173" y="3633690"/>
                        <a:pt x="868459" y="3491958"/>
                      </a:cubicBezTo>
                      <a:cubicBezTo>
                        <a:pt x="868459" y="3482148"/>
                        <a:pt x="865792" y="3476242"/>
                        <a:pt x="857601" y="3470432"/>
                      </a:cubicBezTo>
                      <a:cubicBezTo>
                        <a:pt x="765970" y="3405662"/>
                        <a:pt x="681769" y="3331938"/>
                        <a:pt x="600045" y="3255262"/>
                      </a:cubicBezTo>
                      <a:cubicBezTo>
                        <a:pt x="495555" y="3157155"/>
                        <a:pt x="425737" y="3038568"/>
                        <a:pt x="381065" y="2902456"/>
                      </a:cubicBezTo>
                      <a:cubicBezTo>
                        <a:pt x="336774" y="2767392"/>
                        <a:pt x="285910" y="2634518"/>
                        <a:pt x="237714" y="2500787"/>
                      </a:cubicBezTo>
                      <a:cubicBezTo>
                        <a:pt x="176944" y="2332004"/>
                        <a:pt x="115413" y="2163411"/>
                        <a:pt x="55310" y="1994342"/>
                      </a:cubicBezTo>
                      <a:cubicBezTo>
                        <a:pt x="32640" y="1930525"/>
                        <a:pt x="13876" y="1865374"/>
                        <a:pt x="4446" y="1798032"/>
                      </a:cubicBezTo>
                      <a:cubicBezTo>
                        <a:pt x="-792" y="1760599"/>
                        <a:pt x="-2412" y="1723070"/>
                        <a:pt x="5208" y="1685637"/>
                      </a:cubicBezTo>
                      <a:cubicBezTo>
                        <a:pt x="12066" y="1651728"/>
                        <a:pt x="26259" y="1621439"/>
                        <a:pt x="48357" y="1594864"/>
                      </a:cubicBezTo>
                      <a:cubicBezTo>
                        <a:pt x="75979" y="1561812"/>
                        <a:pt x="108459" y="1534190"/>
                        <a:pt x="145702" y="1512758"/>
                      </a:cubicBezTo>
                      <a:cubicBezTo>
                        <a:pt x="221807" y="1468943"/>
                        <a:pt x="302388" y="1477802"/>
                        <a:pt x="369825" y="1536190"/>
                      </a:cubicBezTo>
                      <a:cubicBezTo>
                        <a:pt x="414117" y="1574481"/>
                        <a:pt x="446787" y="1621820"/>
                        <a:pt x="471362" y="1674112"/>
                      </a:cubicBezTo>
                      <a:cubicBezTo>
                        <a:pt x="499080" y="1733262"/>
                        <a:pt x="523083" y="1794222"/>
                        <a:pt x="549372" y="1854039"/>
                      </a:cubicBezTo>
                      <a:cubicBezTo>
                        <a:pt x="614523" y="2002439"/>
                        <a:pt x="682341" y="2149505"/>
                        <a:pt x="759588" y="2292094"/>
                      </a:cubicBezTo>
                      <a:cubicBezTo>
                        <a:pt x="764256" y="2300762"/>
                        <a:pt x="769209" y="2309239"/>
                        <a:pt x="773971" y="2317811"/>
                      </a:cubicBezTo>
                      <a:cubicBezTo>
                        <a:pt x="775686" y="2317431"/>
                        <a:pt x="776829" y="2317335"/>
                        <a:pt x="777972" y="231724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6963"/>
                </a:p>
              </p:txBody>
            </p:sp>
          </p:grpSp>
          <p:sp>
            <p:nvSpPr>
              <p:cNvPr id="232" name="楕円 231">
                <a:extLst>
                  <a:ext uri="{FF2B5EF4-FFF2-40B4-BE49-F238E27FC236}">
                    <a16:creationId xmlns:a16="http://schemas.microsoft.com/office/drawing/2014/main" id="{5AB29CC3-6133-A8FC-C9FB-0A0384DA9689}"/>
                  </a:ext>
                </a:extLst>
              </p:cNvPr>
              <p:cNvSpPr/>
              <p:nvPr/>
            </p:nvSpPr>
            <p:spPr>
              <a:xfrm>
                <a:off x="4867697" y="426645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33" name="楕円 232">
                <a:extLst>
                  <a:ext uri="{FF2B5EF4-FFF2-40B4-BE49-F238E27FC236}">
                    <a16:creationId xmlns:a16="http://schemas.microsoft.com/office/drawing/2014/main" id="{E70A198E-1271-B247-0341-31CE5422FE2D}"/>
                  </a:ext>
                </a:extLst>
              </p:cNvPr>
              <p:cNvSpPr/>
              <p:nvPr/>
            </p:nvSpPr>
            <p:spPr>
              <a:xfrm>
                <a:off x="4593693" y="4496940"/>
                <a:ext cx="83266" cy="83266"/>
              </a:xfrm>
              <a:prstGeom prst="ellipse">
                <a:avLst/>
              </a:prstGeom>
              <a:solidFill>
                <a:srgbClr val="8BBA28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algn="ctr" defTabSz="2339885"/>
                <a:endParaRPr lang="ja-JP" altLang="en-US" sz="6963" kern="0">
                  <a:solidFill>
                    <a:prstClr val="white"/>
                  </a:solidFill>
                  <a:latin typeface="メイリオ"/>
                  <a:ea typeface="メイリオ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9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0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6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 mute="1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25"/>
                </p:tgtEl>
              </p:cMediaNode>
            </p:video>
            <p:video>
              <p:cMediaNode vol="80000"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254</TotalTime>
  <Words>91</Words>
  <PresentationFormat>ユーザー設定</PresentationFormat>
  <Paragraphs>23</Paragraphs>
  <Slides>1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2024-02-26T01:51:17Z</dcterms:created>
  <dcterms:modified xsi:type="dcterms:W3CDTF">2024-02-26T06:09:48Z</dcterms:modified>
</cp:coreProperties>
</file>