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801600" cy="9601200" type="A3"/>
  <p:notesSz cx="9990138" cy="14374813"/>
  <p:defaultTextStyle>
    <a:defPPr>
      <a:defRPr lang="ja-JP"/>
    </a:defPPr>
    <a:lvl1pPr marL="0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715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430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145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8861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8576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8293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8006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7722" algn="l" defTabSz="12794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1"/>
    <a:srgbClr val="FF89FF"/>
    <a:srgbClr val="FF66FF"/>
    <a:srgbClr val="66FF66"/>
    <a:srgbClr val="FFFF43"/>
    <a:srgbClr val="FFFF79"/>
    <a:srgbClr val="FEBEF9"/>
    <a:srgbClr val="BDFFDE"/>
    <a:srgbClr val="43CEFF"/>
    <a:srgbClr val="FEFC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8022" autoAdjust="0"/>
  </p:normalViewPr>
  <p:slideViewPr>
    <p:cSldViewPr>
      <p:cViewPr>
        <p:scale>
          <a:sx n="66" d="100"/>
          <a:sy n="66" d="100"/>
        </p:scale>
        <p:origin x="-630" y="-9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8792" cy="718341"/>
          </a:xfrm>
          <a:prstGeom prst="rect">
            <a:avLst/>
          </a:prstGeom>
        </p:spPr>
        <p:txBody>
          <a:bodyPr vert="horz" lIns="92183" tIns="46092" rIns="92183" bIns="460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58130" y="0"/>
            <a:ext cx="4330400" cy="718341"/>
          </a:xfrm>
          <a:prstGeom prst="rect">
            <a:avLst/>
          </a:prstGeom>
        </p:spPr>
        <p:txBody>
          <a:bodyPr vert="horz" lIns="92183" tIns="46092" rIns="92183" bIns="46092" rtlCol="0"/>
          <a:lstStyle>
            <a:lvl1pPr algn="r">
              <a:defRPr sz="1200"/>
            </a:lvl1pPr>
          </a:lstStyle>
          <a:p>
            <a:fld id="{A560948D-893B-4AD3-A9E9-C0E9048B8847}" type="datetimeFigureOut">
              <a:rPr kumimoji="1" lang="ja-JP" altLang="en-US" smtClean="0"/>
              <a:pPr/>
              <a:t>2017/10/19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400175" y="1077913"/>
            <a:ext cx="7189788" cy="5392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3" tIns="46092" rIns="92183" bIns="4609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9818" y="6827439"/>
            <a:ext cx="7992110" cy="6469862"/>
          </a:xfrm>
          <a:prstGeom prst="rect">
            <a:avLst/>
          </a:prstGeom>
        </p:spPr>
        <p:txBody>
          <a:bodyPr vert="horz" lIns="92183" tIns="46092" rIns="92183" bIns="4609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13653279"/>
            <a:ext cx="4328792" cy="718341"/>
          </a:xfrm>
          <a:prstGeom prst="rect">
            <a:avLst/>
          </a:prstGeom>
        </p:spPr>
        <p:txBody>
          <a:bodyPr vert="horz" lIns="92183" tIns="46092" rIns="92183" bIns="460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58130" y="13653279"/>
            <a:ext cx="4330400" cy="718341"/>
          </a:xfrm>
          <a:prstGeom prst="rect">
            <a:avLst/>
          </a:prstGeom>
        </p:spPr>
        <p:txBody>
          <a:bodyPr vert="horz" lIns="92183" tIns="46092" rIns="92183" bIns="46092" rtlCol="0" anchor="b"/>
          <a:lstStyle>
            <a:lvl1pPr algn="r">
              <a:defRPr sz="1200"/>
            </a:lvl1pPr>
          </a:lstStyle>
          <a:p>
            <a:fld id="{36C03E8C-9A26-4BA5-B63E-9E4297D8C7A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56939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13879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370819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827760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284696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741636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198576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655515" algn="l" defTabSz="91387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1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8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7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64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95672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7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4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1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88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85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82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0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77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95674" y="3135952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67800" y="3135952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4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4" y="2149162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715" indent="0">
              <a:buNone/>
              <a:defRPr sz="2800" b="1"/>
            </a:lvl2pPr>
            <a:lvl3pPr marL="1279430" indent="0">
              <a:buNone/>
              <a:defRPr sz="2500" b="1"/>
            </a:lvl3pPr>
            <a:lvl4pPr marL="1919145" indent="0">
              <a:buNone/>
              <a:defRPr sz="2200" b="1"/>
            </a:lvl4pPr>
            <a:lvl5pPr marL="2558861" indent="0">
              <a:buNone/>
              <a:defRPr sz="2200" b="1"/>
            </a:lvl5pPr>
            <a:lvl6pPr marL="3198576" indent="0">
              <a:buNone/>
              <a:defRPr sz="2200" b="1"/>
            </a:lvl6pPr>
            <a:lvl7pPr marL="3838293" indent="0">
              <a:buNone/>
              <a:defRPr sz="2200" b="1"/>
            </a:lvl7pPr>
            <a:lvl8pPr marL="4478006" indent="0">
              <a:buNone/>
              <a:defRPr sz="2200" b="1"/>
            </a:lvl8pPr>
            <a:lvl9pPr marL="5117722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4" y="3044829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7" y="2149162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715" indent="0">
              <a:buNone/>
              <a:defRPr sz="2800" b="1"/>
            </a:lvl2pPr>
            <a:lvl3pPr marL="1279430" indent="0">
              <a:buNone/>
              <a:defRPr sz="2500" b="1"/>
            </a:lvl3pPr>
            <a:lvl4pPr marL="1919145" indent="0">
              <a:buNone/>
              <a:defRPr sz="2200" b="1"/>
            </a:lvl4pPr>
            <a:lvl5pPr marL="2558861" indent="0">
              <a:buNone/>
              <a:defRPr sz="2200" b="1"/>
            </a:lvl5pPr>
            <a:lvl6pPr marL="3198576" indent="0">
              <a:buNone/>
              <a:defRPr sz="2200" b="1"/>
            </a:lvl6pPr>
            <a:lvl7pPr marL="3838293" indent="0">
              <a:buNone/>
              <a:defRPr sz="2200" b="1"/>
            </a:lvl7pPr>
            <a:lvl8pPr marL="4478006" indent="0">
              <a:buNone/>
              <a:defRPr sz="2200" b="1"/>
            </a:lvl8pPr>
            <a:lvl9pPr marL="5117722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7" y="3044829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8747760" y="9090025"/>
            <a:ext cx="4053840" cy="51117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5104656" y="9090025"/>
            <a:ext cx="2987040" cy="51117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4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715" indent="0">
              <a:buNone/>
              <a:defRPr sz="1700"/>
            </a:lvl2pPr>
            <a:lvl3pPr marL="1279430" indent="0">
              <a:buNone/>
              <a:defRPr sz="1400"/>
            </a:lvl3pPr>
            <a:lvl4pPr marL="1919145" indent="0">
              <a:buNone/>
              <a:defRPr sz="1300"/>
            </a:lvl4pPr>
            <a:lvl5pPr marL="2558861" indent="0">
              <a:buNone/>
              <a:defRPr sz="1300"/>
            </a:lvl5pPr>
            <a:lvl6pPr marL="3198576" indent="0">
              <a:buNone/>
              <a:defRPr sz="1300"/>
            </a:lvl6pPr>
            <a:lvl7pPr marL="3838293" indent="0">
              <a:buNone/>
              <a:defRPr sz="1300"/>
            </a:lvl7pPr>
            <a:lvl8pPr marL="4478006" indent="0">
              <a:buNone/>
              <a:defRPr sz="1300"/>
            </a:lvl8pPr>
            <a:lvl9pPr marL="5117722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4" y="6720844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4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715" indent="0">
              <a:buNone/>
              <a:defRPr sz="3900"/>
            </a:lvl2pPr>
            <a:lvl3pPr marL="1279430" indent="0">
              <a:buNone/>
              <a:defRPr sz="3400"/>
            </a:lvl3pPr>
            <a:lvl4pPr marL="1919145" indent="0">
              <a:buNone/>
              <a:defRPr sz="2800"/>
            </a:lvl4pPr>
            <a:lvl5pPr marL="2558861" indent="0">
              <a:buNone/>
              <a:defRPr sz="2800"/>
            </a:lvl5pPr>
            <a:lvl6pPr marL="3198576" indent="0">
              <a:buNone/>
              <a:defRPr sz="2800"/>
            </a:lvl6pPr>
            <a:lvl7pPr marL="3838293" indent="0">
              <a:buNone/>
              <a:defRPr sz="2800"/>
            </a:lvl7pPr>
            <a:lvl8pPr marL="4478006" indent="0">
              <a:buNone/>
              <a:defRPr sz="2800"/>
            </a:lvl8pPr>
            <a:lvl9pPr marL="5117722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4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715" indent="0">
              <a:buNone/>
              <a:defRPr sz="1700"/>
            </a:lvl2pPr>
            <a:lvl3pPr marL="1279430" indent="0">
              <a:buNone/>
              <a:defRPr sz="1400"/>
            </a:lvl3pPr>
            <a:lvl4pPr marL="1919145" indent="0">
              <a:buNone/>
              <a:defRPr sz="1300"/>
            </a:lvl4pPr>
            <a:lvl5pPr marL="2558861" indent="0">
              <a:buNone/>
              <a:defRPr sz="1300"/>
            </a:lvl5pPr>
            <a:lvl6pPr marL="3198576" indent="0">
              <a:buNone/>
              <a:defRPr sz="1300"/>
            </a:lvl6pPr>
            <a:lvl7pPr marL="3838293" indent="0">
              <a:buNone/>
              <a:defRPr sz="1300"/>
            </a:lvl7pPr>
            <a:lvl8pPr marL="4478006" indent="0">
              <a:buNone/>
              <a:defRPr sz="1300"/>
            </a:lvl8pPr>
            <a:lvl9pPr marL="5117722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4" y="384493"/>
            <a:ext cx="11521440" cy="1600200"/>
          </a:xfrm>
          <a:prstGeom prst="rect">
            <a:avLst/>
          </a:prstGeom>
        </p:spPr>
        <p:txBody>
          <a:bodyPr vert="horz" lIns="127943" tIns="63973" rIns="127943" bIns="6397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4" y="2240286"/>
            <a:ext cx="11521440" cy="6336348"/>
          </a:xfrm>
          <a:prstGeom prst="rect">
            <a:avLst/>
          </a:prstGeom>
        </p:spPr>
        <p:txBody>
          <a:bodyPr vert="horz" lIns="127943" tIns="63973" rIns="127943" bIns="639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7943" tIns="63973" rIns="127943" bIns="6397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4" y="8898892"/>
            <a:ext cx="4053840" cy="511175"/>
          </a:xfrm>
          <a:prstGeom prst="rect">
            <a:avLst/>
          </a:prstGeom>
        </p:spPr>
        <p:txBody>
          <a:bodyPr vert="horz" lIns="127943" tIns="63973" rIns="127943" bIns="6397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2" y="8898892"/>
            <a:ext cx="2987040" cy="511175"/>
          </a:xfrm>
          <a:prstGeom prst="rect">
            <a:avLst/>
          </a:prstGeom>
        </p:spPr>
        <p:txBody>
          <a:bodyPr vert="horz" lIns="127943" tIns="63973" rIns="127943" bIns="6397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5556-D25D-459C-8D55-E0135E0FCB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7943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787" indent="-479787" algn="l" defTabSz="127943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537" indent="-399822" algn="l" defTabSz="127943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288" indent="-319858" algn="l" defTabSz="127943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003" indent="-319858" algn="l" defTabSz="127943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8719" indent="-319858" algn="l" defTabSz="127943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8433" indent="-319858" algn="l" defTabSz="12794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149" indent="-319858" algn="l" defTabSz="12794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7866" indent="-319858" algn="l" defTabSz="12794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7582" indent="-319858" algn="l" defTabSz="12794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15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430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145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8861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8576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293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006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7722" algn="l" defTabSz="12794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9.jpeg"/><Relationship Id="rId5" Type="http://schemas.openxmlformats.org/officeDocument/2006/relationships/image" Target="../media/image4.gif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hyperlink" Target="http://www.google.co.jp/url?url=http://www.pref.aichi.jp/engei/illust-photo/aichi_nousannbutu_sisetu2.html&amp;rct=j&amp;frm=1&amp;q=&amp;esrc=s&amp;sa=U&amp;ei=-PbBVMmxO6K8mQX19oG4Bg&amp;ved=0CBYQ9QEwAA&amp;usg=AFQjCNFJovtdWftMg2SnzRBF0ySB_zVr0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ord.yahoo.co.jp/o/image/SIG=126b3kecd/EXP=1452756870;_ylc=X3IDMgRmc3QDMARpZHgDMARvaWQDQU5kOUdjUTlDWFV5Zmh5aTFQQmZMY1E1NFZGdTktSDNzbWxXaVJnYnJSVkZiQ2NwVGl5RVk1YjdEN3cxbXcEcAM1ckMwNTVTd0lPV2NuLldjc09hVXVlaUpydy0tBHBvcwMyMgRzZWMDc2h3BHNsawNyaQ--/**http%3a/www.pref.miyagi.jp/uploaded/image/29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791" y="3691681"/>
            <a:ext cx="3966613" cy="3024334"/>
          </a:xfrm>
          <a:prstGeom prst="rect">
            <a:avLst/>
          </a:prstGeom>
          <a:noFill/>
        </p:spPr>
      </p:pic>
      <p:sp>
        <p:nvSpPr>
          <p:cNvPr id="23" name="角丸四角形 22"/>
          <p:cNvSpPr/>
          <p:nvPr/>
        </p:nvSpPr>
        <p:spPr>
          <a:xfrm>
            <a:off x="49696" y="969775"/>
            <a:ext cx="12601400" cy="2016224"/>
          </a:xfrm>
          <a:prstGeom prst="roundRect">
            <a:avLst>
              <a:gd name="adj" fmla="val 8110"/>
            </a:avLst>
          </a:prstGeom>
          <a:solidFill>
            <a:srgbClr val="FFCCFF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50506" y="1272208"/>
            <a:ext cx="3225958" cy="8266518"/>
          </a:xfrm>
          <a:prstGeom prst="roundRect">
            <a:avLst>
              <a:gd name="adj" fmla="val 4789"/>
            </a:avLst>
          </a:prstGeom>
          <a:solidFill>
            <a:srgbClr val="FFFFCC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621468"/>
            <a:ext cx="13105456" cy="403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r>
              <a:rPr lang="ja-JP" altLang="en-US" sz="1700" dirty="0" smtClean="0">
                <a:solidFill>
                  <a:srgbClr val="FF0000"/>
                </a:solidFill>
                <a:ea typeface="ＤＦ特太ゴシック体" pitchFamily="1" charset="-128"/>
              </a:rPr>
              <a:t>Ａ町の農業を拓く</a:t>
            </a:r>
            <a:r>
              <a:rPr lang="en-US" altLang="ja-JP" sz="1700" dirty="0" smtClean="0">
                <a:solidFill>
                  <a:srgbClr val="FF0000"/>
                </a:solidFill>
                <a:ea typeface="ＤＦ特太ゴシック体" pitchFamily="1" charset="-128"/>
              </a:rPr>
              <a:t>｢</a:t>
            </a:r>
            <a:r>
              <a:rPr lang="ja-JP" altLang="en-US" sz="1700" dirty="0" smtClean="0">
                <a:solidFill>
                  <a:srgbClr val="FF0000"/>
                </a:solidFill>
                <a:ea typeface="ＤＦ特太ゴシック体" pitchFamily="1" charset="-128"/>
              </a:rPr>
              <a:t>トマトで ●●億円</a:t>
            </a:r>
            <a:r>
              <a:rPr lang="ja-JP" altLang="en-US" sz="1700" dirty="0">
                <a:solidFill>
                  <a:srgbClr val="FF0000"/>
                </a:solidFill>
                <a:ea typeface="ＤＦ特太ゴシック体" pitchFamily="1" charset="-128"/>
              </a:rPr>
              <a:t>産業</a:t>
            </a:r>
            <a:r>
              <a:rPr lang="ja-JP" altLang="en-US" sz="1700" dirty="0" smtClean="0">
                <a:solidFill>
                  <a:srgbClr val="FF0000"/>
                </a:solidFill>
                <a:ea typeface="ＤＦ特太ゴシック体" pitchFamily="1" charset="-128"/>
              </a:rPr>
              <a:t>へ挑戦！」</a:t>
            </a:r>
            <a:endParaRPr lang="ja-JP" altLang="en-US" sz="1700" dirty="0">
              <a:solidFill>
                <a:srgbClr val="FF0000"/>
              </a:solidFill>
              <a:ea typeface="ＤＦ特太ゴシック体" pitchFamily="1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252982" y="1818092"/>
            <a:ext cx="3022670" cy="1015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t" anchorCtr="0">
            <a:noAutofit/>
          </a:bodyPr>
          <a:lstStyle/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9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JA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出資型法人による次世代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園芸団地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を中心として、生産、就農希望者へ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の研修・育成、集荷等、多岐に</a:t>
            </a:r>
            <a:r>
              <a:rPr lang="ja-JP" altLang="en-US" sz="12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わた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る役割を担う。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252982" y="1583914"/>
            <a:ext cx="3022670" cy="34467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ctr">
            <a:spAutoFit/>
          </a:bodyPr>
          <a:lstStyle/>
          <a:p>
            <a:pPr algn="ctr" defTabSz="1277598">
              <a:spcBef>
                <a:spcPct val="0"/>
              </a:spcBef>
            </a:pPr>
            <a:r>
              <a:rPr lang="en-US" altLang="ja-JP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JA</a:t>
            </a:r>
            <a:r>
              <a:rPr lang="ja-JP" altLang="en-US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出資型法人</a:t>
            </a:r>
            <a:endParaRPr lang="en-US" altLang="ja-JP" sz="1400" b="1" dirty="0" smtClea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27739" y="1032693"/>
            <a:ext cx="2254505" cy="445391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pPr algn="ctr"/>
            <a:r>
              <a:rPr lang="ja-JP" altLang="en-US" sz="2000" b="1" dirty="0" smtClean="0"/>
              <a:t>トマトの生産拡大</a:t>
            </a:r>
            <a:endParaRPr lang="ja-JP" altLang="en-US" sz="2000" b="1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632242" y="1812112"/>
            <a:ext cx="2854818" cy="1015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t" anchorCtr="0">
            <a:noAutofit/>
          </a:bodyPr>
          <a:lstStyle/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9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●規模拡大によるトマトの生産拡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大を行う。新規参入企業や新規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就農者との交流により相互の技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術向上を目指す。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632242" y="1572326"/>
            <a:ext cx="2869370" cy="35588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ctr">
            <a:spAutoFit/>
          </a:bodyPr>
          <a:lstStyle/>
          <a:p>
            <a:pPr algn="ctr" defTabSz="1277598">
              <a:spcBef>
                <a:spcPct val="0"/>
              </a:spcBef>
            </a:pPr>
            <a:r>
              <a:rPr lang="ja-JP" altLang="en-US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地元生産者</a:t>
            </a:r>
            <a:endParaRPr lang="en-US" altLang="ja-JP" sz="1400" b="1" dirty="0" smtClea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656579" y="1818092"/>
            <a:ext cx="2869370" cy="1015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t" anchorCtr="0">
            <a:noAutofit/>
          </a:bodyPr>
          <a:lstStyle/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9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●産地提案型で新規就農希望者を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確保し、技術習得後に独立経営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していく。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656579" y="1578307"/>
            <a:ext cx="2869370" cy="35588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ctr">
            <a:spAutoFit/>
          </a:bodyPr>
          <a:lstStyle/>
          <a:p>
            <a:pPr algn="ctr" defTabSz="1277598">
              <a:spcBef>
                <a:spcPct val="0"/>
              </a:spcBef>
            </a:pPr>
            <a:r>
              <a:rPr lang="ja-JP" altLang="en-US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新規就農者</a:t>
            </a:r>
            <a:endParaRPr lang="en-US" altLang="ja-JP" sz="1400" b="1" dirty="0" smtClea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9680913" y="1818092"/>
            <a:ext cx="2854818" cy="1015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t" anchorCtr="0">
            <a:noAutofit/>
          </a:bodyPr>
          <a:lstStyle/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9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●（株）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フードの新規参入による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次世代型ハウスの整備。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企業の持つノウハウを活かした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雇用拡大を行う。</a:t>
            </a: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57274" fontAlgn="base">
              <a:lnSpc>
                <a:spcPts val="700"/>
              </a:lnSpc>
              <a:spcBef>
                <a:spcPts val="420"/>
              </a:spcBef>
              <a:spcAft>
                <a:spcPts val="42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9680915" y="1578307"/>
            <a:ext cx="2869370" cy="35588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square" lIns="127983" tIns="63990" rIns="127983" bIns="63990" rtlCol="0" anchor="ctr">
            <a:spAutoFit/>
          </a:bodyPr>
          <a:lstStyle/>
          <a:p>
            <a:pPr algn="ctr" defTabSz="1277598">
              <a:spcBef>
                <a:spcPct val="0"/>
              </a:spcBef>
            </a:pPr>
            <a:r>
              <a:rPr lang="ja-JP" altLang="en-US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新規参入企業</a:t>
            </a:r>
            <a:endParaRPr lang="en-US" altLang="ja-JP" sz="1400" b="1" dirty="0" smtClea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" name="グループ化 23"/>
          <p:cNvGrpSpPr/>
          <p:nvPr/>
        </p:nvGrpSpPr>
        <p:grpSpPr>
          <a:xfrm>
            <a:off x="352129" y="3707396"/>
            <a:ext cx="2822713" cy="1484273"/>
            <a:chOff x="872520" y="1446216"/>
            <a:chExt cx="1968631" cy="1457768"/>
          </a:xfrm>
        </p:grpSpPr>
        <p:sp>
          <p:nvSpPr>
            <p:cNvPr id="25" name="正方形/長方形 24"/>
            <p:cNvSpPr/>
            <p:nvPr/>
          </p:nvSpPr>
          <p:spPr bwMode="auto">
            <a:xfrm>
              <a:off x="872520" y="1780508"/>
              <a:ext cx="1968631" cy="1123476"/>
            </a:xfrm>
            <a:prstGeom prst="rect">
              <a:avLst/>
            </a:prstGeom>
            <a:ln w="12700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●法人ハウスでの研修後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に希望者は法人よりハ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ウスを借り独立就農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できるよう支援。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endParaRPr lang="en-US" altLang="ja-JP" sz="1200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pic>
          <p:nvPicPr>
            <p:cNvPr id="26" name="Picture 302" descr="MC900155563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38068" y="2372875"/>
              <a:ext cx="618960" cy="4440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7" name="正方形/長方形 26"/>
            <p:cNvSpPr/>
            <p:nvPr/>
          </p:nvSpPr>
          <p:spPr bwMode="auto">
            <a:xfrm>
              <a:off x="872520" y="1446216"/>
              <a:ext cx="1968631" cy="307678"/>
            </a:xfrm>
            <a:prstGeom prst="rect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 defTabSz="1277598">
                <a:spcBef>
                  <a:spcPct val="0"/>
                </a:spcBef>
              </a:pPr>
              <a:r>
                <a:rPr lang="ja-JP" altLang="en-US" sz="1400" b="1" dirty="0" smtClea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研修・のれん分けハウス</a:t>
              </a:r>
              <a:endParaRPr lang="en-US" altLang="ja-JP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423603" y="3203069"/>
            <a:ext cx="2650427" cy="4006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700" b="1" dirty="0" smtClean="0"/>
              <a:t>新規農業者の育成・研修</a:t>
            </a:r>
            <a:endParaRPr lang="ja-JP" altLang="en-US" sz="1700" b="1" dirty="0"/>
          </a:p>
        </p:txBody>
      </p:sp>
      <p:grpSp>
        <p:nvGrpSpPr>
          <p:cNvPr id="4" name="グループ化 47"/>
          <p:cNvGrpSpPr/>
          <p:nvPr/>
        </p:nvGrpSpPr>
        <p:grpSpPr>
          <a:xfrm>
            <a:off x="8013781" y="7282544"/>
            <a:ext cx="4637315" cy="2155373"/>
            <a:chOff x="6193135" y="4287763"/>
            <a:chExt cx="2808312" cy="1656184"/>
          </a:xfrm>
        </p:grpSpPr>
        <p:grpSp>
          <p:nvGrpSpPr>
            <p:cNvPr id="6" name="グループ化 58"/>
            <p:cNvGrpSpPr/>
            <p:nvPr/>
          </p:nvGrpSpPr>
          <p:grpSpPr>
            <a:xfrm>
              <a:off x="6260950" y="4696574"/>
              <a:ext cx="2655396" cy="1210901"/>
              <a:chOff x="5741975" y="4315546"/>
              <a:chExt cx="1837245" cy="969838"/>
            </a:xfrm>
          </p:grpSpPr>
          <p:grpSp>
            <p:nvGrpSpPr>
              <p:cNvPr id="10" name="グループ化 138"/>
              <p:cNvGrpSpPr/>
              <p:nvPr/>
            </p:nvGrpSpPr>
            <p:grpSpPr>
              <a:xfrm>
                <a:off x="5741975" y="4315546"/>
                <a:ext cx="1837245" cy="969838"/>
                <a:chOff x="5593634" y="5470614"/>
                <a:chExt cx="1877081" cy="886808"/>
              </a:xfrm>
            </p:grpSpPr>
            <p:sp>
              <p:nvSpPr>
                <p:cNvPr id="38" name="正方形/長方形 37"/>
                <p:cNvSpPr/>
                <p:nvPr/>
              </p:nvSpPr>
              <p:spPr bwMode="auto">
                <a:xfrm>
                  <a:off x="5593634" y="5619929"/>
                  <a:ext cx="1877077" cy="73749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square" rtlCol="0" anchor="t" anchorCtr="0">
                  <a:noAutofit/>
                </a:bodyPr>
                <a:lstStyle/>
                <a:p>
                  <a:pPr defTabSz="957274" fontAlgn="base">
                    <a:lnSpc>
                      <a:spcPts val="700"/>
                    </a:lnSpc>
                    <a:spcBef>
                      <a:spcPts val="420"/>
                    </a:spcBef>
                    <a:spcAft>
                      <a:spcPts val="420"/>
                    </a:spcAft>
                  </a:pPr>
                  <a:endParaRPr lang="en-US" altLang="ja-JP" sz="9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  <a:p>
                  <a:pPr defTabSz="957274" fontAlgn="base">
                    <a:lnSpc>
                      <a:spcPts val="700"/>
                    </a:lnSpc>
                    <a:spcBef>
                      <a:spcPts val="420"/>
                    </a:spcBef>
                    <a:spcAft>
                      <a:spcPts val="420"/>
                    </a:spcAft>
                  </a:pPr>
                  <a:r>
                    <a:rPr lang="ja-JP" altLang="en-US" sz="1200" dirty="0" smtClean="0">
                      <a:solidFill>
                        <a:prstClr val="black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● 道の駅、直販所との連携に</a:t>
                  </a:r>
                  <a:endParaRPr lang="en-US" altLang="ja-JP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  <a:p>
                  <a:pPr defTabSz="957274" fontAlgn="base">
                    <a:lnSpc>
                      <a:spcPts val="700"/>
                    </a:lnSpc>
                    <a:spcBef>
                      <a:spcPts val="420"/>
                    </a:spcBef>
                    <a:spcAft>
                      <a:spcPts val="420"/>
                    </a:spcAft>
                  </a:pPr>
                  <a:r>
                    <a:rPr lang="ja-JP" altLang="en-US" sz="1200" dirty="0" smtClean="0">
                      <a:solidFill>
                        <a:prstClr val="black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　より地産地消の推進と流通</a:t>
                  </a:r>
                  <a:endParaRPr lang="en-US" altLang="ja-JP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  <a:p>
                  <a:pPr defTabSz="957274" fontAlgn="base">
                    <a:lnSpc>
                      <a:spcPts val="700"/>
                    </a:lnSpc>
                    <a:spcBef>
                      <a:spcPts val="420"/>
                    </a:spcBef>
                    <a:spcAft>
                      <a:spcPts val="420"/>
                    </a:spcAft>
                  </a:pPr>
                  <a:r>
                    <a:rPr lang="ja-JP" altLang="en-US" sz="1200" dirty="0" smtClean="0">
                      <a:solidFill>
                        <a:prstClr val="black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　コストの削減や農産物の付</a:t>
                  </a:r>
                  <a:endParaRPr lang="en-US" altLang="ja-JP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  <a:p>
                  <a:pPr defTabSz="957274" fontAlgn="base">
                    <a:lnSpc>
                      <a:spcPts val="700"/>
                    </a:lnSpc>
                    <a:spcBef>
                      <a:spcPts val="420"/>
                    </a:spcBef>
                    <a:spcAft>
                      <a:spcPts val="420"/>
                    </a:spcAft>
                  </a:pPr>
                  <a:r>
                    <a:rPr lang="ja-JP" altLang="en-US" sz="1200" dirty="0" smtClean="0">
                      <a:solidFill>
                        <a:prstClr val="black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　加価値向上により、農家所</a:t>
                  </a:r>
                  <a:endParaRPr lang="en-US" altLang="ja-JP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  <a:p>
                  <a:pPr defTabSz="957274" fontAlgn="base">
                    <a:lnSpc>
                      <a:spcPts val="700"/>
                    </a:lnSpc>
                    <a:spcBef>
                      <a:spcPts val="420"/>
                    </a:spcBef>
                    <a:spcAft>
                      <a:spcPts val="420"/>
                    </a:spcAft>
                  </a:pPr>
                  <a:r>
                    <a:rPr lang="ja-JP" altLang="en-US" sz="1200" dirty="0" smtClean="0">
                      <a:solidFill>
                        <a:prstClr val="black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　得の確保につなげる。</a:t>
                  </a:r>
                  <a:endParaRPr lang="en-US" altLang="ja-JP" sz="1200" b="1" dirty="0" smtClean="0">
                    <a:solidFill>
                      <a:srgbClr val="FF0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39" name="正方形/長方形 38"/>
                <p:cNvSpPr/>
                <p:nvPr/>
              </p:nvSpPr>
              <p:spPr bwMode="auto">
                <a:xfrm>
                  <a:off x="5593638" y="5470614"/>
                  <a:ext cx="1877077" cy="176290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 defTabSz="1277598">
                    <a:spcBef>
                      <a:spcPct val="0"/>
                    </a:spcBef>
                  </a:pPr>
                  <a:r>
                    <a:rPr lang="ja-JP" altLang="en-US" sz="1400" b="1" dirty="0" smtClean="0">
                      <a:solidFill>
                        <a:srgbClr val="FF0000"/>
                      </a:solidFill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rPr>
                    <a:t>道の駅・ＪＡ●●農産物直販所との連携</a:t>
                  </a:r>
                  <a:endParaRPr lang="en-US" altLang="ja-JP" sz="1400" b="1" dirty="0" smtClean="0">
                    <a:solidFill>
                      <a:srgbClr val="FF0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pic>
            <p:nvPicPr>
              <p:cNvPr id="37" name="Picture 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807268" y="4580138"/>
                <a:ext cx="707062" cy="65141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sp>
          <p:nvSpPr>
            <p:cNvPr id="42" name="角丸四角形 41"/>
            <p:cNvSpPr/>
            <p:nvPr/>
          </p:nvSpPr>
          <p:spPr>
            <a:xfrm>
              <a:off x="6193135" y="4287763"/>
              <a:ext cx="2808312" cy="1656184"/>
            </a:xfrm>
            <a:prstGeom prst="roundRect">
              <a:avLst>
                <a:gd name="adj" fmla="val 445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48"/>
          <p:cNvGrpSpPr/>
          <p:nvPr/>
        </p:nvGrpSpPr>
        <p:grpSpPr>
          <a:xfrm>
            <a:off x="9222093" y="5103035"/>
            <a:ext cx="3429003" cy="2117035"/>
            <a:chOff x="6179418" y="2492896"/>
            <a:chExt cx="2808312" cy="1656184"/>
          </a:xfrm>
        </p:grpSpPr>
        <p:sp>
          <p:nvSpPr>
            <p:cNvPr id="30" name="角丸四角形 29"/>
            <p:cNvSpPr/>
            <p:nvPr/>
          </p:nvSpPr>
          <p:spPr>
            <a:xfrm>
              <a:off x="6179418" y="2492896"/>
              <a:ext cx="2808312" cy="1656184"/>
            </a:xfrm>
            <a:prstGeom prst="roundRect">
              <a:avLst>
                <a:gd name="adj" fmla="val 445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38"/>
            <p:cNvGrpSpPr/>
            <p:nvPr/>
          </p:nvGrpSpPr>
          <p:grpSpPr>
            <a:xfrm>
              <a:off x="6260951" y="2952877"/>
              <a:ext cx="2664296" cy="1117339"/>
              <a:chOff x="7833320" y="5414246"/>
              <a:chExt cx="1883372" cy="976817"/>
            </a:xfrm>
          </p:grpSpPr>
          <p:sp>
            <p:nvSpPr>
              <p:cNvPr id="33" name="正方形/長方形 32"/>
              <p:cNvSpPr/>
              <p:nvPr/>
            </p:nvSpPr>
            <p:spPr bwMode="auto">
              <a:xfrm>
                <a:off x="7833320" y="5608675"/>
                <a:ext cx="1872207" cy="78238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t" anchorCtr="0">
                <a:noAutofit/>
              </a:bodyPr>
              <a:lstStyle/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endParaRPr lang="en-US" altLang="ja-JP" sz="9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● 規格外のトマトを活用した</a:t>
                </a:r>
                <a:endParaRPr lang="en-US" altLang="ja-JP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加工等により、地域資源の</a:t>
                </a:r>
                <a:endParaRPr lang="en-US" altLang="ja-JP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付加価値を高め、所得向上</a:t>
                </a:r>
                <a:endParaRPr lang="en-US" altLang="ja-JP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や雇用創出につなげる。</a:t>
                </a:r>
              </a:p>
            </p:txBody>
          </p:sp>
          <p:sp>
            <p:nvSpPr>
              <p:cNvPr id="34" name="正方形/長方形 33"/>
              <p:cNvSpPr/>
              <p:nvPr/>
            </p:nvSpPr>
            <p:spPr bwMode="auto">
              <a:xfrm>
                <a:off x="7833528" y="5414246"/>
                <a:ext cx="1883164" cy="210497"/>
              </a:xfrm>
              <a:prstGeom prst="rect">
                <a:avLst/>
              </a:prstGeom>
              <a:solidFill>
                <a:srgbClr val="FF99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 defTabSz="1277598">
                  <a:spcBef>
                    <a:spcPct val="0"/>
                  </a:spcBef>
                </a:pPr>
                <a:r>
                  <a:rPr lang="en-US" altLang="ja-JP" sz="1400" b="1" dirty="0" smtClean="0">
                    <a:solidFill>
                      <a:prstClr val="white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C</a:t>
                </a:r>
                <a:r>
                  <a:rPr lang="ja-JP" altLang="en-US" sz="1400" b="1" dirty="0" smtClean="0">
                    <a:solidFill>
                      <a:prstClr val="white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加工所</a:t>
                </a:r>
                <a:endParaRPr lang="en-US" altLang="ja-JP" sz="1400" b="1" dirty="0" smtClea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</p:grpSp>
      <p:sp>
        <p:nvSpPr>
          <p:cNvPr id="41" name="テキスト ボックス 40"/>
          <p:cNvSpPr txBox="1"/>
          <p:nvPr/>
        </p:nvSpPr>
        <p:spPr>
          <a:xfrm>
            <a:off x="9522233" y="5195081"/>
            <a:ext cx="2725618" cy="3708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pPr algn="ctr"/>
            <a:r>
              <a:rPr lang="ja-JP" altLang="en-US" sz="1500" b="1" dirty="0" smtClean="0"/>
              <a:t>トマトの加工の充実</a:t>
            </a:r>
            <a:endParaRPr lang="ja-JP" altLang="en-US" sz="1500" b="1" dirty="0"/>
          </a:p>
        </p:txBody>
      </p:sp>
      <p:sp>
        <p:nvSpPr>
          <p:cNvPr id="70" name="角丸四角形 69"/>
          <p:cNvSpPr/>
          <p:nvPr/>
        </p:nvSpPr>
        <p:spPr>
          <a:xfrm>
            <a:off x="9222093" y="2985998"/>
            <a:ext cx="3427581" cy="2016224"/>
          </a:xfrm>
          <a:prstGeom prst="roundRect">
            <a:avLst>
              <a:gd name="adj" fmla="val 445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38"/>
          <p:cNvGrpSpPr/>
          <p:nvPr/>
        </p:nvGrpSpPr>
        <p:grpSpPr>
          <a:xfrm>
            <a:off x="9321964" y="3577421"/>
            <a:ext cx="3251448" cy="1323995"/>
            <a:chOff x="7833528" y="5422867"/>
            <a:chExt cx="1883164" cy="950789"/>
          </a:xfrm>
        </p:grpSpPr>
        <p:sp>
          <p:nvSpPr>
            <p:cNvPr id="72" name="正方形/長方形 71"/>
            <p:cNvSpPr/>
            <p:nvPr/>
          </p:nvSpPr>
          <p:spPr bwMode="auto">
            <a:xfrm>
              <a:off x="7834072" y="5591268"/>
              <a:ext cx="1872207" cy="7823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t" anchorCtr="0">
              <a:noAutofit/>
            </a:bodyPr>
            <a:lstStyle/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endParaRPr lang="en-US" altLang="ja-JP" sz="9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●生産の拡大に伴うラインの拡大のほか、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業務加工仕向け用トマトの安定確保</a:t>
              </a:r>
            </a:p>
          </p:txBody>
        </p:sp>
        <p:sp>
          <p:nvSpPr>
            <p:cNvPr id="73" name="正方形/長方形 72"/>
            <p:cNvSpPr/>
            <p:nvPr/>
          </p:nvSpPr>
          <p:spPr bwMode="auto">
            <a:xfrm>
              <a:off x="7833528" y="5422867"/>
              <a:ext cx="1883164" cy="221021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 defTabSz="1277598">
                <a:spcBef>
                  <a:spcPct val="0"/>
                </a:spcBef>
              </a:pPr>
              <a:r>
                <a:rPr lang="en-US" altLang="ja-JP" sz="1400" b="1" dirty="0" smtClea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JA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●●集出荷場</a:t>
              </a:r>
              <a:endParaRPr lang="en-US" altLang="ja-JP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9523364" y="3093095"/>
            <a:ext cx="2724487" cy="3708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pPr algn="ctr"/>
            <a:r>
              <a:rPr lang="ja-JP" altLang="en-US" sz="1500" b="1" dirty="0" smtClean="0"/>
              <a:t>集出荷場のライン拡大</a:t>
            </a:r>
            <a:endParaRPr lang="ja-JP" altLang="en-US" sz="1500" b="1" dirty="0"/>
          </a:p>
        </p:txBody>
      </p:sp>
      <p:grpSp>
        <p:nvGrpSpPr>
          <p:cNvPr id="20" name="グループ化 53"/>
          <p:cNvGrpSpPr/>
          <p:nvPr/>
        </p:nvGrpSpPr>
        <p:grpSpPr>
          <a:xfrm>
            <a:off x="3578087" y="7282544"/>
            <a:ext cx="4234070" cy="2155373"/>
            <a:chOff x="6193135" y="4287763"/>
            <a:chExt cx="2808312" cy="1656184"/>
          </a:xfrm>
        </p:grpSpPr>
        <p:grpSp>
          <p:nvGrpSpPr>
            <p:cNvPr id="21" name="グループ化 138"/>
            <p:cNvGrpSpPr/>
            <p:nvPr/>
          </p:nvGrpSpPr>
          <p:grpSpPr>
            <a:xfrm>
              <a:off x="6260951" y="4705889"/>
              <a:ext cx="2674290" cy="1160588"/>
              <a:chOff x="5593634" y="5477454"/>
              <a:chExt cx="1890437" cy="849964"/>
            </a:xfrm>
          </p:grpSpPr>
          <p:sp>
            <p:nvSpPr>
              <p:cNvPr id="59" name="正方形/長方形 58"/>
              <p:cNvSpPr/>
              <p:nvPr/>
            </p:nvSpPr>
            <p:spPr bwMode="auto">
              <a:xfrm>
                <a:off x="5593634" y="5589920"/>
                <a:ext cx="1890434" cy="73749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t" anchorCtr="0">
                <a:noAutofit/>
              </a:bodyPr>
              <a:lstStyle/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endParaRPr lang="en-US" altLang="ja-JP" sz="9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●地元飲食店と連携し、</a:t>
                </a:r>
                <a:endParaRPr lang="en-US" altLang="ja-JP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トマトケチャップを活用したナポリタン等の</a:t>
                </a:r>
                <a:endParaRPr lang="en-US" altLang="ja-JP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defTabSz="957274" fontAlgn="base">
                  <a:lnSpc>
                    <a:spcPts val="700"/>
                  </a:lnSpc>
                  <a:spcBef>
                    <a:spcPts val="420"/>
                  </a:spcBef>
                  <a:spcAft>
                    <a:spcPts val="420"/>
                  </a:spcAft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メニューの開発、トマトイベントの実施等</a:t>
                </a:r>
                <a:endParaRPr lang="en-US" altLang="ja-JP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 bwMode="auto">
              <a:xfrm>
                <a:off x="5593637" y="5477454"/>
                <a:ext cx="1890434" cy="17629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spAutoFit/>
              </a:bodyPr>
              <a:lstStyle/>
              <a:p>
                <a:pPr algn="ctr" defTabSz="1277598">
                  <a:spcBef>
                    <a:spcPct val="0"/>
                  </a:spcBef>
                </a:pPr>
                <a:r>
                  <a:rPr lang="ja-JP" altLang="en-US" sz="1400" b="1" dirty="0" smtClean="0">
                    <a:solidFill>
                      <a:srgbClr val="FF0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地元飲食店との連携</a:t>
                </a:r>
                <a:endParaRPr lang="en-US" altLang="ja-JP" sz="1400" b="1" dirty="0" smtClean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sp>
          <p:nvSpPr>
            <p:cNvPr id="56" name="角丸四角形 55"/>
            <p:cNvSpPr/>
            <p:nvPr/>
          </p:nvSpPr>
          <p:spPr>
            <a:xfrm>
              <a:off x="6193135" y="4287763"/>
              <a:ext cx="2808312" cy="1656184"/>
            </a:xfrm>
            <a:prstGeom prst="roundRect">
              <a:avLst>
                <a:gd name="adj" fmla="val 445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138"/>
          <p:cNvGrpSpPr/>
          <p:nvPr/>
        </p:nvGrpSpPr>
        <p:grpSpPr>
          <a:xfrm>
            <a:off x="352129" y="5422934"/>
            <a:ext cx="2822713" cy="1290829"/>
            <a:chOff x="6737365" y="10568696"/>
            <a:chExt cx="1875600" cy="1005339"/>
          </a:xfrm>
        </p:grpSpPr>
        <p:sp>
          <p:nvSpPr>
            <p:cNvPr id="82" name="正方形/長方形 81"/>
            <p:cNvSpPr/>
            <p:nvPr/>
          </p:nvSpPr>
          <p:spPr bwMode="auto">
            <a:xfrm>
              <a:off x="6737367" y="10790642"/>
              <a:ext cx="1872207" cy="7833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t" anchorCtr="0">
              <a:noAutofit/>
            </a:bodyPr>
            <a:lstStyle/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endParaRPr lang="en-US" altLang="ja-JP" sz="9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●新規就農研修生の確保による新た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な担い手の確保、研修用ハウスで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の研修後に雇用就農又は独立就農</a:t>
              </a: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endParaRPr lang="en-US" altLang="ja-JP" sz="1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957274" fontAlgn="base">
                <a:lnSpc>
                  <a:spcPts val="700"/>
                </a:lnSpc>
                <a:spcBef>
                  <a:spcPts val="420"/>
                </a:spcBef>
                <a:spcAft>
                  <a:spcPts val="420"/>
                </a:spcAft>
              </a:pPr>
              <a:endParaRPr lang="en-US" altLang="ja-JP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6737365" y="10568696"/>
              <a:ext cx="1875600" cy="239707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 defTabSz="1277598">
                <a:spcBef>
                  <a:spcPct val="0"/>
                </a:spcBef>
              </a:pPr>
              <a:r>
                <a:rPr lang="ja-JP" altLang="en-US" sz="1400" b="1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新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たな担い手育成・確保</a:t>
              </a:r>
              <a:endParaRPr lang="en-US" altLang="ja-JP" sz="14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79" name="正方形/長方形 78"/>
          <p:cNvSpPr/>
          <p:nvPr/>
        </p:nvSpPr>
        <p:spPr bwMode="auto">
          <a:xfrm>
            <a:off x="352130" y="7628969"/>
            <a:ext cx="2671200" cy="171427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27983" tIns="63990" rIns="127983" bIns="63990" rtlCol="0" anchor="ctr">
            <a:spAutoFit/>
          </a:bodyPr>
          <a:lstStyle/>
          <a:p>
            <a:pPr defTabSz="1277598">
              <a:spcBef>
                <a:spcPct val="0"/>
              </a:spcBef>
            </a:pP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●集落営農組織による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　野菜類の生産　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（加工仕向け）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●庭先集荷による直販の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充実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●作業受託による地域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　営農維持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defTabSz="1277598">
              <a:spcBef>
                <a:spcPct val="0"/>
              </a:spcBef>
            </a:pP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352129" y="7461770"/>
            <a:ext cx="2672208" cy="35588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27983" tIns="63990" rIns="127983" bIns="63990" rtlCol="0" anchor="ctr">
            <a:spAutoFit/>
          </a:bodyPr>
          <a:lstStyle/>
          <a:p>
            <a:pPr algn="ctr" defTabSz="1277598">
              <a:spcBef>
                <a:spcPct val="0"/>
              </a:spcBef>
            </a:pP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中山間農業複合経営拠点</a:t>
            </a:r>
            <a:endParaRPr lang="en-US" altLang="ja-JP" sz="1400" b="1" dirty="0" smtClean="0">
              <a:solidFill>
                <a:schemeClr val="tx2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6771" y="6265769"/>
            <a:ext cx="1915413" cy="400639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endParaRPr lang="ja-JP" altLang="en-US" sz="1700" b="1" dirty="0"/>
          </a:p>
        </p:txBody>
      </p:sp>
      <p:pic>
        <p:nvPicPr>
          <p:cNvPr id="84" name="図 83" descr="farm13.gif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67543" y="8429803"/>
            <a:ext cx="991400" cy="649278"/>
          </a:xfrm>
          <a:prstGeom prst="rect">
            <a:avLst/>
          </a:prstGeom>
        </p:spPr>
      </p:pic>
      <p:sp>
        <p:nvSpPr>
          <p:cNvPr id="97" name="テキスト ボックス 96"/>
          <p:cNvSpPr txBox="1"/>
          <p:nvPr/>
        </p:nvSpPr>
        <p:spPr>
          <a:xfrm>
            <a:off x="8316213" y="6010336"/>
            <a:ext cx="806490" cy="370803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500" b="1" dirty="0" smtClean="0"/>
              <a:t>連携</a:t>
            </a:r>
            <a:endParaRPr lang="ja-JP" altLang="en-US" sz="1500" b="1" dirty="0"/>
          </a:p>
        </p:txBody>
      </p:sp>
      <p:sp>
        <p:nvSpPr>
          <p:cNvPr id="98" name="下矢印 97"/>
          <p:cNvSpPr/>
          <p:nvPr/>
        </p:nvSpPr>
        <p:spPr>
          <a:xfrm>
            <a:off x="10534059" y="4498167"/>
            <a:ext cx="302434" cy="705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1439938" y="4498166"/>
            <a:ext cx="979846" cy="51706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200" b="1" dirty="0" smtClean="0"/>
              <a:t>規格外品の供給</a:t>
            </a:r>
            <a:endParaRPr lang="ja-JP" altLang="en-US" sz="1200" b="1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316214" y="6615203"/>
            <a:ext cx="907301" cy="609487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500" b="1" dirty="0" smtClean="0"/>
              <a:t>　　　　　　　　　連携</a:t>
            </a:r>
            <a:endParaRPr lang="ja-JP" altLang="en-US" sz="1500" b="1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81331" y="6816825"/>
            <a:ext cx="806490" cy="370803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500" b="1" dirty="0" smtClean="0"/>
              <a:t>連携</a:t>
            </a:r>
            <a:endParaRPr lang="ja-JP" altLang="en-US" sz="1500" b="1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376464" y="5103035"/>
            <a:ext cx="806490" cy="370803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500" b="1" dirty="0" smtClean="0"/>
              <a:t>連携</a:t>
            </a:r>
            <a:endParaRPr lang="ja-JP" altLang="en-US" sz="1500" b="1" dirty="0"/>
          </a:p>
        </p:txBody>
      </p:sp>
      <p:sp>
        <p:nvSpPr>
          <p:cNvPr id="130" name="角丸四角形吹き出し 129"/>
          <p:cNvSpPr/>
          <p:nvPr/>
        </p:nvSpPr>
        <p:spPr>
          <a:xfrm>
            <a:off x="5191066" y="6312768"/>
            <a:ext cx="1814602" cy="403245"/>
          </a:xfrm>
          <a:prstGeom prst="wedgeRoundRectCallout">
            <a:avLst>
              <a:gd name="adj1" fmla="val 37961"/>
              <a:gd name="adj2" fmla="val -8631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企業参入㈱Ｂフード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1" name="角丸四角形吹き出し 130"/>
          <p:cNvSpPr/>
          <p:nvPr/>
        </p:nvSpPr>
        <p:spPr>
          <a:xfrm>
            <a:off x="7106480" y="6312768"/>
            <a:ext cx="1411357" cy="403245"/>
          </a:xfrm>
          <a:prstGeom prst="wedgeRoundRectCallout">
            <a:avLst>
              <a:gd name="adj1" fmla="val 2670"/>
              <a:gd name="adj2" fmla="val -7804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JA</a:t>
            </a:r>
            <a:r>
              <a:rPr lang="ja-JP" altLang="en-US" sz="1400" dirty="0" smtClean="0">
                <a:solidFill>
                  <a:schemeClr val="tx1"/>
                </a:solidFill>
              </a:rPr>
              <a:t>出資型法人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3" name="左右矢印 102"/>
          <p:cNvSpPr/>
          <p:nvPr/>
        </p:nvSpPr>
        <p:spPr>
          <a:xfrm>
            <a:off x="3416469" y="4800601"/>
            <a:ext cx="504056" cy="302434"/>
          </a:xfrm>
          <a:prstGeom prst="leftRightArrow">
            <a:avLst/>
          </a:prstGeom>
          <a:solidFill>
            <a:srgbClr val="FF99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左右矢印 105"/>
          <p:cNvSpPr/>
          <p:nvPr/>
        </p:nvSpPr>
        <p:spPr>
          <a:xfrm rot="5788240">
            <a:off x="4624027" y="6834859"/>
            <a:ext cx="504056" cy="323347"/>
          </a:xfrm>
          <a:prstGeom prst="leftRightArrow">
            <a:avLst/>
          </a:prstGeom>
          <a:solidFill>
            <a:srgbClr val="FF99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左右矢印 106"/>
          <p:cNvSpPr/>
          <p:nvPr/>
        </p:nvSpPr>
        <p:spPr>
          <a:xfrm rot="3217122">
            <a:off x="7862344" y="6853633"/>
            <a:ext cx="504056" cy="323347"/>
          </a:xfrm>
          <a:prstGeom prst="leftRightArrow">
            <a:avLst/>
          </a:prstGeom>
          <a:solidFill>
            <a:srgbClr val="FF99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左右矢印 109"/>
          <p:cNvSpPr/>
          <p:nvPr/>
        </p:nvSpPr>
        <p:spPr>
          <a:xfrm rot="21440251">
            <a:off x="8424447" y="5675455"/>
            <a:ext cx="504056" cy="323346"/>
          </a:xfrm>
          <a:prstGeom prst="leftRightArrow">
            <a:avLst/>
          </a:prstGeom>
          <a:solidFill>
            <a:srgbClr val="FF99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左右矢印 110"/>
          <p:cNvSpPr/>
          <p:nvPr/>
        </p:nvSpPr>
        <p:spPr>
          <a:xfrm rot="10293038">
            <a:off x="8438045" y="3928577"/>
            <a:ext cx="504056" cy="323346"/>
          </a:xfrm>
          <a:prstGeom prst="leftRightArrow">
            <a:avLst/>
          </a:prstGeom>
          <a:solidFill>
            <a:srgbClr val="FF99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8917366" y="7357872"/>
            <a:ext cx="2725618" cy="3708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pPr algn="ctr"/>
            <a:r>
              <a:rPr lang="ja-JP" altLang="en-US" sz="1500" b="1" dirty="0" smtClean="0"/>
              <a:t>直販の充実</a:t>
            </a:r>
            <a:endParaRPr lang="ja-JP" altLang="en-US" sz="1500" b="1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352039" y="7347551"/>
            <a:ext cx="2725618" cy="3708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pPr algn="ctr"/>
            <a:r>
              <a:rPr lang="ja-JP" altLang="en-US" sz="1500" b="1" dirty="0" smtClean="0"/>
              <a:t>観光・集客アップ</a:t>
            </a:r>
            <a:endParaRPr lang="ja-JP" altLang="en-US" sz="1500" b="1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8414" y="7018448"/>
            <a:ext cx="2725618" cy="370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pPr algn="ctr"/>
            <a:r>
              <a:rPr lang="ja-JP" altLang="en-US" sz="1500" b="1" dirty="0" smtClean="0"/>
              <a:t>地域の農業を支える仕組み</a:t>
            </a:r>
            <a:endParaRPr lang="ja-JP" altLang="en-US" sz="1500" b="1" dirty="0"/>
          </a:p>
        </p:txBody>
      </p:sp>
      <p:sp>
        <p:nvSpPr>
          <p:cNvPr id="94" name="角丸四角形 93"/>
          <p:cNvSpPr/>
          <p:nvPr/>
        </p:nvSpPr>
        <p:spPr>
          <a:xfrm>
            <a:off x="251317" y="3086811"/>
            <a:ext cx="3024336" cy="3730014"/>
          </a:xfrm>
          <a:prstGeom prst="roundRect">
            <a:avLst>
              <a:gd name="adj" fmla="val 5644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角丸四角形 94"/>
          <p:cNvSpPr/>
          <p:nvPr/>
        </p:nvSpPr>
        <p:spPr>
          <a:xfrm>
            <a:off x="251317" y="6917635"/>
            <a:ext cx="3024336" cy="2520280"/>
          </a:xfrm>
          <a:prstGeom prst="roundRect">
            <a:avLst>
              <a:gd name="adj" fmla="val 5644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308100" y="3200958"/>
            <a:ext cx="1915413" cy="298507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写真はイメージです。</a:t>
            </a:r>
            <a:endParaRPr lang="ja-JP" altLang="en-US" sz="110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316213" y="3590867"/>
            <a:ext cx="806490" cy="370803"/>
          </a:xfrm>
          <a:prstGeom prst="rect">
            <a:avLst/>
          </a:prstGeom>
          <a:noFill/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500" b="1" dirty="0" smtClean="0"/>
              <a:t>連携</a:t>
            </a:r>
            <a:endParaRPr lang="ja-JP" altLang="en-US" sz="1500" b="1" dirty="0"/>
          </a:p>
        </p:txBody>
      </p:sp>
      <p:sp>
        <p:nvSpPr>
          <p:cNvPr id="80" name="正方形/長方形 79"/>
          <p:cNvSpPr/>
          <p:nvPr/>
        </p:nvSpPr>
        <p:spPr>
          <a:xfrm rot="16200000">
            <a:off x="7001943" y="5120098"/>
            <a:ext cx="1445486" cy="6048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 rot="16200000">
            <a:off x="6657321" y="5424706"/>
            <a:ext cx="844898" cy="60480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pic>
        <p:nvPicPr>
          <p:cNvPr id="86" name="Picture 7" descr="C:\Documents and Settings\takurou_hyoutani\Local Settings\Temporary Internet Files\Content.IE5\G1UJ49E7\MC90041967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10534" y="1070586"/>
            <a:ext cx="51032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29830" y="6175343"/>
            <a:ext cx="518833" cy="843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" name="グループ化 101"/>
          <p:cNvGrpSpPr/>
          <p:nvPr/>
        </p:nvGrpSpPr>
        <p:grpSpPr>
          <a:xfrm>
            <a:off x="5090255" y="8933859"/>
            <a:ext cx="1411357" cy="403245"/>
            <a:chOff x="2123728" y="2979912"/>
            <a:chExt cx="1512168" cy="449088"/>
          </a:xfrm>
        </p:grpSpPr>
        <p:sp>
          <p:nvSpPr>
            <p:cNvPr id="105" name="円/楕円 104"/>
            <p:cNvSpPr/>
            <p:nvPr/>
          </p:nvSpPr>
          <p:spPr>
            <a:xfrm>
              <a:off x="2123728" y="2996952"/>
              <a:ext cx="1512168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2195736" y="3051051"/>
              <a:ext cx="1344538" cy="330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フリーフォーム 116"/>
            <p:cNvSpPr/>
            <p:nvPr/>
          </p:nvSpPr>
          <p:spPr>
            <a:xfrm>
              <a:off x="2339752" y="2996952"/>
              <a:ext cx="1122698" cy="352818"/>
            </a:xfrm>
            <a:custGeom>
              <a:avLst/>
              <a:gdLst>
                <a:gd name="connsiteX0" fmla="*/ 210561 w 1122698"/>
                <a:gd name="connsiteY0" fmla="*/ 257175 h 496834"/>
                <a:gd name="connsiteX1" fmla="*/ 220086 w 1122698"/>
                <a:gd name="connsiteY1" fmla="*/ 228600 h 496834"/>
                <a:gd name="connsiteX2" fmla="*/ 315336 w 1122698"/>
                <a:gd name="connsiteY2" fmla="*/ 161925 h 496834"/>
                <a:gd name="connsiteX3" fmla="*/ 382011 w 1122698"/>
                <a:gd name="connsiteY3" fmla="*/ 114300 h 496834"/>
                <a:gd name="connsiteX4" fmla="*/ 439161 w 1122698"/>
                <a:gd name="connsiteY4" fmla="*/ 104775 h 496834"/>
                <a:gd name="connsiteX5" fmla="*/ 553461 w 1122698"/>
                <a:gd name="connsiteY5" fmla="*/ 142875 h 496834"/>
                <a:gd name="connsiteX6" fmla="*/ 591561 w 1122698"/>
                <a:gd name="connsiteY6" fmla="*/ 200025 h 496834"/>
                <a:gd name="connsiteX7" fmla="*/ 562986 w 1122698"/>
                <a:gd name="connsiteY7" fmla="*/ 228600 h 496834"/>
                <a:gd name="connsiteX8" fmla="*/ 362961 w 1122698"/>
                <a:gd name="connsiteY8" fmla="*/ 190500 h 496834"/>
                <a:gd name="connsiteX9" fmla="*/ 372486 w 1122698"/>
                <a:gd name="connsiteY9" fmla="*/ 152400 h 496834"/>
                <a:gd name="connsiteX10" fmla="*/ 448686 w 1122698"/>
                <a:gd name="connsiteY10" fmla="*/ 123825 h 496834"/>
                <a:gd name="connsiteX11" fmla="*/ 562986 w 1122698"/>
                <a:gd name="connsiteY11" fmla="*/ 133350 h 496834"/>
                <a:gd name="connsiteX12" fmla="*/ 591561 w 1122698"/>
                <a:gd name="connsiteY12" fmla="*/ 228600 h 496834"/>
                <a:gd name="connsiteX13" fmla="*/ 486786 w 1122698"/>
                <a:gd name="connsiteY13" fmla="*/ 257175 h 496834"/>
                <a:gd name="connsiteX14" fmla="*/ 296286 w 1122698"/>
                <a:gd name="connsiteY14" fmla="*/ 238125 h 496834"/>
                <a:gd name="connsiteX15" fmla="*/ 258186 w 1122698"/>
                <a:gd name="connsiteY15" fmla="*/ 228600 h 496834"/>
                <a:gd name="connsiteX16" fmla="*/ 229611 w 1122698"/>
                <a:gd name="connsiteY16" fmla="*/ 200025 h 496834"/>
                <a:gd name="connsiteX17" fmla="*/ 220086 w 1122698"/>
                <a:gd name="connsiteY17" fmla="*/ 171450 h 496834"/>
                <a:gd name="connsiteX18" fmla="*/ 239136 w 1122698"/>
                <a:gd name="connsiteY18" fmla="*/ 142875 h 496834"/>
                <a:gd name="connsiteX19" fmla="*/ 524886 w 1122698"/>
                <a:gd name="connsiteY19" fmla="*/ 161925 h 496834"/>
                <a:gd name="connsiteX20" fmla="*/ 591561 w 1122698"/>
                <a:gd name="connsiteY20" fmla="*/ 190500 h 496834"/>
                <a:gd name="connsiteX21" fmla="*/ 620136 w 1122698"/>
                <a:gd name="connsiteY21" fmla="*/ 200025 h 496834"/>
                <a:gd name="connsiteX22" fmla="*/ 686811 w 1122698"/>
                <a:gd name="connsiteY22" fmla="*/ 238125 h 496834"/>
                <a:gd name="connsiteX23" fmla="*/ 724911 w 1122698"/>
                <a:gd name="connsiteY23" fmla="*/ 266700 h 496834"/>
                <a:gd name="connsiteX24" fmla="*/ 724911 w 1122698"/>
                <a:gd name="connsiteY24" fmla="*/ 342900 h 496834"/>
                <a:gd name="connsiteX25" fmla="*/ 667761 w 1122698"/>
                <a:gd name="connsiteY25" fmla="*/ 371475 h 496834"/>
                <a:gd name="connsiteX26" fmla="*/ 553461 w 1122698"/>
                <a:gd name="connsiteY26" fmla="*/ 409575 h 496834"/>
                <a:gd name="connsiteX27" fmla="*/ 220086 w 1122698"/>
                <a:gd name="connsiteY27" fmla="*/ 400050 h 496834"/>
                <a:gd name="connsiteX28" fmla="*/ 162936 w 1122698"/>
                <a:gd name="connsiteY28" fmla="*/ 381000 h 496834"/>
                <a:gd name="connsiteX29" fmla="*/ 134361 w 1122698"/>
                <a:gd name="connsiteY29" fmla="*/ 371475 h 496834"/>
                <a:gd name="connsiteX30" fmla="*/ 115311 w 1122698"/>
                <a:gd name="connsiteY30" fmla="*/ 342900 h 496834"/>
                <a:gd name="connsiteX31" fmla="*/ 172461 w 1122698"/>
                <a:gd name="connsiteY31" fmla="*/ 285750 h 496834"/>
                <a:gd name="connsiteX32" fmla="*/ 201036 w 1122698"/>
                <a:gd name="connsiteY32" fmla="*/ 276225 h 496834"/>
                <a:gd name="connsiteX33" fmla="*/ 610611 w 1122698"/>
                <a:gd name="connsiteY33" fmla="*/ 285750 h 496834"/>
                <a:gd name="connsiteX34" fmla="*/ 667761 w 1122698"/>
                <a:gd name="connsiteY34" fmla="*/ 314325 h 496834"/>
                <a:gd name="connsiteX35" fmla="*/ 696336 w 1122698"/>
                <a:gd name="connsiteY35" fmla="*/ 342900 h 496834"/>
                <a:gd name="connsiteX36" fmla="*/ 705861 w 1122698"/>
                <a:gd name="connsiteY36" fmla="*/ 381000 h 496834"/>
                <a:gd name="connsiteX37" fmla="*/ 553461 w 1122698"/>
                <a:gd name="connsiteY37" fmla="*/ 409575 h 496834"/>
                <a:gd name="connsiteX38" fmla="*/ 391536 w 1122698"/>
                <a:gd name="connsiteY38" fmla="*/ 400050 h 496834"/>
                <a:gd name="connsiteX39" fmla="*/ 296286 w 1122698"/>
                <a:gd name="connsiteY39" fmla="*/ 352425 h 496834"/>
                <a:gd name="connsiteX40" fmla="*/ 258186 w 1122698"/>
                <a:gd name="connsiteY40" fmla="*/ 333375 h 496834"/>
                <a:gd name="connsiteX41" fmla="*/ 201036 w 1122698"/>
                <a:gd name="connsiteY41" fmla="*/ 285750 h 496834"/>
                <a:gd name="connsiteX42" fmla="*/ 191511 w 1122698"/>
                <a:gd name="connsiteY42" fmla="*/ 257175 h 496834"/>
                <a:gd name="connsiteX43" fmla="*/ 286761 w 1122698"/>
                <a:gd name="connsiteY43" fmla="*/ 219075 h 496834"/>
                <a:gd name="connsiteX44" fmla="*/ 334386 w 1122698"/>
                <a:gd name="connsiteY44" fmla="*/ 209550 h 496834"/>
                <a:gd name="connsiteX45" fmla="*/ 620136 w 1122698"/>
                <a:gd name="connsiteY45" fmla="*/ 219075 h 496834"/>
                <a:gd name="connsiteX46" fmla="*/ 696336 w 1122698"/>
                <a:gd name="connsiteY46" fmla="*/ 238125 h 496834"/>
                <a:gd name="connsiteX47" fmla="*/ 743961 w 1122698"/>
                <a:gd name="connsiteY47" fmla="*/ 295275 h 496834"/>
                <a:gd name="connsiteX48" fmla="*/ 715386 w 1122698"/>
                <a:gd name="connsiteY48" fmla="*/ 314325 h 496834"/>
                <a:gd name="connsiteX49" fmla="*/ 334386 w 1122698"/>
                <a:gd name="connsiteY49" fmla="*/ 295275 h 496834"/>
                <a:gd name="connsiteX50" fmla="*/ 267711 w 1122698"/>
                <a:gd name="connsiteY50" fmla="*/ 266700 h 496834"/>
                <a:gd name="connsiteX51" fmla="*/ 239136 w 1122698"/>
                <a:gd name="connsiteY51" fmla="*/ 257175 h 496834"/>
                <a:gd name="connsiteX52" fmla="*/ 248661 w 1122698"/>
                <a:gd name="connsiteY52" fmla="*/ 209550 h 496834"/>
                <a:gd name="connsiteX53" fmla="*/ 362961 w 1122698"/>
                <a:gd name="connsiteY53" fmla="*/ 152400 h 496834"/>
                <a:gd name="connsiteX54" fmla="*/ 458211 w 1122698"/>
                <a:gd name="connsiteY54" fmla="*/ 133350 h 496834"/>
                <a:gd name="connsiteX55" fmla="*/ 810636 w 1122698"/>
                <a:gd name="connsiteY55" fmla="*/ 142875 h 496834"/>
                <a:gd name="connsiteX56" fmla="*/ 839211 w 1122698"/>
                <a:gd name="connsiteY56" fmla="*/ 152400 h 496834"/>
                <a:gd name="connsiteX57" fmla="*/ 867786 w 1122698"/>
                <a:gd name="connsiteY57" fmla="*/ 171450 h 496834"/>
                <a:gd name="connsiteX58" fmla="*/ 858261 w 1122698"/>
                <a:gd name="connsiteY58" fmla="*/ 238125 h 496834"/>
                <a:gd name="connsiteX59" fmla="*/ 810636 w 1122698"/>
                <a:gd name="connsiteY59" fmla="*/ 266700 h 496834"/>
                <a:gd name="connsiteX60" fmla="*/ 715386 w 1122698"/>
                <a:gd name="connsiteY60" fmla="*/ 285750 h 496834"/>
                <a:gd name="connsiteX61" fmla="*/ 496311 w 1122698"/>
                <a:gd name="connsiteY61" fmla="*/ 257175 h 496834"/>
                <a:gd name="connsiteX62" fmla="*/ 477261 w 1122698"/>
                <a:gd name="connsiteY62" fmla="*/ 228600 h 496834"/>
                <a:gd name="connsiteX63" fmla="*/ 486786 w 1122698"/>
                <a:gd name="connsiteY63" fmla="*/ 200025 h 496834"/>
                <a:gd name="connsiteX64" fmla="*/ 582036 w 1122698"/>
                <a:gd name="connsiteY64" fmla="*/ 161925 h 496834"/>
                <a:gd name="connsiteX65" fmla="*/ 943986 w 1122698"/>
                <a:gd name="connsiteY65" fmla="*/ 180975 h 496834"/>
                <a:gd name="connsiteX66" fmla="*/ 972561 w 1122698"/>
                <a:gd name="connsiteY66" fmla="*/ 200025 h 496834"/>
                <a:gd name="connsiteX67" fmla="*/ 1010661 w 1122698"/>
                <a:gd name="connsiteY67" fmla="*/ 219075 h 496834"/>
                <a:gd name="connsiteX68" fmla="*/ 1020186 w 1122698"/>
                <a:gd name="connsiteY68" fmla="*/ 247650 h 496834"/>
                <a:gd name="connsiteX69" fmla="*/ 963036 w 1122698"/>
                <a:gd name="connsiteY69" fmla="*/ 295275 h 496834"/>
                <a:gd name="connsiteX70" fmla="*/ 877311 w 1122698"/>
                <a:gd name="connsiteY70" fmla="*/ 314325 h 496834"/>
                <a:gd name="connsiteX71" fmla="*/ 648711 w 1122698"/>
                <a:gd name="connsiteY71" fmla="*/ 295275 h 496834"/>
                <a:gd name="connsiteX72" fmla="*/ 591561 w 1122698"/>
                <a:gd name="connsiteY72" fmla="*/ 266700 h 496834"/>
                <a:gd name="connsiteX73" fmla="*/ 562986 w 1122698"/>
                <a:gd name="connsiteY73" fmla="*/ 257175 h 496834"/>
                <a:gd name="connsiteX74" fmla="*/ 562986 w 1122698"/>
                <a:gd name="connsiteY74" fmla="*/ 200025 h 496834"/>
                <a:gd name="connsiteX75" fmla="*/ 610611 w 1122698"/>
                <a:gd name="connsiteY75" fmla="*/ 190500 h 496834"/>
                <a:gd name="connsiteX76" fmla="*/ 820161 w 1122698"/>
                <a:gd name="connsiteY76" fmla="*/ 228600 h 496834"/>
                <a:gd name="connsiteX77" fmla="*/ 829686 w 1122698"/>
                <a:gd name="connsiteY77" fmla="*/ 257175 h 496834"/>
                <a:gd name="connsiteX78" fmla="*/ 820161 w 1122698"/>
                <a:gd name="connsiteY78" fmla="*/ 295275 h 496834"/>
                <a:gd name="connsiteX79" fmla="*/ 772536 w 1122698"/>
                <a:gd name="connsiteY79" fmla="*/ 304800 h 496834"/>
                <a:gd name="connsiteX80" fmla="*/ 743961 w 1122698"/>
                <a:gd name="connsiteY80" fmla="*/ 314325 h 496834"/>
                <a:gd name="connsiteX81" fmla="*/ 486786 w 1122698"/>
                <a:gd name="connsiteY81" fmla="*/ 295275 h 496834"/>
                <a:gd name="connsiteX82" fmla="*/ 448686 w 1122698"/>
                <a:gd name="connsiteY82" fmla="*/ 276225 h 496834"/>
                <a:gd name="connsiteX83" fmla="*/ 410586 w 1122698"/>
                <a:gd name="connsiteY83" fmla="*/ 238125 h 496834"/>
                <a:gd name="connsiteX84" fmla="*/ 420111 w 1122698"/>
                <a:gd name="connsiteY84" fmla="*/ 200025 h 496834"/>
                <a:gd name="connsiteX85" fmla="*/ 458211 w 1122698"/>
                <a:gd name="connsiteY85" fmla="*/ 180975 h 496834"/>
                <a:gd name="connsiteX86" fmla="*/ 648711 w 1122698"/>
                <a:gd name="connsiteY86" fmla="*/ 190500 h 496834"/>
                <a:gd name="connsiteX87" fmla="*/ 791586 w 1122698"/>
                <a:gd name="connsiteY87" fmla="*/ 228600 h 496834"/>
                <a:gd name="connsiteX88" fmla="*/ 867786 w 1122698"/>
                <a:gd name="connsiteY88" fmla="*/ 257175 h 496834"/>
                <a:gd name="connsiteX89" fmla="*/ 896361 w 1122698"/>
                <a:gd name="connsiteY89" fmla="*/ 342900 h 496834"/>
                <a:gd name="connsiteX90" fmla="*/ 667761 w 1122698"/>
                <a:gd name="connsiteY90" fmla="*/ 333375 h 496834"/>
                <a:gd name="connsiteX91" fmla="*/ 534411 w 1122698"/>
                <a:gd name="connsiteY91" fmla="*/ 314325 h 496834"/>
                <a:gd name="connsiteX92" fmla="*/ 477261 w 1122698"/>
                <a:gd name="connsiteY92" fmla="*/ 295275 h 496834"/>
                <a:gd name="connsiteX93" fmla="*/ 420111 w 1122698"/>
                <a:gd name="connsiteY93" fmla="*/ 257175 h 496834"/>
                <a:gd name="connsiteX94" fmla="*/ 410586 w 1122698"/>
                <a:gd name="connsiteY94" fmla="*/ 228600 h 496834"/>
                <a:gd name="connsiteX95" fmla="*/ 458211 w 1122698"/>
                <a:gd name="connsiteY95" fmla="*/ 209550 h 496834"/>
                <a:gd name="connsiteX96" fmla="*/ 582036 w 1122698"/>
                <a:gd name="connsiteY96" fmla="*/ 190500 h 496834"/>
                <a:gd name="connsiteX97" fmla="*/ 772536 w 1122698"/>
                <a:gd name="connsiteY97" fmla="*/ 209550 h 496834"/>
                <a:gd name="connsiteX98" fmla="*/ 924936 w 1122698"/>
                <a:gd name="connsiteY98" fmla="*/ 276225 h 496834"/>
                <a:gd name="connsiteX99" fmla="*/ 924936 w 1122698"/>
                <a:gd name="connsiteY99" fmla="*/ 352425 h 496834"/>
                <a:gd name="connsiteX100" fmla="*/ 867786 w 1122698"/>
                <a:gd name="connsiteY100" fmla="*/ 371475 h 496834"/>
                <a:gd name="connsiteX101" fmla="*/ 620136 w 1122698"/>
                <a:gd name="connsiteY101" fmla="*/ 361950 h 496834"/>
                <a:gd name="connsiteX102" fmla="*/ 562986 w 1122698"/>
                <a:gd name="connsiteY102" fmla="*/ 352425 h 496834"/>
                <a:gd name="connsiteX103" fmla="*/ 515361 w 1122698"/>
                <a:gd name="connsiteY103" fmla="*/ 333375 h 496834"/>
                <a:gd name="connsiteX104" fmla="*/ 467736 w 1122698"/>
                <a:gd name="connsiteY104" fmla="*/ 323850 h 496834"/>
                <a:gd name="connsiteX105" fmla="*/ 391536 w 1122698"/>
                <a:gd name="connsiteY105" fmla="*/ 285750 h 496834"/>
                <a:gd name="connsiteX106" fmla="*/ 353436 w 1122698"/>
                <a:gd name="connsiteY106" fmla="*/ 314325 h 496834"/>
                <a:gd name="connsiteX107" fmla="*/ 315336 w 1122698"/>
                <a:gd name="connsiteY107" fmla="*/ 323850 h 496834"/>
                <a:gd name="connsiteX108" fmla="*/ 124836 w 1122698"/>
                <a:gd name="connsiteY108" fmla="*/ 314325 h 496834"/>
                <a:gd name="connsiteX109" fmla="*/ 86736 w 1122698"/>
                <a:gd name="connsiteY109" fmla="*/ 304800 h 496834"/>
                <a:gd name="connsiteX110" fmla="*/ 48636 w 1122698"/>
                <a:gd name="connsiteY110" fmla="*/ 276225 h 496834"/>
                <a:gd name="connsiteX111" fmla="*/ 29586 w 1122698"/>
                <a:gd name="connsiteY111" fmla="*/ 209550 h 496834"/>
                <a:gd name="connsiteX112" fmla="*/ 96261 w 1122698"/>
                <a:gd name="connsiteY112" fmla="*/ 152400 h 496834"/>
                <a:gd name="connsiteX113" fmla="*/ 201036 w 1122698"/>
                <a:gd name="connsiteY113" fmla="*/ 133350 h 496834"/>
                <a:gd name="connsiteX114" fmla="*/ 410586 w 1122698"/>
                <a:gd name="connsiteY114" fmla="*/ 142875 h 496834"/>
                <a:gd name="connsiteX115" fmla="*/ 486786 w 1122698"/>
                <a:gd name="connsiteY115" fmla="*/ 180975 h 496834"/>
                <a:gd name="connsiteX116" fmla="*/ 524886 w 1122698"/>
                <a:gd name="connsiteY116" fmla="*/ 200025 h 496834"/>
                <a:gd name="connsiteX117" fmla="*/ 543936 w 1122698"/>
                <a:gd name="connsiteY117" fmla="*/ 228600 h 496834"/>
                <a:gd name="connsiteX118" fmla="*/ 562986 w 1122698"/>
                <a:gd name="connsiteY118" fmla="*/ 285750 h 496834"/>
                <a:gd name="connsiteX119" fmla="*/ 524886 w 1122698"/>
                <a:gd name="connsiteY119" fmla="*/ 295275 h 496834"/>
                <a:gd name="connsiteX120" fmla="*/ 496311 w 1122698"/>
                <a:gd name="connsiteY120" fmla="*/ 304800 h 496834"/>
                <a:gd name="connsiteX121" fmla="*/ 410586 w 1122698"/>
                <a:gd name="connsiteY121" fmla="*/ 295275 h 496834"/>
                <a:gd name="connsiteX122" fmla="*/ 353436 w 1122698"/>
                <a:gd name="connsiteY122" fmla="*/ 247650 h 496834"/>
                <a:gd name="connsiteX123" fmla="*/ 334386 w 1122698"/>
                <a:gd name="connsiteY123" fmla="*/ 209550 h 496834"/>
                <a:gd name="connsiteX124" fmla="*/ 343911 w 1122698"/>
                <a:gd name="connsiteY124" fmla="*/ 133350 h 496834"/>
                <a:gd name="connsiteX125" fmla="*/ 410586 w 1122698"/>
                <a:gd name="connsiteY125" fmla="*/ 123825 h 496834"/>
                <a:gd name="connsiteX126" fmla="*/ 534411 w 1122698"/>
                <a:gd name="connsiteY126" fmla="*/ 133350 h 496834"/>
                <a:gd name="connsiteX127" fmla="*/ 591561 w 1122698"/>
                <a:gd name="connsiteY127" fmla="*/ 152400 h 496834"/>
                <a:gd name="connsiteX128" fmla="*/ 648711 w 1122698"/>
                <a:gd name="connsiteY128" fmla="*/ 238125 h 496834"/>
                <a:gd name="connsiteX129" fmla="*/ 629661 w 1122698"/>
                <a:gd name="connsiteY129" fmla="*/ 304800 h 496834"/>
                <a:gd name="connsiteX130" fmla="*/ 601086 w 1122698"/>
                <a:gd name="connsiteY130" fmla="*/ 314325 h 496834"/>
                <a:gd name="connsiteX131" fmla="*/ 486786 w 1122698"/>
                <a:gd name="connsiteY131" fmla="*/ 323850 h 496834"/>
                <a:gd name="connsiteX132" fmla="*/ 248661 w 1122698"/>
                <a:gd name="connsiteY132" fmla="*/ 304800 h 496834"/>
                <a:gd name="connsiteX133" fmla="*/ 181986 w 1122698"/>
                <a:gd name="connsiteY133" fmla="*/ 266700 h 496834"/>
                <a:gd name="connsiteX134" fmla="*/ 172461 w 1122698"/>
                <a:gd name="connsiteY134" fmla="*/ 228600 h 496834"/>
                <a:gd name="connsiteX135" fmla="*/ 201036 w 1122698"/>
                <a:gd name="connsiteY135" fmla="*/ 190500 h 496834"/>
                <a:gd name="connsiteX136" fmla="*/ 239136 w 1122698"/>
                <a:gd name="connsiteY136" fmla="*/ 171450 h 496834"/>
                <a:gd name="connsiteX137" fmla="*/ 334386 w 1122698"/>
                <a:gd name="connsiteY137" fmla="*/ 152400 h 496834"/>
                <a:gd name="connsiteX138" fmla="*/ 591561 w 1122698"/>
                <a:gd name="connsiteY138" fmla="*/ 161925 h 496834"/>
                <a:gd name="connsiteX139" fmla="*/ 639186 w 1122698"/>
                <a:gd name="connsiteY139" fmla="*/ 171450 h 496834"/>
                <a:gd name="connsiteX140" fmla="*/ 562986 w 1122698"/>
                <a:gd name="connsiteY140" fmla="*/ 257175 h 496834"/>
                <a:gd name="connsiteX141" fmla="*/ 324861 w 1122698"/>
                <a:gd name="connsiteY141" fmla="*/ 219075 h 496834"/>
                <a:gd name="connsiteX142" fmla="*/ 305811 w 1122698"/>
                <a:gd name="connsiteY142" fmla="*/ 190500 h 496834"/>
                <a:gd name="connsiteX143" fmla="*/ 315336 w 1122698"/>
                <a:gd name="connsiteY143" fmla="*/ 114300 h 496834"/>
                <a:gd name="connsiteX144" fmla="*/ 343911 w 1122698"/>
                <a:gd name="connsiteY144" fmla="*/ 95250 h 496834"/>
                <a:gd name="connsiteX145" fmla="*/ 401061 w 1122698"/>
                <a:gd name="connsiteY145" fmla="*/ 66675 h 496834"/>
                <a:gd name="connsiteX146" fmla="*/ 515361 w 1122698"/>
                <a:gd name="connsiteY146" fmla="*/ 47625 h 496834"/>
                <a:gd name="connsiteX147" fmla="*/ 734436 w 1122698"/>
                <a:gd name="connsiteY147" fmla="*/ 66675 h 496834"/>
                <a:gd name="connsiteX148" fmla="*/ 791586 w 1122698"/>
                <a:gd name="connsiteY148" fmla="*/ 85725 h 496834"/>
                <a:gd name="connsiteX149" fmla="*/ 829686 w 1122698"/>
                <a:gd name="connsiteY149" fmla="*/ 95250 h 496834"/>
                <a:gd name="connsiteX150" fmla="*/ 905886 w 1122698"/>
                <a:gd name="connsiteY150" fmla="*/ 152400 h 496834"/>
                <a:gd name="connsiteX151" fmla="*/ 915411 w 1122698"/>
                <a:gd name="connsiteY151" fmla="*/ 180975 h 496834"/>
                <a:gd name="connsiteX152" fmla="*/ 905886 w 1122698"/>
                <a:gd name="connsiteY152" fmla="*/ 228600 h 496834"/>
                <a:gd name="connsiteX153" fmla="*/ 877311 w 1122698"/>
                <a:gd name="connsiteY153" fmla="*/ 238125 h 496834"/>
                <a:gd name="connsiteX154" fmla="*/ 686811 w 1122698"/>
                <a:gd name="connsiteY154" fmla="*/ 228600 h 496834"/>
                <a:gd name="connsiteX155" fmla="*/ 648711 w 1122698"/>
                <a:gd name="connsiteY155" fmla="*/ 209550 h 496834"/>
                <a:gd name="connsiteX156" fmla="*/ 582036 w 1122698"/>
                <a:gd name="connsiteY156" fmla="*/ 161925 h 496834"/>
                <a:gd name="connsiteX157" fmla="*/ 601086 w 1122698"/>
                <a:gd name="connsiteY157" fmla="*/ 85725 h 496834"/>
                <a:gd name="connsiteX158" fmla="*/ 896361 w 1122698"/>
                <a:gd name="connsiteY158" fmla="*/ 152400 h 496834"/>
                <a:gd name="connsiteX159" fmla="*/ 924936 w 1122698"/>
                <a:gd name="connsiteY159" fmla="*/ 190500 h 496834"/>
                <a:gd name="connsiteX160" fmla="*/ 915411 w 1122698"/>
                <a:gd name="connsiteY160" fmla="*/ 266700 h 496834"/>
                <a:gd name="connsiteX161" fmla="*/ 877311 w 1122698"/>
                <a:gd name="connsiteY161" fmla="*/ 295275 h 496834"/>
                <a:gd name="connsiteX162" fmla="*/ 763011 w 1122698"/>
                <a:gd name="connsiteY162" fmla="*/ 314325 h 496834"/>
                <a:gd name="connsiteX163" fmla="*/ 553461 w 1122698"/>
                <a:gd name="connsiteY163" fmla="*/ 295275 h 496834"/>
                <a:gd name="connsiteX164" fmla="*/ 420111 w 1122698"/>
                <a:gd name="connsiteY164" fmla="*/ 257175 h 496834"/>
                <a:gd name="connsiteX165" fmla="*/ 353436 w 1122698"/>
                <a:gd name="connsiteY165" fmla="*/ 228600 h 496834"/>
                <a:gd name="connsiteX166" fmla="*/ 296286 w 1122698"/>
                <a:gd name="connsiteY166" fmla="*/ 190500 h 496834"/>
                <a:gd name="connsiteX167" fmla="*/ 277236 w 1122698"/>
                <a:gd name="connsiteY167" fmla="*/ 161925 h 496834"/>
                <a:gd name="connsiteX168" fmla="*/ 305811 w 1122698"/>
                <a:gd name="connsiteY168" fmla="*/ 142875 h 496834"/>
                <a:gd name="connsiteX169" fmla="*/ 391536 w 1122698"/>
                <a:gd name="connsiteY169" fmla="*/ 152400 h 496834"/>
                <a:gd name="connsiteX170" fmla="*/ 429636 w 1122698"/>
                <a:gd name="connsiteY170" fmla="*/ 171450 h 496834"/>
                <a:gd name="connsiteX171" fmla="*/ 439161 w 1122698"/>
                <a:gd name="connsiteY171" fmla="*/ 200025 h 496834"/>
                <a:gd name="connsiteX172" fmla="*/ 458211 w 1122698"/>
                <a:gd name="connsiteY172" fmla="*/ 228600 h 496834"/>
                <a:gd name="connsiteX173" fmla="*/ 439161 w 1122698"/>
                <a:gd name="connsiteY173" fmla="*/ 257175 h 496834"/>
                <a:gd name="connsiteX174" fmla="*/ 353436 w 1122698"/>
                <a:gd name="connsiteY174" fmla="*/ 276225 h 496834"/>
                <a:gd name="connsiteX175" fmla="*/ 210561 w 1122698"/>
                <a:gd name="connsiteY175" fmla="*/ 238125 h 496834"/>
                <a:gd name="connsiteX176" fmla="*/ 191511 w 1122698"/>
                <a:gd name="connsiteY176" fmla="*/ 209550 h 496834"/>
                <a:gd name="connsiteX177" fmla="*/ 220086 w 1122698"/>
                <a:gd name="connsiteY177" fmla="*/ 161925 h 496834"/>
                <a:gd name="connsiteX178" fmla="*/ 486786 w 1122698"/>
                <a:gd name="connsiteY178" fmla="*/ 180975 h 496834"/>
                <a:gd name="connsiteX179" fmla="*/ 543936 w 1122698"/>
                <a:gd name="connsiteY179" fmla="*/ 209550 h 496834"/>
                <a:gd name="connsiteX180" fmla="*/ 629661 w 1122698"/>
                <a:gd name="connsiteY180" fmla="*/ 257175 h 496834"/>
                <a:gd name="connsiteX181" fmla="*/ 667761 w 1122698"/>
                <a:gd name="connsiteY181" fmla="*/ 295275 h 496834"/>
                <a:gd name="connsiteX182" fmla="*/ 677286 w 1122698"/>
                <a:gd name="connsiteY182" fmla="*/ 323850 h 496834"/>
                <a:gd name="connsiteX183" fmla="*/ 582036 w 1122698"/>
                <a:gd name="connsiteY183" fmla="*/ 352425 h 496834"/>
                <a:gd name="connsiteX184" fmla="*/ 496311 w 1122698"/>
                <a:gd name="connsiteY184" fmla="*/ 342900 h 496834"/>
                <a:gd name="connsiteX185" fmla="*/ 467736 w 1122698"/>
                <a:gd name="connsiteY185" fmla="*/ 323850 h 496834"/>
                <a:gd name="connsiteX186" fmla="*/ 496311 w 1122698"/>
                <a:gd name="connsiteY186" fmla="*/ 304800 h 496834"/>
                <a:gd name="connsiteX187" fmla="*/ 582036 w 1122698"/>
                <a:gd name="connsiteY187" fmla="*/ 323850 h 496834"/>
                <a:gd name="connsiteX188" fmla="*/ 610611 w 1122698"/>
                <a:gd name="connsiteY188" fmla="*/ 333375 h 496834"/>
                <a:gd name="connsiteX189" fmla="*/ 620136 w 1122698"/>
                <a:gd name="connsiteY189" fmla="*/ 361950 h 496834"/>
                <a:gd name="connsiteX190" fmla="*/ 343911 w 1122698"/>
                <a:gd name="connsiteY190" fmla="*/ 361950 h 496834"/>
                <a:gd name="connsiteX191" fmla="*/ 267711 w 1122698"/>
                <a:gd name="connsiteY191" fmla="*/ 342900 h 496834"/>
                <a:gd name="connsiteX192" fmla="*/ 439161 w 1122698"/>
                <a:gd name="connsiteY192" fmla="*/ 342900 h 496834"/>
                <a:gd name="connsiteX193" fmla="*/ 467736 w 1122698"/>
                <a:gd name="connsiteY193" fmla="*/ 361950 h 496834"/>
                <a:gd name="connsiteX194" fmla="*/ 315336 w 1122698"/>
                <a:gd name="connsiteY194" fmla="*/ 361950 h 496834"/>
                <a:gd name="connsiteX195" fmla="*/ 229611 w 1122698"/>
                <a:gd name="connsiteY195" fmla="*/ 333375 h 496834"/>
                <a:gd name="connsiteX196" fmla="*/ 201036 w 1122698"/>
                <a:gd name="connsiteY196" fmla="*/ 323850 h 496834"/>
                <a:gd name="connsiteX197" fmla="*/ 181986 w 1122698"/>
                <a:gd name="connsiteY197" fmla="*/ 295275 h 496834"/>
                <a:gd name="connsiteX198" fmla="*/ 153411 w 1122698"/>
                <a:gd name="connsiteY198" fmla="*/ 266700 h 496834"/>
                <a:gd name="connsiteX199" fmla="*/ 162936 w 1122698"/>
                <a:gd name="connsiteY199" fmla="*/ 219075 h 496834"/>
                <a:gd name="connsiteX200" fmla="*/ 315336 w 1122698"/>
                <a:gd name="connsiteY200" fmla="*/ 238125 h 496834"/>
                <a:gd name="connsiteX201" fmla="*/ 362961 w 1122698"/>
                <a:gd name="connsiteY201" fmla="*/ 257175 h 496834"/>
                <a:gd name="connsiteX202" fmla="*/ 420111 w 1122698"/>
                <a:gd name="connsiteY202" fmla="*/ 285750 h 496834"/>
                <a:gd name="connsiteX203" fmla="*/ 410586 w 1122698"/>
                <a:gd name="connsiteY203" fmla="*/ 361950 h 496834"/>
                <a:gd name="connsiteX204" fmla="*/ 362961 w 1122698"/>
                <a:gd name="connsiteY204" fmla="*/ 371475 h 496834"/>
                <a:gd name="connsiteX205" fmla="*/ 258186 w 1122698"/>
                <a:gd name="connsiteY205" fmla="*/ 361950 h 496834"/>
                <a:gd name="connsiteX206" fmla="*/ 77211 w 1122698"/>
                <a:gd name="connsiteY206" fmla="*/ 295275 h 496834"/>
                <a:gd name="connsiteX207" fmla="*/ 48636 w 1122698"/>
                <a:gd name="connsiteY207" fmla="*/ 276225 h 496834"/>
                <a:gd name="connsiteX208" fmla="*/ 1011 w 1122698"/>
                <a:gd name="connsiteY208" fmla="*/ 219075 h 496834"/>
                <a:gd name="connsiteX209" fmla="*/ 10536 w 1122698"/>
                <a:gd name="connsiteY209" fmla="*/ 171450 h 496834"/>
                <a:gd name="connsiteX210" fmla="*/ 58161 w 1122698"/>
                <a:gd name="connsiteY210" fmla="*/ 152400 h 496834"/>
                <a:gd name="connsiteX211" fmla="*/ 372486 w 1122698"/>
                <a:gd name="connsiteY211" fmla="*/ 161925 h 496834"/>
                <a:gd name="connsiteX212" fmla="*/ 439161 w 1122698"/>
                <a:gd name="connsiteY212" fmla="*/ 238125 h 496834"/>
                <a:gd name="connsiteX213" fmla="*/ 420111 w 1122698"/>
                <a:gd name="connsiteY213" fmla="*/ 276225 h 496834"/>
                <a:gd name="connsiteX214" fmla="*/ 391536 w 1122698"/>
                <a:gd name="connsiteY214" fmla="*/ 285750 h 496834"/>
                <a:gd name="connsiteX215" fmla="*/ 172461 w 1122698"/>
                <a:gd name="connsiteY215" fmla="*/ 276225 h 496834"/>
                <a:gd name="connsiteX216" fmla="*/ 134361 w 1122698"/>
                <a:gd name="connsiteY216" fmla="*/ 247650 h 496834"/>
                <a:gd name="connsiteX217" fmla="*/ 124836 w 1122698"/>
                <a:gd name="connsiteY217" fmla="*/ 219075 h 496834"/>
                <a:gd name="connsiteX218" fmla="*/ 105786 w 1122698"/>
                <a:gd name="connsiteY218" fmla="*/ 190500 h 496834"/>
                <a:gd name="connsiteX219" fmla="*/ 115311 w 1122698"/>
                <a:gd name="connsiteY219" fmla="*/ 142875 h 496834"/>
                <a:gd name="connsiteX220" fmla="*/ 134361 w 1122698"/>
                <a:gd name="connsiteY220" fmla="*/ 114300 h 496834"/>
                <a:gd name="connsiteX221" fmla="*/ 267711 w 1122698"/>
                <a:gd name="connsiteY221" fmla="*/ 85725 h 496834"/>
                <a:gd name="connsiteX222" fmla="*/ 496311 w 1122698"/>
                <a:gd name="connsiteY222" fmla="*/ 95250 h 496834"/>
                <a:gd name="connsiteX223" fmla="*/ 591561 w 1122698"/>
                <a:gd name="connsiteY223" fmla="*/ 152400 h 496834"/>
                <a:gd name="connsiteX224" fmla="*/ 620136 w 1122698"/>
                <a:gd name="connsiteY224" fmla="*/ 180975 h 496834"/>
                <a:gd name="connsiteX225" fmla="*/ 639186 w 1122698"/>
                <a:gd name="connsiteY225" fmla="*/ 219075 h 496834"/>
                <a:gd name="connsiteX226" fmla="*/ 629661 w 1122698"/>
                <a:gd name="connsiteY226" fmla="*/ 266700 h 496834"/>
                <a:gd name="connsiteX227" fmla="*/ 543936 w 1122698"/>
                <a:gd name="connsiteY227" fmla="*/ 295275 h 496834"/>
                <a:gd name="connsiteX228" fmla="*/ 334386 w 1122698"/>
                <a:gd name="connsiteY228" fmla="*/ 285750 h 496834"/>
                <a:gd name="connsiteX229" fmla="*/ 305811 w 1122698"/>
                <a:gd name="connsiteY229" fmla="*/ 276225 h 496834"/>
                <a:gd name="connsiteX230" fmla="*/ 258186 w 1122698"/>
                <a:gd name="connsiteY230" fmla="*/ 247650 h 496834"/>
                <a:gd name="connsiteX231" fmla="*/ 229611 w 1122698"/>
                <a:gd name="connsiteY231" fmla="*/ 209550 h 496834"/>
                <a:gd name="connsiteX232" fmla="*/ 220086 w 1122698"/>
                <a:gd name="connsiteY232" fmla="*/ 180975 h 496834"/>
                <a:gd name="connsiteX233" fmla="*/ 201036 w 1122698"/>
                <a:gd name="connsiteY233" fmla="*/ 142875 h 496834"/>
                <a:gd name="connsiteX234" fmla="*/ 210561 w 1122698"/>
                <a:gd name="connsiteY234" fmla="*/ 66675 h 496834"/>
                <a:gd name="connsiteX235" fmla="*/ 267711 w 1122698"/>
                <a:gd name="connsiteY235" fmla="*/ 38100 h 496834"/>
                <a:gd name="connsiteX236" fmla="*/ 391536 w 1122698"/>
                <a:gd name="connsiteY236" fmla="*/ 19050 h 496834"/>
                <a:gd name="connsiteX237" fmla="*/ 629661 w 1122698"/>
                <a:gd name="connsiteY237" fmla="*/ 28575 h 496834"/>
                <a:gd name="connsiteX238" fmla="*/ 677286 w 1122698"/>
                <a:gd name="connsiteY238" fmla="*/ 38100 h 496834"/>
                <a:gd name="connsiteX239" fmla="*/ 743961 w 1122698"/>
                <a:gd name="connsiteY239" fmla="*/ 76200 h 496834"/>
                <a:gd name="connsiteX240" fmla="*/ 763011 w 1122698"/>
                <a:gd name="connsiteY240" fmla="*/ 114300 h 496834"/>
                <a:gd name="connsiteX241" fmla="*/ 677286 w 1122698"/>
                <a:gd name="connsiteY241" fmla="*/ 180975 h 496834"/>
                <a:gd name="connsiteX242" fmla="*/ 629661 w 1122698"/>
                <a:gd name="connsiteY242" fmla="*/ 190500 h 496834"/>
                <a:gd name="connsiteX243" fmla="*/ 439161 w 1122698"/>
                <a:gd name="connsiteY243" fmla="*/ 161925 h 496834"/>
                <a:gd name="connsiteX244" fmla="*/ 410586 w 1122698"/>
                <a:gd name="connsiteY244" fmla="*/ 104775 h 496834"/>
                <a:gd name="connsiteX245" fmla="*/ 420111 w 1122698"/>
                <a:gd name="connsiteY245" fmla="*/ 66675 h 496834"/>
                <a:gd name="connsiteX246" fmla="*/ 553461 w 1122698"/>
                <a:gd name="connsiteY246" fmla="*/ 28575 h 496834"/>
                <a:gd name="connsiteX247" fmla="*/ 848736 w 1122698"/>
                <a:gd name="connsiteY247" fmla="*/ 57150 h 496834"/>
                <a:gd name="connsiteX248" fmla="*/ 877311 w 1122698"/>
                <a:gd name="connsiteY248" fmla="*/ 76200 h 496834"/>
                <a:gd name="connsiteX249" fmla="*/ 896361 w 1122698"/>
                <a:gd name="connsiteY249" fmla="*/ 104775 h 496834"/>
                <a:gd name="connsiteX250" fmla="*/ 886836 w 1122698"/>
                <a:gd name="connsiteY250" fmla="*/ 180975 h 496834"/>
                <a:gd name="connsiteX251" fmla="*/ 791586 w 1122698"/>
                <a:gd name="connsiteY251" fmla="*/ 228600 h 496834"/>
                <a:gd name="connsiteX252" fmla="*/ 677286 w 1122698"/>
                <a:gd name="connsiteY252" fmla="*/ 219075 h 496834"/>
                <a:gd name="connsiteX253" fmla="*/ 620136 w 1122698"/>
                <a:gd name="connsiteY253" fmla="*/ 180975 h 496834"/>
                <a:gd name="connsiteX254" fmla="*/ 639186 w 1122698"/>
                <a:gd name="connsiteY254" fmla="*/ 104775 h 496834"/>
                <a:gd name="connsiteX255" fmla="*/ 715386 w 1122698"/>
                <a:gd name="connsiteY255" fmla="*/ 95250 h 496834"/>
                <a:gd name="connsiteX256" fmla="*/ 858261 w 1122698"/>
                <a:gd name="connsiteY256" fmla="*/ 104775 h 496834"/>
                <a:gd name="connsiteX257" fmla="*/ 991611 w 1122698"/>
                <a:gd name="connsiteY257" fmla="*/ 171450 h 496834"/>
                <a:gd name="connsiteX258" fmla="*/ 1029711 w 1122698"/>
                <a:gd name="connsiteY258" fmla="*/ 247650 h 496834"/>
                <a:gd name="connsiteX259" fmla="*/ 1010661 w 1122698"/>
                <a:gd name="connsiteY259" fmla="*/ 295275 h 496834"/>
                <a:gd name="connsiteX260" fmla="*/ 905886 w 1122698"/>
                <a:gd name="connsiteY260" fmla="*/ 323850 h 496834"/>
                <a:gd name="connsiteX261" fmla="*/ 782061 w 1122698"/>
                <a:gd name="connsiteY261" fmla="*/ 314325 h 496834"/>
                <a:gd name="connsiteX262" fmla="*/ 724911 w 1122698"/>
                <a:gd name="connsiteY262" fmla="*/ 295275 h 496834"/>
                <a:gd name="connsiteX263" fmla="*/ 696336 w 1122698"/>
                <a:gd name="connsiteY263" fmla="*/ 238125 h 496834"/>
                <a:gd name="connsiteX264" fmla="*/ 705861 w 1122698"/>
                <a:gd name="connsiteY264" fmla="*/ 209550 h 496834"/>
                <a:gd name="connsiteX265" fmla="*/ 753486 w 1122698"/>
                <a:gd name="connsiteY265" fmla="*/ 200025 h 496834"/>
                <a:gd name="connsiteX266" fmla="*/ 924936 w 1122698"/>
                <a:gd name="connsiteY266" fmla="*/ 228600 h 496834"/>
                <a:gd name="connsiteX267" fmla="*/ 943986 w 1122698"/>
                <a:gd name="connsiteY267" fmla="*/ 266700 h 496834"/>
                <a:gd name="connsiteX268" fmla="*/ 924936 w 1122698"/>
                <a:gd name="connsiteY268" fmla="*/ 304800 h 496834"/>
                <a:gd name="connsiteX269" fmla="*/ 686811 w 1122698"/>
                <a:gd name="connsiteY269" fmla="*/ 323850 h 496834"/>
                <a:gd name="connsiteX270" fmla="*/ 848736 w 1122698"/>
                <a:gd name="connsiteY270" fmla="*/ 304800 h 496834"/>
                <a:gd name="connsiteX271" fmla="*/ 963036 w 1122698"/>
                <a:gd name="connsiteY271" fmla="*/ 361950 h 496834"/>
                <a:gd name="connsiteX272" fmla="*/ 991611 w 1122698"/>
                <a:gd name="connsiteY272" fmla="*/ 390525 h 496834"/>
                <a:gd name="connsiteX273" fmla="*/ 972561 w 1122698"/>
                <a:gd name="connsiteY273" fmla="*/ 428625 h 496834"/>
                <a:gd name="connsiteX274" fmla="*/ 610611 w 1122698"/>
                <a:gd name="connsiteY274" fmla="*/ 381000 h 496834"/>
                <a:gd name="connsiteX275" fmla="*/ 553461 w 1122698"/>
                <a:gd name="connsiteY275" fmla="*/ 323850 h 496834"/>
                <a:gd name="connsiteX276" fmla="*/ 562986 w 1122698"/>
                <a:gd name="connsiteY276" fmla="*/ 295275 h 496834"/>
                <a:gd name="connsiteX277" fmla="*/ 620136 w 1122698"/>
                <a:gd name="connsiteY277" fmla="*/ 285750 h 496834"/>
                <a:gd name="connsiteX278" fmla="*/ 858261 w 1122698"/>
                <a:gd name="connsiteY278" fmla="*/ 295275 h 496834"/>
                <a:gd name="connsiteX279" fmla="*/ 886836 w 1122698"/>
                <a:gd name="connsiteY279" fmla="*/ 304800 h 496834"/>
                <a:gd name="connsiteX280" fmla="*/ 915411 w 1122698"/>
                <a:gd name="connsiteY280" fmla="*/ 333375 h 496834"/>
                <a:gd name="connsiteX281" fmla="*/ 686811 w 1122698"/>
                <a:gd name="connsiteY281" fmla="*/ 352425 h 496834"/>
                <a:gd name="connsiteX282" fmla="*/ 648711 w 1122698"/>
                <a:gd name="connsiteY282" fmla="*/ 295275 h 496834"/>
                <a:gd name="connsiteX283" fmla="*/ 677286 w 1122698"/>
                <a:gd name="connsiteY283" fmla="*/ 257175 h 496834"/>
                <a:gd name="connsiteX284" fmla="*/ 791586 w 1122698"/>
                <a:gd name="connsiteY284" fmla="*/ 238125 h 496834"/>
                <a:gd name="connsiteX285" fmla="*/ 1020186 w 1122698"/>
                <a:gd name="connsiteY285" fmla="*/ 257175 h 496834"/>
                <a:gd name="connsiteX286" fmla="*/ 1067811 w 1122698"/>
                <a:gd name="connsiteY286" fmla="*/ 266700 h 496834"/>
                <a:gd name="connsiteX287" fmla="*/ 1105911 w 1122698"/>
                <a:gd name="connsiteY287" fmla="*/ 295275 h 496834"/>
                <a:gd name="connsiteX288" fmla="*/ 1115436 w 1122698"/>
                <a:gd name="connsiteY288" fmla="*/ 333375 h 496834"/>
                <a:gd name="connsiteX289" fmla="*/ 1067811 w 1122698"/>
                <a:gd name="connsiteY289" fmla="*/ 352425 h 496834"/>
                <a:gd name="connsiteX290" fmla="*/ 915411 w 1122698"/>
                <a:gd name="connsiteY290" fmla="*/ 323850 h 496834"/>
                <a:gd name="connsiteX291" fmla="*/ 810636 w 1122698"/>
                <a:gd name="connsiteY291" fmla="*/ 276225 h 496834"/>
                <a:gd name="connsiteX292" fmla="*/ 772536 w 1122698"/>
                <a:gd name="connsiteY292" fmla="*/ 247650 h 496834"/>
                <a:gd name="connsiteX293" fmla="*/ 734436 w 1122698"/>
                <a:gd name="connsiteY293" fmla="*/ 161925 h 496834"/>
                <a:gd name="connsiteX294" fmla="*/ 743961 w 1122698"/>
                <a:gd name="connsiteY294" fmla="*/ 133350 h 496834"/>
                <a:gd name="connsiteX295" fmla="*/ 791586 w 1122698"/>
                <a:gd name="connsiteY295" fmla="*/ 123825 h 496834"/>
                <a:gd name="connsiteX296" fmla="*/ 943986 w 1122698"/>
                <a:gd name="connsiteY296" fmla="*/ 152400 h 496834"/>
                <a:gd name="connsiteX297" fmla="*/ 982086 w 1122698"/>
                <a:gd name="connsiteY297" fmla="*/ 180975 h 496834"/>
                <a:gd name="connsiteX298" fmla="*/ 1020186 w 1122698"/>
                <a:gd name="connsiteY298" fmla="*/ 200025 h 496834"/>
                <a:gd name="connsiteX299" fmla="*/ 1039236 w 1122698"/>
                <a:gd name="connsiteY299" fmla="*/ 266700 h 496834"/>
                <a:gd name="connsiteX300" fmla="*/ 991611 w 1122698"/>
                <a:gd name="connsiteY300" fmla="*/ 276225 h 496834"/>
                <a:gd name="connsiteX301" fmla="*/ 820161 w 1122698"/>
                <a:gd name="connsiteY301" fmla="*/ 238125 h 496834"/>
                <a:gd name="connsiteX302" fmla="*/ 801111 w 1122698"/>
                <a:gd name="connsiteY302" fmla="*/ 209550 h 496834"/>
                <a:gd name="connsiteX303" fmla="*/ 782061 w 1122698"/>
                <a:gd name="connsiteY303" fmla="*/ 152400 h 496834"/>
                <a:gd name="connsiteX304" fmla="*/ 858261 w 1122698"/>
                <a:gd name="connsiteY304" fmla="*/ 9525 h 496834"/>
                <a:gd name="connsiteX305" fmla="*/ 905886 w 1122698"/>
                <a:gd name="connsiteY305" fmla="*/ 0 h 496834"/>
                <a:gd name="connsiteX306" fmla="*/ 963036 w 1122698"/>
                <a:gd name="connsiteY306" fmla="*/ 9525 h 496834"/>
                <a:gd name="connsiteX307" fmla="*/ 991611 w 1122698"/>
                <a:gd name="connsiteY307" fmla="*/ 38100 h 496834"/>
                <a:gd name="connsiteX308" fmla="*/ 1020186 w 1122698"/>
                <a:gd name="connsiteY308" fmla="*/ 114300 h 496834"/>
                <a:gd name="connsiteX309" fmla="*/ 1010661 w 1122698"/>
                <a:gd name="connsiteY309" fmla="*/ 152400 h 496834"/>
                <a:gd name="connsiteX310" fmla="*/ 953511 w 1122698"/>
                <a:gd name="connsiteY310" fmla="*/ 161925 h 496834"/>
                <a:gd name="connsiteX311" fmla="*/ 820161 w 1122698"/>
                <a:gd name="connsiteY311" fmla="*/ 152400 h 496834"/>
                <a:gd name="connsiteX312" fmla="*/ 782061 w 1122698"/>
                <a:gd name="connsiteY312" fmla="*/ 133350 h 496834"/>
                <a:gd name="connsiteX313" fmla="*/ 753486 w 1122698"/>
                <a:gd name="connsiteY313" fmla="*/ 104775 h 496834"/>
                <a:gd name="connsiteX314" fmla="*/ 724911 w 1122698"/>
                <a:gd name="connsiteY314" fmla="*/ 85725 h 496834"/>
                <a:gd name="connsiteX315" fmla="*/ 734436 w 1122698"/>
                <a:gd name="connsiteY315" fmla="*/ 47625 h 496834"/>
                <a:gd name="connsiteX316" fmla="*/ 782061 w 1122698"/>
                <a:gd name="connsiteY316" fmla="*/ 38100 h 496834"/>
                <a:gd name="connsiteX317" fmla="*/ 877311 w 1122698"/>
                <a:gd name="connsiteY317" fmla="*/ 57150 h 496834"/>
                <a:gd name="connsiteX318" fmla="*/ 924936 w 1122698"/>
                <a:gd name="connsiteY318" fmla="*/ 85725 h 496834"/>
                <a:gd name="connsiteX319" fmla="*/ 953511 w 1122698"/>
                <a:gd name="connsiteY319" fmla="*/ 104775 h 496834"/>
                <a:gd name="connsiteX320" fmla="*/ 972561 w 1122698"/>
                <a:gd name="connsiteY320" fmla="*/ 161925 h 496834"/>
                <a:gd name="connsiteX321" fmla="*/ 963036 w 1122698"/>
                <a:gd name="connsiteY321" fmla="*/ 190500 h 496834"/>
                <a:gd name="connsiteX322" fmla="*/ 905886 w 1122698"/>
                <a:gd name="connsiteY322" fmla="*/ 200025 h 496834"/>
                <a:gd name="connsiteX323" fmla="*/ 772536 w 1122698"/>
                <a:gd name="connsiteY323" fmla="*/ 209550 h 496834"/>
                <a:gd name="connsiteX324" fmla="*/ 782061 w 1122698"/>
                <a:gd name="connsiteY324" fmla="*/ 342900 h 496834"/>
                <a:gd name="connsiteX325" fmla="*/ 734436 w 1122698"/>
                <a:gd name="connsiteY325" fmla="*/ 352425 h 496834"/>
                <a:gd name="connsiteX326" fmla="*/ 620136 w 1122698"/>
                <a:gd name="connsiteY326" fmla="*/ 333375 h 496834"/>
                <a:gd name="connsiteX327" fmla="*/ 553461 w 1122698"/>
                <a:gd name="connsiteY327" fmla="*/ 323850 h 496834"/>
                <a:gd name="connsiteX328" fmla="*/ 477261 w 1122698"/>
                <a:gd name="connsiteY328" fmla="*/ 285750 h 496834"/>
                <a:gd name="connsiteX329" fmla="*/ 448686 w 1122698"/>
                <a:gd name="connsiteY329" fmla="*/ 276225 h 496834"/>
                <a:gd name="connsiteX330" fmla="*/ 477261 w 1122698"/>
                <a:gd name="connsiteY330" fmla="*/ 314325 h 496834"/>
                <a:gd name="connsiteX331" fmla="*/ 505836 w 1122698"/>
                <a:gd name="connsiteY331" fmla="*/ 342900 h 496834"/>
                <a:gd name="connsiteX332" fmla="*/ 496311 w 1122698"/>
                <a:gd name="connsiteY332" fmla="*/ 381000 h 496834"/>
                <a:gd name="connsiteX333" fmla="*/ 448686 w 1122698"/>
                <a:gd name="connsiteY333" fmla="*/ 371475 h 496834"/>
                <a:gd name="connsiteX334" fmla="*/ 420111 w 1122698"/>
                <a:gd name="connsiteY334" fmla="*/ 352425 h 496834"/>
                <a:gd name="connsiteX335" fmla="*/ 372486 w 1122698"/>
                <a:gd name="connsiteY335" fmla="*/ 295275 h 496834"/>
                <a:gd name="connsiteX336" fmla="*/ 420111 w 1122698"/>
                <a:gd name="connsiteY336" fmla="*/ 285750 h 496834"/>
                <a:gd name="connsiteX337" fmla="*/ 496311 w 1122698"/>
                <a:gd name="connsiteY337" fmla="*/ 333375 h 496834"/>
                <a:gd name="connsiteX338" fmla="*/ 524886 w 1122698"/>
                <a:gd name="connsiteY338" fmla="*/ 361950 h 496834"/>
                <a:gd name="connsiteX339" fmla="*/ 534411 w 1122698"/>
                <a:gd name="connsiteY339" fmla="*/ 390525 h 496834"/>
                <a:gd name="connsiteX340" fmla="*/ 439161 w 1122698"/>
                <a:gd name="connsiteY340" fmla="*/ 390525 h 496834"/>
                <a:gd name="connsiteX341" fmla="*/ 410586 w 1122698"/>
                <a:gd name="connsiteY341" fmla="*/ 333375 h 496834"/>
                <a:gd name="connsiteX342" fmla="*/ 429636 w 1122698"/>
                <a:gd name="connsiteY342" fmla="*/ 304800 h 496834"/>
                <a:gd name="connsiteX343" fmla="*/ 458211 w 1122698"/>
                <a:gd name="connsiteY343" fmla="*/ 295275 h 496834"/>
                <a:gd name="connsiteX344" fmla="*/ 524886 w 1122698"/>
                <a:gd name="connsiteY344" fmla="*/ 304800 h 496834"/>
                <a:gd name="connsiteX345" fmla="*/ 591561 w 1122698"/>
                <a:gd name="connsiteY345" fmla="*/ 333375 h 496834"/>
                <a:gd name="connsiteX346" fmla="*/ 677286 w 1122698"/>
                <a:gd name="connsiteY346" fmla="*/ 400050 h 496834"/>
                <a:gd name="connsiteX347" fmla="*/ 696336 w 1122698"/>
                <a:gd name="connsiteY347" fmla="*/ 438150 h 496834"/>
                <a:gd name="connsiteX348" fmla="*/ 686811 w 1122698"/>
                <a:gd name="connsiteY348" fmla="*/ 476250 h 496834"/>
                <a:gd name="connsiteX349" fmla="*/ 582036 w 1122698"/>
                <a:gd name="connsiteY349" fmla="*/ 476250 h 496834"/>
                <a:gd name="connsiteX350" fmla="*/ 496311 w 1122698"/>
                <a:gd name="connsiteY350" fmla="*/ 438150 h 496834"/>
                <a:gd name="connsiteX351" fmla="*/ 401061 w 1122698"/>
                <a:gd name="connsiteY351" fmla="*/ 381000 h 496834"/>
                <a:gd name="connsiteX352" fmla="*/ 391536 w 1122698"/>
                <a:gd name="connsiteY352" fmla="*/ 352425 h 496834"/>
                <a:gd name="connsiteX353" fmla="*/ 429636 w 1122698"/>
                <a:gd name="connsiteY353" fmla="*/ 342900 h 496834"/>
                <a:gd name="connsiteX354" fmla="*/ 543936 w 1122698"/>
                <a:gd name="connsiteY354" fmla="*/ 352425 h 49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</a:cxnLst>
              <a:rect l="l" t="t" r="r" b="b"/>
              <a:pathLst>
                <a:path w="1122698" h="496834">
                  <a:moveTo>
                    <a:pt x="210561" y="257175"/>
                  </a:moveTo>
                  <a:cubicBezTo>
                    <a:pt x="213736" y="247650"/>
                    <a:pt x="213658" y="236313"/>
                    <a:pt x="220086" y="228600"/>
                  </a:cubicBezTo>
                  <a:cubicBezTo>
                    <a:pt x="228980" y="217927"/>
                    <a:pt x="313515" y="163200"/>
                    <a:pt x="315336" y="161925"/>
                  </a:cubicBezTo>
                  <a:cubicBezTo>
                    <a:pt x="316362" y="161207"/>
                    <a:pt x="373565" y="117115"/>
                    <a:pt x="382011" y="114300"/>
                  </a:cubicBezTo>
                  <a:cubicBezTo>
                    <a:pt x="400333" y="108193"/>
                    <a:pt x="420111" y="107950"/>
                    <a:pt x="439161" y="104775"/>
                  </a:cubicBezTo>
                  <a:cubicBezTo>
                    <a:pt x="495693" y="111842"/>
                    <a:pt x="516850" y="101687"/>
                    <a:pt x="553461" y="142875"/>
                  </a:cubicBezTo>
                  <a:cubicBezTo>
                    <a:pt x="568672" y="159987"/>
                    <a:pt x="591561" y="200025"/>
                    <a:pt x="591561" y="200025"/>
                  </a:cubicBezTo>
                  <a:cubicBezTo>
                    <a:pt x="582036" y="209550"/>
                    <a:pt x="576396" y="227323"/>
                    <a:pt x="562986" y="228600"/>
                  </a:cubicBezTo>
                  <a:cubicBezTo>
                    <a:pt x="403544" y="243785"/>
                    <a:pt x="426018" y="253557"/>
                    <a:pt x="362961" y="190500"/>
                  </a:cubicBezTo>
                  <a:cubicBezTo>
                    <a:pt x="366136" y="177800"/>
                    <a:pt x="365224" y="163292"/>
                    <a:pt x="372486" y="152400"/>
                  </a:cubicBezTo>
                  <a:cubicBezTo>
                    <a:pt x="387579" y="129760"/>
                    <a:pt x="427952" y="127972"/>
                    <a:pt x="448686" y="123825"/>
                  </a:cubicBezTo>
                  <a:cubicBezTo>
                    <a:pt x="486786" y="127000"/>
                    <a:pt x="526494" y="121946"/>
                    <a:pt x="562986" y="133350"/>
                  </a:cubicBezTo>
                  <a:cubicBezTo>
                    <a:pt x="610057" y="148060"/>
                    <a:pt x="609076" y="193569"/>
                    <a:pt x="591561" y="228600"/>
                  </a:cubicBezTo>
                  <a:cubicBezTo>
                    <a:pt x="577153" y="257416"/>
                    <a:pt x="495042" y="256143"/>
                    <a:pt x="486786" y="257175"/>
                  </a:cubicBezTo>
                  <a:cubicBezTo>
                    <a:pt x="423286" y="250825"/>
                    <a:pt x="359610" y="246040"/>
                    <a:pt x="296286" y="238125"/>
                  </a:cubicBezTo>
                  <a:cubicBezTo>
                    <a:pt x="283296" y="236501"/>
                    <a:pt x="269552" y="235095"/>
                    <a:pt x="258186" y="228600"/>
                  </a:cubicBezTo>
                  <a:cubicBezTo>
                    <a:pt x="246490" y="221917"/>
                    <a:pt x="239136" y="209550"/>
                    <a:pt x="229611" y="200025"/>
                  </a:cubicBezTo>
                  <a:cubicBezTo>
                    <a:pt x="226436" y="190500"/>
                    <a:pt x="218435" y="181354"/>
                    <a:pt x="220086" y="171450"/>
                  </a:cubicBezTo>
                  <a:cubicBezTo>
                    <a:pt x="221968" y="160158"/>
                    <a:pt x="227694" y="143233"/>
                    <a:pt x="239136" y="142875"/>
                  </a:cubicBezTo>
                  <a:cubicBezTo>
                    <a:pt x="334551" y="139893"/>
                    <a:pt x="429636" y="155575"/>
                    <a:pt x="524886" y="161925"/>
                  </a:cubicBezTo>
                  <a:cubicBezTo>
                    <a:pt x="547111" y="171450"/>
                    <a:pt x="569110" y="181520"/>
                    <a:pt x="591561" y="190500"/>
                  </a:cubicBezTo>
                  <a:cubicBezTo>
                    <a:pt x="600883" y="194229"/>
                    <a:pt x="611419" y="195044"/>
                    <a:pt x="620136" y="200025"/>
                  </a:cubicBezTo>
                  <a:cubicBezTo>
                    <a:pt x="700867" y="246157"/>
                    <a:pt x="621293" y="216286"/>
                    <a:pt x="686811" y="238125"/>
                  </a:cubicBezTo>
                  <a:cubicBezTo>
                    <a:pt x="699511" y="247650"/>
                    <a:pt x="715684" y="253782"/>
                    <a:pt x="724911" y="266700"/>
                  </a:cubicBezTo>
                  <a:cubicBezTo>
                    <a:pt x="735494" y="281517"/>
                    <a:pt x="739728" y="328083"/>
                    <a:pt x="724911" y="342900"/>
                  </a:cubicBezTo>
                  <a:cubicBezTo>
                    <a:pt x="709851" y="357960"/>
                    <a:pt x="687611" y="363755"/>
                    <a:pt x="667761" y="371475"/>
                  </a:cubicBezTo>
                  <a:cubicBezTo>
                    <a:pt x="630331" y="386031"/>
                    <a:pt x="553461" y="409575"/>
                    <a:pt x="553461" y="409575"/>
                  </a:cubicBezTo>
                  <a:cubicBezTo>
                    <a:pt x="442336" y="406400"/>
                    <a:pt x="330960" y="408163"/>
                    <a:pt x="220086" y="400050"/>
                  </a:cubicBezTo>
                  <a:cubicBezTo>
                    <a:pt x="200059" y="398585"/>
                    <a:pt x="181986" y="387350"/>
                    <a:pt x="162936" y="381000"/>
                  </a:cubicBezTo>
                  <a:lnTo>
                    <a:pt x="134361" y="371475"/>
                  </a:lnTo>
                  <a:cubicBezTo>
                    <a:pt x="128011" y="361950"/>
                    <a:pt x="116930" y="354233"/>
                    <a:pt x="115311" y="342900"/>
                  </a:cubicBezTo>
                  <a:cubicBezTo>
                    <a:pt x="108746" y="296946"/>
                    <a:pt x="139113" y="298256"/>
                    <a:pt x="172461" y="285750"/>
                  </a:cubicBezTo>
                  <a:cubicBezTo>
                    <a:pt x="181862" y="282225"/>
                    <a:pt x="191511" y="279400"/>
                    <a:pt x="201036" y="276225"/>
                  </a:cubicBezTo>
                  <a:cubicBezTo>
                    <a:pt x="337561" y="279400"/>
                    <a:pt x="474178" y="279818"/>
                    <a:pt x="610611" y="285750"/>
                  </a:cubicBezTo>
                  <a:cubicBezTo>
                    <a:pt x="628740" y="286538"/>
                    <a:pt x="655125" y="303795"/>
                    <a:pt x="667761" y="314325"/>
                  </a:cubicBezTo>
                  <a:cubicBezTo>
                    <a:pt x="678109" y="322949"/>
                    <a:pt x="686811" y="333375"/>
                    <a:pt x="696336" y="342900"/>
                  </a:cubicBezTo>
                  <a:cubicBezTo>
                    <a:pt x="699511" y="355600"/>
                    <a:pt x="714242" y="370943"/>
                    <a:pt x="705861" y="381000"/>
                  </a:cubicBezTo>
                  <a:cubicBezTo>
                    <a:pt x="687317" y="403253"/>
                    <a:pt x="559244" y="408997"/>
                    <a:pt x="553461" y="409575"/>
                  </a:cubicBezTo>
                  <a:cubicBezTo>
                    <a:pt x="499486" y="406400"/>
                    <a:pt x="445150" y="407043"/>
                    <a:pt x="391536" y="400050"/>
                  </a:cubicBezTo>
                  <a:cubicBezTo>
                    <a:pt x="331634" y="392237"/>
                    <a:pt x="340720" y="380196"/>
                    <a:pt x="296286" y="352425"/>
                  </a:cubicBezTo>
                  <a:cubicBezTo>
                    <a:pt x="284245" y="344900"/>
                    <a:pt x="270514" y="340420"/>
                    <a:pt x="258186" y="333375"/>
                  </a:cubicBezTo>
                  <a:cubicBezTo>
                    <a:pt x="227244" y="315694"/>
                    <a:pt x="227303" y="312017"/>
                    <a:pt x="201036" y="285750"/>
                  </a:cubicBezTo>
                  <a:cubicBezTo>
                    <a:pt x="197861" y="276225"/>
                    <a:pt x="191511" y="267215"/>
                    <a:pt x="191511" y="257175"/>
                  </a:cubicBezTo>
                  <a:cubicBezTo>
                    <a:pt x="191511" y="202923"/>
                    <a:pt x="244368" y="225131"/>
                    <a:pt x="286761" y="219075"/>
                  </a:cubicBezTo>
                  <a:cubicBezTo>
                    <a:pt x="302788" y="216785"/>
                    <a:pt x="318511" y="212725"/>
                    <a:pt x="334386" y="209550"/>
                  </a:cubicBezTo>
                  <a:cubicBezTo>
                    <a:pt x="429636" y="212725"/>
                    <a:pt x="525129" y="211574"/>
                    <a:pt x="620136" y="219075"/>
                  </a:cubicBezTo>
                  <a:cubicBezTo>
                    <a:pt x="646237" y="221136"/>
                    <a:pt x="696336" y="238125"/>
                    <a:pt x="696336" y="238125"/>
                  </a:cubicBezTo>
                  <a:cubicBezTo>
                    <a:pt x="699197" y="240986"/>
                    <a:pt x="746171" y="284224"/>
                    <a:pt x="743961" y="295275"/>
                  </a:cubicBezTo>
                  <a:cubicBezTo>
                    <a:pt x="741716" y="306500"/>
                    <a:pt x="724911" y="307975"/>
                    <a:pt x="715386" y="314325"/>
                  </a:cubicBezTo>
                  <a:lnTo>
                    <a:pt x="334386" y="295275"/>
                  </a:lnTo>
                  <a:cubicBezTo>
                    <a:pt x="316598" y="294034"/>
                    <a:pt x="280485" y="272175"/>
                    <a:pt x="267711" y="266700"/>
                  </a:cubicBezTo>
                  <a:cubicBezTo>
                    <a:pt x="258483" y="262745"/>
                    <a:pt x="248661" y="260350"/>
                    <a:pt x="239136" y="257175"/>
                  </a:cubicBezTo>
                  <a:cubicBezTo>
                    <a:pt x="242311" y="241300"/>
                    <a:pt x="239681" y="223020"/>
                    <a:pt x="248661" y="209550"/>
                  </a:cubicBezTo>
                  <a:cubicBezTo>
                    <a:pt x="274962" y="170099"/>
                    <a:pt x="321504" y="162155"/>
                    <a:pt x="362961" y="152400"/>
                  </a:cubicBezTo>
                  <a:cubicBezTo>
                    <a:pt x="394479" y="144984"/>
                    <a:pt x="458211" y="133350"/>
                    <a:pt x="458211" y="133350"/>
                  </a:cubicBezTo>
                  <a:cubicBezTo>
                    <a:pt x="575686" y="136525"/>
                    <a:pt x="693265" y="137006"/>
                    <a:pt x="810636" y="142875"/>
                  </a:cubicBezTo>
                  <a:cubicBezTo>
                    <a:pt x="820664" y="143376"/>
                    <a:pt x="830231" y="147910"/>
                    <a:pt x="839211" y="152400"/>
                  </a:cubicBezTo>
                  <a:cubicBezTo>
                    <a:pt x="849450" y="157520"/>
                    <a:pt x="858261" y="165100"/>
                    <a:pt x="867786" y="171450"/>
                  </a:cubicBezTo>
                  <a:cubicBezTo>
                    <a:pt x="864611" y="193675"/>
                    <a:pt x="869812" y="218874"/>
                    <a:pt x="858261" y="238125"/>
                  </a:cubicBezTo>
                  <a:cubicBezTo>
                    <a:pt x="848736" y="254000"/>
                    <a:pt x="827195" y="258421"/>
                    <a:pt x="810636" y="266700"/>
                  </a:cubicBezTo>
                  <a:cubicBezTo>
                    <a:pt x="784037" y="280000"/>
                    <a:pt x="739957" y="282240"/>
                    <a:pt x="715386" y="285750"/>
                  </a:cubicBezTo>
                  <a:cubicBezTo>
                    <a:pt x="687587" y="284287"/>
                    <a:pt x="549105" y="301170"/>
                    <a:pt x="496311" y="257175"/>
                  </a:cubicBezTo>
                  <a:cubicBezTo>
                    <a:pt x="487517" y="249846"/>
                    <a:pt x="483611" y="238125"/>
                    <a:pt x="477261" y="228600"/>
                  </a:cubicBezTo>
                  <a:cubicBezTo>
                    <a:pt x="480436" y="219075"/>
                    <a:pt x="478315" y="205415"/>
                    <a:pt x="486786" y="200025"/>
                  </a:cubicBezTo>
                  <a:cubicBezTo>
                    <a:pt x="515636" y="181666"/>
                    <a:pt x="582036" y="161925"/>
                    <a:pt x="582036" y="161925"/>
                  </a:cubicBezTo>
                  <a:cubicBezTo>
                    <a:pt x="702686" y="168275"/>
                    <a:pt x="823740" y="169244"/>
                    <a:pt x="943986" y="180975"/>
                  </a:cubicBezTo>
                  <a:cubicBezTo>
                    <a:pt x="955380" y="182087"/>
                    <a:pt x="962622" y="194345"/>
                    <a:pt x="972561" y="200025"/>
                  </a:cubicBezTo>
                  <a:cubicBezTo>
                    <a:pt x="984889" y="207070"/>
                    <a:pt x="997961" y="212725"/>
                    <a:pt x="1010661" y="219075"/>
                  </a:cubicBezTo>
                  <a:cubicBezTo>
                    <a:pt x="1013836" y="228600"/>
                    <a:pt x="1021606" y="237711"/>
                    <a:pt x="1020186" y="247650"/>
                  </a:cubicBezTo>
                  <a:cubicBezTo>
                    <a:pt x="1013528" y="294255"/>
                    <a:pt x="998089" y="285260"/>
                    <a:pt x="963036" y="295275"/>
                  </a:cubicBezTo>
                  <a:cubicBezTo>
                    <a:pt x="897381" y="314034"/>
                    <a:pt x="980448" y="297136"/>
                    <a:pt x="877311" y="314325"/>
                  </a:cubicBezTo>
                  <a:cubicBezTo>
                    <a:pt x="801111" y="307975"/>
                    <a:pt x="724135" y="307846"/>
                    <a:pt x="648711" y="295275"/>
                  </a:cubicBezTo>
                  <a:cubicBezTo>
                    <a:pt x="627702" y="291774"/>
                    <a:pt x="611024" y="275350"/>
                    <a:pt x="591561" y="266700"/>
                  </a:cubicBezTo>
                  <a:cubicBezTo>
                    <a:pt x="582386" y="262622"/>
                    <a:pt x="572511" y="260350"/>
                    <a:pt x="562986" y="257175"/>
                  </a:cubicBezTo>
                  <a:cubicBezTo>
                    <a:pt x="558368" y="243320"/>
                    <a:pt x="542204" y="213880"/>
                    <a:pt x="562986" y="200025"/>
                  </a:cubicBezTo>
                  <a:cubicBezTo>
                    <a:pt x="576456" y="191045"/>
                    <a:pt x="594736" y="193675"/>
                    <a:pt x="610611" y="190500"/>
                  </a:cubicBezTo>
                  <a:cubicBezTo>
                    <a:pt x="694595" y="194920"/>
                    <a:pt x="773498" y="158606"/>
                    <a:pt x="820161" y="228600"/>
                  </a:cubicBezTo>
                  <a:cubicBezTo>
                    <a:pt x="825730" y="236954"/>
                    <a:pt x="826511" y="247650"/>
                    <a:pt x="829686" y="257175"/>
                  </a:cubicBezTo>
                  <a:cubicBezTo>
                    <a:pt x="826511" y="269875"/>
                    <a:pt x="830218" y="286894"/>
                    <a:pt x="820161" y="295275"/>
                  </a:cubicBezTo>
                  <a:cubicBezTo>
                    <a:pt x="807724" y="305639"/>
                    <a:pt x="788242" y="300873"/>
                    <a:pt x="772536" y="304800"/>
                  </a:cubicBezTo>
                  <a:cubicBezTo>
                    <a:pt x="762796" y="307235"/>
                    <a:pt x="753486" y="311150"/>
                    <a:pt x="743961" y="314325"/>
                  </a:cubicBezTo>
                  <a:cubicBezTo>
                    <a:pt x="694043" y="312245"/>
                    <a:pt x="562870" y="327882"/>
                    <a:pt x="486786" y="295275"/>
                  </a:cubicBezTo>
                  <a:cubicBezTo>
                    <a:pt x="473735" y="289682"/>
                    <a:pt x="460045" y="284744"/>
                    <a:pt x="448686" y="276225"/>
                  </a:cubicBezTo>
                  <a:cubicBezTo>
                    <a:pt x="434318" y="265449"/>
                    <a:pt x="423286" y="250825"/>
                    <a:pt x="410586" y="238125"/>
                  </a:cubicBezTo>
                  <a:cubicBezTo>
                    <a:pt x="413761" y="225425"/>
                    <a:pt x="411730" y="210082"/>
                    <a:pt x="420111" y="200025"/>
                  </a:cubicBezTo>
                  <a:cubicBezTo>
                    <a:pt x="429201" y="189117"/>
                    <a:pt x="444024" y="181566"/>
                    <a:pt x="458211" y="180975"/>
                  </a:cubicBezTo>
                  <a:lnTo>
                    <a:pt x="648711" y="190500"/>
                  </a:lnTo>
                  <a:cubicBezTo>
                    <a:pt x="707617" y="203590"/>
                    <a:pt x="738511" y="207370"/>
                    <a:pt x="791586" y="228600"/>
                  </a:cubicBezTo>
                  <a:cubicBezTo>
                    <a:pt x="874601" y="261806"/>
                    <a:pt x="785297" y="236553"/>
                    <a:pt x="867786" y="257175"/>
                  </a:cubicBezTo>
                  <a:cubicBezTo>
                    <a:pt x="911455" y="322679"/>
                    <a:pt x="913126" y="292605"/>
                    <a:pt x="896361" y="342900"/>
                  </a:cubicBezTo>
                  <a:cubicBezTo>
                    <a:pt x="820161" y="339725"/>
                    <a:pt x="743791" y="339377"/>
                    <a:pt x="667761" y="333375"/>
                  </a:cubicBezTo>
                  <a:cubicBezTo>
                    <a:pt x="622999" y="329841"/>
                    <a:pt x="534411" y="314325"/>
                    <a:pt x="534411" y="314325"/>
                  </a:cubicBezTo>
                  <a:cubicBezTo>
                    <a:pt x="515361" y="307975"/>
                    <a:pt x="495222" y="304255"/>
                    <a:pt x="477261" y="295275"/>
                  </a:cubicBezTo>
                  <a:cubicBezTo>
                    <a:pt x="456783" y="285036"/>
                    <a:pt x="420111" y="257175"/>
                    <a:pt x="420111" y="257175"/>
                  </a:cubicBezTo>
                  <a:cubicBezTo>
                    <a:pt x="416936" y="247650"/>
                    <a:pt x="404314" y="236440"/>
                    <a:pt x="410586" y="228600"/>
                  </a:cubicBezTo>
                  <a:cubicBezTo>
                    <a:pt x="421267" y="215249"/>
                    <a:pt x="441991" y="214957"/>
                    <a:pt x="458211" y="209550"/>
                  </a:cubicBezTo>
                  <a:cubicBezTo>
                    <a:pt x="499456" y="195802"/>
                    <a:pt x="537651" y="195432"/>
                    <a:pt x="582036" y="190500"/>
                  </a:cubicBezTo>
                  <a:cubicBezTo>
                    <a:pt x="645536" y="196850"/>
                    <a:pt x="710108" y="196308"/>
                    <a:pt x="772536" y="209550"/>
                  </a:cubicBezTo>
                  <a:cubicBezTo>
                    <a:pt x="856001" y="227255"/>
                    <a:pt x="872779" y="241454"/>
                    <a:pt x="924936" y="276225"/>
                  </a:cubicBezTo>
                  <a:cubicBezTo>
                    <a:pt x="942796" y="303015"/>
                    <a:pt x="964181" y="318086"/>
                    <a:pt x="924936" y="352425"/>
                  </a:cubicBezTo>
                  <a:cubicBezTo>
                    <a:pt x="909824" y="365648"/>
                    <a:pt x="867786" y="371475"/>
                    <a:pt x="867786" y="371475"/>
                  </a:cubicBezTo>
                  <a:cubicBezTo>
                    <a:pt x="785236" y="368300"/>
                    <a:pt x="702586" y="367103"/>
                    <a:pt x="620136" y="361950"/>
                  </a:cubicBezTo>
                  <a:cubicBezTo>
                    <a:pt x="600861" y="360745"/>
                    <a:pt x="581618" y="357507"/>
                    <a:pt x="562986" y="352425"/>
                  </a:cubicBezTo>
                  <a:cubicBezTo>
                    <a:pt x="546491" y="347926"/>
                    <a:pt x="531738" y="338288"/>
                    <a:pt x="515361" y="333375"/>
                  </a:cubicBezTo>
                  <a:cubicBezTo>
                    <a:pt x="499854" y="328723"/>
                    <a:pt x="483243" y="328502"/>
                    <a:pt x="467736" y="323850"/>
                  </a:cubicBezTo>
                  <a:cubicBezTo>
                    <a:pt x="425370" y="311140"/>
                    <a:pt x="423700" y="307193"/>
                    <a:pt x="391536" y="285750"/>
                  </a:cubicBezTo>
                  <a:cubicBezTo>
                    <a:pt x="391536" y="285750"/>
                    <a:pt x="367635" y="307225"/>
                    <a:pt x="353436" y="314325"/>
                  </a:cubicBezTo>
                  <a:cubicBezTo>
                    <a:pt x="341727" y="320179"/>
                    <a:pt x="328036" y="320675"/>
                    <a:pt x="315336" y="323850"/>
                  </a:cubicBezTo>
                  <a:cubicBezTo>
                    <a:pt x="251836" y="320675"/>
                    <a:pt x="188196" y="319605"/>
                    <a:pt x="124836" y="314325"/>
                  </a:cubicBezTo>
                  <a:cubicBezTo>
                    <a:pt x="111790" y="313238"/>
                    <a:pt x="98445" y="310654"/>
                    <a:pt x="86736" y="304800"/>
                  </a:cubicBezTo>
                  <a:cubicBezTo>
                    <a:pt x="72537" y="297700"/>
                    <a:pt x="61336" y="285750"/>
                    <a:pt x="48636" y="276225"/>
                  </a:cubicBezTo>
                  <a:cubicBezTo>
                    <a:pt x="44978" y="265252"/>
                    <a:pt x="28499" y="218248"/>
                    <a:pt x="29586" y="209550"/>
                  </a:cubicBezTo>
                  <a:cubicBezTo>
                    <a:pt x="34824" y="167645"/>
                    <a:pt x="61292" y="162891"/>
                    <a:pt x="96261" y="152400"/>
                  </a:cubicBezTo>
                  <a:cubicBezTo>
                    <a:pt x="112902" y="147408"/>
                    <a:pt x="187470" y="135611"/>
                    <a:pt x="201036" y="133350"/>
                  </a:cubicBezTo>
                  <a:cubicBezTo>
                    <a:pt x="270886" y="136525"/>
                    <a:pt x="341092" y="135153"/>
                    <a:pt x="410586" y="142875"/>
                  </a:cubicBezTo>
                  <a:cubicBezTo>
                    <a:pt x="445507" y="146755"/>
                    <a:pt x="459607" y="165444"/>
                    <a:pt x="486786" y="180975"/>
                  </a:cubicBezTo>
                  <a:cubicBezTo>
                    <a:pt x="499114" y="188020"/>
                    <a:pt x="512186" y="193675"/>
                    <a:pt x="524886" y="200025"/>
                  </a:cubicBezTo>
                  <a:cubicBezTo>
                    <a:pt x="531236" y="209550"/>
                    <a:pt x="539287" y="218139"/>
                    <a:pt x="543936" y="228600"/>
                  </a:cubicBezTo>
                  <a:cubicBezTo>
                    <a:pt x="552091" y="246950"/>
                    <a:pt x="562986" y="285750"/>
                    <a:pt x="562986" y="285750"/>
                  </a:cubicBezTo>
                  <a:cubicBezTo>
                    <a:pt x="550286" y="288925"/>
                    <a:pt x="537473" y="291679"/>
                    <a:pt x="524886" y="295275"/>
                  </a:cubicBezTo>
                  <a:cubicBezTo>
                    <a:pt x="515232" y="298033"/>
                    <a:pt x="506351" y="304800"/>
                    <a:pt x="496311" y="304800"/>
                  </a:cubicBezTo>
                  <a:cubicBezTo>
                    <a:pt x="467560" y="304800"/>
                    <a:pt x="439161" y="298450"/>
                    <a:pt x="410586" y="295275"/>
                  </a:cubicBezTo>
                  <a:cubicBezTo>
                    <a:pt x="387801" y="280085"/>
                    <a:pt x="370104" y="270985"/>
                    <a:pt x="353436" y="247650"/>
                  </a:cubicBezTo>
                  <a:cubicBezTo>
                    <a:pt x="345183" y="236096"/>
                    <a:pt x="340736" y="222250"/>
                    <a:pt x="334386" y="209550"/>
                  </a:cubicBezTo>
                  <a:cubicBezTo>
                    <a:pt x="337561" y="184150"/>
                    <a:pt x="326905" y="152482"/>
                    <a:pt x="343911" y="133350"/>
                  </a:cubicBezTo>
                  <a:cubicBezTo>
                    <a:pt x="358826" y="116570"/>
                    <a:pt x="388135" y="123825"/>
                    <a:pt x="410586" y="123825"/>
                  </a:cubicBezTo>
                  <a:cubicBezTo>
                    <a:pt x="451983" y="123825"/>
                    <a:pt x="493136" y="130175"/>
                    <a:pt x="534411" y="133350"/>
                  </a:cubicBezTo>
                  <a:cubicBezTo>
                    <a:pt x="553461" y="139700"/>
                    <a:pt x="575110" y="140885"/>
                    <a:pt x="591561" y="152400"/>
                  </a:cubicBezTo>
                  <a:cubicBezTo>
                    <a:pt x="618659" y="171369"/>
                    <a:pt x="634448" y="209600"/>
                    <a:pt x="648711" y="238125"/>
                  </a:cubicBezTo>
                  <a:cubicBezTo>
                    <a:pt x="642361" y="260350"/>
                    <a:pt x="641912" y="285199"/>
                    <a:pt x="629661" y="304800"/>
                  </a:cubicBezTo>
                  <a:cubicBezTo>
                    <a:pt x="624340" y="313314"/>
                    <a:pt x="611038" y="312998"/>
                    <a:pt x="601086" y="314325"/>
                  </a:cubicBezTo>
                  <a:cubicBezTo>
                    <a:pt x="563189" y="319378"/>
                    <a:pt x="524886" y="320675"/>
                    <a:pt x="486786" y="323850"/>
                  </a:cubicBezTo>
                  <a:cubicBezTo>
                    <a:pt x="483352" y="323678"/>
                    <a:pt x="306880" y="324206"/>
                    <a:pt x="248661" y="304800"/>
                  </a:cubicBezTo>
                  <a:cubicBezTo>
                    <a:pt x="224491" y="296743"/>
                    <a:pt x="202889" y="280635"/>
                    <a:pt x="181986" y="266700"/>
                  </a:cubicBezTo>
                  <a:cubicBezTo>
                    <a:pt x="178811" y="254000"/>
                    <a:pt x="169286" y="241300"/>
                    <a:pt x="172461" y="228600"/>
                  </a:cubicBezTo>
                  <a:cubicBezTo>
                    <a:pt x="176311" y="213199"/>
                    <a:pt x="188983" y="200831"/>
                    <a:pt x="201036" y="190500"/>
                  </a:cubicBezTo>
                  <a:cubicBezTo>
                    <a:pt x="211817" y="181259"/>
                    <a:pt x="226085" y="177043"/>
                    <a:pt x="239136" y="171450"/>
                  </a:cubicBezTo>
                  <a:cubicBezTo>
                    <a:pt x="272385" y="157200"/>
                    <a:pt x="294945" y="158034"/>
                    <a:pt x="334386" y="152400"/>
                  </a:cubicBezTo>
                  <a:cubicBezTo>
                    <a:pt x="420111" y="155575"/>
                    <a:pt x="505944" y="156574"/>
                    <a:pt x="591561" y="161925"/>
                  </a:cubicBezTo>
                  <a:cubicBezTo>
                    <a:pt x="607719" y="162935"/>
                    <a:pt x="633502" y="156291"/>
                    <a:pt x="639186" y="171450"/>
                  </a:cubicBezTo>
                  <a:cubicBezTo>
                    <a:pt x="665117" y="240600"/>
                    <a:pt x="598194" y="245439"/>
                    <a:pt x="562986" y="257175"/>
                  </a:cubicBezTo>
                  <a:cubicBezTo>
                    <a:pt x="556472" y="256489"/>
                    <a:pt x="375192" y="250532"/>
                    <a:pt x="324861" y="219075"/>
                  </a:cubicBezTo>
                  <a:cubicBezTo>
                    <a:pt x="315153" y="213008"/>
                    <a:pt x="312161" y="200025"/>
                    <a:pt x="305811" y="190500"/>
                  </a:cubicBezTo>
                  <a:cubicBezTo>
                    <a:pt x="308986" y="165100"/>
                    <a:pt x="305829" y="138067"/>
                    <a:pt x="315336" y="114300"/>
                  </a:cubicBezTo>
                  <a:cubicBezTo>
                    <a:pt x="319588" y="103671"/>
                    <a:pt x="333904" y="100809"/>
                    <a:pt x="343911" y="95250"/>
                  </a:cubicBezTo>
                  <a:cubicBezTo>
                    <a:pt x="362529" y="84907"/>
                    <a:pt x="381045" y="73954"/>
                    <a:pt x="401061" y="66675"/>
                  </a:cubicBezTo>
                  <a:cubicBezTo>
                    <a:pt x="419085" y="60121"/>
                    <a:pt x="504237" y="49214"/>
                    <a:pt x="515361" y="47625"/>
                  </a:cubicBezTo>
                  <a:cubicBezTo>
                    <a:pt x="588386" y="53975"/>
                    <a:pt x="661823" y="56659"/>
                    <a:pt x="734436" y="66675"/>
                  </a:cubicBezTo>
                  <a:cubicBezTo>
                    <a:pt x="754328" y="69419"/>
                    <a:pt x="772352" y="79955"/>
                    <a:pt x="791586" y="85725"/>
                  </a:cubicBezTo>
                  <a:cubicBezTo>
                    <a:pt x="804125" y="89487"/>
                    <a:pt x="816986" y="92075"/>
                    <a:pt x="829686" y="95250"/>
                  </a:cubicBezTo>
                  <a:cubicBezTo>
                    <a:pt x="857048" y="111667"/>
                    <a:pt x="887368" y="124623"/>
                    <a:pt x="905886" y="152400"/>
                  </a:cubicBezTo>
                  <a:cubicBezTo>
                    <a:pt x="911455" y="160754"/>
                    <a:pt x="912236" y="171450"/>
                    <a:pt x="915411" y="180975"/>
                  </a:cubicBezTo>
                  <a:cubicBezTo>
                    <a:pt x="912236" y="196850"/>
                    <a:pt x="914866" y="215130"/>
                    <a:pt x="905886" y="228600"/>
                  </a:cubicBezTo>
                  <a:cubicBezTo>
                    <a:pt x="900317" y="236954"/>
                    <a:pt x="887351" y="238125"/>
                    <a:pt x="877311" y="238125"/>
                  </a:cubicBezTo>
                  <a:cubicBezTo>
                    <a:pt x="813732" y="238125"/>
                    <a:pt x="750311" y="231775"/>
                    <a:pt x="686811" y="228600"/>
                  </a:cubicBezTo>
                  <a:cubicBezTo>
                    <a:pt x="674111" y="222250"/>
                    <a:pt x="661039" y="216595"/>
                    <a:pt x="648711" y="209550"/>
                  </a:cubicBezTo>
                  <a:cubicBezTo>
                    <a:pt x="629212" y="198408"/>
                    <a:pt x="598391" y="174191"/>
                    <a:pt x="582036" y="161925"/>
                  </a:cubicBezTo>
                  <a:cubicBezTo>
                    <a:pt x="588386" y="136525"/>
                    <a:pt x="575342" y="90492"/>
                    <a:pt x="601086" y="85725"/>
                  </a:cubicBezTo>
                  <a:cubicBezTo>
                    <a:pt x="619939" y="82234"/>
                    <a:pt x="842001" y="79919"/>
                    <a:pt x="896361" y="152400"/>
                  </a:cubicBezTo>
                  <a:lnTo>
                    <a:pt x="924936" y="190500"/>
                  </a:lnTo>
                  <a:cubicBezTo>
                    <a:pt x="921761" y="215900"/>
                    <a:pt x="926003" y="243397"/>
                    <a:pt x="915411" y="266700"/>
                  </a:cubicBezTo>
                  <a:cubicBezTo>
                    <a:pt x="908842" y="281152"/>
                    <a:pt x="891510" y="288175"/>
                    <a:pt x="877311" y="295275"/>
                  </a:cubicBezTo>
                  <a:cubicBezTo>
                    <a:pt x="856333" y="305764"/>
                    <a:pt x="770161" y="313431"/>
                    <a:pt x="763011" y="314325"/>
                  </a:cubicBezTo>
                  <a:cubicBezTo>
                    <a:pt x="693161" y="307975"/>
                    <a:pt x="622984" y="304545"/>
                    <a:pt x="553461" y="295275"/>
                  </a:cubicBezTo>
                  <a:cubicBezTo>
                    <a:pt x="524020" y="291349"/>
                    <a:pt x="451296" y="269169"/>
                    <a:pt x="420111" y="257175"/>
                  </a:cubicBezTo>
                  <a:cubicBezTo>
                    <a:pt x="397543" y="248495"/>
                    <a:pt x="374726" y="240064"/>
                    <a:pt x="353436" y="228600"/>
                  </a:cubicBezTo>
                  <a:cubicBezTo>
                    <a:pt x="333277" y="217745"/>
                    <a:pt x="296286" y="190500"/>
                    <a:pt x="296286" y="190500"/>
                  </a:cubicBezTo>
                  <a:cubicBezTo>
                    <a:pt x="289936" y="180975"/>
                    <a:pt x="274991" y="173150"/>
                    <a:pt x="277236" y="161925"/>
                  </a:cubicBezTo>
                  <a:cubicBezTo>
                    <a:pt x="279481" y="150700"/>
                    <a:pt x="294403" y="143826"/>
                    <a:pt x="305811" y="142875"/>
                  </a:cubicBezTo>
                  <a:cubicBezTo>
                    <a:pt x="334463" y="140487"/>
                    <a:pt x="362961" y="149225"/>
                    <a:pt x="391536" y="152400"/>
                  </a:cubicBezTo>
                  <a:cubicBezTo>
                    <a:pt x="404236" y="158750"/>
                    <a:pt x="419596" y="161410"/>
                    <a:pt x="429636" y="171450"/>
                  </a:cubicBezTo>
                  <a:cubicBezTo>
                    <a:pt x="436736" y="178550"/>
                    <a:pt x="434671" y="191045"/>
                    <a:pt x="439161" y="200025"/>
                  </a:cubicBezTo>
                  <a:cubicBezTo>
                    <a:pt x="444281" y="210264"/>
                    <a:pt x="451861" y="219075"/>
                    <a:pt x="458211" y="228600"/>
                  </a:cubicBezTo>
                  <a:cubicBezTo>
                    <a:pt x="451861" y="238125"/>
                    <a:pt x="448686" y="250825"/>
                    <a:pt x="439161" y="257175"/>
                  </a:cubicBezTo>
                  <a:cubicBezTo>
                    <a:pt x="433396" y="261018"/>
                    <a:pt x="354486" y="276015"/>
                    <a:pt x="353436" y="276225"/>
                  </a:cubicBezTo>
                  <a:cubicBezTo>
                    <a:pt x="273040" y="268916"/>
                    <a:pt x="258524" y="286088"/>
                    <a:pt x="210561" y="238125"/>
                  </a:cubicBezTo>
                  <a:cubicBezTo>
                    <a:pt x="202466" y="230030"/>
                    <a:pt x="197861" y="219075"/>
                    <a:pt x="191511" y="209550"/>
                  </a:cubicBezTo>
                  <a:cubicBezTo>
                    <a:pt x="201036" y="193675"/>
                    <a:pt x="201788" y="164740"/>
                    <a:pt x="220086" y="161925"/>
                  </a:cubicBezTo>
                  <a:cubicBezTo>
                    <a:pt x="324147" y="145916"/>
                    <a:pt x="396543" y="162926"/>
                    <a:pt x="486786" y="180975"/>
                  </a:cubicBezTo>
                  <a:cubicBezTo>
                    <a:pt x="505836" y="190500"/>
                    <a:pt x="525539" y="198818"/>
                    <a:pt x="543936" y="209550"/>
                  </a:cubicBezTo>
                  <a:cubicBezTo>
                    <a:pt x="631275" y="260498"/>
                    <a:pt x="569791" y="237218"/>
                    <a:pt x="629661" y="257175"/>
                  </a:cubicBezTo>
                  <a:cubicBezTo>
                    <a:pt x="642361" y="269875"/>
                    <a:pt x="657322" y="280660"/>
                    <a:pt x="667761" y="295275"/>
                  </a:cubicBezTo>
                  <a:cubicBezTo>
                    <a:pt x="673597" y="303445"/>
                    <a:pt x="682452" y="315241"/>
                    <a:pt x="677286" y="323850"/>
                  </a:cubicBezTo>
                  <a:cubicBezTo>
                    <a:pt x="664981" y="344359"/>
                    <a:pt x="594612" y="350329"/>
                    <a:pt x="582036" y="352425"/>
                  </a:cubicBezTo>
                  <a:cubicBezTo>
                    <a:pt x="553461" y="349250"/>
                    <a:pt x="524203" y="349873"/>
                    <a:pt x="496311" y="342900"/>
                  </a:cubicBezTo>
                  <a:cubicBezTo>
                    <a:pt x="485205" y="340124"/>
                    <a:pt x="467736" y="335298"/>
                    <a:pt x="467736" y="323850"/>
                  </a:cubicBezTo>
                  <a:cubicBezTo>
                    <a:pt x="467736" y="312402"/>
                    <a:pt x="486786" y="311150"/>
                    <a:pt x="496311" y="304800"/>
                  </a:cubicBezTo>
                  <a:cubicBezTo>
                    <a:pt x="524886" y="311150"/>
                    <a:pt x="553638" y="316750"/>
                    <a:pt x="582036" y="323850"/>
                  </a:cubicBezTo>
                  <a:cubicBezTo>
                    <a:pt x="591776" y="326285"/>
                    <a:pt x="603511" y="326275"/>
                    <a:pt x="610611" y="333375"/>
                  </a:cubicBezTo>
                  <a:cubicBezTo>
                    <a:pt x="617711" y="340475"/>
                    <a:pt x="616961" y="352425"/>
                    <a:pt x="620136" y="361950"/>
                  </a:cubicBezTo>
                  <a:cubicBezTo>
                    <a:pt x="515240" y="396915"/>
                    <a:pt x="584719" y="377486"/>
                    <a:pt x="343911" y="361950"/>
                  </a:cubicBezTo>
                  <a:cubicBezTo>
                    <a:pt x="315406" y="360111"/>
                    <a:pt x="293681" y="351557"/>
                    <a:pt x="267711" y="342900"/>
                  </a:cubicBezTo>
                  <a:cubicBezTo>
                    <a:pt x="338450" y="325215"/>
                    <a:pt x="328814" y="323427"/>
                    <a:pt x="439161" y="342900"/>
                  </a:cubicBezTo>
                  <a:cubicBezTo>
                    <a:pt x="450434" y="344889"/>
                    <a:pt x="458211" y="355600"/>
                    <a:pt x="467736" y="361950"/>
                  </a:cubicBezTo>
                  <a:cubicBezTo>
                    <a:pt x="403152" y="378096"/>
                    <a:pt x="411706" y="380306"/>
                    <a:pt x="315336" y="361950"/>
                  </a:cubicBezTo>
                  <a:cubicBezTo>
                    <a:pt x="285747" y="356314"/>
                    <a:pt x="258186" y="342900"/>
                    <a:pt x="229611" y="333375"/>
                  </a:cubicBezTo>
                  <a:lnTo>
                    <a:pt x="201036" y="323850"/>
                  </a:lnTo>
                  <a:cubicBezTo>
                    <a:pt x="194686" y="314325"/>
                    <a:pt x="189315" y="304069"/>
                    <a:pt x="181986" y="295275"/>
                  </a:cubicBezTo>
                  <a:cubicBezTo>
                    <a:pt x="173362" y="284927"/>
                    <a:pt x="156678" y="279768"/>
                    <a:pt x="153411" y="266700"/>
                  </a:cubicBezTo>
                  <a:cubicBezTo>
                    <a:pt x="149484" y="250994"/>
                    <a:pt x="159761" y="234950"/>
                    <a:pt x="162936" y="219075"/>
                  </a:cubicBezTo>
                  <a:cubicBezTo>
                    <a:pt x="213736" y="225425"/>
                    <a:pt x="265045" y="228546"/>
                    <a:pt x="315336" y="238125"/>
                  </a:cubicBezTo>
                  <a:cubicBezTo>
                    <a:pt x="332132" y="241324"/>
                    <a:pt x="346952" y="251172"/>
                    <a:pt x="362961" y="257175"/>
                  </a:cubicBezTo>
                  <a:cubicBezTo>
                    <a:pt x="408030" y="274076"/>
                    <a:pt x="376759" y="256848"/>
                    <a:pt x="420111" y="285750"/>
                  </a:cubicBezTo>
                  <a:cubicBezTo>
                    <a:pt x="429346" y="313454"/>
                    <a:pt x="443067" y="334109"/>
                    <a:pt x="410586" y="361950"/>
                  </a:cubicBezTo>
                  <a:cubicBezTo>
                    <a:pt x="398294" y="372486"/>
                    <a:pt x="378836" y="368300"/>
                    <a:pt x="362961" y="371475"/>
                  </a:cubicBezTo>
                  <a:cubicBezTo>
                    <a:pt x="328036" y="368300"/>
                    <a:pt x="292689" y="368223"/>
                    <a:pt x="258186" y="361950"/>
                  </a:cubicBezTo>
                  <a:cubicBezTo>
                    <a:pt x="198375" y="351075"/>
                    <a:pt x="129025" y="329818"/>
                    <a:pt x="77211" y="295275"/>
                  </a:cubicBezTo>
                  <a:cubicBezTo>
                    <a:pt x="67686" y="288925"/>
                    <a:pt x="57430" y="283554"/>
                    <a:pt x="48636" y="276225"/>
                  </a:cubicBezTo>
                  <a:cubicBezTo>
                    <a:pt x="21134" y="253306"/>
                    <a:pt x="19742" y="247172"/>
                    <a:pt x="1011" y="219075"/>
                  </a:cubicBezTo>
                  <a:cubicBezTo>
                    <a:pt x="4186" y="203200"/>
                    <a:pt x="0" y="183742"/>
                    <a:pt x="10536" y="171450"/>
                  </a:cubicBezTo>
                  <a:cubicBezTo>
                    <a:pt x="21663" y="158468"/>
                    <a:pt x="41069" y="152850"/>
                    <a:pt x="58161" y="152400"/>
                  </a:cubicBezTo>
                  <a:lnTo>
                    <a:pt x="372486" y="161925"/>
                  </a:lnTo>
                  <a:cubicBezTo>
                    <a:pt x="440528" y="207287"/>
                    <a:pt x="424083" y="177813"/>
                    <a:pt x="439161" y="238125"/>
                  </a:cubicBezTo>
                  <a:cubicBezTo>
                    <a:pt x="432811" y="250825"/>
                    <a:pt x="430151" y="266185"/>
                    <a:pt x="420111" y="276225"/>
                  </a:cubicBezTo>
                  <a:cubicBezTo>
                    <a:pt x="413011" y="283325"/>
                    <a:pt x="401576" y="285750"/>
                    <a:pt x="391536" y="285750"/>
                  </a:cubicBezTo>
                  <a:cubicBezTo>
                    <a:pt x="318442" y="285750"/>
                    <a:pt x="245486" y="279400"/>
                    <a:pt x="172461" y="276225"/>
                  </a:cubicBezTo>
                  <a:cubicBezTo>
                    <a:pt x="159761" y="266700"/>
                    <a:pt x="144524" y="259846"/>
                    <a:pt x="134361" y="247650"/>
                  </a:cubicBezTo>
                  <a:cubicBezTo>
                    <a:pt x="127933" y="239937"/>
                    <a:pt x="129326" y="228055"/>
                    <a:pt x="124836" y="219075"/>
                  </a:cubicBezTo>
                  <a:cubicBezTo>
                    <a:pt x="119716" y="208836"/>
                    <a:pt x="112136" y="200025"/>
                    <a:pt x="105786" y="190500"/>
                  </a:cubicBezTo>
                  <a:cubicBezTo>
                    <a:pt x="108961" y="174625"/>
                    <a:pt x="109627" y="158034"/>
                    <a:pt x="115311" y="142875"/>
                  </a:cubicBezTo>
                  <a:cubicBezTo>
                    <a:pt x="119331" y="132156"/>
                    <a:pt x="125567" y="121629"/>
                    <a:pt x="134361" y="114300"/>
                  </a:cubicBezTo>
                  <a:cubicBezTo>
                    <a:pt x="170710" y="84009"/>
                    <a:pt x="226402" y="89856"/>
                    <a:pt x="267711" y="85725"/>
                  </a:cubicBezTo>
                  <a:cubicBezTo>
                    <a:pt x="343911" y="88900"/>
                    <a:pt x="420450" y="87402"/>
                    <a:pt x="496311" y="95250"/>
                  </a:cubicBezTo>
                  <a:cubicBezTo>
                    <a:pt x="532267" y="98970"/>
                    <a:pt x="566904" y="130825"/>
                    <a:pt x="591561" y="152400"/>
                  </a:cubicBezTo>
                  <a:cubicBezTo>
                    <a:pt x="601698" y="161270"/>
                    <a:pt x="612306" y="170014"/>
                    <a:pt x="620136" y="180975"/>
                  </a:cubicBezTo>
                  <a:cubicBezTo>
                    <a:pt x="628389" y="192529"/>
                    <a:pt x="632836" y="206375"/>
                    <a:pt x="639186" y="219075"/>
                  </a:cubicBezTo>
                  <a:cubicBezTo>
                    <a:pt x="636011" y="234950"/>
                    <a:pt x="642303" y="256587"/>
                    <a:pt x="629661" y="266700"/>
                  </a:cubicBezTo>
                  <a:cubicBezTo>
                    <a:pt x="606141" y="285516"/>
                    <a:pt x="543936" y="295275"/>
                    <a:pt x="543936" y="295275"/>
                  </a:cubicBezTo>
                  <a:cubicBezTo>
                    <a:pt x="474086" y="292100"/>
                    <a:pt x="404085" y="291326"/>
                    <a:pt x="334386" y="285750"/>
                  </a:cubicBezTo>
                  <a:cubicBezTo>
                    <a:pt x="324378" y="284949"/>
                    <a:pt x="314791" y="280715"/>
                    <a:pt x="305811" y="276225"/>
                  </a:cubicBezTo>
                  <a:cubicBezTo>
                    <a:pt x="289252" y="267946"/>
                    <a:pt x="274061" y="257175"/>
                    <a:pt x="258186" y="247650"/>
                  </a:cubicBezTo>
                  <a:cubicBezTo>
                    <a:pt x="248661" y="234950"/>
                    <a:pt x="237487" y="223333"/>
                    <a:pt x="229611" y="209550"/>
                  </a:cubicBezTo>
                  <a:cubicBezTo>
                    <a:pt x="224630" y="200833"/>
                    <a:pt x="224041" y="190203"/>
                    <a:pt x="220086" y="180975"/>
                  </a:cubicBezTo>
                  <a:cubicBezTo>
                    <a:pt x="214493" y="167924"/>
                    <a:pt x="207386" y="155575"/>
                    <a:pt x="201036" y="142875"/>
                  </a:cubicBezTo>
                  <a:cubicBezTo>
                    <a:pt x="204211" y="117475"/>
                    <a:pt x="196818" y="88271"/>
                    <a:pt x="210561" y="66675"/>
                  </a:cubicBezTo>
                  <a:cubicBezTo>
                    <a:pt x="221996" y="48706"/>
                    <a:pt x="247505" y="44835"/>
                    <a:pt x="267711" y="38100"/>
                  </a:cubicBezTo>
                  <a:cubicBezTo>
                    <a:pt x="277623" y="34796"/>
                    <a:pt x="386399" y="19784"/>
                    <a:pt x="391536" y="19050"/>
                  </a:cubicBezTo>
                  <a:cubicBezTo>
                    <a:pt x="470911" y="22225"/>
                    <a:pt x="550398" y="23291"/>
                    <a:pt x="629661" y="28575"/>
                  </a:cubicBezTo>
                  <a:cubicBezTo>
                    <a:pt x="645815" y="29652"/>
                    <a:pt x="662806" y="30860"/>
                    <a:pt x="677286" y="38100"/>
                  </a:cubicBezTo>
                  <a:cubicBezTo>
                    <a:pt x="790781" y="94847"/>
                    <a:pt x="619261" y="45025"/>
                    <a:pt x="743961" y="76200"/>
                  </a:cubicBezTo>
                  <a:cubicBezTo>
                    <a:pt x="750311" y="88900"/>
                    <a:pt x="763011" y="100101"/>
                    <a:pt x="763011" y="114300"/>
                  </a:cubicBezTo>
                  <a:cubicBezTo>
                    <a:pt x="763011" y="190234"/>
                    <a:pt x="734604" y="171422"/>
                    <a:pt x="677286" y="180975"/>
                  </a:cubicBezTo>
                  <a:cubicBezTo>
                    <a:pt x="661317" y="183637"/>
                    <a:pt x="645536" y="187325"/>
                    <a:pt x="629661" y="190500"/>
                  </a:cubicBezTo>
                  <a:cubicBezTo>
                    <a:pt x="592721" y="188191"/>
                    <a:pt x="486624" y="201478"/>
                    <a:pt x="439161" y="161925"/>
                  </a:cubicBezTo>
                  <a:cubicBezTo>
                    <a:pt x="422117" y="147722"/>
                    <a:pt x="417087" y="124279"/>
                    <a:pt x="410586" y="104775"/>
                  </a:cubicBezTo>
                  <a:cubicBezTo>
                    <a:pt x="413761" y="92075"/>
                    <a:pt x="412502" y="77327"/>
                    <a:pt x="420111" y="66675"/>
                  </a:cubicBezTo>
                  <a:cubicBezTo>
                    <a:pt x="451924" y="22136"/>
                    <a:pt x="506359" y="33285"/>
                    <a:pt x="553461" y="28575"/>
                  </a:cubicBezTo>
                  <a:cubicBezTo>
                    <a:pt x="732099" y="35191"/>
                    <a:pt x="749257" y="305"/>
                    <a:pt x="848736" y="57150"/>
                  </a:cubicBezTo>
                  <a:cubicBezTo>
                    <a:pt x="858675" y="62830"/>
                    <a:pt x="867786" y="69850"/>
                    <a:pt x="877311" y="76200"/>
                  </a:cubicBezTo>
                  <a:cubicBezTo>
                    <a:pt x="883661" y="85725"/>
                    <a:pt x="895325" y="93374"/>
                    <a:pt x="896361" y="104775"/>
                  </a:cubicBezTo>
                  <a:cubicBezTo>
                    <a:pt x="898679" y="130268"/>
                    <a:pt x="897428" y="157672"/>
                    <a:pt x="886836" y="180975"/>
                  </a:cubicBezTo>
                  <a:cubicBezTo>
                    <a:pt x="874746" y="207574"/>
                    <a:pt x="810576" y="222270"/>
                    <a:pt x="791586" y="228600"/>
                  </a:cubicBezTo>
                  <a:cubicBezTo>
                    <a:pt x="753486" y="225425"/>
                    <a:pt x="714123" y="229308"/>
                    <a:pt x="677286" y="219075"/>
                  </a:cubicBezTo>
                  <a:cubicBezTo>
                    <a:pt x="655226" y="212947"/>
                    <a:pt x="620136" y="180975"/>
                    <a:pt x="620136" y="180975"/>
                  </a:cubicBezTo>
                  <a:cubicBezTo>
                    <a:pt x="602694" y="128650"/>
                    <a:pt x="578813" y="119868"/>
                    <a:pt x="639186" y="104775"/>
                  </a:cubicBezTo>
                  <a:cubicBezTo>
                    <a:pt x="664019" y="98567"/>
                    <a:pt x="689986" y="98425"/>
                    <a:pt x="715386" y="95250"/>
                  </a:cubicBezTo>
                  <a:cubicBezTo>
                    <a:pt x="763011" y="98425"/>
                    <a:pt x="811457" y="95414"/>
                    <a:pt x="858261" y="104775"/>
                  </a:cubicBezTo>
                  <a:cubicBezTo>
                    <a:pt x="928254" y="118774"/>
                    <a:pt x="944722" y="136283"/>
                    <a:pt x="991611" y="171450"/>
                  </a:cubicBezTo>
                  <a:cubicBezTo>
                    <a:pt x="993082" y="173902"/>
                    <a:pt x="1031832" y="230680"/>
                    <a:pt x="1029711" y="247650"/>
                  </a:cubicBezTo>
                  <a:cubicBezTo>
                    <a:pt x="1027590" y="264616"/>
                    <a:pt x="1022751" y="283185"/>
                    <a:pt x="1010661" y="295275"/>
                  </a:cubicBezTo>
                  <a:cubicBezTo>
                    <a:pt x="992305" y="313631"/>
                    <a:pt x="926586" y="320400"/>
                    <a:pt x="905886" y="323850"/>
                  </a:cubicBezTo>
                  <a:cubicBezTo>
                    <a:pt x="864611" y="320675"/>
                    <a:pt x="822951" y="320781"/>
                    <a:pt x="782061" y="314325"/>
                  </a:cubicBezTo>
                  <a:cubicBezTo>
                    <a:pt x="762226" y="311193"/>
                    <a:pt x="724911" y="295275"/>
                    <a:pt x="724911" y="295275"/>
                  </a:cubicBezTo>
                  <a:cubicBezTo>
                    <a:pt x="715279" y="280828"/>
                    <a:pt x="696336" y="257843"/>
                    <a:pt x="696336" y="238125"/>
                  </a:cubicBezTo>
                  <a:cubicBezTo>
                    <a:pt x="696336" y="228085"/>
                    <a:pt x="697507" y="215119"/>
                    <a:pt x="705861" y="209550"/>
                  </a:cubicBezTo>
                  <a:cubicBezTo>
                    <a:pt x="719331" y="200570"/>
                    <a:pt x="737611" y="203200"/>
                    <a:pt x="753486" y="200025"/>
                  </a:cubicBezTo>
                  <a:cubicBezTo>
                    <a:pt x="769253" y="201151"/>
                    <a:pt x="888955" y="192619"/>
                    <a:pt x="924936" y="228600"/>
                  </a:cubicBezTo>
                  <a:cubicBezTo>
                    <a:pt x="934976" y="238640"/>
                    <a:pt x="937636" y="254000"/>
                    <a:pt x="943986" y="266700"/>
                  </a:cubicBezTo>
                  <a:cubicBezTo>
                    <a:pt x="937636" y="279400"/>
                    <a:pt x="933189" y="293246"/>
                    <a:pt x="924936" y="304800"/>
                  </a:cubicBezTo>
                  <a:cubicBezTo>
                    <a:pt x="868508" y="383799"/>
                    <a:pt x="797749" y="328893"/>
                    <a:pt x="686811" y="323850"/>
                  </a:cubicBezTo>
                  <a:cubicBezTo>
                    <a:pt x="636032" y="247682"/>
                    <a:pt x="646936" y="280584"/>
                    <a:pt x="848736" y="304800"/>
                  </a:cubicBezTo>
                  <a:cubicBezTo>
                    <a:pt x="891085" y="309882"/>
                    <a:pt x="930819" y="336893"/>
                    <a:pt x="963036" y="361950"/>
                  </a:cubicBezTo>
                  <a:cubicBezTo>
                    <a:pt x="973669" y="370220"/>
                    <a:pt x="982086" y="381000"/>
                    <a:pt x="991611" y="390525"/>
                  </a:cubicBezTo>
                  <a:cubicBezTo>
                    <a:pt x="985261" y="403225"/>
                    <a:pt x="986754" y="428208"/>
                    <a:pt x="972561" y="428625"/>
                  </a:cubicBezTo>
                  <a:cubicBezTo>
                    <a:pt x="758044" y="434934"/>
                    <a:pt x="742870" y="425086"/>
                    <a:pt x="610611" y="381000"/>
                  </a:cubicBezTo>
                  <a:cubicBezTo>
                    <a:pt x="596464" y="370389"/>
                    <a:pt x="557440" y="347726"/>
                    <a:pt x="553461" y="323850"/>
                  </a:cubicBezTo>
                  <a:cubicBezTo>
                    <a:pt x="551810" y="313946"/>
                    <a:pt x="554269" y="300256"/>
                    <a:pt x="562986" y="295275"/>
                  </a:cubicBezTo>
                  <a:cubicBezTo>
                    <a:pt x="579754" y="285693"/>
                    <a:pt x="601086" y="288925"/>
                    <a:pt x="620136" y="285750"/>
                  </a:cubicBezTo>
                  <a:cubicBezTo>
                    <a:pt x="699511" y="288925"/>
                    <a:pt x="779024" y="289615"/>
                    <a:pt x="858261" y="295275"/>
                  </a:cubicBezTo>
                  <a:cubicBezTo>
                    <a:pt x="868276" y="295990"/>
                    <a:pt x="878482" y="299231"/>
                    <a:pt x="886836" y="304800"/>
                  </a:cubicBezTo>
                  <a:cubicBezTo>
                    <a:pt x="898044" y="312272"/>
                    <a:pt x="905886" y="323850"/>
                    <a:pt x="915411" y="333375"/>
                  </a:cubicBezTo>
                  <a:cubicBezTo>
                    <a:pt x="884855" y="425043"/>
                    <a:pt x="900749" y="407890"/>
                    <a:pt x="686811" y="352425"/>
                  </a:cubicBezTo>
                  <a:cubicBezTo>
                    <a:pt x="664648" y="346679"/>
                    <a:pt x="648711" y="295275"/>
                    <a:pt x="648711" y="295275"/>
                  </a:cubicBezTo>
                  <a:cubicBezTo>
                    <a:pt x="658236" y="282575"/>
                    <a:pt x="662546" y="263071"/>
                    <a:pt x="677286" y="257175"/>
                  </a:cubicBezTo>
                  <a:cubicBezTo>
                    <a:pt x="713149" y="242830"/>
                    <a:pt x="791586" y="238125"/>
                    <a:pt x="791586" y="238125"/>
                  </a:cubicBezTo>
                  <a:cubicBezTo>
                    <a:pt x="867786" y="244475"/>
                    <a:pt x="944128" y="249307"/>
                    <a:pt x="1020186" y="257175"/>
                  </a:cubicBezTo>
                  <a:cubicBezTo>
                    <a:pt x="1036289" y="258841"/>
                    <a:pt x="1053017" y="260125"/>
                    <a:pt x="1067811" y="266700"/>
                  </a:cubicBezTo>
                  <a:cubicBezTo>
                    <a:pt x="1082318" y="273147"/>
                    <a:pt x="1093211" y="285750"/>
                    <a:pt x="1105911" y="295275"/>
                  </a:cubicBezTo>
                  <a:cubicBezTo>
                    <a:pt x="1109086" y="307975"/>
                    <a:pt x="1122698" y="322483"/>
                    <a:pt x="1115436" y="333375"/>
                  </a:cubicBezTo>
                  <a:cubicBezTo>
                    <a:pt x="1105952" y="347601"/>
                    <a:pt x="1084890" y="353238"/>
                    <a:pt x="1067811" y="352425"/>
                  </a:cubicBezTo>
                  <a:cubicBezTo>
                    <a:pt x="1016184" y="349967"/>
                    <a:pt x="966211" y="333375"/>
                    <a:pt x="915411" y="323850"/>
                  </a:cubicBezTo>
                  <a:cubicBezTo>
                    <a:pt x="877088" y="308521"/>
                    <a:pt x="846857" y="297958"/>
                    <a:pt x="810636" y="276225"/>
                  </a:cubicBezTo>
                  <a:cubicBezTo>
                    <a:pt x="797023" y="268057"/>
                    <a:pt x="785236" y="257175"/>
                    <a:pt x="772536" y="247650"/>
                  </a:cubicBezTo>
                  <a:cubicBezTo>
                    <a:pt x="757046" y="221834"/>
                    <a:pt x="734436" y="194627"/>
                    <a:pt x="734436" y="161925"/>
                  </a:cubicBezTo>
                  <a:cubicBezTo>
                    <a:pt x="734436" y="151885"/>
                    <a:pt x="735607" y="138919"/>
                    <a:pt x="743961" y="133350"/>
                  </a:cubicBezTo>
                  <a:cubicBezTo>
                    <a:pt x="757431" y="124370"/>
                    <a:pt x="775711" y="127000"/>
                    <a:pt x="791586" y="123825"/>
                  </a:cubicBezTo>
                  <a:cubicBezTo>
                    <a:pt x="848936" y="129560"/>
                    <a:pt x="892990" y="126902"/>
                    <a:pt x="943986" y="152400"/>
                  </a:cubicBezTo>
                  <a:cubicBezTo>
                    <a:pt x="958185" y="159500"/>
                    <a:pt x="968624" y="172561"/>
                    <a:pt x="982086" y="180975"/>
                  </a:cubicBezTo>
                  <a:cubicBezTo>
                    <a:pt x="994127" y="188500"/>
                    <a:pt x="1007486" y="193675"/>
                    <a:pt x="1020186" y="200025"/>
                  </a:cubicBezTo>
                  <a:cubicBezTo>
                    <a:pt x="1027954" y="210383"/>
                    <a:pt x="1070750" y="245690"/>
                    <a:pt x="1039236" y="266700"/>
                  </a:cubicBezTo>
                  <a:cubicBezTo>
                    <a:pt x="1025766" y="275680"/>
                    <a:pt x="1007486" y="273050"/>
                    <a:pt x="991611" y="276225"/>
                  </a:cubicBezTo>
                  <a:cubicBezTo>
                    <a:pt x="898165" y="269550"/>
                    <a:pt x="874056" y="292020"/>
                    <a:pt x="820161" y="238125"/>
                  </a:cubicBezTo>
                  <a:cubicBezTo>
                    <a:pt x="812066" y="230030"/>
                    <a:pt x="805760" y="220011"/>
                    <a:pt x="801111" y="209550"/>
                  </a:cubicBezTo>
                  <a:cubicBezTo>
                    <a:pt x="792956" y="191200"/>
                    <a:pt x="782061" y="152400"/>
                    <a:pt x="782061" y="152400"/>
                  </a:cubicBezTo>
                  <a:cubicBezTo>
                    <a:pt x="805545" y="58465"/>
                    <a:pt x="781477" y="40239"/>
                    <a:pt x="858261" y="9525"/>
                  </a:cubicBezTo>
                  <a:cubicBezTo>
                    <a:pt x="873292" y="3512"/>
                    <a:pt x="890011" y="3175"/>
                    <a:pt x="905886" y="0"/>
                  </a:cubicBezTo>
                  <a:cubicBezTo>
                    <a:pt x="924936" y="3175"/>
                    <a:pt x="945388" y="1681"/>
                    <a:pt x="963036" y="9525"/>
                  </a:cubicBezTo>
                  <a:cubicBezTo>
                    <a:pt x="975345" y="14996"/>
                    <a:pt x="983781" y="27139"/>
                    <a:pt x="991611" y="38100"/>
                  </a:cubicBezTo>
                  <a:cubicBezTo>
                    <a:pt x="1010768" y="64920"/>
                    <a:pt x="1012516" y="83619"/>
                    <a:pt x="1020186" y="114300"/>
                  </a:cubicBezTo>
                  <a:cubicBezTo>
                    <a:pt x="1017011" y="127000"/>
                    <a:pt x="1021313" y="144791"/>
                    <a:pt x="1010661" y="152400"/>
                  </a:cubicBezTo>
                  <a:cubicBezTo>
                    <a:pt x="994946" y="163625"/>
                    <a:pt x="972824" y="161925"/>
                    <a:pt x="953511" y="161925"/>
                  </a:cubicBezTo>
                  <a:cubicBezTo>
                    <a:pt x="908948" y="161925"/>
                    <a:pt x="864611" y="155575"/>
                    <a:pt x="820161" y="152400"/>
                  </a:cubicBezTo>
                  <a:cubicBezTo>
                    <a:pt x="807461" y="146050"/>
                    <a:pt x="793615" y="141603"/>
                    <a:pt x="782061" y="133350"/>
                  </a:cubicBezTo>
                  <a:cubicBezTo>
                    <a:pt x="771100" y="125520"/>
                    <a:pt x="763834" y="113399"/>
                    <a:pt x="753486" y="104775"/>
                  </a:cubicBezTo>
                  <a:cubicBezTo>
                    <a:pt x="744692" y="97446"/>
                    <a:pt x="734436" y="92075"/>
                    <a:pt x="724911" y="85725"/>
                  </a:cubicBezTo>
                  <a:cubicBezTo>
                    <a:pt x="728086" y="73025"/>
                    <a:pt x="724379" y="56006"/>
                    <a:pt x="734436" y="47625"/>
                  </a:cubicBezTo>
                  <a:cubicBezTo>
                    <a:pt x="746873" y="37261"/>
                    <a:pt x="765872" y="38100"/>
                    <a:pt x="782061" y="38100"/>
                  </a:cubicBezTo>
                  <a:cubicBezTo>
                    <a:pt x="805415" y="38100"/>
                    <a:pt x="852135" y="50856"/>
                    <a:pt x="877311" y="57150"/>
                  </a:cubicBezTo>
                  <a:cubicBezTo>
                    <a:pt x="893186" y="66675"/>
                    <a:pt x="909237" y="75913"/>
                    <a:pt x="924936" y="85725"/>
                  </a:cubicBezTo>
                  <a:cubicBezTo>
                    <a:pt x="934644" y="91792"/>
                    <a:pt x="947444" y="95067"/>
                    <a:pt x="953511" y="104775"/>
                  </a:cubicBezTo>
                  <a:cubicBezTo>
                    <a:pt x="964154" y="121803"/>
                    <a:pt x="972561" y="161925"/>
                    <a:pt x="972561" y="161925"/>
                  </a:cubicBezTo>
                  <a:cubicBezTo>
                    <a:pt x="969386" y="171450"/>
                    <a:pt x="971753" y="185519"/>
                    <a:pt x="963036" y="190500"/>
                  </a:cubicBezTo>
                  <a:cubicBezTo>
                    <a:pt x="946268" y="200082"/>
                    <a:pt x="925103" y="198103"/>
                    <a:pt x="905886" y="200025"/>
                  </a:cubicBezTo>
                  <a:cubicBezTo>
                    <a:pt x="861544" y="204459"/>
                    <a:pt x="816986" y="206375"/>
                    <a:pt x="772536" y="209550"/>
                  </a:cubicBezTo>
                  <a:cubicBezTo>
                    <a:pt x="778732" y="234333"/>
                    <a:pt x="808827" y="311673"/>
                    <a:pt x="782061" y="342900"/>
                  </a:cubicBezTo>
                  <a:cubicBezTo>
                    <a:pt x="771525" y="355192"/>
                    <a:pt x="750311" y="349250"/>
                    <a:pt x="734436" y="352425"/>
                  </a:cubicBezTo>
                  <a:lnTo>
                    <a:pt x="620136" y="333375"/>
                  </a:lnTo>
                  <a:cubicBezTo>
                    <a:pt x="597960" y="329874"/>
                    <a:pt x="574760" y="330950"/>
                    <a:pt x="553461" y="323850"/>
                  </a:cubicBezTo>
                  <a:cubicBezTo>
                    <a:pt x="526520" y="314870"/>
                    <a:pt x="504202" y="294730"/>
                    <a:pt x="477261" y="285750"/>
                  </a:cubicBezTo>
                  <a:lnTo>
                    <a:pt x="448686" y="276225"/>
                  </a:lnTo>
                  <a:cubicBezTo>
                    <a:pt x="458211" y="288925"/>
                    <a:pt x="466930" y="302272"/>
                    <a:pt x="477261" y="314325"/>
                  </a:cubicBezTo>
                  <a:cubicBezTo>
                    <a:pt x="486027" y="324552"/>
                    <a:pt x="502135" y="329948"/>
                    <a:pt x="505836" y="342900"/>
                  </a:cubicBezTo>
                  <a:cubicBezTo>
                    <a:pt x="509432" y="355487"/>
                    <a:pt x="499486" y="368300"/>
                    <a:pt x="496311" y="381000"/>
                  </a:cubicBezTo>
                  <a:cubicBezTo>
                    <a:pt x="480436" y="377825"/>
                    <a:pt x="463845" y="377159"/>
                    <a:pt x="448686" y="371475"/>
                  </a:cubicBezTo>
                  <a:cubicBezTo>
                    <a:pt x="437967" y="367455"/>
                    <a:pt x="428905" y="359754"/>
                    <a:pt x="420111" y="352425"/>
                  </a:cubicBezTo>
                  <a:cubicBezTo>
                    <a:pt x="392609" y="329506"/>
                    <a:pt x="391217" y="323372"/>
                    <a:pt x="372486" y="295275"/>
                  </a:cubicBezTo>
                  <a:cubicBezTo>
                    <a:pt x="388361" y="292100"/>
                    <a:pt x="403988" y="284284"/>
                    <a:pt x="420111" y="285750"/>
                  </a:cubicBezTo>
                  <a:cubicBezTo>
                    <a:pt x="487579" y="291883"/>
                    <a:pt x="466431" y="297519"/>
                    <a:pt x="496311" y="333375"/>
                  </a:cubicBezTo>
                  <a:cubicBezTo>
                    <a:pt x="504935" y="343723"/>
                    <a:pt x="515361" y="352425"/>
                    <a:pt x="524886" y="361950"/>
                  </a:cubicBezTo>
                  <a:cubicBezTo>
                    <a:pt x="528061" y="371475"/>
                    <a:pt x="541511" y="383425"/>
                    <a:pt x="534411" y="390525"/>
                  </a:cubicBezTo>
                  <a:cubicBezTo>
                    <a:pt x="513244" y="411692"/>
                    <a:pt x="460328" y="394758"/>
                    <a:pt x="439161" y="390525"/>
                  </a:cubicBezTo>
                  <a:cubicBezTo>
                    <a:pt x="432527" y="380574"/>
                    <a:pt x="407957" y="349149"/>
                    <a:pt x="410586" y="333375"/>
                  </a:cubicBezTo>
                  <a:cubicBezTo>
                    <a:pt x="412468" y="322083"/>
                    <a:pt x="420697" y="311951"/>
                    <a:pt x="429636" y="304800"/>
                  </a:cubicBezTo>
                  <a:cubicBezTo>
                    <a:pt x="437476" y="298528"/>
                    <a:pt x="448686" y="298450"/>
                    <a:pt x="458211" y="295275"/>
                  </a:cubicBezTo>
                  <a:cubicBezTo>
                    <a:pt x="480436" y="298450"/>
                    <a:pt x="502871" y="300397"/>
                    <a:pt x="524886" y="304800"/>
                  </a:cubicBezTo>
                  <a:cubicBezTo>
                    <a:pt x="545963" y="309015"/>
                    <a:pt x="574135" y="323694"/>
                    <a:pt x="591561" y="333375"/>
                  </a:cubicBezTo>
                  <a:cubicBezTo>
                    <a:pt x="628371" y="353825"/>
                    <a:pt x="651528" y="365706"/>
                    <a:pt x="677286" y="400050"/>
                  </a:cubicBezTo>
                  <a:cubicBezTo>
                    <a:pt x="685805" y="411409"/>
                    <a:pt x="689986" y="425450"/>
                    <a:pt x="696336" y="438150"/>
                  </a:cubicBezTo>
                  <a:cubicBezTo>
                    <a:pt x="693161" y="450850"/>
                    <a:pt x="696068" y="466993"/>
                    <a:pt x="686811" y="476250"/>
                  </a:cubicBezTo>
                  <a:cubicBezTo>
                    <a:pt x="666227" y="496834"/>
                    <a:pt x="594277" y="477999"/>
                    <a:pt x="582036" y="476250"/>
                  </a:cubicBezTo>
                  <a:cubicBezTo>
                    <a:pt x="553374" y="464785"/>
                    <a:pt x="523007" y="454168"/>
                    <a:pt x="496311" y="438150"/>
                  </a:cubicBezTo>
                  <a:cubicBezTo>
                    <a:pt x="381370" y="369186"/>
                    <a:pt x="488152" y="424546"/>
                    <a:pt x="401061" y="381000"/>
                  </a:cubicBezTo>
                  <a:cubicBezTo>
                    <a:pt x="397886" y="371475"/>
                    <a:pt x="385512" y="360457"/>
                    <a:pt x="391536" y="352425"/>
                  </a:cubicBezTo>
                  <a:cubicBezTo>
                    <a:pt x="399391" y="341952"/>
                    <a:pt x="416545" y="342900"/>
                    <a:pt x="429636" y="342900"/>
                  </a:cubicBezTo>
                  <a:cubicBezTo>
                    <a:pt x="467868" y="342900"/>
                    <a:pt x="543936" y="352425"/>
                    <a:pt x="543936" y="352425"/>
                  </a:cubicBezTo>
                </a:path>
              </a:pathLst>
            </a:custGeom>
            <a:ln w="38100">
              <a:solidFill>
                <a:srgbClr val="FF6D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フリーフォーム 117"/>
            <p:cNvSpPr/>
            <p:nvPr/>
          </p:nvSpPr>
          <p:spPr>
            <a:xfrm>
              <a:off x="2483768" y="3212976"/>
              <a:ext cx="154459" cy="72578"/>
            </a:xfrm>
            <a:custGeom>
              <a:avLst/>
              <a:gdLst>
                <a:gd name="connsiteX0" fmla="*/ 39961 w 158553"/>
                <a:gd name="connsiteY0" fmla="*/ 85725 h 113322"/>
                <a:gd name="connsiteX1" fmla="*/ 39961 w 158553"/>
                <a:gd name="connsiteY1" fmla="*/ 85725 h 113322"/>
                <a:gd name="connsiteX2" fmla="*/ 16148 w 158553"/>
                <a:gd name="connsiteY2" fmla="*/ 19050 h 113322"/>
                <a:gd name="connsiteX3" fmla="*/ 30436 w 158553"/>
                <a:gd name="connsiteY3" fmla="*/ 9525 h 113322"/>
                <a:gd name="connsiteX4" fmla="*/ 59011 w 158553"/>
                <a:gd name="connsiteY4" fmla="*/ 0 h 113322"/>
                <a:gd name="connsiteX5" fmla="*/ 87586 w 158553"/>
                <a:gd name="connsiteY5" fmla="*/ 4762 h 113322"/>
                <a:gd name="connsiteX6" fmla="*/ 116161 w 158553"/>
                <a:gd name="connsiteY6" fmla="*/ 14287 h 113322"/>
                <a:gd name="connsiteX7" fmla="*/ 154261 w 158553"/>
                <a:gd name="connsiteY7" fmla="*/ 47625 h 113322"/>
                <a:gd name="connsiteX8" fmla="*/ 101873 w 158553"/>
                <a:gd name="connsiteY8" fmla="*/ 66675 h 113322"/>
                <a:gd name="connsiteX9" fmla="*/ 87586 w 158553"/>
                <a:gd name="connsiteY9" fmla="*/ 80962 h 113322"/>
                <a:gd name="connsiteX10" fmla="*/ 39961 w 158553"/>
                <a:gd name="connsiteY10" fmla="*/ 85725 h 113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553" h="113322">
                  <a:moveTo>
                    <a:pt x="39961" y="85725"/>
                  </a:moveTo>
                  <a:lnTo>
                    <a:pt x="39961" y="85725"/>
                  </a:lnTo>
                  <a:cubicBezTo>
                    <a:pt x="28257" y="69340"/>
                    <a:pt x="0" y="43272"/>
                    <a:pt x="16148" y="19050"/>
                  </a:cubicBezTo>
                  <a:cubicBezTo>
                    <a:pt x="19323" y="14287"/>
                    <a:pt x="25205" y="11850"/>
                    <a:pt x="30436" y="9525"/>
                  </a:cubicBezTo>
                  <a:cubicBezTo>
                    <a:pt x="39611" y="5447"/>
                    <a:pt x="59011" y="0"/>
                    <a:pt x="59011" y="0"/>
                  </a:cubicBezTo>
                  <a:cubicBezTo>
                    <a:pt x="68536" y="1587"/>
                    <a:pt x="78218" y="2420"/>
                    <a:pt x="87586" y="4762"/>
                  </a:cubicBezTo>
                  <a:cubicBezTo>
                    <a:pt x="97326" y="7197"/>
                    <a:pt x="116161" y="14287"/>
                    <a:pt x="116161" y="14287"/>
                  </a:cubicBezTo>
                  <a:cubicBezTo>
                    <a:pt x="149499" y="36512"/>
                    <a:pt x="138386" y="23812"/>
                    <a:pt x="154261" y="47625"/>
                  </a:cubicBezTo>
                  <a:cubicBezTo>
                    <a:pt x="143175" y="80879"/>
                    <a:pt x="158553" y="49235"/>
                    <a:pt x="101873" y="66675"/>
                  </a:cubicBezTo>
                  <a:cubicBezTo>
                    <a:pt x="95436" y="68656"/>
                    <a:pt x="92348" y="76200"/>
                    <a:pt x="87586" y="80962"/>
                  </a:cubicBezTo>
                  <a:cubicBezTo>
                    <a:pt x="76798" y="113322"/>
                    <a:pt x="47898" y="84931"/>
                    <a:pt x="39961" y="85725"/>
                  </a:cubicBez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フリーフォーム 118"/>
            <p:cNvSpPr/>
            <p:nvPr/>
          </p:nvSpPr>
          <p:spPr>
            <a:xfrm>
              <a:off x="2771800" y="3212976"/>
              <a:ext cx="154459" cy="72578"/>
            </a:xfrm>
            <a:custGeom>
              <a:avLst/>
              <a:gdLst>
                <a:gd name="connsiteX0" fmla="*/ 39961 w 158553"/>
                <a:gd name="connsiteY0" fmla="*/ 85725 h 113322"/>
                <a:gd name="connsiteX1" fmla="*/ 39961 w 158553"/>
                <a:gd name="connsiteY1" fmla="*/ 85725 h 113322"/>
                <a:gd name="connsiteX2" fmla="*/ 16148 w 158553"/>
                <a:gd name="connsiteY2" fmla="*/ 19050 h 113322"/>
                <a:gd name="connsiteX3" fmla="*/ 30436 w 158553"/>
                <a:gd name="connsiteY3" fmla="*/ 9525 h 113322"/>
                <a:gd name="connsiteX4" fmla="*/ 59011 w 158553"/>
                <a:gd name="connsiteY4" fmla="*/ 0 h 113322"/>
                <a:gd name="connsiteX5" fmla="*/ 87586 w 158553"/>
                <a:gd name="connsiteY5" fmla="*/ 4762 h 113322"/>
                <a:gd name="connsiteX6" fmla="*/ 116161 w 158553"/>
                <a:gd name="connsiteY6" fmla="*/ 14287 h 113322"/>
                <a:gd name="connsiteX7" fmla="*/ 154261 w 158553"/>
                <a:gd name="connsiteY7" fmla="*/ 47625 h 113322"/>
                <a:gd name="connsiteX8" fmla="*/ 101873 w 158553"/>
                <a:gd name="connsiteY8" fmla="*/ 66675 h 113322"/>
                <a:gd name="connsiteX9" fmla="*/ 87586 w 158553"/>
                <a:gd name="connsiteY9" fmla="*/ 80962 h 113322"/>
                <a:gd name="connsiteX10" fmla="*/ 39961 w 158553"/>
                <a:gd name="connsiteY10" fmla="*/ 85725 h 113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553" h="113322">
                  <a:moveTo>
                    <a:pt x="39961" y="85725"/>
                  </a:moveTo>
                  <a:lnTo>
                    <a:pt x="39961" y="85725"/>
                  </a:lnTo>
                  <a:cubicBezTo>
                    <a:pt x="28257" y="69340"/>
                    <a:pt x="0" y="43272"/>
                    <a:pt x="16148" y="19050"/>
                  </a:cubicBezTo>
                  <a:cubicBezTo>
                    <a:pt x="19323" y="14287"/>
                    <a:pt x="25205" y="11850"/>
                    <a:pt x="30436" y="9525"/>
                  </a:cubicBezTo>
                  <a:cubicBezTo>
                    <a:pt x="39611" y="5447"/>
                    <a:pt x="59011" y="0"/>
                    <a:pt x="59011" y="0"/>
                  </a:cubicBezTo>
                  <a:cubicBezTo>
                    <a:pt x="68536" y="1587"/>
                    <a:pt x="78218" y="2420"/>
                    <a:pt x="87586" y="4762"/>
                  </a:cubicBezTo>
                  <a:cubicBezTo>
                    <a:pt x="97326" y="7197"/>
                    <a:pt x="116161" y="14287"/>
                    <a:pt x="116161" y="14287"/>
                  </a:cubicBezTo>
                  <a:cubicBezTo>
                    <a:pt x="149499" y="36512"/>
                    <a:pt x="138386" y="23812"/>
                    <a:pt x="154261" y="47625"/>
                  </a:cubicBezTo>
                  <a:cubicBezTo>
                    <a:pt x="143175" y="80879"/>
                    <a:pt x="158553" y="49235"/>
                    <a:pt x="101873" y="66675"/>
                  </a:cubicBezTo>
                  <a:cubicBezTo>
                    <a:pt x="95436" y="68656"/>
                    <a:pt x="92348" y="76200"/>
                    <a:pt x="87586" y="80962"/>
                  </a:cubicBezTo>
                  <a:cubicBezTo>
                    <a:pt x="76798" y="113322"/>
                    <a:pt x="47898" y="84931"/>
                    <a:pt x="39961" y="85725"/>
                  </a:cubicBez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フリーフォーム 119"/>
            <p:cNvSpPr/>
            <p:nvPr/>
          </p:nvSpPr>
          <p:spPr>
            <a:xfrm>
              <a:off x="3131840" y="2996952"/>
              <a:ext cx="154459" cy="72578"/>
            </a:xfrm>
            <a:custGeom>
              <a:avLst/>
              <a:gdLst>
                <a:gd name="connsiteX0" fmla="*/ 39961 w 158553"/>
                <a:gd name="connsiteY0" fmla="*/ 85725 h 113322"/>
                <a:gd name="connsiteX1" fmla="*/ 39961 w 158553"/>
                <a:gd name="connsiteY1" fmla="*/ 85725 h 113322"/>
                <a:gd name="connsiteX2" fmla="*/ 16148 w 158553"/>
                <a:gd name="connsiteY2" fmla="*/ 19050 h 113322"/>
                <a:gd name="connsiteX3" fmla="*/ 30436 w 158553"/>
                <a:gd name="connsiteY3" fmla="*/ 9525 h 113322"/>
                <a:gd name="connsiteX4" fmla="*/ 59011 w 158553"/>
                <a:gd name="connsiteY4" fmla="*/ 0 h 113322"/>
                <a:gd name="connsiteX5" fmla="*/ 87586 w 158553"/>
                <a:gd name="connsiteY5" fmla="*/ 4762 h 113322"/>
                <a:gd name="connsiteX6" fmla="*/ 116161 w 158553"/>
                <a:gd name="connsiteY6" fmla="*/ 14287 h 113322"/>
                <a:gd name="connsiteX7" fmla="*/ 154261 w 158553"/>
                <a:gd name="connsiteY7" fmla="*/ 47625 h 113322"/>
                <a:gd name="connsiteX8" fmla="*/ 101873 w 158553"/>
                <a:gd name="connsiteY8" fmla="*/ 66675 h 113322"/>
                <a:gd name="connsiteX9" fmla="*/ 87586 w 158553"/>
                <a:gd name="connsiteY9" fmla="*/ 80962 h 113322"/>
                <a:gd name="connsiteX10" fmla="*/ 39961 w 158553"/>
                <a:gd name="connsiteY10" fmla="*/ 85725 h 113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553" h="113322">
                  <a:moveTo>
                    <a:pt x="39961" y="85725"/>
                  </a:moveTo>
                  <a:lnTo>
                    <a:pt x="39961" y="85725"/>
                  </a:lnTo>
                  <a:cubicBezTo>
                    <a:pt x="28257" y="69340"/>
                    <a:pt x="0" y="43272"/>
                    <a:pt x="16148" y="19050"/>
                  </a:cubicBezTo>
                  <a:cubicBezTo>
                    <a:pt x="19323" y="14287"/>
                    <a:pt x="25205" y="11850"/>
                    <a:pt x="30436" y="9525"/>
                  </a:cubicBezTo>
                  <a:cubicBezTo>
                    <a:pt x="39611" y="5447"/>
                    <a:pt x="59011" y="0"/>
                    <a:pt x="59011" y="0"/>
                  </a:cubicBezTo>
                  <a:cubicBezTo>
                    <a:pt x="68536" y="1587"/>
                    <a:pt x="78218" y="2420"/>
                    <a:pt x="87586" y="4762"/>
                  </a:cubicBezTo>
                  <a:cubicBezTo>
                    <a:pt x="97326" y="7197"/>
                    <a:pt x="116161" y="14287"/>
                    <a:pt x="116161" y="14287"/>
                  </a:cubicBezTo>
                  <a:cubicBezTo>
                    <a:pt x="149499" y="36512"/>
                    <a:pt x="138386" y="23812"/>
                    <a:pt x="154261" y="47625"/>
                  </a:cubicBezTo>
                  <a:cubicBezTo>
                    <a:pt x="143175" y="80879"/>
                    <a:pt x="158553" y="49235"/>
                    <a:pt x="101873" y="66675"/>
                  </a:cubicBezTo>
                  <a:cubicBezTo>
                    <a:pt x="95436" y="68656"/>
                    <a:pt x="92348" y="76200"/>
                    <a:pt x="87586" y="80962"/>
                  </a:cubicBezTo>
                  <a:cubicBezTo>
                    <a:pt x="76798" y="113322"/>
                    <a:pt x="47898" y="84931"/>
                    <a:pt x="39961" y="85725"/>
                  </a:cubicBez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フリーフォーム 120"/>
            <p:cNvSpPr/>
            <p:nvPr/>
          </p:nvSpPr>
          <p:spPr>
            <a:xfrm>
              <a:off x="3203848" y="3212976"/>
              <a:ext cx="154459" cy="72578"/>
            </a:xfrm>
            <a:custGeom>
              <a:avLst/>
              <a:gdLst>
                <a:gd name="connsiteX0" fmla="*/ 39961 w 158553"/>
                <a:gd name="connsiteY0" fmla="*/ 85725 h 113322"/>
                <a:gd name="connsiteX1" fmla="*/ 39961 w 158553"/>
                <a:gd name="connsiteY1" fmla="*/ 85725 h 113322"/>
                <a:gd name="connsiteX2" fmla="*/ 16148 w 158553"/>
                <a:gd name="connsiteY2" fmla="*/ 19050 h 113322"/>
                <a:gd name="connsiteX3" fmla="*/ 30436 w 158553"/>
                <a:gd name="connsiteY3" fmla="*/ 9525 h 113322"/>
                <a:gd name="connsiteX4" fmla="*/ 59011 w 158553"/>
                <a:gd name="connsiteY4" fmla="*/ 0 h 113322"/>
                <a:gd name="connsiteX5" fmla="*/ 87586 w 158553"/>
                <a:gd name="connsiteY5" fmla="*/ 4762 h 113322"/>
                <a:gd name="connsiteX6" fmla="*/ 116161 w 158553"/>
                <a:gd name="connsiteY6" fmla="*/ 14287 h 113322"/>
                <a:gd name="connsiteX7" fmla="*/ 154261 w 158553"/>
                <a:gd name="connsiteY7" fmla="*/ 47625 h 113322"/>
                <a:gd name="connsiteX8" fmla="*/ 101873 w 158553"/>
                <a:gd name="connsiteY8" fmla="*/ 66675 h 113322"/>
                <a:gd name="connsiteX9" fmla="*/ 87586 w 158553"/>
                <a:gd name="connsiteY9" fmla="*/ 80962 h 113322"/>
                <a:gd name="connsiteX10" fmla="*/ 39961 w 158553"/>
                <a:gd name="connsiteY10" fmla="*/ 85725 h 113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553" h="113322">
                  <a:moveTo>
                    <a:pt x="39961" y="85725"/>
                  </a:moveTo>
                  <a:lnTo>
                    <a:pt x="39961" y="85725"/>
                  </a:lnTo>
                  <a:cubicBezTo>
                    <a:pt x="28257" y="69340"/>
                    <a:pt x="0" y="43272"/>
                    <a:pt x="16148" y="19050"/>
                  </a:cubicBezTo>
                  <a:cubicBezTo>
                    <a:pt x="19323" y="14287"/>
                    <a:pt x="25205" y="11850"/>
                    <a:pt x="30436" y="9525"/>
                  </a:cubicBezTo>
                  <a:cubicBezTo>
                    <a:pt x="39611" y="5447"/>
                    <a:pt x="59011" y="0"/>
                    <a:pt x="59011" y="0"/>
                  </a:cubicBezTo>
                  <a:cubicBezTo>
                    <a:pt x="68536" y="1587"/>
                    <a:pt x="78218" y="2420"/>
                    <a:pt x="87586" y="4762"/>
                  </a:cubicBezTo>
                  <a:cubicBezTo>
                    <a:pt x="97326" y="7197"/>
                    <a:pt x="116161" y="14287"/>
                    <a:pt x="116161" y="14287"/>
                  </a:cubicBezTo>
                  <a:cubicBezTo>
                    <a:pt x="149499" y="36512"/>
                    <a:pt x="138386" y="23812"/>
                    <a:pt x="154261" y="47625"/>
                  </a:cubicBezTo>
                  <a:cubicBezTo>
                    <a:pt x="143175" y="80879"/>
                    <a:pt x="158553" y="49235"/>
                    <a:pt x="101873" y="66675"/>
                  </a:cubicBezTo>
                  <a:cubicBezTo>
                    <a:pt x="95436" y="68656"/>
                    <a:pt x="92348" y="76200"/>
                    <a:pt x="87586" y="80962"/>
                  </a:cubicBezTo>
                  <a:cubicBezTo>
                    <a:pt x="76798" y="113322"/>
                    <a:pt x="47898" y="84931"/>
                    <a:pt x="39961" y="85725"/>
                  </a:cubicBez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フリーフォーム 121"/>
            <p:cNvSpPr>
              <a:spLocks noChangeAspect="1"/>
            </p:cNvSpPr>
            <p:nvPr/>
          </p:nvSpPr>
          <p:spPr>
            <a:xfrm>
              <a:off x="2987824" y="3068960"/>
              <a:ext cx="223439" cy="98242"/>
            </a:xfrm>
            <a:custGeom>
              <a:avLst/>
              <a:gdLst>
                <a:gd name="connsiteX0" fmla="*/ 26729 w 223439"/>
                <a:gd name="connsiteY0" fmla="*/ 12792 h 98242"/>
                <a:gd name="connsiteX1" fmla="*/ 26729 w 223439"/>
                <a:gd name="connsiteY1" fmla="*/ 12792 h 98242"/>
                <a:gd name="connsiteX2" fmla="*/ 74354 w 223439"/>
                <a:gd name="connsiteY2" fmla="*/ 8030 h 98242"/>
                <a:gd name="connsiteX3" fmla="*/ 88641 w 223439"/>
                <a:gd name="connsiteY3" fmla="*/ 12792 h 98242"/>
                <a:gd name="connsiteX4" fmla="*/ 150554 w 223439"/>
                <a:gd name="connsiteY4" fmla="*/ 17555 h 98242"/>
                <a:gd name="connsiteX5" fmla="*/ 169604 w 223439"/>
                <a:gd name="connsiteY5" fmla="*/ 22317 h 98242"/>
                <a:gd name="connsiteX6" fmla="*/ 198179 w 223439"/>
                <a:gd name="connsiteY6" fmla="*/ 31842 h 98242"/>
                <a:gd name="connsiteX7" fmla="*/ 221991 w 223439"/>
                <a:gd name="connsiteY7" fmla="*/ 74705 h 98242"/>
                <a:gd name="connsiteX8" fmla="*/ 217229 w 223439"/>
                <a:gd name="connsiteY8" fmla="*/ 93755 h 98242"/>
                <a:gd name="connsiteX9" fmla="*/ 164841 w 223439"/>
                <a:gd name="connsiteY9" fmla="*/ 84230 h 98242"/>
                <a:gd name="connsiteX10" fmla="*/ 150554 w 223439"/>
                <a:gd name="connsiteY10" fmla="*/ 74705 h 98242"/>
                <a:gd name="connsiteX11" fmla="*/ 136266 w 223439"/>
                <a:gd name="connsiteY11" fmla="*/ 60417 h 98242"/>
                <a:gd name="connsiteX12" fmla="*/ 121979 w 223439"/>
                <a:gd name="connsiteY12" fmla="*/ 55655 h 98242"/>
                <a:gd name="connsiteX13" fmla="*/ 107691 w 223439"/>
                <a:gd name="connsiteY13" fmla="*/ 46130 h 98242"/>
                <a:gd name="connsiteX14" fmla="*/ 31491 w 223439"/>
                <a:gd name="connsiteY14" fmla="*/ 36605 h 98242"/>
                <a:gd name="connsiteX15" fmla="*/ 17204 w 223439"/>
                <a:gd name="connsiteY15" fmla="*/ 31842 h 98242"/>
                <a:gd name="connsiteX16" fmla="*/ 12441 w 223439"/>
                <a:gd name="connsiteY16" fmla="*/ 3267 h 98242"/>
                <a:gd name="connsiteX17" fmla="*/ 26729 w 223439"/>
                <a:gd name="connsiteY17" fmla="*/ 12792 h 98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23439" h="98242">
                  <a:moveTo>
                    <a:pt x="26729" y="12792"/>
                  </a:moveTo>
                  <a:lnTo>
                    <a:pt x="26729" y="12792"/>
                  </a:lnTo>
                  <a:cubicBezTo>
                    <a:pt x="42604" y="11205"/>
                    <a:pt x="58400" y="8030"/>
                    <a:pt x="74354" y="8030"/>
                  </a:cubicBezTo>
                  <a:cubicBezTo>
                    <a:pt x="79374" y="8030"/>
                    <a:pt x="83660" y="12169"/>
                    <a:pt x="88641" y="12792"/>
                  </a:cubicBezTo>
                  <a:cubicBezTo>
                    <a:pt x="109180" y="15359"/>
                    <a:pt x="129916" y="15967"/>
                    <a:pt x="150554" y="17555"/>
                  </a:cubicBezTo>
                  <a:cubicBezTo>
                    <a:pt x="156904" y="19142"/>
                    <a:pt x="163335" y="20436"/>
                    <a:pt x="169604" y="22317"/>
                  </a:cubicBezTo>
                  <a:cubicBezTo>
                    <a:pt x="179221" y="25202"/>
                    <a:pt x="198179" y="31842"/>
                    <a:pt x="198179" y="31842"/>
                  </a:cubicBezTo>
                  <a:cubicBezTo>
                    <a:pt x="220014" y="64594"/>
                    <a:pt x="213609" y="49557"/>
                    <a:pt x="221991" y="74705"/>
                  </a:cubicBezTo>
                  <a:cubicBezTo>
                    <a:pt x="220404" y="81055"/>
                    <a:pt x="223439" y="91685"/>
                    <a:pt x="217229" y="93755"/>
                  </a:cubicBezTo>
                  <a:cubicBezTo>
                    <a:pt x="203769" y="98242"/>
                    <a:pt x="179653" y="89167"/>
                    <a:pt x="164841" y="84230"/>
                  </a:cubicBezTo>
                  <a:cubicBezTo>
                    <a:pt x="160079" y="81055"/>
                    <a:pt x="154951" y="78369"/>
                    <a:pt x="150554" y="74705"/>
                  </a:cubicBezTo>
                  <a:cubicBezTo>
                    <a:pt x="145380" y="70393"/>
                    <a:pt x="141870" y="64153"/>
                    <a:pt x="136266" y="60417"/>
                  </a:cubicBezTo>
                  <a:cubicBezTo>
                    <a:pt x="132089" y="57632"/>
                    <a:pt x="126741" y="57242"/>
                    <a:pt x="121979" y="55655"/>
                  </a:cubicBezTo>
                  <a:cubicBezTo>
                    <a:pt x="117216" y="52480"/>
                    <a:pt x="113174" y="47775"/>
                    <a:pt x="107691" y="46130"/>
                  </a:cubicBezTo>
                  <a:cubicBezTo>
                    <a:pt x="99690" y="43730"/>
                    <a:pt x="34839" y="36977"/>
                    <a:pt x="31491" y="36605"/>
                  </a:cubicBezTo>
                  <a:cubicBezTo>
                    <a:pt x="26729" y="35017"/>
                    <a:pt x="21124" y="34978"/>
                    <a:pt x="17204" y="31842"/>
                  </a:cubicBezTo>
                  <a:cubicBezTo>
                    <a:pt x="11586" y="27348"/>
                    <a:pt x="0" y="10732"/>
                    <a:pt x="12441" y="3267"/>
                  </a:cubicBezTo>
                  <a:cubicBezTo>
                    <a:pt x="17886" y="0"/>
                    <a:pt x="24348" y="11205"/>
                    <a:pt x="26729" y="1279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フリーフォーム 122"/>
            <p:cNvSpPr/>
            <p:nvPr/>
          </p:nvSpPr>
          <p:spPr>
            <a:xfrm rot="18286608">
              <a:off x="2332102" y="3139620"/>
              <a:ext cx="223439" cy="98242"/>
            </a:xfrm>
            <a:custGeom>
              <a:avLst/>
              <a:gdLst>
                <a:gd name="connsiteX0" fmla="*/ 26729 w 223439"/>
                <a:gd name="connsiteY0" fmla="*/ 12792 h 98242"/>
                <a:gd name="connsiteX1" fmla="*/ 26729 w 223439"/>
                <a:gd name="connsiteY1" fmla="*/ 12792 h 98242"/>
                <a:gd name="connsiteX2" fmla="*/ 74354 w 223439"/>
                <a:gd name="connsiteY2" fmla="*/ 8030 h 98242"/>
                <a:gd name="connsiteX3" fmla="*/ 88641 w 223439"/>
                <a:gd name="connsiteY3" fmla="*/ 12792 h 98242"/>
                <a:gd name="connsiteX4" fmla="*/ 150554 w 223439"/>
                <a:gd name="connsiteY4" fmla="*/ 17555 h 98242"/>
                <a:gd name="connsiteX5" fmla="*/ 169604 w 223439"/>
                <a:gd name="connsiteY5" fmla="*/ 22317 h 98242"/>
                <a:gd name="connsiteX6" fmla="*/ 198179 w 223439"/>
                <a:gd name="connsiteY6" fmla="*/ 31842 h 98242"/>
                <a:gd name="connsiteX7" fmla="*/ 221991 w 223439"/>
                <a:gd name="connsiteY7" fmla="*/ 74705 h 98242"/>
                <a:gd name="connsiteX8" fmla="*/ 217229 w 223439"/>
                <a:gd name="connsiteY8" fmla="*/ 93755 h 98242"/>
                <a:gd name="connsiteX9" fmla="*/ 164841 w 223439"/>
                <a:gd name="connsiteY9" fmla="*/ 84230 h 98242"/>
                <a:gd name="connsiteX10" fmla="*/ 150554 w 223439"/>
                <a:gd name="connsiteY10" fmla="*/ 74705 h 98242"/>
                <a:gd name="connsiteX11" fmla="*/ 136266 w 223439"/>
                <a:gd name="connsiteY11" fmla="*/ 60417 h 98242"/>
                <a:gd name="connsiteX12" fmla="*/ 121979 w 223439"/>
                <a:gd name="connsiteY12" fmla="*/ 55655 h 98242"/>
                <a:gd name="connsiteX13" fmla="*/ 107691 w 223439"/>
                <a:gd name="connsiteY13" fmla="*/ 46130 h 98242"/>
                <a:gd name="connsiteX14" fmla="*/ 31491 w 223439"/>
                <a:gd name="connsiteY14" fmla="*/ 36605 h 98242"/>
                <a:gd name="connsiteX15" fmla="*/ 17204 w 223439"/>
                <a:gd name="connsiteY15" fmla="*/ 31842 h 98242"/>
                <a:gd name="connsiteX16" fmla="*/ 12441 w 223439"/>
                <a:gd name="connsiteY16" fmla="*/ 3267 h 98242"/>
                <a:gd name="connsiteX17" fmla="*/ 26729 w 223439"/>
                <a:gd name="connsiteY17" fmla="*/ 12792 h 98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23439" h="98242">
                  <a:moveTo>
                    <a:pt x="26729" y="12792"/>
                  </a:moveTo>
                  <a:lnTo>
                    <a:pt x="26729" y="12792"/>
                  </a:lnTo>
                  <a:cubicBezTo>
                    <a:pt x="42604" y="11205"/>
                    <a:pt x="58400" y="8030"/>
                    <a:pt x="74354" y="8030"/>
                  </a:cubicBezTo>
                  <a:cubicBezTo>
                    <a:pt x="79374" y="8030"/>
                    <a:pt x="83660" y="12169"/>
                    <a:pt x="88641" y="12792"/>
                  </a:cubicBezTo>
                  <a:cubicBezTo>
                    <a:pt x="109180" y="15359"/>
                    <a:pt x="129916" y="15967"/>
                    <a:pt x="150554" y="17555"/>
                  </a:cubicBezTo>
                  <a:cubicBezTo>
                    <a:pt x="156904" y="19142"/>
                    <a:pt x="163335" y="20436"/>
                    <a:pt x="169604" y="22317"/>
                  </a:cubicBezTo>
                  <a:cubicBezTo>
                    <a:pt x="179221" y="25202"/>
                    <a:pt x="198179" y="31842"/>
                    <a:pt x="198179" y="31842"/>
                  </a:cubicBezTo>
                  <a:cubicBezTo>
                    <a:pt x="220014" y="64594"/>
                    <a:pt x="213609" y="49557"/>
                    <a:pt x="221991" y="74705"/>
                  </a:cubicBezTo>
                  <a:cubicBezTo>
                    <a:pt x="220404" y="81055"/>
                    <a:pt x="223439" y="91685"/>
                    <a:pt x="217229" y="93755"/>
                  </a:cubicBezTo>
                  <a:cubicBezTo>
                    <a:pt x="203769" y="98242"/>
                    <a:pt x="179653" y="89167"/>
                    <a:pt x="164841" y="84230"/>
                  </a:cubicBezTo>
                  <a:cubicBezTo>
                    <a:pt x="160079" y="81055"/>
                    <a:pt x="154951" y="78369"/>
                    <a:pt x="150554" y="74705"/>
                  </a:cubicBezTo>
                  <a:cubicBezTo>
                    <a:pt x="145380" y="70393"/>
                    <a:pt x="141870" y="64153"/>
                    <a:pt x="136266" y="60417"/>
                  </a:cubicBezTo>
                  <a:cubicBezTo>
                    <a:pt x="132089" y="57632"/>
                    <a:pt x="126741" y="57242"/>
                    <a:pt x="121979" y="55655"/>
                  </a:cubicBezTo>
                  <a:cubicBezTo>
                    <a:pt x="117216" y="52480"/>
                    <a:pt x="113174" y="47775"/>
                    <a:pt x="107691" y="46130"/>
                  </a:cubicBezTo>
                  <a:cubicBezTo>
                    <a:pt x="99690" y="43730"/>
                    <a:pt x="34839" y="36977"/>
                    <a:pt x="31491" y="36605"/>
                  </a:cubicBezTo>
                  <a:cubicBezTo>
                    <a:pt x="26729" y="35017"/>
                    <a:pt x="21124" y="34978"/>
                    <a:pt x="17204" y="31842"/>
                  </a:cubicBezTo>
                  <a:cubicBezTo>
                    <a:pt x="11586" y="27348"/>
                    <a:pt x="0" y="10732"/>
                    <a:pt x="12441" y="3267"/>
                  </a:cubicBezTo>
                  <a:cubicBezTo>
                    <a:pt x="17886" y="0"/>
                    <a:pt x="24348" y="11205"/>
                    <a:pt x="26729" y="1279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フリーフォーム 123"/>
            <p:cNvSpPr/>
            <p:nvPr/>
          </p:nvSpPr>
          <p:spPr>
            <a:xfrm>
              <a:off x="2555776" y="2996952"/>
              <a:ext cx="223439" cy="98242"/>
            </a:xfrm>
            <a:custGeom>
              <a:avLst/>
              <a:gdLst>
                <a:gd name="connsiteX0" fmla="*/ 26729 w 223439"/>
                <a:gd name="connsiteY0" fmla="*/ 12792 h 98242"/>
                <a:gd name="connsiteX1" fmla="*/ 26729 w 223439"/>
                <a:gd name="connsiteY1" fmla="*/ 12792 h 98242"/>
                <a:gd name="connsiteX2" fmla="*/ 74354 w 223439"/>
                <a:gd name="connsiteY2" fmla="*/ 8030 h 98242"/>
                <a:gd name="connsiteX3" fmla="*/ 88641 w 223439"/>
                <a:gd name="connsiteY3" fmla="*/ 12792 h 98242"/>
                <a:gd name="connsiteX4" fmla="*/ 150554 w 223439"/>
                <a:gd name="connsiteY4" fmla="*/ 17555 h 98242"/>
                <a:gd name="connsiteX5" fmla="*/ 169604 w 223439"/>
                <a:gd name="connsiteY5" fmla="*/ 22317 h 98242"/>
                <a:gd name="connsiteX6" fmla="*/ 198179 w 223439"/>
                <a:gd name="connsiteY6" fmla="*/ 31842 h 98242"/>
                <a:gd name="connsiteX7" fmla="*/ 221991 w 223439"/>
                <a:gd name="connsiteY7" fmla="*/ 74705 h 98242"/>
                <a:gd name="connsiteX8" fmla="*/ 217229 w 223439"/>
                <a:gd name="connsiteY8" fmla="*/ 93755 h 98242"/>
                <a:gd name="connsiteX9" fmla="*/ 164841 w 223439"/>
                <a:gd name="connsiteY9" fmla="*/ 84230 h 98242"/>
                <a:gd name="connsiteX10" fmla="*/ 150554 w 223439"/>
                <a:gd name="connsiteY10" fmla="*/ 74705 h 98242"/>
                <a:gd name="connsiteX11" fmla="*/ 136266 w 223439"/>
                <a:gd name="connsiteY11" fmla="*/ 60417 h 98242"/>
                <a:gd name="connsiteX12" fmla="*/ 121979 w 223439"/>
                <a:gd name="connsiteY12" fmla="*/ 55655 h 98242"/>
                <a:gd name="connsiteX13" fmla="*/ 107691 w 223439"/>
                <a:gd name="connsiteY13" fmla="*/ 46130 h 98242"/>
                <a:gd name="connsiteX14" fmla="*/ 31491 w 223439"/>
                <a:gd name="connsiteY14" fmla="*/ 36605 h 98242"/>
                <a:gd name="connsiteX15" fmla="*/ 17204 w 223439"/>
                <a:gd name="connsiteY15" fmla="*/ 31842 h 98242"/>
                <a:gd name="connsiteX16" fmla="*/ 12441 w 223439"/>
                <a:gd name="connsiteY16" fmla="*/ 3267 h 98242"/>
                <a:gd name="connsiteX17" fmla="*/ 26729 w 223439"/>
                <a:gd name="connsiteY17" fmla="*/ 12792 h 98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23439" h="98242">
                  <a:moveTo>
                    <a:pt x="26729" y="12792"/>
                  </a:moveTo>
                  <a:lnTo>
                    <a:pt x="26729" y="12792"/>
                  </a:lnTo>
                  <a:cubicBezTo>
                    <a:pt x="42604" y="11205"/>
                    <a:pt x="58400" y="8030"/>
                    <a:pt x="74354" y="8030"/>
                  </a:cubicBezTo>
                  <a:cubicBezTo>
                    <a:pt x="79374" y="8030"/>
                    <a:pt x="83660" y="12169"/>
                    <a:pt x="88641" y="12792"/>
                  </a:cubicBezTo>
                  <a:cubicBezTo>
                    <a:pt x="109180" y="15359"/>
                    <a:pt x="129916" y="15967"/>
                    <a:pt x="150554" y="17555"/>
                  </a:cubicBezTo>
                  <a:cubicBezTo>
                    <a:pt x="156904" y="19142"/>
                    <a:pt x="163335" y="20436"/>
                    <a:pt x="169604" y="22317"/>
                  </a:cubicBezTo>
                  <a:cubicBezTo>
                    <a:pt x="179221" y="25202"/>
                    <a:pt x="198179" y="31842"/>
                    <a:pt x="198179" y="31842"/>
                  </a:cubicBezTo>
                  <a:cubicBezTo>
                    <a:pt x="220014" y="64594"/>
                    <a:pt x="213609" y="49557"/>
                    <a:pt x="221991" y="74705"/>
                  </a:cubicBezTo>
                  <a:cubicBezTo>
                    <a:pt x="220404" y="81055"/>
                    <a:pt x="223439" y="91685"/>
                    <a:pt x="217229" y="93755"/>
                  </a:cubicBezTo>
                  <a:cubicBezTo>
                    <a:pt x="203769" y="98242"/>
                    <a:pt x="179653" y="89167"/>
                    <a:pt x="164841" y="84230"/>
                  </a:cubicBezTo>
                  <a:cubicBezTo>
                    <a:pt x="160079" y="81055"/>
                    <a:pt x="154951" y="78369"/>
                    <a:pt x="150554" y="74705"/>
                  </a:cubicBezTo>
                  <a:cubicBezTo>
                    <a:pt x="145380" y="70393"/>
                    <a:pt x="141870" y="64153"/>
                    <a:pt x="136266" y="60417"/>
                  </a:cubicBezTo>
                  <a:cubicBezTo>
                    <a:pt x="132089" y="57632"/>
                    <a:pt x="126741" y="57242"/>
                    <a:pt x="121979" y="55655"/>
                  </a:cubicBezTo>
                  <a:cubicBezTo>
                    <a:pt x="117216" y="52480"/>
                    <a:pt x="113174" y="47775"/>
                    <a:pt x="107691" y="46130"/>
                  </a:cubicBezTo>
                  <a:cubicBezTo>
                    <a:pt x="99690" y="43730"/>
                    <a:pt x="34839" y="36977"/>
                    <a:pt x="31491" y="36605"/>
                  </a:cubicBezTo>
                  <a:cubicBezTo>
                    <a:pt x="26729" y="35017"/>
                    <a:pt x="21124" y="34978"/>
                    <a:pt x="17204" y="31842"/>
                  </a:cubicBezTo>
                  <a:cubicBezTo>
                    <a:pt x="11586" y="27348"/>
                    <a:pt x="0" y="10732"/>
                    <a:pt x="12441" y="3267"/>
                  </a:cubicBezTo>
                  <a:cubicBezTo>
                    <a:pt x="17886" y="0"/>
                    <a:pt x="24348" y="11205"/>
                    <a:pt x="26729" y="1279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フリーフォーム 124"/>
            <p:cNvSpPr/>
            <p:nvPr/>
          </p:nvSpPr>
          <p:spPr>
            <a:xfrm>
              <a:off x="2627784" y="3068960"/>
              <a:ext cx="144016" cy="72008"/>
            </a:xfrm>
            <a:custGeom>
              <a:avLst/>
              <a:gdLst>
                <a:gd name="connsiteX0" fmla="*/ 18023 w 222875"/>
                <a:gd name="connsiteY0" fmla="*/ 280988 h 311646"/>
                <a:gd name="connsiteX1" fmla="*/ 18023 w 222875"/>
                <a:gd name="connsiteY1" fmla="*/ 280988 h 311646"/>
                <a:gd name="connsiteX2" fmla="*/ 22786 w 222875"/>
                <a:gd name="connsiteY2" fmla="*/ 133350 h 311646"/>
                <a:gd name="connsiteX3" fmla="*/ 27548 w 222875"/>
                <a:gd name="connsiteY3" fmla="*/ 119063 h 311646"/>
                <a:gd name="connsiteX4" fmla="*/ 37073 w 222875"/>
                <a:gd name="connsiteY4" fmla="*/ 104775 h 311646"/>
                <a:gd name="connsiteX5" fmla="*/ 60886 w 222875"/>
                <a:gd name="connsiteY5" fmla="*/ 76200 h 311646"/>
                <a:gd name="connsiteX6" fmla="*/ 84698 w 222875"/>
                <a:gd name="connsiteY6" fmla="*/ 47625 h 311646"/>
                <a:gd name="connsiteX7" fmla="*/ 98986 w 222875"/>
                <a:gd name="connsiteY7" fmla="*/ 38100 h 311646"/>
                <a:gd name="connsiteX8" fmla="*/ 127561 w 222875"/>
                <a:gd name="connsiteY8" fmla="*/ 14288 h 311646"/>
                <a:gd name="connsiteX9" fmla="*/ 156136 w 222875"/>
                <a:gd name="connsiteY9" fmla="*/ 4763 h 311646"/>
                <a:gd name="connsiteX10" fmla="*/ 170423 w 222875"/>
                <a:gd name="connsiteY10" fmla="*/ 0 h 311646"/>
                <a:gd name="connsiteX11" fmla="*/ 218048 w 222875"/>
                <a:gd name="connsiteY11" fmla="*/ 4763 h 311646"/>
                <a:gd name="connsiteX12" fmla="*/ 203761 w 222875"/>
                <a:gd name="connsiteY12" fmla="*/ 9525 h 311646"/>
                <a:gd name="connsiteX13" fmla="*/ 151373 w 222875"/>
                <a:gd name="connsiteY13" fmla="*/ 23813 h 311646"/>
                <a:gd name="connsiteX14" fmla="*/ 137086 w 222875"/>
                <a:gd name="connsiteY14" fmla="*/ 28575 h 311646"/>
                <a:gd name="connsiteX15" fmla="*/ 94223 w 222875"/>
                <a:gd name="connsiteY15" fmla="*/ 57150 h 311646"/>
                <a:gd name="connsiteX16" fmla="*/ 79936 w 222875"/>
                <a:gd name="connsiteY16" fmla="*/ 66675 h 311646"/>
                <a:gd name="connsiteX17" fmla="*/ 56123 w 222875"/>
                <a:gd name="connsiteY17" fmla="*/ 95250 h 311646"/>
                <a:gd name="connsiteX18" fmla="*/ 46598 w 222875"/>
                <a:gd name="connsiteY18" fmla="*/ 123825 h 311646"/>
                <a:gd name="connsiteX19" fmla="*/ 41836 w 222875"/>
                <a:gd name="connsiteY19" fmla="*/ 138113 h 311646"/>
                <a:gd name="connsiteX20" fmla="*/ 46598 w 222875"/>
                <a:gd name="connsiteY20" fmla="*/ 276225 h 311646"/>
                <a:gd name="connsiteX21" fmla="*/ 46598 w 222875"/>
                <a:gd name="connsiteY21" fmla="*/ 309563 h 311646"/>
                <a:gd name="connsiteX22" fmla="*/ 18023 w 222875"/>
                <a:gd name="connsiteY22" fmla="*/ 300038 h 311646"/>
                <a:gd name="connsiteX23" fmla="*/ 3736 w 222875"/>
                <a:gd name="connsiteY23" fmla="*/ 285750 h 311646"/>
                <a:gd name="connsiteX24" fmla="*/ 18023 w 222875"/>
                <a:gd name="connsiteY24" fmla="*/ 280988 h 311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2875" h="311646">
                  <a:moveTo>
                    <a:pt x="18023" y="280988"/>
                  </a:moveTo>
                  <a:lnTo>
                    <a:pt x="18023" y="280988"/>
                  </a:lnTo>
                  <a:cubicBezTo>
                    <a:pt x="19611" y="231775"/>
                    <a:pt x="19895" y="182503"/>
                    <a:pt x="22786" y="133350"/>
                  </a:cubicBezTo>
                  <a:cubicBezTo>
                    <a:pt x="23081" y="128339"/>
                    <a:pt x="25303" y="123553"/>
                    <a:pt x="27548" y="119063"/>
                  </a:cubicBezTo>
                  <a:cubicBezTo>
                    <a:pt x="30108" y="113943"/>
                    <a:pt x="34233" y="109745"/>
                    <a:pt x="37073" y="104775"/>
                  </a:cubicBezTo>
                  <a:cubicBezTo>
                    <a:pt x="51946" y="78746"/>
                    <a:pt x="38443" y="91162"/>
                    <a:pt x="60886" y="76200"/>
                  </a:cubicBezTo>
                  <a:cubicBezTo>
                    <a:pt x="70250" y="62154"/>
                    <a:pt x="70949" y="59082"/>
                    <a:pt x="84698" y="47625"/>
                  </a:cubicBezTo>
                  <a:cubicBezTo>
                    <a:pt x="89095" y="43961"/>
                    <a:pt x="94589" y="41764"/>
                    <a:pt x="98986" y="38100"/>
                  </a:cubicBezTo>
                  <a:cubicBezTo>
                    <a:pt x="111805" y="27417"/>
                    <a:pt x="112356" y="21046"/>
                    <a:pt x="127561" y="14288"/>
                  </a:cubicBezTo>
                  <a:cubicBezTo>
                    <a:pt x="136736" y="10210"/>
                    <a:pt x="146611" y="7938"/>
                    <a:pt x="156136" y="4763"/>
                  </a:cubicBezTo>
                  <a:lnTo>
                    <a:pt x="170423" y="0"/>
                  </a:lnTo>
                  <a:cubicBezTo>
                    <a:pt x="186298" y="1588"/>
                    <a:pt x="202708" y="380"/>
                    <a:pt x="218048" y="4763"/>
                  </a:cubicBezTo>
                  <a:cubicBezTo>
                    <a:pt x="222875" y="6142"/>
                    <a:pt x="208631" y="8307"/>
                    <a:pt x="203761" y="9525"/>
                  </a:cubicBezTo>
                  <a:cubicBezTo>
                    <a:pt x="149910" y="22988"/>
                    <a:pt x="212673" y="3380"/>
                    <a:pt x="151373" y="23813"/>
                  </a:cubicBezTo>
                  <a:lnTo>
                    <a:pt x="137086" y="28575"/>
                  </a:lnTo>
                  <a:lnTo>
                    <a:pt x="94223" y="57150"/>
                  </a:lnTo>
                  <a:cubicBezTo>
                    <a:pt x="89461" y="60325"/>
                    <a:pt x="83983" y="62628"/>
                    <a:pt x="79936" y="66675"/>
                  </a:cubicBezTo>
                  <a:cubicBezTo>
                    <a:pt x="61601" y="85010"/>
                    <a:pt x="69384" y="75359"/>
                    <a:pt x="56123" y="95250"/>
                  </a:cubicBezTo>
                  <a:lnTo>
                    <a:pt x="46598" y="123825"/>
                  </a:lnTo>
                  <a:lnTo>
                    <a:pt x="41836" y="138113"/>
                  </a:lnTo>
                  <a:cubicBezTo>
                    <a:pt x="43423" y="184150"/>
                    <a:pt x="43811" y="230245"/>
                    <a:pt x="46598" y="276225"/>
                  </a:cubicBezTo>
                  <a:cubicBezTo>
                    <a:pt x="48745" y="311646"/>
                    <a:pt x="56372" y="280244"/>
                    <a:pt x="46598" y="309563"/>
                  </a:cubicBezTo>
                  <a:cubicBezTo>
                    <a:pt x="37073" y="306388"/>
                    <a:pt x="25122" y="307138"/>
                    <a:pt x="18023" y="300038"/>
                  </a:cubicBezTo>
                  <a:cubicBezTo>
                    <a:pt x="13261" y="295275"/>
                    <a:pt x="0" y="291354"/>
                    <a:pt x="3736" y="285750"/>
                  </a:cubicBezTo>
                  <a:cubicBezTo>
                    <a:pt x="8139" y="279146"/>
                    <a:pt x="15642" y="281782"/>
                    <a:pt x="18023" y="280988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フリーフォーム 125"/>
            <p:cNvSpPr/>
            <p:nvPr/>
          </p:nvSpPr>
          <p:spPr>
            <a:xfrm rot="2141933">
              <a:off x="2874323" y="3022929"/>
              <a:ext cx="122164" cy="102877"/>
            </a:xfrm>
            <a:custGeom>
              <a:avLst/>
              <a:gdLst>
                <a:gd name="connsiteX0" fmla="*/ 18023 w 222875"/>
                <a:gd name="connsiteY0" fmla="*/ 280988 h 311646"/>
                <a:gd name="connsiteX1" fmla="*/ 18023 w 222875"/>
                <a:gd name="connsiteY1" fmla="*/ 280988 h 311646"/>
                <a:gd name="connsiteX2" fmla="*/ 22786 w 222875"/>
                <a:gd name="connsiteY2" fmla="*/ 133350 h 311646"/>
                <a:gd name="connsiteX3" fmla="*/ 27548 w 222875"/>
                <a:gd name="connsiteY3" fmla="*/ 119063 h 311646"/>
                <a:gd name="connsiteX4" fmla="*/ 37073 w 222875"/>
                <a:gd name="connsiteY4" fmla="*/ 104775 h 311646"/>
                <a:gd name="connsiteX5" fmla="*/ 60886 w 222875"/>
                <a:gd name="connsiteY5" fmla="*/ 76200 h 311646"/>
                <a:gd name="connsiteX6" fmla="*/ 84698 w 222875"/>
                <a:gd name="connsiteY6" fmla="*/ 47625 h 311646"/>
                <a:gd name="connsiteX7" fmla="*/ 98986 w 222875"/>
                <a:gd name="connsiteY7" fmla="*/ 38100 h 311646"/>
                <a:gd name="connsiteX8" fmla="*/ 127561 w 222875"/>
                <a:gd name="connsiteY8" fmla="*/ 14288 h 311646"/>
                <a:gd name="connsiteX9" fmla="*/ 156136 w 222875"/>
                <a:gd name="connsiteY9" fmla="*/ 4763 h 311646"/>
                <a:gd name="connsiteX10" fmla="*/ 170423 w 222875"/>
                <a:gd name="connsiteY10" fmla="*/ 0 h 311646"/>
                <a:gd name="connsiteX11" fmla="*/ 218048 w 222875"/>
                <a:gd name="connsiteY11" fmla="*/ 4763 h 311646"/>
                <a:gd name="connsiteX12" fmla="*/ 203761 w 222875"/>
                <a:gd name="connsiteY12" fmla="*/ 9525 h 311646"/>
                <a:gd name="connsiteX13" fmla="*/ 151373 w 222875"/>
                <a:gd name="connsiteY13" fmla="*/ 23813 h 311646"/>
                <a:gd name="connsiteX14" fmla="*/ 137086 w 222875"/>
                <a:gd name="connsiteY14" fmla="*/ 28575 h 311646"/>
                <a:gd name="connsiteX15" fmla="*/ 94223 w 222875"/>
                <a:gd name="connsiteY15" fmla="*/ 57150 h 311646"/>
                <a:gd name="connsiteX16" fmla="*/ 79936 w 222875"/>
                <a:gd name="connsiteY16" fmla="*/ 66675 h 311646"/>
                <a:gd name="connsiteX17" fmla="*/ 56123 w 222875"/>
                <a:gd name="connsiteY17" fmla="*/ 95250 h 311646"/>
                <a:gd name="connsiteX18" fmla="*/ 46598 w 222875"/>
                <a:gd name="connsiteY18" fmla="*/ 123825 h 311646"/>
                <a:gd name="connsiteX19" fmla="*/ 41836 w 222875"/>
                <a:gd name="connsiteY19" fmla="*/ 138113 h 311646"/>
                <a:gd name="connsiteX20" fmla="*/ 46598 w 222875"/>
                <a:gd name="connsiteY20" fmla="*/ 276225 h 311646"/>
                <a:gd name="connsiteX21" fmla="*/ 46598 w 222875"/>
                <a:gd name="connsiteY21" fmla="*/ 309563 h 311646"/>
                <a:gd name="connsiteX22" fmla="*/ 18023 w 222875"/>
                <a:gd name="connsiteY22" fmla="*/ 300038 h 311646"/>
                <a:gd name="connsiteX23" fmla="*/ 3736 w 222875"/>
                <a:gd name="connsiteY23" fmla="*/ 285750 h 311646"/>
                <a:gd name="connsiteX24" fmla="*/ 18023 w 222875"/>
                <a:gd name="connsiteY24" fmla="*/ 280988 h 311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2875" h="311646">
                  <a:moveTo>
                    <a:pt x="18023" y="280988"/>
                  </a:moveTo>
                  <a:lnTo>
                    <a:pt x="18023" y="280988"/>
                  </a:lnTo>
                  <a:cubicBezTo>
                    <a:pt x="19611" y="231775"/>
                    <a:pt x="19895" y="182503"/>
                    <a:pt x="22786" y="133350"/>
                  </a:cubicBezTo>
                  <a:cubicBezTo>
                    <a:pt x="23081" y="128339"/>
                    <a:pt x="25303" y="123553"/>
                    <a:pt x="27548" y="119063"/>
                  </a:cubicBezTo>
                  <a:cubicBezTo>
                    <a:pt x="30108" y="113943"/>
                    <a:pt x="34233" y="109745"/>
                    <a:pt x="37073" y="104775"/>
                  </a:cubicBezTo>
                  <a:cubicBezTo>
                    <a:pt x="51946" y="78746"/>
                    <a:pt x="38443" y="91162"/>
                    <a:pt x="60886" y="76200"/>
                  </a:cubicBezTo>
                  <a:cubicBezTo>
                    <a:pt x="70250" y="62154"/>
                    <a:pt x="70949" y="59082"/>
                    <a:pt x="84698" y="47625"/>
                  </a:cubicBezTo>
                  <a:cubicBezTo>
                    <a:pt x="89095" y="43961"/>
                    <a:pt x="94589" y="41764"/>
                    <a:pt x="98986" y="38100"/>
                  </a:cubicBezTo>
                  <a:cubicBezTo>
                    <a:pt x="111805" y="27417"/>
                    <a:pt x="112356" y="21046"/>
                    <a:pt x="127561" y="14288"/>
                  </a:cubicBezTo>
                  <a:cubicBezTo>
                    <a:pt x="136736" y="10210"/>
                    <a:pt x="146611" y="7938"/>
                    <a:pt x="156136" y="4763"/>
                  </a:cubicBezTo>
                  <a:lnTo>
                    <a:pt x="170423" y="0"/>
                  </a:lnTo>
                  <a:cubicBezTo>
                    <a:pt x="186298" y="1588"/>
                    <a:pt x="202708" y="380"/>
                    <a:pt x="218048" y="4763"/>
                  </a:cubicBezTo>
                  <a:cubicBezTo>
                    <a:pt x="222875" y="6142"/>
                    <a:pt x="208631" y="8307"/>
                    <a:pt x="203761" y="9525"/>
                  </a:cubicBezTo>
                  <a:cubicBezTo>
                    <a:pt x="149910" y="22988"/>
                    <a:pt x="212673" y="3380"/>
                    <a:pt x="151373" y="23813"/>
                  </a:cubicBezTo>
                  <a:lnTo>
                    <a:pt x="137086" y="28575"/>
                  </a:lnTo>
                  <a:lnTo>
                    <a:pt x="94223" y="57150"/>
                  </a:lnTo>
                  <a:cubicBezTo>
                    <a:pt x="89461" y="60325"/>
                    <a:pt x="83983" y="62628"/>
                    <a:pt x="79936" y="66675"/>
                  </a:cubicBezTo>
                  <a:cubicBezTo>
                    <a:pt x="61601" y="85010"/>
                    <a:pt x="69384" y="75359"/>
                    <a:pt x="56123" y="95250"/>
                  </a:cubicBezTo>
                  <a:lnTo>
                    <a:pt x="46598" y="123825"/>
                  </a:lnTo>
                  <a:lnTo>
                    <a:pt x="41836" y="138113"/>
                  </a:lnTo>
                  <a:cubicBezTo>
                    <a:pt x="43423" y="184150"/>
                    <a:pt x="43811" y="230245"/>
                    <a:pt x="46598" y="276225"/>
                  </a:cubicBezTo>
                  <a:cubicBezTo>
                    <a:pt x="48745" y="311646"/>
                    <a:pt x="56372" y="280244"/>
                    <a:pt x="46598" y="309563"/>
                  </a:cubicBezTo>
                  <a:cubicBezTo>
                    <a:pt x="37073" y="306388"/>
                    <a:pt x="25122" y="307138"/>
                    <a:pt x="18023" y="300038"/>
                  </a:cubicBezTo>
                  <a:cubicBezTo>
                    <a:pt x="13261" y="295275"/>
                    <a:pt x="0" y="291354"/>
                    <a:pt x="3736" y="285750"/>
                  </a:cubicBezTo>
                  <a:cubicBezTo>
                    <a:pt x="8139" y="279146"/>
                    <a:pt x="15642" y="281782"/>
                    <a:pt x="18023" y="280988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7" name="直線コネクタ 126"/>
            <p:cNvCxnSpPr/>
            <p:nvPr/>
          </p:nvCxnSpPr>
          <p:spPr>
            <a:xfrm>
              <a:off x="2611487" y="3025156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flipV="1">
              <a:off x="2597969" y="2991818"/>
              <a:ext cx="69429" cy="7044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>
              <a:off x="2627784" y="299695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/>
            <p:nvPr/>
          </p:nvCxnSpPr>
          <p:spPr>
            <a:xfrm>
              <a:off x="2686546" y="297991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>
              <a:off x="2699792" y="299695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>
              <a:off x="2709714" y="3030190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>
              <a:off x="2755503" y="3025156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 flipV="1">
              <a:off x="2741985" y="2991818"/>
              <a:ext cx="69429" cy="7044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>
              <a:off x="2771800" y="299695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/>
            <p:nvPr/>
          </p:nvCxnSpPr>
          <p:spPr>
            <a:xfrm>
              <a:off x="2830562" y="297991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>
            <a:xfrm>
              <a:off x="2843808" y="299695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/>
            <p:nvPr/>
          </p:nvCxnSpPr>
          <p:spPr>
            <a:xfrm>
              <a:off x="2853730" y="3030190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2907903" y="3042395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flipV="1">
              <a:off x="2894385" y="3009057"/>
              <a:ext cx="69429" cy="7044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/>
            <p:nvPr/>
          </p:nvCxnSpPr>
          <p:spPr>
            <a:xfrm>
              <a:off x="2924200" y="3014191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>
              <a:off x="2982962" y="2997151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/>
            <p:nvPr/>
          </p:nvCxnSpPr>
          <p:spPr>
            <a:xfrm>
              <a:off x="2996208" y="3014191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>
              <a:off x="3006130" y="3047429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/>
            <p:nvPr/>
          </p:nvCxnSpPr>
          <p:spPr>
            <a:xfrm>
              <a:off x="3035622" y="3042196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3022104" y="3008858"/>
              <a:ext cx="69429" cy="7044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>
              <a:off x="3051919" y="301399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>
              <a:off x="3110681" y="299695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>
              <a:off x="3123927" y="3013992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>
              <a:off x="3133849" y="3047230"/>
              <a:ext cx="69999" cy="21531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二等辺三角形 152"/>
          <p:cNvSpPr/>
          <p:nvPr/>
        </p:nvSpPr>
        <p:spPr>
          <a:xfrm rot="10800000">
            <a:off x="5392688" y="3086811"/>
            <a:ext cx="1612979" cy="30243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10937304" y="9182946"/>
            <a:ext cx="453600" cy="7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7983" tIns="63990" rIns="127983" bIns="63990" rtlCol="0" anchor="ctr"/>
          <a:lstStyle/>
          <a:p>
            <a:pPr algn="ctr"/>
            <a:r>
              <a:rPr lang="ja-JP" altLang="en-US" sz="400" dirty="0" smtClean="0"/>
              <a:t>道の駅</a:t>
            </a:r>
            <a:endParaRPr lang="ja-JP" altLang="en-US" sz="400" dirty="0"/>
          </a:p>
        </p:txBody>
      </p:sp>
      <p:sp>
        <p:nvSpPr>
          <p:cNvPr id="155" name="正方形/長方形 154"/>
          <p:cNvSpPr/>
          <p:nvPr/>
        </p:nvSpPr>
        <p:spPr>
          <a:xfrm>
            <a:off x="11677452" y="9162155"/>
            <a:ext cx="453600" cy="75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7983" tIns="63990" rIns="127983" bIns="63990" rtlCol="0" anchor="ctr"/>
          <a:lstStyle/>
          <a:p>
            <a:pPr algn="ctr"/>
            <a:r>
              <a:rPr lang="ja-JP" altLang="en-US" sz="400" dirty="0" smtClean="0"/>
              <a:t>道の駅</a:t>
            </a:r>
            <a:endParaRPr lang="ja-JP" altLang="en-US" sz="400" dirty="0"/>
          </a:p>
        </p:txBody>
      </p:sp>
      <p:pic>
        <p:nvPicPr>
          <p:cNvPr id="162" name="図 29" descr="パース図mini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90944" y="4682232"/>
            <a:ext cx="2419753" cy="146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" descr="https://encrypted-tbn3.gstatic.com/images?q=tbn:ANd9GcR4qQDIqterF4s2bF4-t8ZHKcWlTQzJWys5AIsKnQMEk-pjH-GlAbE2cgk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 t="16667" b="25000"/>
          <a:stretch>
            <a:fillRect/>
          </a:stretch>
        </p:blipFill>
        <p:spPr bwMode="auto">
          <a:xfrm>
            <a:off x="6958203" y="5383993"/>
            <a:ext cx="907301" cy="680476"/>
          </a:xfrm>
          <a:prstGeom prst="rect">
            <a:avLst/>
          </a:prstGeom>
          <a:noFill/>
        </p:spPr>
      </p:pic>
      <p:sp>
        <p:nvSpPr>
          <p:cNvPr id="175" name="正方形/長方形 174"/>
          <p:cNvSpPr/>
          <p:nvPr/>
        </p:nvSpPr>
        <p:spPr>
          <a:xfrm rot="16200000">
            <a:off x="6795936" y="4684250"/>
            <a:ext cx="554400" cy="6048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pic>
        <p:nvPicPr>
          <p:cNvPr id="156" name="Picture 302" descr="MC90015556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5668" y="4800602"/>
            <a:ext cx="887494" cy="4521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76" name="正方形/長方形 175"/>
          <p:cNvSpPr/>
          <p:nvPr/>
        </p:nvSpPr>
        <p:spPr>
          <a:xfrm rot="16200000">
            <a:off x="4962383" y="3503789"/>
            <a:ext cx="444039" cy="18279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7983" tIns="63990" rIns="127983" bIns="63990"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224406" y="3504968"/>
            <a:ext cx="2117036" cy="370803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txBody>
          <a:bodyPr wrap="square" lIns="127983" tIns="63990" rIns="127983" bIns="63990" rtlCol="0">
            <a:spAutoFit/>
          </a:bodyPr>
          <a:lstStyle/>
          <a:p>
            <a:r>
              <a:rPr lang="ja-JP" altLang="en-US" sz="1500" b="1" dirty="0" smtClean="0"/>
              <a:t>次世代施設園芸団地</a:t>
            </a:r>
            <a:endParaRPr lang="ja-JP" altLang="en-US" sz="1500" b="1" dirty="0"/>
          </a:p>
        </p:txBody>
      </p:sp>
      <p:pic>
        <p:nvPicPr>
          <p:cNvPr id="177" name="図 13" descr="ハウス団地の絵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56881" y="4209071"/>
            <a:ext cx="733374" cy="40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" name="図 13" descr="ハウス団地の絵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63372" y="4218536"/>
            <a:ext cx="733374" cy="40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" name="角丸四角形吹き出し 178"/>
          <p:cNvSpPr/>
          <p:nvPr/>
        </p:nvSpPr>
        <p:spPr>
          <a:xfrm>
            <a:off x="3423931" y="3590867"/>
            <a:ext cx="1713791" cy="403245"/>
          </a:xfrm>
          <a:prstGeom prst="wedgeRoundRectCallout">
            <a:avLst>
              <a:gd name="adj1" fmla="val 36405"/>
              <a:gd name="adj2" fmla="val 9391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3" tIns="63990" rIns="127983" bIns="6399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規模拡大、新規就農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67201" y="53959"/>
            <a:ext cx="12583170" cy="435847"/>
          </a:xfrm>
          <a:prstGeom prst="roundRect">
            <a:avLst/>
          </a:prstGeom>
          <a:solidFill>
            <a:srgbClr val="FFD9FF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prstMaterial="metal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596029"/>
            <a:r>
              <a:rPr lang="ja-JP" altLang="en-US" sz="23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</a:t>
            </a:r>
            <a:r>
              <a:rPr lang="en-US" altLang="ja-JP" sz="23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A</a:t>
            </a:r>
            <a:r>
              <a:rPr lang="ja-JP" altLang="en-US" sz="23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町トマト生産拡大プロジェクト（農業クラスターのイメージ図）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0" y="0"/>
            <a:ext cx="15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参考様式１</a:t>
            </a:r>
            <a:endParaRPr kumimoji="1" lang="ja-JP" altLang="en-US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</TotalTime>
  <Words>238</Words>
  <Application>Microsoft Office PowerPoint</Application>
  <PresentationFormat>A3 297x420 mm</PresentationFormat>
  <Paragraphs>93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第３期産業振興計画全体の展開イメージ</dc:title>
  <dc:creator>user</dc:creator>
  <cp:lastModifiedBy>429388</cp:lastModifiedBy>
  <cp:revision>447</cp:revision>
  <dcterms:created xsi:type="dcterms:W3CDTF">2015-12-28T02:39:26Z</dcterms:created>
  <dcterms:modified xsi:type="dcterms:W3CDTF">2017-10-18T23:14:24Z</dcterms:modified>
</cp:coreProperties>
</file>