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Relationships xmlns="http://schemas.openxmlformats.org/package/2006/relationships"><Relationship Id="rId2" Type="http://schemas.openxmlformats.org/package/2006/relationships/metadata/thumbnail" Target="docProps/thumbnail.jpeg" /><Relationship Id="rId3" Type="http://schemas.openxmlformats.org/package/2006/relationships/metadata/core-properties" Target="docProps/core.xml" /><Relationship Id="rId4" Type="http://schemas.openxmlformats.org/officeDocument/2006/relationships/extended-properties" Target="docProps/app.xml" /><Relationship Id="rId5" Type="http://schemas.openxmlformats.org/officeDocument/2006/relationships/custom-properties" Target="docProps/custom.xml" /><Relationship Id="rId1"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firstSlideNum="1" saveSubsetFonts="1">
  <p:sldMasterIdLst>
    <p:sldMasterId id="2147483660" r:id="rId2"/>
  </p:sldMasterIdLst>
  <p:notesMasterIdLst>
    <p:notesMasterId r:id="rId3"/>
  </p:notesMasterIdLst>
  <p:sldIdLst>
    <p:sldId id="257" r:id="rId4"/>
    <p:sldId id="256" r:id="rId5"/>
  </p:sldIdLst>
  <p:sldSz cx="6858000" cy="9906000" type="A4"/>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926"/>
    <p:restoredTop sz="94660"/>
  </p:normalViewPr>
  <p:slideViewPr>
    <p:cSldViewPr>
      <p:cViewPr varScale="0">
        <p:scale>
          <a:sx n="130" d="100"/>
          <a:sy n="130" d="100"/>
        </p:scale>
        <p:origin x="-2658" y="3090"/>
      </p:cViewPr>
      <p:guideLst>
        <p:guide orient="horz" pos="1620"/>
        <p:guide pos="2880"/>
      </p:guideLst>
    </p:cSldViewPr>
  </p:slideViewPr>
  <p:notesTextViewPr>
    <p:cViewPr>
      <p:scale>
        <a:sx n="1" d="1"/>
        <a:sy n="1" d="1"/>
      </p:scale>
      <p:origin x="0" y="0"/>
    </p:cViewPr>
  </p:notesTextViewPr>
  <p:gridSpacing cx="36004" cy="36004"/>
</p:viewPr>
</file>

<file path=ppt/_rels/presentation.xml.rels><?xml version="1.0" encoding="UTF-8"?><Relationships xmlns="http://schemas.openxmlformats.org/package/2006/relationships"><Relationship Id="rId1" Type="http://schemas.openxmlformats.org/officeDocument/2006/relationships/theme" Target="theme/theme1.xml" /><Relationship Id="rId2" Type="http://schemas.openxmlformats.org/officeDocument/2006/relationships/slideMaster" Target="slideMasters/slideMaster1.xml" /><Relationship Id="rId3" Type="http://schemas.openxmlformats.org/officeDocument/2006/relationships/notesMaster" Target="notesMasters/notes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s>
</file>

<file path=ppt/notesMasters/_rels/notesMaster1.xml.rels><?xml version="1.0" encoding="UTF-8"?><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0" name=""/>
        <p:cNvGrpSpPr/>
        <p:nvPr/>
      </p:nvGrpSpPr>
      <p:grpSpPr>
        <a:xfrm>
          <a:off x="0" y="0"/>
          <a:ext cx="0" cy="0"/>
          <a:chOff x="0" y="0"/>
          <a:chExt cx="0" cy="0"/>
        </a:xfrm>
      </p:grpSpPr>
      <p:sp>
        <p:nvSpPr>
          <p:cNvPr id="1100"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1101"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6D06EA9-14B5-4F31-95CC-6AD91D20700D}" type="datetimeFigureOut">
              <a:rPr kumimoji="1" lang="ja-JP" altLang="en-US" smtClean="0"/>
              <a:t>2015/2/5</a:t>
            </a:fld>
            <a:endParaRPr kumimoji="1" lang="ja-JP" altLang="en-US"/>
          </a:p>
        </p:txBody>
      </p:sp>
      <p:sp>
        <p:nvSpPr>
          <p:cNvPr id="1102" name="スライド イメージ プレースホルダー 3"/>
          <p:cNvSpPr>
            <a:spLocks noGrp="1" noRot="1" noChangeAspect="1"/>
          </p:cNvSpPr>
          <p:nvPr>
            <p:ph type="sldImg" idx="2"/>
          </p:nvPr>
        </p:nvSpPr>
        <p:spPr>
          <a:xfrm>
            <a:off x="2242039" y="685800"/>
            <a:ext cx="2373924"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1103"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104"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1105"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xml version="1.0" encoding="UTF-8"?><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p:sp>
        <p:nvSpPr>
          <p:cNvPr id="1135" name="四角形 71"/>
          <p:cNvSpPr>
            <a:spLocks noGrp="1" noRot="1" noChangeAspect="1"/>
          </p:cNvSpPr>
          <p:nvPr>
            <p:ph type="sldImg" idx="2"/>
          </p:nvPr>
        </p:nvSpPr>
        <p:spPr>
          <a:prstGeom prst="rect">
            <a:avLst/>
          </a:prstGeom>
        </p:spPr>
        <p:txBody>
          <a:bodyPr/>
          <a:p>
            <a:endParaRPr kumimoji="1" lang="ja-JP" altLang="en-US"/>
          </a:p>
        </p:txBody>
      </p:sp>
      <p:sp>
        <p:nvSpPr>
          <p:cNvPr id="1136" name="四角形 72"/>
          <p:cNvSpPr>
            <a:spLocks noGrp="1"/>
          </p:cNvSpPr>
          <p:nvPr>
            <p:ph type="body" sz="quarter" idx="3"/>
          </p:nvPr>
        </p:nvSpPr>
        <p:spPr>
          <a:prstGeom prst="rect">
            <a:avLst/>
          </a:prstGeom>
        </p:spPr>
        <p:txBody>
          <a:bodyPr/>
          <a:p>
            <a:endParaRPr kumimoji="1" lang="ja-JP" altLang="en-US"/>
          </a:p>
        </p:txBody>
      </p:sp>
      <p:sp>
        <p:nvSpPr>
          <p:cNvPr id="1137" name="四角形 73"/>
          <p:cNvSpPr>
            <a:spLocks noGrp="1"/>
          </p:cNvSpPr>
          <p:nvPr>
            <p:ph type="sldNum" sz="quarter" idx="5"/>
          </p:nvPr>
        </p:nvSpPr>
        <p:spPr>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p:sp>
        <p:nvSpPr>
          <p:cNvPr id="1171" name="四角形 71"/>
          <p:cNvSpPr>
            <a:spLocks noGrp="1" noRot="1" noChangeAspect="1"/>
          </p:cNvSpPr>
          <p:nvPr>
            <p:ph type="sldImg" idx="2"/>
          </p:nvPr>
        </p:nvSpPr>
        <p:spPr>
          <a:prstGeom prst="rect">
            <a:avLst/>
          </a:prstGeom>
        </p:spPr>
        <p:txBody>
          <a:bodyPr/>
          <a:p>
            <a:endParaRPr kumimoji="1" lang="ja-JP" altLang="en-US"/>
          </a:p>
        </p:txBody>
      </p:sp>
      <p:sp>
        <p:nvSpPr>
          <p:cNvPr id="1172" name="四角形 72"/>
          <p:cNvSpPr>
            <a:spLocks noGrp="1"/>
          </p:cNvSpPr>
          <p:nvPr>
            <p:ph type="body" sz="quarter" idx="3"/>
          </p:nvPr>
        </p:nvSpPr>
        <p:spPr>
          <a:prstGeom prst="rect">
            <a:avLst/>
          </a:prstGeom>
        </p:spPr>
        <p:txBody>
          <a:bodyPr/>
          <a:p>
            <a:endParaRPr kumimoji="1" lang="ja-JP" altLang="en-US"/>
          </a:p>
        </p:txBody>
      </p:sp>
      <p:sp>
        <p:nvSpPr>
          <p:cNvPr id="1173" name="四角形 73"/>
          <p:cNvSpPr>
            <a:spLocks noGrp="1"/>
          </p:cNvSpPr>
          <p:nvPr>
            <p:ph type="sldNum" sz="quarter" idx="5"/>
          </p:nvPr>
        </p:nvSpPr>
        <p:spPr>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a:t>
            </a:fld>
            <a:endParaRPr kumimoji="1" lang="ja-JP" altLang="en-US"/>
          </a:p>
        </p:txBody>
      </p:sp>
    </p:spTree>
  </p:cSld>
  <p:clrMapOvr>
    <a:masterClrMapping/>
  </p:clrMapOvr>
</p:notes>
</file>

<file path=ppt/slideLayouts/_rels/slideLayout1.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0" name=""/>
        <p:cNvGrpSpPr/>
        <p:nvPr/>
      </p:nvGrpSpPr>
      <p:grpSpPr>
        <a:xfrm>
          <a:off x="0" y="0"/>
          <a:ext cx="0" cy="0"/>
          <a:chOff x="0" y="0"/>
          <a:chExt cx="0" cy="0"/>
        </a:xfrm>
      </p:grpSpPr>
      <p:sp>
        <p:nvSpPr>
          <p:cNvPr id="1031" name="タイトル 1"/>
          <p:cNvSpPr>
            <a:spLocks noGrp="1"/>
          </p:cNvSpPr>
          <p:nvPr>
            <p:ph type="ctrTitle"/>
          </p:nvPr>
        </p:nvSpPr>
        <p:spPr>
          <a:xfrm>
            <a:off x="342900" y="2387382"/>
            <a:ext cx="6172200" cy="1941549"/>
          </a:xfrm>
        </p:spPr>
        <p:txBody>
          <a:bodyPr/>
          <a:lstStyle>
            <a:lvl1pPr>
              <a:defRPr b="0"/>
            </a:lvl1pPr>
          </a:lstStyle>
          <a:p>
            <a:r>
              <a:rPr kumimoji="1" lang="ja-JP" altLang="en-US" smtClean="0"/>
              <a:t>マスター タイトルの書式設定</a:t>
            </a:r>
            <a:endParaRPr kumimoji="1" lang="ja-JP" altLang="en-US" dirty="0"/>
          </a:p>
        </p:txBody>
      </p:sp>
      <p:sp>
        <p:nvSpPr>
          <p:cNvPr id="1032" name="サブタイトル 2"/>
          <p:cNvSpPr>
            <a:spLocks noGrp="1"/>
          </p:cNvSpPr>
          <p:nvPr>
            <p:ph type="subTitle" idx="1"/>
          </p:nvPr>
        </p:nvSpPr>
        <p:spPr>
          <a:xfrm>
            <a:off x="342900" y="4467613"/>
            <a:ext cx="6172200" cy="3328369"/>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dirty="0"/>
          </a:p>
        </p:txBody>
      </p:sp>
      <p:sp>
        <p:nvSpPr>
          <p:cNvPr id="1033" name="日付プレースホルダー 3"/>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34" name="フッター プレースホルダー 4"/>
          <p:cNvSpPr>
            <a:spLocks noGrp="1"/>
          </p:cNvSpPr>
          <p:nvPr>
            <p:ph type="ftr" sz="quarter" idx="11"/>
          </p:nvPr>
        </p:nvSpPr>
        <p:spPr/>
        <p:txBody>
          <a:bodyPr/>
          <a:lstStyle/>
          <a:p>
            <a:endParaRPr kumimoji="1" lang="ja-JP" altLang="en-US"/>
          </a:p>
        </p:txBody>
      </p:sp>
      <p:sp>
        <p:nvSpPr>
          <p:cNvPr id="1035"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0" name=""/>
        <p:cNvGrpSpPr/>
        <p:nvPr/>
      </p:nvGrpSpPr>
      <p:grpSpPr>
        <a:xfrm>
          <a:off x="0" y="0"/>
          <a:ext cx="0" cy="0"/>
          <a:chOff x="0" y="0"/>
          <a:chExt cx="0" cy="0"/>
        </a:xfrm>
      </p:grpSpPr>
      <p:sp>
        <p:nvSpPr>
          <p:cNvPr id="1088" name="タイトル 1"/>
          <p:cNvSpPr>
            <a:spLocks noGrp="1"/>
          </p:cNvSpPr>
          <p:nvPr>
            <p:ph type="title"/>
          </p:nvPr>
        </p:nvSpPr>
        <p:spPr/>
        <p:txBody>
          <a:bodyPr/>
          <a:lstStyle/>
          <a:p>
            <a:r>
              <a:rPr kumimoji="1" lang="ja-JP" altLang="en-US" smtClean="0"/>
              <a:t>マスター タイトルの書式設定</a:t>
            </a:r>
            <a:endParaRPr kumimoji="1" lang="ja-JP" altLang="en-US" dirty="0"/>
          </a:p>
        </p:txBody>
      </p:sp>
      <p:sp>
        <p:nvSpPr>
          <p:cNvPr id="1089" name="縦書きテキスト プレースホルダー 2"/>
          <p:cNvSpPr>
            <a:spLocks noGrp="1"/>
          </p:cNvSpPr>
          <p:nvPr>
            <p:ph type="body" orient="vert" idx="1"/>
          </p:nvPr>
        </p:nvSpPr>
        <p:spPr>
          <a:xfrm>
            <a:off x="342900" y="2508730"/>
            <a:ext cx="6172200" cy="611934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90" name="日付プレースホルダー 3"/>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91" name="フッター プレースホルダー 4"/>
          <p:cNvSpPr>
            <a:spLocks noGrp="1"/>
          </p:cNvSpPr>
          <p:nvPr>
            <p:ph type="ftr" sz="quarter" idx="11"/>
          </p:nvPr>
        </p:nvSpPr>
        <p:spPr/>
        <p:txBody>
          <a:bodyPr/>
          <a:lstStyle/>
          <a:p>
            <a:endParaRPr kumimoji="1" lang="ja-JP" altLang="en-US"/>
          </a:p>
        </p:txBody>
      </p:sp>
      <p:sp>
        <p:nvSpPr>
          <p:cNvPr id="1092"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0" name=""/>
        <p:cNvGrpSpPr/>
        <p:nvPr/>
      </p:nvGrpSpPr>
      <p:grpSpPr>
        <a:xfrm>
          <a:off x="0" y="0"/>
          <a:ext cx="0" cy="0"/>
          <a:chOff x="0" y="0"/>
          <a:chExt cx="0" cy="0"/>
        </a:xfrm>
      </p:grpSpPr>
      <p:sp>
        <p:nvSpPr>
          <p:cNvPr id="1094" name="縦書きタイトル 1"/>
          <p:cNvSpPr>
            <a:spLocks noGrp="1"/>
          </p:cNvSpPr>
          <p:nvPr>
            <p:ph type="title" orient="vert"/>
          </p:nvPr>
        </p:nvSpPr>
        <p:spPr>
          <a:xfrm>
            <a:off x="4972051" y="396700"/>
            <a:ext cx="1543051" cy="8231375"/>
          </a:xfrm>
        </p:spPr>
        <p:txBody>
          <a:bodyPr vert="eaVert"/>
          <a:lstStyle/>
          <a:p>
            <a:r>
              <a:rPr kumimoji="1" lang="ja-JP" altLang="en-US" smtClean="0"/>
              <a:t>マスター タイトルの書式設定</a:t>
            </a:r>
            <a:endParaRPr kumimoji="1" lang="ja-JP" altLang="en-US" dirty="0"/>
          </a:p>
        </p:txBody>
      </p:sp>
      <p:sp>
        <p:nvSpPr>
          <p:cNvPr id="1095" name="縦書きテキスト プレースホルダー 2"/>
          <p:cNvSpPr>
            <a:spLocks noGrp="1"/>
          </p:cNvSpPr>
          <p:nvPr>
            <p:ph type="body" orient="vert" idx="1"/>
          </p:nvPr>
        </p:nvSpPr>
        <p:spPr>
          <a:xfrm>
            <a:off x="342900" y="396700"/>
            <a:ext cx="4514851" cy="823137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96" name="日付プレースホルダー 3"/>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dirty="0"/>
          </a:p>
        </p:txBody>
      </p:sp>
      <p:sp>
        <p:nvSpPr>
          <p:cNvPr id="1097" name="フッター プレースホルダー 4"/>
          <p:cNvSpPr>
            <a:spLocks noGrp="1"/>
          </p:cNvSpPr>
          <p:nvPr>
            <p:ph type="ftr" sz="quarter" idx="11"/>
          </p:nvPr>
        </p:nvSpPr>
        <p:spPr/>
        <p:txBody>
          <a:bodyPr/>
          <a:lstStyle/>
          <a:p>
            <a:endParaRPr kumimoji="1" lang="ja-JP" altLang="en-US"/>
          </a:p>
        </p:txBody>
      </p:sp>
      <p:sp>
        <p:nvSpPr>
          <p:cNvPr id="1098"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0" name=""/>
        <p:cNvGrpSpPr/>
        <p:nvPr/>
      </p:nvGrpSpPr>
      <p:grpSpPr>
        <a:xfrm>
          <a:off x="0" y="0"/>
          <a:ext cx="0" cy="0"/>
          <a:chOff x="0" y="0"/>
          <a:chExt cx="0" cy="0"/>
        </a:xfrm>
      </p:grpSpPr>
      <p:sp>
        <p:nvSpPr>
          <p:cNvPr id="1037"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1038" name="コンテンツ プレースホルダー 2"/>
          <p:cNvSpPr>
            <a:spLocks noGrp="1"/>
          </p:cNvSpPr>
          <p:nvPr>
            <p:ph idx="1"/>
          </p:nvPr>
        </p:nvSpPr>
        <p:spPr>
          <a:xfrm>
            <a:off x="342900" y="2508730"/>
            <a:ext cx="6172200" cy="6184156"/>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39" name="日付プレースホルダー 3"/>
          <p:cNvSpPr>
            <a:spLocks noGrp="1"/>
          </p:cNvSpPr>
          <p:nvPr>
            <p:ph type="dt" sz="half" idx="10"/>
          </p:nvPr>
        </p:nvSpPr>
        <p:spPr/>
        <p:txBody>
          <a:bodyPr/>
          <a:lstStyle>
            <a:lvl1pPr>
              <a:defRPr>
                <a:solidFill>
                  <a:schemeClr val="tx1"/>
                </a:solidFill>
              </a:defRPr>
            </a:lvl1pPr>
          </a:lstStyle>
          <a:p>
            <a:fld id="{3E220A51-F8EA-429A-8E6F-F02BE74E28F7}" type="datetimeFigureOut">
              <a:rPr lang="ja-JP" altLang="en-US" smtClean="0"/>
              <a:pPr/>
              <a:t>2015/3/10</a:t>
            </a:fld>
            <a:endParaRPr lang="ja-JP" altLang="en-US" dirty="0"/>
          </a:p>
        </p:txBody>
      </p:sp>
      <p:sp>
        <p:nvSpPr>
          <p:cNvPr id="1040" name="フッター プレースホルダー 4"/>
          <p:cNvSpPr>
            <a:spLocks noGrp="1"/>
          </p:cNvSpPr>
          <p:nvPr>
            <p:ph type="ftr" sz="quarter" idx="11"/>
          </p:nvPr>
        </p:nvSpPr>
        <p:spPr/>
        <p:txBody>
          <a:bodyPr/>
          <a:lstStyle>
            <a:lvl1pPr>
              <a:defRPr>
                <a:solidFill>
                  <a:schemeClr val="tx1"/>
                </a:solidFill>
              </a:defRPr>
            </a:lvl1pPr>
          </a:lstStyle>
          <a:p>
            <a:endParaRPr lang="ja-JP" altLang="en-US" dirty="0"/>
          </a:p>
        </p:txBody>
      </p:sp>
      <p:sp>
        <p:nvSpPr>
          <p:cNvPr id="1041" name="スライド番号プレースホルダー 5"/>
          <p:cNvSpPr>
            <a:spLocks noGrp="1"/>
          </p:cNvSpPr>
          <p:nvPr>
            <p:ph type="sldNum" sz="quarter" idx="12"/>
          </p:nvPr>
        </p:nvSpPr>
        <p:spPr/>
        <p:txBody>
          <a:bodyPr/>
          <a:lstStyle>
            <a:lvl1pPr>
              <a:defRPr>
                <a:solidFill>
                  <a:schemeClr val="tx1"/>
                </a:solidFill>
              </a:defRPr>
            </a:lvl1pPr>
          </a:lstStyle>
          <a:p>
            <a:fld id="{2C9400E4-C46D-48FA-AEA0-ED136F70A0E5}" type="slidenum">
              <a:rPr lang="ja-JP" altLang="en-US" smtClean="0"/>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0" name=""/>
        <p:cNvGrpSpPr/>
        <p:nvPr/>
      </p:nvGrpSpPr>
      <p:grpSpPr>
        <a:xfrm>
          <a:off x="0" y="0"/>
          <a:ext cx="0" cy="0"/>
          <a:chOff x="0" y="0"/>
          <a:chExt cx="0" cy="0"/>
        </a:xfrm>
      </p:grpSpPr>
      <p:sp>
        <p:nvSpPr>
          <p:cNvPr id="1043" name="タイトル 1"/>
          <p:cNvSpPr>
            <a:spLocks noGrp="1"/>
          </p:cNvSpPr>
          <p:nvPr>
            <p:ph type="title"/>
          </p:nvPr>
        </p:nvSpPr>
        <p:spPr>
          <a:xfrm>
            <a:off x="342900" y="4259590"/>
            <a:ext cx="6172200" cy="1525502"/>
          </a:xfrm>
        </p:spPr>
        <p:txBody>
          <a:bodyPr anchor="t"/>
          <a:lstStyle>
            <a:lvl1pPr algn="ctr">
              <a:defRPr sz="4000" b="0" cap="all"/>
            </a:lvl1pPr>
          </a:lstStyle>
          <a:p>
            <a:r>
              <a:rPr kumimoji="1" lang="ja-JP" altLang="en-US" smtClean="0"/>
              <a:t>マスター タイトルの書式設定</a:t>
            </a:r>
            <a:endParaRPr kumimoji="1" lang="ja-JP" altLang="en-US" dirty="0"/>
          </a:p>
        </p:txBody>
      </p:sp>
      <p:sp>
        <p:nvSpPr>
          <p:cNvPr id="1044" name="テキスト プレースホルダー 2"/>
          <p:cNvSpPr>
            <a:spLocks noGrp="1"/>
          </p:cNvSpPr>
          <p:nvPr>
            <p:ph type="body" idx="1"/>
          </p:nvPr>
        </p:nvSpPr>
        <p:spPr>
          <a:xfrm>
            <a:off x="342900" y="1711305"/>
            <a:ext cx="6172200" cy="2548285"/>
          </a:xfrm>
        </p:spPr>
        <p:txBody>
          <a:bodyPr anchor="b"/>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1045" name="日付プレースホルダー 3"/>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46" name="フッター プレースホルダー 4"/>
          <p:cNvSpPr>
            <a:spLocks noGrp="1"/>
          </p:cNvSpPr>
          <p:nvPr>
            <p:ph type="ftr" sz="quarter" idx="11"/>
          </p:nvPr>
        </p:nvSpPr>
        <p:spPr/>
        <p:txBody>
          <a:bodyPr/>
          <a:lstStyle/>
          <a:p>
            <a:endParaRPr kumimoji="1" lang="ja-JP" altLang="en-US"/>
          </a:p>
        </p:txBody>
      </p:sp>
      <p:sp>
        <p:nvSpPr>
          <p:cNvPr id="1047"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0" name=""/>
        <p:cNvGrpSpPr/>
        <p:nvPr/>
      </p:nvGrpSpPr>
      <p:grpSpPr>
        <a:xfrm>
          <a:off x="0" y="0"/>
          <a:ext cx="0" cy="0"/>
          <a:chOff x="0" y="0"/>
          <a:chExt cx="0" cy="0"/>
        </a:xfrm>
      </p:grpSpPr>
      <p:sp>
        <p:nvSpPr>
          <p:cNvPr id="1049" name="タイトル 1"/>
          <p:cNvSpPr>
            <a:spLocks noGrp="1"/>
          </p:cNvSpPr>
          <p:nvPr>
            <p:ph type="title"/>
          </p:nvPr>
        </p:nvSpPr>
        <p:spPr/>
        <p:txBody>
          <a:bodyPr/>
          <a:lstStyle/>
          <a:p>
            <a:r>
              <a:rPr kumimoji="1" lang="ja-JP" altLang="en-US" smtClean="0"/>
              <a:t>マスター タイトルの書式設定</a:t>
            </a:r>
            <a:endParaRPr kumimoji="1" lang="ja-JP" altLang="en-US" dirty="0"/>
          </a:p>
        </p:txBody>
      </p:sp>
      <p:sp>
        <p:nvSpPr>
          <p:cNvPr id="1050" name="コンテンツ プレースホルダー 2"/>
          <p:cNvSpPr>
            <a:spLocks noGrp="1"/>
          </p:cNvSpPr>
          <p:nvPr>
            <p:ph sz="half" idx="1"/>
          </p:nvPr>
        </p:nvSpPr>
        <p:spPr>
          <a:xfrm>
            <a:off x="342900" y="2508732"/>
            <a:ext cx="2978088" cy="611934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51" name="コンテンツ プレースホルダー 3"/>
          <p:cNvSpPr>
            <a:spLocks noGrp="1"/>
          </p:cNvSpPr>
          <p:nvPr>
            <p:ph sz="half" idx="2"/>
          </p:nvPr>
        </p:nvSpPr>
        <p:spPr>
          <a:xfrm>
            <a:off x="3510009" y="2508732"/>
            <a:ext cx="3005091" cy="611934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52" name="日付プレースホルダー 4"/>
          <p:cNvSpPr>
            <a:spLocks noGrp="1"/>
          </p:cNvSpPr>
          <p:nvPr>
            <p:ph type="dt" sz="half" idx="10"/>
          </p:nvPr>
        </p:nvSpPr>
        <p:spPr/>
        <p:txBody>
          <a:bodyPr/>
          <a:lstStyle/>
          <a:p>
            <a:fld id="{3E220A51-F8EA-429A-8E6F-F02BE74E28F7}" type="datetimeFigureOut">
              <a:rPr kumimoji="1" lang="ja-JP" altLang="en-US" smtClean="0"/>
              <a:t>2015/6/24</a:t>
            </a:fld>
            <a:endParaRPr kumimoji="1" lang="ja-JP" altLang="en-US" dirty="0"/>
          </a:p>
        </p:txBody>
      </p:sp>
      <p:sp>
        <p:nvSpPr>
          <p:cNvPr id="1053" name="フッター プレースホルダー 5"/>
          <p:cNvSpPr>
            <a:spLocks noGrp="1"/>
          </p:cNvSpPr>
          <p:nvPr>
            <p:ph type="ftr" sz="quarter" idx="11"/>
          </p:nvPr>
        </p:nvSpPr>
        <p:spPr/>
        <p:txBody>
          <a:bodyPr/>
          <a:lstStyle/>
          <a:p>
            <a:endParaRPr kumimoji="1" lang="ja-JP" altLang="en-US"/>
          </a:p>
        </p:txBody>
      </p:sp>
      <p:sp>
        <p:nvSpPr>
          <p:cNvPr id="1054" name="スライド番号プレースホルダー 6"/>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0" name=""/>
        <p:cNvGrpSpPr/>
        <p:nvPr/>
      </p:nvGrpSpPr>
      <p:grpSpPr>
        <a:xfrm>
          <a:off x="0" y="0"/>
          <a:ext cx="0" cy="0"/>
          <a:chOff x="0" y="0"/>
          <a:chExt cx="0" cy="0"/>
        </a:xfrm>
      </p:grpSpPr>
      <p:sp>
        <p:nvSpPr>
          <p:cNvPr id="1056"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dirty="0"/>
          </a:p>
        </p:txBody>
      </p:sp>
      <p:sp>
        <p:nvSpPr>
          <p:cNvPr id="1057" name="テキスト プレースホルダー 2"/>
          <p:cNvSpPr>
            <a:spLocks noGrp="1"/>
          </p:cNvSpPr>
          <p:nvPr>
            <p:ph type="body" idx="1"/>
          </p:nvPr>
        </p:nvSpPr>
        <p:spPr>
          <a:xfrm>
            <a:off x="342900" y="2217386"/>
            <a:ext cx="2978088" cy="92410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1058" name="コンテンツ プレースホルダー 3"/>
          <p:cNvSpPr>
            <a:spLocks noGrp="1"/>
          </p:cNvSpPr>
          <p:nvPr>
            <p:ph sz="half" idx="2"/>
          </p:nvPr>
        </p:nvSpPr>
        <p:spPr>
          <a:xfrm>
            <a:off x="342900" y="3141486"/>
            <a:ext cx="2978088" cy="5486589"/>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59" name="テキスト プレースホルダー 4"/>
          <p:cNvSpPr>
            <a:spLocks noGrp="1"/>
          </p:cNvSpPr>
          <p:nvPr>
            <p:ph type="body" sz="quarter" idx="3"/>
          </p:nvPr>
        </p:nvSpPr>
        <p:spPr>
          <a:xfrm>
            <a:off x="3537012" y="2217386"/>
            <a:ext cx="2978088" cy="92410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1060" name="コンテンツ プレースホルダー 5"/>
          <p:cNvSpPr>
            <a:spLocks noGrp="1"/>
          </p:cNvSpPr>
          <p:nvPr>
            <p:ph sz="quarter" idx="4"/>
          </p:nvPr>
        </p:nvSpPr>
        <p:spPr>
          <a:xfrm>
            <a:off x="3537012" y="3141486"/>
            <a:ext cx="2978088" cy="5486589"/>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61" name="日付プレースホルダー 6"/>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62" name="フッター プレースホルダー 7"/>
          <p:cNvSpPr>
            <a:spLocks noGrp="1"/>
          </p:cNvSpPr>
          <p:nvPr>
            <p:ph type="ftr" sz="quarter" idx="11"/>
          </p:nvPr>
        </p:nvSpPr>
        <p:spPr/>
        <p:txBody>
          <a:bodyPr/>
          <a:lstStyle/>
          <a:p>
            <a:endParaRPr kumimoji="1" lang="ja-JP" altLang="en-US"/>
          </a:p>
        </p:txBody>
      </p:sp>
      <p:sp>
        <p:nvSpPr>
          <p:cNvPr id="1063" name="スライド番号プレースホルダー 8"/>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0" name=""/>
        <p:cNvGrpSpPr/>
        <p:nvPr/>
      </p:nvGrpSpPr>
      <p:grpSpPr>
        <a:xfrm>
          <a:off x="0" y="0"/>
          <a:ext cx="0" cy="0"/>
          <a:chOff x="0" y="0"/>
          <a:chExt cx="0" cy="0"/>
        </a:xfrm>
      </p:grpSpPr>
      <p:sp>
        <p:nvSpPr>
          <p:cNvPr id="1065" name="タイトル 1"/>
          <p:cNvSpPr>
            <a:spLocks noGrp="1"/>
          </p:cNvSpPr>
          <p:nvPr>
            <p:ph type="title"/>
          </p:nvPr>
        </p:nvSpPr>
        <p:spPr/>
        <p:txBody>
          <a:bodyPr/>
          <a:lstStyle/>
          <a:p>
            <a:r>
              <a:rPr kumimoji="1" lang="ja-JP" altLang="en-US" smtClean="0"/>
              <a:t>マスター タイトルの書式設定</a:t>
            </a:r>
            <a:endParaRPr kumimoji="1" lang="ja-JP" altLang="en-US" dirty="0"/>
          </a:p>
        </p:txBody>
      </p:sp>
      <p:sp>
        <p:nvSpPr>
          <p:cNvPr id="1066" name="日付プレースホルダー 2"/>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67" name="フッター プレースホルダー 3"/>
          <p:cNvSpPr>
            <a:spLocks noGrp="1"/>
          </p:cNvSpPr>
          <p:nvPr>
            <p:ph type="ftr" sz="quarter" idx="11"/>
          </p:nvPr>
        </p:nvSpPr>
        <p:spPr/>
        <p:txBody>
          <a:bodyPr/>
          <a:lstStyle/>
          <a:p>
            <a:endParaRPr kumimoji="1" lang="ja-JP" altLang="en-US"/>
          </a:p>
        </p:txBody>
      </p:sp>
      <p:sp>
        <p:nvSpPr>
          <p:cNvPr id="1068" name="スライド番号プレースホルダー 4"/>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0" name=""/>
        <p:cNvGrpSpPr/>
        <p:nvPr/>
      </p:nvGrpSpPr>
      <p:grpSpPr>
        <a:xfrm>
          <a:off x="0" y="0"/>
          <a:ext cx="0" cy="0"/>
          <a:chOff x="0" y="0"/>
          <a:chExt cx="0" cy="0"/>
        </a:xfrm>
      </p:grpSpPr>
      <p:sp>
        <p:nvSpPr>
          <p:cNvPr id="1070" name="日付プレースホルダー 1"/>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71" name="フッター プレースホルダー 2"/>
          <p:cNvSpPr>
            <a:spLocks noGrp="1"/>
          </p:cNvSpPr>
          <p:nvPr>
            <p:ph type="ftr" sz="quarter" idx="11"/>
          </p:nvPr>
        </p:nvSpPr>
        <p:spPr/>
        <p:txBody>
          <a:bodyPr/>
          <a:lstStyle/>
          <a:p>
            <a:endParaRPr kumimoji="1" lang="ja-JP" altLang="en-US"/>
          </a:p>
        </p:txBody>
      </p:sp>
      <p:sp>
        <p:nvSpPr>
          <p:cNvPr id="1072" name="スライド番号プレースホルダー 3"/>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0" name=""/>
        <p:cNvGrpSpPr/>
        <p:nvPr/>
      </p:nvGrpSpPr>
      <p:grpSpPr>
        <a:xfrm>
          <a:off x="0" y="0"/>
          <a:ext cx="0" cy="0"/>
          <a:chOff x="0" y="0"/>
          <a:chExt cx="0" cy="0"/>
        </a:xfrm>
      </p:grpSpPr>
      <p:sp>
        <p:nvSpPr>
          <p:cNvPr id="1074" name="タイトル 1"/>
          <p:cNvSpPr>
            <a:spLocks noGrp="1"/>
          </p:cNvSpPr>
          <p:nvPr>
            <p:ph type="title"/>
          </p:nvPr>
        </p:nvSpPr>
        <p:spPr>
          <a:xfrm>
            <a:off x="342901" y="394405"/>
            <a:ext cx="2256235" cy="1678518"/>
          </a:xfrm>
        </p:spPr>
        <p:txBody>
          <a:bodyPr anchor="b">
            <a:normAutofit/>
          </a:bodyPr>
          <a:lstStyle>
            <a:lvl1pPr algn="l">
              <a:defRPr sz="2400" b="1"/>
            </a:lvl1pPr>
          </a:lstStyle>
          <a:p>
            <a:r>
              <a:rPr kumimoji="1" lang="ja-JP" altLang="en-US" smtClean="0"/>
              <a:t>マスター タイトルの書式設定</a:t>
            </a:r>
            <a:endParaRPr kumimoji="1" lang="ja-JP" altLang="en-US" dirty="0"/>
          </a:p>
        </p:txBody>
      </p:sp>
      <p:sp>
        <p:nvSpPr>
          <p:cNvPr id="1075" name="コンテンツ プレースホルダー 2"/>
          <p:cNvSpPr>
            <a:spLocks noGrp="1"/>
          </p:cNvSpPr>
          <p:nvPr>
            <p:ph idx="1"/>
          </p:nvPr>
        </p:nvSpPr>
        <p:spPr>
          <a:xfrm>
            <a:off x="2726923" y="394408"/>
            <a:ext cx="3545579" cy="815003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76" name="テキスト プレースホルダー 3"/>
          <p:cNvSpPr>
            <a:spLocks noGrp="1"/>
          </p:cNvSpPr>
          <p:nvPr>
            <p:ph type="body" sz="half" idx="2"/>
          </p:nvPr>
        </p:nvSpPr>
        <p:spPr>
          <a:xfrm>
            <a:off x="342901" y="2456723"/>
            <a:ext cx="2256235" cy="617135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1077" name="日付プレースホルダー 4"/>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78" name="フッター プレースホルダー 5"/>
          <p:cNvSpPr>
            <a:spLocks noGrp="1"/>
          </p:cNvSpPr>
          <p:nvPr>
            <p:ph type="ftr" sz="quarter" idx="11"/>
          </p:nvPr>
        </p:nvSpPr>
        <p:spPr/>
        <p:txBody>
          <a:bodyPr/>
          <a:lstStyle/>
          <a:p>
            <a:endParaRPr kumimoji="1" lang="ja-JP" altLang="en-US"/>
          </a:p>
        </p:txBody>
      </p:sp>
      <p:sp>
        <p:nvSpPr>
          <p:cNvPr id="1079" name="スライド番号プレースホルダー 6"/>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0" name=""/>
        <p:cNvGrpSpPr/>
        <p:nvPr/>
      </p:nvGrpSpPr>
      <p:grpSpPr>
        <a:xfrm>
          <a:off x="0" y="0"/>
          <a:ext cx="0" cy="0"/>
          <a:chOff x="0" y="0"/>
          <a:chExt cx="0" cy="0"/>
        </a:xfrm>
      </p:grpSpPr>
      <p:sp>
        <p:nvSpPr>
          <p:cNvPr id="1081" name="タイトル 1"/>
          <p:cNvSpPr>
            <a:spLocks noGrp="1"/>
          </p:cNvSpPr>
          <p:nvPr>
            <p:ph type="title"/>
          </p:nvPr>
        </p:nvSpPr>
        <p:spPr>
          <a:xfrm>
            <a:off x="1344216" y="6773203"/>
            <a:ext cx="4114800" cy="818623"/>
          </a:xfrm>
        </p:spPr>
        <p:txBody>
          <a:bodyPr anchor="b">
            <a:normAutofit/>
          </a:bodyPr>
          <a:lstStyle>
            <a:lvl1pPr algn="l">
              <a:defRPr sz="2400" b="1"/>
            </a:lvl1pPr>
          </a:lstStyle>
          <a:p>
            <a:r>
              <a:rPr kumimoji="1" lang="ja-JP" altLang="en-US" smtClean="0"/>
              <a:t>マスター タイトルの書式設定</a:t>
            </a:r>
            <a:endParaRPr kumimoji="1" lang="ja-JP" altLang="en-US" dirty="0"/>
          </a:p>
        </p:txBody>
      </p:sp>
      <p:sp>
        <p:nvSpPr>
          <p:cNvPr id="1082" name="図プレースホルダー 2"/>
          <p:cNvSpPr>
            <a:spLocks noGrp="1"/>
          </p:cNvSpPr>
          <p:nvPr>
            <p:ph type="pic" idx="1"/>
          </p:nvPr>
        </p:nvSpPr>
        <p:spPr>
          <a:xfrm>
            <a:off x="1344216" y="307151"/>
            <a:ext cx="4114800" cy="632497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smtClean="0"/>
              <a:t>アイコンをクリックして図を追加</a:t>
            </a:r>
            <a:endParaRPr kumimoji="1" lang="ja-JP" altLang="en-US" dirty="0"/>
          </a:p>
        </p:txBody>
      </p:sp>
      <p:sp>
        <p:nvSpPr>
          <p:cNvPr id="1083" name="テキスト プレースホルダー 3"/>
          <p:cNvSpPr>
            <a:spLocks noGrp="1"/>
          </p:cNvSpPr>
          <p:nvPr>
            <p:ph type="body" sz="half" idx="2"/>
          </p:nvPr>
        </p:nvSpPr>
        <p:spPr>
          <a:xfrm>
            <a:off x="1344216" y="7657302"/>
            <a:ext cx="4114800" cy="9707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1084" name="日付プレースホルダー 4"/>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85" name="フッター プレースホルダー 5"/>
          <p:cNvSpPr>
            <a:spLocks noGrp="1"/>
          </p:cNvSpPr>
          <p:nvPr>
            <p:ph type="ftr" sz="quarter" idx="11"/>
          </p:nvPr>
        </p:nvSpPr>
        <p:spPr/>
        <p:txBody>
          <a:bodyPr/>
          <a:lstStyle/>
          <a:p>
            <a:endParaRPr kumimoji="1" lang="ja-JP" altLang="en-US"/>
          </a:p>
        </p:txBody>
      </p:sp>
      <p:sp>
        <p:nvSpPr>
          <p:cNvPr id="1086" name="スライド番号プレースホルダー 6"/>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Masters/_rels/slideMaster1.xml.rels><?xml version="1.0" encoding="UTF-8"?><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0" name=""/>
        <p:cNvGrpSpPr/>
        <p:nvPr/>
      </p:nvGrpSpPr>
      <p:grpSpPr>
        <a:xfrm>
          <a:off x="0" y="0"/>
          <a:ext cx="0" cy="0"/>
          <a:chOff x="0" y="0"/>
          <a:chExt cx="0" cy="0"/>
        </a:xfrm>
      </p:grpSpPr>
      <p:sp>
        <p:nvSpPr>
          <p:cNvPr id="1025" name="フッター プレースホルダー 4"/>
          <p:cNvSpPr>
            <a:spLocks noGrp="1"/>
          </p:cNvSpPr>
          <p:nvPr>
            <p:ph type="ftr" sz="quarter" idx="3"/>
          </p:nvPr>
        </p:nvSpPr>
        <p:spPr>
          <a:xfrm>
            <a:off x="1889829" y="9009451"/>
            <a:ext cx="3078343" cy="527404"/>
          </a:xfrm>
          <a:prstGeom prst="rect">
            <a:avLst/>
          </a:prstGeom>
        </p:spPr>
        <p:txBody>
          <a:bodyPr vert="horz" lIns="91440" tIns="45720" rIns="91440" bIns="45720" rtlCol="0" anchor="ctr"/>
          <a:lstStyle>
            <a:lvl1pPr algn="ctr">
              <a:defRPr sz="1200">
                <a:solidFill>
                  <a:schemeClr val="tx1"/>
                </a:solidFill>
                <a:latin typeface="+mn-ea"/>
                <a:ea typeface="+mn-ea"/>
              </a:defRPr>
            </a:lvl1pPr>
          </a:lstStyle>
          <a:p>
            <a:endParaRPr lang="ja-JP" altLang="en-US" dirty="0"/>
          </a:p>
        </p:txBody>
      </p:sp>
      <p:sp>
        <p:nvSpPr>
          <p:cNvPr id="1026" name="タイトル プレースホルダー 1"/>
          <p:cNvSpPr>
            <a:spLocks noGrp="1"/>
          </p:cNvSpPr>
          <p:nvPr>
            <p:ph type="title"/>
          </p:nvPr>
        </p:nvSpPr>
        <p:spPr>
          <a:xfrm>
            <a:off x="342900" y="604721"/>
            <a:ext cx="6172200" cy="1435955"/>
          </a:xfrm>
          <a:prstGeom prst="rect">
            <a:avLst/>
          </a:prstGeom>
        </p:spPr>
        <p:txBody>
          <a:bodyPr vert="horz" lIns="91440" tIns="45720" rIns="91440" bIns="45720" rtlCol="0" anchor="ctr">
            <a:normAutofit/>
          </a:bodyPr>
          <a:lstStyle/>
          <a:p>
            <a:r>
              <a:rPr kumimoji="1" lang="ja-JP" altLang="en-US" dirty="0" smtClean="0"/>
              <a:t>マスター タイトルの書式設定</a:t>
            </a:r>
            <a:endParaRPr kumimoji="1" lang="ja-JP" altLang="en-US" dirty="0"/>
          </a:p>
        </p:txBody>
      </p:sp>
      <p:sp>
        <p:nvSpPr>
          <p:cNvPr id="1027" name="テキスト プレースホルダー 2"/>
          <p:cNvSpPr>
            <a:spLocks noGrp="1"/>
          </p:cNvSpPr>
          <p:nvPr>
            <p:ph type="body" idx="1"/>
          </p:nvPr>
        </p:nvSpPr>
        <p:spPr>
          <a:xfrm>
            <a:off x="342900" y="2508730"/>
            <a:ext cx="6172200" cy="6184156"/>
          </a:xfrm>
          <a:prstGeom prst="rect">
            <a:avLst/>
          </a:prstGeom>
        </p:spPr>
        <p:txBody>
          <a:bodyPr vert="horz" lIns="91440" tIns="45720" rIns="91440" bIns="45720" rtlCol="0">
            <a:normAutofit/>
          </a:body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en-US" altLang="ja-JP" dirty="0" smtClean="0"/>
          </a:p>
          <a:p>
            <a:pPr lvl="5"/>
            <a:r>
              <a:rPr kumimoji="1" lang="ja-JP" altLang="en-US" dirty="0" smtClean="0"/>
              <a:t>第 </a:t>
            </a:r>
            <a:r>
              <a:rPr kumimoji="1" lang="en-US" altLang="ja-JP" dirty="0" smtClean="0"/>
              <a:t>6 </a:t>
            </a:r>
            <a:r>
              <a:rPr kumimoji="1" lang="ja-JP" altLang="en-US" dirty="0" smtClean="0"/>
              <a:t>レベル</a:t>
            </a:r>
          </a:p>
          <a:p>
            <a:pPr lvl="6"/>
            <a:r>
              <a:rPr kumimoji="1" lang="ja-JP" altLang="en-US" dirty="0" smtClean="0"/>
              <a:t>第 </a:t>
            </a:r>
            <a:r>
              <a:rPr kumimoji="1" lang="en-US" altLang="ja-JP" dirty="0" smtClean="0"/>
              <a:t>7 </a:t>
            </a:r>
            <a:r>
              <a:rPr kumimoji="1" lang="ja-JP" altLang="en-US" dirty="0" smtClean="0"/>
              <a:t>レベル</a:t>
            </a:r>
          </a:p>
          <a:p>
            <a:pPr lvl="7"/>
            <a:r>
              <a:rPr kumimoji="1" lang="ja-JP" altLang="en-US" dirty="0" smtClean="0"/>
              <a:t>第 </a:t>
            </a:r>
            <a:r>
              <a:rPr kumimoji="1" lang="en-US" altLang="ja-JP" dirty="0" smtClean="0"/>
              <a:t>8 </a:t>
            </a:r>
            <a:r>
              <a:rPr kumimoji="1" lang="ja-JP" altLang="en-US" dirty="0" smtClean="0"/>
              <a:t>レベル</a:t>
            </a:r>
          </a:p>
          <a:p>
            <a:pPr lvl="8"/>
            <a:r>
              <a:rPr kumimoji="1" lang="ja-JP" altLang="en-US" dirty="0" smtClean="0"/>
              <a:t>第 </a:t>
            </a:r>
            <a:r>
              <a:rPr kumimoji="1" lang="en-US" altLang="ja-JP" dirty="0" smtClean="0"/>
              <a:t>9 </a:t>
            </a:r>
            <a:r>
              <a:rPr kumimoji="1" lang="ja-JP" altLang="en-US" dirty="0" smtClean="0"/>
              <a:t>レベル</a:t>
            </a:r>
          </a:p>
        </p:txBody>
      </p:sp>
      <p:sp>
        <p:nvSpPr>
          <p:cNvPr id="1028" name="日付プレースホルダー 3"/>
          <p:cNvSpPr>
            <a:spLocks noGrp="1"/>
          </p:cNvSpPr>
          <p:nvPr>
            <p:ph type="dt" sz="half" idx="2"/>
          </p:nvPr>
        </p:nvSpPr>
        <p:spPr>
          <a:xfrm>
            <a:off x="342900" y="9009451"/>
            <a:ext cx="1411915" cy="527404"/>
          </a:xfrm>
          <a:prstGeom prst="rect">
            <a:avLst/>
          </a:prstGeom>
        </p:spPr>
        <p:txBody>
          <a:bodyPr vert="horz" lIns="91440" tIns="45720" rIns="91440" bIns="45720" rtlCol="0" anchor="ctr"/>
          <a:lstStyle>
            <a:lvl1pPr algn="l">
              <a:defRPr sz="1200">
                <a:solidFill>
                  <a:schemeClr val="tx1"/>
                </a:solidFill>
                <a:latin typeface="+mn-lt"/>
                <a:ea typeface="+mn-ea"/>
              </a:defRPr>
            </a:lvl1pPr>
          </a:lstStyle>
          <a:p>
            <a:fld id="{3E220A51-F8EA-429A-8E6F-F02BE74E28F7}" type="datetimeFigureOut">
              <a:rPr lang="ja-JP" altLang="en-US" smtClean="0"/>
              <a:pPr/>
              <a:t>2015/3/10</a:t>
            </a:fld>
            <a:endParaRPr lang="ja-JP" altLang="en-US" dirty="0"/>
          </a:p>
        </p:txBody>
      </p:sp>
      <p:sp>
        <p:nvSpPr>
          <p:cNvPr id="1029" name="スライド番号プレースホルダー 5"/>
          <p:cNvSpPr>
            <a:spLocks noGrp="1"/>
          </p:cNvSpPr>
          <p:nvPr>
            <p:ph type="sldNum" sz="quarter" idx="4"/>
          </p:nvPr>
        </p:nvSpPr>
        <p:spPr>
          <a:xfrm>
            <a:off x="5076183" y="9009451"/>
            <a:ext cx="1438917" cy="527404"/>
          </a:xfrm>
          <a:prstGeom prst="rect">
            <a:avLst/>
          </a:prstGeom>
        </p:spPr>
        <p:txBody>
          <a:bodyPr vert="horz" lIns="91440" tIns="45720" rIns="91440" bIns="45720" rtlCol="0" anchor="ctr"/>
          <a:lstStyle>
            <a:lvl1pPr algn="r">
              <a:defRPr sz="1200">
                <a:solidFill>
                  <a:schemeClr val="tx1"/>
                </a:solidFill>
                <a:latin typeface="+mn-lt"/>
                <a:ea typeface="+mn-ea"/>
              </a:defRPr>
            </a:lvl1pPr>
          </a:lstStyle>
          <a:p>
            <a:fld id="{2C9400E4-C46D-48FA-AEA0-ED136F70A0E5}" type="slidenum">
              <a:rPr lang="ja-JP" altLang="en-US" smtClean="0"/>
              <a:pPr/>
              <a:t>‹#›</a:t>
            </a:fld>
            <a:endParaRPr lang="ja-JP" alt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kumimoji="1" sz="4400" b="0" kern="1200">
          <a:solidFill>
            <a:schemeClr val="tx1"/>
          </a:solidFill>
          <a:latin typeface="+mj-ea"/>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457200" indent="-457200" algn="l" defTabSz="914400" rtl="0" eaLnBrk="1" latinLnBrk="0" hangingPunct="1">
        <a:spcBef>
          <a:spcPct val="20000"/>
        </a:spcBef>
        <a:buFont typeface="Arial" panose="020B0604020202020204" pitchFamily="34" charset="0"/>
        <a:buChar char="•"/>
        <a:defRPr kumimoji="1" sz="3200" kern="1200">
          <a:solidFill>
            <a:schemeClr val="tx1"/>
          </a:solidFill>
          <a:latin typeface="+mn-ea"/>
          <a:ea typeface="+mn-ea"/>
          <a:cs typeface="+mn-cs"/>
        </a:defRPr>
      </a:lvl1pPr>
      <a:lvl2pPr marL="914400" indent="-45720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257300" indent="-3429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714500" indent="-342900" algn="l" defTabSz="914400" rtl="0" eaLnBrk="1" latinLnBrk="0" hangingPunct="1">
        <a:spcBef>
          <a:spcPct val="20000"/>
        </a:spcBef>
        <a:buSzPct val="100000"/>
        <a:buFont typeface="Arial" panose="020B0604020202020204" pitchFamily="34" charset="0"/>
        <a:buChar char="•"/>
        <a:defRPr kumimoji="1" sz="2000" kern="1200">
          <a:solidFill>
            <a:schemeClr val="tx1"/>
          </a:solidFill>
          <a:latin typeface="+mn-lt"/>
          <a:ea typeface="+mn-ea"/>
          <a:cs typeface="+mn-cs"/>
        </a:defRPr>
      </a:lvl4pPr>
      <a:lvl5pPr marL="2171700" marR="0" indent="-342900" algn="l" defTabSz="914400" rtl="0" eaLnBrk="1" fontAlgn="auto" latinLnBrk="0" hangingPunct="1">
        <a:lnSpc>
          <a:spcPct val="100000"/>
        </a:lnSpc>
        <a:spcBef>
          <a:spcPct val="20000"/>
        </a:spcBef>
        <a:spcAft>
          <a:spcPts val="0"/>
        </a:spcAft>
        <a:buClrTx/>
        <a:buSzPct val="100000"/>
        <a:buFont typeface="Arial" panose="020B0604020202020204" pitchFamily="34" charset="0"/>
        <a:buChar char="•"/>
        <a:tabLst/>
        <a:defRPr kumimoji="1" sz="2000" kern="1200">
          <a:solidFill>
            <a:schemeClr val="tx1"/>
          </a:solidFill>
          <a:latin typeface="+mn-lt"/>
          <a:ea typeface="+mn-ea"/>
          <a:cs typeface="+mn-cs"/>
        </a:defRPr>
      </a:lvl5pPr>
      <a:lvl6pPr marL="2571750" indent="-285750" algn="l" defTabSz="914400" rtl="0" eaLnBrk="1" latinLnBrk="0" hangingPunct="1">
        <a:spcBef>
          <a:spcPct val="20000"/>
        </a:spcBef>
        <a:buFont typeface="Arial" panose="020B0604020202020204" pitchFamily="34" charset="0"/>
        <a:buChar char="•"/>
        <a:defRPr kumimoji="1" sz="1800" kern="1200">
          <a:solidFill>
            <a:schemeClr val="tx1"/>
          </a:solidFill>
          <a:latin typeface="+mn-lt"/>
          <a:ea typeface="+mn-ea"/>
          <a:cs typeface="+mn-cs"/>
        </a:defRPr>
      </a:lvl6pPr>
      <a:lvl7pPr marL="30289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j-ea"/>
          <a:cs typeface="+mn-cs"/>
        </a:defRPr>
      </a:lvl7pPr>
      <a:lvl8pPr marL="34861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j-ea"/>
          <a:cs typeface="+mn-cs"/>
        </a:defRPr>
      </a:lvl8pPr>
      <a:lvl9pPr marL="39433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Relationships xmlns="http://schemas.openxmlformats.org/package/2006/relationships"><Relationship Id="rId1" Type="http://schemas.openxmlformats.org/officeDocument/2006/relationships/image" Target="../media/image1.jpeg" /><Relationship Id="rId2" Type="http://schemas.openxmlformats.org/officeDocument/2006/relationships/image" Target="../media/image2.png" /><Relationship Id="rId3" Type="http://schemas.openxmlformats.org/officeDocument/2006/relationships/image" Target="../media/image3.png" /><Relationship Id="rId4" Type="http://schemas.openxmlformats.org/officeDocument/2006/relationships/image" Target="../media/image4.png" /><Relationship Id="rId5" Type="http://schemas.openxmlformats.org/officeDocument/2006/relationships/image" Target="../media/image5.png" /><Relationship Id="rId6" Type="http://schemas.openxmlformats.org/officeDocument/2006/relationships/slideLayout" Target="../slideLayouts/slideLayout1.xml" /><Relationship Id="rId7" Type="http://schemas.openxmlformats.org/officeDocument/2006/relationships/notesSlide" Target="../notesSlides/notesSlide1.xml" /></Relationships>
</file>

<file path=ppt/slides/_rels/slide2.xml.rels><?xml version="1.0" encoding="UTF-8"?><Relationships xmlns="http://schemas.openxmlformats.org/package/2006/relationships"><Relationship Id="rId1" Type="http://schemas.openxmlformats.org/officeDocument/2006/relationships/image" Target="../media/image6.png" /><Relationship Id="rId2" Type="http://schemas.openxmlformats.org/officeDocument/2006/relationships/slideLayout" Target="../slideLayouts/slideLayout1.xml" /><Relationship Id="rId3" Type="http://schemas.openxmlformats.org/officeDocument/2006/relationships/notesSlide" Target="../notesSlides/notesSlide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07" name="タイトル 1"/>
          <p:cNvSpPr>
            <a:spLocks noGrp="1"/>
          </p:cNvSpPr>
          <p:nvPr>
            <p:ph type="ctrTitle"/>
          </p:nvPr>
        </p:nvSpPr>
        <p:spPr>
          <a:xfrm>
            <a:off x="-6352" y="-37353"/>
            <a:ext cx="6861965" cy="597326"/>
          </a:xfrm>
          <a:solidFill>
            <a:srgbClr val="FFA6A6"/>
          </a:solidFill>
          <a:ln>
            <a:noFill/>
          </a:ln>
        </p:spPr>
        <p:txBody>
          <a:bodyPr>
            <a:normAutofit/>
          </a:bodyPr>
          <a:lstStyle/>
          <a:p>
            <a:pPr algn="ctr"/>
            <a:r>
              <a:rPr kumimoji="1" lang="ja-JP" altLang="en-US" sz="3200" b="1" dirty="0">
                <a:solidFill>
                  <a:schemeClr val="tx1"/>
                </a:solidFill>
                <a:latin typeface="Meiryo UI"/>
                <a:ea typeface="Meiryo UI"/>
              </a:rPr>
              <a:t>高知県事業承継奨励給付金</a:t>
            </a:r>
            <a:endParaRPr kumimoji="1" lang="ja-JP" altLang="en-US" sz="3200" b="1" u="sng" dirty="0">
              <a:solidFill>
                <a:schemeClr val="tx1"/>
              </a:solidFill>
              <a:latin typeface="Meiryo UI"/>
              <a:ea typeface="Meiryo UI"/>
            </a:endParaRPr>
          </a:p>
        </p:txBody>
      </p:sp>
      <p:sp>
        <p:nvSpPr>
          <p:cNvPr id="1108" name="サブタイトル 28"/>
          <p:cNvSpPr/>
          <p:nvPr/>
        </p:nvSpPr>
        <p:spPr>
          <a:xfrm>
            <a:off x="79786" y="540000"/>
            <a:ext cx="6675090" cy="429154"/>
          </a:xfrm>
          <a:prstGeom prst="rect">
            <a:avLst/>
          </a:prstGeom>
          <a:ln w="19050">
            <a:noFill/>
          </a:ln>
        </p:spPr>
        <p:txBody>
          <a:bodyPr anchor="ctr">
            <a:normAutofit fontScale="92500"/>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solidFill>
                <a:latin typeface="+mn-ea"/>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SzPct val="100000"/>
              <a:buFont typeface="Arial" panose="020B0604020202020204" pitchFamily="34" charset="0"/>
              <a:buNone/>
              <a:defRPr kumimoji="1" sz="2000" kern="1200">
                <a:solidFill>
                  <a:schemeClr val="tx1">
                    <a:tint val="75000"/>
                  </a:schemeClr>
                </a:solidFill>
                <a:latin typeface="+mn-lt"/>
                <a:ea typeface="+mn-ea"/>
                <a:cs typeface="+mn-cs"/>
              </a:defRPr>
            </a:lvl4pPr>
            <a:lvl5pPr marL="1828800" marR="0" indent="0" algn="ctr" defTabSz="914400" rtl="0" eaLnBrk="1" fontAlgn="auto" latinLnBrk="0" hangingPunct="1">
              <a:lnSpc>
                <a:spcPct val="100000"/>
              </a:lnSpc>
              <a:spcBef>
                <a:spcPct val="20000"/>
              </a:spcBef>
              <a:spcAft>
                <a:spcPts val="0"/>
              </a:spcAft>
              <a:buClrTx/>
              <a:buSzPct val="100000"/>
              <a:buFont typeface="Arial" panose="020B0604020202020204" pitchFamily="34" charset="0"/>
              <a:buNone/>
              <a:tabLst/>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18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j-ea"/>
                <a:cs typeface="+mn-cs"/>
              </a:defRPr>
            </a:lvl7pPr>
            <a:lvl8pPr marL="3200400" indent="0" algn="ctr"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j-ea"/>
                <a:cs typeface="+mn-cs"/>
              </a:defRPr>
            </a:lvl8pPr>
            <a:lvl9pPr marL="3657600" indent="0" algn="ctr"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n-ea"/>
                <a:cs typeface="+mn-cs"/>
              </a:defRPr>
            </a:lvl9pPr>
          </a:lstStyle>
          <a:p>
            <a:pPr algn="ctr"/>
            <a:r>
              <a:rPr kumimoji="1" lang="ja-JP" altLang="en-US" sz="1800" b="1" u="none">
                <a:solidFill>
                  <a:schemeClr val="tx1"/>
                </a:solidFill>
                <a:latin typeface="Meiryo UI"/>
                <a:ea typeface="Meiryo UI"/>
              </a:rPr>
              <a:t>中山間地域で事業を引き継いだ、</a:t>
            </a:r>
            <a:r>
              <a:rPr kumimoji="1" lang="ja-JP" altLang="en-US" sz="1800" b="1" u="none">
                <a:solidFill>
                  <a:schemeClr val="tx1"/>
                </a:solidFill>
                <a:latin typeface="Meiryo UI"/>
                <a:ea typeface="Meiryo UI"/>
              </a:rPr>
              <a:t>意欲ある次世代の後継者を支援します。</a:t>
            </a:r>
            <a:endParaRPr kumimoji="1" lang="ja-JP" altLang="en-US" sz="1400" b="1" u="none">
              <a:solidFill>
                <a:schemeClr val="tx1"/>
              </a:solidFill>
              <a:latin typeface="Meiryo UI"/>
              <a:ea typeface="Meiryo UI"/>
            </a:endParaRPr>
          </a:p>
        </p:txBody>
      </p:sp>
      <p:graphicFrame>
        <p:nvGraphicFramePr>
          <p:cNvPr id="1109" name="四角形 35"/>
          <p:cNvGraphicFramePr>
            <a:graphicFrameLocks noGrp="1"/>
          </p:cNvGraphicFramePr>
          <p:nvPr/>
        </p:nvGraphicFramePr>
        <p:xfrm>
          <a:off x="128496" y="2693320"/>
          <a:ext cx="6626380" cy="4956425"/>
        </p:xfrm>
        <a:graphic>
          <a:graphicData uri="http://schemas.openxmlformats.org/drawingml/2006/table">
            <a:tbl>
              <a:tblPr firstRow="1" bandRow="1">
                <a:tableStyleId>{5C22544A-7EE6-4342-B048-85BDC9FD1C3A}</a:tableStyleId>
              </a:tblPr>
              <a:tblGrid>
                <a:gridCol w="1058519"/>
                <a:gridCol w="2847422"/>
                <a:gridCol w="2720439"/>
              </a:tblGrid>
              <a:tr h="288665">
                <a:tc>
                  <a:txBody>
                    <a:bodyPr/>
                    <a:lstStyle/>
                    <a:p>
                      <a:pPr algn="ctr"/>
                      <a:r>
                        <a:rPr kumimoji="1" lang="ja-JP" altLang="en-US" sz="1200" dirty="0">
                          <a:solidFill>
                            <a:schemeClr val="tx1"/>
                          </a:solidFill>
                          <a:latin typeface="Meiryo UI"/>
                          <a:ea typeface="Meiryo UI"/>
                        </a:rPr>
                        <a:t>類型</a:t>
                      </a:r>
                      <a:endParaRPr kumimoji="1" lang="ja-JP" altLang="en-US" sz="1200" dirty="0">
                        <a:solidFill>
                          <a:schemeClr val="tx1"/>
                        </a:solidFill>
                        <a:latin typeface="Meiryo UI"/>
                        <a:ea typeface="Meiryo UI"/>
                      </a:endParaRPr>
                    </a:p>
                  </a:txBody>
                  <a:tcPr>
                    <a:lnL w="19050" cap="flat" cmpd="sng" algn="ctr">
                      <a:solidFill>
                        <a:srgbClr val="FFA6A6"/>
                      </a:solidFill>
                      <a:prstDash val="solid"/>
                      <a:round/>
                      <a:headEnd type="none" w="med" len="med"/>
                      <a:tailEnd type="none" w="med" len="med"/>
                    </a:lnL>
                    <a:lnR w="19050" cap="flat" cmpd="sng" algn="ctr">
                      <a:solidFill>
                        <a:srgbClr val="FFA6A6"/>
                      </a:solidFill>
                      <a:prstDash val="solid"/>
                      <a:round/>
                      <a:headEnd type="none" w="med" len="med"/>
                      <a:tailEnd type="none" w="med" len="med"/>
                    </a:lnR>
                    <a:lnT w="19050" cap="flat" cmpd="sng" algn="ctr">
                      <a:solidFill>
                        <a:srgbClr val="FFA6A6"/>
                      </a:solidFill>
                      <a:prstDash val="solid"/>
                      <a:round/>
                      <a:headEnd type="none" w="med" len="med"/>
                      <a:tailEnd type="none" w="med" len="med"/>
                    </a:lnT>
                    <a:lnB w="19050" cap="flat" cmpd="sng" algn="ctr">
                      <a:solidFill>
                        <a:srgbClr val="FFA6A6"/>
                      </a:solidFill>
                      <a:prstDash val="solid"/>
                      <a:round/>
                      <a:headEnd type="none" w="med" len="med"/>
                      <a:tailEnd type="none" w="med" len="med"/>
                    </a:lnB>
                    <a:solidFill>
                      <a:srgbClr val="FFE9FF"/>
                    </a:solidFill>
                  </a:tcPr>
                </a:tc>
                <a:tc>
                  <a:txBody>
                    <a:bodyPr/>
                    <a:lstStyle/>
                    <a:p>
                      <a:pPr algn="ctr"/>
                      <a:r>
                        <a:rPr kumimoji="1" lang="ja-JP" altLang="en-US" sz="1200" dirty="0">
                          <a:solidFill>
                            <a:schemeClr val="tx1"/>
                          </a:solidFill>
                          <a:latin typeface="Meiryo UI"/>
                          <a:ea typeface="Meiryo UI"/>
                        </a:rPr>
                        <a:t>①県内枠</a:t>
                      </a:r>
                      <a:endParaRPr kumimoji="1" lang="ja-JP" altLang="en-US" sz="1200" dirty="0">
                        <a:solidFill>
                          <a:schemeClr val="tx1"/>
                        </a:solidFill>
                        <a:latin typeface="Meiryo UI"/>
                        <a:ea typeface="Meiryo UI"/>
                      </a:endParaRPr>
                    </a:p>
                  </a:txBody>
                  <a:tcPr>
                    <a:lnL w="19050" cap="flat" cmpd="sng" algn="ctr">
                      <a:solidFill>
                        <a:srgbClr val="FFA6A6"/>
                      </a:solidFill>
                      <a:prstDash val="solid"/>
                      <a:round/>
                      <a:headEnd type="none" w="med" len="med"/>
                      <a:tailEnd type="none" w="med" len="med"/>
                    </a:lnL>
                    <a:lnR w="19050" cap="flat" cmpd="sng" algn="ctr">
                      <a:solidFill>
                        <a:srgbClr val="FFA6A6"/>
                      </a:solidFill>
                      <a:prstDash val="solid"/>
                      <a:round/>
                      <a:headEnd type="none" w="med" len="med"/>
                      <a:tailEnd type="none" w="med" len="med"/>
                    </a:lnR>
                    <a:lnT w="19050" cap="flat" cmpd="sng" algn="ctr">
                      <a:solidFill>
                        <a:srgbClr val="FFA6A6"/>
                      </a:solidFill>
                      <a:prstDash val="solid"/>
                      <a:round/>
                      <a:headEnd type="none" w="med" len="med"/>
                      <a:tailEnd type="none" w="med" len="med"/>
                    </a:lnT>
                    <a:lnB w="19050" cap="flat" cmpd="sng" algn="ctr">
                      <a:solidFill>
                        <a:srgbClr val="FFA6A6"/>
                      </a:solidFill>
                      <a:prstDash val="solid"/>
                      <a:round/>
                      <a:headEnd type="none" w="med" len="med"/>
                      <a:tailEnd type="none" w="med" len="med"/>
                    </a:lnB>
                    <a:solidFill>
                      <a:schemeClr val="bg1"/>
                    </a:solidFill>
                  </a:tcPr>
                </a:tc>
                <a:tc>
                  <a:txBody>
                    <a:bodyPr/>
                    <a:lstStyle/>
                    <a:p>
                      <a:pPr algn="ctr"/>
                      <a:r>
                        <a:rPr kumimoji="1" lang="ja-JP" altLang="en-US" sz="1200" dirty="0">
                          <a:solidFill>
                            <a:schemeClr val="tx1"/>
                          </a:solidFill>
                          <a:latin typeface="Meiryo UI"/>
                          <a:ea typeface="Meiryo UI"/>
                        </a:rPr>
                        <a:t>②県外枠</a:t>
                      </a:r>
                      <a:endParaRPr kumimoji="1" lang="ja-JP" altLang="en-US" sz="1200" dirty="0">
                        <a:solidFill>
                          <a:schemeClr val="tx1"/>
                        </a:solidFill>
                        <a:latin typeface="Meiryo UI"/>
                        <a:ea typeface="Meiryo UI"/>
                      </a:endParaRPr>
                    </a:p>
                  </a:txBody>
                  <a:tcPr>
                    <a:lnL w="19050" cap="flat" cmpd="sng" algn="ctr">
                      <a:solidFill>
                        <a:srgbClr val="FFA6A6"/>
                      </a:solidFill>
                      <a:prstDash val="solid"/>
                      <a:round/>
                      <a:headEnd type="none" w="med" len="med"/>
                      <a:tailEnd type="none" w="med" len="med"/>
                    </a:lnL>
                    <a:lnR w="19050" cap="flat" cmpd="sng" algn="ctr">
                      <a:solidFill>
                        <a:srgbClr val="FFA6A6"/>
                      </a:solidFill>
                      <a:prstDash val="solid"/>
                      <a:round/>
                      <a:headEnd type="none" w="med" len="med"/>
                      <a:tailEnd type="none" w="med" len="med"/>
                    </a:lnR>
                    <a:lnT w="19050" cap="flat" cmpd="sng" algn="ctr">
                      <a:solidFill>
                        <a:srgbClr val="FFA6A6"/>
                      </a:solidFill>
                      <a:prstDash val="solid"/>
                      <a:round/>
                      <a:headEnd type="none" w="med" len="med"/>
                      <a:tailEnd type="none" w="med" len="med"/>
                    </a:lnT>
                    <a:lnB w="19050" cap="flat" cmpd="sng" algn="ctr">
                      <a:solidFill>
                        <a:srgbClr val="FFA6A6"/>
                      </a:solidFill>
                      <a:prstDash val="solid"/>
                      <a:round/>
                      <a:headEnd type="none" w="med" len="med"/>
                      <a:tailEnd type="none" w="med" len="med"/>
                    </a:lnB>
                    <a:solidFill>
                      <a:schemeClr val="bg1"/>
                    </a:solidFill>
                  </a:tcPr>
                </a:tc>
              </a:tr>
              <a:tr h="2084418">
                <a:tc rowSpan="2">
                  <a:txBody>
                    <a:bodyPr/>
                    <a:lstStyle/>
                    <a:p>
                      <a:pPr algn="ctr"/>
                      <a:endParaRPr kumimoji="1" lang="ja-JP" altLang="en-US" sz="1200" b="1" dirty="0">
                        <a:latin typeface="Meiryo UI"/>
                        <a:ea typeface="Meiryo UI"/>
                      </a:endParaRPr>
                    </a:p>
                    <a:p>
                      <a:pPr algn="ctr"/>
                      <a:r>
                        <a:rPr kumimoji="1" lang="ja-JP" altLang="en-US" sz="1200" b="1" dirty="0">
                          <a:latin typeface="Meiryo UI"/>
                          <a:ea typeface="Meiryo UI"/>
                        </a:rPr>
                        <a:t>給付対象者</a:t>
                      </a:r>
                      <a:endParaRPr kumimoji="1" lang="ja-JP" altLang="en-US" sz="1200" b="1" dirty="0">
                        <a:latin typeface="Meiryo UI"/>
                        <a:ea typeface="Meiryo UI"/>
                      </a:endParaRPr>
                    </a:p>
                  </a:txBody>
                  <a:tcPr marL="91440" marR="91440" marT="45720" marB="45720" vert="horz" anchor="ctr" anchorCtr="0">
                    <a:lnL w="19050" cap="flat" cmpd="sng" algn="ctr">
                      <a:solidFill>
                        <a:srgbClr val="FFA6A6"/>
                      </a:solidFill>
                      <a:prstDash val="solid"/>
                      <a:round/>
                      <a:headEnd type="none" w="med" len="med"/>
                      <a:tailEnd type="none" w="med" len="med"/>
                    </a:lnL>
                    <a:lnR w="19050" cap="flat" cmpd="sng" algn="ctr">
                      <a:solidFill>
                        <a:srgbClr val="FFA6A6"/>
                      </a:solidFill>
                      <a:prstDash val="solid"/>
                      <a:round/>
                      <a:headEnd type="none" w="med" len="med"/>
                      <a:tailEnd type="none" w="med" len="med"/>
                    </a:lnR>
                    <a:lnT w="19050" cap="flat" cmpd="sng" algn="ctr">
                      <a:solidFill>
                        <a:srgbClr val="FFA6A6"/>
                      </a:solidFill>
                      <a:prstDash val="solid"/>
                      <a:round/>
                      <a:headEnd type="none" w="med" len="med"/>
                      <a:tailEnd type="none" w="med" len="med"/>
                    </a:lnT>
                    <a:lnB w="19050" cap="flat" cmpd="sng" algn="ctr">
                      <a:solidFill>
                        <a:srgbClr val="FFA6A6"/>
                      </a:solidFill>
                      <a:prstDash val="solid"/>
                      <a:round/>
                      <a:headEnd type="none" w="med" len="med"/>
                      <a:tailEnd type="none" w="med" len="med"/>
                    </a:lnB>
                    <a:solidFill>
                      <a:srgbClr val="FFE9FF"/>
                    </a:solidFill>
                  </a:tcPr>
                </a:tc>
                <a:tc gridSpan="2">
                  <a:txBody>
                    <a:bodyPr/>
                    <a:lstStyle/>
                    <a:p>
                      <a:pPr/>
                      <a:r>
                        <a:rPr kumimoji="1" lang="ja-JP" altLang="en-US" sz="1200" dirty="0">
                          <a:latin typeface="Meiryo UI"/>
                          <a:ea typeface="Meiryo UI"/>
                        </a:rPr>
                        <a:t>給付金の給付対象者は、以下の全ての要件を満たす中小企業者とする。</a:t>
                      </a:r>
                      <a:endParaRPr lang="ja-JP" altLang="en-US" sz="1200"/>
                    </a:p>
                    <a:p>
                      <a:pPr/>
                      <a:r>
                        <a:rPr kumimoji="1" lang="ja-JP" altLang="en-US" sz="1200" dirty="0">
                          <a:latin typeface="Meiryo UI"/>
                          <a:ea typeface="Meiryo UI"/>
                        </a:rPr>
                        <a:t>（１）令和６年４月１日から令和７年３月31日までに、以下の全ての要件を</a:t>
                      </a:r>
                      <a:r>
                        <a:rPr kumimoji="1" lang="ja-JP" altLang="en-US" sz="1200" dirty="0">
                          <a:latin typeface="Meiryo UI"/>
                          <a:ea typeface="Meiryo UI"/>
                        </a:rPr>
                        <a:t>満たす</a:t>
                      </a:r>
                      <a:endParaRPr kumimoji="1" lang="ja-JP" altLang="en-US" sz="1200" dirty="0">
                        <a:latin typeface="Meiryo UI"/>
                        <a:ea typeface="Meiryo UI"/>
                      </a:endParaRPr>
                    </a:p>
                    <a:p>
                      <a:pPr/>
                      <a:r>
                        <a:rPr kumimoji="1" lang="ja-JP" altLang="en-US" sz="1200" dirty="0">
                          <a:latin typeface="Meiryo UI"/>
                          <a:ea typeface="Meiryo UI"/>
                        </a:rPr>
                        <a:t>　</a:t>
                      </a:r>
                      <a:r>
                        <a:rPr kumimoji="1" lang="ja-JP" altLang="en-US" sz="1200" dirty="0">
                          <a:latin typeface="Meiryo UI"/>
                          <a:ea typeface="Meiryo UI"/>
                        </a:rPr>
                        <a:t>　</a:t>
                      </a:r>
                      <a:r>
                        <a:rPr kumimoji="1" lang="ja-JP" altLang="en-US" sz="1200" dirty="0">
                          <a:latin typeface="Meiryo UI"/>
                          <a:ea typeface="Meiryo UI"/>
                        </a:rPr>
                        <a:t>　</a:t>
                      </a:r>
                      <a:r>
                        <a:rPr kumimoji="1" lang="ja-JP" altLang="en-US" sz="1200" dirty="0">
                          <a:latin typeface="Meiryo UI"/>
                          <a:ea typeface="Meiryo UI"/>
                        </a:rPr>
                        <a:t>事業引継ぎを行った買い手又はその予定である買い手であること。</a:t>
                      </a:r>
                      <a:endParaRPr kumimoji="1" lang="ja-JP" altLang="en-US" sz="1200" dirty="0">
                        <a:latin typeface="Meiryo UI"/>
                        <a:ea typeface="Meiryo UI"/>
                      </a:endParaRPr>
                    </a:p>
                    <a:p>
                      <a:pPr/>
                      <a:r>
                        <a:rPr kumimoji="1" lang="ja-JP" altLang="en-US" sz="1200" dirty="0">
                          <a:latin typeface="Meiryo UI"/>
                          <a:ea typeface="Meiryo UI"/>
                        </a:rPr>
                        <a:t>　　ア　県内の中小企業者が中山間地域で実施してきた事業を引き継ぐこと。</a:t>
                      </a:r>
                      <a:endParaRPr kumimoji="1" lang="ja-JP" altLang="en-US" sz="1200" dirty="0">
                        <a:latin typeface="Meiryo UI"/>
                        <a:ea typeface="Meiryo UI"/>
                      </a:endParaRPr>
                    </a:p>
                    <a:p>
                      <a:pPr/>
                      <a:r>
                        <a:rPr kumimoji="1" lang="ja-JP" altLang="en-US" sz="1200" dirty="0">
                          <a:latin typeface="Meiryo UI"/>
                          <a:ea typeface="Meiryo UI"/>
                        </a:rPr>
                        <a:t>　　イ　引き継いだ事業について、給付金の給付申請日から５年以上、その地域で継続す</a:t>
                      </a:r>
                      <a:endParaRPr kumimoji="1" lang="ja-JP" altLang="en-US" sz="1200" dirty="0">
                        <a:latin typeface="Meiryo UI"/>
                        <a:ea typeface="Meiryo UI"/>
                      </a:endParaRPr>
                    </a:p>
                    <a:p>
                      <a:pPr/>
                      <a:r>
                        <a:rPr kumimoji="1" lang="ja-JP" altLang="en-US" sz="1200" dirty="0">
                          <a:latin typeface="Meiryo UI"/>
                          <a:ea typeface="Meiryo UI"/>
                        </a:rPr>
                        <a:t>　</a:t>
                      </a:r>
                      <a:r>
                        <a:rPr kumimoji="1" lang="ja-JP" altLang="en-US" sz="1200" dirty="0">
                          <a:latin typeface="Meiryo UI"/>
                          <a:ea typeface="Meiryo UI"/>
                        </a:rPr>
                        <a:t>　</a:t>
                      </a:r>
                      <a:r>
                        <a:rPr kumimoji="1" lang="ja-JP" altLang="en-US" sz="1200" dirty="0">
                          <a:latin typeface="Meiryo UI"/>
                          <a:ea typeface="Meiryo UI"/>
                        </a:rPr>
                        <a:t>　</a:t>
                      </a:r>
                      <a:r>
                        <a:rPr kumimoji="1" lang="ja-JP" altLang="en-US" sz="1200" dirty="0">
                          <a:latin typeface="Meiryo UI"/>
                          <a:ea typeface="Meiryo UI"/>
                        </a:rPr>
                        <a:t>　</a:t>
                      </a:r>
                      <a:r>
                        <a:rPr kumimoji="1" lang="ja-JP" altLang="en-US" sz="1200" dirty="0">
                          <a:latin typeface="Meiryo UI"/>
                          <a:ea typeface="Meiryo UI"/>
                        </a:rPr>
                        <a:t>る意</a:t>
                      </a:r>
                      <a:r>
                        <a:rPr kumimoji="1" lang="ja-JP" altLang="en-US" sz="1200" dirty="0">
                          <a:latin typeface="Meiryo UI"/>
                          <a:ea typeface="Meiryo UI"/>
                        </a:rPr>
                        <a:t>思があ</a:t>
                      </a:r>
                      <a:r>
                        <a:rPr kumimoji="1" lang="ja-JP" altLang="en-US" sz="1200" dirty="0">
                          <a:latin typeface="Meiryo UI"/>
                          <a:ea typeface="Meiryo UI"/>
                        </a:rPr>
                        <a:t>ること。</a:t>
                      </a:r>
                      <a:endParaRPr kumimoji="1" lang="ja-JP" altLang="en-US" sz="1200" dirty="0">
                        <a:latin typeface="Meiryo UI"/>
                        <a:ea typeface="Meiryo UI"/>
                      </a:endParaRPr>
                    </a:p>
                    <a:p>
                      <a:pPr/>
                      <a:r>
                        <a:rPr kumimoji="1" lang="ja-JP" altLang="en-US" sz="1200" dirty="0">
                          <a:latin typeface="Meiryo UI"/>
                          <a:ea typeface="Meiryo UI"/>
                        </a:rPr>
                        <a:t>　　ウ　最終合意契約締結時点で売り手代表者の年齢が満60歳以上であったこ</a:t>
                      </a:r>
                      <a:r>
                        <a:rPr kumimoji="1" lang="ja-JP" altLang="en-US" sz="1200" dirty="0">
                          <a:latin typeface="Meiryo UI"/>
                          <a:ea typeface="Meiryo UI"/>
                        </a:rPr>
                        <a:t>と。</a:t>
                      </a:r>
                      <a:endParaRPr kumimoji="1" lang="ja-JP" altLang="en-US" sz="1200" dirty="0">
                        <a:latin typeface="Meiryo UI"/>
                        <a:ea typeface="Meiryo UI"/>
                      </a:endParaRPr>
                    </a:p>
                    <a:p>
                      <a:pPr/>
                      <a:r>
                        <a:rPr kumimoji="1" lang="ja-JP" altLang="en-US" sz="1200" dirty="0">
                          <a:latin typeface="Meiryo UI"/>
                          <a:ea typeface="Meiryo UI"/>
                        </a:rPr>
                        <a:t>　　エ　売り手及び買い手が高知県事業承継・引継ぎ支援センターに相談し、支援を受け</a:t>
                      </a:r>
                      <a:endParaRPr kumimoji="1" lang="ja-JP" altLang="en-US" sz="1200" dirty="0">
                        <a:latin typeface="Meiryo UI"/>
                        <a:ea typeface="Meiryo UI"/>
                      </a:endParaRPr>
                    </a:p>
                    <a:p>
                      <a:pPr/>
                      <a:r>
                        <a:rPr kumimoji="1" lang="ja-JP" altLang="en-US" sz="1200" dirty="0">
                          <a:latin typeface="Meiryo UI"/>
                          <a:ea typeface="Meiryo UI"/>
                        </a:rPr>
                        <a:t>　</a:t>
                      </a:r>
                      <a:r>
                        <a:rPr kumimoji="1" lang="ja-JP" altLang="en-US" sz="1200" dirty="0">
                          <a:latin typeface="Meiryo UI"/>
                          <a:ea typeface="Meiryo UI"/>
                        </a:rPr>
                        <a:t>　</a:t>
                      </a:r>
                      <a:r>
                        <a:rPr kumimoji="1" lang="ja-JP" altLang="en-US" sz="1200" dirty="0">
                          <a:latin typeface="Meiryo UI"/>
                          <a:ea typeface="Meiryo UI"/>
                        </a:rPr>
                        <a:t>　</a:t>
                      </a:r>
                      <a:r>
                        <a:rPr kumimoji="1" lang="ja-JP" altLang="en-US" sz="1200" dirty="0">
                          <a:latin typeface="Meiryo UI"/>
                          <a:ea typeface="Meiryo UI"/>
                        </a:rPr>
                        <a:t>　</a:t>
                      </a:r>
                      <a:r>
                        <a:rPr kumimoji="1" lang="ja-JP" altLang="en-US" sz="1200" dirty="0">
                          <a:latin typeface="Meiryo UI"/>
                          <a:ea typeface="Meiryo UI"/>
                        </a:rPr>
                        <a:t>ていたこと。</a:t>
                      </a:r>
                      <a:endParaRPr kumimoji="1" lang="ja-JP" altLang="en-US" sz="1200" dirty="0">
                        <a:latin typeface="Meiryo UI"/>
                        <a:ea typeface="Meiryo UI"/>
                      </a:endParaRPr>
                    </a:p>
                    <a:p>
                      <a:pPr/>
                      <a:r>
                        <a:rPr kumimoji="1" lang="ja-JP" altLang="en-US" sz="1200" dirty="0">
                          <a:latin typeface="Meiryo UI"/>
                          <a:ea typeface="Meiryo UI"/>
                        </a:rPr>
                        <a:t>（２）県内に本社を置く法人又は県内に住所を有する個人であること。</a:t>
                      </a:r>
                      <a:endParaRPr lang="ja-JP" altLang="en-US" sz="1200"/>
                    </a:p>
                    <a:p>
                      <a:pPr/>
                      <a:r>
                        <a:rPr kumimoji="1" lang="ja-JP" altLang="en-US" sz="1200" dirty="0">
                          <a:latin typeface="Meiryo UI"/>
                          <a:ea typeface="Meiryo UI"/>
                        </a:rPr>
                        <a:t>（３）県税及び県に対する税外未収金債務の滞納がないこと。</a:t>
                      </a:r>
                      <a:endParaRPr kumimoji="1" lang="ja-JP" altLang="en-US" sz="1200" dirty="0">
                        <a:latin typeface="Meiryo UI"/>
                        <a:ea typeface="Meiryo UI"/>
                      </a:endParaRPr>
                    </a:p>
                  </a:txBody>
                  <a:tcPr>
                    <a:lnL w="19050" cap="flat" cmpd="sng" algn="ctr">
                      <a:solidFill>
                        <a:srgbClr val="FFA6A6"/>
                      </a:solidFill>
                      <a:prstDash val="solid"/>
                      <a:round/>
                      <a:headEnd type="none" w="med" len="med"/>
                      <a:tailEnd type="none" w="med" len="med"/>
                    </a:lnL>
                    <a:lnR w="19050" cap="flat" cmpd="sng" algn="ctr">
                      <a:solidFill>
                        <a:srgbClr val="FFA6A6"/>
                      </a:solidFill>
                      <a:prstDash val="solid"/>
                      <a:round/>
                      <a:headEnd type="none" w="med" len="med"/>
                      <a:tailEnd type="none" w="med" len="med"/>
                    </a:lnR>
                    <a:lnT w="19050" cap="flat" cmpd="sng" algn="ctr">
                      <a:solidFill>
                        <a:srgbClr val="FFA6A6"/>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chemeClr val="bg1"/>
                    </a:solidFill>
                  </a:tcPr>
                </a:tc>
                <a:tc hMerge="1">
                  <a:txBody>
                    <a:bodyPr/>
                    <a:lstStyle/>
                    <a:p>
                      <a:pPr/>
                      <a:endParaRPr kumimoji="1" lang="ja-JP" altLang="en-US" sz="1300" dirty="0">
                        <a:latin typeface="Meiryo UI"/>
                        <a:ea typeface="Meiryo UI"/>
                      </a:endParaRPr>
                    </a:p>
                  </a:txBody>
                  <a:tcPr>
                    <a:lnL w="19050" cap="flat" cmpd="sng" algn="ctr">
                      <a:solidFill>
                        <a:srgbClr val="FFA6A6"/>
                      </a:solidFill>
                      <a:prstDash val="solid"/>
                      <a:round/>
                      <a:headEnd type="none" w="med" len="med"/>
                      <a:tailEnd type="none" w="med" len="med"/>
                    </a:lnL>
                    <a:lnR w="19050" cap="flat" cmpd="sng" algn="ctr">
                      <a:solidFill>
                        <a:srgbClr val="FFA6A6"/>
                      </a:solidFill>
                      <a:prstDash val="solid"/>
                      <a:round/>
                      <a:headEnd type="none" w="med" len="med"/>
                      <a:tailEnd type="none" w="med" len="med"/>
                    </a:lnR>
                    <a:lnT w="19050" cap="flat" cmpd="sng" algn="ctr">
                      <a:solidFill>
                        <a:srgbClr val="FFA6A6"/>
                      </a:solidFill>
                      <a:prstDash val="solid"/>
                      <a:round/>
                      <a:headEnd type="none" w="med" len="med"/>
                      <a:tailEnd type="none" w="med" len="med"/>
                    </a:lnT>
                    <a:lnB w="19050" cap="flat" cmpd="sng" algn="ctr">
                      <a:solidFill>
                        <a:srgbClr val="FFA6A6"/>
                      </a:solidFill>
                      <a:prstDash val="solid"/>
                      <a:round/>
                      <a:headEnd type="none" w="med" len="med"/>
                      <a:tailEnd type="none" w="med" len="med"/>
                    </a:lnB>
                    <a:solidFill>
                      <a:schemeClr val="bg1"/>
                    </a:solidFill>
                  </a:tcPr>
                </a:tc>
              </a:tr>
              <a:tr h="2055764">
                <a:tc vMerge="1">
                  <a:txBody>
                    <a:bodyPr/>
                    <a:lstStyle/>
                    <a:p>
                      <a:pPr algn="ctr"/>
                      <a:endParaRPr kumimoji="1" lang="ja-JP" altLang="en-US"/>
                    </a:p>
                  </a:txBody>
                  <a:tcPr marL="91440" marR="91440" marT="45720" marB="45720" vert="horz" anchor="ctr" anchorCtr="0">
                    <a:lnL w="19050" cap="flat" cmpd="sng" algn="ctr">
                      <a:solidFill>
                        <a:srgbClr val="FFA6A6"/>
                      </a:solidFill>
                      <a:prstDash val="solid"/>
                      <a:round/>
                      <a:headEnd type="none" w="med" len="med"/>
                      <a:tailEnd type="none" w="med" len="med"/>
                    </a:lnL>
                    <a:lnR w="19050" cap="flat" cmpd="sng" algn="ctr">
                      <a:solidFill>
                        <a:srgbClr val="FFA6A6"/>
                      </a:solidFill>
                      <a:prstDash val="solid"/>
                      <a:round/>
                      <a:headEnd type="none" w="med" len="med"/>
                      <a:tailEnd type="none" w="med" len="med"/>
                    </a:lnR>
                    <a:lnT w="19050" cap="flat" cmpd="sng" algn="ctr">
                      <a:solidFill>
                        <a:srgbClr val="FFA6A6"/>
                      </a:solidFill>
                      <a:prstDash val="solid"/>
                      <a:round/>
                      <a:headEnd type="none" w="med" len="med"/>
                      <a:tailEnd type="none" w="med" len="med"/>
                    </a:lnT>
                    <a:lnB w="19050" cap="flat" cmpd="sng" algn="ctr">
                      <a:solidFill>
                        <a:srgbClr val="FFA6A6"/>
                      </a:solidFill>
                      <a:prstDash val="solid"/>
                      <a:round/>
                      <a:headEnd type="none" w="med" len="med"/>
                      <a:tailEnd type="none" w="med" len="med"/>
                    </a:lnB>
                    <a:solidFill>
                      <a:srgbClr val="FFE9FF"/>
                    </a:solidFill>
                  </a:tcPr>
                </a:tc>
                <a:tc>
                  <a:txBody>
                    <a:bodyPr/>
                    <a:lstStyle/>
                    <a:p>
                      <a:pPr algn="l"/>
                      <a:endParaRPr kumimoji="1" lang="ja-JP" altLang="en-US" sz="1200" dirty="0">
                        <a:latin typeface="Meiryo UI"/>
                        <a:ea typeface="Meiryo UI"/>
                      </a:endParaRPr>
                    </a:p>
                    <a:p>
                      <a:pPr algn="l"/>
                      <a:endParaRPr kumimoji="1" lang="ja-JP" altLang="en-US" sz="1200" dirty="0">
                        <a:latin typeface="Meiryo UI"/>
                        <a:ea typeface="Meiryo UI"/>
                      </a:endParaRPr>
                    </a:p>
                    <a:p>
                      <a:pPr algn="l"/>
                      <a:endParaRPr kumimoji="1" lang="ja-JP" altLang="en-US" sz="1200" dirty="0">
                        <a:latin typeface="Meiryo UI"/>
                        <a:ea typeface="Meiryo UI"/>
                      </a:endParaRPr>
                    </a:p>
                    <a:p>
                      <a:pPr algn="l"/>
                      <a:endParaRPr kumimoji="1" lang="ja-JP" altLang="en-US" sz="1200" dirty="0">
                        <a:latin typeface="Meiryo UI"/>
                        <a:ea typeface="Meiryo UI"/>
                      </a:endParaRPr>
                    </a:p>
                    <a:p>
                      <a:pPr algn="l"/>
                      <a:r>
                        <a:rPr kumimoji="1" lang="ja-JP" altLang="en-US" sz="1200" dirty="0">
                          <a:latin typeface="Meiryo UI"/>
                          <a:ea typeface="Meiryo UI"/>
                        </a:rPr>
                        <a:t>　※令和６年３月31日以前に</a:t>
                      </a:r>
                      <a:endParaRPr kumimoji="1" lang="ja-JP" altLang="en-US" sz="1200" dirty="0">
                        <a:latin typeface="Meiryo UI"/>
                        <a:ea typeface="Meiryo UI"/>
                      </a:endParaRPr>
                    </a:p>
                    <a:p>
                      <a:pPr algn="l"/>
                      <a:r>
                        <a:rPr kumimoji="1" lang="ja-JP" altLang="en-US" sz="1200" dirty="0">
                          <a:latin typeface="Meiryo UI"/>
                          <a:ea typeface="Meiryo UI"/>
                        </a:rPr>
                        <a:t>　</a:t>
                      </a:r>
                      <a:r>
                        <a:rPr kumimoji="1" lang="ja-JP" altLang="en-US" sz="1200" dirty="0">
                          <a:latin typeface="Meiryo UI"/>
                          <a:ea typeface="Meiryo UI"/>
                        </a:rPr>
                        <a:t>　 </a:t>
                      </a:r>
                      <a:r>
                        <a:rPr kumimoji="1" lang="ja-JP" altLang="en-US" sz="1200" dirty="0">
                          <a:latin typeface="Meiryo UI"/>
                          <a:ea typeface="Meiryo UI"/>
                        </a:rPr>
                        <a:t>地域おこし</a:t>
                      </a:r>
                      <a:r>
                        <a:rPr kumimoji="1" lang="ja-JP" altLang="en-US" sz="1200" dirty="0">
                          <a:latin typeface="Meiryo UI"/>
                          <a:ea typeface="Meiryo UI"/>
                        </a:rPr>
                        <a:t>協力隊を卒業された</a:t>
                      </a:r>
                      <a:r>
                        <a:rPr kumimoji="1" lang="ja-JP" altLang="en-US" sz="1200" dirty="0">
                          <a:latin typeface="Meiryo UI"/>
                          <a:ea typeface="Meiryo UI"/>
                        </a:rPr>
                        <a:t>方は、</a:t>
                      </a:r>
                      <a:endParaRPr kumimoji="1" lang="ja-JP" altLang="en-US" sz="1200" dirty="0">
                        <a:latin typeface="Meiryo UI"/>
                        <a:ea typeface="Meiryo UI"/>
                      </a:endParaRPr>
                    </a:p>
                    <a:p>
                      <a:pPr algn="l"/>
                      <a:r>
                        <a:rPr kumimoji="1" lang="ja-JP" altLang="en-US" sz="1200" dirty="0">
                          <a:latin typeface="Meiryo UI"/>
                          <a:ea typeface="Meiryo UI"/>
                        </a:rPr>
                        <a:t>　</a:t>
                      </a:r>
                      <a:r>
                        <a:rPr kumimoji="1" lang="ja-JP" altLang="en-US" sz="1200" dirty="0">
                          <a:latin typeface="Meiryo UI"/>
                          <a:ea typeface="Meiryo UI"/>
                        </a:rPr>
                        <a:t>　 </a:t>
                      </a:r>
                      <a:r>
                        <a:rPr kumimoji="1" lang="ja-JP" altLang="en-US" sz="1200" dirty="0">
                          <a:latin typeface="Meiryo UI"/>
                          <a:ea typeface="Meiryo UI"/>
                        </a:rPr>
                        <a:t>県内枠の対</a:t>
                      </a:r>
                      <a:r>
                        <a:rPr kumimoji="1" lang="ja-JP" altLang="en-US" sz="1200" dirty="0">
                          <a:latin typeface="Meiryo UI"/>
                          <a:ea typeface="Meiryo UI"/>
                        </a:rPr>
                        <a:t>象と</a:t>
                      </a:r>
                      <a:r>
                        <a:rPr kumimoji="1" lang="ja-JP" altLang="en-US" sz="1200" dirty="0">
                          <a:latin typeface="Meiryo UI"/>
                          <a:ea typeface="Meiryo UI"/>
                        </a:rPr>
                        <a:t>なります。</a:t>
                      </a:r>
                      <a:endParaRPr kumimoji="1" lang="ja-JP" altLang="en-US" sz="1200" dirty="0">
                        <a:latin typeface="Meiryo UI"/>
                        <a:ea typeface="Meiryo UI"/>
                      </a:endParaRPr>
                    </a:p>
                  </a:txBody>
                  <a:tcPr>
                    <a:lnL w="19050" cap="flat" cmpd="sng" algn="ctr">
                      <a:solidFill>
                        <a:srgbClr val="FFA6A6"/>
                      </a:solidFill>
                      <a:prstDash val="solid"/>
                      <a:round/>
                      <a:headEnd type="none" w="med" len="med"/>
                      <a:tailEnd type="none" w="med" len="med"/>
                    </a:lnL>
                    <a:lnR w="19050" cap="flat" cmpd="sng" algn="ctr">
                      <a:solidFill>
                        <a:srgbClr val="FFA6A6"/>
                      </a:solidFill>
                      <a:prstDash val="solid"/>
                      <a:round/>
                      <a:headEnd type="none" w="med" len="med"/>
                      <a:tailEnd type="none" w="med" len="med"/>
                    </a:lnR>
                    <a:lnT w="12700" cmpd="sng">
                      <a:noFill/>
                      <a:prstDash val="solid"/>
                    </a:lnT>
                    <a:lnB w="19050" cap="flat" cmpd="sng" algn="ctr">
                      <a:solidFill>
                        <a:srgbClr val="FFA6A6"/>
                      </a:solidFill>
                      <a:prstDash val="solid"/>
                      <a:round/>
                      <a:headEnd type="none" w="med" len="med"/>
                      <a:tailEnd type="none" w="med" len="med"/>
                    </a:lnB>
                    <a:solidFill>
                      <a:schemeClr val="bg1"/>
                    </a:solidFill>
                  </a:tcPr>
                </a:tc>
                <a:tc>
                  <a:txBody>
                    <a:bodyPr/>
                    <a:lstStyle/>
                    <a:p>
                      <a:pPr/>
                      <a:r>
                        <a:rPr kumimoji="1" lang="ja-JP" altLang="en-US" sz="1200" dirty="0">
                          <a:latin typeface="Meiryo UI"/>
                          <a:ea typeface="Meiryo UI"/>
                        </a:rPr>
                        <a:t>県外枠の給付対象者は、上記に加えて以下の全ての要件を満たすこと。</a:t>
                      </a:r>
                      <a:endParaRPr lang="ja-JP" altLang="en-US" sz="1200"/>
                    </a:p>
                    <a:p>
                      <a:pPr/>
                      <a:r>
                        <a:rPr kumimoji="1" lang="ja-JP" altLang="en-US" sz="1200" dirty="0">
                          <a:latin typeface="Meiryo UI"/>
                          <a:ea typeface="Meiryo UI"/>
                        </a:rPr>
                        <a:t>　ア　令和６年４月１日以降に県外</a:t>
                      </a:r>
                      <a:r>
                        <a:rPr kumimoji="1" lang="ja-JP" altLang="en-US" sz="1200" dirty="0">
                          <a:latin typeface="Meiryo UI"/>
                          <a:ea typeface="Meiryo UI"/>
                        </a:rPr>
                        <a:t>から</a:t>
                      </a:r>
                      <a:endParaRPr kumimoji="1" lang="ja-JP" altLang="en-US" sz="1200" dirty="0">
                        <a:latin typeface="Meiryo UI"/>
                        <a:ea typeface="Meiryo UI"/>
                      </a:endParaRPr>
                    </a:p>
                    <a:p>
                      <a:pPr/>
                      <a:r>
                        <a:rPr kumimoji="1" lang="ja-JP" altLang="en-US" sz="1200" dirty="0">
                          <a:latin typeface="Meiryo UI"/>
                          <a:ea typeface="Meiryo UI"/>
                        </a:rPr>
                        <a:t>　</a:t>
                      </a:r>
                      <a:r>
                        <a:rPr kumimoji="1" lang="ja-JP" altLang="en-US" sz="1200" dirty="0">
                          <a:latin typeface="Meiryo UI"/>
                          <a:ea typeface="Meiryo UI"/>
                        </a:rPr>
                        <a:t>　</a:t>
                      </a:r>
                      <a:r>
                        <a:rPr kumimoji="1" lang="ja-JP" altLang="en-US" sz="1200" dirty="0">
                          <a:latin typeface="Meiryo UI"/>
                          <a:ea typeface="Meiryo UI"/>
                        </a:rPr>
                        <a:t>　</a:t>
                      </a:r>
                      <a:r>
                        <a:rPr kumimoji="1" lang="ja-JP" altLang="en-US" sz="1200" dirty="0">
                          <a:latin typeface="Meiryo UI"/>
                          <a:ea typeface="Meiryo UI"/>
                        </a:rPr>
                        <a:t>本社を移転した法人若しくは</a:t>
                      </a:r>
                      <a:r>
                        <a:rPr kumimoji="1" lang="ja-JP" altLang="en-US" sz="1200" dirty="0">
                          <a:latin typeface="Meiryo UI"/>
                          <a:ea typeface="Meiryo UI"/>
                        </a:rPr>
                        <a:t>転居し</a:t>
                      </a:r>
                      <a:endParaRPr kumimoji="1" lang="ja-JP" altLang="en-US" sz="1200" dirty="0">
                        <a:latin typeface="Meiryo UI"/>
                        <a:ea typeface="Meiryo UI"/>
                      </a:endParaRPr>
                    </a:p>
                    <a:p>
                      <a:pPr/>
                      <a:r>
                        <a:rPr kumimoji="1" lang="ja-JP" altLang="en-US" sz="1200" dirty="0">
                          <a:latin typeface="Meiryo UI"/>
                          <a:ea typeface="Meiryo UI"/>
                        </a:rPr>
                        <a:t>　</a:t>
                      </a:r>
                      <a:r>
                        <a:rPr kumimoji="1" lang="ja-JP" altLang="en-US" sz="1200" dirty="0">
                          <a:latin typeface="Meiryo UI"/>
                          <a:ea typeface="Meiryo UI"/>
                        </a:rPr>
                        <a:t>　</a:t>
                      </a:r>
                      <a:r>
                        <a:rPr kumimoji="1" lang="ja-JP" altLang="en-US" sz="1200" dirty="0">
                          <a:latin typeface="Meiryo UI"/>
                          <a:ea typeface="Meiryo UI"/>
                        </a:rPr>
                        <a:t>　</a:t>
                      </a:r>
                      <a:r>
                        <a:rPr kumimoji="1" lang="ja-JP" altLang="en-US" sz="1200" dirty="0">
                          <a:latin typeface="Meiryo UI"/>
                          <a:ea typeface="Meiryo UI"/>
                        </a:rPr>
                        <a:t>た</a:t>
                      </a:r>
                      <a:r>
                        <a:rPr kumimoji="1" lang="ja-JP" altLang="en-US" sz="1200" dirty="0">
                          <a:latin typeface="Meiryo UI"/>
                          <a:ea typeface="Meiryo UI"/>
                        </a:rPr>
                        <a:t>個人であること又は令</a:t>
                      </a:r>
                      <a:r>
                        <a:rPr kumimoji="1" lang="ja-JP" altLang="en-US" sz="1200" dirty="0">
                          <a:latin typeface="Meiryo UI"/>
                          <a:ea typeface="Meiryo UI"/>
                        </a:rPr>
                        <a:t>和６年４</a:t>
                      </a:r>
                      <a:endParaRPr kumimoji="1" lang="ja-JP" altLang="en-US" sz="1200" dirty="0">
                        <a:latin typeface="Meiryo UI"/>
                        <a:ea typeface="Meiryo UI"/>
                      </a:endParaRPr>
                    </a:p>
                    <a:p>
                      <a:pPr/>
                      <a:r>
                        <a:rPr kumimoji="1" lang="ja-JP" altLang="en-US" sz="1200" dirty="0">
                          <a:latin typeface="Meiryo UI"/>
                          <a:ea typeface="Meiryo UI"/>
                        </a:rPr>
                        <a:t>　</a:t>
                      </a:r>
                      <a:r>
                        <a:rPr kumimoji="1" lang="ja-JP" altLang="en-US" sz="1200" dirty="0">
                          <a:latin typeface="Meiryo UI"/>
                          <a:ea typeface="Meiryo UI"/>
                        </a:rPr>
                        <a:t>　</a:t>
                      </a:r>
                      <a:r>
                        <a:rPr kumimoji="1" lang="ja-JP" altLang="en-US" sz="1200" dirty="0">
                          <a:latin typeface="Meiryo UI"/>
                          <a:ea typeface="Meiryo UI"/>
                        </a:rPr>
                        <a:t>　</a:t>
                      </a:r>
                      <a:r>
                        <a:rPr kumimoji="1" lang="ja-JP" altLang="en-US" sz="1200" dirty="0">
                          <a:latin typeface="Meiryo UI"/>
                          <a:ea typeface="Meiryo UI"/>
                        </a:rPr>
                        <a:t>月</a:t>
                      </a:r>
                      <a:r>
                        <a:rPr kumimoji="1" lang="ja-JP" altLang="en-US" sz="1200" dirty="0">
                          <a:latin typeface="Meiryo UI"/>
                          <a:ea typeface="Meiryo UI"/>
                        </a:rPr>
                        <a:t>１日以降に県内で</a:t>
                      </a:r>
                      <a:r>
                        <a:rPr kumimoji="1" lang="ja-JP" altLang="en-US" sz="1200" dirty="0">
                          <a:latin typeface="Meiryo UI"/>
                          <a:ea typeface="Meiryo UI"/>
                        </a:rPr>
                        <a:t>地域おこし協</a:t>
                      </a:r>
                      <a:endParaRPr kumimoji="1" lang="ja-JP" altLang="en-US" sz="1200" dirty="0">
                        <a:latin typeface="Meiryo UI"/>
                        <a:ea typeface="Meiryo UI"/>
                      </a:endParaRPr>
                    </a:p>
                    <a:p>
                      <a:pPr/>
                      <a:r>
                        <a:rPr kumimoji="1" lang="ja-JP" altLang="en-US" sz="1200" dirty="0">
                          <a:latin typeface="Meiryo UI"/>
                          <a:ea typeface="Meiryo UI"/>
                        </a:rPr>
                        <a:t>　</a:t>
                      </a:r>
                      <a:r>
                        <a:rPr kumimoji="1" lang="ja-JP" altLang="en-US" sz="1200" dirty="0">
                          <a:latin typeface="Meiryo UI"/>
                          <a:ea typeface="Meiryo UI"/>
                        </a:rPr>
                        <a:t>　</a:t>
                      </a:r>
                      <a:r>
                        <a:rPr kumimoji="1" lang="ja-JP" altLang="en-US" sz="1200" dirty="0">
                          <a:latin typeface="Meiryo UI"/>
                          <a:ea typeface="Meiryo UI"/>
                        </a:rPr>
                        <a:t>　</a:t>
                      </a:r>
                      <a:r>
                        <a:rPr kumimoji="1" lang="ja-JP" altLang="en-US" sz="1200" dirty="0">
                          <a:latin typeface="Meiryo UI"/>
                          <a:ea typeface="Meiryo UI"/>
                        </a:rPr>
                        <a:t>力隊</a:t>
                      </a:r>
                      <a:r>
                        <a:rPr kumimoji="1" lang="ja-JP" altLang="en-US" sz="1200" dirty="0">
                          <a:latin typeface="Meiryo UI"/>
                          <a:ea typeface="Meiryo UI"/>
                        </a:rPr>
                        <a:t>の</a:t>
                      </a:r>
                      <a:r>
                        <a:rPr kumimoji="1" lang="ja-JP" altLang="en-US" sz="1200" dirty="0">
                          <a:latin typeface="Meiryo UI"/>
                          <a:ea typeface="Meiryo UI"/>
                        </a:rPr>
                        <a:t>任</a:t>
                      </a:r>
                      <a:r>
                        <a:rPr kumimoji="1" lang="ja-JP" altLang="en-US" sz="1200" dirty="0">
                          <a:latin typeface="Meiryo UI"/>
                          <a:ea typeface="Meiryo UI"/>
                        </a:rPr>
                        <a:t>期を満了し</a:t>
                      </a:r>
                      <a:r>
                        <a:rPr kumimoji="1" lang="ja-JP" altLang="en-US" sz="1200" dirty="0">
                          <a:latin typeface="Meiryo UI"/>
                          <a:ea typeface="Meiryo UI"/>
                        </a:rPr>
                        <a:t>た</a:t>
                      </a:r>
                      <a:r>
                        <a:rPr kumimoji="1" lang="ja-JP" altLang="en-US" sz="1200" dirty="0">
                          <a:latin typeface="Meiryo UI"/>
                          <a:ea typeface="Meiryo UI"/>
                        </a:rPr>
                        <a:t>こと。</a:t>
                      </a:r>
                      <a:endParaRPr kumimoji="1" lang="ja-JP" altLang="en-US" sz="1200" dirty="0">
                        <a:latin typeface="Meiryo UI"/>
                        <a:ea typeface="Meiryo UI"/>
                      </a:endParaRPr>
                    </a:p>
                    <a:p>
                      <a:pPr/>
                      <a:r>
                        <a:rPr kumimoji="1" lang="ja-JP" altLang="en-US" sz="1200" dirty="0">
                          <a:latin typeface="Meiryo UI"/>
                          <a:ea typeface="Meiryo UI"/>
                        </a:rPr>
                        <a:t>　イ　県外から移転・転居する直前の５</a:t>
                      </a:r>
                      <a:r>
                        <a:rPr kumimoji="1" lang="ja-JP" altLang="en-US" sz="1200" dirty="0">
                          <a:latin typeface="Meiryo UI"/>
                          <a:ea typeface="Meiryo UI"/>
                        </a:rPr>
                        <a:t>年</a:t>
                      </a:r>
                      <a:endParaRPr kumimoji="1" lang="ja-JP" altLang="en-US" sz="1200" dirty="0">
                        <a:latin typeface="Meiryo UI"/>
                        <a:ea typeface="Meiryo UI"/>
                      </a:endParaRPr>
                    </a:p>
                    <a:p>
                      <a:pPr/>
                      <a:r>
                        <a:rPr kumimoji="1" lang="ja-JP" altLang="en-US" sz="1200" dirty="0">
                          <a:latin typeface="Meiryo UI"/>
                          <a:ea typeface="Meiryo UI"/>
                        </a:rPr>
                        <a:t>　</a:t>
                      </a:r>
                      <a:r>
                        <a:rPr kumimoji="1" lang="ja-JP" altLang="en-US" sz="1200" dirty="0">
                          <a:latin typeface="Meiryo UI"/>
                          <a:ea typeface="Meiryo UI"/>
                        </a:rPr>
                        <a:t>　</a:t>
                      </a:r>
                      <a:r>
                        <a:rPr kumimoji="1" lang="ja-JP" altLang="en-US" sz="1200" dirty="0">
                          <a:latin typeface="Meiryo UI"/>
                          <a:ea typeface="Meiryo UI"/>
                        </a:rPr>
                        <a:t>　</a:t>
                      </a:r>
                      <a:r>
                        <a:rPr kumimoji="1" lang="ja-JP" altLang="en-US" sz="1200" dirty="0">
                          <a:latin typeface="Meiryo UI"/>
                          <a:ea typeface="Meiryo UI"/>
                        </a:rPr>
                        <a:t>間において、県外に本社を有し</a:t>
                      </a:r>
                      <a:r>
                        <a:rPr kumimoji="1" lang="ja-JP" altLang="en-US" sz="1200" dirty="0">
                          <a:latin typeface="Meiryo UI"/>
                          <a:ea typeface="Meiryo UI"/>
                        </a:rPr>
                        <a:t>ていた</a:t>
                      </a:r>
                      <a:endParaRPr kumimoji="1" lang="ja-JP" altLang="en-US" sz="1200" dirty="0">
                        <a:latin typeface="Meiryo UI"/>
                        <a:ea typeface="Meiryo UI"/>
                      </a:endParaRPr>
                    </a:p>
                    <a:p>
                      <a:pPr/>
                      <a:r>
                        <a:rPr kumimoji="1" lang="ja-JP" altLang="en-US" sz="1200" dirty="0">
                          <a:latin typeface="Meiryo UI"/>
                          <a:ea typeface="Meiryo UI"/>
                        </a:rPr>
                        <a:t>　</a:t>
                      </a:r>
                      <a:r>
                        <a:rPr kumimoji="1" lang="ja-JP" altLang="en-US" sz="1200" dirty="0">
                          <a:latin typeface="Meiryo UI"/>
                          <a:ea typeface="Meiryo UI"/>
                        </a:rPr>
                        <a:t>　</a:t>
                      </a:r>
                      <a:r>
                        <a:rPr kumimoji="1" lang="ja-JP" altLang="en-US" sz="1200" dirty="0">
                          <a:latin typeface="Meiryo UI"/>
                          <a:ea typeface="Meiryo UI"/>
                        </a:rPr>
                        <a:t>　</a:t>
                      </a:r>
                      <a:r>
                        <a:rPr kumimoji="1" lang="ja-JP" altLang="en-US" sz="1200" dirty="0">
                          <a:latin typeface="Meiryo UI"/>
                          <a:ea typeface="Meiryo UI"/>
                        </a:rPr>
                        <a:t>こと又は県外に住所を有し</a:t>
                      </a:r>
                      <a:r>
                        <a:rPr kumimoji="1" lang="ja-JP" altLang="en-US" sz="1200" dirty="0">
                          <a:latin typeface="Meiryo UI"/>
                          <a:ea typeface="Meiryo UI"/>
                        </a:rPr>
                        <a:t>ていたこと。</a:t>
                      </a:r>
                      <a:endParaRPr kumimoji="1" lang="ja-JP" altLang="en-US" sz="1200" dirty="0">
                        <a:latin typeface="Meiryo UI"/>
                        <a:ea typeface="Meiryo UI"/>
                      </a:endParaRPr>
                    </a:p>
                    <a:p>
                      <a:pPr/>
                      <a:r>
                        <a:rPr kumimoji="1" lang="ja-JP" altLang="en-US" sz="1200" dirty="0">
                          <a:latin typeface="Meiryo UI"/>
                          <a:ea typeface="Meiryo UI"/>
                        </a:rPr>
                        <a:t>　</a:t>
                      </a:r>
                      <a:r>
                        <a:rPr kumimoji="1" lang="ja-JP" altLang="en-US" sz="1200" dirty="0">
                          <a:latin typeface="Meiryo UI"/>
                          <a:ea typeface="Meiryo UI"/>
                        </a:rPr>
                        <a:t>ウ　地方創生移住支援金の交付を</a:t>
                      </a:r>
                      <a:r>
                        <a:rPr kumimoji="1" lang="ja-JP" altLang="en-US" sz="1200" dirty="0">
                          <a:latin typeface="Meiryo UI"/>
                          <a:ea typeface="Meiryo UI"/>
                        </a:rPr>
                        <a:t>受け</a:t>
                      </a:r>
                      <a:endParaRPr kumimoji="1" lang="ja-JP" altLang="en-US" sz="1200" dirty="0">
                        <a:latin typeface="Meiryo UI"/>
                        <a:ea typeface="Meiryo UI"/>
                      </a:endParaRPr>
                    </a:p>
                    <a:p>
                      <a:pPr/>
                      <a:r>
                        <a:rPr kumimoji="1" lang="ja-JP" altLang="en-US" sz="1200" dirty="0">
                          <a:latin typeface="Meiryo UI"/>
                          <a:ea typeface="Meiryo UI"/>
                        </a:rPr>
                        <a:t>　</a:t>
                      </a:r>
                      <a:r>
                        <a:rPr kumimoji="1" lang="ja-JP" altLang="en-US" sz="1200" dirty="0">
                          <a:latin typeface="Meiryo UI"/>
                          <a:ea typeface="Meiryo UI"/>
                        </a:rPr>
                        <a:t>　</a:t>
                      </a:r>
                      <a:r>
                        <a:rPr kumimoji="1" lang="ja-JP" altLang="en-US" sz="1200" dirty="0">
                          <a:latin typeface="Meiryo UI"/>
                          <a:ea typeface="Meiryo UI"/>
                        </a:rPr>
                        <a:t>　</a:t>
                      </a:r>
                      <a:r>
                        <a:rPr kumimoji="1" lang="ja-JP" altLang="en-US" sz="1200" dirty="0">
                          <a:latin typeface="Meiryo UI"/>
                          <a:ea typeface="Meiryo UI"/>
                        </a:rPr>
                        <a:t>ていないこと。</a:t>
                      </a:r>
                      <a:endParaRPr kumimoji="1" lang="ja-JP" altLang="en-US" sz="1200" dirty="0">
                        <a:latin typeface="Meiryo UI"/>
                        <a:ea typeface="Meiryo UI"/>
                      </a:endParaRPr>
                    </a:p>
                  </a:txBody>
                  <a:tcPr>
                    <a:lnL w="19050" cap="flat" cmpd="sng" algn="ctr">
                      <a:solidFill>
                        <a:srgbClr val="FFA6A6"/>
                      </a:solidFill>
                      <a:prstDash val="solid"/>
                      <a:round/>
                      <a:headEnd type="none" w="med" len="med"/>
                      <a:tailEnd type="none" w="med" len="med"/>
                    </a:lnL>
                    <a:lnR w="19050" cap="flat" cmpd="sng" algn="ctr">
                      <a:solidFill>
                        <a:srgbClr val="FFA6A6"/>
                      </a:solidFill>
                      <a:prstDash val="solid"/>
                      <a:round/>
                      <a:headEnd type="none" w="med" len="med"/>
                      <a:tailEnd type="none" w="med" len="med"/>
                    </a:lnR>
                    <a:lnT w="19050" cap="flat" cmpd="sng" algn="ctr">
                      <a:solidFill>
                        <a:srgbClr val="FFA6A6"/>
                      </a:solidFill>
                      <a:prstDash val="solid"/>
                      <a:round/>
                      <a:headEnd type="none" w="med" len="med"/>
                      <a:tailEnd type="none" w="med" len="med"/>
                    </a:lnT>
                    <a:lnB w="19050" cap="flat" cmpd="sng" algn="ctr">
                      <a:solidFill>
                        <a:srgbClr val="FFA6A6"/>
                      </a:solidFill>
                      <a:prstDash val="solid"/>
                      <a:round/>
                      <a:headEnd type="none" w="med" len="med"/>
                      <a:tailEnd type="none" w="med" len="med"/>
                    </a:lnB>
                    <a:solidFill>
                      <a:schemeClr val="bg1"/>
                    </a:solidFill>
                  </a:tcPr>
                </a:tc>
              </a:tr>
              <a:tr h="200014">
                <a:tc>
                  <a:txBody>
                    <a:bodyPr/>
                    <a:lstStyle/>
                    <a:p>
                      <a:pPr algn="ctr"/>
                      <a:r>
                        <a:rPr kumimoji="1" lang="ja-JP" altLang="en-US" sz="1200" b="1" dirty="0">
                          <a:latin typeface="Meiryo UI"/>
                          <a:ea typeface="Meiryo UI"/>
                        </a:rPr>
                        <a:t>給付額</a:t>
                      </a:r>
                      <a:endParaRPr kumimoji="1" lang="ja-JP" altLang="en-US" sz="1200" b="1" dirty="0">
                        <a:latin typeface="Meiryo UI"/>
                        <a:ea typeface="Meiryo UI"/>
                      </a:endParaRPr>
                    </a:p>
                  </a:txBody>
                  <a:tcPr>
                    <a:lnL w="19050" cap="flat" cmpd="sng" algn="ctr">
                      <a:solidFill>
                        <a:srgbClr val="FFA6A6"/>
                      </a:solidFill>
                      <a:prstDash val="solid"/>
                      <a:round/>
                      <a:headEnd type="none" w="med" len="med"/>
                      <a:tailEnd type="none" w="med" len="med"/>
                    </a:lnL>
                    <a:lnR w="19050" cap="flat" cmpd="sng" algn="ctr">
                      <a:solidFill>
                        <a:srgbClr val="FFA6A6"/>
                      </a:solidFill>
                      <a:prstDash val="solid"/>
                      <a:round/>
                      <a:headEnd type="none" w="med" len="med"/>
                      <a:tailEnd type="none" w="med" len="med"/>
                    </a:lnR>
                    <a:lnT w="19050" cap="flat" cmpd="sng" algn="ctr">
                      <a:solidFill>
                        <a:srgbClr val="FFA6A6"/>
                      </a:solidFill>
                      <a:prstDash val="solid"/>
                      <a:round/>
                      <a:headEnd type="none" w="med" len="med"/>
                      <a:tailEnd type="none" w="med" len="med"/>
                    </a:lnT>
                    <a:lnB w="19050" cap="flat" cmpd="sng" algn="ctr">
                      <a:solidFill>
                        <a:srgbClr val="FFA6A6"/>
                      </a:solidFill>
                      <a:prstDash val="solid"/>
                      <a:round/>
                      <a:headEnd type="none" w="med" len="med"/>
                      <a:tailEnd type="none" w="med" len="med"/>
                    </a:lnB>
                    <a:solidFill>
                      <a:srgbClr val="FFE9FF"/>
                    </a:solidFill>
                  </a:tcPr>
                </a:tc>
                <a:tc>
                  <a:txBody>
                    <a:bodyPr/>
                    <a:lstStyle/>
                    <a:p>
                      <a:r>
                        <a:rPr kumimoji="1" lang="ja-JP" altLang="en-US" sz="1200" dirty="0">
                          <a:latin typeface="Meiryo UI"/>
                          <a:ea typeface="Meiryo UI"/>
                        </a:rPr>
                        <a:t>50万円</a:t>
                      </a:r>
                      <a:endParaRPr kumimoji="1" lang="ja-JP" altLang="en-US" sz="1200" dirty="0">
                        <a:latin typeface="Meiryo UI"/>
                        <a:ea typeface="Meiryo UI"/>
                      </a:endParaRPr>
                    </a:p>
                  </a:txBody>
                  <a:tcPr marL="91440" marR="91440" marT="45720" marB="45720" vert="horz" anchor="ctr" anchorCtr="1">
                    <a:lnL w="19050" cap="flat" cmpd="sng" algn="ctr">
                      <a:solidFill>
                        <a:srgbClr val="FFA6A6"/>
                      </a:solidFill>
                      <a:prstDash val="solid"/>
                      <a:round/>
                      <a:headEnd type="none" w="med" len="med"/>
                      <a:tailEnd type="none" w="med" len="med"/>
                    </a:lnL>
                    <a:lnR w="19050" cap="flat" cmpd="sng" algn="ctr">
                      <a:solidFill>
                        <a:srgbClr val="FFA6A6"/>
                      </a:solidFill>
                      <a:prstDash val="solid"/>
                      <a:round/>
                      <a:headEnd type="none" w="med" len="med"/>
                      <a:tailEnd type="none" w="med" len="med"/>
                    </a:lnR>
                    <a:lnT w="19050" cap="flat" cmpd="sng" algn="ctr">
                      <a:solidFill>
                        <a:srgbClr val="FFA6A6"/>
                      </a:solidFill>
                      <a:prstDash val="solid"/>
                      <a:round/>
                      <a:headEnd type="none" w="med" len="med"/>
                      <a:tailEnd type="none" w="med" len="med"/>
                    </a:lnT>
                    <a:lnB w="19050" cap="flat" cmpd="sng" algn="ctr">
                      <a:solidFill>
                        <a:srgbClr val="FFA6A6"/>
                      </a:solidFill>
                      <a:prstDash val="solid"/>
                      <a:round/>
                      <a:headEnd type="none" w="med" len="med"/>
                      <a:tailEnd type="none" w="med" len="med"/>
                    </a:lnB>
                    <a:solidFill>
                      <a:schemeClr val="bg1"/>
                    </a:solidFill>
                  </a:tcPr>
                </a:tc>
                <a:tc>
                  <a:txBody>
                    <a:bodyPr/>
                    <a:lstStyle/>
                    <a:p>
                      <a:r>
                        <a:rPr kumimoji="1" lang="ja-JP" altLang="en-US" sz="1200" dirty="0">
                          <a:latin typeface="Meiryo UI"/>
                          <a:ea typeface="Meiryo UI"/>
                        </a:rPr>
                        <a:t>100万円</a:t>
                      </a:r>
                      <a:endParaRPr kumimoji="1" lang="ja-JP" altLang="en-US" sz="1200" dirty="0">
                        <a:latin typeface="Meiryo UI"/>
                        <a:ea typeface="Meiryo UI"/>
                      </a:endParaRPr>
                    </a:p>
                  </a:txBody>
                  <a:tcPr marL="91440" marR="91440" marT="45720" marB="45720" vert="horz" anchor="ctr" anchorCtr="1">
                    <a:lnL w="19050" cap="flat" cmpd="sng" algn="ctr">
                      <a:solidFill>
                        <a:srgbClr val="FFA6A6"/>
                      </a:solidFill>
                      <a:prstDash val="solid"/>
                      <a:round/>
                      <a:headEnd type="none" w="med" len="med"/>
                      <a:tailEnd type="none" w="med" len="med"/>
                    </a:lnL>
                    <a:lnR w="19050" cap="flat" cmpd="sng" algn="ctr">
                      <a:solidFill>
                        <a:srgbClr val="FFA6A6"/>
                      </a:solidFill>
                      <a:prstDash val="solid"/>
                      <a:round/>
                      <a:headEnd type="none" w="med" len="med"/>
                      <a:tailEnd type="none" w="med" len="med"/>
                    </a:lnR>
                    <a:lnT w="19050" cap="flat" cmpd="sng" algn="ctr">
                      <a:solidFill>
                        <a:srgbClr val="FFA6A6"/>
                      </a:solidFill>
                      <a:prstDash val="solid"/>
                      <a:round/>
                      <a:headEnd type="none" w="med" len="med"/>
                      <a:tailEnd type="none" w="med" len="med"/>
                    </a:lnT>
                    <a:lnB w="19050" cap="flat" cmpd="sng" algn="ctr">
                      <a:solidFill>
                        <a:srgbClr val="FFA6A6"/>
                      </a:solidFill>
                      <a:prstDash val="solid"/>
                      <a:round/>
                      <a:headEnd type="none" w="med" len="med"/>
                      <a:tailEnd type="none" w="med" len="med"/>
                    </a:lnB>
                    <a:solidFill>
                      <a:schemeClr val="bg1"/>
                    </a:solidFill>
                  </a:tcPr>
                </a:tc>
              </a:tr>
            </a:tbl>
          </a:graphicData>
        </a:graphic>
      </p:graphicFrame>
      <p:pic>
        <p:nvPicPr>
          <p:cNvPr id="1110" name="図 72"/>
          <p:cNvPicPr>
            <a:picLocks noChangeAspect="1"/>
          </p:cNvPicPr>
          <p:nvPr/>
        </p:nvPicPr>
        <p:blipFill>
          <a:blip r:embed="rId1"/>
          <a:stretch>
            <a:fillRect/>
          </a:stretch>
        </p:blipFill>
        <p:spPr>
          <a:xfrm>
            <a:off x="4274448" y="7768856"/>
            <a:ext cx="2257471" cy="1718695"/>
          </a:xfrm>
          <a:prstGeom prst="rect">
            <a:avLst/>
          </a:prstGeom>
        </p:spPr>
      </p:pic>
      <p:sp>
        <p:nvSpPr>
          <p:cNvPr id="1111" name="四角形 73"/>
          <p:cNvSpPr/>
          <p:nvPr/>
        </p:nvSpPr>
        <p:spPr>
          <a:xfrm>
            <a:off x="117575" y="7768822"/>
            <a:ext cx="6618749" cy="1720178"/>
          </a:xfrm>
          <a:prstGeom prst="rect">
            <a:avLst/>
          </a:prstGeom>
          <a:noFill/>
          <a:ln w="25400" cap="flat" cmpd="sng" algn="ctr">
            <a:solidFill>
              <a:srgbClr val="FFA6A6"/>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endParaRPr lang="ja-JP" altLang="en-US"/>
          </a:p>
        </p:txBody>
      </p:sp>
      <p:sp>
        <p:nvSpPr>
          <p:cNvPr id="1112" name="図形 74"/>
          <p:cNvSpPr/>
          <p:nvPr/>
        </p:nvSpPr>
        <p:spPr>
          <a:xfrm>
            <a:off x="117153" y="7769323"/>
            <a:ext cx="2068287" cy="265751"/>
          </a:xfrm>
          <a:prstGeom prst="rect">
            <a:avLst/>
          </a:prstGeom>
          <a:solidFill>
            <a:srgbClr val="FFA6A6"/>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anchor="ctr"/>
          <a:p>
            <a:pPr algn="ctr"/>
            <a:r>
              <a:rPr lang="ja-JP" altLang="en-US" sz="1800" b="1">
                <a:solidFill>
                  <a:schemeClr val="tx1"/>
                </a:solidFill>
                <a:latin typeface="Meiryo UI" pitchFamily="0" charset="0"/>
                <a:ea typeface="Meiryo UI" pitchFamily="0" charset="0"/>
              </a:rPr>
              <a:t>中山間地域の定義</a:t>
            </a:r>
            <a:endParaRPr lang="ja-JP" altLang="en-US" sz="1200" b="1">
              <a:solidFill>
                <a:schemeClr val="tx1"/>
              </a:solidFill>
              <a:latin typeface="Meiryo UI" pitchFamily="0" charset="0"/>
              <a:ea typeface="Meiryo UI" pitchFamily="0" charset="0"/>
            </a:endParaRPr>
          </a:p>
        </p:txBody>
      </p:sp>
      <p:sp>
        <p:nvSpPr>
          <p:cNvPr id="1113" name="テキスト 75"/>
          <p:cNvSpPr txBox="1"/>
          <p:nvPr/>
        </p:nvSpPr>
        <p:spPr>
          <a:xfrm>
            <a:off x="171211" y="8067801"/>
            <a:ext cx="4271367" cy="1384102"/>
          </a:xfrm>
          <a:prstGeom prst="rect">
            <a:avLst/>
          </a:prstGeom>
        </p:spPr>
        <p:txBody>
          <a:bodyPr wrap="square">
            <a:spAutoFit/>
          </a:bodyPr>
          <a:p>
            <a:pPr>
              <a:defRPr lang="ja-JP" altLang="en-US"/>
            </a:pPr>
            <a:r>
              <a:rPr lang="ja-JP" altLang="en-US" sz="1200">
                <a:latin typeface="Meiryo UI"/>
                <a:ea typeface="Meiryo UI"/>
              </a:rPr>
              <a:t>中山間地域の定義は、地域振興立法５法の対象となる地域です。</a:t>
            </a:r>
            <a:endParaRPr lang="ja-JP" altLang="en-US" sz="1800">
              <a:latin typeface="Meiryo UI"/>
              <a:ea typeface="Meiryo UI"/>
            </a:endParaRPr>
          </a:p>
          <a:p>
            <a:pPr>
              <a:defRPr lang="ja-JP" altLang="en-US"/>
            </a:pPr>
            <a:r>
              <a:rPr lang="ja-JP" altLang="en-US" sz="1200">
                <a:latin typeface="Meiryo UI"/>
                <a:ea typeface="Meiryo UI"/>
              </a:rPr>
              <a:t>○高知市、南国市、土佐市、香南市、芸西村、佐川町、</a:t>
            </a:r>
            <a:r>
              <a:rPr lang="ja-JP" altLang="en-US" sz="1200">
                <a:latin typeface="Meiryo UI"/>
                <a:ea typeface="Meiryo UI"/>
              </a:rPr>
              <a:t>日高村の</a:t>
            </a:r>
            <a:endParaRPr lang="ja-JP" altLang="en-US" sz="1200">
              <a:latin typeface="Meiryo UI"/>
              <a:ea typeface="Meiryo UI"/>
            </a:endParaRPr>
          </a:p>
          <a:p>
            <a:pPr>
              <a:defRPr lang="ja-JP" altLang="en-US"/>
            </a:pPr>
            <a:r>
              <a:rPr lang="ja-JP" altLang="en-US" sz="1200">
                <a:latin typeface="Meiryo UI"/>
                <a:ea typeface="Meiryo UI"/>
              </a:rPr>
              <a:t>　 ７</a:t>
            </a:r>
            <a:r>
              <a:rPr lang="ja-JP" altLang="en-US" sz="1200">
                <a:latin typeface="Meiryo UI"/>
                <a:ea typeface="Meiryo UI"/>
              </a:rPr>
              <a:t>市町村は、一部地域が中山間地域に該当します。</a:t>
            </a:r>
            <a:endParaRPr lang="ja-JP" altLang="en-US" sz="1200">
              <a:latin typeface="Meiryo UI"/>
              <a:ea typeface="Meiryo UI"/>
            </a:endParaRPr>
          </a:p>
          <a:p>
            <a:pPr>
              <a:defRPr lang="ja-JP" altLang="en-US"/>
            </a:pPr>
            <a:r>
              <a:rPr lang="ja-JP" altLang="en-US" sz="1200">
                <a:latin typeface="Meiryo UI"/>
                <a:ea typeface="Meiryo UI"/>
              </a:rPr>
              <a:t>○それ以外の</a:t>
            </a:r>
            <a:r>
              <a:rPr lang="ja-JP" altLang="en-US" sz="1200">
                <a:latin typeface="Meiryo UI"/>
                <a:ea typeface="Meiryo UI"/>
              </a:rPr>
              <a:t>市町村は、全域が中山間地域に該当します。</a:t>
            </a:r>
            <a:endParaRPr lang="ja-JP" altLang="en-US" sz="1200">
              <a:latin typeface="Meiryo UI"/>
              <a:ea typeface="Meiryo UI"/>
            </a:endParaRPr>
          </a:p>
          <a:p>
            <a:pPr>
              <a:defRPr lang="ja-JP" altLang="en-US"/>
            </a:pPr>
            <a:endParaRPr lang="ja-JP" altLang="en-US" sz="1200">
              <a:latin typeface="Meiryo UI"/>
              <a:ea typeface="Meiryo UI"/>
            </a:endParaRPr>
          </a:p>
          <a:p>
            <a:pPr>
              <a:defRPr lang="ja-JP" altLang="en-US"/>
            </a:pPr>
            <a:r>
              <a:rPr lang="ja-JP" altLang="en-US" sz="1200">
                <a:latin typeface="Meiryo UI"/>
                <a:ea typeface="Meiryo UI"/>
              </a:rPr>
              <a:t>　詳細は事業承継奨励給付金ＨＰより、</a:t>
            </a:r>
            <a:endParaRPr lang="ja-JP" altLang="en-US" sz="1200">
              <a:latin typeface="Meiryo UI"/>
              <a:ea typeface="Meiryo UI"/>
            </a:endParaRPr>
          </a:p>
          <a:p>
            <a:pPr>
              <a:defRPr lang="ja-JP" altLang="en-US"/>
            </a:pPr>
            <a:r>
              <a:rPr lang="ja-JP" altLang="en-US" sz="1200">
                <a:latin typeface="Meiryo UI"/>
                <a:ea typeface="Meiryo UI"/>
              </a:rPr>
              <a:t>　</a:t>
            </a:r>
            <a:r>
              <a:rPr lang="ja-JP" altLang="en-US" sz="1200">
                <a:latin typeface="Meiryo UI"/>
                <a:ea typeface="Meiryo UI"/>
              </a:rPr>
              <a:t>「地域振興立法５法の対象地域」をご確認ください。</a:t>
            </a:r>
            <a:endParaRPr lang="ja-JP" altLang="en-US" sz="1200">
              <a:latin typeface="Meiryo UI"/>
              <a:ea typeface="Meiryo UI"/>
            </a:endParaRPr>
          </a:p>
        </p:txBody>
      </p:sp>
      <p:sp>
        <p:nvSpPr>
          <p:cNvPr id="1114" name="テキスト 76"/>
          <p:cNvSpPr txBox="1"/>
          <p:nvPr/>
        </p:nvSpPr>
        <p:spPr>
          <a:xfrm>
            <a:off x="5282448" y="8954140"/>
            <a:ext cx="1305467" cy="337661"/>
          </a:xfrm>
          <a:prstGeom prst="rect">
            <a:avLst/>
          </a:prstGeom>
          <a:ln>
            <a:solidFill>
              <a:schemeClr val="tx1"/>
            </a:solidFill>
          </a:ln>
        </p:spPr>
        <p:txBody>
          <a:bodyPr>
            <a:spAutoFit/>
          </a:bodyPr>
          <a:p>
            <a:pPr>
              <a:defRPr lang="ja-JP" altLang="en-US"/>
            </a:pPr>
            <a:r>
              <a:rPr lang="ja-JP" altLang="en-US" sz="800">
                <a:latin typeface="Meiryo UI"/>
                <a:ea typeface="Meiryo UI"/>
              </a:rPr>
              <a:t>地図上の色塗りされている地域が中山間地域です。</a:t>
            </a:r>
            <a:endParaRPr lang="ja-JP" altLang="en-US">
              <a:latin typeface="Meiryo UI"/>
              <a:ea typeface="Meiryo UI"/>
            </a:endParaRPr>
          </a:p>
        </p:txBody>
      </p:sp>
      <p:sp>
        <p:nvSpPr>
          <p:cNvPr id="1115" name="サブタイトル 78"/>
          <p:cNvSpPr/>
          <p:nvPr/>
        </p:nvSpPr>
        <p:spPr>
          <a:xfrm>
            <a:off x="117000" y="9542492"/>
            <a:ext cx="6619396" cy="378508"/>
          </a:xfrm>
          <a:prstGeom prst="rect">
            <a:avLst/>
          </a:prstGeom>
          <a:ln w="19050">
            <a:noFill/>
          </a:ln>
        </p:spPr>
        <p:txBody>
          <a:bodyPr>
            <a:normAutofit lnSpcReduction="10000"/>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solidFill>
                <a:latin typeface="+mn-ea"/>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SzPct val="100000"/>
              <a:buFont typeface="Arial" panose="020B0604020202020204" pitchFamily="34" charset="0"/>
              <a:buNone/>
              <a:defRPr kumimoji="1" sz="2000" kern="1200">
                <a:solidFill>
                  <a:schemeClr val="tx1">
                    <a:tint val="75000"/>
                  </a:schemeClr>
                </a:solidFill>
                <a:latin typeface="+mn-lt"/>
                <a:ea typeface="+mn-ea"/>
                <a:cs typeface="+mn-cs"/>
              </a:defRPr>
            </a:lvl4pPr>
            <a:lvl5pPr marL="1828800" marR="0" indent="0" algn="ctr" defTabSz="914400" rtl="0" eaLnBrk="1" fontAlgn="auto" latinLnBrk="0" hangingPunct="1">
              <a:lnSpc>
                <a:spcPct val="100000"/>
              </a:lnSpc>
              <a:spcBef>
                <a:spcPct val="20000"/>
              </a:spcBef>
              <a:spcAft>
                <a:spcPts val="0"/>
              </a:spcAft>
              <a:buClrTx/>
              <a:buSzPct val="100000"/>
              <a:buFont typeface="Arial" panose="020B0604020202020204" pitchFamily="34" charset="0"/>
              <a:buNone/>
              <a:tabLst/>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18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j-ea"/>
                <a:cs typeface="+mn-cs"/>
              </a:defRPr>
            </a:lvl7pPr>
            <a:lvl8pPr marL="3200400" indent="0" algn="ctr"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j-ea"/>
                <a:cs typeface="+mn-cs"/>
              </a:defRPr>
            </a:lvl8pPr>
            <a:lvl9pPr marL="3657600" indent="0" algn="ctr"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n-ea"/>
                <a:cs typeface="+mn-cs"/>
              </a:defRPr>
            </a:lvl9pPr>
          </a:lstStyle>
          <a:p>
            <a:pPr algn="ctr"/>
            <a:r>
              <a:rPr kumimoji="1" lang="ja-JP" altLang="en-US" sz="2000" b="1" u="none">
                <a:solidFill>
                  <a:schemeClr val="tx1"/>
                </a:solidFill>
                <a:latin typeface="Meiryo UI"/>
                <a:ea typeface="Meiryo UI"/>
              </a:rPr>
              <a:t>～申請について裏面をご覧ください～</a:t>
            </a:r>
            <a:endParaRPr kumimoji="1" lang="ja-JP" altLang="en-US" sz="2000" b="1" u="none">
              <a:solidFill>
                <a:schemeClr val="tx1"/>
              </a:solidFill>
              <a:latin typeface="Meiryo UI"/>
              <a:ea typeface="Meiryo UI"/>
            </a:endParaRPr>
          </a:p>
          <a:p>
            <a:pPr algn="ctr"/>
            <a:endParaRPr kumimoji="1" lang="ja-JP" altLang="en-US" sz="1800" b="1" u="none">
              <a:solidFill>
                <a:schemeClr val="tx1"/>
              </a:solidFill>
              <a:latin typeface="Meiryo UI"/>
              <a:ea typeface="Meiryo UI"/>
            </a:endParaRPr>
          </a:p>
        </p:txBody>
      </p:sp>
      <p:sp>
        <p:nvSpPr>
          <p:cNvPr id="1116" name="図形 49"/>
          <p:cNvSpPr/>
          <p:nvPr/>
        </p:nvSpPr>
        <p:spPr>
          <a:xfrm>
            <a:off x="120734" y="2415994"/>
            <a:ext cx="1794751" cy="265751"/>
          </a:xfrm>
          <a:prstGeom prst="rect">
            <a:avLst/>
          </a:prstGeom>
          <a:no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anchor="ctr"/>
          <a:p>
            <a:pPr algn="l"/>
            <a:r>
              <a:rPr lang="ja-JP" altLang="en-US" sz="1800" b="1">
                <a:solidFill>
                  <a:schemeClr val="tx1"/>
                </a:solidFill>
                <a:latin typeface="Meiryo UI" pitchFamily="0" charset="0"/>
                <a:ea typeface="Meiryo UI" pitchFamily="0" charset="0"/>
              </a:rPr>
              <a:t>＜給付要件＞</a:t>
            </a:r>
            <a:endParaRPr lang="ja-JP" altLang="en-US" sz="1200" b="1">
              <a:solidFill>
                <a:schemeClr val="tx1"/>
              </a:solidFill>
              <a:latin typeface="Meiryo UI" pitchFamily="0" charset="0"/>
              <a:ea typeface="Meiryo UI" pitchFamily="0" charset="0"/>
            </a:endParaRPr>
          </a:p>
        </p:txBody>
      </p:sp>
      <p:sp>
        <p:nvSpPr>
          <p:cNvPr id="1117" name="四角形 51"/>
          <p:cNvSpPr/>
          <p:nvPr/>
        </p:nvSpPr>
        <p:spPr>
          <a:xfrm>
            <a:off x="136128" y="943329"/>
            <a:ext cx="6618749" cy="1417422"/>
          </a:xfrm>
          <a:prstGeom prst="rect">
            <a:avLst/>
          </a:prstGeom>
          <a:noFill/>
          <a:ln w="25400" cap="flat" cmpd="sng" algn="ctr">
            <a:solidFill>
              <a:srgbClr val="FFA6A6"/>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endParaRPr lang="ja-JP" altLang="en-US"/>
          </a:p>
        </p:txBody>
      </p:sp>
      <p:sp>
        <p:nvSpPr>
          <p:cNvPr id="1118" name="図形 52"/>
          <p:cNvSpPr/>
          <p:nvPr/>
        </p:nvSpPr>
        <p:spPr>
          <a:xfrm>
            <a:off x="133731" y="943249"/>
            <a:ext cx="1423278" cy="265751"/>
          </a:xfrm>
          <a:prstGeom prst="rect">
            <a:avLst/>
          </a:prstGeom>
          <a:solidFill>
            <a:srgbClr val="FFA6A6"/>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anchor="ctr"/>
          <a:p>
            <a:pPr algn="ctr"/>
            <a:r>
              <a:rPr lang="ja-JP" altLang="en-US" sz="1800" b="1">
                <a:solidFill>
                  <a:schemeClr val="tx1"/>
                </a:solidFill>
                <a:latin typeface="Meiryo UI" pitchFamily="0" charset="0"/>
                <a:ea typeface="Meiryo UI" pitchFamily="0" charset="0"/>
              </a:rPr>
              <a:t>給付イメージ</a:t>
            </a:r>
            <a:endParaRPr lang="ja-JP" altLang="en-US" sz="1800" b="1">
              <a:solidFill>
                <a:schemeClr val="tx1"/>
              </a:solidFill>
              <a:latin typeface="Meiryo UI" pitchFamily="0" charset="0"/>
              <a:ea typeface="Meiryo UI" pitchFamily="0" charset="0"/>
            </a:endParaRPr>
          </a:p>
        </p:txBody>
      </p:sp>
      <p:sp>
        <p:nvSpPr>
          <p:cNvPr id="1119" name="テキスト 53"/>
          <p:cNvSpPr txBox="1"/>
          <p:nvPr/>
        </p:nvSpPr>
        <p:spPr>
          <a:xfrm>
            <a:off x="189764" y="1487463"/>
            <a:ext cx="4271367" cy="276106"/>
          </a:xfrm>
          <a:prstGeom prst="rect">
            <a:avLst/>
          </a:prstGeom>
        </p:spPr>
        <p:txBody>
          <a:bodyPr wrap="square">
            <a:spAutoFit/>
          </a:bodyPr>
          <a:p>
            <a:pPr>
              <a:defRPr lang="ja-JP" altLang="en-US"/>
            </a:pPr>
            <a:endParaRPr lang="ja-JP" altLang="en-US" sz="1200">
              <a:latin typeface="Meiryo UI"/>
              <a:ea typeface="Meiryo UI"/>
            </a:endParaRPr>
          </a:p>
        </p:txBody>
      </p:sp>
      <p:pic>
        <p:nvPicPr>
          <p:cNvPr id="1120" name="図 55"/>
          <p:cNvPicPr>
            <a:picLocks noChangeAspect="1"/>
          </p:cNvPicPr>
          <p:nvPr/>
        </p:nvPicPr>
        <p:blipFill>
          <a:blip r:embed="rId2"/>
          <a:stretch>
            <a:fillRect/>
          </a:stretch>
        </p:blipFill>
        <p:spPr>
          <a:xfrm>
            <a:off x="4107382" y="1137000"/>
            <a:ext cx="799263" cy="799263"/>
          </a:xfrm>
          <a:prstGeom prst="rect">
            <a:avLst/>
          </a:prstGeom>
        </p:spPr>
      </p:pic>
      <p:sp>
        <p:nvSpPr>
          <p:cNvPr id="1121" name="テキスト 60"/>
          <p:cNvSpPr txBox="1"/>
          <p:nvPr/>
        </p:nvSpPr>
        <p:spPr>
          <a:xfrm>
            <a:off x="3788181" y="993000"/>
            <a:ext cx="1584819" cy="229939"/>
          </a:xfrm>
          <a:prstGeom prst="rect">
            <a:avLst/>
          </a:prstGeom>
        </p:spPr>
        <p:txBody>
          <a:bodyPr wrap="square">
            <a:spAutoFit/>
          </a:bodyPr>
          <a:p>
            <a:pPr algn="ctr">
              <a:defRPr lang="ja-JP" altLang="en-US"/>
            </a:pPr>
            <a:r>
              <a:rPr lang="ja-JP" altLang="en-US" sz="900" b="1"/>
              <a:t>事業承継（マッチング）</a:t>
            </a:r>
            <a:endParaRPr lang="ja-JP" altLang="en-US" b="1"/>
          </a:p>
        </p:txBody>
      </p:sp>
      <p:sp>
        <p:nvSpPr>
          <p:cNvPr id="1122" name="テキスト 62"/>
          <p:cNvSpPr txBox="1"/>
          <p:nvPr/>
        </p:nvSpPr>
        <p:spPr>
          <a:xfrm>
            <a:off x="4725000" y="1015339"/>
            <a:ext cx="1931312" cy="214551"/>
          </a:xfrm>
          <a:prstGeom prst="rect">
            <a:avLst/>
          </a:prstGeom>
        </p:spPr>
        <p:txBody>
          <a:bodyPr wrap="square">
            <a:spAutoFit/>
          </a:bodyPr>
          <a:p>
            <a:pPr>
              <a:defRPr lang="ja-JP" altLang="en-US"/>
            </a:pPr>
            <a:endParaRPr lang="ja-JP" altLang="en-US" sz="800"/>
          </a:p>
        </p:txBody>
      </p:sp>
      <p:sp>
        <p:nvSpPr>
          <p:cNvPr id="1123" name="図形 63"/>
          <p:cNvSpPr/>
          <p:nvPr/>
        </p:nvSpPr>
        <p:spPr>
          <a:xfrm>
            <a:off x="3357815" y="1425000"/>
            <a:ext cx="431185" cy="401160"/>
          </a:xfrm>
          <a:prstGeom prst="rightArrow">
            <a:avLst/>
          </a:prstGeom>
          <a:solidFill>
            <a:srgbClr val="FFA6A6"/>
          </a:solidFill>
          <a:ln w="6350" cap="flat" cmpd="sng" algn="ctr">
            <a:no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endParaRPr lang="ja-JP" altLang="en-US"/>
          </a:p>
        </p:txBody>
      </p:sp>
      <p:pic>
        <p:nvPicPr>
          <p:cNvPr id="1124" name="図 64"/>
          <p:cNvPicPr>
            <a:picLocks noChangeAspect="1"/>
          </p:cNvPicPr>
          <p:nvPr/>
        </p:nvPicPr>
        <p:blipFill>
          <a:blip r:embed="rId3"/>
          <a:stretch>
            <a:fillRect/>
          </a:stretch>
        </p:blipFill>
        <p:spPr>
          <a:xfrm>
            <a:off x="2277000" y="1352671"/>
            <a:ext cx="936329" cy="936329"/>
          </a:xfrm>
          <a:prstGeom prst="rect">
            <a:avLst/>
          </a:prstGeom>
        </p:spPr>
      </p:pic>
      <p:pic>
        <p:nvPicPr>
          <p:cNvPr id="1125" name="図 65"/>
          <p:cNvPicPr>
            <a:picLocks noChangeAspect="1"/>
          </p:cNvPicPr>
          <p:nvPr/>
        </p:nvPicPr>
        <p:blipFill>
          <a:blip r:embed="rId4"/>
          <a:stretch>
            <a:fillRect/>
          </a:stretch>
        </p:blipFill>
        <p:spPr>
          <a:xfrm>
            <a:off x="2462802" y="1409671"/>
            <a:ext cx="536355" cy="536355"/>
          </a:xfrm>
          <a:prstGeom prst="rect">
            <a:avLst/>
          </a:prstGeom>
        </p:spPr>
      </p:pic>
      <p:sp>
        <p:nvSpPr>
          <p:cNvPr id="1126" name="テキスト 66"/>
          <p:cNvSpPr txBox="1"/>
          <p:nvPr/>
        </p:nvSpPr>
        <p:spPr>
          <a:xfrm>
            <a:off x="189000" y="1326808"/>
            <a:ext cx="2127912" cy="937826"/>
          </a:xfrm>
          <a:prstGeom prst="rect">
            <a:avLst/>
          </a:prstGeom>
        </p:spPr>
        <p:txBody>
          <a:bodyPr wrap="square">
            <a:spAutoFit/>
          </a:bodyPr>
          <a:p>
            <a:pPr algn="l">
              <a:defRPr lang="ja-JP" altLang="en-US"/>
            </a:pPr>
            <a:r>
              <a:rPr lang="ja-JP" altLang="en-US" sz="1100"/>
              <a:t>【給付対象者の例】</a:t>
            </a:r>
            <a:endParaRPr lang="ja-JP" altLang="en-US" sz="1100"/>
          </a:p>
          <a:p>
            <a:pPr algn="l">
              <a:defRPr lang="ja-JP" altLang="en-US"/>
            </a:pPr>
            <a:r>
              <a:rPr lang="ja-JP" altLang="en-US" sz="1100"/>
              <a:t>・起業希望者</a:t>
            </a:r>
            <a:endParaRPr lang="ja-JP" altLang="en-US" sz="1100"/>
          </a:p>
          <a:p>
            <a:pPr algn="l">
              <a:defRPr lang="ja-JP" altLang="en-US"/>
            </a:pPr>
            <a:r>
              <a:rPr lang="ja-JP" altLang="en-US" sz="1100"/>
              <a:t>・ＵＩターン希望者</a:t>
            </a:r>
            <a:endParaRPr lang="ja-JP" altLang="en-US" sz="1100"/>
          </a:p>
          <a:p>
            <a:pPr algn="l">
              <a:defRPr lang="ja-JP" altLang="en-US"/>
            </a:pPr>
            <a:r>
              <a:rPr lang="ja-JP" altLang="en-US" sz="1100"/>
              <a:t>・</a:t>
            </a:r>
            <a:r>
              <a:rPr lang="ja-JP" altLang="en-US" sz="1100"/>
              <a:t>地域おこし協力隊</a:t>
            </a:r>
            <a:endParaRPr lang="ja-JP" altLang="en-US" sz="1100"/>
          </a:p>
          <a:p>
            <a:pPr algn="l">
              <a:defRPr lang="ja-JP" altLang="en-US"/>
            </a:pPr>
            <a:r>
              <a:rPr lang="ja-JP" altLang="en-US" sz="1100"/>
              <a:t>・事業拡大を目指す法人　等</a:t>
            </a:r>
            <a:endParaRPr lang="ja-JP" altLang="en-US"/>
          </a:p>
        </p:txBody>
      </p:sp>
      <p:sp>
        <p:nvSpPr>
          <p:cNvPr id="1127" name="図形 69"/>
          <p:cNvSpPr/>
          <p:nvPr/>
        </p:nvSpPr>
        <p:spPr>
          <a:xfrm>
            <a:off x="5156592" y="1432055"/>
            <a:ext cx="433057" cy="386922"/>
          </a:xfrm>
          <a:prstGeom prst="leftArrow">
            <a:avLst>
              <a:gd name="adj1" fmla="val 50000"/>
              <a:gd name="adj2" fmla="val 50725"/>
            </a:avLst>
          </a:prstGeom>
          <a:solidFill>
            <a:srgbClr val="FFA6A6"/>
          </a:solidFill>
          <a:ln w="12700" cap="flat" cmpd="sng" algn="ctr">
            <a:no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endParaRPr lang="ja-JP" altLang="en-US"/>
          </a:p>
        </p:txBody>
      </p:sp>
      <p:sp>
        <p:nvSpPr>
          <p:cNvPr id="1128" name="図形 71"/>
          <p:cNvSpPr/>
          <p:nvPr/>
        </p:nvSpPr>
        <p:spPr>
          <a:xfrm>
            <a:off x="3717000" y="2052000"/>
            <a:ext cx="1895552" cy="212634"/>
          </a:xfrm>
          <a:prstGeom prst="wedgeRoundRectCallout">
            <a:avLst>
              <a:gd name="adj1" fmla="val -19416"/>
              <a:gd name="adj2" fmla="val -90017"/>
              <a:gd name="adj3" fmla="val 16667"/>
            </a:avLst>
          </a:prstGeom>
          <a:noFill/>
          <a:ln w="12700" cap="flat" cmpd="sng" algn="ctr">
            <a:solidFill>
              <a:srgbClr val="FFA6A6"/>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r>
              <a:rPr lang="ja-JP" altLang="en-US" sz="1100" b="1">
                <a:solidFill>
                  <a:schemeClr val="tx1"/>
                </a:solidFill>
              </a:rPr>
              <a:t>事業承継奨励給付金を給付</a:t>
            </a:r>
            <a:endParaRPr lang="ja-JP" altLang="en-US" b="1">
              <a:solidFill>
                <a:schemeClr val="tx1"/>
              </a:solidFill>
            </a:endParaRPr>
          </a:p>
        </p:txBody>
      </p:sp>
      <p:sp>
        <p:nvSpPr>
          <p:cNvPr id="1129" name="テキスト 72"/>
          <p:cNvSpPr txBox="1"/>
          <p:nvPr/>
        </p:nvSpPr>
        <p:spPr>
          <a:xfrm>
            <a:off x="3861000" y="1325359"/>
            <a:ext cx="305991" cy="459641"/>
          </a:xfrm>
          <a:prstGeom prst="rect">
            <a:avLst/>
          </a:prstGeom>
        </p:spPr>
        <p:txBody>
          <a:bodyPr vert="eaVert" wrap="square">
            <a:spAutoFit/>
          </a:bodyPr>
          <a:p>
            <a:pPr>
              <a:defRPr lang="ja-JP" altLang="en-US"/>
            </a:pPr>
            <a:r>
              <a:rPr lang="ja-JP" altLang="en-US" sz="800"/>
              <a:t>買い手</a:t>
            </a:r>
            <a:endParaRPr lang="ja-JP" altLang="en-US"/>
          </a:p>
        </p:txBody>
      </p:sp>
      <p:sp>
        <p:nvSpPr>
          <p:cNvPr id="1130" name="テキスト 74"/>
          <p:cNvSpPr txBox="1"/>
          <p:nvPr/>
        </p:nvSpPr>
        <p:spPr>
          <a:xfrm>
            <a:off x="4809391" y="1325359"/>
            <a:ext cx="305991" cy="459641"/>
          </a:xfrm>
          <a:prstGeom prst="rect">
            <a:avLst/>
          </a:prstGeom>
        </p:spPr>
        <p:txBody>
          <a:bodyPr vert="eaVert" wrap="square">
            <a:spAutoFit/>
          </a:bodyPr>
          <a:p>
            <a:pPr>
              <a:defRPr lang="ja-JP" altLang="en-US"/>
            </a:pPr>
            <a:r>
              <a:rPr lang="ja-JP" altLang="en-US" sz="800"/>
              <a:t>売り手</a:t>
            </a:r>
            <a:endParaRPr lang="ja-JP" altLang="en-US"/>
          </a:p>
        </p:txBody>
      </p:sp>
      <p:pic>
        <p:nvPicPr>
          <p:cNvPr id="1131" name="図 75"/>
          <p:cNvPicPr>
            <a:picLocks noChangeAspect="1"/>
          </p:cNvPicPr>
          <p:nvPr/>
        </p:nvPicPr>
        <p:blipFill>
          <a:blip r:embed="rId5"/>
          <a:stretch>
            <a:fillRect/>
          </a:stretch>
        </p:blipFill>
        <p:spPr>
          <a:xfrm>
            <a:off x="5740052" y="1303827"/>
            <a:ext cx="850218" cy="985173"/>
          </a:xfrm>
          <a:prstGeom prst="rect">
            <a:avLst/>
          </a:prstGeom>
        </p:spPr>
      </p:pic>
      <p:sp>
        <p:nvSpPr>
          <p:cNvPr id="1132" name="テキスト 77"/>
          <p:cNvSpPr txBox="1"/>
          <p:nvPr/>
        </p:nvSpPr>
        <p:spPr>
          <a:xfrm>
            <a:off x="5517322" y="1044000"/>
            <a:ext cx="1295678" cy="229939"/>
          </a:xfrm>
          <a:prstGeom prst="rect">
            <a:avLst/>
          </a:prstGeom>
        </p:spPr>
        <p:txBody>
          <a:bodyPr wrap="square">
            <a:spAutoFit/>
          </a:bodyPr>
          <a:p>
            <a:pPr algn="ctr">
              <a:defRPr lang="ja-JP" altLang="en-US"/>
            </a:pPr>
            <a:r>
              <a:rPr lang="ja-JP" altLang="en-US" sz="900"/>
              <a:t>中山間地域の事業者</a:t>
            </a:r>
            <a:endParaRPr lang="ja-JP" altLang="en-US" sz="1000"/>
          </a:p>
        </p:txBody>
      </p:sp>
      <p:sp>
        <p:nvSpPr>
          <p:cNvPr id="1133" name="テキスト 65"/>
          <p:cNvSpPr txBox="1"/>
          <p:nvPr/>
        </p:nvSpPr>
        <p:spPr>
          <a:xfrm>
            <a:off x="1631993" y="993000"/>
            <a:ext cx="2072380" cy="368439"/>
          </a:xfrm>
          <a:prstGeom prst="rect">
            <a:avLst/>
          </a:prstGeom>
        </p:spPr>
        <p:txBody>
          <a:bodyPr wrap="square">
            <a:spAutoFit/>
          </a:bodyPr>
          <a:p>
            <a:pPr algn="l">
              <a:defRPr lang="ja-JP" altLang="en-US"/>
            </a:pPr>
            <a:r>
              <a:rPr lang="ja-JP" altLang="en-US" sz="900" b="1" u="sng"/>
              <a:t>給付対象者</a:t>
            </a:r>
            <a:endParaRPr lang="ja-JP" altLang="en-US" sz="900" b="1" u="sng"/>
          </a:p>
          <a:p>
            <a:pPr algn="l">
              <a:defRPr lang="ja-JP" altLang="en-US"/>
            </a:pPr>
            <a:r>
              <a:rPr lang="ja-JP" altLang="en-US" sz="900"/>
              <a:t>中山間地域の事業を引き継ぐ買い手</a:t>
            </a:r>
            <a:endParaRPr lang="ja-JP"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39" name="図形 115"/>
          <p:cNvSpPr/>
          <p:nvPr/>
        </p:nvSpPr>
        <p:spPr>
          <a:xfrm>
            <a:off x="174590" y="4802536"/>
            <a:ext cx="3196293" cy="460323"/>
          </a:xfrm>
          <a:prstGeom prst="rightArrow">
            <a:avLst>
              <a:gd name="adj1" fmla="val 65385"/>
              <a:gd name="adj2" fmla="val 46154"/>
            </a:avLst>
          </a:prstGeom>
          <a:solidFill>
            <a:srgbClr val="FFA6A6"/>
          </a:solidFill>
          <a:ln w="12700" cap="flat" cmpd="sng" algn="ctr">
            <a:no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r>
              <a:rPr lang="ja-JP" altLang="en-US" sz="1500" b="1">
                <a:solidFill>
                  <a:schemeClr val="tx1"/>
                </a:solidFill>
              </a:rPr>
              <a:t>事業引継ぎ・給付申請</a:t>
            </a:r>
            <a:r>
              <a:rPr lang="ja-JP" altLang="en-US" sz="800" b="1">
                <a:solidFill>
                  <a:schemeClr val="tx1"/>
                </a:solidFill>
              </a:rPr>
              <a:t>※</a:t>
            </a:r>
            <a:endParaRPr lang="ja-JP" altLang="en-US" sz="1500" b="1">
              <a:solidFill>
                <a:schemeClr val="tx1"/>
              </a:solidFill>
            </a:endParaRPr>
          </a:p>
        </p:txBody>
      </p:sp>
      <p:sp>
        <p:nvSpPr>
          <p:cNvPr id="1140" name="四角形 116"/>
          <p:cNvSpPr/>
          <p:nvPr/>
        </p:nvSpPr>
        <p:spPr>
          <a:xfrm>
            <a:off x="125558" y="4753601"/>
            <a:ext cx="6618749" cy="2823496"/>
          </a:xfrm>
          <a:prstGeom prst="rect">
            <a:avLst/>
          </a:prstGeom>
          <a:noFill/>
          <a:ln w="25400" cap="flat" cmpd="sng" algn="ctr">
            <a:solidFill>
              <a:srgbClr val="FFA6A6"/>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endParaRPr lang="ja-JP" altLang="en-US"/>
          </a:p>
        </p:txBody>
      </p:sp>
      <p:sp>
        <p:nvSpPr>
          <p:cNvPr id="1141" name="図形 117"/>
          <p:cNvSpPr/>
          <p:nvPr/>
        </p:nvSpPr>
        <p:spPr>
          <a:xfrm>
            <a:off x="122041" y="4485563"/>
            <a:ext cx="4901762" cy="265751"/>
          </a:xfrm>
          <a:prstGeom prst="rect">
            <a:avLst/>
          </a:prstGeom>
          <a:no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anchor="ctr"/>
          <a:p>
            <a:pPr algn="l"/>
            <a:r>
              <a:rPr lang="ja-JP" altLang="en-US" sz="1800" b="1">
                <a:solidFill>
                  <a:schemeClr val="tx1"/>
                </a:solidFill>
                <a:latin typeface="Meiryo UI" pitchFamily="0" charset="0"/>
                <a:ea typeface="Meiryo UI" pitchFamily="0" charset="0"/>
              </a:rPr>
              <a:t>＜給付金申請から給付までの流れ・申請期間＞</a:t>
            </a:r>
            <a:endParaRPr lang="ja-JP" altLang="en-US" sz="1200" b="1">
              <a:solidFill>
                <a:schemeClr val="tx1"/>
              </a:solidFill>
              <a:latin typeface="Meiryo UI" pitchFamily="0" charset="0"/>
              <a:ea typeface="Meiryo UI" pitchFamily="0" charset="0"/>
            </a:endParaRPr>
          </a:p>
        </p:txBody>
      </p:sp>
      <p:sp>
        <p:nvSpPr>
          <p:cNvPr id="1142" name="図形 118"/>
          <p:cNvSpPr/>
          <p:nvPr/>
        </p:nvSpPr>
        <p:spPr>
          <a:xfrm>
            <a:off x="1778597" y="5301946"/>
            <a:ext cx="4902817" cy="322597"/>
          </a:xfrm>
          <a:prstGeom prst="homePlate">
            <a:avLst>
              <a:gd name="adj" fmla="val 25767"/>
            </a:avLst>
          </a:prstGeom>
          <a:solidFill>
            <a:srgbClr val="FFE9FF"/>
          </a:solidFill>
          <a:ln w="9525" cap="flat" cmpd="sng" algn="ctr">
            <a:solidFill>
              <a:srgbClr val="FFA6A6"/>
            </a:solidFill>
            <a:prstDash val="solid"/>
            <a:miter lim="800000"/>
          </a:ln>
        </p:spPr>
        <p:style>
          <a:lnRef idx="2">
            <a:schemeClr val="dk1"/>
          </a:lnRef>
          <a:fillRef idx="1">
            <a:schemeClr val="lt1"/>
          </a:fillRef>
          <a:effectRef idx="0">
            <a:schemeClr val="dk1"/>
          </a:effectRef>
          <a:fontRef idx="minor">
            <a:schemeClr val="dk1"/>
          </a:fontRef>
        </p:style>
        <p:txBody>
          <a:bodyPr anchor="ctr"/>
          <a:p>
            <a:pPr algn="ctr">
              <a:defRPr lang="ja-JP" altLang="en-US"/>
            </a:pPr>
            <a:r>
              <a:rPr lang="ja-JP" altLang="en-US" b="1"/>
              <a:t>買い手</a:t>
            </a:r>
            <a:endParaRPr lang="ja-JP" altLang="en-US" b="1"/>
          </a:p>
        </p:txBody>
      </p:sp>
      <p:sp>
        <p:nvSpPr>
          <p:cNvPr id="1143" name="図形 119"/>
          <p:cNvSpPr/>
          <p:nvPr/>
        </p:nvSpPr>
        <p:spPr>
          <a:xfrm>
            <a:off x="1958187" y="5623387"/>
            <a:ext cx="689384" cy="1519847"/>
          </a:xfrm>
          <a:prstGeom prst="downArrow">
            <a:avLst/>
          </a:prstGeom>
          <a:solidFill>
            <a:schemeClr val="bg1"/>
          </a:solidFill>
          <a:ln w="635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r>
              <a:rPr lang="ja-JP" altLang="en-US" sz="1400" b="1">
                <a:solidFill>
                  <a:schemeClr val="tx1"/>
                </a:solidFill>
              </a:rPr>
              <a:t>給付申請</a:t>
            </a:r>
            <a:endParaRPr lang="ja-JP" altLang="en-US" sz="1400" b="1">
              <a:solidFill>
                <a:schemeClr val="tx1"/>
              </a:solidFill>
            </a:endParaRPr>
          </a:p>
        </p:txBody>
      </p:sp>
      <p:sp>
        <p:nvSpPr>
          <p:cNvPr id="1144" name="テキスト 120"/>
          <p:cNvSpPr txBox="1"/>
          <p:nvPr/>
        </p:nvSpPr>
        <p:spPr>
          <a:xfrm>
            <a:off x="1854552" y="5622831"/>
            <a:ext cx="286874" cy="306884"/>
          </a:xfrm>
          <a:prstGeom prst="rect">
            <a:avLst/>
          </a:prstGeom>
        </p:spPr>
        <p:txBody>
          <a:bodyPr wrap="square">
            <a:spAutoFit/>
          </a:bodyPr>
          <a:p>
            <a:pPr algn="ctr">
              <a:defRPr lang="ja-JP" altLang="en-US"/>
            </a:pPr>
            <a:r>
              <a:rPr lang="ja-JP" altLang="en-US" sz="1400"/>
              <a:t>①</a:t>
            </a:r>
            <a:endParaRPr lang="ja-JP" altLang="en-US" sz="1400"/>
          </a:p>
        </p:txBody>
      </p:sp>
      <p:sp>
        <p:nvSpPr>
          <p:cNvPr id="1145" name="図形 121"/>
          <p:cNvSpPr/>
          <p:nvPr/>
        </p:nvSpPr>
        <p:spPr>
          <a:xfrm>
            <a:off x="1782503" y="7149563"/>
            <a:ext cx="4898113" cy="328824"/>
          </a:xfrm>
          <a:prstGeom prst="homePlate">
            <a:avLst>
              <a:gd name="adj" fmla="val 25767"/>
            </a:avLst>
          </a:prstGeom>
          <a:solidFill>
            <a:srgbClr val="FFE9FF"/>
          </a:solidFill>
          <a:ln w="9525" cap="flat" cmpd="sng" algn="ctr">
            <a:solidFill>
              <a:srgbClr val="FFA6A6"/>
            </a:solidFill>
            <a:prstDash val="solid"/>
            <a:miter lim="800000"/>
          </a:ln>
        </p:spPr>
        <p:style>
          <a:lnRef idx="2">
            <a:schemeClr val="dk1"/>
          </a:lnRef>
          <a:fillRef idx="1">
            <a:schemeClr val="lt1"/>
          </a:fillRef>
          <a:effectRef idx="0">
            <a:schemeClr val="dk1"/>
          </a:effectRef>
          <a:fontRef idx="minor">
            <a:schemeClr val="dk1"/>
          </a:fontRef>
        </p:style>
        <p:txBody>
          <a:bodyPr anchor="ctr"/>
          <a:p>
            <a:pPr algn="ctr">
              <a:defRPr lang="ja-JP" altLang="en-US"/>
            </a:pPr>
            <a:r>
              <a:rPr lang="ja-JP" altLang="en-US" b="1"/>
              <a:t>県</a:t>
            </a:r>
            <a:endParaRPr lang="ja-JP" altLang="en-US" b="1"/>
          </a:p>
        </p:txBody>
      </p:sp>
      <p:sp>
        <p:nvSpPr>
          <p:cNvPr id="1146" name="テキスト 122"/>
          <p:cNvSpPr txBox="1"/>
          <p:nvPr/>
        </p:nvSpPr>
        <p:spPr>
          <a:xfrm>
            <a:off x="5949000" y="5718764"/>
            <a:ext cx="567601" cy="1286799"/>
          </a:xfrm>
          <a:prstGeom prst="rect">
            <a:avLst/>
          </a:prstGeom>
          <a:ln w="12700">
            <a:solidFill>
              <a:srgbClr val="FFA6A6"/>
            </a:solidFill>
            <a:prstDash val="sysDash"/>
          </a:ln>
        </p:spPr>
        <p:txBody>
          <a:bodyPr vert="eaVert" wrap="square">
            <a:spAutoFit/>
          </a:bodyPr>
          <a:p>
            <a:pPr algn="ctr">
              <a:lnSpc>
                <a:spcPts val="1500"/>
              </a:lnSpc>
              <a:spcBef>
                <a:spcPts val="0"/>
              </a:spcBef>
              <a:spcAft>
                <a:spcPts val="0"/>
              </a:spcAft>
              <a:defRPr lang="ja-JP" altLang="en-US"/>
            </a:pPr>
            <a:r>
              <a:rPr lang="ja-JP" altLang="en-US" sz="1200"/>
              <a:t>事業継続報告は</a:t>
            </a:r>
            <a:endParaRPr lang="ja-JP" altLang="en-US" sz="1200"/>
          </a:p>
          <a:p>
            <a:pPr algn="ctr">
              <a:lnSpc>
                <a:spcPts val="1500"/>
              </a:lnSpc>
              <a:spcBef>
                <a:spcPts val="0"/>
              </a:spcBef>
              <a:spcAft>
                <a:spcPts val="0"/>
              </a:spcAft>
              <a:defRPr lang="ja-JP" altLang="en-US"/>
            </a:pPr>
            <a:r>
              <a:rPr lang="ja-JP" altLang="en-US" sz="1200"/>
              <a:t>５年間必要です</a:t>
            </a:r>
            <a:endParaRPr lang="ja-JP" altLang="en-US" sz="1100"/>
          </a:p>
        </p:txBody>
      </p:sp>
      <p:sp>
        <p:nvSpPr>
          <p:cNvPr id="1147" name="図形 123"/>
          <p:cNvSpPr/>
          <p:nvPr/>
        </p:nvSpPr>
        <p:spPr>
          <a:xfrm>
            <a:off x="2617050" y="5623393"/>
            <a:ext cx="682527" cy="1521491"/>
          </a:xfrm>
          <a:prstGeom prst="upArrow">
            <a:avLst/>
          </a:prstGeom>
          <a:solidFill>
            <a:schemeClr val="bg1"/>
          </a:solidFill>
          <a:ln w="635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r>
              <a:rPr lang="ja-JP" altLang="en-US" sz="1400" b="1">
                <a:solidFill>
                  <a:schemeClr val="tx1"/>
                </a:solidFill>
              </a:rPr>
              <a:t>給付決定</a:t>
            </a:r>
            <a:endParaRPr lang="ja-JP" altLang="en-US" sz="700" b="1">
              <a:solidFill>
                <a:schemeClr val="tx1"/>
              </a:solidFill>
            </a:endParaRPr>
          </a:p>
        </p:txBody>
      </p:sp>
      <p:sp>
        <p:nvSpPr>
          <p:cNvPr id="1148" name="テキスト 124"/>
          <p:cNvSpPr txBox="1"/>
          <p:nvPr/>
        </p:nvSpPr>
        <p:spPr>
          <a:xfrm>
            <a:off x="2507577" y="5622831"/>
            <a:ext cx="286874" cy="306884"/>
          </a:xfrm>
          <a:prstGeom prst="rect">
            <a:avLst/>
          </a:prstGeom>
        </p:spPr>
        <p:txBody>
          <a:bodyPr wrap="square">
            <a:spAutoFit/>
          </a:bodyPr>
          <a:p>
            <a:pPr algn="ctr">
              <a:defRPr lang="ja-JP" altLang="en-US"/>
            </a:pPr>
            <a:r>
              <a:rPr lang="ja-JP" altLang="en-US" sz="1400"/>
              <a:t>②</a:t>
            </a:r>
            <a:endParaRPr lang="ja-JP" altLang="en-US" sz="1400"/>
          </a:p>
        </p:txBody>
      </p:sp>
      <p:sp>
        <p:nvSpPr>
          <p:cNvPr id="1149" name="図形 125"/>
          <p:cNvSpPr/>
          <p:nvPr/>
        </p:nvSpPr>
        <p:spPr>
          <a:xfrm>
            <a:off x="3614187" y="5623666"/>
            <a:ext cx="689384" cy="1522957"/>
          </a:xfrm>
          <a:prstGeom prst="downArrow">
            <a:avLst/>
          </a:prstGeom>
          <a:solidFill>
            <a:schemeClr val="bg1"/>
          </a:solidFill>
          <a:ln w="635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r>
              <a:rPr lang="ja-JP" altLang="en-US" sz="1400" b="1">
                <a:solidFill>
                  <a:schemeClr val="tx1"/>
                </a:solidFill>
              </a:rPr>
              <a:t>給付請求</a:t>
            </a:r>
            <a:endParaRPr lang="ja-JP" altLang="en-US" sz="1400" b="1">
              <a:solidFill>
                <a:schemeClr val="tx1"/>
              </a:solidFill>
            </a:endParaRPr>
          </a:p>
        </p:txBody>
      </p:sp>
      <p:sp>
        <p:nvSpPr>
          <p:cNvPr id="1150" name="テキスト 126"/>
          <p:cNvSpPr txBox="1"/>
          <p:nvPr/>
        </p:nvSpPr>
        <p:spPr>
          <a:xfrm>
            <a:off x="3510552" y="5627818"/>
            <a:ext cx="286874" cy="306884"/>
          </a:xfrm>
          <a:prstGeom prst="rect">
            <a:avLst/>
          </a:prstGeom>
        </p:spPr>
        <p:txBody>
          <a:bodyPr wrap="square">
            <a:spAutoFit/>
          </a:bodyPr>
          <a:p>
            <a:pPr algn="ctr">
              <a:defRPr lang="ja-JP" altLang="en-US"/>
            </a:pPr>
            <a:r>
              <a:rPr lang="ja-JP" altLang="en-US" sz="1400"/>
              <a:t>③</a:t>
            </a:r>
            <a:endParaRPr lang="ja-JP" altLang="en-US" sz="1400"/>
          </a:p>
        </p:txBody>
      </p:sp>
      <p:sp>
        <p:nvSpPr>
          <p:cNvPr id="1151" name="図形 127"/>
          <p:cNvSpPr/>
          <p:nvPr/>
        </p:nvSpPr>
        <p:spPr>
          <a:xfrm>
            <a:off x="4258204" y="5628653"/>
            <a:ext cx="682527" cy="1521792"/>
          </a:xfrm>
          <a:prstGeom prst="upArrow">
            <a:avLst/>
          </a:prstGeom>
          <a:solidFill>
            <a:schemeClr val="bg1"/>
          </a:solidFill>
          <a:ln w="635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r>
              <a:rPr lang="ja-JP" altLang="en-US" sz="1400" b="1">
                <a:solidFill>
                  <a:schemeClr val="tx1"/>
                </a:solidFill>
              </a:rPr>
              <a:t>給付</a:t>
            </a:r>
            <a:endParaRPr lang="ja-JP" altLang="en-US" sz="1600" b="1">
              <a:solidFill>
                <a:schemeClr val="tx1"/>
              </a:solidFill>
            </a:endParaRPr>
          </a:p>
        </p:txBody>
      </p:sp>
      <p:sp>
        <p:nvSpPr>
          <p:cNvPr id="1152" name="テキスト 128"/>
          <p:cNvSpPr txBox="1"/>
          <p:nvPr/>
        </p:nvSpPr>
        <p:spPr>
          <a:xfrm>
            <a:off x="4148731" y="5627818"/>
            <a:ext cx="286874" cy="306884"/>
          </a:xfrm>
          <a:prstGeom prst="rect">
            <a:avLst/>
          </a:prstGeom>
        </p:spPr>
        <p:txBody>
          <a:bodyPr wrap="square">
            <a:spAutoFit/>
          </a:bodyPr>
          <a:p>
            <a:pPr algn="ctr">
              <a:defRPr lang="ja-JP" altLang="en-US"/>
            </a:pPr>
            <a:r>
              <a:rPr lang="ja-JP" altLang="en-US" sz="1400"/>
              <a:t>④</a:t>
            </a:r>
            <a:endParaRPr lang="ja-JP" altLang="en-US" sz="1400"/>
          </a:p>
        </p:txBody>
      </p:sp>
      <p:sp>
        <p:nvSpPr>
          <p:cNvPr id="1153" name="図形 129"/>
          <p:cNvSpPr/>
          <p:nvPr/>
        </p:nvSpPr>
        <p:spPr>
          <a:xfrm>
            <a:off x="5206586" y="5621614"/>
            <a:ext cx="689384" cy="1527807"/>
          </a:xfrm>
          <a:prstGeom prst="downArrow">
            <a:avLst/>
          </a:prstGeom>
          <a:solidFill>
            <a:schemeClr val="bg1"/>
          </a:solidFill>
          <a:ln w="635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r>
              <a:rPr lang="ja-JP" altLang="en-US" sz="1400" b="1">
                <a:solidFill>
                  <a:schemeClr val="tx1"/>
                </a:solidFill>
              </a:rPr>
              <a:t>事業継続報告</a:t>
            </a:r>
            <a:endParaRPr lang="ja-JP" altLang="en-US" sz="1300" b="1">
              <a:solidFill>
                <a:schemeClr val="tx1"/>
              </a:solidFill>
            </a:endParaRPr>
          </a:p>
        </p:txBody>
      </p:sp>
      <p:sp>
        <p:nvSpPr>
          <p:cNvPr id="1154" name="テキスト 130"/>
          <p:cNvSpPr txBox="1"/>
          <p:nvPr/>
        </p:nvSpPr>
        <p:spPr>
          <a:xfrm>
            <a:off x="5102951" y="5629966"/>
            <a:ext cx="286874" cy="306884"/>
          </a:xfrm>
          <a:prstGeom prst="rect">
            <a:avLst/>
          </a:prstGeom>
        </p:spPr>
        <p:txBody>
          <a:bodyPr wrap="square">
            <a:spAutoFit/>
          </a:bodyPr>
          <a:p>
            <a:pPr algn="ctr">
              <a:defRPr lang="ja-JP" altLang="en-US"/>
            </a:pPr>
            <a:r>
              <a:rPr lang="ja-JP" altLang="en-US" sz="1400"/>
              <a:t>⑤</a:t>
            </a:r>
            <a:endParaRPr lang="ja-JP" altLang="en-US" sz="1400"/>
          </a:p>
        </p:txBody>
      </p:sp>
      <p:sp>
        <p:nvSpPr>
          <p:cNvPr id="1155" name="図形 131"/>
          <p:cNvSpPr/>
          <p:nvPr/>
        </p:nvSpPr>
        <p:spPr>
          <a:xfrm>
            <a:off x="176977" y="5262859"/>
            <a:ext cx="1514829" cy="400170"/>
          </a:xfrm>
          <a:prstGeom prst="homePlate">
            <a:avLst>
              <a:gd name="adj" fmla="val 25767"/>
            </a:avLst>
          </a:prstGeom>
          <a:solidFill>
            <a:srgbClr val="FFE9FF"/>
          </a:solidFill>
          <a:ln w="9525" cap="flat" cmpd="sng" algn="ctr">
            <a:solidFill>
              <a:srgbClr val="FFA6A6"/>
            </a:solidFill>
            <a:prstDash val="solid"/>
            <a:miter lim="800000"/>
          </a:ln>
        </p:spPr>
        <p:style>
          <a:lnRef idx="2">
            <a:schemeClr val="dk1"/>
          </a:lnRef>
          <a:fillRef idx="1">
            <a:schemeClr val="lt1"/>
          </a:fillRef>
          <a:effectRef idx="0">
            <a:schemeClr val="dk1"/>
          </a:effectRef>
          <a:fontRef idx="minor">
            <a:schemeClr val="dk1"/>
          </a:fontRef>
        </p:style>
        <p:txBody>
          <a:bodyPr anchor="ctr"/>
          <a:p>
            <a:pPr algn="ctr">
              <a:defRPr lang="ja-JP" altLang="en-US"/>
            </a:pPr>
            <a:r>
              <a:rPr lang="ja-JP" altLang="en-US" sz="1400" b="1"/>
              <a:t>売り手から</a:t>
            </a:r>
            <a:endParaRPr lang="ja-JP" altLang="en-US" sz="1400" b="1"/>
          </a:p>
          <a:p>
            <a:pPr algn="ctr">
              <a:defRPr lang="ja-JP" altLang="en-US"/>
            </a:pPr>
            <a:r>
              <a:rPr lang="ja-JP" altLang="en-US" sz="1400" b="1"/>
              <a:t>事業引継ぎ</a:t>
            </a:r>
            <a:endParaRPr lang="ja-JP" altLang="en-US" b="1"/>
          </a:p>
        </p:txBody>
      </p:sp>
      <p:sp>
        <p:nvSpPr>
          <p:cNvPr id="1156" name="図形 132"/>
          <p:cNvSpPr/>
          <p:nvPr/>
        </p:nvSpPr>
        <p:spPr>
          <a:xfrm>
            <a:off x="3438552" y="4802536"/>
            <a:ext cx="1588484" cy="460323"/>
          </a:xfrm>
          <a:prstGeom prst="rightArrow">
            <a:avLst>
              <a:gd name="adj1" fmla="val 65385"/>
              <a:gd name="adj2" fmla="val 46154"/>
            </a:avLst>
          </a:prstGeom>
          <a:solidFill>
            <a:srgbClr val="FFA6A6"/>
          </a:solidFill>
          <a:ln w="12700" cap="flat" cmpd="sng" algn="ctr">
            <a:no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r>
              <a:rPr lang="ja-JP" altLang="en-US" sz="1500" b="1">
                <a:solidFill>
                  <a:schemeClr val="tx1"/>
                </a:solidFill>
              </a:rPr>
              <a:t>給付</a:t>
            </a:r>
            <a:endParaRPr lang="ja-JP" altLang="en-US" sz="1500" b="1">
              <a:solidFill>
                <a:schemeClr val="tx1"/>
              </a:solidFill>
            </a:endParaRPr>
          </a:p>
        </p:txBody>
      </p:sp>
      <p:sp>
        <p:nvSpPr>
          <p:cNvPr id="1157" name="図形 133"/>
          <p:cNvSpPr/>
          <p:nvPr/>
        </p:nvSpPr>
        <p:spPr>
          <a:xfrm>
            <a:off x="5094552" y="4802536"/>
            <a:ext cx="1588484" cy="460323"/>
          </a:xfrm>
          <a:prstGeom prst="rightArrow">
            <a:avLst>
              <a:gd name="adj1" fmla="val 65385"/>
              <a:gd name="adj2" fmla="val 46154"/>
            </a:avLst>
          </a:prstGeom>
          <a:solidFill>
            <a:srgbClr val="FFA6A6"/>
          </a:solidFill>
          <a:ln w="12700" cap="flat" cmpd="sng" algn="ctr">
            <a:no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r>
              <a:rPr lang="ja-JP" altLang="en-US" sz="1500" b="1">
                <a:solidFill>
                  <a:schemeClr val="tx1"/>
                </a:solidFill>
              </a:rPr>
              <a:t>継続報告</a:t>
            </a:r>
            <a:endParaRPr lang="ja-JP" altLang="en-US" sz="1500" b="1">
              <a:solidFill>
                <a:schemeClr val="tx1"/>
              </a:solidFill>
            </a:endParaRPr>
          </a:p>
        </p:txBody>
      </p:sp>
      <p:sp>
        <p:nvSpPr>
          <p:cNvPr id="1158" name="図形 135"/>
          <p:cNvSpPr/>
          <p:nvPr/>
        </p:nvSpPr>
        <p:spPr>
          <a:xfrm>
            <a:off x="266066" y="5982859"/>
            <a:ext cx="1074975" cy="252000"/>
          </a:xfrm>
          <a:prstGeom prst="rect">
            <a:avLst/>
          </a:prstGeom>
          <a:solidFill>
            <a:srgbClr val="FFA6A6"/>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anchor="ctr"/>
          <a:p>
            <a:pPr algn="ctr"/>
            <a:r>
              <a:rPr lang="ja-JP" altLang="en-US" sz="1600" b="1">
                <a:solidFill>
                  <a:schemeClr val="tx1"/>
                </a:solidFill>
                <a:latin typeface="Meiryo UI" pitchFamily="0" charset="0"/>
                <a:ea typeface="Meiryo UI" pitchFamily="0" charset="0"/>
              </a:rPr>
              <a:t>申請期間</a:t>
            </a:r>
            <a:endParaRPr lang="ja-JP" altLang="en-US" sz="1200" b="1">
              <a:solidFill>
                <a:schemeClr val="tx1"/>
              </a:solidFill>
              <a:latin typeface="Meiryo UI" pitchFamily="0" charset="0"/>
              <a:ea typeface="Meiryo UI" pitchFamily="0" charset="0"/>
            </a:endParaRPr>
          </a:p>
        </p:txBody>
      </p:sp>
      <p:sp>
        <p:nvSpPr>
          <p:cNvPr id="1159" name="図形 137"/>
          <p:cNvSpPr/>
          <p:nvPr/>
        </p:nvSpPr>
        <p:spPr>
          <a:xfrm>
            <a:off x="263179" y="5982859"/>
            <a:ext cx="1591373" cy="864000"/>
          </a:xfrm>
          <a:prstGeom prst="wedgeRectCallout">
            <a:avLst>
              <a:gd name="adj1" fmla="val 59238"/>
              <a:gd name="adj2" fmla="val -20979"/>
            </a:avLst>
          </a:prstGeom>
          <a:noFill/>
          <a:ln w="12700" cap="flat" cmpd="sng" algn="ctr">
            <a:solidFill>
              <a:srgbClr val="FFA6A6"/>
            </a:solidFill>
            <a:prstDash val="sysDash"/>
            <a:miter lim="800000"/>
          </a:ln>
        </p:spPr>
        <p:style>
          <a:lnRef idx="2">
            <a:schemeClr val="accent1">
              <a:shade val="50000"/>
            </a:schemeClr>
          </a:lnRef>
          <a:fillRef idx="1">
            <a:schemeClr val="accent1"/>
          </a:fillRef>
          <a:effectRef idx="0">
            <a:schemeClr val="accent1"/>
          </a:effectRef>
          <a:fontRef idx="minor">
            <a:schemeClr val="lt1"/>
          </a:fontRef>
        </p:style>
        <p:txBody>
          <a:bodyPr tIns="144000" anchor="ctr"/>
          <a:p>
            <a:pPr algn="ctr">
              <a:defRPr lang="ja-JP" altLang="en-US"/>
            </a:pPr>
            <a:endParaRPr lang="ja-JP" altLang="en-US" sz="1000" b="1">
              <a:solidFill>
                <a:schemeClr val="tx1"/>
              </a:solidFill>
            </a:endParaRPr>
          </a:p>
          <a:p>
            <a:pPr algn="ctr">
              <a:defRPr lang="ja-JP" altLang="en-US"/>
            </a:pPr>
            <a:r>
              <a:rPr lang="ja-JP" altLang="en-US" sz="1200" b="1">
                <a:solidFill>
                  <a:schemeClr val="tx1"/>
                </a:solidFill>
              </a:rPr>
              <a:t>令和６年４月１日～</a:t>
            </a:r>
            <a:endParaRPr lang="ja-JP" altLang="en-US" sz="2400" b="1">
              <a:solidFill>
                <a:schemeClr val="tx1"/>
              </a:solidFill>
            </a:endParaRPr>
          </a:p>
          <a:p>
            <a:pPr algn="ctr">
              <a:defRPr lang="ja-JP" altLang="en-US"/>
            </a:pPr>
            <a:r>
              <a:rPr lang="ja-JP" altLang="en-US" sz="1200" b="1">
                <a:solidFill>
                  <a:schemeClr val="tx1"/>
                </a:solidFill>
              </a:rPr>
              <a:t>令和７年２月28日</a:t>
            </a:r>
            <a:endParaRPr lang="ja-JP" altLang="en-US" sz="1050" b="1">
              <a:solidFill>
                <a:schemeClr val="tx1"/>
              </a:solidFill>
            </a:endParaRPr>
          </a:p>
          <a:p>
            <a:pPr algn="ctr">
              <a:defRPr lang="ja-JP" altLang="en-US"/>
            </a:pPr>
            <a:r>
              <a:rPr lang="ja-JP" altLang="en-US" sz="1200" b="1">
                <a:solidFill>
                  <a:schemeClr val="tx1"/>
                </a:solidFill>
              </a:rPr>
              <a:t>（必着</a:t>
            </a:r>
            <a:r>
              <a:rPr lang="ja-JP" altLang="en-US" sz="1200" b="1">
                <a:solidFill>
                  <a:schemeClr val="tx1"/>
                </a:solidFill>
              </a:rPr>
              <a:t>）</a:t>
            </a:r>
            <a:endParaRPr lang="ja-JP" altLang="en-US" sz="1200" b="1">
              <a:solidFill>
                <a:schemeClr val="tx1"/>
              </a:solidFill>
            </a:endParaRPr>
          </a:p>
        </p:txBody>
      </p:sp>
      <p:sp>
        <p:nvSpPr>
          <p:cNvPr id="1160" name="テキスト 138"/>
          <p:cNvSpPr txBox="1"/>
          <p:nvPr/>
        </p:nvSpPr>
        <p:spPr>
          <a:xfrm>
            <a:off x="45000" y="7926574"/>
            <a:ext cx="6435081" cy="1814989"/>
          </a:xfrm>
          <a:prstGeom prst="rect">
            <a:avLst/>
          </a:prstGeom>
        </p:spPr>
        <p:txBody>
          <a:bodyPr wrap="square">
            <a:spAutoFit/>
          </a:bodyPr>
          <a:p>
            <a:pPr>
              <a:defRPr lang="ja-JP" altLang="en-US"/>
            </a:pPr>
            <a:r>
              <a:rPr lang="ja-JP" altLang="en-US" sz="1400">
                <a:solidFill>
                  <a:srgbClr val="000000"/>
                </a:solidFill>
                <a:latin typeface="Meiryo UI" pitchFamily="0" charset="0"/>
                <a:ea typeface="Meiryo UI" pitchFamily="0" charset="0"/>
              </a:rPr>
              <a:t>　</a:t>
            </a:r>
            <a:r>
              <a:rPr lang="ja-JP" altLang="en-US" sz="1400" b="1" u="sng">
                <a:solidFill>
                  <a:srgbClr val="000000"/>
                </a:solidFill>
                <a:latin typeface="Meiryo UI" pitchFamily="0" charset="0"/>
                <a:ea typeface="Meiryo UI" pitchFamily="0" charset="0"/>
              </a:rPr>
              <a:t>高知県事業承継・引継ぎ支援センター</a:t>
            </a:r>
            <a:endParaRPr lang="ja-JP" altLang="en-US" sz="1400" b="1" u="sng">
              <a:solidFill>
                <a:srgbClr val="000000"/>
              </a:solidFill>
              <a:latin typeface="Meiryo UI" pitchFamily="0" charset="0"/>
              <a:ea typeface="Meiryo UI" pitchFamily="0" charset="0"/>
            </a:endParaRPr>
          </a:p>
          <a:p>
            <a:pPr>
              <a:defRPr lang="ja-JP" altLang="en-US"/>
            </a:pPr>
            <a:r>
              <a:rPr lang="ja-JP" altLang="en-US" sz="1400">
                <a:solidFill>
                  <a:srgbClr val="000000"/>
                </a:solidFill>
                <a:latin typeface="Meiryo UI" pitchFamily="0" charset="0"/>
                <a:ea typeface="Meiryo UI" pitchFamily="0" charset="0"/>
              </a:rPr>
              <a:t>　　〒780-0870　高知県高知市本町４丁目１番32号</a:t>
            </a:r>
            <a:endParaRPr lang="ja-JP" altLang="en-US" sz="1400">
              <a:solidFill>
                <a:srgbClr val="000000"/>
              </a:solidFill>
              <a:latin typeface="Meiryo UI" pitchFamily="0" charset="0"/>
              <a:ea typeface="Meiryo UI" pitchFamily="0" charset="0"/>
            </a:endParaRPr>
          </a:p>
          <a:p>
            <a:pPr>
              <a:defRPr lang="ja-JP" altLang="en-US"/>
            </a:pPr>
            <a:r>
              <a:rPr lang="ja-JP" altLang="en-US" sz="1400">
                <a:solidFill>
                  <a:srgbClr val="000000"/>
                </a:solidFill>
                <a:latin typeface="Meiryo UI" pitchFamily="0" charset="0"/>
                <a:ea typeface="Meiryo UI" pitchFamily="0" charset="0"/>
              </a:rPr>
              <a:t>　</a:t>
            </a:r>
            <a:r>
              <a:rPr lang="ja-JP" altLang="en-US" sz="1400">
                <a:solidFill>
                  <a:srgbClr val="000000"/>
                </a:solidFill>
                <a:latin typeface="Meiryo UI" pitchFamily="0" charset="0"/>
                <a:ea typeface="Meiryo UI" pitchFamily="0" charset="0"/>
              </a:rPr>
              <a:t>　</a:t>
            </a:r>
            <a:r>
              <a:rPr lang="ja-JP" altLang="en-US" sz="1400">
                <a:solidFill>
                  <a:srgbClr val="000000"/>
                </a:solidFill>
                <a:latin typeface="Meiryo UI" pitchFamily="0" charset="0"/>
                <a:ea typeface="Meiryo UI" pitchFamily="0" charset="0"/>
              </a:rPr>
              <a:t>TEL：088-802-6002</a:t>
            </a:r>
            <a:r>
              <a:rPr lang="ja-JP" altLang="en-US" sz="1400">
                <a:solidFill>
                  <a:srgbClr val="000000"/>
                </a:solidFill>
                <a:latin typeface="Meiryo UI" pitchFamily="0" charset="0"/>
                <a:ea typeface="Meiryo UI" pitchFamily="0" charset="0"/>
              </a:rPr>
              <a:t>　　FAX：088-802-6003</a:t>
            </a:r>
            <a:endParaRPr lang="ja-JP" altLang="en-US" sz="1400">
              <a:solidFill>
                <a:srgbClr val="000000"/>
              </a:solidFill>
              <a:latin typeface="Meiryo UI" pitchFamily="0" charset="0"/>
              <a:ea typeface="Meiryo UI" pitchFamily="0" charset="0"/>
            </a:endParaRPr>
          </a:p>
          <a:p>
            <a:pPr>
              <a:defRPr lang="ja-JP" altLang="en-US"/>
            </a:pPr>
            <a:r>
              <a:rPr lang="ja-JP" altLang="en-US" sz="1400">
                <a:solidFill>
                  <a:srgbClr val="000000"/>
                </a:solidFill>
                <a:latin typeface="Meiryo UI" pitchFamily="0" charset="0"/>
                <a:ea typeface="Meiryo UI" pitchFamily="0" charset="0"/>
              </a:rPr>
              <a:t>　</a:t>
            </a:r>
            <a:r>
              <a:rPr lang="ja-JP" altLang="en-US" sz="1400">
                <a:solidFill>
                  <a:srgbClr val="000000"/>
                </a:solidFill>
                <a:latin typeface="Meiryo UI" pitchFamily="0" charset="0"/>
                <a:ea typeface="Meiryo UI" pitchFamily="0" charset="0"/>
              </a:rPr>
              <a:t>　</a:t>
            </a:r>
            <a:r>
              <a:rPr lang="ja-JP" altLang="en-US" sz="1400">
                <a:solidFill>
                  <a:srgbClr val="000000"/>
                </a:solidFill>
                <a:latin typeface="Meiryo UI" pitchFamily="0" charset="0"/>
                <a:ea typeface="Meiryo UI" pitchFamily="0" charset="0"/>
              </a:rPr>
              <a:t>E</a:t>
            </a:r>
            <a:r>
              <a:rPr lang="ja-JP" altLang="en-US" sz="1400">
                <a:solidFill>
                  <a:srgbClr val="000000"/>
                </a:solidFill>
                <a:latin typeface="Meiryo UI" pitchFamily="0" charset="0"/>
                <a:ea typeface="Meiryo UI" pitchFamily="0" charset="0"/>
              </a:rPr>
              <a:t>-</a:t>
            </a:r>
            <a:r>
              <a:rPr lang="ja-JP" altLang="en-US" sz="1400">
                <a:solidFill>
                  <a:srgbClr val="000000"/>
                </a:solidFill>
                <a:latin typeface="Meiryo UI" pitchFamily="0" charset="0"/>
                <a:ea typeface="Meiryo UI" pitchFamily="0" charset="0"/>
              </a:rPr>
              <a:t>m</a:t>
            </a:r>
            <a:r>
              <a:rPr lang="ja-JP" altLang="en-US" sz="1400">
                <a:solidFill>
                  <a:srgbClr val="000000"/>
                </a:solidFill>
                <a:latin typeface="Meiryo UI" pitchFamily="0" charset="0"/>
                <a:ea typeface="Meiryo UI" pitchFamily="0" charset="0"/>
              </a:rPr>
              <a:t>a</a:t>
            </a:r>
            <a:r>
              <a:rPr lang="ja-JP" altLang="en-US" sz="1400">
                <a:solidFill>
                  <a:srgbClr val="000000"/>
                </a:solidFill>
                <a:latin typeface="Meiryo UI" pitchFamily="0" charset="0"/>
                <a:ea typeface="Meiryo UI" pitchFamily="0" charset="0"/>
              </a:rPr>
              <a:t>i</a:t>
            </a:r>
            <a:r>
              <a:rPr lang="ja-JP" altLang="en-US" sz="1400">
                <a:solidFill>
                  <a:srgbClr val="000000"/>
                </a:solidFill>
                <a:latin typeface="Meiryo UI" pitchFamily="0" charset="0"/>
                <a:ea typeface="Meiryo UI" pitchFamily="0" charset="0"/>
              </a:rPr>
              <a:t>l</a:t>
            </a:r>
            <a:r>
              <a:rPr lang="ja-JP" altLang="en-US" sz="1400">
                <a:solidFill>
                  <a:srgbClr val="000000"/>
                </a:solidFill>
                <a:latin typeface="Meiryo UI" pitchFamily="0" charset="0"/>
                <a:ea typeface="Meiryo UI" pitchFamily="0" charset="0"/>
              </a:rPr>
              <a:t>：</a:t>
            </a:r>
            <a:r>
              <a:rPr lang="ja-JP" altLang="en-US" sz="1400">
                <a:solidFill>
                  <a:schemeClr val="tx1"/>
                </a:solidFill>
                <a:latin typeface="Meiryo UI" pitchFamily="0" charset="0"/>
                <a:ea typeface="Meiryo UI" pitchFamily="0" charset="0"/>
              </a:rPr>
              <a:t>kochi-center@kochi-hikitsugi.go.jp</a:t>
            </a:r>
            <a:endParaRPr lang="ja-JP" altLang="en-US" sz="1400">
              <a:solidFill>
                <a:srgbClr val="000000"/>
              </a:solidFill>
              <a:latin typeface="Meiryo UI" pitchFamily="0" charset="0"/>
              <a:ea typeface="Meiryo UI" pitchFamily="0" charset="0"/>
            </a:endParaRPr>
          </a:p>
          <a:p>
            <a:pPr>
              <a:defRPr lang="ja-JP" altLang="en-US"/>
            </a:pPr>
            <a:r>
              <a:rPr lang="ja-JP" altLang="en-US" sz="1400">
                <a:solidFill>
                  <a:srgbClr val="000000"/>
                </a:solidFill>
                <a:latin typeface="Meiryo UI" pitchFamily="0" charset="0"/>
                <a:ea typeface="Meiryo UI" pitchFamily="0" charset="0"/>
              </a:rPr>
              <a:t>　</a:t>
            </a:r>
            <a:r>
              <a:rPr lang="ja-JP" altLang="en-US" sz="1400" b="1" u="sng">
                <a:solidFill>
                  <a:srgbClr val="000000"/>
                </a:solidFill>
                <a:latin typeface="Meiryo UI" pitchFamily="0" charset="0"/>
                <a:ea typeface="Meiryo UI" pitchFamily="0" charset="0"/>
              </a:rPr>
              <a:t>高知県商工労働部経営支援課　事業承継・診断担当</a:t>
            </a:r>
            <a:endParaRPr lang="ja-JP" altLang="en-US" sz="1400" b="1" u="sng">
              <a:solidFill>
                <a:srgbClr val="000000"/>
              </a:solidFill>
              <a:latin typeface="Meiryo UI" pitchFamily="0" charset="0"/>
              <a:ea typeface="Meiryo UI" pitchFamily="0" charset="0"/>
            </a:endParaRPr>
          </a:p>
          <a:p>
            <a:pPr>
              <a:defRPr lang="ja-JP" altLang="en-US"/>
            </a:pPr>
            <a:r>
              <a:rPr lang="ja-JP" altLang="en-US" sz="1400">
                <a:solidFill>
                  <a:srgbClr val="000000"/>
                </a:solidFill>
                <a:latin typeface="Meiryo UI" pitchFamily="0" charset="0"/>
                <a:ea typeface="Meiryo UI" pitchFamily="0" charset="0"/>
              </a:rPr>
              <a:t>　　〒780-8570　高知市丸ノ内1丁目2番20号（本庁舎5階）</a:t>
            </a:r>
            <a:endParaRPr lang="ja-JP" altLang="en-US" sz="1400">
              <a:solidFill>
                <a:srgbClr val="000000"/>
              </a:solidFill>
              <a:latin typeface="Meiryo UI" pitchFamily="0" charset="0"/>
              <a:ea typeface="Meiryo UI" pitchFamily="0" charset="0"/>
            </a:endParaRPr>
          </a:p>
          <a:p>
            <a:pPr>
              <a:defRPr lang="ja-JP" altLang="en-US"/>
            </a:pPr>
            <a:r>
              <a:rPr lang="ja-JP" altLang="en-US" sz="1400">
                <a:solidFill>
                  <a:srgbClr val="000000"/>
                </a:solidFill>
                <a:latin typeface="Meiryo UI" pitchFamily="0" charset="0"/>
                <a:ea typeface="Meiryo UI" pitchFamily="0" charset="0"/>
              </a:rPr>
              <a:t>　　TEL</a:t>
            </a:r>
            <a:r>
              <a:rPr lang="ja-JP" altLang="en-US" sz="1400">
                <a:solidFill>
                  <a:srgbClr val="000000"/>
                </a:solidFill>
                <a:latin typeface="Meiryo UI" pitchFamily="0" charset="0"/>
                <a:ea typeface="Meiryo UI" pitchFamily="0" charset="0"/>
              </a:rPr>
              <a:t>：</a:t>
            </a:r>
            <a:r>
              <a:rPr lang="ja-JP" altLang="en-US" sz="1400">
                <a:solidFill>
                  <a:srgbClr val="000000"/>
                </a:solidFill>
                <a:latin typeface="Meiryo UI" pitchFamily="0" charset="0"/>
                <a:ea typeface="Meiryo UI" pitchFamily="0" charset="0"/>
              </a:rPr>
              <a:t>088</a:t>
            </a:r>
            <a:r>
              <a:rPr lang="ja-JP" altLang="en-US" sz="1400">
                <a:solidFill>
                  <a:srgbClr val="000000"/>
                </a:solidFill>
                <a:latin typeface="Meiryo UI" pitchFamily="0" charset="0"/>
                <a:ea typeface="Meiryo UI" pitchFamily="0" charset="0"/>
              </a:rPr>
              <a:t>-</a:t>
            </a:r>
            <a:r>
              <a:rPr lang="ja-JP" altLang="en-US" sz="1400">
                <a:solidFill>
                  <a:srgbClr val="000000"/>
                </a:solidFill>
                <a:latin typeface="Meiryo UI" pitchFamily="0" charset="0"/>
                <a:ea typeface="Meiryo UI" pitchFamily="0" charset="0"/>
              </a:rPr>
              <a:t>823</a:t>
            </a:r>
            <a:r>
              <a:rPr lang="ja-JP" altLang="en-US" sz="1400">
                <a:solidFill>
                  <a:srgbClr val="000000"/>
                </a:solidFill>
                <a:latin typeface="Meiryo UI" pitchFamily="0" charset="0"/>
                <a:ea typeface="Meiryo UI" pitchFamily="0" charset="0"/>
              </a:rPr>
              <a:t>-9697</a:t>
            </a:r>
            <a:r>
              <a:rPr lang="ja-JP" altLang="en-US" sz="1400">
                <a:solidFill>
                  <a:srgbClr val="000000"/>
                </a:solidFill>
                <a:latin typeface="Meiryo UI" pitchFamily="0" charset="0"/>
                <a:ea typeface="Meiryo UI" pitchFamily="0" charset="0"/>
              </a:rPr>
              <a:t>　</a:t>
            </a:r>
            <a:r>
              <a:rPr lang="ja-JP" altLang="en-US" sz="1400">
                <a:solidFill>
                  <a:srgbClr val="000000"/>
                </a:solidFill>
                <a:latin typeface="Meiryo UI" pitchFamily="0" charset="0"/>
                <a:ea typeface="Meiryo UI" pitchFamily="0" charset="0"/>
              </a:rPr>
              <a:t>　</a:t>
            </a:r>
            <a:r>
              <a:rPr lang="ja-JP" altLang="en-US" sz="1400">
                <a:solidFill>
                  <a:srgbClr val="000000"/>
                </a:solidFill>
                <a:latin typeface="Meiryo UI" pitchFamily="0" charset="0"/>
                <a:ea typeface="Meiryo UI" pitchFamily="0" charset="0"/>
              </a:rPr>
              <a:t>FAX：088-823-9138　</a:t>
            </a:r>
            <a:endParaRPr lang="ja-JP" altLang="en-US" sz="1400">
              <a:solidFill>
                <a:srgbClr val="000000"/>
              </a:solidFill>
              <a:latin typeface="Meiryo UI" pitchFamily="0" charset="0"/>
              <a:ea typeface="Meiryo UI" pitchFamily="0" charset="0"/>
            </a:endParaRPr>
          </a:p>
          <a:p>
            <a:pPr>
              <a:defRPr lang="ja-JP" altLang="en-US"/>
            </a:pPr>
            <a:r>
              <a:rPr lang="ja-JP" altLang="en-US" sz="1400">
                <a:solidFill>
                  <a:srgbClr val="000000"/>
                </a:solidFill>
                <a:latin typeface="Meiryo UI" pitchFamily="0" charset="0"/>
                <a:ea typeface="Meiryo UI" pitchFamily="0" charset="0"/>
              </a:rPr>
              <a:t>　　</a:t>
            </a:r>
            <a:r>
              <a:rPr lang="ja-JP" altLang="en-US" sz="1400">
                <a:solidFill>
                  <a:srgbClr val="000000"/>
                </a:solidFill>
                <a:latin typeface="Meiryo UI" pitchFamily="0" charset="0"/>
                <a:ea typeface="Meiryo UI" pitchFamily="0" charset="0"/>
              </a:rPr>
              <a:t>E-</a:t>
            </a:r>
            <a:r>
              <a:rPr lang="ja-JP" altLang="en-US" sz="1400">
                <a:solidFill>
                  <a:srgbClr val="000000"/>
                </a:solidFill>
                <a:latin typeface="Meiryo UI" pitchFamily="0" charset="0"/>
                <a:ea typeface="Meiryo UI" pitchFamily="0" charset="0"/>
              </a:rPr>
              <a:t>mail：150401@ken.pref.kochi.lg.jp</a:t>
            </a:r>
            <a:endParaRPr lang="ja-JP" altLang="en-US" sz="1400">
              <a:solidFill>
                <a:srgbClr val="000000"/>
              </a:solidFill>
              <a:latin typeface="Meiryo UI" pitchFamily="0" charset="0"/>
              <a:ea typeface="Meiryo UI" pitchFamily="0" charset="0"/>
            </a:endParaRPr>
          </a:p>
        </p:txBody>
      </p:sp>
      <p:sp>
        <p:nvSpPr>
          <p:cNvPr id="1161" name="図形 139"/>
          <p:cNvSpPr/>
          <p:nvPr/>
        </p:nvSpPr>
        <p:spPr>
          <a:xfrm>
            <a:off x="119382" y="7690216"/>
            <a:ext cx="2232368" cy="251347"/>
          </a:xfrm>
          <a:prstGeom prst="rect">
            <a:avLst/>
          </a:prstGeom>
          <a:no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anchor="ctr"/>
          <a:p>
            <a:pPr algn="l"/>
            <a:r>
              <a:rPr lang="ja-JP" altLang="en-US" sz="1800" b="1">
                <a:solidFill>
                  <a:schemeClr val="tx1"/>
                </a:solidFill>
                <a:latin typeface="Meiryo UI" pitchFamily="0" charset="0"/>
                <a:ea typeface="Meiryo UI" pitchFamily="0" charset="0"/>
              </a:rPr>
              <a:t>＜お問い合わせ＞</a:t>
            </a:r>
            <a:endParaRPr lang="ja-JP" altLang="en-US" sz="1200" b="1">
              <a:solidFill>
                <a:schemeClr val="tx1"/>
              </a:solidFill>
              <a:latin typeface="Meiryo UI" pitchFamily="0" charset="0"/>
              <a:ea typeface="Meiryo UI" pitchFamily="0" charset="0"/>
            </a:endParaRPr>
          </a:p>
        </p:txBody>
      </p:sp>
      <p:sp>
        <p:nvSpPr>
          <p:cNvPr id="1162" name="四角形 140"/>
          <p:cNvSpPr/>
          <p:nvPr/>
        </p:nvSpPr>
        <p:spPr>
          <a:xfrm>
            <a:off x="122251" y="7945625"/>
            <a:ext cx="6618749" cy="1807980"/>
          </a:xfrm>
          <a:prstGeom prst="rect">
            <a:avLst/>
          </a:prstGeom>
          <a:noFill/>
          <a:ln w="25400" cap="flat" cmpd="sng" algn="ctr">
            <a:solidFill>
              <a:srgbClr val="FFA6A6"/>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endParaRPr lang="ja-JP" altLang="en-US"/>
          </a:p>
        </p:txBody>
      </p:sp>
      <p:sp>
        <p:nvSpPr>
          <p:cNvPr id="1164" name="図形 206"/>
          <p:cNvSpPr/>
          <p:nvPr/>
        </p:nvSpPr>
        <p:spPr>
          <a:xfrm>
            <a:off x="4994978" y="8200495"/>
            <a:ext cx="1112601" cy="211949"/>
          </a:xfrm>
          <a:prstGeom prst="wedgeRoundRectCallout">
            <a:avLst>
              <a:gd name="adj1" fmla="val 32939"/>
              <a:gd name="adj2" fmla="val 128444"/>
              <a:gd name="adj3" fmla="val 16667"/>
            </a:avLst>
          </a:prstGeom>
          <a:noFill/>
          <a:ln w="12700" cap="flat" cmpd="sng" algn="ctr">
            <a:solidFill>
              <a:srgbClr val="FFA6A6"/>
            </a:solidFill>
            <a:prstDash val="sysDash"/>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r>
              <a:rPr lang="ja-JP" altLang="en-US" sz="1000">
                <a:solidFill>
                  <a:schemeClr val="tx1"/>
                </a:solidFill>
              </a:rPr>
              <a:t>要綱等はこちら</a:t>
            </a:r>
            <a:endParaRPr lang="ja-JP" altLang="en-US">
              <a:solidFill>
                <a:schemeClr val="tx1"/>
              </a:solidFill>
            </a:endParaRPr>
          </a:p>
        </p:txBody>
      </p:sp>
      <p:graphicFrame>
        <p:nvGraphicFramePr>
          <p:cNvPr id="1166" name="四角形 71"/>
          <p:cNvGraphicFramePr>
            <a:graphicFrameLocks noGrp="1"/>
          </p:cNvGraphicFramePr>
          <p:nvPr/>
        </p:nvGraphicFramePr>
        <p:xfrm>
          <a:off x="118395" y="741563"/>
          <a:ext cx="6625911" cy="3614240"/>
        </p:xfrm>
        <a:graphic>
          <a:graphicData uri="http://schemas.openxmlformats.org/drawingml/2006/table">
            <a:tbl>
              <a:tblPr firstRow="1" bandRow="1">
                <a:tableStyleId>{5C22544A-7EE6-4342-B048-85BDC9FD1C3A}</a:tableStyleId>
              </a:tblPr>
              <a:tblGrid>
                <a:gridCol w="2667667"/>
                <a:gridCol w="3298031"/>
                <a:gridCol w="660213"/>
              </a:tblGrid>
              <a:tr h="247972">
                <a:tc>
                  <a:txBody>
                    <a:bodyPr/>
                    <a:lstStyle/>
                    <a:p>
                      <a:pPr algn="ctr"/>
                      <a:r>
                        <a:rPr kumimoji="1" lang="ja-JP" altLang="en-US" sz="1200" b="1" dirty="0">
                          <a:solidFill>
                            <a:schemeClr val="tx1"/>
                          </a:solidFill>
                          <a:latin typeface="Meiryo UI"/>
                          <a:ea typeface="Meiryo UI"/>
                        </a:rPr>
                        <a:t>売り手の類型</a:t>
                      </a:r>
                      <a:endParaRPr kumimoji="1" lang="ja-JP" altLang="en-US" b="1" dirty="0">
                        <a:solidFill>
                          <a:schemeClr val="tx1"/>
                        </a:solidFill>
                        <a:latin typeface="Meiryo UI"/>
                        <a:ea typeface="Meiryo UI"/>
                      </a:endParaRPr>
                    </a:p>
                  </a:txBody>
                  <a:tcPr>
                    <a:lnL w="19050" cap="flat" cmpd="sng" algn="ctr">
                      <a:solidFill>
                        <a:srgbClr val="FFA6A6"/>
                      </a:solidFill>
                      <a:prstDash val="solid"/>
                      <a:round/>
                      <a:headEnd type="none" w="med" len="med"/>
                      <a:tailEnd type="none" w="med" len="med"/>
                    </a:lnL>
                    <a:lnR w="19050" cap="flat" cmpd="sng" algn="ctr">
                      <a:solidFill>
                        <a:srgbClr val="FFA6A6"/>
                      </a:solidFill>
                      <a:prstDash val="solid"/>
                      <a:round/>
                      <a:headEnd type="none" w="med" len="med"/>
                      <a:tailEnd type="none" w="med" len="med"/>
                    </a:lnR>
                    <a:lnT w="19050" cap="flat" cmpd="sng" algn="ctr">
                      <a:solidFill>
                        <a:srgbClr val="FFA6A6"/>
                      </a:solidFill>
                      <a:prstDash val="solid"/>
                      <a:round/>
                      <a:headEnd type="none" w="med" len="med"/>
                      <a:tailEnd type="none" w="med" len="med"/>
                    </a:lnT>
                    <a:lnB w="19050" cap="flat" cmpd="sng" algn="ctr">
                      <a:solidFill>
                        <a:srgbClr val="FFA6A6"/>
                      </a:solidFill>
                      <a:prstDash val="solid"/>
                      <a:round/>
                      <a:headEnd type="none" w="med" len="med"/>
                      <a:tailEnd type="none" w="med" len="med"/>
                    </a:lnB>
                    <a:solidFill>
                      <a:srgbClr val="FFE9FF"/>
                    </a:solidFill>
                  </a:tcPr>
                </a:tc>
                <a:tc>
                  <a:txBody>
                    <a:bodyPr/>
                    <a:lstStyle/>
                    <a:p>
                      <a:pPr algn="ctr"/>
                      <a:r>
                        <a:rPr kumimoji="1" lang="ja-JP" altLang="en-US" sz="1200" b="1" dirty="0">
                          <a:solidFill>
                            <a:schemeClr val="tx1"/>
                          </a:solidFill>
                          <a:latin typeface="Meiryo UI"/>
                          <a:ea typeface="Meiryo UI"/>
                        </a:rPr>
                        <a:t>引継ぎの手法</a:t>
                      </a:r>
                      <a:endParaRPr kumimoji="1" lang="ja-JP" altLang="en-US" b="1" dirty="0">
                        <a:solidFill>
                          <a:schemeClr val="tx1"/>
                        </a:solidFill>
                        <a:latin typeface="Meiryo UI"/>
                        <a:ea typeface="Meiryo UI"/>
                      </a:endParaRPr>
                    </a:p>
                  </a:txBody>
                  <a:tcPr>
                    <a:lnL w="19050" cap="flat" cmpd="sng" algn="ctr">
                      <a:solidFill>
                        <a:srgbClr val="FFA6A6"/>
                      </a:solidFill>
                      <a:prstDash val="solid"/>
                      <a:round/>
                      <a:headEnd type="none" w="med" len="med"/>
                      <a:tailEnd type="none" w="med" len="med"/>
                    </a:lnL>
                    <a:lnR w="19050" cap="flat" cmpd="sng" algn="ctr">
                      <a:solidFill>
                        <a:srgbClr val="FFA6A6"/>
                      </a:solidFill>
                      <a:prstDash val="solid"/>
                      <a:round/>
                      <a:headEnd type="none" w="med" len="med"/>
                      <a:tailEnd type="none" w="med" len="med"/>
                    </a:lnR>
                    <a:lnT w="19050" cap="flat" cmpd="sng" algn="ctr">
                      <a:solidFill>
                        <a:srgbClr val="FFA6A6"/>
                      </a:solidFill>
                      <a:prstDash val="solid"/>
                      <a:round/>
                      <a:headEnd type="none" w="med" len="med"/>
                      <a:tailEnd type="none" w="med" len="med"/>
                    </a:lnT>
                    <a:lnB w="19050" cap="flat" cmpd="sng" algn="ctr">
                      <a:solidFill>
                        <a:srgbClr val="FFA6A6"/>
                      </a:solidFill>
                      <a:prstDash val="solid"/>
                      <a:round/>
                      <a:headEnd type="none" w="med" len="med"/>
                      <a:tailEnd type="none" w="med" len="med"/>
                    </a:lnB>
                    <a:solidFill>
                      <a:srgbClr val="FFE9FF"/>
                    </a:solidFill>
                  </a:tcPr>
                </a:tc>
                <a:tc>
                  <a:txBody>
                    <a:bodyPr/>
                    <a:lstStyle/>
                    <a:p>
                      <a:pPr algn="ctr"/>
                      <a:r>
                        <a:rPr kumimoji="1" lang="ja-JP" altLang="en-US" sz="1200" b="1" dirty="0">
                          <a:solidFill>
                            <a:schemeClr val="tx1"/>
                          </a:solidFill>
                          <a:latin typeface="Meiryo UI"/>
                          <a:ea typeface="Meiryo UI"/>
                        </a:rPr>
                        <a:t>給付</a:t>
                      </a:r>
                      <a:endParaRPr kumimoji="1" lang="ja-JP" altLang="en-US" sz="1400" b="1" dirty="0">
                        <a:solidFill>
                          <a:schemeClr val="tx1"/>
                        </a:solidFill>
                        <a:latin typeface="Meiryo UI"/>
                        <a:ea typeface="Meiryo UI"/>
                      </a:endParaRPr>
                    </a:p>
                  </a:txBody>
                  <a:tcPr marL="91440" marR="91440" marT="45720" marB="45720" vert="horz" anchor="ctr" anchorCtr="1">
                    <a:lnL w="19050" cap="flat" cmpd="sng" algn="ctr">
                      <a:solidFill>
                        <a:srgbClr val="FFA6A6"/>
                      </a:solidFill>
                      <a:prstDash val="solid"/>
                      <a:round/>
                      <a:headEnd type="none" w="med" len="med"/>
                      <a:tailEnd type="none" w="med" len="med"/>
                    </a:lnL>
                    <a:lnR w="19050" cap="flat" cmpd="sng" algn="ctr">
                      <a:solidFill>
                        <a:srgbClr val="FFA6A6"/>
                      </a:solidFill>
                      <a:prstDash val="solid"/>
                      <a:round/>
                      <a:headEnd type="none" w="med" len="med"/>
                      <a:tailEnd type="none" w="med" len="med"/>
                    </a:lnR>
                    <a:lnT w="19050" cap="flat" cmpd="sng" algn="ctr">
                      <a:solidFill>
                        <a:srgbClr val="FFA6A6"/>
                      </a:solidFill>
                      <a:prstDash val="solid"/>
                      <a:round/>
                      <a:headEnd type="none" w="med" len="med"/>
                      <a:tailEnd type="none" w="med" len="med"/>
                    </a:lnT>
                    <a:lnB w="19050" cap="flat" cmpd="sng" algn="ctr">
                      <a:solidFill>
                        <a:srgbClr val="FFA6A6"/>
                      </a:solidFill>
                      <a:prstDash val="solid"/>
                      <a:round/>
                      <a:headEnd type="none" w="med" len="med"/>
                      <a:tailEnd type="none" w="med" len="med"/>
                    </a:lnB>
                    <a:solidFill>
                      <a:srgbClr val="FFE9FF"/>
                    </a:solidFill>
                  </a:tcPr>
                </a:tc>
              </a:tr>
              <a:tr h="201877">
                <a:tc rowSpan="3">
                  <a:txBody>
                    <a:bodyPr/>
                    <a:lstStyle/>
                    <a:p>
                      <a:pPr algn="ctr">
                        <a:lnSpc>
                          <a:spcPct val="100000"/>
                        </a:lnSpc>
                        <a:spcBef>
                          <a:spcPts val="0"/>
                        </a:spcBef>
                        <a:spcAft>
                          <a:spcPts val="0"/>
                        </a:spcAft>
                      </a:pPr>
                      <a:r>
                        <a:rPr kumimoji="1" lang="ja-JP" altLang="en-US" sz="1200" b="0" dirty="0">
                          <a:solidFill>
                            <a:schemeClr val="tx1"/>
                          </a:solidFill>
                          <a:latin typeface="Meiryo UI"/>
                          <a:ea typeface="Meiryo UI"/>
                        </a:rPr>
                        <a:t>中山間地域に本社を置く法人</a:t>
                      </a:r>
                      <a:endParaRPr kumimoji="1" lang="ja-JP" altLang="en-US" b="0" dirty="0">
                        <a:solidFill>
                          <a:schemeClr val="tx1"/>
                        </a:solidFill>
                        <a:latin typeface="Meiryo UI"/>
                        <a:ea typeface="Meiryo UI"/>
                      </a:endParaRPr>
                    </a:p>
                  </a:txBody>
                  <a:tcPr marL="91440" marR="91440" marT="45720" marB="45720" vert="horz" anchor="ctr" anchorCtr="1">
                    <a:lnL w="19050" cap="flat" cmpd="sng" algn="ctr">
                      <a:solidFill>
                        <a:srgbClr val="FFA6A6"/>
                      </a:solidFill>
                      <a:prstDash val="solid"/>
                      <a:round/>
                      <a:headEnd type="none" w="med" len="med"/>
                      <a:tailEnd type="none" w="med" len="med"/>
                    </a:lnL>
                    <a:lnR w="19050" cap="flat" cmpd="sng" algn="ctr">
                      <a:solidFill>
                        <a:srgbClr val="FFA6A6"/>
                      </a:solidFill>
                      <a:prstDash val="solid"/>
                      <a:round/>
                      <a:headEnd type="none" w="med" len="med"/>
                      <a:tailEnd type="none" w="med" len="med"/>
                    </a:lnR>
                    <a:lnT w="19050" cap="flat" cmpd="sng" algn="ctr">
                      <a:solidFill>
                        <a:srgbClr val="FFA6A6"/>
                      </a:solidFill>
                      <a:prstDash val="solid"/>
                      <a:round/>
                      <a:headEnd type="none" w="med" len="med"/>
                      <a:tailEnd type="none" w="med" len="med"/>
                    </a:lnT>
                    <a:lnB w="19050" cap="flat" cmpd="sng" algn="ctr">
                      <a:solidFill>
                        <a:srgbClr val="FFA6A6"/>
                      </a:solidFill>
                      <a:prstDash val="solid"/>
                      <a:round/>
                      <a:headEnd type="none" w="med" len="med"/>
                      <a:tailEnd type="none" w="med" len="med"/>
                    </a:lnB>
                    <a:solidFill>
                      <a:schemeClr val="bg1"/>
                    </a:solidFill>
                  </a:tcPr>
                </a:tc>
                <a:tc>
                  <a:txBody>
                    <a:bodyPr/>
                    <a:lstStyle/>
                    <a:p>
                      <a:pPr algn="ctr">
                        <a:lnSpc>
                          <a:spcPct val="100000"/>
                        </a:lnSpc>
                        <a:spcBef>
                          <a:spcPts val="0"/>
                        </a:spcBef>
                        <a:spcAft>
                          <a:spcPts val="0"/>
                        </a:spcAft>
                      </a:pPr>
                      <a:r>
                        <a:rPr kumimoji="1" lang="ja-JP" altLang="en-US" sz="1200" b="0" dirty="0">
                          <a:solidFill>
                            <a:schemeClr val="tx1"/>
                          </a:solidFill>
                          <a:latin typeface="Meiryo UI"/>
                          <a:ea typeface="Meiryo UI"/>
                        </a:rPr>
                        <a:t>株式譲渡</a:t>
                      </a:r>
                      <a:endParaRPr kumimoji="1" lang="ja-JP" altLang="en-US" b="0" dirty="0">
                        <a:solidFill>
                          <a:schemeClr val="tx1"/>
                        </a:solidFill>
                        <a:latin typeface="Meiryo UI"/>
                        <a:ea typeface="Meiryo UI"/>
                      </a:endParaRPr>
                    </a:p>
                  </a:txBody>
                  <a:tcPr marL="91440" marR="91440" marT="45720" marB="45720" vert="horz" anchor="ctr" anchorCtr="1">
                    <a:lnL w="19050" cap="flat" cmpd="sng" algn="ctr">
                      <a:solidFill>
                        <a:srgbClr val="FFA6A6"/>
                      </a:solidFill>
                      <a:prstDash val="solid"/>
                      <a:round/>
                      <a:headEnd type="none" w="med" len="med"/>
                      <a:tailEnd type="none" w="med" len="med"/>
                    </a:lnL>
                    <a:lnR w="19050" cap="flat" cmpd="sng" algn="ctr">
                      <a:solidFill>
                        <a:srgbClr val="FFA6A6"/>
                      </a:solidFill>
                      <a:prstDash val="solid"/>
                      <a:round/>
                      <a:headEnd type="none" w="med" len="med"/>
                      <a:tailEnd type="none" w="med" len="med"/>
                    </a:lnR>
                    <a:lnT w="19050" cap="flat" cmpd="sng" algn="ctr">
                      <a:solidFill>
                        <a:srgbClr val="FFA6A6"/>
                      </a:solidFill>
                      <a:prstDash val="solid"/>
                      <a:round/>
                      <a:headEnd type="none" w="med" len="med"/>
                      <a:tailEnd type="none" w="med" len="med"/>
                    </a:lnT>
                    <a:lnB w="19050" cap="flat" cmpd="sng" algn="ctr">
                      <a:solidFill>
                        <a:srgbClr val="FFA6A6"/>
                      </a:solidFill>
                      <a:prstDash val="solid"/>
                      <a:round/>
                      <a:headEnd type="none" w="med" len="med"/>
                      <a:tailEnd type="none" w="med" len="med"/>
                    </a:lnB>
                    <a:solidFill>
                      <a:schemeClr val="bg1"/>
                    </a:solidFill>
                  </a:tcPr>
                </a:tc>
                <a:tc>
                  <a:txBody>
                    <a:bodyPr/>
                    <a:lstStyle/>
                    <a:p>
                      <a:pPr algn="ctr">
                        <a:lnSpc>
                          <a:spcPct val="100000"/>
                        </a:lnSpc>
                        <a:spcBef>
                          <a:spcPts val="0"/>
                        </a:spcBef>
                        <a:spcAft>
                          <a:spcPts val="0"/>
                        </a:spcAft>
                      </a:pPr>
                      <a:r>
                        <a:rPr kumimoji="1" lang="ja-JP" altLang="en-US" sz="1200" b="0" dirty="0">
                          <a:solidFill>
                            <a:schemeClr val="tx1"/>
                          </a:solidFill>
                          <a:latin typeface="Meiryo UI"/>
                          <a:ea typeface="Meiryo UI"/>
                        </a:rPr>
                        <a:t>○</a:t>
                      </a:r>
                      <a:endParaRPr kumimoji="1" lang="ja-JP" altLang="en-US" sz="1400" b="0" dirty="0">
                        <a:solidFill>
                          <a:schemeClr val="tx1"/>
                        </a:solidFill>
                        <a:latin typeface="Meiryo UI"/>
                        <a:ea typeface="Meiryo UI"/>
                      </a:endParaRPr>
                    </a:p>
                  </a:txBody>
                  <a:tcPr marL="91440" marR="91440" marT="45720" marB="45720" vert="horz" anchor="ctr" anchorCtr="1">
                    <a:lnL w="19050" cap="flat" cmpd="sng" algn="ctr">
                      <a:solidFill>
                        <a:srgbClr val="FFA6A6"/>
                      </a:solidFill>
                      <a:prstDash val="solid"/>
                      <a:round/>
                      <a:headEnd type="none" w="med" len="med"/>
                      <a:tailEnd type="none" w="med" len="med"/>
                    </a:lnL>
                    <a:lnR w="19050" cap="flat" cmpd="sng" algn="ctr">
                      <a:solidFill>
                        <a:srgbClr val="FFA6A6"/>
                      </a:solidFill>
                      <a:prstDash val="solid"/>
                      <a:round/>
                      <a:headEnd type="none" w="med" len="med"/>
                      <a:tailEnd type="none" w="med" len="med"/>
                    </a:lnR>
                    <a:lnT w="19050" cap="flat" cmpd="sng" algn="ctr">
                      <a:solidFill>
                        <a:srgbClr val="FFA6A6"/>
                      </a:solidFill>
                      <a:prstDash val="solid"/>
                      <a:round/>
                      <a:headEnd type="none" w="med" len="med"/>
                      <a:tailEnd type="none" w="med" len="med"/>
                    </a:lnT>
                    <a:lnB w="19050" cap="flat" cmpd="sng" algn="ctr">
                      <a:solidFill>
                        <a:srgbClr val="FFA6A6"/>
                      </a:solidFill>
                      <a:prstDash val="solid"/>
                      <a:round/>
                      <a:headEnd type="none" w="med" len="med"/>
                      <a:tailEnd type="none" w="med" len="med"/>
                    </a:lnB>
                    <a:solidFill>
                      <a:schemeClr val="bg1"/>
                    </a:solidFill>
                  </a:tcPr>
                </a:tc>
              </a:tr>
              <a:tr h="277618">
                <a:tc vMerge="1">
                  <a:txBody>
                    <a:bodyPr/>
                    <a:lstStyle/>
                    <a:p>
                      <a:endParaRPr kumimoji="1" lang="ja-JP" altLang="en-US" b="0" dirty="0">
                        <a:solidFill>
                          <a:schemeClr val="tx1"/>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00000"/>
                        </a:lnSpc>
                        <a:spcBef>
                          <a:spcPts val="0"/>
                        </a:spcBef>
                        <a:spcAft>
                          <a:spcPts val="0"/>
                        </a:spcAft>
                      </a:pPr>
                      <a:r>
                        <a:rPr kumimoji="1" lang="ja-JP" altLang="en-US" sz="1200" b="0" dirty="0">
                          <a:solidFill>
                            <a:schemeClr val="tx1"/>
                          </a:solidFill>
                          <a:latin typeface="Meiryo UI"/>
                          <a:ea typeface="Meiryo UI"/>
                        </a:rPr>
                        <a:t>事業譲渡</a:t>
                      </a:r>
                      <a:endParaRPr kumimoji="1" lang="ja-JP" altLang="en-US" b="0" dirty="0">
                        <a:solidFill>
                          <a:schemeClr val="tx1"/>
                        </a:solidFill>
                        <a:latin typeface="Meiryo UI"/>
                        <a:ea typeface="Meiryo UI"/>
                      </a:endParaRPr>
                    </a:p>
                    <a:p>
                      <a:pPr algn="ctr">
                        <a:lnSpc>
                          <a:spcPct val="100000"/>
                        </a:lnSpc>
                        <a:spcBef>
                          <a:spcPts val="0"/>
                        </a:spcBef>
                        <a:spcAft>
                          <a:spcPts val="0"/>
                        </a:spcAft>
                      </a:pPr>
                      <a:r>
                        <a:rPr kumimoji="1" lang="ja-JP" altLang="en-US" sz="1200" b="0" dirty="0">
                          <a:solidFill>
                            <a:schemeClr val="tx1"/>
                          </a:solidFill>
                          <a:latin typeface="Meiryo UI"/>
                          <a:ea typeface="Meiryo UI"/>
                        </a:rPr>
                        <a:t>（中山間地域に主たる事業所を有する事業）</a:t>
                      </a:r>
                      <a:endParaRPr kumimoji="1" lang="ja-JP" altLang="en-US" sz="1200" b="0" dirty="0">
                        <a:solidFill>
                          <a:schemeClr val="tx1"/>
                        </a:solidFill>
                        <a:latin typeface="Meiryo UI"/>
                        <a:ea typeface="Meiryo UI"/>
                      </a:endParaRPr>
                    </a:p>
                  </a:txBody>
                  <a:tcPr marL="91440" marR="91440" marT="45720" marB="45720" vert="horz" anchor="ctr" anchorCtr="1">
                    <a:lnL w="19050" cap="flat" cmpd="sng" algn="ctr">
                      <a:solidFill>
                        <a:srgbClr val="FFA6A6"/>
                      </a:solidFill>
                      <a:prstDash val="solid"/>
                      <a:round/>
                      <a:headEnd type="none" w="med" len="med"/>
                      <a:tailEnd type="none" w="med" len="med"/>
                    </a:lnL>
                    <a:lnR w="19050" cap="flat" cmpd="sng" algn="ctr">
                      <a:solidFill>
                        <a:srgbClr val="FFA6A6"/>
                      </a:solidFill>
                      <a:prstDash val="solid"/>
                      <a:round/>
                      <a:headEnd type="none" w="med" len="med"/>
                      <a:tailEnd type="none" w="med" len="med"/>
                    </a:lnR>
                    <a:lnT w="19050" cap="flat" cmpd="sng" algn="ctr">
                      <a:solidFill>
                        <a:srgbClr val="FFA6A6"/>
                      </a:solidFill>
                      <a:prstDash val="solid"/>
                      <a:round/>
                      <a:headEnd type="none" w="med" len="med"/>
                      <a:tailEnd type="none" w="med" len="med"/>
                    </a:lnT>
                    <a:lnB w="19050" cap="flat" cmpd="sng" algn="ctr">
                      <a:solidFill>
                        <a:srgbClr val="FFA6A6"/>
                      </a:solidFill>
                      <a:prstDash val="solid"/>
                      <a:round/>
                      <a:headEnd type="none" w="med" len="med"/>
                      <a:tailEnd type="none" w="med" len="med"/>
                    </a:lnB>
                    <a:solidFill>
                      <a:schemeClr val="bg1"/>
                    </a:solidFill>
                  </a:tcPr>
                </a:tc>
                <a:tc>
                  <a:txBody>
                    <a:bodyPr/>
                    <a:lstStyle/>
                    <a:p>
                      <a:pPr algn="ctr">
                        <a:lnSpc>
                          <a:spcPct val="100000"/>
                        </a:lnSpc>
                        <a:spcBef>
                          <a:spcPts val="0"/>
                        </a:spcBef>
                        <a:spcAft>
                          <a:spcPts val="0"/>
                        </a:spcAft>
                      </a:pPr>
                      <a:r>
                        <a:rPr kumimoji="1" lang="ja-JP" altLang="en-US" sz="1200" b="0" dirty="0">
                          <a:solidFill>
                            <a:schemeClr val="tx1"/>
                          </a:solidFill>
                          <a:latin typeface="Meiryo UI"/>
                          <a:ea typeface="Meiryo UI"/>
                        </a:rPr>
                        <a:t>○</a:t>
                      </a:r>
                      <a:endParaRPr kumimoji="1" lang="ja-JP" altLang="en-US" sz="1400" b="0" dirty="0">
                        <a:solidFill>
                          <a:schemeClr val="tx1"/>
                        </a:solidFill>
                        <a:latin typeface="Meiryo UI"/>
                        <a:ea typeface="Meiryo UI"/>
                      </a:endParaRPr>
                    </a:p>
                  </a:txBody>
                  <a:tcPr marL="91440" marR="91440" marT="45720" marB="45720" vert="horz" anchor="ctr" anchorCtr="1">
                    <a:lnL w="19050" cap="flat" cmpd="sng" algn="ctr">
                      <a:solidFill>
                        <a:srgbClr val="FFA6A6"/>
                      </a:solidFill>
                      <a:prstDash val="solid"/>
                      <a:round/>
                      <a:headEnd type="none" w="med" len="med"/>
                      <a:tailEnd type="none" w="med" len="med"/>
                    </a:lnL>
                    <a:lnR w="19050" cap="flat" cmpd="sng" algn="ctr">
                      <a:solidFill>
                        <a:srgbClr val="FFA6A6"/>
                      </a:solidFill>
                      <a:prstDash val="solid"/>
                      <a:round/>
                      <a:headEnd type="none" w="med" len="med"/>
                      <a:tailEnd type="none" w="med" len="med"/>
                    </a:lnR>
                    <a:lnT w="19050" cap="flat" cmpd="sng" algn="ctr">
                      <a:solidFill>
                        <a:srgbClr val="FFA6A6"/>
                      </a:solidFill>
                      <a:prstDash val="solid"/>
                      <a:round/>
                      <a:headEnd type="none" w="med" len="med"/>
                      <a:tailEnd type="none" w="med" len="med"/>
                    </a:lnT>
                    <a:lnB w="19050" cap="flat" cmpd="sng" algn="ctr">
                      <a:solidFill>
                        <a:srgbClr val="FFA6A6"/>
                      </a:solidFill>
                      <a:prstDash val="solid"/>
                      <a:round/>
                      <a:headEnd type="none" w="med" len="med"/>
                      <a:tailEnd type="none" w="med" len="med"/>
                    </a:lnB>
                    <a:solidFill>
                      <a:schemeClr val="bg1"/>
                    </a:solidFill>
                  </a:tcPr>
                </a:tc>
              </a:tr>
              <a:tr h="493760">
                <a:tc vMerge="1">
                  <a:txBody>
                    <a:bodyPr/>
                    <a:lstStyle/>
                    <a:p>
                      <a:endParaRPr kumimoji="1" lang="ja-JP" altLang="en-US" b="0" dirty="0">
                        <a:solidFill>
                          <a:schemeClr val="tx1"/>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00000"/>
                        </a:lnSpc>
                        <a:spcBef>
                          <a:spcPts val="0"/>
                        </a:spcBef>
                        <a:spcAft>
                          <a:spcPts val="0"/>
                        </a:spcAft>
                      </a:pPr>
                      <a:r>
                        <a:rPr kumimoji="1" lang="ja-JP" altLang="en-US" sz="1200" b="0" dirty="0">
                          <a:solidFill>
                            <a:schemeClr val="tx1"/>
                          </a:solidFill>
                          <a:latin typeface="Meiryo UI"/>
                          <a:ea typeface="Meiryo UI"/>
                        </a:rPr>
                        <a:t>事業譲渡</a:t>
                      </a:r>
                      <a:endParaRPr kumimoji="1" lang="ja-JP" altLang="en-US" b="0" dirty="0">
                        <a:solidFill>
                          <a:schemeClr val="tx1"/>
                        </a:solidFill>
                        <a:latin typeface="Meiryo UI"/>
                        <a:ea typeface="Meiryo UI"/>
                      </a:endParaRPr>
                    </a:p>
                    <a:p>
                      <a:pPr algn="ctr">
                        <a:lnSpc>
                          <a:spcPct val="100000"/>
                        </a:lnSpc>
                        <a:spcBef>
                          <a:spcPts val="0"/>
                        </a:spcBef>
                        <a:spcAft>
                          <a:spcPts val="0"/>
                        </a:spcAft>
                      </a:pPr>
                      <a:r>
                        <a:rPr kumimoji="1" lang="ja-JP" altLang="en-US" sz="1200" b="0" dirty="0">
                          <a:solidFill>
                            <a:schemeClr val="tx1"/>
                          </a:solidFill>
                          <a:latin typeface="Meiryo UI"/>
                          <a:ea typeface="Meiryo UI"/>
                        </a:rPr>
                        <a:t>（</a:t>
                      </a:r>
                      <a:r>
                        <a:rPr kumimoji="1" lang="ja-JP" altLang="en-US" sz="1200" b="0" dirty="0">
                          <a:solidFill>
                            <a:schemeClr val="tx1"/>
                          </a:solidFill>
                          <a:latin typeface="Meiryo UI"/>
                          <a:ea typeface="Meiryo UI"/>
                        </a:rPr>
                        <a:t>都市地域に主たる事業所を有する事業）</a:t>
                      </a:r>
                      <a:endParaRPr kumimoji="1" lang="ja-JP" altLang="en-US" sz="1200" b="0" dirty="0">
                        <a:solidFill>
                          <a:schemeClr val="tx1"/>
                        </a:solidFill>
                        <a:latin typeface="Meiryo UI"/>
                        <a:ea typeface="Meiryo UI"/>
                      </a:endParaRPr>
                    </a:p>
                  </a:txBody>
                  <a:tcPr marL="91440" marR="91440" marT="45720" marB="45720" vert="horz" anchor="ctr" anchorCtr="1">
                    <a:lnL w="19050" cap="flat" cmpd="sng" algn="ctr">
                      <a:solidFill>
                        <a:srgbClr val="FFA6A6"/>
                      </a:solidFill>
                      <a:prstDash val="solid"/>
                      <a:round/>
                      <a:headEnd type="none" w="med" len="med"/>
                      <a:tailEnd type="none" w="med" len="med"/>
                    </a:lnL>
                    <a:lnR w="19050" cap="flat" cmpd="sng" algn="ctr">
                      <a:solidFill>
                        <a:srgbClr val="FFA6A6"/>
                      </a:solidFill>
                      <a:prstDash val="solid"/>
                      <a:round/>
                      <a:headEnd type="none" w="med" len="med"/>
                      <a:tailEnd type="none" w="med" len="med"/>
                    </a:lnR>
                    <a:lnT w="19050" cap="flat" cmpd="sng" algn="ctr">
                      <a:solidFill>
                        <a:srgbClr val="FFA6A6"/>
                      </a:solidFill>
                      <a:prstDash val="solid"/>
                      <a:round/>
                      <a:headEnd type="none" w="med" len="med"/>
                      <a:tailEnd type="none" w="med" len="med"/>
                    </a:lnT>
                    <a:lnB w="19050" cap="flat" cmpd="sng" algn="ctr">
                      <a:solidFill>
                        <a:srgbClr val="FFA6A6"/>
                      </a:solidFill>
                      <a:prstDash val="solid"/>
                      <a:round/>
                      <a:headEnd type="none" w="med" len="med"/>
                      <a:tailEnd type="none" w="med" len="med"/>
                    </a:lnB>
                    <a:solidFill>
                      <a:schemeClr val="bg1"/>
                    </a:solidFill>
                  </a:tcPr>
                </a:tc>
                <a:tc>
                  <a:txBody>
                    <a:bodyPr/>
                    <a:lstStyle/>
                    <a:p>
                      <a:pPr algn="ctr">
                        <a:lnSpc>
                          <a:spcPct val="100000"/>
                        </a:lnSpc>
                        <a:spcBef>
                          <a:spcPts val="0"/>
                        </a:spcBef>
                        <a:spcAft>
                          <a:spcPts val="0"/>
                        </a:spcAft>
                      </a:pPr>
                      <a:r>
                        <a:rPr kumimoji="1" lang="ja-JP" altLang="en-US" sz="1200" b="0" dirty="0">
                          <a:solidFill>
                            <a:schemeClr val="tx1"/>
                          </a:solidFill>
                          <a:latin typeface="Meiryo UI"/>
                          <a:ea typeface="Meiryo UI"/>
                        </a:rPr>
                        <a:t>×</a:t>
                      </a:r>
                      <a:endParaRPr kumimoji="1" lang="ja-JP" altLang="en-US" sz="1400" b="0" dirty="0">
                        <a:solidFill>
                          <a:schemeClr val="tx1"/>
                        </a:solidFill>
                        <a:latin typeface="Meiryo UI"/>
                        <a:ea typeface="Meiryo UI"/>
                      </a:endParaRPr>
                    </a:p>
                  </a:txBody>
                  <a:tcPr marL="91440" marR="91440" marT="45720" marB="45720" vert="horz" anchor="ctr" anchorCtr="1">
                    <a:lnL w="19050" cap="flat" cmpd="sng" algn="ctr">
                      <a:solidFill>
                        <a:srgbClr val="FFA6A6"/>
                      </a:solidFill>
                      <a:prstDash val="solid"/>
                      <a:round/>
                      <a:headEnd type="none" w="med" len="med"/>
                      <a:tailEnd type="none" w="med" len="med"/>
                    </a:lnL>
                    <a:lnR w="19050" cap="flat" cmpd="sng" algn="ctr">
                      <a:solidFill>
                        <a:srgbClr val="FFA6A6"/>
                      </a:solidFill>
                      <a:prstDash val="solid"/>
                      <a:round/>
                      <a:headEnd type="none" w="med" len="med"/>
                      <a:tailEnd type="none" w="med" len="med"/>
                    </a:lnR>
                    <a:lnT w="19050" cap="flat" cmpd="sng" algn="ctr">
                      <a:solidFill>
                        <a:srgbClr val="FFA6A6"/>
                      </a:solidFill>
                      <a:prstDash val="solid"/>
                      <a:round/>
                      <a:headEnd type="none" w="med" len="med"/>
                      <a:tailEnd type="none" w="med" len="med"/>
                    </a:lnT>
                    <a:lnB w="19050" cap="flat" cmpd="sng" algn="ctr">
                      <a:solidFill>
                        <a:srgbClr val="FFA6A6"/>
                      </a:solidFill>
                      <a:prstDash val="solid"/>
                      <a:round/>
                      <a:headEnd type="none" w="med" len="med"/>
                      <a:tailEnd type="none" w="med" len="med"/>
                    </a:lnB>
                    <a:solidFill>
                      <a:schemeClr val="bg1"/>
                    </a:solidFill>
                  </a:tcPr>
                </a:tc>
              </a:tr>
              <a:tr h="198950">
                <a:tc rowSpan="3">
                  <a:txBody>
                    <a:bodyPr/>
                    <a:lstStyle/>
                    <a:p>
                      <a:pPr algn="ctr">
                        <a:lnSpc>
                          <a:spcPct val="100000"/>
                        </a:lnSpc>
                        <a:spcBef>
                          <a:spcPts val="0"/>
                        </a:spcBef>
                        <a:spcAft>
                          <a:spcPts val="0"/>
                        </a:spcAft>
                      </a:pPr>
                      <a:r>
                        <a:rPr kumimoji="1" lang="ja-JP" altLang="en-US" sz="1200" b="0" dirty="0">
                          <a:solidFill>
                            <a:schemeClr val="tx1"/>
                          </a:solidFill>
                          <a:latin typeface="Meiryo UI"/>
                          <a:ea typeface="Meiryo UI"/>
                        </a:rPr>
                        <a:t>都市地域に本社を置く法人</a:t>
                      </a:r>
                      <a:endParaRPr kumimoji="1" lang="ja-JP" altLang="en-US" b="0" dirty="0">
                        <a:solidFill>
                          <a:schemeClr val="tx1"/>
                        </a:solidFill>
                        <a:latin typeface="Meiryo UI"/>
                        <a:ea typeface="Meiryo UI"/>
                      </a:endParaRPr>
                    </a:p>
                  </a:txBody>
                  <a:tcPr marL="91440" marR="91440" marT="45720" marB="45720" vert="horz" anchor="ctr" anchorCtr="1">
                    <a:lnL w="19050" cap="flat" cmpd="sng" algn="ctr">
                      <a:solidFill>
                        <a:srgbClr val="FFA6A6"/>
                      </a:solidFill>
                      <a:prstDash val="solid"/>
                      <a:round/>
                      <a:headEnd type="none" w="med" len="med"/>
                      <a:tailEnd type="none" w="med" len="med"/>
                    </a:lnL>
                    <a:lnR w="19050" cap="flat" cmpd="sng" algn="ctr">
                      <a:solidFill>
                        <a:srgbClr val="FFA6A6"/>
                      </a:solidFill>
                      <a:prstDash val="solid"/>
                      <a:round/>
                      <a:headEnd type="none" w="med" len="med"/>
                      <a:tailEnd type="none" w="med" len="med"/>
                    </a:lnR>
                    <a:lnT w="19050" cap="flat" cmpd="sng" algn="ctr">
                      <a:solidFill>
                        <a:srgbClr val="FFA6A6"/>
                      </a:solidFill>
                      <a:prstDash val="solid"/>
                      <a:round/>
                      <a:headEnd type="none" w="med" len="med"/>
                      <a:tailEnd type="none" w="med" len="med"/>
                    </a:lnT>
                    <a:lnB w="19050" cap="flat" cmpd="sng" algn="ctr">
                      <a:solidFill>
                        <a:srgbClr val="FFA6A6"/>
                      </a:solidFill>
                      <a:prstDash val="solid"/>
                      <a:round/>
                      <a:headEnd type="none" w="med" len="med"/>
                      <a:tailEnd type="none" w="med" len="med"/>
                    </a:lnB>
                    <a:solidFill>
                      <a:schemeClr val="bg1"/>
                    </a:solidFill>
                  </a:tcPr>
                </a:tc>
                <a:tc>
                  <a:txBody>
                    <a:bodyPr/>
                    <a:lstStyle/>
                    <a:p>
                      <a:pPr algn="ctr">
                        <a:lnSpc>
                          <a:spcPct val="100000"/>
                        </a:lnSpc>
                        <a:spcBef>
                          <a:spcPts val="0"/>
                        </a:spcBef>
                        <a:spcAft>
                          <a:spcPts val="0"/>
                        </a:spcAft>
                      </a:pPr>
                      <a:r>
                        <a:rPr kumimoji="1" lang="ja-JP" altLang="en-US" sz="1200" b="0" dirty="0">
                          <a:solidFill>
                            <a:schemeClr val="tx1"/>
                          </a:solidFill>
                          <a:latin typeface="Meiryo UI"/>
                          <a:ea typeface="Meiryo UI"/>
                        </a:rPr>
                        <a:t>株式譲渡</a:t>
                      </a:r>
                      <a:endParaRPr kumimoji="1" lang="ja-JP" altLang="en-US" b="0" dirty="0">
                        <a:solidFill>
                          <a:schemeClr val="tx1"/>
                        </a:solidFill>
                        <a:latin typeface="Meiryo UI"/>
                        <a:ea typeface="Meiryo UI"/>
                      </a:endParaRPr>
                    </a:p>
                  </a:txBody>
                  <a:tcPr marL="91440" marR="91440" marT="45720" marB="45720" vert="horz" anchor="ctr" anchorCtr="1">
                    <a:lnL w="19050" cap="flat" cmpd="sng" algn="ctr">
                      <a:solidFill>
                        <a:srgbClr val="FFA6A6"/>
                      </a:solidFill>
                      <a:prstDash val="solid"/>
                      <a:round/>
                      <a:headEnd type="none" w="med" len="med"/>
                      <a:tailEnd type="none" w="med" len="med"/>
                    </a:lnL>
                    <a:lnR w="19050" cap="flat" cmpd="sng" algn="ctr">
                      <a:solidFill>
                        <a:srgbClr val="FFA6A6"/>
                      </a:solidFill>
                      <a:prstDash val="solid"/>
                      <a:round/>
                      <a:headEnd type="none" w="med" len="med"/>
                      <a:tailEnd type="none" w="med" len="med"/>
                    </a:lnR>
                    <a:lnT w="19050" cap="flat" cmpd="sng" algn="ctr">
                      <a:solidFill>
                        <a:srgbClr val="FFA6A6"/>
                      </a:solidFill>
                      <a:prstDash val="solid"/>
                      <a:round/>
                      <a:headEnd type="none" w="med" len="med"/>
                      <a:tailEnd type="none" w="med" len="med"/>
                    </a:lnT>
                    <a:lnB w="19050" cap="flat" cmpd="sng" algn="ctr">
                      <a:solidFill>
                        <a:srgbClr val="FFA6A6"/>
                      </a:solidFill>
                      <a:prstDash val="solid"/>
                      <a:round/>
                      <a:headEnd type="none" w="med" len="med"/>
                      <a:tailEnd type="none" w="med" len="med"/>
                    </a:lnB>
                    <a:solidFill>
                      <a:schemeClr val="bg1"/>
                    </a:solidFill>
                  </a:tcPr>
                </a:tc>
                <a:tc>
                  <a:txBody>
                    <a:bodyPr/>
                    <a:lstStyle/>
                    <a:p>
                      <a:pPr algn="ctr">
                        <a:lnSpc>
                          <a:spcPct val="100000"/>
                        </a:lnSpc>
                        <a:spcBef>
                          <a:spcPts val="0"/>
                        </a:spcBef>
                        <a:spcAft>
                          <a:spcPts val="0"/>
                        </a:spcAft>
                      </a:pPr>
                      <a:r>
                        <a:rPr kumimoji="1" lang="ja-JP" altLang="en-US" sz="1200" b="0" dirty="0">
                          <a:solidFill>
                            <a:schemeClr val="tx1"/>
                          </a:solidFill>
                          <a:latin typeface="Meiryo UI"/>
                          <a:ea typeface="Meiryo UI"/>
                        </a:rPr>
                        <a:t>×　</a:t>
                      </a:r>
                      <a:endParaRPr kumimoji="1" lang="ja-JP" altLang="en-US" sz="1400" b="0" dirty="0">
                        <a:solidFill>
                          <a:schemeClr val="tx1"/>
                        </a:solidFill>
                        <a:latin typeface="Meiryo UI"/>
                        <a:ea typeface="Meiryo UI"/>
                      </a:endParaRPr>
                    </a:p>
                  </a:txBody>
                  <a:tcPr marL="91440" marR="91440" marT="45720" marB="45720" vert="horz" anchor="ctr" anchorCtr="1">
                    <a:lnL w="19050" cap="flat" cmpd="sng" algn="ctr">
                      <a:solidFill>
                        <a:srgbClr val="FFA6A6"/>
                      </a:solidFill>
                      <a:prstDash val="solid"/>
                      <a:round/>
                      <a:headEnd type="none" w="med" len="med"/>
                      <a:tailEnd type="none" w="med" len="med"/>
                    </a:lnL>
                    <a:lnR w="19050" cap="flat" cmpd="sng" algn="ctr">
                      <a:solidFill>
                        <a:srgbClr val="FFA6A6"/>
                      </a:solidFill>
                      <a:prstDash val="solid"/>
                      <a:round/>
                      <a:headEnd type="none" w="med" len="med"/>
                      <a:tailEnd type="none" w="med" len="med"/>
                    </a:lnR>
                    <a:lnT w="19050" cap="flat" cmpd="sng" algn="ctr">
                      <a:solidFill>
                        <a:srgbClr val="FFA6A6"/>
                      </a:solidFill>
                      <a:prstDash val="solid"/>
                      <a:round/>
                      <a:headEnd type="none" w="med" len="med"/>
                      <a:tailEnd type="none" w="med" len="med"/>
                    </a:lnT>
                    <a:lnB w="19050" cap="flat" cmpd="sng" algn="ctr">
                      <a:solidFill>
                        <a:srgbClr val="FFA6A6"/>
                      </a:solidFill>
                      <a:prstDash val="solid"/>
                      <a:round/>
                      <a:headEnd type="none" w="med" len="med"/>
                      <a:tailEnd type="none" w="med" len="med"/>
                    </a:lnB>
                    <a:solidFill>
                      <a:schemeClr val="bg1"/>
                    </a:solidFill>
                  </a:tcPr>
                </a:tc>
              </a:tr>
              <a:tr h="369093">
                <a:tc vMerge="1">
                  <a:txBody>
                    <a:bodyPr/>
                    <a:lstStyle/>
                    <a:p>
                      <a:endParaRPr kumimoji="1" lang="ja-JP" altLang="en-US" b="0" dirty="0">
                        <a:solidFill>
                          <a:schemeClr val="tx1"/>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00000"/>
                        </a:lnSpc>
                        <a:spcBef>
                          <a:spcPts val="0"/>
                        </a:spcBef>
                        <a:spcAft>
                          <a:spcPts val="0"/>
                        </a:spcAft>
                      </a:pPr>
                      <a:r>
                        <a:rPr kumimoji="1" lang="ja-JP" altLang="en-US" sz="1200" b="0" dirty="0">
                          <a:solidFill>
                            <a:schemeClr val="tx1"/>
                          </a:solidFill>
                          <a:latin typeface="Meiryo UI"/>
                          <a:ea typeface="Meiryo UI"/>
                        </a:rPr>
                        <a:t>事業譲渡</a:t>
                      </a:r>
                      <a:endParaRPr kumimoji="1" lang="ja-JP" altLang="en-US" b="0" dirty="0">
                        <a:solidFill>
                          <a:schemeClr val="tx1"/>
                        </a:solidFill>
                        <a:latin typeface="Meiryo UI"/>
                        <a:ea typeface="Meiryo UI"/>
                      </a:endParaRPr>
                    </a:p>
                    <a:p>
                      <a:pPr algn="ctr">
                        <a:lnSpc>
                          <a:spcPct val="100000"/>
                        </a:lnSpc>
                        <a:spcBef>
                          <a:spcPts val="0"/>
                        </a:spcBef>
                        <a:spcAft>
                          <a:spcPts val="0"/>
                        </a:spcAft>
                      </a:pPr>
                      <a:r>
                        <a:rPr kumimoji="1" lang="ja-JP" altLang="en-US" sz="1200" b="0" dirty="0">
                          <a:solidFill>
                            <a:schemeClr val="tx1"/>
                          </a:solidFill>
                          <a:latin typeface="Meiryo UI"/>
                          <a:ea typeface="Meiryo UI"/>
                        </a:rPr>
                        <a:t>（中山間地域に主たる事業所を有する事業）</a:t>
                      </a:r>
                      <a:endParaRPr kumimoji="1" lang="ja-JP" altLang="en-US" sz="1200" b="0" dirty="0">
                        <a:solidFill>
                          <a:schemeClr val="tx1"/>
                        </a:solidFill>
                        <a:latin typeface="Meiryo UI"/>
                        <a:ea typeface="Meiryo UI"/>
                      </a:endParaRPr>
                    </a:p>
                  </a:txBody>
                  <a:tcPr marL="91440" marR="91440" marT="45720" marB="45720" vert="horz" anchor="ctr" anchorCtr="1">
                    <a:lnL w="19050" cap="flat" cmpd="sng" algn="ctr">
                      <a:solidFill>
                        <a:srgbClr val="FFA6A6"/>
                      </a:solidFill>
                      <a:prstDash val="solid"/>
                      <a:round/>
                      <a:headEnd type="none" w="med" len="med"/>
                      <a:tailEnd type="none" w="med" len="med"/>
                    </a:lnL>
                    <a:lnR w="19050" cap="flat" cmpd="sng" algn="ctr">
                      <a:solidFill>
                        <a:srgbClr val="FFA6A6"/>
                      </a:solidFill>
                      <a:prstDash val="solid"/>
                      <a:round/>
                      <a:headEnd type="none" w="med" len="med"/>
                      <a:tailEnd type="none" w="med" len="med"/>
                    </a:lnR>
                    <a:lnT w="19050" cap="flat" cmpd="sng" algn="ctr">
                      <a:solidFill>
                        <a:srgbClr val="FFA6A6"/>
                      </a:solidFill>
                      <a:prstDash val="solid"/>
                      <a:round/>
                      <a:headEnd type="none" w="med" len="med"/>
                      <a:tailEnd type="none" w="med" len="med"/>
                    </a:lnT>
                    <a:lnB w="19050" cap="flat" cmpd="sng" algn="ctr">
                      <a:solidFill>
                        <a:srgbClr val="FFA6A6"/>
                      </a:solidFill>
                      <a:prstDash val="solid"/>
                      <a:round/>
                      <a:headEnd type="none" w="med" len="med"/>
                      <a:tailEnd type="none" w="med" len="med"/>
                    </a:lnB>
                    <a:solidFill>
                      <a:schemeClr val="bg1"/>
                    </a:solidFill>
                  </a:tcPr>
                </a:tc>
                <a:tc>
                  <a:txBody>
                    <a:bodyPr/>
                    <a:lstStyle/>
                    <a:p>
                      <a:pPr algn="ctr">
                        <a:lnSpc>
                          <a:spcPct val="100000"/>
                        </a:lnSpc>
                        <a:spcBef>
                          <a:spcPts val="0"/>
                        </a:spcBef>
                        <a:spcAft>
                          <a:spcPts val="0"/>
                        </a:spcAft>
                      </a:pPr>
                      <a:r>
                        <a:rPr kumimoji="1" lang="ja-JP" altLang="en-US" sz="1200" b="0" dirty="0">
                          <a:solidFill>
                            <a:schemeClr val="tx1"/>
                          </a:solidFill>
                          <a:latin typeface="Meiryo UI"/>
                          <a:ea typeface="Meiryo UI"/>
                        </a:rPr>
                        <a:t>○</a:t>
                      </a:r>
                      <a:endParaRPr kumimoji="1" lang="ja-JP" altLang="en-US" sz="1400" b="0" dirty="0">
                        <a:solidFill>
                          <a:schemeClr val="tx1"/>
                        </a:solidFill>
                        <a:latin typeface="Meiryo UI"/>
                        <a:ea typeface="Meiryo UI"/>
                      </a:endParaRPr>
                    </a:p>
                  </a:txBody>
                  <a:tcPr marL="91440" marR="91440" marT="45720" marB="45720" vert="horz" anchor="ctr" anchorCtr="1">
                    <a:lnL w="19050" cap="flat" cmpd="sng" algn="ctr">
                      <a:solidFill>
                        <a:srgbClr val="FFA6A6"/>
                      </a:solidFill>
                      <a:prstDash val="solid"/>
                      <a:round/>
                      <a:headEnd type="none" w="med" len="med"/>
                      <a:tailEnd type="none" w="med" len="med"/>
                    </a:lnL>
                    <a:lnR w="19050" cap="flat" cmpd="sng" algn="ctr">
                      <a:solidFill>
                        <a:srgbClr val="FFA6A6"/>
                      </a:solidFill>
                      <a:prstDash val="solid"/>
                      <a:round/>
                      <a:headEnd type="none" w="med" len="med"/>
                      <a:tailEnd type="none" w="med" len="med"/>
                    </a:lnR>
                    <a:lnT w="19050" cap="flat" cmpd="sng" algn="ctr">
                      <a:solidFill>
                        <a:srgbClr val="FFA6A6"/>
                      </a:solidFill>
                      <a:prstDash val="solid"/>
                      <a:round/>
                      <a:headEnd type="none" w="med" len="med"/>
                      <a:tailEnd type="none" w="med" len="med"/>
                    </a:lnT>
                    <a:lnB w="19050" cap="flat" cmpd="sng" algn="ctr">
                      <a:solidFill>
                        <a:srgbClr val="FFA6A6"/>
                      </a:solidFill>
                      <a:prstDash val="solid"/>
                      <a:round/>
                      <a:headEnd type="none" w="med" len="med"/>
                      <a:tailEnd type="none" w="med" len="med"/>
                    </a:lnB>
                    <a:solidFill>
                      <a:schemeClr val="bg1"/>
                    </a:solidFill>
                  </a:tcPr>
                </a:tc>
              </a:tr>
              <a:tr h="207976">
                <a:tc vMerge="1">
                  <a:txBody>
                    <a:bodyPr/>
                    <a:lstStyle/>
                    <a:p>
                      <a:endParaRPr kumimoji="1" lang="ja-JP" altLang="en-US" b="0" dirty="0">
                        <a:solidFill>
                          <a:schemeClr val="tx1"/>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00000"/>
                        </a:lnSpc>
                        <a:spcBef>
                          <a:spcPts val="0"/>
                        </a:spcBef>
                        <a:spcAft>
                          <a:spcPts val="0"/>
                        </a:spcAft>
                      </a:pPr>
                      <a:r>
                        <a:rPr kumimoji="1" lang="ja-JP" altLang="en-US" sz="1200" b="0" dirty="0">
                          <a:solidFill>
                            <a:schemeClr val="tx1"/>
                          </a:solidFill>
                          <a:latin typeface="Meiryo UI"/>
                          <a:ea typeface="Meiryo UI"/>
                        </a:rPr>
                        <a:t>事業譲渡</a:t>
                      </a:r>
                      <a:endParaRPr kumimoji="1" lang="ja-JP" altLang="en-US" b="0" dirty="0">
                        <a:solidFill>
                          <a:schemeClr val="tx1"/>
                        </a:solidFill>
                        <a:latin typeface="Meiryo UI"/>
                        <a:ea typeface="Meiryo UI"/>
                      </a:endParaRPr>
                    </a:p>
                    <a:p>
                      <a:pPr algn="ctr">
                        <a:lnSpc>
                          <a:spcPct val="100000"/>
                        </a:lnSpc>
                        <a:spcBef>
                          <a:spcPts val="0"/>
                        </a:spcBef>
                        <a:spcAft>
                          <a:spcPts val="0"/>
                        </a:spcAft>
                      </a:pPr>
                      <a:r>
                        <a:rPr kumimoji="1" lang="ja-JP" altLang="en-US" sz="1200" b="0" dirty="0">
                          <a:solidFill>
                            <a:schemeClr val="tx1"/>
                          </a:solidFill>
                          <a:latin typeface="Meiryo UI"/>
                          <a:ea typeface="Meiryo UI"/>
                        </a:rPr>
                        <a:t>（都市地域に主たる事業所を有する事業）</a:t>
                      </a:r>
                      <a:endParaRPr kumimoji="1" lang="ja-JP" altLang="en-US" sz="1200" b="0" dirty="0">
                        <a:solidFill>
                          <a:schemeClr val="tx1"/>
                        </a:solidFill>
                        <a:latin typeface="Meiryo UI"/>
                        <a:ea typeface="Meiryo UI"/>
                      </a:endParaRPr>
                    </a:p>
                  </a:txBody>
                  <a:tcPr marL="91440" marR="91440" marT="45720" marB="45720" vert="horz" anchor="ctr" anchorCtr="1">
                    <a:lnL w="19050" cap="flat" cmpd="sng" algn="ctr">
                      <a:solidFill>
                        <a:srgbClr val="FFA6A6"/>
                      </a:solidFill>
                      <a:prstDash val="solid"/>
                      <a:round/>
                      <a:headEnd type="none" w="med" len="med"/>
                      <a:tailEnd type="none" w="med" len="med"/>
                    </a:lnL>
                    <a:lnR w="19050" cap="flat" cmpd="sng" algn="ctr">
                      <a:solidFill>
                        <a:srgbClr val="FFA6A6"/>
                      </a:solidFill>
                      <a:prstDash val="solid"/>
                      <a:round/>
                      <a:headEnd type="none" w="med" len="med"/>
                      <a:tailEnd type="none" w="med" len="med"/>
                    </a:lnR>
                    <a:lnT w="19050" cap="flat" cmpd="sng" algn="ctr">
                      <a:solidFill>
                        <a:srgbClr val="FFA6A6"/>
                      </a:solidFill>
                      <a:prstDash val="solid"/>
                      <a:round/>
                      <a:headEnd type="none" w="med" len="med"/>
                      <a:tailEnd type="none" w="med" len="med"/>
                    </a:lnT>
                    <a:lnB w="19050" cap="flat" cmpd="sng" algn="ctr">
                      <a:solidFill>
                        <a:srgbClr val="FFA6A6"/>
                      </a:solidFill>
                      <a:prstDash val="solid"/>
                      <a:round/>
                      <a:headEnd type="none" w="med" len="med"/>
                      <a:tailEnd type="none" w="med" len="med"/>
                    </a:lnB>
                    <a:solidFill>
                      <a:schemeClr val="bg1"/>
                    </a:solidFill>
                  </a:tcPr>
                </a:tc>
                <a:tc>
                  <a:txBody>
                    <a:bodyPr/>
                    <a:lstStyle/>
                    <a:p>
                      <a:pPr algn="ctr">
                        <a:lnSpc>
                          <a:spcPct val="100000"/>
                        </a:lnSpc>
                        <a:spcBef>
                          <a:spcPts val="0"/>
                        </a:spcBef>
                        <a:spcAft>
                          <a:spcPts val="0"/>
                        </a:spcAft>
                      </a:pPr>
                      <a:r>
                        <a:rPr kumimoji="1" lang="ja-JP" altLang="en-US" sz="1200" b="0" dirty="0">
                          <a:solidFill>
                            <a:schemeClr val="tx1"/>
                          </a:solidFill>
                          <a:latin typeface="Meiryo UI"/>
                          <a:ea typeface="Meiryo UI"/>
                        </a:rPr>
                        <a:t>×</a:t>
                      </a:r>
                      <a:endParaRPr kumimoji="1" lang="ja-JP" altLang="en-US" sz="1400" b="0" dirty="0">
                        <a:solidFill>
                          <a:schemeClr val="tx1"/>
                        </a:solidFill>
                        <a:latin typeface="Meiryo UI"/>
                        <a:ea typeface="Meiryo UI"/>
                      </a:endParaRPr>
                    </a:p>
                  </a:txBody>
                  <a:tcPr marL="91440" marR="91440" marT="45720" marB="45720" vert="horz" anchor="ctr" anchorCtr="1">
                    <a:lnL w="19050" cap="flat" cmpd="sng" algn="ctr">
                      <a:solidFill>
                        <a:srgbClr val="FFA6A6"/>
                      </a:solidFill>
                      <a:prstDash val="solid"/>
                      <a:round/>
                      <a:headEnd type="none" w="med" len="med"/>
                      <a:tailEnd type="none" w="med" len="med"/>
                    </a:lnL>
                    <a:lnR w="19050" cap="flat" cmpd="sng" algn="ctr">
                      <a:solidFill>
                        <a:srgbClr val="FFA6A6"/>
                      </a:solidFill>
                      <a:prstDash val="solid"/>
                      <a:round/>
                      <a:headEnd type="none" w="med" len="med"/>
                      <a:tailEnd type="none" w="med" len="med"/>
                    </a:lnR>
                    <a:lnT w="19050" cap="flat" cmpd="sng" algn="ctr">
                      <a:solidFill>
                        <a:srgbClr val="FFA6A6"/>
                      </a:solidFill>
                      <a:prstDash val="solid"/>
                      <a:round/>
                      <a:headEnd type="none" w="med" len="med"/>
                      <a:tailEnd type="none" w="med" len="med"/>
                    </a:lnT>
                    <a:lnB w="19050" cap="flat" cmpd="sng" algn="ctr">
                      <a:solidFill>
                        <a:srgbClr val="FFA6A6"/>
                      </a:solidFill>
                      <a:prstDash val="solid"/>
                      <a:round/>
                      <a:headEnd type="none" w="med" len="med"/>
                      <a:tailEnd type="none" w="med" len="med"/>
                    </a:lnB>
                    <a:solidFill>
                      <a:schemeClr val="bg1"/>
                    </a:solidFill>
                  </a:tcPr>
                </a:tc>
              </a:tr>
              <a:tr h="259876">
                <a:tc>
                  <a:txBody>
                    <a:bodyPr/>
                    <a:lstStyle/>
                    <a:p>
                      <a:pPr algn="ctr">
                        <a:lnSpc>
                          <a:spcPct val="100000"/>
                        </a:lnSpc>
                        <a:spcBef>
                          <a:spcPts val="0"/>
                        </a:spcBef>
                        <a:spcAft>
                          <a:spcPts val="0"/>
                        </a:spcAft>
                      </a:pPr>
                      <a:r>
                        <a:rPr kumimoji="1" lang="ja-JP" altLang="en-US" sz="1200" b="0" dirty="0">
                          <a:solidFill>
                            <a:schemeClr val="tx1"/>
                          </a:solidFill>
                          <a:latin typeface="Meiryo UI"/>
                          <a:ea typeface="Meiryo UI"/>
                        </a:rPr>
                        <a:t>中山間地域に主たる事業所を有する</a:t>
                      </a:r>
                      <a:endParaRPr kumimoji="1" lang="ja-JP" altLang="en-US" b="0" dirty="0">
                        <a:solidFill>
                          <a:schemeClr val="tx1"/>
                        </a:solidFill>
                        <a:latin typeface="Meiryo UI"/>
                        <a:ea typeface="Meiryo UI"/>
                      </a:endParaRPr>
                    </a:p>
                    <a:p>
                      <a:pPr algn="ctr">
                        <a:lnSpc>
                          <a:spcPct val="100000"/>
                        </a:lnSpc>
                        <a:spcBef>
                          <a:spcPts val="0"/>
                        </a:spcBef>
                        <a:spcAft>
                          <a:spcPts val="0"/>
                        </a:spcAft>
                      </a:pPr>
                      <a:r>
                        <a:rPr kumimoji="1" lang="ja-JP" altLang="en-US" sz="1200" b="0" dirty="0">
                          <a:solidFill>
                            <a:schemeClr val="tx1"/>
                          </a:solidFill>
                          <a:latin typeface="Meiryo UI"/>
                          <a:ea typeface="Meiryo UI"/>
                        </a:rPr>
                        <a:t>個人事業者</a:t>
                      </a:r>
                      <a:endParaRPr kumimoji="1" lang="ja-JP" altLang="en-US" sz="1200" b="0" dirty="0">
                        <a:solidFill>
                          <a:schemeClr val="tx1"/>
                        </a:solidFill>
                        <a:latin typeface="Meiryo UI"/>
                        <a:ea typeface="Meiryo UI"/>
                      </a:endParaRPr>
                    </a:p>
                  </a:txBody>
                  <a:tcPr marL="91440" marR="91440" marT="45720" marB="45720" anchor="ctr" anchorCtr="1">
                    <a:lnL w="19050" cap="flat" cmpd="sng" algn="ctr">
                      <a:solidFill>
                        <a:srgbClr val="FFA6A6"/>
                      </a:solidFill>
                      <a:prstDash val="solid"/>
                      <a:round/>
                      <a:headEnd type="none" w="med" len="med"/>
                      <a:tailEnd type="none" w="med" len="med"/>
                    </a:lnL>
                    <a:lnR w="19050" cap="flat" cmpd="sng" algn="ctr">
                      <a:solidFill>
                        <a:srgbClr val="FFA6A6"/>
                      </a:solidFill>
                      <a:prstDash val="solid"/>
                      <a:round/>
                      <a:headEnd type="none" w="med" len="med"/>
                      <a:tailEnd type="none" w="med" len="med"/>
                    </a:lnR>
                    <a:lnT w="19050" cap="flat" cmpd="sng" algn="ctr">
                      <a:solidFill>
                        <a:srgbClr val="FFA6A6"/>
                      </a:solidFill>
                      <a:prstDash val="solid"/>
                      <a:round/>
                      <a:headEnd type="none" w="med" len="med"/>
                      <a:tailEnd type="none" w="med" len="med"/>
                    </a:lnT>
                    <a:lnB w="19050" cap="flat" cmpd="sng" algn="ctr">
                      <a:solidFill>
                        <a:srgbClr val="FFA6A6"/>
                      </a:solidFill>
                      <a:prstDash val="solid"/>
                      <a:round/>
                      <a:headEnd type="none" w="med" len="med"/>
                      <a:tailEnd type="none" w="med" len="med"/>
                    </a:lnB>
                    <a:solidFill>
                      <a:schemeClr val="bg1"/>
                    </a:solidFill>
                  </a:tcPr>
                </a:tc>
                <a:tc>
                  <a:txBody>
                    <a:bodyPr/>
                    <a:lstStyle/>
                    <a:p>
                      <a:pPr algn="ctr">
                        <a:lnSpc>
                          <a:spcPct val="100000"/>
                        </a:lnSpc>
                        <a:spcBef>
                          <a:spcPts val="0"/>
                        </a:spcBef>
                        <a:spcAft>
                          <a:spcPts val="0"/>
                        </a:spcAft>
                      </a:pPr>
                      <a:r>
                        <a:rPr kumimoji="1" lang="ja-JP" altLang="en-US" sz="1200" b="0" dirty="0">
                          <a:solidFill>
                            <a:schemeClr val="tx1"/>
                          </a:solidFill>
                          <a:latin typeface="Meiryo UI"/>
                          <a:ea typeface="Meiryo UI"/>
                        </a:rPr>
                        <a:t>事業譲渡</a:t>
                      </a:r>
                      <a:endParaRPr kumimoji="1" lang="ja-JP" altLang="en-US" b="0" dirty="0">
                        <a:solidFill>
                          <a:schemeClr val="tx1"/>
                        </a:solidFill>
                        <a:latin typeface="Meiryo UI"/>
                        <a:ea typeface="Meiryo UI"/>
                      </a:endParaRPr>
                    </a:p>
                  </a:txBody>
                  <a:tcPr marL="91440" marR="91440" marT="45720" marB="45720" vert="horz" anchor="ctr" anchorCtr="1">
                    <a:lnL w="19050" cap="flat" cmpd="sng" algn="ctr">
                      <a:solidFill>
                        <a:srgbClr val="FFA6A6"/>
                      </a:solidFill>
                      <a:prstDash val="solid"/>
                      <a:round/>
                      <a:headEnd type="none" w="med" len="med"/>
                      <a:tailEnd type="none" w="med" len="med"/>
                    </a:lnL>
                    <a:lnR w="19050" cap="flat" cmpd="sng" algn="ctr">
                      <a:solidFill>
                        <a:srgbClr val="FFA6A6"/>
                      </a:solidFill>
                      <a:prstDash val="solid"/>
                      <a:round/>
                      <a:headEnd type="none" w="med" len="med"/>
                      <a:tailEnd type="none" w="med" len="med"/>
                    </a:lnR>
                    <a:lnT w="19050" cap="flat" cmpd="sng" algn="ctr">
                      <a:solidFill>
                        <a:srgbClr val="FFA6A6"/>
                      </a:solidFill>
                      <a:prstDash val="solid"/>
                      <a:round/>
                      <a:headEnd type="none" w="med" len="med"/>
                      <a:tailEnd type="none" w="med" len="med"/>
                    </a:lnT>
                    <a:lnB w="19050" cap="flat" cmpd="sng" algn="ctr">
                      <a:solidFill>
                        <a:srgbClr val="FFA6A6"/>
                      </a:solidFill>
                      <a:prstDash val="solid"/>
                      <a:round/>
                      <a:headEnd type="none" w="med" len="med"/>
                      <a:tailEnd type="none" w="med" len="med"/>
                    </a:lnB>
                    <a:solidFill>
                      <a:schemeClr val="bg1"/>
                    </a:solidFill>
                  </a:tcPr>
                </a:tc>
                <a:tc>
                  <a:txBody>
                    <a:bodyPr/>
                    <a:lstStyle/>
                    <a:p>
                      <a:pPr algn="ctr">
                        <a:lnSpc>
                          <a:spcPct val="100000"/>
                        </a:lnSpc>
                        <a:spcBef>
                          <a:spcPts val="0"/>
                        </a:spcBef>
                        <a:spcAft>
                          <a:spcPts val="0"/>
                        </a:spcAft>
                      </a:pPr>
                      <a:r>
                        <a:rPr kumimoji="1" lang="ja-JP" altLang="en-US" sz="1200" b="0" dirty="0">
                          <a:solidFill>
                            <a:schemeClr val="tx1"/>
                          </a:solidFill>
                          <a:latin typeface="Meiryo UI"/>
                          <a:ea typeface="Meiryo UI"/>
                        </a:rPr>
                        <a:t>○</a:t>
                      </a:r>
                      <a:endParaRPr kumimoji="1" lang="ja-JP" altLang="en-US" sz="1400" b="0" dirty="0">
                        <a:solidFill>
                          <a:schemeClr val="tx1"/>
                        </a:solidFill>
                        <a:latin typeface="Meiryo UI"/>
                        <a:ea typeface="Meiryo UI"/>
                      </a:endParaRPr>
                    </a:p>
                  </a:txBody>
                  <a:tcPr marL="91440" marR="91440" marT="45720" marB="45720" vert="horz" anchor="ctr" anchorCtr="1">
                    <a:lnL w="19050" cap="flat" cmpd="sng" algn="ctr">
                      <a:solidFill>
                        <a:srgbClr val="FFA6A6"/>
                      </a:solidFill>
                      <a:prstDash val="solid"/>
                      <a:round/>
                      <a:headEnd type="none" w="med" len="med"/>
                      <a:tailEnd type="none" w="med" len="med"/>
                    </a:lnL>
                    <a:lnR w="19050" cap="flat" cmpd="sng" algn="ctr">
                      <a:solidFill>
                        <a:srgbClr val="FFA6A6"/>
                      </a:solidFill>
                      <a:prstDash val="solid"/>
                      <a:round/>
                      <a:headEnd type="none" w="med" len="med"/>
                      <a:tailEnd type="none" w="med" len="med"/>
                    </a:lnR>
                    <a:lnT w="19050" cap="flat" cmpd="sng" algn="ctr">
                      <a:solidFill>
                        <a:srgbClr val="FFA6A6"/>
                      </a:solidFill>
                      <a:prstDash val="solid"/>
                      <a:round/>
                      <a:headEnd type="none" w="med" len="med"/>
                      <a:tailEnd type="none" w="med" len="med"/>
                    </a:lnT>
                    <a:lnB w="19050" cap="flat" cmpd="sng" algn="ctr">
                      <a:solidFill>
                        <a:srgbClr val="FFA6A6"/>
                      </a:solidFill>
                      <a:prstDash val="solid"/>
                      <a:round/>
                      <a:headEnd type="none" w="med" len="med"/>
                      <a:tailEnd type="none" w="med" len="med"/>
                    </a:lnB>
                    <a:solidFill>
                      <a:schemeClr val="bg1"/>
                    </a:solidFill>
                  </a:tcPr>
                </a:tc>
              </a:tr>
              <a:tr h="420736">
                <a:tc>
                  <a:txBody>
                    <a:bodyPr/>
                    <a:lstStyle/>
                    <a:p>
                      <a:pPr algn="ctr">
                        <a:lnSpc>
                          <a:spcPct val="100000"/>
                        </a:lnSpc>
                        <a:spcBef>
                          <a:spcPts val="0"/>
                        </a:spcBef>
                        <a:spcAft>
                          <a:spcPts val="0"/>
                        </a:spcAft>
                      </a:pPr>
                      <a:r>
                        <a:rPr kumimoji="1" lang="ja-JP" altLang="en-US" sz="1200" b="0" dirty="0">
                          <a:solidFill>
                            <a:schemeClr val="tx1"/>
                          </a:solidFill>
                          <a:latin typeface="Meiryo UI"/>
                          <a:ea typeface="Meiryo UI"/>
                        </a:rPr>
                        <a:t>都市地域に主たる事業所を有する</a:t>
                      </a:r>
                      <a:endParaRPr kumimoji="1" lang="ja-JP" altLang="en-US" b="0" dirty="0">
                        <a:solidFill>
                          <a:schemeClr val="tx1"/>
                        </a:solidFill>
                        <a:latin typeface="Meiryo UI"/>
                        <a:ea typeface="Meiryo UI"/>
                      </a:endParaRPr>
                    </a:p>
                    <a:p>
                      <a:pPr algn="ctr">
                        <a:lnSpc>
                          <a:spcPct val="100000"/>
                        </a:lnSpc>
                        <a:spcBef>
                          <a:spcPts val="0"/>
                        </a:spcBef>
                        <a:spcAft>
                          <a:spcPts val="0"/>
                        </a:spcAft>
                      </a:pPr>
                      <a:r>
                        <a:rPr kumimoji="1" lang="ja-JP" altLang="en-US" sz="1200" b="0" dirty="0">
                          <a:solidFill>
                            <a:schemeClr val="tx1"/>
                          </a:solidFill>
                          <a:latin typeface="Meiryo UI"/>
                          <a:ea typeface="Meiryo UI"/>
                        </a:rPr>
                        <a:t>個人事業者</a:t>
                      </a:r>
                      <a:endParaRPr kumimoji="1" lang="ja-JP" altLang="en-US" sz="1200" b="0" dirty="0">
                        <a:solidFill>
                          <a:schemeClr val="tx1"/>
                        </a:solidFill>
                        <a:latin typeface="Meiryo UI"/>
                        <a:ea typeface="Meiryo UI"/>
                      </a:endParaRPr>
                    </a:p>
                  </a:txBody>
                  <a:tcPr marL="91440" marR="91440" marT="45720" marB="45720" anchor="ctr" anchorCtr="1">
                    <a:lnL w="19050" cap="flat" cmpd="sng" algn="ctr">
                      <a:solidFill>
                        <a:srgbClr val="FFA6A6"/>
                      </a:solidFill>
                      <a:prstDash val="solid"/>
                      <a:round/>
                      <a:headEnd type="none" w="med" len="med"/>
                      <a:tailEnd type="none" w="med" len="med"/>
                    </a:lnL>
                    <a:lnR w="19050" cap="flat" cmpd="sng" algn="ctr">
                      <a:solidFill>
                        <a:srgbClr val="FFA6A6"/>
                      </a:solidFill>
                      <a:prstDash val="solid"/>
                      <a:round/>
                      <a:headEnd type="none" w="med" len="med"/>
                      <a:tailEnd type="none" w="med" len="med"/>
                    </a:lnR>
                    <a:lnT w="19050" cap="flat" cmpd="sng" algn="ctr">
                      <a:solidFill>
                        <a:srgbClr val="FFA6A6"/>
                      </a:solidFill>
                      <a:prstDash val="solid"/>
                      <a:round/>
                      <a:headEnd type="none" w="med" len="med"/>
                      <a:tailEnd type="none" w="med" len="med"/>
                    </a:lnT>
                    <a:lnB w="19050" cap="flat" cmpd="sng" algn="ctr">
                      <a:solidFill>
                        <a:srgbClr val="FFA6A6"/>
                      </a:solidFill>
                      <a:prstDash val="solid"/>
                      <a:round/>
                      <a:headEnd type="none" w="med" len="med"/>
                      <a:tailEnd type="none" w="med" len="med"/>
                    </a:lnB>
                    <a:solidFill>
                      <a:schemeClr val="bg1"/>
                    </a:solidFill>
                  </a:tcPr>
                </a:tc>
                <a:tc>
                  <a:txBody>
                    <a:bodyPr/>
                    <a:lstStyle/>
                    <a:p>
                      <a:pPr algn="ctr">
                        <a:lnSpc>
                          <a:spcPct val="100000"/>
                        </a:lnSpc>
                        <a:spcBef>
                          <a:spcPts val="0"/>
                        </a:spcBef>
                        <a:spcAft>
                          <a:spcPts val="0"/>
                        </a:spcAft>
                      </a:pPr>
                      <a:r>
                        <a:rPr kumimoji="1" lang="ja-JP" altLang="en-US" sz="1200" b="0" dirty="0">
                          <a:solidFill>
                            <a:schemeClr val="tx1"/>
                          </a:solidFill>
                          <a:latin typeface="Meiryo UI"/>
                          <a:ea typeface="Meiryo UI"/>
                        </a:rPr>
                        <a:t>事業譲渡</a:t>
                      </a:r>
                      <a:endParaRPr kumimoji="1" lang="ja-JP" altLang="en-US" b="0" dirty="0">
                        <a:solidFill>
                          <a:schemeClr val="tx1"/>
                        </a:solidFill>
                        <a:latin typeface="Meiryo UI"/>
                        <a:ea typeface="Meiryo UI"/>
                      </a:endParaRPr>
                    </a:p>
                  </a:txBody>
                  <a:tcPr marL="91440" marR="91440" marT="45720" marB="45720" vert="horz" anchor="ctr" anchorCtr="1">
                    <a:lnL w="19050" cap="flat" cmpd="sng" algn="ctr">
                      <a:solidFill>
                        <a:srgbClr val="FFA6A6"/>
                      </a:solidFill>
                      <a:prstDash val="solid"/>
                      <a:round/>
                      <a:headEnd type="none" w="med" len="med"/>
                      <a:tailEnd type="none" w="med" len="med"/>
                    </a:lnL>
                    <a:lnR w="19050" cap="flat" cmpd="sng" algn="ctr">
                      <a:solidFill>
                        <a:srgbClr val="FFA6A6"/>
                      </a:solidFill>
                      <a:prstDash val="solid"/>
                      <a:round/>
                      <a:headEnd type="none" w="med" len="med"/>
                      <a:tailEnd type="none" w="med" len="med"/>
                    </a:lnR>
                    <a:lnT w="19050" cap="flat" cmpd="sng" algn="ctr">
                      <a:solidFill>
                        <a:srgbClr val="FFA6A6"/>
                      </a:solidFill>
                      <a:prstDash val="solid"/>
                      <a:round/>
                      <a:headEnd type="none" w="med" len="med"/>
                      <a:tailEnd type="none" w="med" len="med"/>
                    </a:lnT>
                    <a:lnB w="19050" cap="flat" cmpd="sng" algn="ctr">
                      <a:solidFill>
                        <a:srgbClr val="FFA6A6"/>
                      </a:solidFill>
                      <a:prstDash val="solid"/>
                      <a:round/>
                      <a:headEnd type="none" w="med" len="med"/>
                      <a:tailEnd type="none" w="med" len="med"/>
                    </a:lnB>
                    <a:solidFill>
                      <a:schemeClr val="bg1"/>
                    </a:solidFill>
                  </a:tcPr>
                </a:tc>
                <a:tc>
                  <a:txBody>
                    <a:bodyPr/>
                    <a:lstStyle/>
                    <a:p>
                      <a:pPr algn="ctr">
                        <a:lnSpc>
                          <a:spcPct val="100000"/>
                        </a:lnSpc>
                        <a:spcBef>
                          <a:spcPts val="0"/>
                        </a:spcBef>
                        <a:spcAft>
                          <a:spcPts val="0"/>
                        </a:spcAft>
                      </a:pPr>
                      <a:r>
                        <a:rPr kumimoji="1" lang="ja-JP" altLang="en-US" sz="1200" b="0" dirty="0">
                          <a:solidFill>
                            <a:schemeClr val="tx1"/>
                          </a:solidFill>
                          <a:latin typeface="Meiryo UI"/>
                          <a:ea typeface="Meiryo UI"/>
                        </a:rPr>
                        <a:t>×</a:t>
                      </a:r>
                      <a:endParaRPr kumimoji="1" lang="ja-JP" altLang="en-US" sz="1400" b="0" dirty="0">
                        <a:solidFill>
                          <a:schemeClr val="tx1"/>
                        </a:solidFill>
                        <a:latin typeface="Meiryo UI"/>
                        <a:ea typeface="Meiryo UI"/>
                      </a:endParaRPr>
                    </a:p>
                  </a:txBody>
                  <a:tcPr marL="91440" marR="91440" marT="45720" marB="45720" vert="horz" anchor="ctr" anchorCtr="1">
                    <a:lnL w="19050" cap="flat" cmpd="sng" algn="ctr">
                      <a:solidFill>
                        <a:srgbClr val="FFA6A6"/>
                      </a:solidFill>
                      <a:prstDash val="solid"/>
                      <a:round/>
                      <a:headEnd type="none" w="med" len="med"/>
                      <a:tailEnd type="none" w="med" len="med"/>
                    </a:lnL>
                    <a:lnR w="19050" cap="flat" cmpd="sng" algn="ctr">
                      <a:solidFill>
                        <a:srgbClr val="FFA6A6"/>
                      </a:solidFill>
                      <a:prstDash val="solid"/>
                      <a:round/>
                      <a:headEnd type="none" w="med" len="med"/>
                      <a:tailEnd type="none" w="med" len="med"/>
                    </a:lnR>
                    <a:lnT w="19050" cap="flat" cmpd="sng" algn="ctr">
                      <a:solidFill>
                        <a:srgbClr val="FFA6A6"/>
                      </a:solidFill>
                      <a:prstDash val="solid"/>
                      <a:round/>
                      <a:headEnd type="none" w="med" len="med"/>
                      <a:tailEnd type="none" w="med" len="med"/>
                    </a:lnT>
                    <a:lnB w="19050" cap="flat" cmpd="sng" algn="ctr">
                      <a:solidFill>
                        <a:srgbClr val="FFA6A6"/>
                      </a:solidFill>
                      <a:prstDash val="solid"/>
                      <a:round/>
                      <a:headEnd type="none" w="med" len="med"/>
                      <a:tailEnd type="none" w="med" len="med"/>
                    </a:lnB>
                    <a:solidFill>
                      <a:schemeClr val="bg1"/>
                    </a:solidFill>
                  </a:tcPr>
                </a:tc>
              </a:tr>
            </a:tbl>
          </a:graphicData>
        </a:graphic>
      </p:graphicFrame>
      <p:sp>
        <p:nvSpPr>
          <p:cNvPr id="1167" name="テキスト 80"/>
          <p:cNvSpPr txBox="1"/>
          <p:nvPr/>
        </p:nvSpPr>
        <p:spPr>
          <a:xfrm>
            <a:off x="1899086" y="57000"/>
            <a:ext cx="3065079" cy="399217"/>
          </a:xfrm>
          <a:prstGeom prst="rect">
            <a:avLst/>
          </a:prstGeom>
        </p:spPr>
        <p:txBody>
          <a:bodyPr wrap="none">
            <a:spAutoFit/>
          </a:bodyPr>
          <a:p>
            <a:pPr>
              <a:defRPr lang="ja-JP" altLang="en-US"/>
            </a:pPr>
            <a:r>
              <a:rPr kumimoji="1" lang="ja-JP" altLang="en-US" sz="2000" b="1" dirty="0">
                <a:solidFill>
                  <a:srgbClr val="E78B8B"/>
                </a:solidFill>
                <a:latin typeface="Meiryo UI"/>
                <a:ea typeface="Meiryo UI"/>
              </a:rPr>
              <a:t>～給付金の申請について～</a:t>
            </a:r>
            <a:endParaRPr lang="ja-JP" altLang="en-US">
              <a:solidFill>
                <a:srgbClr val="E78B8B"/>
              </a:solidFill>
            </a:endParaRPr>
          </a:p>
        </p:txBody>
      </p:sp>
      <p:sp>
        <p:nvSpPr>
          <p:cNvPr id="1168" name="テキスト 48"/>
          <p:cNvSpPr txBox="1"/>
          <p:nvPr/>
        </p:nvSpPr>
        <p:spPr>
          <a:xfrm>
            <a:off x="117000" y="417000"/>
            <a:ext cx="5212848" cy="368439"/>
          </a:xfrm>
          <a:prstGeom prst="rect">
            <a:avLst/>
          </a:prstGeom>
        </p:spPr>
        <p:txBody>
          <a:bodyPr>
            <a:spAutoFit/>
          </a:bodyPr>
          <a:p>
            <a:pPr>
              <a:defRPr lang="ja-JP" altLang="en-US"/>
            </a:pPr>
            <a:r>
              <a:rPr lang="ja-JP" altLang="en-US" b="1">
                <a:latin typeface="Meiryo UI"/>
                <a:ea typeface="Meiryo UI"/>
              </a:rPr>
              <a:t>＜売り手の類型・引継ぎの手法ごとの給付の可否＞</a:t>
            </a:r>
            <a:endParaRPr lang="ja-JP" altLang="en-US" b="1">
              <a:latin typeface="Meiryo UI"/>
              <a:ea typeface="Meiryo UI"/>
            </a:endParaRPr>
          </a:p>
        </p:txBody>
      </p:sp>
      <p:sp>
        <p:nvSpPr>
          <p:cNvPr id="1169" name="テキスト 65"/>
          <p:cNvSpPr txBox="1"/>
          <p:nvPr/>
        </p:nvSpPr>
        <p:spPr>
          <a:xfrm>
            <a:off x="2423776" y="7545000"/>
            <a:ext cx="4527555" cy="337661"/>
          </a:xfrm>
          <a:prstGeom prst="rect">
            <a:avLst/>
          </a:prstGeom>
        </p:spPr>
        <p:txBody>
          <a:bodyPr wrap="square">
            <a:spAutoFit/>
          </a:bodyPr>
          <a:p>
            <a:pPr>
              <a:defRPr lang="ja-JP" altLang="en-US"/>
            </a:pPr>
            <a:r>
              <a:rPr lang="ja-JP" altLang="en-US" sz="800"/>
              <a:t>※事業引継ぎが完了していない場合も、基本合意契約締結後であれば給付申請が可能です。</a:t>
            </a:r>
            <a:endParaRPr lang="ja-JP" altLang="en-US" sz="2000"/>
          </a:p>
          <a:p>
            <a:pPr>
              <a:defRPr lang="ja-JP" altLang="en-US"/>
            </a:pPr>
            <a:r>
              <a:rPr lang="ja-JP" altLang="en-US" sz="800"/>
              <a:t>　</a:t>
            </a:r>
            <a:r>
              <a:rPr lang="ja-JP" altLang="en-US" sz="800"/>
              <a:t>その場合、</a:t>
            </a:r>
            <a:r>
              <a:rPr lang="ja-JP" altLang="en-US" sz="800"/>
              <a:t>給付請求期限</a:t>
            </a:r>
            <a:r>
              <a:rPr lang="ja-JP" altLang="en-US" sz="800"/>
              <a:t>（</a:t>
            </a:r>
            <a:r>
              <a:rPr lang="ja-JP" altLang="en-US" sz="800"/>
              <a:t>令和</a:t>
            </a:r>
            <a:r>
              <a:rPr lang="ja-JP" altLang="en-US" sz="800"/>
              <a:t>７</a:t>
            </a:r>
            <a:r>
              <a:rPr lang="ja-JP" altLang="en-US" sz="800"/>
              <a:t>年</a:t>
            </a:r>
            <a:r>
              <a:rPr lang="ja-JP" altLang="en-US" sz="800"/>
              <a:t>３</a:t>
            </a:r>
            <a:r>
              <a:rPr lang="ja-JP" altLang="en-US" sz="800"/>
              <a:t>月</a:t>
            </a:r>
            <a:r>
              <a:rPr lang="ja-JP" altLang="en-US" sz="800"/>
              <a:t>31日）までに事業引継ぎの完了が必要になります。</a:t>
            </a:r>
            <a:endParaRPr lang="ja-JP" altLang="en-US" sz="700"/>
          </a:p>
        </p:txBody>
      </p:sp>
      <p:pic>
        <p:nvPicPr>
          <p:cNvPr id="1174" name="図 65"/>
          <p:cNvPicPr>
            <a:picLocks noChangeAspect="1"/>
          </p:cNvPicPr>
          <p:nvPr/>
        </p:nvPicPr>
        <p:blipFill>
          <a:blip r:embed="rId1"/>
          <a:stretch>
            <a:fillRect/>
          </a:stretch>
        </p:blipFill>
        <p:spPr>
          <a:xfrm>
            <a:off x="5540179" y="8576179"/>
            <a:ext cx="1128821" cy="1128821"/>
          </a:xfrm>
          <a:prstGeom prst="rect">
            <a:avLst/>
          </a:prstGeom>
        </p:spPr>
      </p:pic>
    </p:spTree>
  </p:cSld>
  <p:clrMapOvr>
    <a:masterClrMapping/>
  </p:clrMapOvr>
</p:sld>
</file>

<file path=ppt/theme/theme1.xml><?xml version="1.0" encoding="utf-8"?>
<a:theme xmlns:a="http://schemas.openxmlformats.org/drawingml/2006/main" name="標準">
  <a:themeElements>
    <a:clrScheme name="標準">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標準">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標準">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2.xml><?xml version="1.0" encoding="utf-8"?>
<a:theme xmlns:a="http://schemas.openxmlformats.org/drawingml/2006/main" name="標準">
  <a:themeElements>
    <a:clrScheme name="標準">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標準">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標準">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docProps/app.xml><?xml version="1.0" encoding="utf-8"?>
<Properties xmlns:vt="http://schemas.openxmlformats.org/officeDocument/2006/docPropsVTypes" xmlns="http://schemas.openxmlformats.org/officeDocument/2006/extended-properties">
  <Application>JUST Focus</Application>
  <AppVersion>4.1.2</AppVersion>
  <PresentationFormat>ユーザー設定</PresentationFormat>
  <Slides>2</Slides>
  <Notes>2</Notes>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creator>446295</dc:creator>
  <cp:lastModifiedBy>509228</cp:lastModifiedBy>
  <dcterms:created xsi:type="dcterms:W3CDTF">2020-06-29T12:54:08Z</dcterms:created>
  <dcterms:modified xsi:type="dcterms:W3CDTF">2024-03-26T08:53:18Z</dcterms:modified>
  <cp:revision>80</cp:revision>
</cp:coreProperties>
</file>

<file path=docProps/custom.xml><?xml version="1.0" encoding="utf-8"?>
<Properties xmlns:vt="http://schemas.openxmlformats.org/officeDocument/2006/docPropsVTypes" xmlns="http://schemas.openxmlformats.org/officeDocument/2006/custom-properties"/>
</file>