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3"/>
  </p:notesMasterIdLst>
  <p:sldIdLst>
    <p:sldId id="261" r:id="rId4"/>
  </p:sldIdLst>
  <p:sldSz cx="6858000" cy="5143500" type="custom"/>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16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84"/>
    <p:restoredTop sz="94660"/>
  </p:normalViewPr>
  <p:slideViewPr>
    <p:cSldViewPr>
      <p:cViewPr varScale="0">
        <p:scale>
          <a:sx n="130" d="100"/>
          <a:sy n="130" d="100"/>
        </p:scale>
        <p:origin x="-210" y="-156"/>
      </p:cViewPr>
      <p:guideLst>
        <p:guide orient="horz" pos="2160"/>
        <p:guide pos="1620"/>
      </p:guideLst>
    </p:cSldViewPr>
  </p:slideViewPr>
  <p:notesTextViewPr>
    <p:cViewPr>
      <p:scale>
        <a:sx n="1" d="1"/>
        <a:sy n="1" d="1"/>
      </p:scale>
      <p:origin x="0" y="0"/>
    </p:cViewPr>
  </p:notesTextViewPr>
  <p:gridSpacing cx="36004" cy="36004"/>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slide" Target="slides/slide1.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2023/4/17</a:t>
            </a:fld>
            <a:endParaRPr kumimoji="1" lang="ja-JP" altLang="en-US"/>
          </a:p>
        </p:txBody>
      </p:sp>
      <p:sp>
        <p:nvSpPr>
          <p:cNvPr id="1102"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タイトル 1"/>
          <p:cNvSpPr>
            <a:spLocks noGrp="1"/>
          </p:cNvSpPr>
          <p:nvPr>
            <p:ph type="ctrTitle"/>
          </p:nvPr>
        </p:nvSpPr>
        <p:spPr>
          <a:xfrm>
            <a:off x="342900" y="1239602"/>
            <a:ext cx="6172200" cy="1008112"/>
          </a:xfrm>
        </p:spPr>
        <p:txBody>
          <a:bodyPr/>
          <a:lstStyle>
            <a:lvl1pPr>
              <a:defRPr b="0"/>
            </a:lvl1pPr>
          </a:lstStyle>
          <a:p>
            <a:r>
              <a:rPr kumimoji="1" lang="ja-JP" altLang="en-US"/>
              <a:t>マスター タイトルの書式設定</a:t>
            </a:r>
            <a:endParaRPr kumimoji="1" lang="ja-JP" altLang="en-US" dirty="0"/>
          </a:p>
        </p:txBody>
      </p:sp>
      <p:sp>
        <p:nvSpPr>
          <p:cNvPr id="1032" name="サブタイトル 2"/>
          <p:cNvSpPr>
            <a:spLocks noGrp="1"/>
          </p:cNvSpPr>
          <p:nvPr>
            <p:ph type="subTitle" idx="1"/>
          </p:nvPr>
        </p:nvSpPr>
        <p:spPr>
          <a:xfrm>
            <a:off x="342900" y="2319722"/>
            <a:ext cx="6172200" cy="1728192"/>
          </a:xfrm>
        </p:spPr>
        <p:txBody>
          <a:bodyPr/>
          <a:lstStyle>
            <a:lvl1pPr marL="0" indent="0" algn="ctr">
              <a:buNone/>
              <a:defRPr>
                <a:solidFill>
                  <a:schemeClr val="tx1"/>
                </a:solidFill>
              </a:defRPr>
            </a:lvl1pPr>
            <a:lvl2pPr marL="257175" indent="0" algn="ctr">
              <a:buNone/>
              <a:defRPr>
                <a:solidFill>
                  <a:schemeClr val="tx1">
                    <a:tint val="75000"/>
                  </a:schemeClr>
                </a:solidFill>
              </a:defRPr>
            </a:lvl2pPr>
            <a:lvl3pPr marL="514350" indent="0" algn="ctr">
              <a:buNone/>
              <a:defRPr>
                <a:solidFill>
                  <a:schemeClr val="tx1">
                    <a:tint val="75000"/>
                  </a:schemeClr>
                </a:solidFill>
              </a:defRPr>
            </a:lvl3pPr>
            <a:lvl4pPr marL="771525" indent="0" algn="ctr">
              <a:buNone/>
              <a:defRPr>
                <a:solidFill>
                  <a:schemeClr val="tx1">
                    <a:tint val="75000"/>
                  </a:schemeClr>
                </a:solidFill>
              </a:defRPr>
            </a:lvl4pPr>
            <a:lvl5pPr marL="1028700" indent="0" algn="ctr">
              <a:buNone/>
              <a:defRPr>
                <a:solidFill>
                  <a:schemeClr val="tx1">
                    <a:tint val="75000"/>
                  </a:schemeClr>
                </a:solidFill>
              </a:defRPr>
            </a:lvl5pPr>
            <a:lvl6pPr marL="1285875" indent="0" algn="ctr">
              <a:buNone/>
              <a:defRPr>
                <a:solidFill>
                  <a:schemeClr val="tx1">
                    <a:tint val="75000"/>
                  </a:schemeClr>
                </a:solidFill>
              </a:defRPr>
            </a:lvl6pPr>
            <a:lvl7pPr marL="1543050" indent="0" algn="ctr">
              <a:buNone/>
              <a:defRPr>
                <a:solidFill>
                  <a:schemeClr val="tx1">
                    <a:tint val="75000"/>
                  </a:schemeClr>
                </a:solidFill>
              </a:defRPr>
            </a:lvl7pPr>
            <a:lvl8pPr marL="1800225" indent="0" algn="ctr">
              <a:buNone/>
              <a:defRPr>
                <a:solidFill>
                  <a:schemeClr val="tx1">
                    <a:tint val="75000"/>
                  </a:schemeClr>
                </a:solidFill>
              </a:defRPr>
            </a:lvl8pPr>
            <a:lvl9pPr marL="2057400" indent="0" algn="ctr">
              <a:buNone/>
              <a:defRPr>
                <a:solidFill>
                  <a:schemeClr val="tx1">
                    <a:tint val="75000"/>
                  </a:schemeClr>
                </a:solidFill>
              </a:defRPr>
            </a:lvl9pPr>
          </a:lstStyle>
          <a:p>
            <a:r>
              <a:rPr kumimoji="1" lang="ja-JP" altLang="en-US"/>
              <a:t>マスター サブタイトルの書式設定</a:t>
            </a:r>
            <a:endParaRPr kumimoji="1" lang="ja-JP" altLang="en-US" dirty="0"/>
          </a:p>
        </p:txBody>
      </p:sp>
      <p:sp>
        <p:nvSpPr>
          <p:cNvPr id="1033" name="日付プレースホルダー 3"/>
          <p:cNvSpPr>
            <a:spLocks noGrp="1"/>
          </p:cNvSpPr>
          <p:nvPr>
            <p:ph type="dt" sz="half" idx="10"/>
          </p:nvPr>
        </p:nvSpPr>
        <p:spPr/>
        <p:txBody>
          <a:bodyPr/>
          <a:lstStyle/>
          <a:p>
            <a:fld id="{3E220A51-F8EA-429A-8E6F-F02BE74E28F7}" type="datetimeFigureOut">
              <a:rPr kumimoji="1" lang="ja-JP" altLang="en-US" smtClean="0"/>
              <a:t>2023/4/17</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0"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1089" name="縦書きテキスト プレースホルダー 2"/>
          <p:cNvSpPr>
            <a:spLocks noGrp="1"/>
          </p:cNvSpPr>
          <p:nvPr>
            <p:ph type="body" orient="vert" idx="1"/>
          </p:nvPr>
        </p:nvSpPr>
        <p:spPr>
          <a:xfrm>
            <a:off x="342900" y="1302611"/>
            <a:ext cx="6172200" cy="317735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90" name="日付プレースホルダー 3"/>
          <p:cNvSpPr>
            <a:spLocks noGrp="1"/>
          </p:cNvSpPr>
          <p:nvPr>
            <p:ph type="dt" sz="half" idx="10"/>
          </p:nvPr>
        </p:nvSpPr>
        <p:spPr/>
        <p:txBody>
          <a:bodyPr/>
          <a:lstStyle/>
          <a:p>
            <a:fld id="{3E220A51-F8EA-429A-8E6F-F02BE74E28F7}" type="datetimeFigureOut">
              <a:rPr kumimoji="1" lang="ja-JP" altLang="en-US" smtClean="0"/>
              <a:t>2023/4/17</a:t>
            </a:fld>
            <a:endParaRPr kumimoji="1" lang="ja-JP" altLang="en-US"/>
          </a:p>
        </p:txBody>
      </p:sp>
      <p:sp>
        <p:nvSpPr>
          <p:cNvPr id="1091" name="フッター プレースホルダー 4"/>
          <p:cNvSpPr>
            <a:spLocks noGrp="1"/>
          </p:cNvSpPr>
          <p:nvPr>
            <p:ph type="ftr" sz="quarter" idx="11"/>
          </p:nvPr>
        </p:nvSpPr>
        <p:spPr/>
        <p:txBody>
          <a:bodyPr/>
          <a:lstStyle/>
          <a:p>
            <a:endParaRPr kumimoji="1" lang="ja-JP" altLang="en-US"/>
          </a:p>
        </p:txBody>
      </p:sp>
      <p:sp>
        <p:nvSpPr>
          <p:cNvPr id="1092"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094" name="縦書きタイトル 1"/>
          <p:cNvSpPr>
            <a:spLocks noGrp="1"/>
          </p:cNvSpPr>
          <p:nvPr>
            <p:ph type="title" orient="vert"/>
          </p:nvPr>
        </p:nvSpPr>
        <p:spPr>
          <a:xfrm>
            <a:off x="4972049" y="205981"/>
            <a:ext cx="1543051" cy="4273983"/>
          </a:xfrm>
        </p:spPr>
        <p:txBody>
          <a:bodyPr vert="eaVert"/>
          <a:lstStyle/>
          <a:p>
            <a:r>
              <a:rPr kumimoji="1" lang="ja-JP" altLang="en-US"/>
              <a:t>マスター タイトルの書式設定</a:t>
            </a:r>
            <a:endParaRPr kumimoji="1" lang="ja-JP" altLang="en-US" dirty="0"/>
          </a:p>
        </p:txBody>
      </p:sp>
      <p:sp>
        <p:nvSpPr>
          <p:cNvPr id="1095" name="縦書きテキスト プレースホルダー 2"/>
          <p:cNvSpPr>
            <a:spLocks noGrp="1"/>
          </p:cNvSpPr>
          <p:nvPr>
            <p:ph type="body" orient="vert" idx="1"/>
          </p:nvPr>
        </p:nvSpPr>
        <p:spPr>
          <a:xfrm>
            <a:off x="342900" y="205981"/>
            <a:ext cx="4514851" cy="427398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96" name="日付プレースホルダー 3"/>
          <p:cNvSpPr>
            <a:spLocks noGrp="1"/>
          </p:cNvSpPr>
          <p:nvPr>
            <p:ph type="dt" sz="half" idx="10"/>
          </p:nvPr>
        </p:nvSpPr>
        <p:spPr/>
        <p:txBody>
          <a:bodyPr/>
          <a:lstStyle/>
          <a:p>
            <a:fld id="{3E220A51-F8EA-429A-8E6F-F02BE74E28F7}" type="datetimeFigureOut">
              <a:rPr kumimoji="1" lang="ja-JP" altLang="en-US" smtClean="0"/>
              <a:t>2023/4/17</a:t>
            </a:fld>
            <a:endParaRPr kumimoji="1" lang="ja-JP" altLang="en-US" dirty="0"/>
          </a:p>
        </p:txBody>
      </p:sp>
      <p:sp>
        <p:nvSpPr>
          <p:cNvPr id="1097" name="フッター プレースホルダー 4"/>
          <p:cNvSpPr>
            <a:spLocks noGrp="1"/>
          </p:cNvSpPr>
          <p:nvPr>
            <p:ph type="ftr" sz="quarter" idx="11"/>
          </p:nvPr>
        </p:nvSpPr>
        <p:spPr/>
        <p:txBody>
          <a:bodyPr/>
          <a:lstStyle/>
          <a:p>
            <a:endParaRPr kumimoji="1" lang="ja-JP" altLang="en-US"/>
          </a:p>
        </p:txBody>
      </p:sp>
      <p:sp>
        <p:nvSpPr>
          <p:cNvPr id="1098"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a:t>マスター タイトルの書式設定</a:t>
            </a:r>
          </a:p>
        </p:txBody>
      </p:sp>
      <p:sp>
        <p:nvSpPr>
          <p:cNvPr id="1038" name="コンテンツ プレースホルダー 2"/>
          <p:cNvSpPr>
            <a:spLocks noGrp="1"/>
          </p:cNvSpPr>
          <p:nvPr>
            <p:ph idx="1"/>
          </p:nvPr>
        </p:nvSpPr>
        <p:spPr>
          <a:xfrm>
            <a:off x="342900" y="1302610"/>
            <a:ext cx="6172200" cy="321100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39" name="日付プレースホルダー 3"/>
          <p:cNvSpPr>
            <a:spLocks noGrp="1"/>
          </p:cNvSpPr>
          <p:nvPr>
            <p:ph type="dt" sz="half" idx="10"/>
          </p:nvPr>
        </p:nvSpPr>
        <p:spPr/>
        <p:txBody>
          <a:bodyPr/>
          <a:lstStyle>
            <a:lvl1pPr>
              <a:defRPr>
                <a:solidFill>
                  <a:schemeClr val="tx1"/>
                </a:solidFill>
              </a:defRPr>
            </a:lvl1pPr>
          </a:lstStyle>
          <a:p>
            <a:fld id="{3E220A51-F8EA-429A-8E6F-F02BE74E28F7}" type="datetimeFigureOut">
              <a:rPr lang="ja-JP" altLang="en-US" smtClean="0"/>
              <a:pPr/>
              <a:t>2023/4/17</a:t>
            </a:fld>
            <a:endParaRPr lang="ja-JP" altLang="en-US" dirty="0"/>
          </a:p>
        </p:txBody>
      </p:sp>
      <p:sp>
        <p:nvSpPr>
          <p:cNvPr id="1040" name="フッター プレースホルダー 4"/>
          <p:cNvSpPr>
            <a:spLocks noGrp="1"/>
          </p:cNvSpPr>
          <p:nvPr>
            <p:ph type="ftr" sz="quarter" idx="11"/>
          </p:nvPr>
        </p:nvSpPr>
        <p:spPr/>
        <p:txBody>
          <a:bodyPr/>
          <a:lstStyle>
            <a:lvl1pPr>
              <a:defRPr>
                <a:solidFill>
                  <a:schemeClr val="tx1"/>
                </a:solidFill>
              </a:defRPr>
            </a:lvl1pPr>
          </a:lstStyle>
          <a:p>
            <a:endParaRPr lang="ja-JP" altLang="en-US" dirty="0"/>
          </a:p>
        </p:txBody>
      </p:sp>
      <p:sp>
        <p:nvSpPr>
          <p:cNvPr id="1041" name="スライド番号プレースホルダー 5"/>
          <p:cNvSpPr>
            <a:spLocks noGrp="1"/>
          </p:cNvSpPr>
          <p:nvPr>
            <p:ph type="sldNum" sz="quarter" idx="12"/>
          </p:nvPr>
        </p:nvSpPr>
        <p:spPr/>
        <p:txBody>
          <a:bodyPr/>
          <a:lstStyle>
            <a:lvl1pPr>
              <a:defRPr>
                <a:solidFill>
                  <a:schemeClr val="tx1"/>
                </a:solidFill>
              </a:defRPr>
            </a:lvl1pPr>
          </a:lstStyle>
          <a:p>
            <a:fld id="{2C9400E4-C46D-48FA-AEA0-ED136F70A0E5}"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3" name="タイトル 1"/>
          <p:cNvSpPr>
            <a:spLocks noGrp="1"/>
          </p:cNvSpPr>
          <p:nvPr>
            <p:ph type="title"/>
          </p:nvPr>
        </p:nvSpPr>
        <p:spPr>
          <a:xfrm>
            <a:off x="342900" y="2211710"/>
            <a:ext cx="6172200" cy="792088"/>
          </a:xfrm>
        </p:spPr>
        <p:txBody>
          <a:bodyPr anchor="t"/>
          <a:lstStyle>
            <a:lvl1pPr algn="ctr">
              <a:defRPr sz="2250" b="0" cap="all"/>
            </a:lvl1pPr>
          </a:lstStyle>
          <a:p>
            <a:r>
              <a:rPr kumimoji="1" lang="ja-JP" altLang="en-US"/>
              <a:t>マスター タイトルの書式設定</a:t>
            </a:r>
            <a:endParaRPr kumimoji="1" lang="ja-JP" altLang="en-US" dirty="0"/>
          </a:p>
        </p:txBody>
      </p:sp>
      <p:sp>
        <p:nvSpPr>
          <p:cNvPr id="1044" name="テキスト プレースホルダー 2"/>
          <p:cNvSpPr>
            <a:spLocks noGrp="1"/>
          </p:cNvSpPr>
          <p:nvPr>
            <p:ph type="body" idx="1"/>
          </p:nvPr>
        </p:nvSpPr>
        <p:spPr>
          <a:xfrm>
            <a:off x="342900" y="888563"/>
            <a:ext cx="6172200" cy="1323148"/>
          </a:xfrm>
        </p:spPr>
        <p:txBody>
          <a:bodyPr anchor="b"/>
          <a:lstStyle>
            <a:lvl1pPr marL="0" indent="0" algn="ctr">
              <a:buNone/>
              <a:defRPr sz="1125">
                <a:solidFill>
                  <a:schemeClr val="tx1"/>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kumimoji="1" lang="ja-JP" altLang="en-US"/>
              <a:t>マスター テキストの書式設定</a:t>
            </a:r>
          </a:p>
        </p:txBody>
      </p:sp>
      <p:sp>
        <p:nvSpPr>
          <p:cNvPr id="1045" name="日付プレースホルダー 3"/>
          <p:cNvSpPr>
            <a:spLocks noGrp="1"/>
          </p:cNvSpPr>
          <p:nvPr>
            <p:ph type="dt" sz="half" idx="10"/>
          </p:nvPr>
        </p:nvSpPr>
        <p:spPr/>
        <p:txBody>
          <a:bodyPr/>
          <a:lstStyle/>
          <a:p>
            <a:fld id="{3E220A51-F8EA-429A-8E6F-F02BE74E28F7}" type="datetimeFigureOut">
              <a:rPr kumimoji="1" lang="ja-JP" altLang="en-US" smtClean="0"/>
              <a:t>2023/4/17</a:t>
            </a:fld>
            <a:endParaRPr kumimoji="1" lang="ja-JP" altLang="en-US"/>
          </a:p>
        </p:txBody>
      </p:sp>
      <p:sp>
        <p:nvSpPr>
          <p:cNvPr id="1046" name="フッター プレースホルダー 4"/>
          <p:cNvSpPr>
            <a:spLocks noGrp="1"/>
          </p:cNvSpPr>
          <p:nvPr>
            <p:ph type="ftr" sz="quarter" idx="11"/>
          </p:nvPr>
        </p:nvSpPr>
        <p:spPr/>
        <p:txBody>
          <a:bodyPr/>
          <a:lstStyle/>
          <a:p>
            <a:endParaRPr kumimoji="1" lang="ja-JP" altLang="en-US"/>
          </a:p>
        </p:txBody>
      </p:sp>
      <p:sp>
        <p:nvSpPr>
          <p:cNvPr id="1047"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1050" name="コンテンツ プレースホルダー 2"/>
          <p:cNvSpPr>
            <a:spLocks noGrp="1"/>
          </p:cNvSpPr>
          <p:nvPr>
            <p:ph sz="half" idx="1"/>
          </p:nvPr>
        </p:nvSpPr>
        <p:spPr>
          <a:xfrm>
            <a:off x="342900" y="1302611"/>
            <a:ext cx="2978088" cy="3177352"/>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51" name="コンテンツ プレースホルダー 3"/>
          <p:cNvSpPr>
            <a:spLocks noGrp="1"/>
          </p:cNvSpPr>
          <p:nvPr>
            <p:ph sz="half" idx="2"/>
          </p:nvPr>
        </p:nvSpPr>
        <p:spPr>
          <a:xfrm>
            <a:off x="3510009" y="1302611"/>
            <a:ext cx="3005091" cy="3177352"/>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52" name="日付プレースホルダー 4"/>
          <p:cNvSpPr>
            <a:spLocks noGrp="1"/>
          </p:cNvSpPr>
          <p:nvPr>
            <p:ph type="dt" sz="half" idx="10"/>
          </p:nvPr>
        </p:nvSpPr>
        <p:spPr/>
        <p:txBody>
          <a:bodyPr/>
          <a:lstStyle/>
          <a:p>
            <a:fld id="{3E220A51-F8EA-429A-8E6F-F02BE74E28F7}" type="datetimeFigureOut">
              <a:rPr kumimoji="1" lang="ja-JP" altLang="en-US" smtClean="0"/>
              <a:t>2023/4/17</a:t>
            </a:fld>
            <a:endParaRPr kumimoji="1" lang="ja-JP" altLang="en-US" dirty="0"/>
          </a:p>
        </p:txBody>
      </p:sp>
      <p:sp>
        <p:nvSpPr>
          <p:cNvPr id="1053" name="フッター プレースホルダー 5"/>
          <p:cNvSpPr>
            <a:spLocks noGrp="1"/>
          </p:cNvSpPr>
          <p:nvPr>
            <p:ph type="ftr" sz="quarter" idx="11"/>
          </p:nvPr>
        </p:nvSpPr>
        <p:spPr/>
        <p:txBody>
          <a:bodyPr/>
          <a:lstStyle/>
          <a:p>
            <a:endParaRPr kumimoji="1" lang="ja-JP" altLang="en-US"/>
          </a:p>
        </p:txBody>
      </p:sp>
      <p:sp>
        <p:nvSpPr>
          <p:cNvPr id="1054"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a:t>マスター タイトルの書式設定</a:t>
            </a:r>
            <a:endParaRPr kumimoji="1" lang="ja-JP" altLang="en-US" dirty="0"/>
          </a:p>
        </p:txBody>
      </p:sp>
      <p:sp>
        <p:nvSpPr>
          <p:cNvPr id="1057" name="テキスト プレースホルダー 2"/>
          <p:cNvSpPr>
            <a:spLocks noGrp="1"/>
          </p:cNvSpPr>
          <p:nvPr>
            <p:ph type="body" idx="1"/>
          </p:nvPr>
        </p:nvSpPr>
        <p:spPr>
          <a:xfrm>
            <a:off x="342900" y="1151335"/>
            <a:ext cx="2978088" cy="47982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1058" name="コンテンツ プレースホルダー 3"/>
          <p:cNvSpPr>
            <a:spLocks noGrp="1"/>
          </p:cNvSpPr>
          <p:nvPr>
            <p:ph sz="half" idx="2"/>
          </p:nvPr>
        </p:nvSpPr>
        <p:spPr>
          <a:xfrm>
            <a:off x="342900" y="1631156"/>
            <a:ext cx="2978088" cy="2848806"/>
          </a:xfrm>
        </p:spPr>
        <p:txBody>
          <a:bodyPr/>
          <a:lstStyle>
            <a:lvl1pPr>
              <a:defRPr sz="1125"/>
            </a:lvl1pPr>
            <a:lvl2pPr>
              <a:defRPr sz="1013"/>
            </a:lvl2pPr>
            <a:lvl3pPr>
              <a:defRPr sz="900"/>
            </a:lvl3pPr>
            <a:lvl4pPr>
              <a:defRPr sz="788"/>
            </a:lvl4pPr>
            <a:lvl5pPr>
              <a:defRPr sz="788"/>
            </a:lvl5pPr>
            <a:lvl6pPr>
              <a:defRPr sz="900"/>
            </a:lvl6pPr>
            <a:lvl7pPr>
              <a:defRPr sz="900"/>
            </a:lvl7pPr>
            <a:lvl8pPr>
              <a:defRPr sz="900"/>
            </a:lvl8pPr>
            <a:lvl9pPr>
              <a:defRPr sz="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59" name="テキスト プレースホルダー 4"/>
          <p:cNvSpPr>
            <a:spLocks noGrp="1"/>
          </p:cNvSpPr>
          <p:nvPr>
            <p:ph type="body" sz="quarter" idx="3"/>
          </p:nvPr>
        </p:nvSpPr>
        <p:spPr>
          <a:xfrm>
            <a:off x="3537012" y="1151335"/>
            <a:ext cx="2978088" cy="47982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1060" name="コンテンツ プレースホルダー 5"/>
          <p:cNvSpPr>
            <a:spLocks noGrp="1"/>
          </p:cNvSpPr>
          <p:nvPr>
            <p:ph sz="quarter" idx="4"/>
          </p:nvPr>
        </p:nvSpPr>
        <p:spPr>
          <a:xfrm>
            <a:off x="3537012" y="1631156"/>
            <a:ext cx="2978088" cy="2848806"/>
          </a:xfrm>
        </p:spPr>
        <p:txBody>
          <a:bodyPr/>
          <a:lstStyle>
            <a:lvl1pPr>
              <a:defRPr sz="1125"/>
            </a:lvl1pPr>
            <a:lvl2pPr>
              <a:defRPr sz="1013"/>
            </a:lvl2pPr>
            <a:lvl3pPr>
              <a:defRPr sz="900"/>
            </a:lvl3pPr>
            <a:lvl4pPr>
              <a:defRPr sz="788"/>
            </a:lvl4pPr>
            <a:lvl5pPr>
              <a:defRPr sz="788"/>
            </a:lvl5pPr>
            <a:lvl6pPr>
              <a:defRPr sz="900"/>
            </a:lvl6pPr>
            <a:lvl7pPr>
              <a:defRPr sz="900"/>
            </a:lvl7pPr>
            <a:lvl8pPr>
              <a:defRPr sz="900"/>
            </a:lvl8pPr>
            <a:lvl9pPr>
              <a:defRPr sz="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61" name="日付プレースホルダー 6"/>
          <p:cNvSpPr>
            <a:spLocks noGrp="1"/>
          </p:cNvSpPr>
          <p:nvPr>
            <p:ph type="dt" sz="half" idx="10"/>
          </p:nvPr>
        </p:nvSpPr>
        <p:spPr/>
        <p:txBody>
          <a:bodyPr/>
          <a:lstStyle/>
          <a:p>
            <a:fld id="{3E220A51-F8EA-429A-8E6F-F02BE74E28F7}" type="datetimeFigureOut">
              <a:rPr kumimoji="1" lang="ja-JP" altLang="en-US" smtClean="0"/>
              <a:t>2023/4/17</a:t>
            </a:fld>
            <a:endParaRPr kumimoji="1" lang="ja-JP" altLang="en-US"/>
          </a:p>
        </p:txBody>
      </p:sp>
      <p:sp>
        <p:nvSpPr>
          <p:cNvPr id="1062" name="フッター プレースホルダー 7"/>
          <p:cNvSpPr>
            <a:spLocks noGrp="1"/>
          </p:cNvSpPr>
          <p:nvPr>
            <p:ph type="ftr" sz="quarter" idx="11"/>
          </p:nvPr>
        </p:nvSpPr>
        <p:spPr/>
        <p:txBody>
          <a:bodyPr/>
          <a:lstStyle/>
          <a:p>
            <a:endParaRPr kumimoji="1" lang="ja-JP" altLang="en-US"/>
          </a:p>
        </p:txBody>
      </p:sp>
      <p:sp>
        <p:nvSpPr>
          <p:cNvPr id="1063" name="スライド番号プレースホルダー 8"/>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1066" name="日付プレースホルダー 2"/>
          <p:cNvSpPr>
            <a:spLocks noGrp="1"/>
          </p:cNvSpPr>
          <p:nvPr>
            <p:ph type="dt" sz="half" idx="10"/>
          </p:nvPr>
        </p:nvSpPr>
        <p:spPr/>
        <p:txBody>
          <a:bodyPr/>
          <a:lstStyle/>
          <a:p>
            <a:fld id="{3E220A51-F8EA-429A-8E6F-F02BE74E28F7}" type="datetimeFigureOut">
              <a:rPr kumimoji="1" lang="ja-JP" altLang="en-US" smtClean="0"/>
              <a:t>2023/4/17</a:t>
            </a:fld>
            <a:endParaRPr kumimoji="1" lang="ja-JP" altLang="en-US"/>
          </a:p>
        </p:txBody>
      </p:sp>
      <p:sp>
        <p:nvSpPr>
          <p:cNvPr id="1067" name="フッター プレースホルダー 3"/>
          <p:cNvSpPr>
            <a:spLocks noGrp="1"/>
          </p:cNvSpPr>
          <p:nvPr>
            <p:ph type="ftr" sz="quarter" idx="11"/>
          </p:nvPr>
        </p:nvSpPr>
        <p:spPr/>
        <p:txBody>
          <a:bodyPr/>
          <a:lstStyle/>
          <a:p>
            <a:endParaRPr kumimoji="1" lang="ja-JP" altLang="en-US"/>
          </a:p>
        </p:txBody>
      </p:sp>
      <p:sp>
        <p:nvSpPr>
          <p:cNvPr id="1068" name="スライド番号プレースホルダー 4"/>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0" name="日付プレースホルダー 1"/>
          <p:cNvSpPr>
            <a:spLocks noGrp="1"/>
          </p:cNvSpPr>
          <p:nvPr>
            <p:ph type="dt" sz="half" idx="10"/>
          </p:nvPr>
        </p:nvSpPr>
        <p:spPr/>
        <p:txBody>
          <a:bodyPr/>
          <a:lstStyle/>
          <a:p>
            <a:fld id="{3E220A51-F8EA-429A-8E6F-F02BE74E28F7}" type="datetimeFigureOut">
              <a:rPr kumimoji="1" lang="ja-JP" altLang="en-US" smtClean="0"/>
              <a:t>2023/4/17</a:t>
            </a:fld>
            <a:endParaRPr kumimoji="1" lang="ja-JP" altLang="en-US"/>
          </a:p>
        </p:txBody>
      </p:sp>
      <p:sp>
        <p:nvSpPr>
          <p:cNvPr id="1071" name="フッター プレースホルダー 2"/>
          <p:cNvSpPr>
            <a:spLocks noGrp="1"/>
          </p:cNvSpPr>
          <p:nvPr>
            <p:ph type="ftr" sz="quarter" idx="11"/>
          </p:nvPr>
        </p:nvSpPr>
        <p:spPr/>
        <p:txBody>
          <a:bodyPr/>
          <a:lstStyle/>
          <a:p>
            <a:endParaRPr kumimoji="1" lang="ja-JP" altLang="en-US"/>
          </a:p>
        </p:txBody>
      </p:sp>
      <p:sp>
        <p:nvSpPr>
          <p:cNvPr id="1072" name="スライド番号プレースホルダー 3"/>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0" name=""/>
        <p:cNvGrpSpPr/>
        <p:nvPr/>
      </p:nvGrpSpPr>
      <p:grpSpPr>
        <a:xfrm>
          <a:off x="0" y="0"/>
          <a:ext cx="0" cy="0"/>
          <a:chOff x="0" y="0"/>
          <a:chExt cx="0" cy="0"/>
        </a:xfrm>
      </p:grpSpPr>
      <p:sp>
        <p:nvSpPr>
          <p:cNvPr id="1074" name="タイトル 1"/>
          <p:cNvSpPr>
            <a:spLocks noGrp="1"/>
          </p:cNvSpPr>
          <p:nvPr>
            <p:ph type="title"/>
          </p:nvPr>
        </p:nvSpPr>
        <p:spPr>
          <a:xfrm>
            <a:off x="342901" y="204787"/>
            <a:ext cx="2256235" cy="871538"/>
          </a:xfrm>
        </p:spPr>
        <p:txBody>
          <a:bodyPr anchor="b">
            <a:normAutofit/>
          </a:bodyPr>
          <a:lstStyle>
            <a:lvl1pPr algn="l">
              <a:defRPr sz="1350" b="1"/>
            </a:lvl1pPr>
          </a:lstStyle>
          <a:p>
            <a:r>
              <a:rPr kumimoji="1" lang="ja-JP" altLang="en-US"/>
              <a:t>マスター タイトルの書式設定</a:t>
            </a:r>
            <a:endParaRPr kumimoji="1" lang="ja-JP" altLang="en-US" dirty="0"/>
          </a:p>
        </p:txBody>
      </p:sp>
      <p:sp>
        <p:nvSpPr>
          <p:cNvPr id="1075" name="コンテンツ プレースホルダー 2"/>
          <p:cNvSpPr>
            <a:spLocks noGrp="1"/>
          </p:cNvSpPr>
          <p:nvPr>
            <p:ph idx="1"/>
          </p:nvPr>
        </p:nvSpPr>
        <p:spPr>
          <a:xfrm>
            <a:off x="2726923" y="204789"/>
            <a:ext cx="3545579" cy="4231750"/>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76" name="テキスト プレースホルダー 3"/>
          <p:cNvSpPr>
            <a:spLocks noGrp="1"/>
          </p:cNvSpPr>
          <p:nvPr>
            <p:ph type="body" sz="half" idx="2"/>
          </p:nvPr>
        </p:nvSpPr>
        <p:spPr>
          <a:xfrm>
            <a:off x="342901" y="1275608"/>
            <a:ext cx="2256235" cy="3204357"/>
          </a:xfr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kumimoji="1" lang="ja-JP" altLang="en-US"/>
              <a:t>マスター テキストの書式設定</a:t>
            </a:r>
          </a:p>
        </p:txBody>
      </p:sp>
      <p:sp>
        <p:nvSpPr>
          <p:cNvPr id="1077" name="日付プレースホルダー 4"/>
          <p:cNvSpPr>
            <a:spLocks noGrp="1"/>
          </p:cNvSpPr>
          <p:nvPr>
            <p:ph type="dt" sz="half" idx="10"/>
          </p:nvPr>
        </p:nvSpPr>
        <p:spPr/>
        <p:txBody>
          <a:bodyPr/>
          <a:lstStyle/>
          <a:p>
            <a:fld id="{3E220A51-F8EA-429A-8E6F-F02BE74E28F7}" type="datetimeFigureOut">
              <a:rPr kumimoji="1" lang="ja-JP" altLang="en-US" smtClean="0"/>
              <a:t>2023/4/17</a:t>
            </a:fld>
            <a:endParaRPr kumimoji="1" lang="ja-JP" altLang="en-US"/>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1" name="タイトル 1"/>
          <p:cNvSpPr>
            <a:spLocks noGrp="1"/>
          </p:cNvSpPr>
          <p:nvPr>
            <p:ph type="title"/>
          </p:nvPr>
        </p:nvSpPr>
        <p:spPr>
          <a:xfrm>
            <a:off x="1344216" y="3516855"/>
            <a:ext cx="4114800" cy="425054"/>
          </a:xfrm>
        </p:spPr>
        <p:txBody>
          <a:bodyPr anchor="b">
            <a:normAutofit/>
          </a:bodyPr>
          <a:lstStyle>
            <a:lvl1pPr algn="l">
              <a:defRPr sz="1350" b="1"/>
            </a:lvl1pPr>
          </a:lstStyle>
          <a:p>
            <a:r>
              <a:rPr kumimoji="1" lang="ja-JP" altLang="en-US"/>
              <a:t>マスター タイトルの書式設定</a:t>
            </a:r>
            <a:endParaRPr kumimoji="1" lang="ja-JP" altLang="en-US" dirty="0"/>
          </a:p>
        </p:txBody>
      </p:sp>
      <p:sp>
        <p:nvSpPr>
          <p:cNvPr id="1082" name="図プレースホルダー 2"/>
          <p:cNvSpPr>
            <a:spLocks noGrp="1"/>
          </p:cNvSpPr>
          <p:nvPr>
            <p:ph type="pic" idx="1"/>
          </p:nvPr>
        </p:nvSpPr>
        <p:spPr>
          <a:xfrm>
            <a:off x="1344216" y="159482"/>
            <a:ext cx="4114800" cy="3284122"/>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kumimoji="1" lang="ja-JP" altLang="en-US"/>
              <a:t>アイコンをクリックして図を追加</a:t>
            </a:r>
            <a:endParaRPr kumimoji="1" lang="ja-JP" altLang="en-US" dirty="0"/>
          </a:p>
        </p:txBody>
      </p:sp>
      <p:sp>
        <p:nvSpPr>
          <p:cNvPr id="1083" name="テキスト プレースホルダー 3"/>
          <p:cNvSpPr>
            <a:spLocks noGrp="1"/>
          </p:cNvSpPr>
          <p:nvPr>
            <p:ph type="body" sz="half" idx="2"/>
          </p:nvPr>
        </p:nvSpPr>
        <p:spPr>
          <a:xfrm>
            <a:off x="1344216" y="3975907"/>
            <a:ext cx="4114800" cy="504056"/>
          </a:xfr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kumimoji="1" lang="ja-JP" altLang="en-US"/>
              <a:t>マスター テキストの書式設定</a:t>
            </a:r>
          </a:p>
        </p:txBody>
      </p:sp>
      <p:sp>
        <p:nvSpPr>
          <p:cNvPr id="1084" name="日付プレースホルダー 4"/>
          <p:cNvSpPr>
            <a:spLocks noGrp="1"/>
          </p:cNvSpPr>
          <p:nvPr>
            <p:ph type="dt" sz="half" idx="10"/>
          </p:nvPr>
        </p:nvSpPr>
        <p:spPr/>
        <p:txBody>
          <a:bodyPr/>
          <a:lstStyle/>
          <a:p>
            <a:fld id="{3E220A51-F8EA-429A-8E6F-F02BE74E28F7}" type="datetimeFigureOut">
              <a:rPr kumimoji="1" lang="ja-JP" altLang="en-US" smtClean="0"/>
              <a:t>2023/4/17</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25" name="フッター プレースホルダー 4"/>
          <p:cNvSpPr>
            <a:spLocks noGrp="1"/>
          </p:cNvSpPr>
          <p:nvPr>
            <p:ph type="ftr" sz="quarter" idx="3"/>
          </p:nvPr>
        </p:nvSpPr>
        <p:spPr>
          <a:xfrm>
            <a:off x="1889829" y="4677984"/>
            <a:ext cx="3078343" cy="273844"/>
          </a:xfrm>
          <a:prstGeom prst="rect">
            <a:avLst/>
          </a:prstGeom>
        </p:spPr>
        <p:txBody>
          <a:bodyPr vert="horz" lIns="91440" tIns="45720" rIns="91440" bIns="45720" rtlCol="0" anchor="ctr"/>
          <a:lstStyle>
            <a:lvl1pPr algn="ctr">
              <a:defRPr sz="675">
                <a:solidFill>
                  <a:schemeClr val="tx1"/>
                </a:solidFill>
                <a:latin typeface="+mn-ea"/>
                <a:ea typeface="+mn-ea"/>
              </a:defRPr>
            </a:lvl1pPr>
          </a:lstStyle>
          <a:p>
            <a:endParaRPr lang="ja-JP" altLang="en-US" dirty="0"/>
          </a:p>
        </p:txBody>
      </p:sp>
      <p:sp>
        <p:nvSpPr>
          <p:cNvPr id="1026" name="タイトル プレースホルダー 1"/>
          <p:cNvSpPr>
            <a:spLocks noGrp="1"/>
          </p:cNvSpPr>
          <p:nvPr>
            <p:ph type="title"/>
          </p:nvPr>
        </p:nvSpPr>
        <p:spPr>
          <a:xfrm>
            <a:off x="342900" y="313990"/>
            <a:ext cx="6172200" cy="745592"/>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1027" name="テキスト プレースホルダー 2"/>
          <p:cNvSpPr>
            <a:spLocks noGrp="1"/>
          </p:cNvSpPr>
          <p:nvPr>
            <p:ph type="body" idx="1"/>
          </p:nvPr>
        </p:nvSpPr>
        <p:spPr>
          <a:xfrm>
            <a:off x="342900" y="1302610"/>
            <a:ext cx="6172200" cy="3211004"/>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endParaRPr kumimoji="1" lang="en-US" altLang="ja-JP" dirty="0"/>
          </a:p>
          <a:p>
            <a:pPr lvl="5"/>
            <a:r>
              <a:rPr kumimoji="1" lang="ja-JP" altLang="en-US" dirty="0"/>
              <a:t>第 </a:t>
            </a:r>
            <a:r>
              <a:rPr kumimoji="1" lang="en-US" altLang="ja-JP" dirty="0"/>
              <a:t>6 </a:t>
            </a:r>
            <a:r>
              <a:rPr kumimoji="1" lang="ja-JP" altLang="en-US" dirty="0"/>
              <a:t>レベル</a:t>
            </a:r>
          </a:p>
          <a:p>
            <a:pPr lvl="6"/>
            <a:r>
              <a:rPr kumimoji="1" lang="ja-JP" altLang="en-US" dirty="0"/>
              <a:t>第 </a:t>
            </a:r>
            <a:r>
              <a:rPr kumimoji="1" lang="en-US" altLang="ja-JP" dirty="0"/>
              <a:t>7 </a:t>
            </a:r>
            <a:r>
              <a:rPr kumimoji="1" lang="ja-JP" altLang="en-US" dirty="0"/>
              <a:t>レベル</a:t>
            </a:r>
          </a:p>
          <a:p>
            <a:pPr lvl="7"/>
            <a:r>
              <a:rPr kumimoji="1" lang="ja-JP" altLang="en-US" dirty="0"/>
              <a:t>第 </a:t>
            </a:r>
            <a:r>
              <a:rPr kumimoji="1" lang="en-US" altLang="ja-JP" dirty="0"/>
              <a:t>8 </a:t>
            </a:r>
            <a:r>
              <a:rPr kumimoji="1" lang="ja-JP" altLang="en-US" dirty="0"/>
              <a:t>レベル</a:t>
            </a:r>
          </a:p>
          <a:p>
            <a:pPr lvl="8"/>
            <a:r>
              <a:rPr kumimoji="1" lang="ja-JP" altLang="en-US" dirty="0"/>
              <a:t>第 </a:t>
            </a:r>
            <a:r>
              <a:rPr kumimoji="1" lang="en-US" altLang="ja-JP" dirty="0"/>
              <a:t>9 </a:t>
            </a:r>
            <a:r>
              <a:rPr kumimoji="1" lang="ja-JP" altLang="en-US" dirty="0"/>
              <a:t>レベル</a:t>
            </a:r>
          </a:p>
        </p:txBody>
      </p:sp>
      <p:sp>
        <p:nvSpPr>
          <p:cNvPr id="1028" name="日付プレースホルダー 3"/>
          <p:cNvSpPr>
            <a:spLocks noGrp="1"/>
          </p:cNvSpPr>
          <p:nvPr>
            <p:ph type="dt" sz="half" idx="2"/>
          </p:nvPr>
        </p:nvSpPr>
        <p:spPr>
          <a:xfrm>
            <a:off x="342900" y="4677984"/>
            <a:ext cx="1411915" cy="273844"/>
          </a:xfrm>
          <a:prstGeom prst="rect">
            <a:avLst/>
          </a:prstGeom>
        </p:spPr>
        <p:txBody>
          <a:bodyPr vert="horz" lIns="91440" tIns="45720" rIns="91440" bIns="45720" rtlCol="0" anchor="ctr"/>
          <a:lstStyle>
            <a:lvl1pPr algn="l">
              <a:defRPr sz="675">
                <a:solidFill>
                  <a:schemeClr val="tx1"/>
                </a:solidFill>
                <a:latin typeface="+mn-lt"/>
                <a:ea typeface="+mn-ea"/>
              </a:defRPr>
            </a:lvl1pPr>
          </a:lstStyle>
          <a:p>
            <a:fld id="{3E220A51-F8EA-429A-8E6F-F02BE74E28F7}" type="datetimeFigureOut">
              <a:rPr lang="ja-JP" altLang="en-US" smtClean="0"/>
              <a:pPr/>
              <a:t>2023/4/17</a:t>
            </a:fld>
            <a:endParaRPr lang="ja-JP" altLang="en-US" dirty="0"/>
          </a:p>
        </p:txBody>
      </p:sp>
      <p:sp>
        <p:nvSpPr>
          <p:cNvPr id="1029" name="スライド番号プレースホルダー 5"/>
          <p:cNvSpPr>
            <a:spLocks noGrp="1"/>
          </p:cNvSpPr>
          <p:nvPr>
            <p:ph type="sldNum" sz="quarter" idx="4"/>
          </p:nvPr>
        </p:nvSpPr>
        <p:spPr>
          <a:xfrm>
            <a:off x="5076184" y="4677984"/>
            <a:ext cx="1438917" cy="273844"/>
          </a:xfrm>
          <a:prstGeom prst="rect">
            <a:avLst/>
          </a:prstGeom>
        </p:spPr>
        <p:txBody>
          <a:bodyPr vert="horz" lIns="91440" tIns="45720" rIns="91440" bIns="45720" rtlCol="0" anchor="ctr"/>
          <a:lstStyle>
            <a:lvl1pPr algn="r">
              <a:defRPr sz="675">
                <a:solidFill>
                  <a:schemeClr val="tx1"/>
                </a:solidFill>
                <a:latin typeface="+mn-lt"/>
                <a:ea typeface="+mn-ea"/>
              </a:defRPr>
            </a:lvl1pPr>
          </a:lstStyle>
          <a:p>
            <a:fld id="{2C9400E4-C46D-48FA-AEA0-ED136F70A0E5}"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514350" rtl="0" eaLnBrk="1" latinLnBrk="0" hangingPunct="1">
        <a:spcBef>
          <a:spcPct val="0"/>
        </a:spcBef>
        <a:buNone/>
        <a:defRPr kumimoji="1" sz="2475"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57175" indent="-257175" algn="l" defTabSz="514350" rtl="0" eaLnBrk="1" latinLnBrk="0" hangingPunct="1">
        <a:spcBef>
          <a:spcPct val="20000"/>
        </a:spcBef>
        <a:buFont typeface="Arial" panose="020B0604020202020204" pitchFamily="34" charset="0"/>
        <a:buChar char="•"/>
        <a:defRPr kumimoji="1" sz="1800" kern="1200">
          <a:solidFill>
            <a:schemeClr val="tx1"/>
          </a:solidFill>
          <a:latin typeface="+mn-ea"/>
          <a:ea typeface="+mn-ea"/>
          <a:cs typeface="+mn-cs"/>
        </a:defRPr>
      </a:lvl1pPr>
      <a:lvl2pPr marL="514350" indent="-257175" algn="l" defTabSz="514350" rtl="0" eaLnBrk="1" latinLnBrk="0" hangingPunct="1">
        <a:spcBef>
          <a:spcPct val="20000"/>
        </a:spcBef>
        <a:buFont typeface="Arial" panose="020B0604020202020204" pitchFamily="34" charset="0"/>
        <a:buChar char="•"/>
        <a:defRPr kumimoji="1" sz="1575" kern="1200">
          <a:solidFill>
            <a:schemeClr val="tx1"/>
          </a:solidFill>
          <a:latin typeface="+mn-lt"/>
          <a:ea typeface="+mn-ea"/>
          <a:cs typeface="+mn-cs"/>
        </a:defRPr>
      </a:lvl2pPr>
      <a:lvl3pPr marL="707231" indent="-192881" algn="l" defTabSz="514350" rtl="0" eaLnBrk="1" latinLnBrk="0" hangingPunct="1">
        <a:spcBef>
          <a:spcPct val="20000"/>
        </a:spcBef>
        <a:buFont typeface="Arial" panose="020B0604020202020204" pitchFamily="34" charset="0"/>
        <a:buChar char="•"/>
        <a:defRPr kumimoji="1" sz="1350" kern="1200">
          <a:solidFill>
            <a:schemeClr val="tx1"/>
          </a:solidFill>
          <a:latin typeface="+mn-lt"/>
          <a:ea typeface="+mn-ea"/>
          <a:cs typeface="+mn-cs"/>
        </a:defRPr>
      </a:lvl3pPr>
      <a:lvl4pPr marL="964406" indent="-192881" algn="l" defTabSz="514350" rtl="0" eaLnBrk="1" latinLnBrk="0" hangingPunct="1">
        <a:spcBef>
          <a:spcPct val="20000"/>
        </a:spcBef>
        <a:buSzPct val="100000"/>
        <a:buFont typeface="Arial" panose="020B0604020202020204" pitchFamily="34" charset="0"/>
        <a:buChar char="•"/>
        <a:defRPr kumimoji="1" sz="1125" kern="1200">
          <a:solidFill>
            <a:schemeClr val="tx1"/>
          </a:solidFill>
          <a:latin typeface="+mn-lt"/>
          <a:ea typeface="+mn-ea"/>
          <a:cs typeface="+mn-cs"/>
        </a:defRPr>
      </a:lvl4pPr>
      <a:lvl5pPr marL="1221581" marR="0" indent="-192881" algn="l" defTabSz="51435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1125" kern="1200">
          <a:solidFill>
            <a:schemeClr val="tx1"/>
          </a:solidFill>
          <a:latin typeface="+mn-lt"/>
          <a:ea typeface="+mn-ea"/>
          <a:cs typeface="+mn-cs"/>
        </a:defRPr>
      </a:lvl5pPr>
      <a:lvl6pPr marL="1446610" indent="-160735" algn="l" defTabSz="514350" rtl="0" eaLnBrk="1" latinLnBrk="0" hangingPunct="1">
        <a:spcBef>
          <a:spcPct val="20000"/>
        </a:spcBef>
        <a:buFont typeface="Arial" panose="020B0604020202020204" pitchFamily="34" charset="0"/>
        <a:buChar char="•"/>
        <a:defRPr kumimoji="1" sz="1013" kern="1200">
          <a:solidFill>
            <a:schemeClr val="tx1"/>
          </a:solidFill>
          <a:latin typeface="+mn-lt"/>
          <a:ea typeface="+mn-ea"/>
          <a:cs typeface="+mn-cs"/>
        </a:defRPr>
      </a:lvl6pPr>
      <a:lvl7pPr marL="1703785" indent="-160735" algn="l" defTabSz="514350" rtl="0" eaLnBrk="1" latinLnBrk="0" hangingPunct="1">
        <a:spcBef>
          <a:spcPct val="20000"/>
        </a:spcBef>
        <a:buFont typeface="Arial" panose="020B0604020202020204" pitchFamily="34" charset="0"/>
        <a:buChar char="•"/>
        <a:defRPr kumimoji="1" sz="900" kern="1200">
          <a:solidFill>
            <a:schemeClr val="tx1"/>
          </a:solidFill>
          <a:latin typeface="+mn-lt"/>
          <a:ea typeface="+mj-ea"/>
          <a:cs typeface="+mn-cs"/>
        </a:defRPr>
      </a:lvl7pPr>
      <a:lvl8pPr marL="1960960" indent="-160735" algn="l" defTabSz="514350" rtl="0" eaLnBrk="1" latinLnBrk="0" hangingPunct="1">
        <a:spcBef>
          <a:spcPct val="20000"/>
        </a:spcBef>
        <a:buFont typeface="Arial" panose="020B0604020202020204" pitchFamily="34" charset="0"/>
        <a:buChar char="•"/>
        <a:defRPr kumimoji="1" sz="900" kern="1200">
          <a:solidFill>
            <a:schemeClr val="tx1"/>
          </a:solidFill>
          <a:latin typeface="+mn-lt"/>
          <a:ea typeface="+mj-ea"/>
          <a:cs typeface="+mn-cs"/>
        </a:defRPr>
      </a:lvl8pPr>
      <a:lvl9pPr marL="2218135" indent="-160735" algn="l" defTabSz="514350" rtl="0" eaLnBrk="1" latinLnBrk="0" hangingPunct="1">
        <a:spcBef>
          <a:spcPct val="20000"/>
        </a:spcBef>
        <a:buFont typeface="Arial" panose="020B0604020202020204" pitchFamily="34" charset="0"/>
        <a:buChar char="•"/>
        <a:defRPr kumimoji="1" sz="900"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07" name="テキスト 27"/>
          <p:cNvSpPr txBox="1"/>
          <p:nvPr/>
        </p:nvSpPr>
        <p:spPr>
          <a:xfrm>
            <a:off x="-71656" y="304311"/>
            <a:ext cx="6956656" cy="4661922"/>
          </a:xfrm>
          <a:prstGeom prst="rect">
            <a:avLst/>
          </a:prstGeom>
        </p:spPr>
        <p:txBody>
          <a:bodyPr wrap="square">
            <a:spAutoFit/>
          </a:bodyPr>
          <a:p>
            <a:pPr>
              <a:lnSpc>
                <a:spcPct val="100000"/>
              </a:lnSpc>
              <a:spcBef>
                <a:spcPts val="0"/>
              </a:spcBef>
              <a:spcAft>
                <a:spcPts val="0"/>
              </a:spcAft>
            </a:pPr>
            <a:r>
              <a:rPr lang="ja-JP" altLang="en-US" sz="1100">
                <a:latin typeface="Meiryo UI"/>
                <a:ea typeface="Meiryo UI"/>
              </a:rPr>
              <a:t>１　ニーズ</a:t>
            </a:r>
            <a:endParaRPr lang="ja-JP" altLang="en-US" sz="1100">
              <a:latin typeface="Meiryo UI"/>
              <a:ea typeface="Meiryo UI"/>
            </a:endParaRPr>
          </a:p>
          <a:p>
            <a:pPr>
              <a:lnSpc>
                <a:spcPct val="100000"/>
              </a:lnSpc>
              <a:spcBef>
                <a:spcPts val="0"/>
              </a:spcBef>
              <a:spcAft>
                <a:spcPts val="0"/>
              </a:spcAft>
            </a:pPr>
            <a:r>
              <a:rPr lang="ja-JP" altLang="en-US" sz="1100">
                <a:latin typeface="Meiryo UI"/>
                <a:ea typeface="Meiryo UI"/>
              </a:rPr>
              <a:t>・</a:t>
            </a:r>
            <a:r>
              <a:rPr lang="ja-JP" altLang="en-US" sz="1100">
                <a:latin typeface="Meiryo UI"/>
                <a:ea typeface="Meiryo UI"/>
              </a:rPr>
              <a:t>ターゲット</a:t>
            </a:r>
            <a:endParaRPr lang="ja-JP" altLang="en-US" sz="1100">
              <a:latin typeface="Meiryo UI"/>
              <a:ea typeface="Meiryo UI"/>
            </a:endParaRPr>
          </a:p>
          <a:p>
            <a:pPr>
              <a:lnSpc>
                <a:spcPct val="100000"/>
              </a:lnSpc>
              <a:spcBef>
                <a:spcPts val="0"/>
              </a:spcBef>
              <a:spcAft>
                <a:spcPts val="0"/>
              </a:spcAft>
            </a:pPr>
            <a:r>
              <a:rPr lang="ja-JP" altLang="en-US" sz="1100">
                <a:latin typeface="Meiryo UI"/>
                <a:ea typeface="Meiryo UI"/>
              </a:rPr>
              <a:t>・</a:t>
            </a:r>
            <a:r>
              <a:rPr lang="ja-JP" altLang="en-US" sz="1100">
                <a:latin typeface="Meiryo UI"/>
                <a:ea typeface="Meiryo UI"/>
              </a:rPr>
              <a:t>ターゲットとなる顧客・ユーザーのニーズ</a:t>
            </a:r>
            <a:endParaRPr lang="ja-JP" altLang="en-US" sz="1100">
              <a:latin typeface="Meiryo UI"/>
              <a:ea typeface="Meiryo UI"/>
            </a:endParaRPr>
          </a:p>
          <a:p>
            <a:pPr>
              <a:lnSpc>
                <a:spcPct val="100000"/>
              </a:lnSpc>
              <a:spcBef>
                <a:spcPts val="0"/>
              </a:spcBef>
              <a:spcAft>
                <a:spcPts val="0"/>
              </a:spcAft>
            </a:pPr>
            <a:endParaRPr lang="ja-JP" altLang="en-US" sz="1100">
              <a:latin typeface="Meiryo UI"/>
              <a:ea typeface="Meiryo UI"/>
            </a:endParaRPr>
          </a:p>
          <a:p>
            <a:pPr>
              <a:lnSpc>
                <a:spcPct val="100000"/>
              </a:lnSpc>
              <a:spcBef>
                <a:spcPts val="0"/>
              </a:spcBef>
              <a:spcAft>
                <a:spcPts val="0"/>
              </a:spcAft>
            </a:pPr>
            <a:r>
              <a:rPr lang="ja-JP" altLang="en-US" sz="1100">
                <a:latin typeface="Meiryo UI"/>
                <a:ea typeface="Meiryo UI"/>
              </a:rPr>
              <a:t>２　実現可能性</a:t>
            </a:r>
            <a:endParaRPr lang="ja-JP" altLang="en-US" sz="1100">
              <a:latin typeface="Meiryo UI"/>
              <a:ea typeface="Meiryo UI"/>
            </a:endParaRPr>
          </a:p>
          <a:p>
            <a:pPr>
              <a:lnSpc>
                <a:spcPct val="100000"/>
              </a:lnSpc>
              <a:spcBef>
                <a:spcPts val="0"/>
              </a:spcBef>
              <a:spcAft>
                <a:spcPts val="0"/>
              </a:spcAft>
            </a:pPr>
            <a:r>
              <a:rPr lang="ja-JP" altLang="en-US" sz="1100">
                <a:latin typeface="Meiryo UI"/>
                <a:ea typeface="Meiryo UI"/>
              </a:rPr>
              <a:t>・３年以内の事業化見込み</a:t>
            </a:r>
            <a:endParaRPr lang="ja-JP" altLang="en-US" sz="1100">
              <a:latin typeface="Meiryo UI"/>
              <a:ea typeface="Meiryo UI"/>
            </a:endParaRPr>
          </a:p>
          <a:p>
            <a:pPr>
              <a:lnSpc>
                <a:spcPct val="100000"/>
              </a:lnSpc>
              <a:spcBef>
                <a:spcPts val="0"/>
              </a:spcBef>
              <a:spcAft>
                <a:spcPts val="0"/>
              </a:spcAft>
            </a:pPr>
            <a:r>
              <a:rPr lang="ja-JP" altLang="en-US" sz="1100">
                <a:latin typeface="Meiryo UI"/>
                <a:ea typeface="Meiryo UI"/>
              </a:rPr>
              <a:t>・</a:t>
            </a:r>
            <a:r>
              <a:rPr lang="ja-JP" altLang="en-US" sz="1100">
                <a:latin typeface="Meiryo UI"/>
                <a:ea typeface="Meiryo UI"/>
              </a:rPr>
              <a:t>事業化後の収益モデル</a:t>
            </a:r>
            <a:endParaRPr lang="ja-JP" altLang="en-US" sz="1100">
              <a:latin typeface="Meiryo UI"/>
              <a:ea typeface="Meiryo UI"/>
            </a:endParaRPr>
          </a:p>
          <a:p>
            <a:pPr>
              <a:lnSpc>
                <a:spcPct val="100000"/>
              </a:lnSpc>
              <a:spcBef>
                <a:spcPts val="0"/>
              </a:spcBef>
              <a:spcAft>
                <a:spcPts val="0"/>
              </a:spcAft>
            </a:pPr>
            <a:r>
              <a:rPr lang="ja-JP" altLang="en-US" sz="1100">
                <a:latin typeface="Meiryo UI"/>
                <a:ea typeface="Meiryo UI"/>
              </a:rPr>
              <a:t>・目指す姿（</a:t>
            </a:r>
            <a:r>
              <a:rPr lang="ja-JP" altLang="en-US" sz="1100">
                <a:latin typeface="Meiryo UI"/>
                <a:ea typeface="Meiryo UI"/>
              </a:rPr>
              <a:t>誰に、どのような価値を、どうやって提供するのか。）</a:t>
            </a:r>
            <a:endParaRPr lang="ja-JP" altLang="en-US" sz="1100">
              <a:latin typeface="Meiryo UI"/>
              <a:ea typeface="Meiryo UI"/>
            </a:endParaRPr>
          </a:p>
          <a:p>
            <a:pPr>
              <a:lnSpc>
                <a:spcPct val="100000"/>
              </a:lnSpc>
              <a:spcBef>
                <a:spcPts val="0"/>
              </a:spcBef>
              <a:spcAft>
                <a:spcPts val="0"/>
              </a:spcAft>
            </a:pPr>
            <a:r>
              <a:rPr lang="ja-JP" altLang="en-US" sz="1100">
                <a:latin typeface="Meiryo UI"/>
                <a:ea typeface="Meiryo UI"/>
              </a:rPr>
              <a:t>・ヘルスケア領域での事業化に向けた法規制</a:t>
            </a:r>
            <a:endParaRPr lang="ja-JP" altLang="en-US" sz="1100">
              <a:latin typeface="Meiryo UI"/>
              <a:ea typeface="Meiryo UI"/>
            </a:endParaRPr>
          </a:p>
          <a:p>
            <a:pPr>
              <a:lnSpc>
                <a:spcPct val="100000"/>
              </a:lnSpc>
              <a:spcBef>
                <a:spcPts val="0"/>
              </a:spcBef>
              <a:spcAft>
                <a:spcPts val="0"/>
              </a:spcAft>
            </a:pPr>
            <a:r>
              <a:rPr lang="ja-JP" altLang="en-US" sz="1100">
                <a:latin typeface="Meiryo UI"/>
                <a:ea typeface="Meiryo UI"/>
              </a:rPr>
              <a:t>・</a:t>
            </a:r>
            <a:r>
              <a:rPr lang="ja-JP" altLang="en-US" sz="1100">
                <a:latin typeface="Meiryo UI"/>
                <a:ea typeface="Meiryo UI"/>
              </a:rPr>
              <a:t>開発する製品・サービスの効果・効能、原理等</a:t>
            </a:r>
            <a:endParaRPr lang="ja-JP" altLang="en-US" sz="1100">
              <a:latin typeface="Meiryo UI"/>
              <a:ea typeface="Meiryo UI"/>
            </a:endParaRPr>
          </a:p>
          <a:p>
            <a:pPr>
              <a:lnSpc>
                <a:spcPct val="100000"/>
              </a:lnSpc>
              <a:spcBef>
                <a:spcPts val="0"/>
              </a:spcBef>
              <a:spcAft>
                <a:spcPts val="0"/>
              </a:spcAft>
            </a:pPr>
            <a:endParaRPr lang="ja-JP" altLang="en-US" sz="1100">
              <a:latin typeface="Meiryo UI"/>
              <a:ea typeface="Meiryo UI"/>
            </a:endParaRPr>
          </a:p>
          <a:p>
            <a:pPr>
              <a:lnSpc>
                <a:spcPct val="100000"/>
              </a:lnSpc>
              <a:spcBef>
                <a:spcPts val="0"/>
              </a:spcBef>
              <a:spcAft>
                <a:spcPts val="0"/>
              </a:spcAft>
            </a:pPr>
            <a:r>
              <a:rPr lang="ja-JP" altLang="en-US" sz="1100">
                <a:latin typeface="Meiryo UI"/>
                <a:ea typeface="Meiryo UI"/>
              </a:rPr>
              <a:t>３　将来性</a:t>
            </a:r>
            <a:endParaRPr lang="ja-JP" altLang="en-US" sz="1100">
              <a:latin typeface="Meiryo UI"/>
              <a:ea typeface="Meiryo UI"/>
            </a:endParaRPr>
          </a:p>
          <a:p>
            <a:pPr>
              <a:lnSpc>
                <a:spcPct val="100000"/>
              </a:lnSpc>
              <a:spcBef>
                <a:spcPts val="0"/>
              </a:spcBef>
              <a:spcAft>
                <a:spcPts val="0"/>
              </a:spcAft>
            </a:pPr>
            <a:r>
              <a:rPr lang="ja-JP" altLang="en-US" sz="1100">
                <a:latin typeface="Meiryo UI"/>
                <a:ea typeface="Meiryo UI"/>
              </a:rPr>
              <a:t>・想定する市場の成長性や今後の動向</a:t>
            </a:r>
            <a:endParaRPr lang="ja-JP" altLang="en-US" sz="1100">
              <a:latin typeface="Meiryo UI"/>
              <a:ea typeface="Meiryo UI"/>
            </a:endParaRPr>
          </a:p>
          <a:p>
            <a:pPr>
              <a:lnSpc>
                <a:spcPct val="100000"/>
              </a:lnSpc>
              <a:spcBef>
                <a:spcPts val="0"/>
              </a:spcBef>
              <a:spcAft>
                <a:spcPts val="0"/>
              </a:spcAft>
            </a:pPr>
            <a:endParaRPr lang="ja-JP" altLang="en-US" sz="1100">
              <a:latin typeface="Meiryo UI"/>
              <a:ea typeface="Meiryo UI"/>
            </a:endParaRPr>
          </a:p>
          <a:p>
            <a:pPr>
              <a:lnSpc>
                <a:spcPct val="100000"/>
              </a:lnSpc>
              <a:spcBef>
                <a:spcPts val="0"/>
              </a:spcBef>
              <a:spcAft>
                <a:spcPts val="0"/>
              </a:spcAft>
            </a:pPr>
            <a:r>
              <a:rPr lang="ja-JP" altLang="en-US" sz="1100">
                <a:latin typeface="Meiryo UI"/>
                <a:ea typeface="Meiryo UI"/>
              </a:rPr>
              <a:t>４　独自性</a:t>
            </a:r>
            <a:endParaRPr lang="ja-JP" altLang="en-US" sz="1100">
              <a:latin typeface="Meiryo UI"/>
              <a:ea typeface="Meiryo UI"/>
            </a:endParaRPr>
          </a:p>
          <a:p>
            <a:pPr>
              <a:lnSpc>
                <a:spcPct val="100000"/>
              </a:lnSpc>
              <a:spcBef>
                <a:spcPts val="0"/>
              </a:spcBef>
              <a:spcAft>
                <a:spcPts val="0"/>
              </a:spcAft>
            </a:pPr>
            <a:r>
              <a:rPr lang="ja-JP" altLang="en-US" sz="1100">
                <a:latin typeface="Meiryo UI"/>
                <a:ea typeface="Meiryo UI"/>
              </a:rPr>
              <a:t>・競合製品・サービス及びそれに対する開発中の製品・サービスの</a:t>
            </a:r>
            <a:r>
              <a:rPr lang="ja-JP" altLang="en-US" sz="1100">
                <a:latin typeface="Meiryo UI"/>
                <a:ea typeface="Meiryo UI"/>
              </a:rPr>
              <a:t>競争優位性</a:t>
            </a:r>
            <a:endParaRPr lang="ja-JP" altLang="en-US" sz="1100">
              <a:latin typeface="Meiryo UI"/>
              <a:ea typeface="Meiryo UI"/>
            </a:endParaRPr>
          </a:p>
          <a:p>
            <a:pPr>
              <a:lnSpc>
                <a:spcPct val="100000"/>
              </a:lnSpc>
              <a:spcBef>
                <a:spcPts val="0"/>
              </a:spcBef>
              <a:spcAft>
                <a:spcPts val="0"/>
              </a:spcAft>
            </a:pPr>
            <a:r>
              <a:rPr lang="ja-JP" altLang="en-US" sz="1100">
                <a:latin typeface="Meiryo UI"/>
                <a:ea typeface="Meiryo UI"/>
              </a:rPr>
              <a:t>・</a:t>
            </a:r>
            <a:r>
              <a:rPr lang="ja-JP" altLang="en-US" sz="1100">
                <a:latin typeface="Meiryo UI"/>
                <a:ea typeface="Meiryo UI"/>
              </a:rPr>
              <a:t>新規性</a:t>
            </a:r>
            <a:endParaRPr lang="ja-JP" altLang="en-US" sz="1100">
              <a:latin typeface="Meiryo UI"/>
              <a:ea typeface="Meiryo UI"/>
            </a:endParaRPr>
          </a:p>
          <a:p>
            <a:pPr>
              <a:lnSpc>
                <a:spcPct val="100000"/>
              </a:lnSpc>
              <a:spcBef>
                <a:spcPts val="0"/>
              </a:spcBef>
              <a:spcAft>
                <a:spcPts val="0"/>
              </a:spcAft>
            </a:pPr>
            <a:endParaRPr lang="ja-JP" altLang="en-US" sz="1100">
              <a:latin typeface="Meiryo UI"/>
              <a:ea typeface="Meiryo UI"/>
            </a:endParaRPr>
          </a:p>
          <a:p>
            <a:pPr>
              <a:lnSpc>
                <a:spcPct val="100000"/>
              </a:lnSpc>
              <a:spcBef>
                <a:spcPts val="0"/>
              </a:spcBef>
              <a:spcAft>
                <a:spcPts val="0"/>
              </a:spcAft>
            </a:pPr>
            <a:r>
              <a:rPr lang="ja-JP" altLang="en-US" sz="1100">
                <a:latin typeface="Meiryo UI"/>
                <a:ea typeface="Meiryo UI"/>
              </a:rPr>
              <a:t>５　社会(高知県)への貢献度</a:t>
            </a:r>
            <a:endParaRPr lang="ja-JP" altLang="en-US" sz="1100">
              <a:latin typeface="Meiryo UI"/>
              <a:ea typeface="Meiryo UI"/>
            </a:endParaRPr>
          </a:p>
          <a:p>
            <a:pPr>
              <a:lnSpc>
                <a:spcPct val="100000"/>
              </a:lnSpc>
              <a:spcBef>
                <a:spcPts val="0"/>
              </a:spcBef>
              <a:spcAft>
                <a:spcPts val="0"/>
              </a:spcAft>
            </a:pPr>
            <a:r>
              <a:rPr lang="ja-JP" altLang="en-US" sz="1100">
                <a:latin typeface="Meiryo UI"/>
                <a:ea typeface="Meiryo UI"/>
              </a:rPr>
              <a:t>・ヒアリング申請書で「県内での雇用の創出」にチェックをした場合、</a:t>
            </a:r>
            <a:r>
              <a:rPr lang="ja-JP" altLang="en-US" sz="1100">
                <a:latin typeface="Meiryo UI"/>
                <a:ea typeface="Meiryo UI"/>
              </a:rPr>
              <a:t>何年後に何名程度の雇用を目標としているか。</a:t>
            </a:r>
            <a:endParaRPr lang="ja-JP" altLang="en-US" sz="1100">
              <a:latin typeface="Meiryo UI"/>
              <a:ea typeface="Meiryo UI"/>
            </a:endParaRPr>
          </a:p>
          <a:p>
            <a:pPr>
              <a:lnSpc>
                <a:spcPct val="100000"/>
              </a:lnSpc>
              <a:spcBef>
                <a:spcPts val="0"/>
              </a:spcBef>
              <a:spcAft>
                <a:spcPts val="0"/>
              </a:spcAft>
            </a:pPr>
            <a:r>
              <a:rPr lang="ja-JP" altLang="en-US" sz="1100">
                <a:latin typeface="Meiryo UI"/>
                <a:ea typeface="Meiryo UI"/>
              </a:rPr>
              <a:t>・ヒアリング申請書で「県内への拠点設置」にチェック</a:t>
            </a:r>
            <a:r>
              <a:rPr lang="ja-JP" altLang="en-US" sz="1100">
                <a:latin typeface="Meiryo UI"/>
                <a:ea typeface="Meiryo UI"/>
              </a:rPr>
              <a:t>をした</a:t>
            </a:r>
            <a:r>
              <a:rPr lang="ja-JP" altLang="en-US" sz="1100">
                <a:latin typeface="Meiryo UI"/>
                <a:ea typeface="Meiryo UI"/>
              </a:rPr>
              <a:t>場合、</a:t>
            </a:r>
            <a:r>
              <a:rPr lang="ja-JP" altLang="en-US" sz="1100">
                <a:latin typeface="Meiryo UI"/>
                <a:ea typeface="Meiryo UI"/>
              </a:rPr>
              <a:t>何年以内の拠点設置を目標としているか。</a:t>
            </a:r>
            <a:endParaRPr lang="ja-JP" altLang="en-US" sz="1100">
              <a:latin typeface="Meiryo UI"/>
              <a:ea typeface="Meiryo UI"/>
            </a:endParaRPr>
          </a:p>
          <a:p>
            <a:pPr>
              <a:lnSpc>
                <a:spcPct val="100000"/>
              </a:lnSpc>
              <a:spcBef>
                <a:spcPts val="0"/>
              </a:spcBef>
              <a:spcAft>
                <a:spcPts val="0"/>
              </a:spcAft>
            </a:pPr>
            <a:r>
              <a:rPr lang="ja-JP" altLang="en-US" sz="1100">
                <a:latin typeface="Meiryo UI"/>
                <a:ea typeface="Meiryo UI"/>
              </a:rPr>
              <a:t>・ヒアリング申請書で「地域課題の解決」にチェック</a:t>
            </a:r>
            <a:r>
              <a:rPr lang="ja-JP" altLang="en-US" sz="1100">
                <a:latin typeface="Meiryo UI"/>
                <a:ea typeface="Meiryo UI"/>
              </a:rPr>
              <a:t>をした</a:t>
            </a:r>
            <a:r>
              <a:rPr lang="ja-JP" altLang="en-US" sz="1100">
                <a:latin typeface="Meiryo UI"/>
                <a:ea typeface="Meiryo UI"/>
              </a:rPr>
              <a:t>場合、</a:t>
            </a:r>
            <a:r>
              <a:rPr lang="ja-JP" altLang="en-US" sz="1100">
                <a:latin typeface="Meiryo UI"/>
                <a:ea typeface="Meiryo UI"/>
              </a:rPr>
              <a:t>どのような課題に対してどのように解決することを想定しているか。</a:t>
            </a:r>
            <a:endParaRPr lang="ja-JP" altLang="en-US" sz="1100">
              <a:latin typeface="Meiryo UI"/>
              <a:ea typeface="Meiryo UI"/>
            </a:endParaRPr>
          </a:p>
          <a:p>
            <a:pPr>
              <a:lnSpc>
                <a:spcPct val="100000"/>
              </a:lnSpc>
              <a:spcBef>
                <a:spcPts val="0"/>
              </a:spcBef>
              <a:spcAft>
                <a:spcPts val="0"/>
              </a:spcAft>
            </a:pPr>
            <a:r>
              <a:rPr lang="ja-JP" altLang="en-US" sz="1100">
                <a:latin typeface="Meiryo UI"/>
                <a:ea typeface="Meiryo UI"/>
              </a:rPr>
              <a:t>・ヒアリング申請書で「その他」にチェック</a:t>
            </a:r>
            <a:r>
              <a:rPr lang="ja-JP" altLang="en-US" sz="1100">
                <a:latin typeface="Meiryo UI"/>
                <a:ea typeface="Meiryo UI"/>
              </a:rPr>
              <a:t>をした</a:t>
            </a:r>
            <a:r>
              <a:rPr lang="ja-JP" altLang="en-US" sz="1100">
                <a:latin typeface="Meiryo UI"/>
                <a:ea typeface="Meiryo UI"/>
              </a:rPr>
              <a:t>場合、</a:t>
            </a:r>
            <a:r>
              <a:rPr lang="ja-JP" altLang="en-US" sz="1100">
                <a:latin typeface="Meiryo UI"/>
                <a:ea typeface="Meiryo UI"/>
              </a:rPr>
              <a:t>　高知県の何に貢献するか具体的に記載されているか。</a:t>
            </a:r>
            <a:endParaRPr lang="ja-JP" altLang="en-US" sz="1100">
              <a:latin typeface="Meiryo UI"/>
              <a:ea typeface="Meiryo UI"/>
            </a:endParaRPr>
          </a:p>
          <a:p>
            <a:pPr>
              <a:lnSpc>
                <a:spcPct val="100000"/>
              </a:lnSpc>
              <a:spcBef>
                <a:spcPts val="0"/>
              </a:spcBef>
              <a:spcAft>
                <a:spcPts val="0"/>
              </a:spcAft>
            </a:pPr>
            <a:endParaRPr lang="ja-JP" altLang="en-US" sz="1100">
              <a:latin typeface="Meiryo UI"/>
              <a:ea typeface="Meiryo UI"/>
            </a:endParaRPr>
          </a:p>
          <a:p>
            <a:pPr>
              <a:lnSpc>
                <a:spcPct val="100000"/>
              </a:lnSpc>
              <a:spcBef>
                <a:spcPts val="0"/>
              </a:spcBef>
              <a:spcAft>
                <a:spcPts val="0"/>
              </a:spcAft>
            </a:pPr>
            <a:r>
              <a:rPr lang="ja-JP" altLang="en-US" sz="1100">
                <a:latin typeface="Meiryo UI"/>
                <a:ea typeface="Meiryo UI"/>
              </a:rPr>
              <a:t>６　その他</a:t>
            </a:r>
            <a:endParaRPr lang="ja-JP" altLang="en-US" sz="1100">
              <a:latin typeface="Meiryo UI"/>
              <a:ea typeface="Meiryo UI"/>
            </a:endParaRPr>
          </a:p>
          <a:p>
            <a:pPr>
              <a:lnSpc>
                <a:spcPct val="100000"/>
              </a:lnSpc>
              <a:spcBef>
                <a:spcPts val="0"/>
              </a:spcBef>
              <a:spcAft>
                <a:spcPts val="0"/>
              </a:spcAft>
            </a:pPr>
            <a:r>
              <a:rPr lang="ja-JP" altLang="en-US" sz="1100">
                <a:latin typeface="Meiryo UI"/>
                <a:ea typeface="Meiryo UI"/>
              </a:rPr>
              <a:t>・企業の経営ビジョン</a:t>
            </a:r>
            <a:endParaRPr lang="ja-JP" altLang="en-US" sz="1100">
              <a:latin typeface="Meiryo UI"/>
              <a:ea typeface="Meiryo UI"/>
            </a:endParaRPr>
          </a:p>
          <a:p>
            <a:pPr>
              <a:lnSpc>
                <a:spcPct val="100000"/>
              </a:lnSpc>
              <a:spcBef>
                <a:spcPts val="0"/>
              </a:spcBef>
              <a:spcAft>
                <a:spcPts val="0"/>
              </a:spcAft>
            </a:pPr>
            <a:r>
              <a:rPr lang="ja-JP" altLang="en-US" sz="1100">
                <a:latin typeface="Meiryo UI"/>
                <a:ea typeface="Meiryo UI"/>
              </a:rPr>
              <a:t>・</a:t>
            </a:r>
            <a:r>
              <a:rPr lang="ja-JP" altLang="en-US" sz="1100">
                <a:latin typeface="Meiryo UI"/>
                <a:ea typeface="Meiryo UI"/>
              </a:rPr>
              <a:t>事業計画</a:t>
            </a:r>
            <a:endParaRPr lang="ja-JP" altLang="en-US" sz="1100">
              <a:latin typeface="Meiryo UI"/>
              <a:ea typeface="Meiryo UI"/>
            </a:endParaRPr>
          </a:p>
        </p:txBody>
      </p:sp>
      <p:sp>
        <p:nvSpPr>
          <p:cNvPr id="1108" name="テキスト 28"/>
          <p:cNvSpPr txBox="1"/>
          <p:nvPr/>
        </p:nvSpPr>
        <p:spPr>
          <a:xfrm>
            <a:off x="44961" y="51288"/>
            <a:ext cx="6410612" cy="276106"/>
          </a:xfrm>
          <a:prstGeom prst="rect">
            <a:avLst/>
          </a:prstGeom>
        </p:spPr>
        <p:txBody>
          <a:bodyPr wrap="square">
            <a:spAutoFit/>
          </a:bodyPr>
          <a:p>
            <a:pPr>
              <a:defRPr lang="ja-JP" altLang="en-US"/>
            </a:pPr>
            <a:r>
              <a:rPr lang="ja-JP" altLang="en-US" sz="1200" b="1">
                <a:latin typeface="Meiryo UI"/>
                <a:ea typeface="Meiryo UI"/>
              </a:rPr>
              <a:t>以下の項目については、ヒアリング時にご説明いただく資料に必ず記載してください。</a:t>
            </a:r>
            <a:endParaRPr lang="ja-JP" altLang="en-US" sz="1200" b="1">
              <a:latin typeface="Meiryo UI"/>
              <a:ea typeface="Meiryo UI"/>
            </a:endParaRPr>
          </a:p>
        </p:txBody>
      </p:sp>
    </p:spTree>
    <p:extLst>
      <p:ext uri="{BB962C8B-B14F-4D97-AF65-F5344CB8AC3E}">
        <p14:creationId xmlns:p14="http://schemas.microsoft.com/office/powerpoint/2010/main" val="1272875323"/>
      </p:ext>
    </p:extLst>
  </p:cSld>
  <p:clrMapOvr>
    <a:masterClrMapping/>
  </p:clrMapOvr>
</p:sld>
</file>

<file path=ppt/theme/theme1.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TotalTime>263</TotalTime>
  <Words>673</Words>
  <Application>JUST Focus</Application>
  <Paragraphs>100</Paragraph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游ゴシック</vt:lpstr>
      <vt:lpstr>游ゴシック Light</vt:lpstr>
      <vt:lpstr>Arial</vt:lpstr>
      <vt:lpstr>標準</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4.1.7</AppVersion>
  <PresentationFormat>ユーザー設定</PresentationFormat>
  <Slides>1</Slides>
  <Notes>0</Notes>
  <HiddenSlides>0</HiddenSlides>
  <MMClips>0</MMClip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 プレゼンテーション</dc:title>
  <dc:creator>482914</dc:creator>
  <cp:lastModifiedBy>483504</cp:lastModifiedBy>
  <dcterms:created xsi:type="dcterms:W3CDTF">2023-02-20T07:42:14Z</dcterms:created>
  <dcterms:modified xsi:type="dcterms:W3CDTF">2025-03-07T06:40:27Z</dcterms:modified>
  <cp:revision>92</cp:revision>
</cp:coreProperties>
</file>

<file path=docProps/custom.xml><?xml version="1.0" encoding="utf-8"?>
<Properties xmlns:vt="http://schemas.openxmlformats.org/officeDocument/2006/docPropsVTypes" xmlns="http://schemas.openxmlformats.org/officeDocument/2006/custom-properties"/>
</file>