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9FA7"/>
    <a:srgbClr val="EBA4A6"/>
    <a:srgbClr val="3C3C3C"/>
    <a:srgbClr val="D95892"/>
    <a:srgbClr val="F6D7C5"/>
    <a:srgbClr val="F6E3EC"/>
    <a:srgbClr val="FAEEF5"/>
    <a:srgbClr val="EE863A"/>
    <a:srgbClr val="EBA8C4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A8F027-8B43-42B1-BD0C-873CAB8CAA58}" v="2" dt="2024-06-16T14:36:36.7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20" autoAdjust="0"/>
  </p:normalViewPr>
  <p:slideViewPr>
    <p:cSldViewPr snapToGrid="0">
      <p:cViewPr>
        <p:scale>
          <a:sx n="100" d="100"/>
          <a:sy n="100" d="100"/>
        </p:scale>
        <p:origin x="-1080" y="-14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yuko masaki" userId="93363785e50a780c" providerId="LiveId" clId="{75A8F027-8B43-42B1-BD0C-873CAB8CAA58}"/>
    <pc:docChg chg="modSld">
      <pc:chgData name="fuyuko masaki" userId="93363785e50a780c" providerId="LiveId" clId="{75A8F027-8B43-42B1-BD0C-873CAB8CAA58}" dt="2024-06-16T14:36:53.511" v="18" actId="20577"/>
      <pc:docMkLst>
        <pc:docMk/>
      </pc:docMkLst>
      <pc:sldChg chg="modSp mod">
        <pc:chgData name="fuyuko masaki" userId="93363785e50a780c" providerId="LiveId" clId="{75A8F027-8B43-42B1-BD0C-873CAB8CAA58}" dt="2024-06-06T12:59:11.352" v="4" actId="20577"/>
        <pc:sldMkLst>
          <pc:docMk/>
          <pc:sldMk cId="118299139" sldId="257"/>
        </pc:sldMkLst>
        <pc:spChg chg="mod">
          <ac:chgData name="fuyuko masaki" userId="93363785e50a780c" providerId="LiveId" clId="{75A8F027-8B43-42B1-BD0C-873CAB8CAA58}" dt="2024-06-06T12:59:11.352" v="4" actId="20577"/>
          <ac:spMkLst>
            <pc:docMk/>
            <pc:sldMk cId="118299139" sldId="257"/>
            <ac:spMk id="27" creationId="{CCB14F14-DE81-4682-4D0B-C6714237E676}"/>
          </ac:spMkLst>
        </pc:spChg>
      </pc:sldChg>
      <pc:sldChg chg="modSp mod">
        <pc:chgData name="fuyuko masaki" userId="93363785e50a780c" providerId="LiveId" clId="{75A8F027-8B43-42B1-BD0C-873CAB8CAA58}" dt="2024-06-16T14:36:07.498" v="11" actId="20577"/>
        <pc:sldMkLst>
          <pc:docMk/>
          <pc:sldMk cId="3439295695" sldId="259"/>
        </pc:sldMkLst>
        <pc:spChg chg="mod">
          <ac:chgData name="fuyuko masaki" userId="93363785e50a780c" providerId="LiveId" clId="{75A8F027-8B43-42B1-BD0C-873CAB8CAA58}" dt="2024-06-16T14:36:07.498" v="11" actId="20577"/>
          <ac:spMkLst>
            <pc:docMk/>
            <pc:sldMk cId="3439295695" sldId="259"/>
            <ac:spMk id="56" creationId="{C1E58F35-AD5F-8697-725D-F231C538C90B}"/>
          </ac:spMkLst>
        </pc:spChg>
      </pc:sldChg>
      <pc:sldChg chg="modSp mod">
        <pc:chgData name="fuyuko masaki" userId="93363785e50a780c" providerId="LiveId" clId="{75A8F027-8B43-42B1-BD0C-873CAB8CAA58}" dt="2024-06-16T14:36:53.511" v="18" actId="20577"/>
        <pc:sldMkLst>
          <pc:docMk/>
          <pc:sldMk cId="1953967552" sldId="263"/>
        </pc:sldMkLst>
        <pc:spChg chg="mod">
          <ac:chgData name="fuyuko masaki" userId="93363785e50a780c" providerId="LiveId" clId="{75A8F027-8B43-42B1-BD0C-873CAB8CAA58}" dt="2024-06-06T13:00:22.779" v="5" actId="1076"/>
          <ac:spMkLst>
            <pc:docMk/>
            <pc:sldMk cId="1953967552" sldId="263"/>
            <ac:spMk id="37" creationId="{88EE390F-0A54-A8FE-5E04-B1BF1FD40ABE}"/>
          </ac:spMkLst>
        </pc:spChg>
        <pc:spChg chg="mod">
          <ac:chgData name="fuyuko masaki" userId="93363785e50a780c" providerId="LiveId" clId="{75A8F027-8B43-42B1-BD0C-873CAB8CAA58}" dt="2024-06-06T13:00:28.562" v="6" actId="1076"/>
          <ac:spMkLst>
            <pc:docMk/>
            <pc:sldMk cId="1953967552" sldId="263"/>
            <ac:spMk id="38" creationId="{996AA104-14C7-B686-C590-8C3724469E20}"/>
          </ac:spMkLst>
        </pc:spChg>
        <pc:spChg chg="mod">
          <ac:chgData name="fuyuko masaki" userId="93363785e50a780c" providerId="LiveId" clId="{75A8F027-8B43-42B1-BD0C-873CAB8CAA58}" dt="2024-06-16T14:36:53.511" v="18" actId="20577"/>
          <ac:spMkLst>
            <pc:docMk/>
            <pc:sldMk cId="1953967552" sldId="263"/>
            <ac:spMk id="42" creationId="{42C3BBE6-49C5-D78C-E8AA-1E2BAD8EEFF1}"/>
          </ac:spMkLst>
        </pc:spChg>
      </pc:sldChg>
    </pc:docChg>
  </pc:docChgLst>
  <pc:docChgLst>
    <pc:chgData name="fuyuko masaki" userId="93363785e50a780c" providerId="LiveId" clId="{35BEFC07-E897-456E-9F15-925FDF89A2A7}"/>
    <pc:docChg chg="modSld">
      <pc:chgData name="fuyuko masaki" userId="93363785e50a780c" providerId="LiveId" clId="{35BEFC07-E897-456E-9F15-925FDF89A2A7}" dt="2024-05-29T02:15:25.978" v="0" actId="1076"/>
      <pc:docMkLst>
        <pc:docMk/>
      </pc:docMkLst>
      <pc:sldChg chg="modSp mod">
        <pc:chgData name="fuyuko masaki" userId="93363785e50a780c" providerId="LiveId" clId="{35BEFC07-E897-456E-9F15-925FDF89A2A7}" dt="2024-05-29T02:15:25.978" v="0" actId="1076"/>
        <pc:sldMkLst>
          <pc:docMk/>
          <pc:sldMk cId="3558120058" sldId="262"/>
        </pc:sldMkLst>
        <pc:spChg chg="mod">
          <ac:chgData name="fuyuko masaki" userId="93363785e50a780c" providerId="LiveId" clId="{35BEFC07-E897-456E-9F15-925FDF89A2A7}" dt="2024-05-29T02:15:25.978" v="0" actId="1076"/>
          <ac:spMkLst>
            <pc:docMk/>
            <pc:sldMk cId="3558120058" sldId="262"/>
            <ac:spMk id="37" creationId="{F4118C38-5450-7CF8-8790-93A40324A735}"/>
          </ac:spMkLst>
        </pc:spChg>
      </pc:sldChg>
    </pc:docChg>
  </pc:docChgLst>
  <pc:docChgLst>
    <pc:chgData name="fuyuko masaki" userId="93363785e50a780c" providerId="LiveId" clId="{D66A6A77-E184-47C1-BF43-7FDB0D24D2A7}"/>
    <pc:docChg chg="undo custSel addSld modSld">
      <pc:chgData name="fuyuko masaki" userId="93363785e50a780c" providerId="LiveId" clId="{D66A6A77-E184-47C1-BF43-7FDB0D24D2A7}" dt="2024-05-04T17:36:27.606" v="11167" actId="404"/>
      <pc:docMkLst>
        <pc:docMk/>
      </pc:docMkLst>
      <pc:sldChg chg="addSp delSp modSp mod">
        <pc:chgData name="fuyuko masaki" userId="93363785e50a780c" providerId="LiveId" clId="{D66A6A77-E184-47C1-BF43-7FDB0D24D2A7}" dt="2024-05-04T17:36:19.081" v="11166" actId="1038"/>
        <pc:sldMkLst>
          <pc:docMk/>
          <pc:sldMk cId="2862872451" sldId="256"/>
        </pc:sldMkLst>
        <pc:spChg chg="add del">
          <ac:chgData name="fuyuko masaki" userId="93363785e50a780c" providerId="LiveId" clId="{D66A6A77-E184-47C1-BF43-7FDB0D24D2A7}" dt="2024-05-03T05:31:42.806" v="3" actId="22"/>
          <ac:spMkLst>
            <pc:docMk/>
            <pc:sldMk cId="2862872451" sldId="256"/>
            <ac:spMk id="3" creationId="{25718F3D-7B06-F7A1-CAFB-8E389D46DFF8}"/>
          </ac:spMkLst>
        </pc:spChg>
        <pc:spChg chg="add mod">
          <ac:chgData name="fuyuko masaki" userId="93363785e50a780c" providerId="LiveId" clId="{D66A6A77-E184-47C1-BF43-7FDB0D24D2A7}" dt="2024-05-04T12:32:37.045" v="1845" actId="207"/>
          <ac:spMkLst>
            <pc:docMk/>
            <pc:sldMk cId="2862872451" sldId="256"/>
            <ac:spMk id="6" creationId="{A3CB8F9C-EFA1-F196-EAF0-ACC9B21CA1B7}"/>
          </ac:spMkLst>
        </pc:spChg>
        <pc:spChg chg="del">
          <ac:chgData name="fuyuko masaki" userId="93363785e50a780c" providerId="LiveId" clId="{D66A6A77-E184-47C1-BF43-7FDB0D24D2A7}" dt="2024-05-03T05:31:07.241" v="0" actId="478"/>
          <ac:spMkLst>
            <pc:docMk/>
            <pc:sldMk cId="2862872451" sldId="256"/>
            <ac:spMk id="7" creationId="{C3FB20CE-24CE-11F8-805B-9F2E2F9AD654}"/>
          </ac:spMkLst>
        </pc:spChg>
        <pc:spChg chg="add del mod">
          <ac:chgData name="fuyuko masaki" userId="93363785e50a780c" providerId="LiveId" clId="{D66A6A77-E184-47C1-BF43-7FDB0D24D2A7}" dt="2024-05-04T11:33:53.206" v="13" actId="478"/>
          <ac:spMkLst>
            <pc:docMk/>
            <pc:sldMk cId="2862872451" sldId="256"/>
            <ac:spMk id="8" creationId="{F3C233A6-F0F9-FBA1-DA63-B17331F7623F}"/>
          </ac:spMkLst>
        </pc:spChg>
        <pc:spChg chg="add mod">
          <ac:chgData name="fuyuko masaki" userId="93363785e50a780c" providerId="LiveId" clId="{D66A6A77-E184-47C1-BF43-7FDB0D24D2A7}" dt="2024-05-04T12:01:23.657" v="468" actId="1076"/>
          <ac:spMkLst>
            <pc:docMk/>
            <pc:sldMk cId="2862872451" sldId="256"/>
            <ac:spMk id="13" creationId="{AAAC25DD-5E28-0BBC-D355-C36DBA7B45F9}"/>
          </ac:spMkLst>
        </pc:spChg>
        <pc:spChg chg="add del">
          <ac:chgData name="fuyuko masaki" userId="93363785e50a780c" providerId="LiveId" clId="{D66A6A77-E184-47C1-BF43-7FDB0D24D2A7}" dt="2024-05-04T11:36:51.650" v="29" actId="22"/>
          <ac:spMkLst>
            <pc:docMk/>
            <pc:sldMk cId="2862872451" sldId="256"/>
            <ac:spMk id="15" creationId="{4CC55931-7F77-E117-6F6E-B7ADF248728D}"/>
          </ac:spMkLst>
        </pc:spChg>
        <pc:spChg chg="add mod">
          <ac:chgData name="fuyuko masaki" userId="93363785e50a780c" providerId="LiveId" clId="{D66A6A77-E184-47C1-BF43-7FDB0D24D2A7}" dt="2024-05-04T12:01:31.601" v="472" actId="1076"/>
          <ac:spMkLst>
            <pc:docMk/>
            <pc:sldMk cId="2862872451" sldId="256"/>
            <ac:spMk id="17" creationId="{AA0D134B-0488-B360-58A3-E8167315372A}"/>
          </ac:spMkLst>
        </pc:spChg>
        <pc:spChg chg="add del">
          <ac:chgData name="fuyuko masaki" userId="93363785e50a780c" providerId="LiveId" clId="{D66A6A77-E184-47C1-BF43-7FDB0D24D2A7}" dt="2024-05-04T11:45:19.689" v="56" actId="11529"/>
          <ac:spMkLst>
            <pc:docMk/>
            <pc:sldMk cId="2862872451" sldId="256"/>
            <ac:spMk id="20" creationId="{6C8A2A97-2AE8-9BA4-BE40-66A42EC2D17D}"/>
          </ac:spMkLst>
        </pc:spChg>
        <pc:spChg chg="add mod">
          <ac:chgData name="fuyuko masaki" userId="93363785e50a780c" providerId="LiveId" clId="{D66A6A77-E184-47C1-BF43-7FDB0D24D2A7}" dt="2024-05-04T12:43:31.016" v="2348" actId="113"/>
          <ac:spMkLst>
            <pc:docMk/>
            <pc:sldMk cId="2862872451" sldId="256"/>
            <ac:spMk id="23" creationId="{A1D1376C-D34F-9B6E-AB3B-C174BC21803E}"/>
          </ac:spMkLst>
        </pc:spChg>
        <pc:spChg chg="add mod">
          <ac:chgData name="fuyuko masaki" userId="93363785e50a780c" providerId="LiveId" clId="{D66A6A77-E184-47C1-BF43-7FDB0D24D2A7}" dt="2024-05-04T12:03:22.183" v="630" actId="1076"/>
          <ac:spMkLst>
            <pc:docMk/>
            <pc:sldMk cId="2862872451" sldId="256"/>
            <ac:spMk id="24" creationId="{80D26A1D-9722-FC9F-D91F-B7F599653EF1}"/>
          </ac:spMkLst>
        </pc:spChg>
        <pc:spChg chg="add mod">
          <ac:chgData name="fuyuko masaki" userId="93363785e50a780c" providerId="LiveId" clId="{D66A6A77-E184-47C1-BF43-7FDB0D24D2A7}" dt="2024-05-04T11:49:45.560" v="240" actId="571"/>
          <ac:spMkLst>
            <pc:docMk/>
            <pc:sldMk cId="2862872451" sldId="256"/>
            <ac:spMk id="27" creationId="{08D50B72-AB59-973F-DC72-A0BC6B20CCFB}"/>
          </ac:spMkLst>
        </pc:spChg>
        <pc:spChg chg="add del mod">
          <ac:chgData name="fuyuko masaki" userId="93363785e50a780c" providerId="LiveId" clId="{D66A6A77-E184-47C1-BF43-7FDB0D24D2A7}" dt="2024-05-04T11:50:04.206" v="243" actId="478"/>
          <ac:spMkLst>
            <pc:docMk/>
            <pc:sldMk cId="2862872451" sldId="256"/>
            <ac:spMk id="28" creationId="{A2D637DE-1167-560A-5826-FC942964648A}"/>
          </ac:spMkLst>
        </pc:spChg>
        <pc:spChg chg="add mod">
          <ac:chgData name="fuyuko masaki" userId="93363785e50a780c" providerId="LiveId" clId="{D66A6A77-E184-47C1-BF43-7FDB0D24D2A7}" dt="2024-05-04T12:01:05.140" v="461" actId="255"/>
          <ac:spMkLst>
            <pc:docMk/>
            <pc:sldMk cId="2862872451" sldId="256"/>
            <ac:spMk id="35" creationId="{8C97A86C-A1A3-97B5-0E5B-83B2661012AD}"/>
          </ac:spMkLst>
        </pc:spChg>
        <pc:spChg chg="del">
          <ac:chgData name="fuyuko masaki" userId="93363785e50a780c" providerId="LiveId" clId="{D66A6A77-E184-47C1-BF43-7FDB0D24D2A7}" dt="2024-05-03T05:31:07.241" v="0" actId="478"/>
          <ac:spMkLst>
            <pc:docMk/>
            <pc:sldMk cId="2862872451" sldId="256"/>
            <ac:spMk id="36" creationId="{4244E581-BBF0-9448-FAC6-FBE86E271B6C}"/>
          </ac:spMkLst>
        </pc:spChg>
        <pc:spChg chg="del">
          <ac:chgData name="fuyuko masaki" userId="93363785e50a780c" providerId="LiveId" clId="{D66A6A77-E184-47C1-BF43-7FDB0D24D2A7}" dt="2024-05-03T05:31:07.241" v="0" actId="478"/>
          <ac:spMkLst>
            <pc:docMk/>
            <pc:sldMk cId="2862872451" sldId="256"/>
            <ac:spMk id="55" creationId="{1D46340B-7C95-2829-1B6C-22C3FD8195D2}"/>
          </ac:spMkLst>
        </pc:spChg>
        <pc:spChg chg="add mod">
          <ac:chgData name="fuyuko masaki" userId="93363785e50a780c" providerId="LiveId" clId="{D66A6A77-E184-47C1-BF43-7FDB0D24D2A7}" dt="2024-05-04T12:03:01.019" v="624" actId="207"/>
          <ac:spMkLst>
            <pc:docMk/>
            <pc:sldMk cId="2862872451" sldId="256"/>
            <ac:spMk id="65" creationId="{B2BF0DAE-B22B-F977-D05D-A770B5AECB79}"/>
          </ac:spMkLst>
        </pc:spChg>
        <pc:spChg chg="add mod">
          <ac:chgData name="fuyuko masaki" userId="93363785e50a780c" providerId="LiveId" clId="{D66A6A77-E184-47C1-BF43-7FDB0D24D2A7}" dt="2024-05-04T12:03:35.530" v="660" actId="1076"/>
          <ac:spMkLst>
            <pc:docMk/>
            <pc:sldMk cId="2862872451" sldId="256"/>
            <ac:spMk id="66" creationId="{2EC1E73A-9B92-C501-9999-3F578BB4E818}"/>
          </ac:spMkLst>
        </pc:spChg>
        <pc:spChg chg="del">
          <ac:chgData name="fuyuko masaki" userId="93363785e50a780c" providerId="LiveId" clId="{D66A6A77-E184-47C1-BF43-7FDB0D24D2A7}" dt="2024-05-03T05:31:07.241" v="0" actId="478"/>
          <ac:spMkLst>
            <pc:docMk/>
            <pc:sldMk cId="2862872451" sldId="256"/>
            <ac:spMk id="67" creationId="{251CC3DB-7CD6-CECF-F717-56C3264BCBC2}"/>
          </ac:spMkLst>
        </pc:spChg>
        <pc:spChg chg="add mod">
          <ac:chgData name="fuyuko masaki" userId="93363785e50a780c" providerId="LiveId" clId="{D66A6A77-E184-47C1-BF43-7FDB0D24D2A7}" dt="2024-05-04T12:25:36.030" v="1610" actId="164"/>
          <ac:spMkLst>
            <pc:docMk/>
            <pc:sldMk cId="2862872451" sldId="256"/>
            <ac:spMk id="79" creationId="{DFD67ED9-085A-4AA3-38E6-15E84D45A16A}"/>
          </ac:spMkLst>
        </pc:spChg>
        <pc:spChg chg="add mod">
          <ac:chgData name="fuyuko masaki" userId="93363785e50a780c" providerId="LiveId" clId="{D66A6A77-E184-47C1-BF43-7FDB0D24D2A7}" dt="2024-05-04T12:10:00.993" v="718" actId="571"/>
          <ac:spMkLst>
            <pc:docMk/>
            <pc:sldMk cId="2862872451" sldId="256"/>
            <ac:spMk id="80" creationId="{94EFA350-8907-6563-38DA-0041B3DFCB30}"/>
          </ac:spMkLst>
        </pc:spChg>
        <pc:spChg chg="add mod">
          <ac:chgData name="fuyuko masaki" userId="93363785e50a780c" providerId="LiveId" clId="{D66A6A77-E184-47C1-BF43-7FDB0D24D2A7}" dt="2024-05-04T12:25:36.030" v="1610" actId="164"/>
          <ac:spMkLst>
            <pc:docMk/>
            <pc:sldMk cId="2862872451" sldId="256"/>
            <ac:spMk id="81" creationId="{6889DD72-1325-C918-FAC2-7EBD04BC0DC5}"/>
          </ac:spMkLst>
        </pc:spChg>
        <pc:spChg chg="add mod">
          <ac:chgData name="fuyuko masaki" userId="93363785e50a780c" providerId="LiveId" clId="{D66A6A77-E184-47C1-BF43-7FDB0D24D2A7}" dt="2024-05-04T12:25:38.022" v="1611" actId="164"/>
          <ac:spMkLst>
            <pc:docMk/>
            <pc:sldMk cId="2862872451" sldId="256"/>
            <ac:spMk id="83" creationId="{868D9ED3-3598-51D4-31D4-0364932F0D5F}"/>
          </ac:spMkLst>
        </pc:spChg>
        <pc:spChg chg="add mod">
          <ac:chgData name="fuyuko masaki" userId="93363785e50a780c" providerId="LiveId" clId="{D66A6A77-E184-47C1-BF43-7FDB0D24D2A7}" dt="2024-05-04T12:25:38.022" v="1611" actId="164"/>
          <ac:spMkLst>
            <pc:docMk/>
            <pc:sldMk cId="2862872451" sldId="256"/>
            <ac:spMk id="85" creationId="{2E1B1216-A3EC-1785-B477-9E1751246057}"/>
          </ac:spMkLst>
        </pc:spChg>
        <pc:spChg chg="add mod">
          <ac:chgData name="fuyuko masaki" userId="93363785e50a780c" providerId="LiveId" clId="{D66A6A77-E184-47C1-BF43-7FDB0D24D2A7}" dt="2024-05-04T12:25:39.751" v="1612" actId="164"/>
          <ac:spMkLst>
            <pc:docMk/>
            <pc:sldMk cId="2862872451" sldId="256"/>
            <ac:spMk id="87" creationId="{074C3C73-B647-0FFF-0ABE-6EA55EF74A50}"/>
          </ac:spMkLst>
        </pc:spChg>
        <pc:spChg chg="add mod">
          <ac:chgData name="fuyuko masaki" userId="93363785e50a780c" providerId="LiveId" clId="{D66A6A77-E184-47C1-BF43-7FDB0D24D2A7}" dt="2024-05-04T12:25:39.751" v="1612" actId="164"/>
          <ac:spMkLst>
            <pc:docMk/>
            <pc:sldMk cId="2862872451" sldId="256"/>
            <ac:spMk id="89" creationId="{A6607441-BAB0-18C2-4486-084F9421C93E}"/>
          </ac:spMkLst>
        </pc:spChg>
        <pc:spChg chg="add mod">
          <ac:chgData name="fuyuko masaki" userId="93363785e50a780c" providerId="LiveId" clId="{D66A6A77-E184-47C1-BF43-7FDB0D24D2A7}" dt="2024-05-04T12:25:30.021" v="1608" actId="14100"/>
          <ac:spMkLst>
            <pc:docMk/>
            <pc:sldMk cId="2862872451" sldId="256"/>
            <ac:spMk id="91" creationId="{17AE4F61-4FC5-7AC6-C037-00920FD3C8A0}"/>
          </ac:spMkLst>
        </pc:spChg>
        <pc:spChg chg="add mod">
          <ac:chgData name="fuyuko masaki" userId="93363785e50a780c" providerId="LiveId" clId="{D66A6A77-E184-47C1-BF43-7FDB0D24D2A7}" dt="2024-05-04T12:19:38.152" v="1226" actId="20577"/>
          <ac:spMkLst>
            <pc:docMk/>
            <pc:sldMk cId="2862872451" sldId="256"/>
            <ac:spMk id="93" creationId="{20585E95-93F9-B397-958F-CD63FB94C939}"/>
          </ac:spMkLst>
        </pc:spChg>
        <pc:spChg chg="add mod">
          <ac:chgData name="fuyuko masaki" userId="93363785e50a780c" providerId="LiveId" clId="{D66A6A77-E184-47C1-BF43-7FDB0D24D2A7}" dt="2024-05-04T12:32:47.411" v="1846" actId="207"/>
          <ac:spMkLst>
            <pc:docMk/>
            <pc:sldMk cId="2862872451" sldId="256"/>
            <ac:spMk id="94" creationId="{D6E297C1-C9EF-616E-0814-1D5A52C0C25C}"/>
          </ac:spMkLst>
        </pc:spChg>
        <pc:spChg chg="add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96" creationId="{D17EA574-1D9E-23A0-A635-07FFED4B0296}"/>
          </ac:spMkLst>
        </pc:spChg>
        <pc:spChg chg="add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97" creationId="{9DC0F042-EBD9-BEE7-CD69-88AAF9C4C738}"/>
          </ac:spMkLst>
        </pc:spChg>
        <pc:spChg chg="add del mod">
          <ac:chgData name="fuyuko masaki" userId="93363785e50a780c" providerId="LiveId" clId="{D66A6A77-E184-47C1-BF43-7FDB0D24D2A7}" dt="2024-05-04T12:14:11.079" v="995" actId="478"/>
          <ac:spMkLst>
            <pc:docMk/>
            <pc:sldMk cId="2862872451" sldId="256"/>
            <ac:spMk id="98" creationId="{FE11D71F-065E-23D7-3B67-118929C137EE}"/>
          </ac:spMkLst>
        </pc:spChg>
        <pc:spChg chg="add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99" creationId="{D8E72BC5-8E88-4325-D729-B9131D7CCEF8}"/>
          </ac:spMkLst>
        </pc:spChg>
        <pc:spChg chg="add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100" creationId="{CCB10823-4BAC-8E93-D56F-16DD5E512C1C}"/>
          </ac:spMkLst>
        </pc:spChg>
        <pc:spChg chg="del">
          <ac:chgData name="fuyuko masaki" userId="93363785e50a780c" providerId="LiveId" clId="{D66A6A77-E184-47C1-BF43-7FDB0D24D2A7}" dt="2024-05-03T05:31:07.241" v="0" actId="478"/>
          <ac:spMkLst>
            <pc:docMk/>
            <pc:sldMk cId="2862872451" sldId="256"/>
            <ac:spMk id="101" creationId="{1A404E42-1B6B-77B2-FB40-74180A96E8FB}"/>
          </ac:spMkLst>
        </pc:spChg>
        <pc:spChg chg="del">
          <ac:chgData name="fuyuko masaki" userId="93363785e50a780c" providerId="LiveId" clId="{D66A6A77-E184-47C1-BF43-7FDB0D24D2A7}" dt="2024-05-03T05:31:07.241" v="0" actId="478"/>
          <ac:spMkLst>
            <pc:docMk/>
            <pc:sldMk cId="2862872451" sldId="256"/>
            <ac:spMk id="102" creationId="{4D099484-A005-5CAC-E9DB-DC8254ACAB85}"/>
          </ac:spMkLst>
        </pc:spChg>
        <pc:spChg chg="add del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103" creationId="{208D2125-FEC8-E8C3-6A60-7AE3134C57E0}"/>
          </ac:spMkLst>
        </pc:spChg>
        <pc:spChg chg="add mod">
          <ac:chgData name="fuyuko masaki" userId="93363785e50a780c" providerId="LiveId" clId="{D66A6A77-E184-47C1-BF43-7FDB0D24D2A7}" dt="2024-05-04T12:14:51.736" v="1017" actId="571"/>
          <ac:spMkLst>
            <pc:docMk/>
            <pc:sldMk cId="2862872451" sldId="256"/>
            <ac:spMk id="104" creationId="{9AC73170-E654-3258-4E5E-D91E1CDEAC2B}"/>
          </ac:spMkLst>
        </pc:spChg>
        <pc:spChg chg="add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105" creationId="{AABC9439-7D66-B0E3-AA44-E836C1E70C5F}"/>
          </ac:spMkLst>
        </pc:spChg>
        <pc:spChg chg="add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106" creationId="{4AB55656-ABD5-E80C-2DB5-44DE9ED25BBF}"/>
          </ac:spMkLst>
        </pc:spChg>
        <pc:spChg chg="add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107" creationId="{D33CBC54-FA6C-F7FB-AB0C-3E0D922E13FC}"/>
          </ac:spMkLst>
        </pc:spChg>
        <pc:spChg chg="del">
          <ac:chgData name="fuyuko masaki" userId="93363785e50a780c" providerId="LiveId" clId="{D66A6A77-E184-47C1-BF43-7FDB0D24D2A7}" dt="2024-05-03T05:31:07.241" v="0" actId="478"/>
          <ac:spMkLst>
            <pc:docMk/>
            <pc:sldMk cId="2862872451" sldId="256"/>
            <ac:spMk id="109" creationId="{58BA651D-A14B-A401-28A6-8DA5F7EA233F}"/>
          </ac:spMkLst>
        </pc:spChg>
        <pc:spChg chg="add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110" creationId="{F636ED93-34CE-5D22-0E17-35F5CE52F882}"/>
          </ac:spMkLst>
        </pc:spChg>
        <pc:spChg chg="add mod">
          <ac:chgData name="fuyuko masaki" userId="93363785e50a780c" providerId="LiveId" clId="{D66A6A77-E184-47C1-BF43-7FDB0D24D2A7}" dt="2024-05-04T12:26:02.097" v="1614" actId="164"/>
          <ac:spMkLst>
            <pc:docMk/>
            <pc:sldMk cId="2862872451" sldId="256"/>
            <ac:spMk id="111" creationId="{B9DFA513-70D3-607B-C5AE-C731E1650754}"/>
          </ac:spMkLst>
        </pc:spChg>
        <pc:spChg chg="add del mod">
          <ac:chgData name="fuyuko masaki" userId="93363785e50a780c" providerId="LiveId" clId="{D66A6A77-E184-47C1-BF43-7FDB0D24D2A7}" dt="2024-05-04T12:16:38.646" v="1064" actId="478"/>
          <ac:spMkLst>
            <pc:docMk/>
            <pc:sldMk cId="2862872451" sldId="256"/>
            <ac:spMk id="112" creationId="{8319D8C7-C5C0-6794-332C-BC1F468D3B77}"/>
          </ac:spMkLst>
        </pc:spChg>
        <pc:spChg chg="add mod">
          <ac:chgData name="fuyuko masaki" userId="93363785e50a780c" providerId="LiveId" clId="{D66A6A77-E184-47C1-BF43-7FDB0D24D2A7}" dt="2024-05-04T12:32:51.912" v="1847" actId="207"/>
          <ac:spMkLst>
            <pc:docMk/>
            <pc:sldMk cId="2862872451" sldId="256"/>
            <ac:spMk id="114" creationId="{0CD3810F-D226-3C20-F5DB-C1BD3E382888}"/>
          </ac:spMkLst>
        </pc:spChg>
        <pc:spChg chg="del">
          <ac:chgData name="fuyuko masaki" userId="93363785e50a780c" providerId="LiveId" clId="{D66A6A77-E184-47C1-BF43-7FDB0D24D2A7}" dt="2024-05-03T05:31:07.241" v="0" actId="478"/>
          <ac:spMkLst>
            <pc:docMk/>
            <pc:sldMk cId="2862872451" sldId="256"/>
            <ac:spMk id="116" creationId="{F86202B2-FD8A-71B2-303A-B4F05732322B}"/>
          </ac:spMkLst>
        </pc:spChg>
        <pc:spChg chg="add mod">
          <ac:chgData name="fuyuko masaki" userId="93363785e50a780c" providerId="LiveId" clId="{D66A6A77-E184-47C1-BF43-7FDB0D24D2A7}" dt="2024-05-04T12:32:51.912" v="1847" actId="207"/>
          <ac:spMkLst>
            <pc:docMk/>
            <pc:sldMk cId="2862872451" sldId="256"/>
            <ac:spMk id="117" creationId="{80181176-4D8C-706C-C996-9D9710F00474}"/>
          </ac:spMkLst>
        </pc:spChg>
        <pc:spChg chg="del">
          <ac:chgData name="fuyuko masaki" userId="93363785e50a780c" providerId="LiveId" clId="{D66A6A77-E184-47C1-BF43-7FDB0D24D2A7}" dt="2024-05-03T05:31:09.932" v="1" actId="478"/>
          <ac:spMkLst>
            <pc:docMk/>
            <pc:sldMk cId="2862872451" sldId="256"/>
            <ac:spMk id="119" creationId="{028D9726-3954-FFD8-2291-FDDC9AE909CB}"/>
          </ac:spMkLst>
        </pc:spChg>
        <pc:spChg chg="del">
          <ac:chgData name="fuyuko masaki" userId="93363785e50a780c" providerId="LiveId" clId="{D66A6A77-E184-47C1-BF43-7FDB0D24D2A7}" dt="2024-05-03T05:31:09.932" v="1" actId="478"/>
          <ac:spMkLst>
            <pc:docMk/>
            <pc:sldMk cId="2862872451" sldId="256"/>
            <ac:spMk id="122" creationId="{7881877D-7BB2-3816-EA1D-8FAA8C080696}"/>
          </ac:spMkLst>
        </pc:spChg>
        <pc:spChg chg="add mod">
          <ac:chgData name="fuyuko masaki" userId="93363785e50a780c" providerId="LiveId" clId="{D66A6A77-E184-47C1-BF43-7FDB0D24D2A7}" dt="2024-05-04T12:32:51.912" v="1847" actId="207"/>
          <ac:spMkLst>
            <pc:docMk/>
            <pc:sldMk cId="2862872451" sldId="256"/>
            <ac:spMk id="125" creationId="{99B2D107-C020-68ED-89F6-7415AC1E59F5}"/>
          </ac:spMkLst>
        </pc:spChg>
        <pc:spChg chg="add mod">
          <ac:chgData name="fuyuko masaki" userId="93363785e50a780c" providerId="LiveId" clId="{D66A6A77-E184-47C1-BF43-7FDB0D24D2A7}" dt="2024-05-04T12:32:51.912" v="1847" actId="207"/>
          <ac:spMkLst>
            <pc:docMk/>
            <pc:sldMk cId="2862872451" sldId="256"/>
            <ac:spMk id="126" creationId="{EE0C3101-4A31-660C-2EA1-CA2A847989C6}"/>
          </ac:spMkLst>
        </pc:spChg>
        <pc:spChg chg="add mod">
          <ac:chgData name="fuyuko masaki" userId="93363785e50a780c" providerId="LiveId" clId="{D66A6A77-E184-47C1-BF43-7FDB0D24D2A7}" dt="2024-05-04T12:32:51.912" v="1847" actId="207"/>
          <ac:spMkLst>
            <pc:docMk/>
            <pc:sldMk cId="2862872451" sldId="256"/>
            <ac:spMk id="127" creationId="{53D2EA61-8ECD-633C-78E1-27F41D7EA874}"/>
          </ac:spMkLst>
        </pc:spChg>
        <pc:spChg chg="add mod">
          <ac:chgData name="fuyuko masaki" userId="93363785e50a780c" providerId="LiveId" clId="{D66A6A77-E184-47C1-BF43-7FDB0D24D2A7}" dt="2024-05-04T12:32:55.394" v="1848" actId="207"/>
          <ac:spMkLst>
            <pc:docMk/>
            <pc:sldMk cId="2862872451" sldId="256"/>
            <ac:spMk id="128" creationId="{432B812D-1FB0-E352-241F-6C780FCE2DBE}"/>
          </ac:spMkLst>
        </pc:spChg>
        <pc:spChg chg="add mod">
          <ac:chgData name="fuyuko masaki" userId="93363785e50a780c" providerId="LiveId" clId="{D66A6A77-E184-47C1-BF43-7FDB0D24D2A7}" dt="2024-05-04T12:32:55.394" v="1848" actId="207"/>
          <ac:spMkLst>
            <pc:docMk/>
            <pc:sldMk cId="2862872451" sldId="256"/>
            <ac:spMk id="129" creationId="{60BC84A9-CCD9-D37C-6B4D-1873F2FAAD7A}"/>
          </ac:spMkLst>
        </pc:spChg>
        <pc:spChg chg="add mod">
          <ac:chgData name="fuyuko masaki" userId="93363785e50a780c" providerId="LiveId" clId="{D66A6A77-E184-47C1-BF43-7FDB0D24D2A7}" dt="2024-05-04T12:32:55.394" v="1848" actId="207"/>
          <ac:spMkLst>
            <pc:docMk/>
            <pc:sldMk cId="2862872451" sldId="256"/>
            <ac:spMk id="130" creationId="{2CAFF37A-5BDE-B6F2-3F2D-9BD872CC8CDE}"/>
          </ac:spMkLst>
        </pc:spChg>
        <pc:spChg chg="add mod">
          <ac:chgData name="fuyuko masaki" userId="93363785e50a780c" providerId="LiveId" clId="{D66A6A77-E184-47C1-BF43-7FDB0D24D2A7}" dt="2024-05-04T12:33:02.508" v="1849" actId="207"/>
          <ac:spMkLst>
            <pc:docMk/>
            <pc:sldMk cId="2862872451" sldId="256"/>
            <ac:spMk id="131" creationId="{4A036C60-5042-2C54-A976-380B60FA06A1}"/>
          </ac:spMkLst>
        </pc:spChg>
        <pc:spChg chg="add mod">
          <ac:chgData name="fuyuko masaki" userId="93363785e50a780c" providerId="LiveId" clId="{D66A6A77-E184-47C1-BF43-7FDB0D24D2A7}" dt="2024-05-04T12:32:55.394" v="1848" actId="207"/>
          <ac:spMkLst>
            <pc:docMk/>
            <pc:sldMk cId="2862872451" sldId="256"/>
            <ac:spMk id="132" creationId="{63CC6EC0-5B0B-54B7-7CA5-DEC59172A300}"/>
          </ac:spMkLst>
        </pc:spChg>
        <pc:spChg chg="add mod">
          <ac:chgData name="fuyuko masaki" userId="93363785e50a780c" providerId="LiveId" clId="{D66A6A77-E184-47C1-BF43-7FDB0D24D2A7}" dt="2024-05-04T12:32:55.394" v="1848" actId="207"/>
          <ac:spMkLst>
            <pc:docMk/>
            <pc:sldMk cId="2862872451" sldId="256"/>
            <ac:spMk id="133" creationId="{AE28E98B-DDA9-26A9-14EC-C271CC1F4B35}"/>
          </ac:spMkLst>
        </pc:spChg>
        <pc:spChg chg="add mod">
          <ac:chgData name="fuyuko masaki" userId="93363785e50a780c" providerId="LiveId" clId="{D66A6A77-E184-47C1-BF43-7FDB0D24D2A7}" dt="2024-05-04T12:17:59.457" v="1146"/>
          <ac:spMkLst>
            <pc:docMk/>
            <pc:sldMk cId="2862872451" sldId="256"/>
            <ac:spMk id="134" creationId="{6E3BE556-B93B-B5C5-05CD-4B4639AAA70B}"/>
          </ac:spMkLst>
        </pc:spChg>
        <pc:spChg chg="add mod">
          <ac:chgData name="fuyuko masaki" userId="93363785e50a780c" providerId="LiveId" clId="{D66A6A77-E184-47C1-BF43-7FDB0D24D2A7}" dt="2024-05-04T12:32:55.394" v="1848" actId="207"/>
          <ac:spMkLst>
            <pc:docMk/>
            <pc:sldMk cId="2862872451" sldId="256"/>
            <ac:spMk id="135" creationId="{00D7367C-C90B-2A6A-A1E2-44E79907220C}"/>
          </ac:spMkLst>
        </pc:spChg>
        <pc:spChg chg="add del mod">
          <ac:chgData name="fuyuko masaki" userId="93363785e50a780c" providerId="LiveId" clId="{D66A6A77-E184-47C1-BF43-7FDB0D24D2A7}" dt="2024-05-04T12:18:26.102" v="1211" actId="478"/>
          <ac:spMkLst>
            <pc:docMk/>
            <pc:sldMk cId="2862872451" sldId="256"/>
            <ac:spMk id="136" creationId="{837BBD56-4500-71A0-3396-9413F74F6037}"/>
          </ac:spMkLst>
        </pc:spChg>
        <pc:spChg chg="add mod">
          <ac:chgData name="fuyuko masaki" userId="93363785e50a780c" providerId="LiveId" clId="{D66A6A77-E184-47C1-BF43-7FDB0D24D2A7}" dt="2024-05-04T12:25:33.275" v="1609" actId="14100"/>
          <ac:spMkLst>
            <pc:docMk/>
            <pc:sldMk cId="2862872451" sldId="256"/>
            <ac:spMk id="142" creationId="{17241E9A-87CA-4D3F-B3E9-F6CAA21713DD}"/>
          </ac:spMkLst>
        </pc:spChg>
        <pc:spChg chg="add mod">
          <ac:chgData name="fuyuko masaki" userId="93363785e50a780c" providerId="LiveId" clId="{D66A6A77-E184-47C1-BF43-7FDB0D24D2A7}" dt="2024-05-04T12:19:57.486" v="1263" actId="571"/>
          <ac:spMkLst>
            <pc:docMk/>
            <pc:sldMk cId="2862872451" sldId="256"/>
            <ac:spMk id="143" creationId="{C8D4990A-6578-BBC8-11E5-83F16A0D549F}"/>
          </ac:spMkLst>
        </pc:spChg>
        <pc:spChg chg="add mod topLvl">
          <ac:chgData name="fuyuko masaki" userId="93363785e50a780c" providerId="LiveId" clId="{D66A6A77-E184-47C1-BF43-7FDB0D24D2A7}" dt="2024-05-04T17:36:14.643" v="11158" actId="1038"/>
          <ac:spMkLst>
            <pc:docMk/>
            <pc:sldMk cId="2862872451" sldId="256"/>
            <ac:spMk id="144" creationId="{5B1CC353-1CB3-923D-91CB-EFF6D19B0EB1}"/>
          </ac:spMkLst>
        </pc:spChg>
        <pc:spChg chg="add mod topLvl">
          <ac:chgData name="fuyuko masaki" userId="93363785e50a780c" providerId="LiveId" clId="{D66A6A77-E184-47C1-BF43-7FDB0D24D2A7}" dt="2024-05-04T17:36:19.081" v="11166" actId="1038"/>
          <ac:spMkLst>
            <pc:docMk/>
            <pc:sldMk cId="2862872451" sldId="256"/>
            <ac:spMk id="145" creationId="{B128CF01-7D38-04A9-58DF-52EC82AA1879}"/>
          </ac:spMkLst>
        </pc:spChg>
        <pc:spChg chg="add del mod">
          <ac:chgData name="fuyuko masaki" userId="93363785e50a780c" providerId="LiveId" clId="{D66A6A77-E184-47C1-BF43-7FDB0D24D2A7}" dt="2024-05-04T12:22:45.861" v="1491" actId="478"/>
          <ac:spMkLst>
            <pc:docMk/>
            <pc:sldMk cId="2862872451" sldId="256"/>
            <ac:spMk id="146" creationId="{F861A1D3-D992-266F-1ED3-9F0820B9971E}"/>
          </ac:spMkLst>
        </pc:spChg>
        <pc:spChg chg="add mod">
          <ac:chgData name="fuyuko masaki" userId="93363785e50a780c" providerId="LiveId" clId="{D66A6A77-E184-47C1-BF43-7FDB0D24D2A7}" dt="2024-05-04T12:33:21.904" v="1853" actId="571"/>
          <ac:spMkLst>
            <pc:docMk/>
            <pc:sldMk cId="2862872451" sldId="256"/>
            <ac:spMk id="147" creationId="{D93CDF12-F91F-0E1E-1EAC-62A470E1F349}"/>
          </ac:spMkLst>
        </pc:spChg>
        <pc:spChg chg="add mod">
          <ac:chgData name="fuyuko masaki" userId="93363785e50a780c" providerId="LiveId" clId="{D66A6A77-E184-47C1-BF43-7FDB0D24D2A7}" dt="2024-05-04T12:23:27.640" v="1523" actId="571"/>
          <ac:spMkLst>
            <pc:docMk/>
            <pc:sldMk cId="2862872451" sldId="256"/>
            <ac:spMk id="148" creationId="{D48BCD29-4AE7-4DA6-BF54-015DF6AF498C}"/>
          </ac:spMkLst>
        </pc:spChg>
        <pc:spChg chg="add mod">
          <ac:chgData name="fuyuko masaki" userId="93363785e50a780c" providerId="LiveId" clId="{D66A6A77-E184-47C1-BF43-7FDB0D24D2A7}" dt="2024-05-04T12:33:21.904" v="1853" actId="571"/>
          <ac:spMkLst>
            <pc:docMk/>
            <pc:sldMk cId="2862872451" sldId="256"/>
            <ac:spMk id="150" creationId="{3A1DB6E5-F2EA-9BE4-8AF9-F0513F34B19C}"/>
          </ac:spMkLst>
        </pc:spChg>
        <pc:spChg chg="mod topLvl">
          <ac:chgData name="fuyuko masaki" userId="93363785e50a780c" providerId="LiveId" clId="{D66A6A77-E184-47C1-BF43-7FDB0D24D2A7}" dt="2024-05-04T12:30:02.105" v="1773" actId="164"/>
          <ac:spMkLst>
            <pc:docMk/>
            <pc:sldMk cId="2862872451" sldId="256"/>
            <ac:spMk id="161" creationId="{B1ACD954-7202-E197-FC22-FBC308036DD0}"/>
          </ac:spMkLst>
        </pc:spChg>
        <pc:spChg chg="del mod topLvl">
          <ac:chgData name="fuyuko masaki" userId="93363785e50a780c" providerId="LiveId" clId="{D66A6A77-E184-47C1-BF43-7FDB0D24D2A7}" dt="2024-05-04T12:26:11.728" v="1617" actId="478"/>
          <ac:spMkLst>
            <pc:docMk/>
            <pc:sldMk cId="2862872451" sldId="256"/>
            <ac:spMk id="162" creationId="{AB1EF0DB-12D0-5983-A9F8-4F16E6B4C9A8}"/>
          </ac:spMkLst>
        </pc:spChg>
        <pc:spChg chg="add mod">
          <ac:chgData name="fuyuko masaki" userId="93363785e50a780c" providerId="LiveId" clId="{D66A6A77-E184-47C1-BF43-7FDB0D24D2A7}" dt="2024-05-04T12:29:14.174" v="1760" actId="164"/>
          <ac:spMkLst>
            <pc:docMk/>
            <pc:sldMk cId="2862872451" sldId="256"/>
            <ac:spMk id="164" creationId="{5517DBDC-80FF-18AC-B4CE-82A01EE0F2A4}"/>
          </ac:spMkLst>
        </pc:spChg>
        <pc:spChg chg="add mod">
          <ac:chgData name="fuyuko masaki" userId="93363785e50a780c" providerId="LiveId" clId="{D66A6A77-E184-47C1-BF43-7FDB0D24D2A7}" dt="2024-05-04T12:29:20.312" v="1761" actId="164"/>
          <ac:spMkLst>
            <pc:docMk/>
            <pc:sldMk cId="2862872451" sldId="256"/>
            <ac:spMk id="165" creationId="{1CCAA238-7CE1-53F8-9354-BF06A808CBAC}"/>
          </ac:spMkLst>
        </pc:spChg>
        <pc:spChg chg="add mod">
          <ac:chgData name="fuyuko masaki" userId="93363785e50a780c" providerId="LiveId" clId="{D66A6A77-E184-47C1-BF43-7FDB0D24D2A7}" dt="2024-05-04T12:29:23.873" v="1763" actId="164"/>
          <ac:spMkLst>
            <pc:docMk/>
            <pc:sldMk cId="2862872451" sldId="256"/>
            <ac:spMk id="166" creationId="{ED2D7CB9-8256-44C3-810C-170AB471305A}"/>
          </ac:spMkLst>
        </pc:spChg>
        <pc:spChg chg="add mod">
          <ac:chgData name="fuyuko masaki" userId="93363785e50a780c" providerId="LiveId" clId="{D66A6A77-E184-47C1-BF43-7FDB0D24D2A7}" dt="2024-05-04T12:29:14.174" v="1760" actId="164"/>
          <ac:spMkLst>
            <pc:docMk/>
            <pc:sldMk cId="2862872451" sldId="256"/>
            <ac:spMk id="167" creationId="{B282D063-4A83-3010-F60B-B0D9E9BBC22D}"/>
          </ac:spMkLst>
        </pc:spChg>
        <pc:spChg chg="add mod">
          <ac:chgData name="fuyuko masaki" userId="93363785e50a780c" providerId="LiveId" clId="{D66A6A77-E184-47C1-BF43-7FDB0D24D2A7}" dt="2024-05-04T12:29:14.174" v="1760" actId="164"/>
          <ac:spMkLst>
            <pc:docMk/>
            <pc:sldMk cId="2862872451" sldId="256"/>
            <ac:spMk id="168" creationId="{56129114-00B4-5C68-CA52-F9210C5896B0}"/>
          </ac:spMkLst>
        </pc:spChg>
        <pc:spChg chg="add mod">
          <ac:chgData name="fuyuko masaki" userId="93363785e50a780c" providerId="LiveId" clId="{D66A6A77-E184-47C1-BF43-7FDB0D24D2A7}" dt="2024-05-04T12:29:20.312" v="1761" actId="164"/>
          <ac:spMkLst>
            <pc:docMk/>
            <pc:sldMk cId="2862872451" sldId="256"/>
            <ac:spMk id="169" creationId="{7D252632-E07C-76D8-4DA1-3234CAC22FCF}"/>
          </ac:spMkLst>
        </pc:spChg>
        <pc:spChg chg="add mod">
          <ac:chgData name="fuyuko masaki" userId="93363785e50a780c" providerId="LiveId" clId="{D66A6A77-E184-47C1-BF43-7FDB0D24D2A7}" dt="2024-05-04T12:29:20.312" v="1761" actId="164"/>
          <ac:spMkLst>
            <pc:docMk/>
            <pc:sldMk cId="2862872451" sldId="256"/>
            <ac:spMk id="170" creationId="{96BCF5BD-C7FA-3003-7831-C7160F637D8E}"/>
          </ac:spMkLst>
        </pc:spChg>
        <pc:spChg chg="add mod">
          <ac:chgData name="fuyuko masaki" userId="93363785e50a780c" providerId="LiveId" clId="{D66A6A77-E184-47C1-BF43-7FDB0D24D2A7}" dt="2024-05-04T12:29:23.873" v="1763" actId="164"/>
          <ac:spMkLst>
            <pc:docMk/>
            <pc:sldMk cId="2862872451" sldId="256"/>
            <ac:spMk id="171" creationId="{5024FC84-AC12-AD4D-B2E4-039AC15107AC}"/>
          </ac:spMkLst>
        </pc:spChg>
        <pc:spChg chg="add del mod ord">
          <ac:chgData name="fuyuko masaki" userId="93363785e50a780c" providerId="LiveId" clId="{D66A6A77-E184-47C1-BF43-7FDB0D24D2A7}" dt="2024-05-04T12:36:47.535" v="2054" actId="478"/>
          <ac:spMkLst>
            <pc:docMk/>
            <pc:sldMk cId="2862872451" sldId="256"/>
            <ac:spMk id="184" creationId="{9127CD0C-E9E8-E06B-6BFD-E2A0DE8B79D3}"/>
          </ac:spMkLst>
        </pc:spChg>
        <pc:spChg chg="mod">
          <ac:chgData name="fuyuko masaki" userId="93363785e50a780c" providerId="LiveId" clId="{D66A6A77-E184-47C1-BF43-7FDB0D24D2A7}" dt="2024-05-04T12:31:44.472" v="1806" actId="571"/>
          <ac:spMkLst>
            <pc:docMk/>
            <pc:sldMk cId="2862872451" sldId="256"/>
            <ac:spMk id="188" creationId="{06D8017C-9F4D-96D9-FCDD-FB62E068C255}"/>
          </ac:spMkLst>
        </pc:spChg>
        <pc:spChg chg="mod">
          <ac:chgData name="fuyuko masaki" userId="93363785e50a780c" providerId="LiveId" clId="{D66A6A77-E184-47C1-BF43-7FDB0D24D2A7}" dt="2024-05-04T12:31:44.472" v="1806" actId="571"/>
          <ac:spMkLst>
            <pc:docMk/>
            <pc:sldMk cId="2862872451" sldId="256"/>
            <ac:spMk id="189" creationId="{7EA8E29E-A85D-4C77-EBA1-4AE76EA40DC2}"/>
          </ac:spMkLst>
        </pc:spChg>
        <pc:spChg chg="add del mod ord">
          <ac:chgData name="fuyuko masaki" userId="93363785e50a780c" providerId="LiveId" clId="{D66A6A77-E184-47C1-BF43-7FDB0D24D2A7}" dt="2024-05-04T12:36:47.535" v="2054" actId="478"/>
          <ac:spMkLst>
            <pc:docMk/>
            <pc:sldMk cId="2862872451" sldId="256"/>
            <ac:spMk id="190" creationId="{956CA866-C49D-DFAC-885F-7F7AB29600F1}"/>
          </ac:spMkLst>
        </pc:spChg>
        <pc:spChg chg="add del mod ord">
          <ac:chgData name="fuyuko masaki" userId="93363785e50a780c" providerId="LiveId" clId="{D66A6A77-E184-47C1-BF43-7FDB0D24D2A7}" dt="2024-05-04T12:36:47.535" v="2054" actId="478"/>
          <ac:spMkLst>
            <pc:docMk/>
            <pc:sldMk cId="2862872451" sldId="256"/>
            <ac:spMk id="191" creationId="{D35592D1-71F2-C56E-50C3-D8549A0F37C4}"/>
          </ac:spMkLst>
        </pc:spChg>
        <pc:spChg chg="add mod">
          <ac:chgData name="fuyuko masaki" userId="93363785e50a780c" providerId="LiveId" clId="{D66A6A77-E184-47C1-BF43-7FDB0D24D2A7}" dt="2024-05-04T12:33:47.464" v="1980" actId="404"/>
          <ac:spMkLst>
            <pc:docMk/>
            <pc:sldMk cId="2862872451" sldId="256"/>
            <ac:spMk id="192" creationId="{47EE98B8-5F90-0829-F6AC-C92D243332CA}"/>
          </ac:spMkLst>
        </pc:spChg>
        <pc:grpChg chg="del">
          <ac:chgData name="fuyuko masaki" userId="93363785e50a780c" providerId="LiveId" clId="{D66A6A77-E184-47C1-BF43-7FDB0D24D2A7}" dt="2024-05-03T05:31:07.241" v="0" actId="478"/>
          <ac:grpSpMkLst>
            <pc:docMk/>
            <pc:sldMk cId="2862872451" sldId="256"/>
            <ac:grpSpMk id="52" creationId="{AB3F80F6-F789-DBAD-DE00-CA7AE913D744}"/>
          </ac:grpSpMkLst>
        </pc:grpChg>
        <pc:grpChg chg="del">
          <ac:chgData name="fuyuko masaki" userId="93363785e50a780c" providerId="LiveId" clId="{D66A6A77-E184-47C1-BF43-7FDB0D24D2A7}" dt="2024-05-03T05:31:07.241" v="0" actId="478"/>
          <ac:grpSpMkLst>
            <pc:docMk/>
            <pc:sldMk cId="2862872451" sldId="256"/>
            <ac:grpSpMk id="59" creationId="{227EEC61-C834-26CC-1206-706CD85158C1}"/>
          </ac:grpSpMkLst>
        </pc:grpChg>
        <pc:grpChg chg="del">
          <ac:chgData name="fuyuko masaki" userId="93363785e50a780c" providerId="LiveId" clId="{D66A6A77-E184-47C1-BF43-7FDB0D24D2A7}" dt="2024-05-03T05:31:07.241" v="0" actId="478"/>
          <ac:grpSpMkLst>
            <pc:docMk/>
            <pc:sldMk cId="2862872451" sldId="256"/>
            <ac:grpSpMk id="60" creationId="{5F7F47AF-B855-B53B-2616-4F39FDD93348}"/>
          </ac:grpSpMkLst>
        </pc:grpChg>
        <pc:grpChg chg="add mod">
          <ac:chgData name="fuyuko masaki" userId="93363785e50a780c" providerId="LiveId" clId="{D66A6A77-E184-47C1-BF43-7FDB0D24D2A7}" dt="2024-05-04T14:46:18.276" v="6565" actId="14100"/>
          <ac:grpSpMkLst>
            <pc:docMk/>
            <pc:sldMk cId="2862872451" sldId="256"/>
            <ac:grpSpMk id="64" creationId="{92D7DD33-2F5B-73B3-1266-5DAF080C2D1D}"/>
          </ac:grpSpMkLst>
        </pc:grpChg>
        <pc:grpChg chg="del">
          <ac:chgData name="fuyuko masaki" userId="93363785e50a780c" providerId="LiveId" clId="{D66A6A77-E184-47C1-BF43-7FDB0D24D2A7}" dt="2024-05-03T05:31:07.241" v="0" actId="478"/>
          <ac:grpSpMkLst>
            <pc:docMk/>
            <pc:sldMk cId="2862872451" sldId="256"/>
            <ac:grpSpMk id="121" creationId="{A0A57739-3BEF-5CCF-A54A-3785BBD84ACC}"/>
          </ac:grpSpMkLst>
        </pc:grpChg>
        <pc:grpChg chg="del">
          <ac:chgData name="fuyuko masaki" userId="93363785e50a780c" providerId="LiveId" clId="{D66A6A77-E184-47C1-BF43-7FDB0D24D2A7}" dt="2024-05-03T05:31:07.241" v="0" actId="478"/>
          <ac:grpSpMkLst>
            <pc:docMk/>
            <pc:sldMk cId="2862872451" sldId="256"/>
            <ac:grpSpMk id="123" creationId="{80DE42F9-4B75-E34A-8E2C-A56FEC640F0B}"/>
          </ac:grpSpMkLst>
        </pc:grpChg>
        <pc:grpChg chg="del">
          <ac:chgData name="fuyuko masaki" userId="93363785e50a780c" providerId="LiveId" clId="{D66A6A77-E184-47C1-BF43-7FDB0D24D2A7}" dt="2024-05-03T05:31:07.241" v="0" actId="478"/>
          <ac:grpSpMkLst>
            <pc:docMk/>
            <pc:sldMk cId="2862872451" sldId="256"/>
            <ac:grpSpMk id="124" creationId="{A50BA3D7-B529-CC7E-58C8-60FA14C37EAB}"/>
          </ac:grpSpMkLst>
        </pc:grpChg>
        <pc:grpChg chg="add mod">
          <ac:chgData name="fuyuko masaki" userId="93363785e50a780c" providerId="LiveId" clId="{D66A6A77-E184-47C1-BF43-7FDB0D24D2A7}" dt="2024-05-04T12:33:21.904" v="1853" actId="571"/>
          <ac:grpSpMkLst>
            <pc:docMk/>
            <pc:sldMk cId="2862872451" sldId="256"/>
            <ac:grpSpMk id="151" creationId="{B7688DA3-1405-A5FF-42DF-B5A9553ED466}"/>
          </ac:grpSpMkLst>
        </pc:grpChg>
        <pc:grpChg chg="add mod">
          <ac:chgData name="fuyuko masaki" userId="93363785e50a780c" providerId="LiveId" clId="{D66A6A77-E184-47C1-BF43-7FDB0D24D2A7}" dt="2024-05-04T12:32:55.394" v="1848" actId="207"/>
          <ac:grpSpMkLst>
            <pc:docMk/>
            <pc:sldMk cId="2862872451" sldId="256"/>
            <ac:grpSpMk id="152" creationId="{6F4E2BD5-B043-FB37-4AB9-993AC64DE9E8}"/>
          </ac:grpSpMkLst>
        </pc:grpChg>
        <pc:grpChg chg="add del mod">
          <ac:chgData name="fuyuko masaki" userId="93363785e50a780c" providerId="LiveId" clId="{D66A6A77-E184-47C1-BF43-7FDB0D24D2A7}" dt="2024-05-04T17:36:09.480" v="11154" actId="165"/>
          <ac:grpSpMkLst>
            <pc:docMk/>
            <pc:sldMk cId="2862872451" sldId="256"/>
            <ac:grpSpMk id="153" creationId="{1E8D9628-0D67-5BBA-069E-04CAA560E751}"/>
          </ac:grpSpMkLst>
        </pc:grpChg>
        <pc:grpChg chg="add del mod">
          <ac:chgData name="fuyuko masaki" userId="93363785e50a780c" providerId="LiveId" clId="{D66A6A77-E184-47C1-BF43-7FDB0D24D2A7}" dt="2024-05-04T17:36:10.768" v="11155" actId="165"/>
          <ac:grpSpMkLst>
            <pc:docMk/>
            <pc:sldMk cId="2862872451" sldId="256"/>
            <ac:grpSpMk id="154" creationId="{91255BFA-10D8-C9FB-AD1F-4C2DE5DA4762}"/>
          </ac:grpSpMkLst>
        </pc:grpChg>
        <pc:grpChg chg="add mod">
          <ac:chgData name="fuyuko masaki" userId="93363785e50a780c" providerId="LiveId" clId="{D66A6A77-E184-47C1-BF43-7FDB0D24D2A7}" dt="2024-05-04T12:25:36.030" v="1610" actId="164"/>
          <ac:grpSpMkLst>
            <pc:docMk/>
            <pc:sldMk cId="2862872451" sldId="256"/>
            <ac:grpSpMk id="155" creationId="{358A7A75-282F-6E91-F2F9-7F327E1E3D40}"/>
          </ac:grpSpMkLst>
        </pc:grpChg>
        <pc:grpChg chg="add mod">
          <ac:chgData name="fuyuko masaki" userId="93363785e50a780c" providerId="LiveId" clId="{D66A6A77-E184-47C1-BF43-7FDB0D24D2A7}" dt="2024-05-04T12:25:38.022" v="1611" actId="164"/>
          <ac:grpSpMkLst>
            <pc:docMk/>
            <pc:sldMk cId="2862872451" sldId="256"/>
            <ac:grpSpMk id="156" creationId="{3005686D-D63A-85B9-F97F-C6313AAC5DB1}"/>
          </ac:grpSpMkLst>
        </pc:grpChg>
        <pc:grpChg chg="add mod">
          <ac:chgData name="fuyuko masaki" userId="93363785e50a780c" providerId="LiveId" clId="{D66A6A77-E184-47C1-BF43-7FDB0D24D2A7}" dt="2024-05-04T12:25:39.751" v="1612" actId="164"/>
          <ac:grpSpMkLst>
            <pc:docMk/>
            <pc:sldMk cId="2862872451" sldId="256"/>
            <ac:grpSpMk id="157" creationId="{6FE12FD9-917C-7AA9-61AD-E34E2DEA99FB}"/>
          </ac:grpSpMkLst>
        </pc:grpChg>
        <pc:grpChg chg="add mod">
          <ac:chgData name="fuyuko masaki" userId="93363785e50a780c" providerId="LiveId" clId="{D66A6A77-E184-47C1-BF43-7FDB0D24D2A7}" dt="2024-05-04T12:32:51.912" v="1847" actId="207"/>
          <ac:grpSpMkLst>
            <pc:docMk/>
            <pc:sldMk cId="2862872451" sldId="256"/>
            <ac:grpSpMk id="158" creationId="{E972DED8-FB22-29B6-B563-8062BB650DDC}"/>
          </ac:grpSpMkLst>
        </pc:grpChg>
        <pc:grpChg chg="add mod">
          <ac:chgData name="fuyuko masaki" userId="93363785e50a780c" providerId="LiveId" clId="{D66A6A77-E184-47C1-BF43-7FDB0D24D2A7}" dt="2024-05-04T12:26:02.097" v="1614" actId="164"/>
          <ac:grpSpMkLst>
            <pc:docMk/>
            <pc:sldMk cId="2862872451" sldId="256"/>
            <ac:grpSpMk id="159" creationId="{FCE644A6-1B07-5F02-44EA-FB2ABF84D873}"/>
          </ac:grpSpMkLst>
        </pc:grpChg>
        <pc:grpChg chg="add del mod">
          <ac:chgData name="fuyuko masaki" userId="93363785e50a780c" providerId="LiveId" clId="{D66A6A77-E184-47C1-BF43-7FDB0D24D2A7}" dt="2024-05-04T12:26:11.728" v="1617" actId="478"/>
          <ac:grpSpMkLst>
            <pc:docMk/>
            <pc:sldMk cId="2862872451" sldId="256"/>
            <ac:grpSpMk id="160" creationId="{88E6F7B1-8FE1-4833-F5DF-DBB1CD77CBCA}"/>
          </ac:grpSpMkLst>
        </pc:grpChg>
        <pc:grpChg chg="add mod">
          <ac:chgData name="fuyuko masaki" userId="93363785e50a780c" providerId="LiveId" clId="{D66A6A77-E184-47C1-BF43-7FDB0D24D2A7}" dt="2024-05-04T12:29:21.942" v="1762" actId="164"/>
          <ac:grpSpMkLst>
            <pc:docMk/>
            <pc:sldMk cId="2862872451" sldId="256"/>
            <ac:grpSpMk id="172" creationId="{BA948160-46A2-8CE4-D539-51DBD74910F4}"/>
          </ac:grpSpMkLst>
        </pc:grpChg>
        <pc:grpChg chg="add mod">
          <ac:chgData name="fuyuko masaki" userId="93363785e50a780c" providerId="LiveId" clId="{D66A6A77-E184-47C1-BF43-7FDB0D24D2A7}" dt="2024-05-04T12:29:21.942" v="1762" actId="164"/>
          <ac:grpSpMkLst>
            <pc:docMk/>
            <pc:sldMk cId="2862872451" sldId="256"/>
            <ac:grpSpMk id="173" creationId="{AC026ACE-F927-1730-200F-CB56FEFCDA99}"/>
          </ac:grpSpMkLst>
        </pc:grpChg>
        <pc:grpChg chg="add mod">
          <ac:chgData name="fuyuko masaki" userId="93363785e50a780c" providerId="LiveId" clId="{D66A6A77-E184-47C1-BF43-7FDB0D24D2A7}" dt="2024-05-04T12:29:34.392" v="1766" actId="164"/>
          <ac:grpSpMkLst>
            <pc:docMk/>
            <pc:sldMk cId="2862872451" sldId="256"/>
            <ac:grpSpMk id="174" creationId="{DAE32912-497A-96C6-6A2A-BE8AF76671C3}"/>
          </ac:grpSpMkLst>
        </pc:grpChg>
        <pc:grpChg chg="add mod">
          <ac:chgData name="fuyuko masaki" userId="93363785e50a780c" providerId="LiveId" clId="{D66A6A77-E184-47C1-BF43-7FDB0D24D2A7}" dt="2024-05-04T12:29:34.392" v="1766" actId="164"/>
          <ac:grpSpMkLst>
            <pc:docMk/>
            <pc:sldMk cId="2862872451" sldId="256"/>
            <ac:grpSpMk id="175" creationId="{2D7AEBF3-9F2F-E0F6-4D39-F2C7EA33AC12}"/>
          </ac:grpSpMkLst>
        </pc:grpChg>
        <pc:grpChg chg="add mod">
          <ac:chgData name="fuyuko masaki" userId="93363785e50a780c" providerId="LiveId" clId="{D66A6A77-E184-47C1-BF43-7FDB0D24D2A7}" dt="2024-05-04T12:30:14.247" v="1775" actId="164"/>
          <ac:grpSpMkLst>
            <pc:docMk/>
            <pc:sldMk cId="2862872451" sldId="256"/>
            <ac:grpSpMk id="176" creationId="{F40C31B6-EC31-50C3-0F49-C1824F4C5EA3}"/>
          </ac:grpSpMkLst>
        </pc:grpChg>
        <pc:grpChg chg="add mod ord">
          <ac:chgData name="fuyuko masaki" userId="93363785e50a780c" providerId="LiveId" clId="{D66A6A77-E184-47C1-BF43-7FDB0D24D2A7}" dt="2024-05-04T12:30:14.247" v="1775" actId="164"/>
          <ac:grpSpMkLst>
            <pc:docMk/>
            <pc:sldMk cId="2862872451" sldId="256"/>
            <ac:grpSpMk id="182" creationId="{DAE572E6-1615-F8D5-697E-E225C59FB257}"/>
          </ac:grpSpMkLst>
        </pc:grpChg>
        <pc:grpChg chg="add del mod">
          <ac:chgData name="fuyuko masaki" userId="93363785e50a780c" providerId="LiveId" clId="{D66A6A77-E184-47C1-BF43-7FDB0D24D2A7}" dt="2024-05-04T17:35:14.018" v="11145" actId="21"/>
          <ac:grpSpMkLst>
            <pc:docMk/>
            <pc:sldMk cId="2862872451" sldId="256"/>
            <ac:grpSpMk id="183" creationId="{5F57BCE2-C02F-146E-626A-4823923C13B0}"/>
          </ac:grpSpMkLst>
        </pc:grpChg>
        <pc:grpChg chg="add mod">
          <ac:chgData name="fuyuko masaki" userId="93363785e50a780c" providerId="LiveId" clId="{D66A6A77-E184-47C1-BF43-7FDB0D24D2A7}" dt="2024-05-04T12:31:44.472" v="1806" actId="571"/>
          <ac:grpSpMkLst>
            <pc:docMk/>
            <pc:sldMk cId="2862872451" sldId="256"/>
            <ac:grpSpMk id="187" creationId="{19EB5AE7-D9E3-5C05-31A5-62A5011D1984}"/>
          </ac:grpSpMkLst>
        </pc:grpChg>
        <pc:picChg chg="add mod">
          <ac:chgData name="fuyuko masaki" userId="93363785e50a780c" providerId="LiveId" clId="{D66A6A77-E184-47C1-BF43-7FDB0D24D2A7}" dt="2024-05-04T17:35:40.415" v="11149" actId="14100"/>
          <ac:picMkLst>
            <pc:docMk/>
            <pc:sldMk cId="2862872451" sldId="256"/>
            <ac:picMk id="3" creationId="{D3F6DA94-610C-E642-62F2-66D5668097E6}"/>
          </ac:picMkLst>
        </pc:picChg>
        <pc:picChg chg="add del">
          <ac:chgData name="fuyuko masaki" userId="93363785e50a780c" providerId="LiveId" clId="{D66A6A77-E184-47C1-BF43-7FDB0D24D2A7}" dt="2024-05-04T11:19:58.511" v="5" actId="478"/>
          <ac:picMkLst>
            <pc:docMk/>
            <pc:sldMk cId="2862872451" sldId="256"/>
            <ac:picMk id="5" creationId="{39E9B5D1-3516-7A7E-A803-6D4E1E28FF1D}"/>
          </ac:picMkLst>
        </pc:picChg>
        <pc:picChg chg="add mod ord">
          <ac:chgData name="fuyuko masaki" userId="93363785e50a780c" providerId="LiveId" clId="{D66A6A77-E184-47C1-BF43-7FDB0D24D2A7}" dt="2024-05-04T12:21:58.023" v="1466" actId="171"/>
          <ac:picMkLst>
            <pc:docMk/>
            <pc:sldMk cId="2862872451" sldId="256"/>
            <ac:picMk id="10" creationId="{7443E373-B8A4-8715-B12F-17CBD10CC26E}"/>
          </ac:picMkLst>
        </pc:picChg>
        <pc:picChg chg="del">
          <ac:chgData name="fuyuko masaki" userId="93363785e50a780c" providerId="LiveId" clId="{D66A6A77-E184-47C1-BF43-7FDB0D24D2A7}" dt="2024-05-03T05:31:07.241" v="0" actId="478"/>
          <ac:picMkLst>
            <pc:docMk/>
            <pc:sldMk cId="2862872451" sldId="256"/>
            <ac:picMk id="11" creationId="{4BCE7DF4-65C7-199B-3FC5-C4FC2D999974}"/>
          </ac:picMkLst>
        </pc:picChg>
        <pc:picChg chg="add mod">
          <ac:chgData name="fuyuko masaki" userId="93363785e50a780c" providerId="LiveId" clId="{D66A6A77-E184-47C1-BF43-7FDB0D24D2A7}" dt="2024-05-04T12:01:35.128" v="473" actId="1076"/>
          <ac:picMkLst>
            <pc:docMk/>
            <pc:sldMk cId="2862872451" sldId="256"/>
            <ac:picMk id="19" creationId="{8481B4BF-3AB2-4444-64B8-5399B7FCCE8A}"/>
          </ac:picMkLst>
        </pc:picChg>
        <pc:picChg chg="add mod">
          <ac:chgData name="fuyuko masaki" userId="93363785e50a780c" providerId="LiveId" clId="{D66A6A77-E184-47C1-BF43-7FDB0D24D2A7}" dt="2024-05-04T14:46:21.275" v="6566" actId="14100"/>
          <ac:picMkLst>
            <pc:docMk/>
            <pc:sldMk cId="2862872451" sldId="256"/>
            <ac:picMk id="22" creationId="{00507CDF-D637-589B-99A0-BABD49B166F7}"/>
          </ac:picMkLst>
        </pc:picChg>
        <pc:picChg chg="add del mod">
          <ac:chgData name="fuyuko masaki" userId="93363785e50a780c" providerId="LiveId" clId="{D66A6A77-E184-47C1-BF43-7FDB0D24D2A7}" dt="2024-05-04T11:52:00.807" v="259" actId="478"/>
          <ac:picMkLst>
            <pc:docMk/>
            <pc:sldMk cId="2862872451" sldId="256"/>
            <ac:picMk id="26" creationId="{CC7386EB-42D5-5FB6-9C0C-960B7D0997D9}"/>
          </ac:picMkLst>
        </pc:picChg>
        <pc:picChg chg="add del">
          <ac:chgData name="fuyuko masaki" userId="93363785e50a780c" providerId="LiveId" clId="{D66A6A77-E184-47C1-BF43-7FDB0D24D2A7}" dt="2024-05-04T11:52:59.742" v="261" actId="22"/>
          <ac:picMkLst>
            <pc:docMk/>
            <pc:sldMk cId="2862872451" sldId="256"/>
            <ac:picMk id="40" creationId="{DAF50FC3-F002-F615-7F02-841A2F9981C8}"/>
          </ac:picMkLst>
        </pc:picChg>
        <pc:picChg chg="add del">
          <ac:chgData name="fuyuko masaki" userId="93363785e50a780c" providerId="LiveId" clId="{D66A6A77-E184-47C1-BF43-7FDB0D24D2A7}" dt="2024-05-04T11:53:08.910" v="263" actId="22"/>
          <ac:picMkLst>
            <pc:docMk/>
            <pc:sldMk cId="2862872451" sldId="256"/>
            <ac:picMk id="42" creationId="{91906530-EEF9-2C33-B8E2-8129A5373243}"/>
          </ac:picMkLst>
        </pc:picChg>
        <pc:picChg chg="add del">
          <ac:chgData name="fuyuko masaki" userId="93363785e50a780c" providerId="LiveId" clId="{D66A6A77-E184-47C1-BF43-7FDB0D24D2A7}" dt="2024-05-04T11:53:20.407" v="265" actId="22"/>
          <ac:picMkLst>
            <pc:docMk/>
            <pc:sldMk cId="2862872451" sldId="256"/>
            <ac:picMk id="45" creationId="{D8119B65-A5EC-F2D6-574B-612ACB17AEED}"/>
          </ac:picMkLst>
        </pc:picChg>
        <pc:picChg chg="add del">
          <ac:chgData name="fuyuko masaki" userId="93363785e50a780c" providerId="LiveId" clId="{D66A6A77-E184-47C1-BF43-7FDB0D24D2A7}" dt="2024-05-04T11:53:30.566" v="267" actId="22"/>
          <ac:picMkLst>
            <pc:docMk/>
            <pc:sldMk cId="2862872451" sldId="256"/>
            <ac:picMk id="47" creationId="{E6860FF9-0DCB-280C-8B69-70CBE4E5038A}"/>
          </ac:picMkLst>
        </pc:picChg>
        <pc:picChg chg="add del">
          <ac:chgData name="fuyuko masaki" userId="93363785e50a780c" providerId="LiveId" clId="{D66A6A77-E184-47C1-BF43-7FDB0D24D2A7}" dt="2024-05-04T11:53:32.102" v="269" actId="22"/>
          <ac:picMkLst>
            <pc:docMk/>
            <pc:sldMk cId="2862872451" sldId="256"/>
            <ac:picMk id="50" creationId="{A8B76201-E6D0-1704-676D-2BA7F9FC4439}"/>
          </ac:picMkLst>
        </pc:picChg>
        <pc:picChg chg="del">
          <ac:chgData name="fuyuko masaki" userId="93363785e50a780c" providerId="LiveId" clId="{D66A6A77-E184-47C1-BF43-7FDB0D24D2A7}" dt="2024-05-03T05:31:07.241" v="0" actId="478"/>
          <ac:picMkLst>
            <pc:docMk/>
            <pc:sldMk cId="2862872451" sldId="256"/>
            <ac:picMk id="54" creationId="{FDF6A4A3-A8FD-3662-4AE6-0BC3F2050E30}"/>
          </ac:picMkLst>
        </pc:picChg>
        <pc:picChg chg="add mod">
          <ac:chgData name="fuyuko masaki" userId="93363785e50a780c" providerId="LiveId" clId="{D66A6A77-E184-47C1-BF43-7FDB0D24D2A7}" dt="2024-05-04T12:01:12.617" v="464" actId="1076"/>
          <ac:picMkLst>
            <pc:docMk/>
            <pc:sldMk cId="2862872451" sldId="256"/>
            <ac:picMk id="56" creationId="{19A66BFC-461D-0220-A1D7-EBE238E8430D}"/>
          </ac:picMkLst>
        </pc:picChg>
        <pc:picChg chg="del">
          <ac:chgData name="fuyuko masaki" userId="93363785e50a780c" providerId="LiveId" clId="{D66A6A77-E184-47C1-BF43-7FDB0D24D2A7}" dt="2024-05-03T05:31:07.241" v="0" actId="478"/>
          <ac:picMkLst>
            <pc:docMk/>
            <pc:sldMk cId="2862872451" sldId="256"/>
            <ac:picMk id="62" creationId="{05529253-D353-4FAE-324A-66C44D6C89B4}"/>
          </ac:picMkLst>
        </pc:picChg>
        <pc:picChg chg="add del mod ord">
          <ac:chgData name="fuyuko masaki" userId="93363785e50a780c" providerId="LiveId" clId="{D66A6A77-E184-47C1-BF43-7FDB0D24D2A7}" dt="2024-05-04T12:37:47.038" v="2121" actId="478"/>
          <ac:picMkLst>
            <pc:docMk/>
            <pc:sldMk cId="2862872451" sldId="256"/>
            <ac:picMk id="63" creationId="{0486AA18-EFFA-D91C-8571-423D07A1602A}"/>
          </ac:picMkLst>
        </pc:picChg>
        <pc:picChg chg="add mod">
          <ac:chgData name="fuyuko masaki" userId="93363785e50a780c" providerId="LiveId" clId="{D66A6A77-E184-47C1-BF43-7FDB0D24D2A7}" dt="2024-05-04T12:05:14.577" v="667" actId="1076"/>
          <ac:picMkLst>
            <pc:docMk/>
            <pc:sldMk cId="2862872451" sldId="256"/>
            <ac:picMk id="71" creationId="{EDB78B36-405E-6B26-D210-B8C37BCE729F}"/>
          </ac:picMkLst>
        </pc:picChg>
        <pc:picChg chg="add del mod">
          <ac:chgData name="fuyuko masaki" userId="93363785e50a780c" providerId="LiveId" clId="{D66A6A77-E184-47C1-BF43-7FDB0D24D2A7}" dt="2024-05-04T12:08:17.381" v="678" actId="478"/>
          <ac:picMkLst>
            <pc:docMk/>
            <pc:sldMk cId="2862872451" sldId="256"/>
            <ac:picMk id="73" creationId="{BB19BA2A-40AE-540D-B07A-BF4E20DFE4CD}"/>
          </ac:picMkLst>
        </pc:picChg>
        <pc:picChg chg="add mod">
          <ac:chgData name="fuyuko masaki" userId="93363785e50a780c" providerId="LiveId" clId="{D66A6A77-E184-47C1-BF43-7FDB0D24D2A7}" dt="2024-05-04T12:08:25.621" v="683" actId="1076"/>
          <ac:picMkLst>
            <pc:docMk/>
            <pc:sldMk cId="2862872451" sldId="256"/>
            <ac:picMk id="75" creationId="{651072AD-EB35-4228-7779-B50F7E175063}"/>
          </ac:picMkLst>
        </pc:picChg>
        <pc:picChg chg="add mod">
          <ac:chgData name="fuyuko masaki" userId="93363785e50a780c" providerId="LiveId" clId="{D66A6A77-E184-47C1-BF43-7FDB0D24D2A7}" dt="2024-05-04T12:09:20.021" v="690" actId="14100"/>
          <ac:picMkLst>
            <pc:docMk/>
            <pc:sldMk cId="2862872451" sldId="256"/>
            <ac:picMk id="78" creationId="{FDAA986D-2FAF-DAFB-9273-71AA3CF8BF2D}"/>
          </ac:picMkLst>
        </pc:picChg>
        <pc:picChg chg="del">
          <ac:chgData name="fuyuko masaki" userId="93363785e50a780c" providerId="LiveId" clId="{D66A6A77-E184-47C1-BF43-7FDB0D24D2A7}" dt="2024-05-03T05:31:07.241" v="0" actId="478"/>
          <ac:picMkLst>
            <pc:docMk/>
            <pc:sldMk cId="2862872451" sldId="256"/>
            <ac:picMk id="108" creationId="{144D0091-53DE-F3C0-C094-1FB99C6DF3C2}"/>
          </ac:picMkLst>
        </pc:picChg>
        <pc:picChg chg="del">
          <ac:chgData name="fuyuko masaki" userId="93363785e50a780c" providerId="LiveId" clId="{D66A6A77-E184-47C1-BF43-7FDB0D24D2A7}" dt="2024-05-03T05:31:09.932" v="1" actId="478"/>
          <ac:picMkLst>
            <pc:docMk/>
            <pc:sldMk cId="2862872451" sldId="256"/>
            <ac:picMk id="113" creationId="{7BE27A93-A7B3-E93C-2C98-19A3421C9141}"/>
          </ac:picMkLst>
        </pc:picChg>
        <pc:picChg chg="del">
          <ac:chgData name="fuyuko masaki" userId="93363785e50a780c" providerId="LiveId" clId="{D66A6A77-E184-47C1-BF43-7FDB0D24D2A7}" dt="2024-05-03T05:31:09.932" v="1" actId="478"/>
          <ac:picMkLst>
            <pc:docMk/>
            <pc:sldMk cId="2862872451" sldId="256"/>
            <ac:picMk id="115" creationId="{A4ABFA41-10C5-116B-A41F-F33AE3706C78}"/>
          </ac:picMkLst>
        </pc:picChg>
        <pc:picChg chg="del">
          <ac:chgData name="fuyuko masaki" userId="93363785e50a780c" providerId="LiveId" clId="{D66A6A77-E184-47C1-BF43-7FDB0D24D2A7}" dt="2024-05-03T05:31:07.241" v="0" actId="478"/>
          <ac:picMkLst>
            <pc:docMk/>
            <pc:sldMk cId="2862872451" sldId="256"/>
            <ac:picMk id="118" creationId="{E6FA5FAE-0981-E436-61A0-AFA212923A87}"/>
          </ac:picMkLst>
        </pc:picChg>
        <pc:picChg chg="add mod topLvl">
          <ac:chgData name="fuyuko masaki" userId="93363785e50a780c" providerId="LiveId" clId="{D66A6A77-E184-47C1-BF43-7FDB0D24D2A7}" dt="2024-05-04T17:36:09.480" v="11154" actId="165"/>
          <ac:picMkLst>
            <pc:docMk/>
            <pc:sldMk cId="2862872451" sldId="256"/>
            <ac:picMk id="138" creationId="{8BDEF6E2-619C-E063-7902-517E00DEF4CA}"/>
          </ac:picMkLst>
        </pc:picChg>
        <pc:picChg chg="add mod">
          <ac:chgData name="fuyuko masaki" userId="93363785e50a780c" providerId="LiveId" clId="{D66A6A77-E184-47C1-BF43-7FDB0D24D2A7}" dt="2024-05-04T12:19:19.933" v="1221" actId="571"/>
          <ac:picMkLst>
            <pc:docMk/>
            <pc:sldMk cId="2862872451" sldId="256"/>
            <ac:picMk id="139" creationId="{B5CC36C3-1BAA-B76C-B138-6EA88D8EB7D3}"/>
          </ac:picMkLst>
        </pc:picChg>
        <pc:picChg chg="add mod">
          <ac:chgData name="fuyuko masaki" userId="93363785e50a780c" providerId="LiveId" clId="{D66A6A77-E184-47C1-BF43-7FDB0D24D2A7}" dt="2024-05-04T12:19:19.933" v="1221" actId="571"/>
          <ac:picMkLst>
            <pc:docMk/>
            <pc:sldMk cId="2862872451" sldId="256"/>
            <ac:picMk id="140" creationId="{1C7A74FC-8DAA-D580-B37D-A593E13882BC}"/>
          </ac:picMkLst>
        </pc:picChg>
        <pc:picChg chg="add mod topLvl">
          <ac:chgData name="fuyuko masaki" userId="93363785e50a780c" providerId="LiveId" clId="{D66A6A77-E184-47C1-BF43-7FDB0D24D2A7}" dt="2024-05-04T17:36:10.768" v="11155" actId="165"/>
          <ac:picMkLst>
            <pc:docMk/>
            <pc:sldMk cId="2862872451" sldId="256"/>
            <ac:picMk id="141" creationId="{1ED27BB7-8CBB-BA71-96E9-AFCE6333B6DA}"/>
          </ac:picMkLst>
        </pc:picChg>
        <pc:picChg chg="add del mod">
          <ac:chgData name="fuyuko masaki" userId="93363785e50a780c" providerId="LiveId" clId="{D66A6A77-E184-47C1-BF43-7FDB0D24D2A7}" dt="2024-05-04T12:32:08.957" v="1834" actId="478"/>
          <ac:picMkLst>
            <pc:docMk/>
            <pc:sldMk cId="2862872451" sldId="256"/>
            <ac:picMk id="186" creationId="{D4F35638-1D6C-E8EA-1710-A04123AD172F}"/>
          </ac:picMkLst>
        </pc:picChg>
        <pc:picChg chg="add del mod ord">
          <ac:chgData name="fuyuko masaki" userId="93363785e50a780c" providerId="LiveId" clId="{D66A6A77-E184-47C1-BF43-7FDB0D24D2A7}" dt="2024-05-04T12:37:21.813" v="2114" actId="478"/>
          <ac:picMkLst>
            <pc:docMk/>
            <pc:sldMk cId="2862872451" sldId="256"/>
            <ac:picMk id="194" creationId="{BC80F87C-F4E4-19E1-D465-3D37BC45C78B}"/>
          </ac:picMkLst>
        </pc:picChg>
        <pc:picChg chg="add mod ord">
          <ac:chgData name="fuyuko masaki" userId="93363785e50a780c" providerId="LiveId" clId="{D66A6A77-E184-47C1-BF43-7FDB0D24D2A7}" dt="2024-05-04T12:56:33.597" v="3227" actId="14100"/>
          <ac:picMkLst>
            <pc:docMk/>
            <pc:sldMk cId="2862872451" sldId="256"/>
            <ac:picMk id="196" creationId="{899DB452-C7F3-96B5-662A-DD4879B5F2CE}"/>
          </ac:picMkLst>
        </pc:picChg>
        <pc:picChg chg="add del mod">
          <ac:chgData name="fuyuko masaki" userId="93363785e50a780c" providerId="LiveId" clId="{D66A6A77-E184-47C1-BF43-7FDB0D24D2A7}" dt="2024-05-04T16:22:25.819" v="10065" actId="478"/>
          <ac:picMkLst>
            <pc:docMk/>
            <pc:sldMk cId="2862872451" sldId="256"/>
            <ac:picMk id="198" creationId="{0E88DDF0-C63C-813E-74D1-7BE50BCF8CB9}"/>
          </ac:picMkLst>
        </pc:picChg>
        <pc:cxnChg chg="add mod">
          <ac:chgData name="fuyuko masaki" userId="93363785e50a780c" providerId="LiveId" clId="{D66A6A77-E184-47C1-BF43-7FDB0D24D2A7}" dt="2024-05-04T12:30:02.105" v="1773" actId="164"/>
          <ac:cxnSpMkLst>
            <pc:docMk/>
            <pc:sldMk cId="2862872451" sldId="256"/>
            <ac:cxnSpMk id="178" creationId="{5014A9E4-559C-EC5C-E562-44E306965FCC}"/>
          </ac:cxnSpMkLst>
        </pc:cxnChg>
        <pc:cxnChg chg="add mod">
          <ac:chgData name="fuyuko masaki" userId="93363785e50a780c" providerId="LiveId" clId="{D66A6A77-E184-47C1-BF43-7FDB0D24D2A7}" dt="2024-05-04T12:30:02.105" v="1773" actId="164"/>
          <ac:cxnSpMkLst>
            <pc:docMk/>
            <pc:sldMk cId="2862872451" sldId="256"/>
            <ac:cxnSpMk id="181" creationId="{B90AAE38-D187-B0C6-64EA-9696FC006119}"/>
          </ac:cxnSpMkLst>
        </pc:cxnChg>
      </pc:sldChg>
      <pc:sldChg chg="addSp delSp modSp new mod">
        <pc:chgData name="fuyuko masaki" userId="93363785e50a780c" providerId="LiveId" clId="{D66A6A77-E184-47C1-BF43-7FDB0D24D2A7}" dt="2024-05-04T17:36:27.606" v="11167" actId="404"/>
        <pc:sldMkLst>
          <pc:docMk/>
          <pc:sldMk cId="118299139" sldId="257"/>
        </pc:sldMkLst>
        <pc:spChg chg="del">
          <ac:chgData name="fuyuko masaki" userId="93363785e50a780c" providerId="LiveId" clId="{D66A6A77-E184-47C1-BF43-7FDB0D24D2A7}" dt="2024-05-04T12:37:54.951" v="2124" actId="478"/>
          <ac:spMkLst>
            <pc:docMk/>
            <pc:sldMk cId="118299139" sldId="257"/>
            <ac:spMk id="2" creationId="{9BFCA360-AFEF-80DF-653E-D380A0D8F86D}"/>
          </ac:spMkLst>
        </pc:spChg>
        <pc:spChg chg="del">
          <ac:chgData name="fuyuko masaki" userId="93363785e50a780c" providerId="LiveId" clId="{D66A6A77-E184-47C1-BF43-7FDB0D24D2A7}" dt="2024-05-04T12:37:54.118" v="2123" actId="478"/>
          <ac:spMkLst>
            <pc:docMk/>
            <pc:sldMk cId="118299139" sldId="257"/>
            <ac:spMk id="3" creationId="{1ED1EB8A-C335-B482-6A2F-4A3B92543CC1}"/>
          </ac:spMkLst>
        </pc:spChg>
        <pc:spChg chg="add mod">
          <ac:chgData name="fuyuko masaki" userId="93363785e50a780c" providerId="LiveId" clId="{D66A6A77-E184-47C1-BF43-7FDB0D24D2A7}" dt="2024-05-04T12:40:31.385" v="2275" actId="20577"/>
          <ac:spMkLst>
            <pc:docMk/>
            <pc:sldMk cId="118299139" sldId="257"/>
            <ac:spMk id="9" creationId="{2255EEC0-0598-C34C-8BAB-68ED7F2D28B7}"/>
          </ac:spMkLst>
        </pc:spChg>
        <pc:spChg chg="add mod">
          <ac:chgData name="fuyuko masaki" userId="93363785e50a780c" providerId="LiveId" clId="{D66A6A77-E184-47C1-BF43-7FDB0D24D2A7}" dt="2024-05-04T13:42:04.561" v="4272" actId="1076"/>
          <ac:spMkLst>
            <pc:docMk/>
            <pc:sldMk cId="118299139" sldId="257"/>
            <ac:spMk id="13" creationId="{799A0422-9BF2-3BB4-5D43-5F37ECBC0B60}"/>
          </ac:spMkLst>
        </pc:spChg>
        <pc:spChg chg="add mod">
          <ac:chgData name="fuyuko masaki" userId="93363785e50a780c" providerId="LiveId" clId="{D66A6A77-E184-47C1-BF43-7FDB0D24D2A7}" dt="2024-05-04T12:44:09.405" v="2376" actId="1076"/>
          <ac:spMkLst>
            <pc:docMk/>
            <pc:sldMk cId="118299139" sldId="257"/>
            <ac:spMk id="14" creationId="{76BD6DC8-D954-A9B4-4E09-131095861E6B}"/>
          </ac:spMkLst>
        </pc:spChg>
        <pc:spChg chg="add mod">
          <ac:chgData name="fuyuko masaki" userId="93363785e50a780c" providerId="LiveId" clId="{D66A6A77-E184-47C1-BF43-7FDB0D24D2A7}" dt="2024-05-04T13:42:13.184" v="4274" actId="1076"/>
          <ac:spMkLst>
            <pc:docMk/>
            <pc:sldMk cId="118299139" sldId="257"/>
            <ac:spMk id="15" creationId="{1A4EA2E9-B8C9-0BEF-05E2-D3F869C5E33C}"/>
          </ac:spMkLst>
        </pc:spChg>
        <pc:spChg chg="add mod">
          <ac:chgData name="fuyuko masaki" userId="93363785e50a780c" providerId="LiveId" clId="{D66A6A77-E184-47C1-BF43-7FDB0D24D2A7}" dt="2024-05-04T12:47:19.337" v="2531" actId="14100"/>
          <ac:spMkLst>
            <pc:docMk/>
            <pc:sldMk cId="118299139" sldId="257"/>
            <ac:spMk id="17" creationId="{0B556EB9-5A95-9806-861B-220B906FA1CF}"/>
          </ac:spMkLst>
        </pc:spChg>
        <pc:spChg chg="add mod ord">
          <ac:chgData name="fuyuko masaki" userId="93363785e50a780c" providerId="LiveId" clId="{D66A6A77-E184-47C1-BF43-7FDB0D24D2A7}" dt="2024-05-04T13:41:57.522" v="4271" actId="170"/>
          <ac:spMkLst>
            <pc:docMk/>
            <pc:sldMk cId="118299139" sldId="257"/>
            <ac:spMk id="18" creationId="{E6D5F172-9611-8FA9-C645-F9EB1B1C44A8}"/>
          </ac:spMkLst>
        </pc:spChg>
        <pc:spChg chg="add mod">
          <ac:chgData name="fuyuko masaki" userId="93363785e50a780c" providerId="LiveId" clId="{D66A6A77-E184-47C1-BF43-7FDB0D24D2A7}" dt="2024-05-04T13:42:48.935" v="4304" actId="20577"/>
          <ac:spMkLst>
            <pc:docMk/>
            <pc:sldMk cId="118299139" sldId="257"/>
            <ac:spMk id="19" creationId="{BF6D1803-3FD8-FCB6-BEFB-6947623E7C09}"/>
          </ac:spMkLst>
        </pc:spChg>
        <pc:spChg chg="add del mod">
          <ac:chgData name="fuyuko masaki" userId="93363785e50a780c" providerId="LiveId" clId="{D66A6A77-E184-47C1-BF43-7FDB0D24D2A7}" dt="2024-05-04T12:49:25.161" v="2618" actId="478"/>
          <ac:spMkLst>
            <pc:docMk/>
            <pc:sldMk cId="118299139" sldId="257"/>
            <ac:spMk id="20" creationId="{CCF9EA3D-AB64-28C9-8A34-5E7E911F5156}"/>
          </ac:spMkLst>
        </pc:spChg>
        <pc:spChg chg="add mod">
          <ac:chgData name="fuyuko masaki" userId="93363785e50a780c" providerId="LiveId" clId="{D66A6A77-E184-47C1-BF43-7FDB0D24D2A7}" dt="2024-05-04T12:48:59.985" v="2610" actId="571"/>
          <ac:spMkLst>
            <pc:docMk/>
            <pc:sldMk cId="118299139" sldId="257"/>
            <ac:spMk id="22" creationId="{4B916B37-D7D5-4CBB-3D14-CCDE8140BE56}"/>
          </ac:spMkLst>
        </pc:spChg>
        <pc:spChg chg="add del mod">
          <ac:chgData name="fuyuko masaki" userId="93363785e50a780c" providerId="LiveId" clId="{D66A6A77-E184-47C1-BF43-7FDB0D24D2A7}" dt="2024-05-04T12:49:23.901" v="2617" actId="478"/>
          <ac:spMkLst>
            <pc:docMk/>
            <pc:sldMk cId="118299139" sldId="257"/>
            <ac:spMk id="23" creationId="{0D76DDCC-206B-99E7-9C64-27279802D7BA}"/>
          </ac:spMkLst>
        </pc:spChg>
        <pc:spChg chg="add del mod">
          <ac:chgData name="fuyuko masaki" userId="93363785e50a780c" providerId="LiveId" clId="{D66A6A77-E184-47C1-BF43-7FDB0D24D2A7}" dt="2024-05-04T12:49:23.207" v="2616" actId="478"/>
          <ac:spMkLst>
            <pc:docMk/>
            <pc:sldMk cId="118299139" sldId="257"/>
            <ac:spMk id="24" creationId="{F9582D52-32B0-DFD8-FFE0-A84A2C76AC9A}"/>
          </ac:spMkLst>
        </pc:spChg>
        <pc:spChg chg="add mod">
          <ac:chgData name="fuyuko masaki" userId="93363785e50a780c" providerId="LiveId" clId="{D66A6A77-E184-47C1-BF43-7FDB0D24D2A7}" dt="2024-05-04T13:42:42.375" v="4296" actId="20577"/>
          <ac:spMkLst>
            <pc:docMk/>
            <pc:sldMk cId="118299139" sldId="257"/>
            <ac:spMk id="25" creationId="{35D650B3-C9B0-C04E-3114-8B4A8AD953CB}"/>
          </ac:spMkLst>
        </pc:spChg>
        <pc:spChg chg="add mod">
          <ac:chgData name="fuyuko masaki" userId="93363785e50a780c" providerId="LiveId" clId="{D66A6A77-E184-47C1-BF43-7FDB0D24D2A7}" dt="2024-05-04T12:49:47.664" v="2630"/>
          <ac:spMkLst>
            <pc:docMk/>
            <pc:sldMk cId="118299139" sldId="257"/>
            <ac:spMk id="26" creationId="{1BD94450-FD73-6A92-4140-D978044DB860}"/>
          </ac:spMkLst>
        </pc:spChg>
        <pc:spChg chg="add mod">
          <ac:chgData name="fuyuko masaki" userId="93363785e50a780c" providerId="LiveId" clId="{D66A6A77-E184-47C1-BF43-7FDB0D24D2A7}" dt="2024-05-04T13:42:37.999" v="4292" actId="20577"/>
          <ac:spMkLst>
            <pc:docMk/>
            <pc:sldMk cId="118299139" sldId="257"/>
            <ac:spMk id="27" creationId="{CCB14F14-DE81-4682-4D0B-C6714237E676}"/>
          </ac:spMkLst>
        </pc:spChg>
        <pc:spChg chg="add mod">
          <ac:chgData name="fuyuko masaki" userId="93363785e50a780c" providerId="LiveId" clId="{D66A6A77-E184-47C1-BF43-7FDB0D24D2A7}" dt="2024-05-04T13:42:25.942" v="4282" actId="20577"/>
          <ac:spMkLst>
            <pc:docMk/>
            <pc:sldMk cId="118299139" sldId="257"/>
            <ac:spMk id="28" creationId="{C858178E-5719-3535-6644-B73EC145373D}"/>
          </ac:spMkLst>
        </pc:spChg>
        <pc:spChg chg="add mod">
          <ac:chgData name="fuyuko masaki" userId="93363785e50a780c" providerId="LiveId" clId="{D66A6A77-E184-47C1-BF43-7FDB0D24D2A7}" dt="2024-05-04T12:50:55.476" v="2749"/>
          <ac:spMkLst>
            <pc:docMk/>
            <pc:sldMk cId="118299139" sldId="257"/>
            <ac:spMk id="29" creationId="{1887C582-C344-5076-F2A7-18613B1BA555}"/>
          </ac:spMkLst>
        </pc:spChg>
        <pc:spChg chg="add mod">
          <ac:chgData name="fuyuko masaki" userId="93363785e50a780c" providerId="LiveId" clId="{D66A6A77-E184-47C1-BF43-7FDB0D24D2A7}" dt="2024-05-04T13:41:44.560" v="4220" actId="1035"/>
          <ac:spMkLst>
            <pc:docMk/>
            <pc:sldMk cId="118299139" sldId="257"/>
            <ac:spMk id="30" creationId="{61A1FE12-5B9F-1DF1-B9E6-1110808AAA66}"/>
          </ac:spMkLst>
        </pc:spChg>
        <pc:spChg chg="add mod">
          <ac:chgData name="fuyuko masaki" userId="93363785e50a780c" providerId="LiveId" clId="{D66A6A77-E184-47C1-BF43-7FDB0D24D2A7}" dt="2024-05-04T13:41:42.576" v="4219" actId="1036"/>
          <ac:spMkLst>
            <pc:docMk/>
            <pc:sldMk cId="118299139" sldId="257"/>
            <ac:spMk id="31" creationId="{FF91B7D6-6D26-74F7-DEAA-2E1433D5E093}"/>
          </ac:spMkLst>
        </pc:spChg>
        <pc:spChg chg="add mod">
          <ac:chgData name="fuyuko masaki" userId="93363785e50a780c" providerId="LiveId" clId="{D66A6A77-E184-47C1-BF43-7FDB0D24D2A7}" dt="2024-05-04T13:41:39.979" v="4217" actId="1076"/>
          <ac:spMkLst>
            <pc:docMk/>
            <pc:sldMk cId="118299139" sldId="257"/>
            <ac:spMk id="32" creationId="{1688016D-0CB6-BA3C-828A-0032C26B1975}"/>
          </ac:spMkLst>
        </pc:spChg>
        <pc:spChg chg="add mod">
          <ac:chgData name="fuyuko masaki" userId="93363785e50a780c" providerId="LiveId" clId="{D66A6A77-E184-47C1-BF43-7FDB0D24D2A7}" dt="2024-05-04T13:41:38.171" v="4216" actId="1076"/>
          <ac:spMkLst>
            <pc:docMk/>
            <pc:sldMk cId="118299139" sldId="257"/>
            <ac:spMk id="33" creationId="{E1A8166E-371C-8EE5-0D9A-858BA684687D}"/>
          </ac:spMkLst>
        </pc:spChg>
        <pc:spChg chg="add mod">
          <ac:chgData name="fuyuko masaki" userId="93363785e50a780c" providerId="LiveId" clId="{D66A6A77-E184-47C1-BF43-7FDB0D24D2A7}" dt="2024-05-04T17:36:27.606" v="11167" actId="404"/>
          <ac:spMkLst>
            <pc:docMk/>
            <pc:sldMk cId="118299139" sldId="257"/>
            <ac:spMk id="34" creationId="{F0364B61-3587-B29B-425E-3BFFAAADAF89}"/>
          </ac:spMkLst>
        </pc:spChg>
        <pc:spChg chg="add mod">
          <ac:chgData name="fuyuko masaki" userId="93363785e50a780c" providerId="LiveId" clId="{D66A6A77-E184-47C1-BF43-7FDB0D24D2A7}" dt="2024-05-04T12:54:17.907" v="3125" actId="14100"/>
          <ac:spMkLst>
            <pc:docMk/>
            <pc:sldMk cId="118299139" sldId="257"/>
            <ac:spMk id="35" creationId="{C125A4AA-CE5C-F23C-876E-F4537EDDAAF1}"/>
          </ac:spMkLst>
        </pc:spChg>
        <pc:spChg chg="add mod">
          <ac:chgData name="fuyuko masaki" userId="93363785e50a780c" providerId="LiveId" clId="{D66A6A77-E184-47C1-BF43-7FDB0D24D2A7}" dt="2024-05-04T13:44:49.025" v="4357" actId="14100"/>
          <ac:spMkLst>
            <pc:docMk/>
            <pc:sldMk cId="118299139" sldId="257"/>
            <ac:spMk id="36" creationId="{9390EF91-A130-D77D-29A1-AFB5A447BE79}"/>
          </ac:spMkLst>
        </pc:spChg>
        <pc:spChg chg="add mod">
          <ac:chgData name="fuyuko masaki" userId="93363785e50a780c" providerId="LiveId" clId="{D66A6A77-E184-47C1-BF43-7FDB0D24D2A7}" dt="2024-05-04T13:19:56.709" v="3728" actId="1076"/>
          <ac:spMkLst>
            <pc:docMk/>
            <pc:sldMk cId="118299139" sldId="257"/>
            <ac:spMk id="37" creationId="{34DE7737-B2EC-6959-D038-953379330762}"/>
          </ac:spMkLst>
        </pc:spChg>
        <pc:spChg chg="add mod">
          <ac:chgData name="fuyuko masaki" userId="93363785e50a780c" providerId="LiveId" clId="{D66A6A77-E184-47C1-BF43-7FDB0D24D2A7}" dt="2024-05-04T12:59:37.330" v="3294" actId="1076"/>
          <ac:spMkLst>
            <pc:docMk/>
            <pc:sldMk cId="118299139" sldId="257"/>
            <ac:spMk id="38" creationId="{7462D38B-5279-F756-A4A8-352CC26958C7}"/>
          </ac:spMkLst>
        </pc:spChg>
        <pc:spChg chg="add mod">
          <ac:chgData name="fuyuko masaki" userId="93363785e50a780c" providerId="LiveId" clId="{D66A6A77-E184-47C1-BF43-7FDB0D24D2A7}" dt="2024-05-04T13:41:19.924" v="4210" actId="692"/>
          <ac:spMkLst>
            <pc:docMk/>
            <pc:sldMk cId="118299139" sldId="257"/>
            <ac:spMk id="39" creationId="{322015DA-14B1-E3E3-83A0-B0B3BD9F63A6}"/>
          </ac:spMkLst>
        </pc:spChg>
        <pc:spChg chg="add mod">
          <ac:chgData name="fuyuko masaki" userId="93363785e50a780c" providerId="LiveId" clId="{D66A6A77-E184-47C1-BF43-7FDB0D24D2A7}" dt="2024-05-04T12:58:09.536" v="3272" actId="571"/>
          <ac:spMkLst>
            <pc:docMk/>
            <pc:sldMk cId="118299139" sldId="257"/>
            <ac:spMk id="41" creationId="{2A6310B6-DF4B-C848-86E8-4988877D8F6C}"/>
          </ac:spMkLst>
        </pc:spChg>
        <pc:spChg chg="add mod">
          <ac:chgData name="fuyuko masaki" userId="93363785e50a780c" providerId="LiveId" clId="{D66A6A77-E184-47C1-BF43-7FDB0D24D2A7}" dt="2024-05-04T12:58:43.961" v="3283" actId="571"/>
          <ac:spMkLst>
            <pc:docMk/>
            <pc:sldMk cId="118299139" sldId="257"/>
            <ac:spMk id="43" creationId="{B6661165-DBBF-4FDA-B839-C94DA74007D2}"/>
          </ac:spMkLst>
        </pc:spChg>
        <pc:spChg chg="add del mod">
          <ac:chgData name="fuyuko masaki" userId="93363785e50a780c" providerId="LiveId" clId="{D66A6A77-E184-47C1-BF43-7FDB0D24D2A7}" dt="2024-05-04T12:58:55.239" v="3285" actId="478"/>
          <ac:spMkLst>
            <pc:docMk/>
            <pc:sldMk cId="118299139" sldId="257"/>
            <ac:spMk id="44" creationId="{8C107DCE-D7F9-E5DB-E63D-B91CE1C80767}"/>
          </ac:spMkLst>
        </pc:spChg>
        <pc:spChg chg="add mod">
          <ac:chgData name="fuyuko masaki" userId="93363785e50a780c" providerId="LiveId" clId="{D66A6A77-E184-47C1-BF43-7FDB0D24D2A7}" dt="2024-05-04T13:41:19.924" v="4210" actId="692"/>
          <ac:spMkLst>
            <pc:docMk/>
            <pc:sldMk cId="118299139" sldId="257"/>
            <ac:spMk id="45" creationId="{F1BC4C17-178F-EBCA-4F00-248259561D00}"/>
          </ac:spMkLst>
        </pc:spChg>
        <pc:spChg chg="add mod">
          <ac:chgData name="fuyuko masaki" userId="93363785e50a780c" providerId="LiveId" clId="{D66A6A77-E184-47C1-BF43-7FDB0D24D2A7}" dt="2024-05-04T13:41:19.924" v="4210" actId="692"/>
          <ac:spMkLst>
            <pc:docMk/>
            <pc:sldMk cId="118299139" sldId="257"/>
            <ac:spMk id="46" creationId="{CF8357B5-9876-7DA9-2CD6-D26143892084}"/>
          </ac:spMkLst>
        </pc:spChg>
        <pc:spChg chg="add mod">
          <ac:chgData name="fuyuko masaki" userId="93363785e50a780c" providerId="LiveId" clId="{D66A6A77-E184-47C1-BF43-7FDB0D24D2A7}" dt="2024-05-04T13:41:19.924" v="4210" actId="692"/>
          <ac:spMkLst>
            <pc:docMk/>
            <pc:sldMk cId="118299139" sldId="257"/>
            <ac:spMk id="47" creationId="{975937F7-0C03-B3F8-0D75-4A9A1CFF8C14}"/>
          </ac:spMkLst>
        </pc:spChg>
        <pc:spChg chg="add del mod">
          <ac:chgData name="fuyuko masaki" userId="93363785e50a780c" providerId="LiveId" clId="{D66A6A77-E184-47C1-BF43-7FDB0D24D2A7}" dt="2024-05-04T12:59:54.038" v="3344" actId="478"/>
          <ac:spMkLst>
            <pc:docMk/>
            <pc:sldMk cId="118299139" sldId="257"/>
            <ac:spMk id="48" creationId="{56A17AEA-B7B2-A540-C9DD-F56A6754D1B0}"/>
          </ac:spMkLst>
        </pc:spChg>
        <pc:spChg chg="add mod">
          <ac:chgData name="fuyuko masaki" userId="93363785e50a780c" providerId="LiveId" clId="{D66A6A77-E184-47C1-BF43-7FDB0D24D2A7}" dt="2024-05-04T13:00:15.230" v="3362" actId="2792"/>
          <ac:spMkLst>
            <pc:docMk/>
            <pc:sldMk cId="118299139" sldId="257"/>
            <ac:spMk id="49" creationId="{C6573B36-30C6-090A-4BC8-7FB19F06F25F}"/>
          </ac:spMkLst>
        </pc:spChg>
        <pc:spChg chg="add mod">
          <ac:chgData name="fuyuko masaki" userId="93363785e50a780c" providerId="LiveId" clId="{D66A6A77-E184-47C1-BF43-7FDB0D24D2A7}" dt="2024-05-04T13:00:30.031" v="3370" actId="14100"/>
          <ac:spMkLst>
            <pc:docMk/>
            <pc:sldMk cId="118299139" sldId="257"/>
            <ac:spMk id="50" creationId="{505846B5-D1A7-BD2A-5229-73884B64F2BD}"/>
          </ac:spMkLst>
        </pc:spChg>
        <pc:spChg chg="add mod">
          <ac:chgData name="fuyuko masaki" userId="93363785e50a780c" providerId="LiveId" clId="{D66A6A77-E184-47C1-BF43-7FDB0D24D2A7}" dt="2024-05-04T13:00:32.255" v="3371" actId="571"/>
          <ac:spMkLst>
            <pc:docMk/>
            <pc:sldMk cId="118299139" sldId="257"/>
            <ac:spMk id="51" creationId="{EAED056F-BD85-51DB-2D26-4324FB3E2005}"/>
          </ac:spMkLst>
        </pc:spChg>
        <pc:spChg chg="add mod">
          <ac:chgData name="fuyuko masaki" userId="93363785e50a780c" providerId="LiveId" clId="{D66A6A77-E184-47C1-BF43-7FDB0D24D2A7}" dt="2024-05-04T13:00:46.888" v="3399" actId="14100"/>
          <ac:spMkLst>
            <pc:docMk/>
            <pc:sldMk cId="118299139" sldId="257"/>
            <ac:spMk id="52" creationId="{D5B6C196-A4B3-9AA9-A2FA-3C6D1BF81E13}"/>
          </ac:spMkLst>
        </pc:spChg>
        <pc:spChg chg="add mod">
          <ac:chgData name="fuyuko masaki" userId="93363785e50a780c" providerId="LiveId" clId="{D66A6A77-E184-47C1-BF43-7FDB0D24D2A7}" dt="2024-05-04T13:01:44.283" v="3472" actId="1076"/>
          <ac:spMkLst>
            <pc:docMk/>
            <pc:sldMk cId="118299139" sldId="257"/>
            <ac:spMk id="53" creationId="{F0D92CE8-0AC2-F343-B315-DE084397E9A3}"/>
          </ac:spMkLst>
        </pc:spChg>
        <pc:spChg chg="add mod">
          <ac:chgData name="fuyuko masaki" userId="93363785e50a780c" providerId="LiveId" clId="{D66A6A77-E184-47C1-BF43-7FDB0D24D2A7}" dt="2024-05-04T13:01:38.635" v="3469" actId="20577"/>
          <ac:spMkLst>
            <pc:docMk/>
            <pc:sldMk cId="118299139" sldId="257"/>
            <ac:spMk id="54" creationId="{BB1E1F17-6938-DD83-50E6-0BF7BB33EDE1}"/>
          </ac:spMkLst>
        </pc:spChg>
        <pc:spChg chg="add del mod">
          <ac:chgData name="fuyuko masaki" userId="93363785e50a780c" providerId="LiveId" clId="{D66A6A77-E184-47C1-BF43-7FDB0D24D2A7}" dt="2024-05-04T13:02:27.046" v="3499" actId="478"/>
          <ac:spMkLst>
            <pc:docMk/>
            <pc:sldMk cId="118299139" sldId="257"/>
            <ac:spMk id="55" creationId="{53D14B5B-23DF-EDDD-36B6-1E65642497E1}"/>
          </ac:spMkLst>
        </pc:spChg>
        <pc:spChg chg="add mod">
          <ac:chgData name="fuyuko masaki" userId="93363785e50a780c" providerId="LiveId" clId="{D66A6A77-E184-47C1-BF43-7FDB0D24D2A7}" dt="2024-05-04T13:02:32.491" v="3501" actId="1076"/>
          <ac:spMkLst>
            <pc:docMk/>
            <pc:sldMk cId="118299139" sldId="257"/>
            <ac:spMk id="57" creationId="{D0E22134-D1AD-00A9-139A-A1A2BACC5EBD}"/>
          </ac:spMkLst>
        </pc:spChg>
        <pc:spChg chg="add mod">
          <ac:chgData name="fuyuko masaki" userId="93363785e50a780c" providerId="LiveId" clId="{D66A6A77-E184-47C1-BF43-7FDB0D24D2A7}" dt="2024-05-04T13:44:15.267" v="4348" actId="2085"/>
          <ac:spMkLst>
            <pc:docMk/>
            <pc:sldMk cId="118299139" sldId="257"/>
            <ac:spMk id="58" creationId="{9A85F0EB-9338-B234-D3F2-8F4B573703B3}"/>
          </ac:spMkLst>
        </pc:spChg>
        <pc:spChg chg="add mod">
          <ac:chgData name="fuyuko masaki" userId="93363785e50a780c" providerId="LiveId" clId="{D66A6A77-E184-47C1-BF43-7FDB0D24D2A7}" dt="2024-05-04T13:44:34.661" v="4355" actId="1076"/>
          <ac:spMkLst>
            <pc:docMk/>
            <pc:sldMk cId="118299139" sldId="257"/>
            <ac:spMk id="59" creationId="{95BB3E17-A048-A4DB-D234-189C6C8DFC16}"/>
          </ac:spMkLst>
        </pc:spChg>
        <pc:spChg chg="add del mod">
          <ac:chgData name="fuyuko masaki" userId="93363785e50a780c" providerId="LiveId" clId="{D66A6A77-E184-47C1-BF43-7FDB0D24D2A7}" dt="2024-05-04T13:19:37.725" v="3694" actId="478"/>
          <ac:spMkLst>
            <pc:docMk/>
            <pc:sldMk cId="118299139" sldId="257"/>
            <ac:spMk id="68" creationId="{DDCB78C8-868E-645D-D35A-0A14677C6FF7}"/>
          </ac:spMkLst>
        </pc:spChg>
        <pc:spChg chg="add mod">
          <ac:chgData name="fuyuko masaki" userId="93363785e50a780c" providerId="LiveId" clId="{D66A6A77-E184-47C1-BF43-7FDB0D24D2A7}" dt="2024-05-04T13:32:54.912" v="3860" actId="1037"/>
          <ac:spMkLst>
            <pc:docMk/>
            <pc:sldMk cId="118299139" sldId="257"/>
            <ac:spMk id="107" creationId="{D772AB16-9B6B-75BB-EE3F-209232617E26}"/>
          </ac:spMkLst>
        </pc:spChg>
        <pc:spChg chg="add mod">
          <ac:chgData name="fuyuko masaki" userId="93363785e50a780c" providerId="LiveId" clId="{D66A6A77-E184-47C1-BF43-7FDB0D24D2A7}" dt="2024-05-04T13:32:51.536" v="3857" actId="1035"/>
          <ac:spMkLst>
            <pc:docMk/>
            <pc:sldMk cId="118299139" sldId="257"/>
            <ac:spMk id="108" creationId="{B7FA2A37-CD9C-5FD0-F045-943164AE2D87}"/>
          </ac:spMkLst>
        </pc:spChg>
        <pc:spChg chg="add mod">
          <ac:chgData name="fuyuko masaki" userId="93363785e50a780c" providerId="LiveId" clId="{D66A6A77-E184-47C1-BF43-7FDB0D24D2A7}" dt="2024-05-04T13:32:49.210" v="3849" actId="571"/>
          <ac:spMkLst>
            <pc:docMk/>
            <pc:sldMk cId="118299139" sldId="257"/>
            <ac:spMk id="109" creationId="{23E59376-F1DD-35A5-0DA1-6D3624246638}"/>
          </ac:spMkLst>
        </pc:spChg>
        <pc:spChg chg="add mod">
          <ac:chgData name="fuyuko masaki" userId="93363785e50a780c" providerId="LiveId" clId="{D66A6A77-E184-47C1-BF43-7FDB0D24D2A7}" dt="2024-05-04T13:33:26.134" v="3921" actId="14100"/>
          <ac:spMkLst>
            <pc:docMk/>
            <pc:sldMk cId="118299139" sldId="257"/>
            <ac:spMk id="110" creationId="{6BDF21B8-C6C5-BCCE-3829-230E652F7103}"/>
          </ac:spMkLst>
        </pc:spChg>
        <pc:spChg chg="add mod">
          <ac:chgData name="fuyuko masaki" userId="93363785e50a780c" providerId="LiveId" clId="{D66A6A77-E184-47C1-BF43-7FDB0D24D2A7}" dt="2024-05-04T13:33:24.361" v="3920" actId="1076"/>
          <ac:spMkLst>
            <pc:docMk/>
            <pc:sldMk cId="118299139" sldId="257"/>
            <ac:spMk id="111" creationId="{A0AD2F60-E108-06E1-BE6F-AEF3B6960817}"/>
          </ac:spMkLst>
        </pc:spChg>
        <pc:spChg chg="add del mod">
          <ac:chgData name="fuyuko masaki" userId="93363785e50a780c" providerId="LiveId" clId="{D66A6A77-E184-47C1-BF43-7FDB0D24D2A7}" dt="2024-05-04T13:34:51.023" v="3952" actId="478"/>
          <ac:spMkLst>
            <pc:docMk/>
            <pc:sldMk cId="118299139" sldId="257"/>
            <ac:spMk id="116" creationId="{60E6C95B-06EC-02E8-CE9E-40A7042B9888}"/>
          </ac:spMkLst>
        </pc:spChg>
        <pc:spChg chg="add mod">
          <ac:chgData name="fuyuko masaki" userId="93363785e50a780c" providerId="LiveId" clId="{D66A6A77-E184-47C1-BF43-7FDB0D24D2A7}" dt="2024-05-04T13:35:03.797" v="3958" actId="2085"/>
          <ac:spMkLst>
            <pc:docMk/>
            <pc:sldMk cId="118299139" sldId="257"/>
            <ac:spMk id="117" creationId="{A0604157-03C0-6567-ADBF-06EF5BD1C76F}"/>
          </ac:spMkLst>
        </pc:spChg>
        <pc:spChg chg="add mod">
          <ac:chgData name="fuyuko masaki" userId="93363785e50a780c" providerId="LiveId" clId="{D66A6A77-E184-47C1-BF43-7FDB0D24D2A7}" dt="2024-05-04T13:35:05.857" v="3959" actId="571"/>
          <ac:spMkLst>
            <pc:docMk/>
            <pc:sldMk cId="118299139" sldId="257"/>
            <ac:spMk id="118" creationId="{52F7C42C-55BF-CC7F-9045-7B9FDB594807}"/>
          </ac:spMkLst>
        </pc:spChg>
        <pc:spChg chg="add mod">
          <ac:chgData name="fuyuko masaki" userId="93363785e50a780c" providerId="LiveId" clId="{D66A6A77-E184-47C1-BF43-7FDB0D24D2A7}" dt="2024-05-04T13:35:29.247" v="3975" actId="1076"/>
          <ac:spMkLst>
            <pc:docMk/>
            <pc:sldMk cId="118299139" sldId="257"/>
            <ac:spMk id="119" creationId="{FBEC1C83-D429-4797-482D-4C9DD6334BB2}"/>
          </ac:spMkLst>
        </pc:spChg>
        <pc:spChg chg="add mod">
          <ac:chgData name="fuyuko masaki" userId="93363785e50a780c" providerId="LiveId" clId="{D66A6A77-E184-47C1-BF43-7FDB0D24D2A7}" dt="2024-05-04T13:35:41.760" v="3985" actId="1036"/>
          <ac:spMkLst>
            <pc:docMk/>
            <pc:sldMk cId="118299139" sldId="257"/>
            <ac:spMk id="120" creationId="{343A9336-3AC1-0F9B-48E1-290543F5679C}"/>
          </ac:spMkLst>
        </pc:spChg>
        <pc:spChg chg="add del mod ord">
          <ac:chgData name="fuyuko masaki" userId="93363785e50a780c" providerId="LiveId" clId="{D66A6A77-E184-47C1-BF43-7FDB0D24D2A7}" dt="2024-05-04T17:25:10.893" v="11018" actId="478"/>
          <ac:spMkLst>
            <pc:docMk/>
            <pc:sldMk cId="118299139" sldId="257"/>
            <ac:spMk id="123" creationId="{3DF9375C-3AE0-E676-9EBA-C69355FFE360}"/>
          </ac:spMkLst>
        </pc:spChg>
        <pc:spChg chg="add del">
          <ac:chgData name="fuyuko masaki" userId="93363785e50a780c" providerId="LiveId" clId="{D66A6A77-E184-47C1-BF43-7FDB0D24D2A7}" dt="2024-05-04T13:39:27.590" v="4087" actId="478"/>
          <ac:spMkLst>
            <pc:docMk/>
            <pc:sldMk cId="118299139" sldId="257"/>
            <ac:spMk id="124" creationId="{BEDB195E-055D-FE4A-6B65-DA0AAB2C022E}"/>
          </ac:spMkLst>
        </pc:spChg>
        <pc:spChg chg="add del mod ord">
          <ac:chgData name="fuyuko masaki" userId="93363785e50a780c" providerId="LiveId" clId="{D66A6A77-E184-47C1-BF43-7FDB0D24D2A7}" dt="2024-05-04T17:25:09.302" v="11017" actId="478"/>
          <ac:spMkLst>
            <pc:docMk/>
            <pc:sldMk cId="118299139" sldId="257"/>
            <ac:spMk id="125" creationId="{E49736C0-F109-A900-475F-0DDDE32C5C16}"/>
          </ac:spMkLst>
        </pc:spChg>
        <pc:grpChg chg="add mod">
          <ac:chgData name="fuyuko masaki" userId="93363785e50a780c" providerId="LiveId" clId="{D66A6A77-E184-47C1-BF43-7FDB0D24D2A7}" dt="2024-05-04T13:43:32.807" v="4322" actId="164"/>
          <ac:grpSpMkLst>
            <pc:docMk/>
            <pc:sldMk cId="118299139" sldId="257"/>
            <ac:grpSpMk id="126" creationId="{80D7F48D-4BC3-9A99-CCB2-36645F59F9FF}"/>
          </ac:grpSpMkLst>
        </pc:grpChg>
        <pc:grpChg chg="add mod ord">
          <ac:chgData name="fuyuko masaki" userId="93363785e50a780c" providerId="LiveId" clId="{D66A6A77-E184-47C1-BF43-7FDB0D24D2A7}" dt="2024-05-04T13:43:49.191" v="4336" actId="170"/>
          <ac:grpSpMkLst>
            <pc:docMk/>
            <pc:sldMk cId="118299139" sldId="257"/>
            <ac:grpSpMk id="127" creationId="{C2A385E0-DF07-1BA1-5507-EF0DFC328090}"/>
          </ac:grpSpMkLst>
        </pc:grpChg>
        <pc:picChg chg="add del mod ord">
          <ac:chgData name="fuyuko masaki" userId="93363785e50a780c" providerId="LiveId" clId="{D66A6A77-E184-47C1-BF43-7FDB0D24D2A7}" dt="2024-05-04T17:25:05.839" v="11016" actId="21"/>
          <ac:picMkLst>
            <pc:docMk/>
            <pc:sldMk cId="118299139" sldId="257"/>
            <ac:picMk id="3" creationId="{776D3660-69C7-0B01-6565-95702FBA5F32}"/>
          </ac:picMkLst>
        </pc:picChg>
        <pc:picChg chg="add mod ord">
          <ac:chgData name="fuyuko masaki" userId="93363785e50a780c" providerId="LiveId" clId="{D66A6A77-E184-47C1-BF43-7FDB0D24D2A7}" dt="2024-05-04T17:26:42.943" v="11122" actId="1076"/>
          <ac:picMkLst>
            <pc:docMk/>
            <pc:sldMk cId="118299139" sldId="257"/>
            <ac:picMk id="4" creationId="{776D3660-69C7-0B01-6565-95702FBA5F32}"/>
          </ac:picMkLst>
        </pc:picChg>
        <pc:picChg chg="add del mod">
          <ac:chgData name="fuyuko masaki" userId="93363785e50a780c" providerId="LiveId" clId="{D66A6A77-E184-47C1-BF43-7FDB0D24D2A7}" dt="2024-05-04T14:32:29.468" v="6030" actId="478"/>
          <ac:picMkLst>
            <pc:docMk/>
            <pc:sldMk cId="118299139" sldId="257"/>
            <ac:picMk id="5" creationId="{37EFCDBC-EA01-F608-E018-68E092B2D140}"/>
          </ac:picMkLst>
        </pc:picChg>
        <pc:picChg chg="add del mod">
          <ac:chgData name="fuyuko masaki" userId="93363785e50a780c" providerId="LiveId" clId="{D66A6A77-E184-47C1-BF43-7FDB0D24D2A7}" dt="2024-05-04T13:38:41.053" v="3997" actId="478"/>
          <ac:picMkLst>
            <pc:docMk/>
            <pc:sldMk cId="118299139" sldId="257"/>
            <ac:picMk id="6" creationId="{AA580775-DF75-AEA7-E241-FF1F00DBDFB0}"/>
          </ac:picMkLst>
        </pc:picChg>
        <pc:picChg chg="add del">
          <ac:chgData name="fuyuko masaki" userId="93363785e50a780c" providerId="LiveId" clId="{D66A6A77-E184-47C1-BF43-7FDB0D24D2A7}" dt="2024-05-04T12:39:07.542" v="2187" actId="22"/>
          <ac:picMkLst>
            <pc:docMk/>
            <pc:sldMk cId="118299139" sldId="257"/>
            <ac:picMk id="8" creationId="{3FC6B4D0-0928-8659-9DFB-E44BBF067F37}"/>
          </ac:picMkLst>
        </pc:picChg>
        <pc:picChg chg="add mod">
          <ac:chgData name="fuyuko masaki" userId="93363785e50a780c" providerId="LiveId" clId="{D66A6A77-E184-47C1-BF43-7FDB0D24D2A7}" dt="2024-05-04T12:41:38.615" v="2280" actId="1076"/>
          <ac:picMkLst>
            <pc:docMk/>
            <pc:sldMk cId="118299139" sldId="257"/>
            <ac:picMk id="10" creationId="{FE1BD7FC-3A28-C5D2-8B8A-B17B2E291514}"/>
          </ac:picMkLst>
        </pc:picChg>
        <pc:picChg chg="add mod">
          <ac:chgData name="fuyuko masaki" userId="93363785e50a780c" providerId="LiveId" clId="{D66A6A77-E184-47C1-BF43-7FDB0D24D2A7}" dt="2024-05-04T12:42:56.763" v="2304" actId="1076"/>
          <ac:picMkLst>
            <pc:docMk/>
            <pc:sldMk cId="118299139" sldId="257"/>
            <ac:picMk id="12" creationId="{E889DDB6-B391-9F71-9A72-1E8B28EA4ED0}"/>
          </ac:picMkLst>
        </pc:picChg>
        <pc:picChg chg="add mod ord modCrop">
          <ac:chgData name="fuyuko masaki" userId="93363785e50a780c" providerId="LiveId" clId="{D66A6A77-E184-47C1-BF43-7FDB0D24D2A7}" dt="2024-05-04T13:41:49.517" v="4228" actId="170"/>
          <ac:picMkLst>
            <pc:docMk/>
            <pc:sldMk cId="118299139" sldId="257"/>
            <ac:picMk id="16" creationId="{7194ABBB-876E-6C0F-8614-5C7AFD09CC1A}"/>
          </ac:picMkLst>
        </pc:picChg>
        <pc:picChg chg="add mod">
          <ac:chgData name="fuyuko masaki" userId="93363785e50a780c" providerId="LiveId" clId="{D66A6A77-E184-47C1-BF43-7FDB0D24D2A7}" dt="2024-05-04T12:48:59.985" v="2610" actId="571"/>
          <ac:picMkLst>
            <pc:docMk/>
            <pc:sldMk cId="118299139" sldId="257"/>
            <ac:picMk id="21" creationId="{DD22902F-3A14-6839-7C65-A93ED3DEEF8A}"/>
          </ac:picMkLst>
        </pc:picChg>
        <pc:picChg chg="add mod">
          <ac:chgData name="fuyuko masaki" userId="93363785e50a780c" providerId="LiveId" clId="{D66A6A77-E184-47C1-BF43-7FDB0D24D2A7}" dt="2024-05-04T12:58:09.536" v="3272" actId="571"/>
          <ac:picMkLst>
            <pc:docMk/>
            <pc:sldMk cId="118299139" sldId="257"/>
            <ac:picMk id="40" creationId="{5871CCBD-672A-409E-C411-72D395BA30E5}"/>
          </ac:picMkLst>
        </pc:picChg>
        <pc:picChg chg="add mod">
          <ac:chgData name="fuyuko masaki" userId="93363785e50a780c" providerId="LiveId" clId="{D66A6A77-E184-47C1-BF43-7FDB0D24D2A7}" dt="2024-05-04T12:58:43.961" v="3283" actId="571"/>
          <ac:picMkLst>
            <pc:docMk/>
            <pc:sldMk cId="118299139" sldId="257"/>
            <ac:picMk id="42" creationId="{9112DEC3-EFC0-30FC-C795-26C38AD5987C}"/>
          </ac:picMkLst>
        </pc:picChg>
        <pc:picChg chg="add mod">
          <ac:chgData name="fuyuko masaki" userId="93363785e50a780c" providerId="LiveId" clId="{D66A6A77-E184-47C1-BF43-7FDB0D24D2A7}" dt="2024-05-04T13:22:05.261" v="3749" actId="1076"/>
          <ac:picMkLst>
            <pc:docMk/>
            <pc:sldMk cId="118299139" sldId="257"/>
            <ac:picMk id="56" creationId="{2D2C0D18-9E5C-C71D-8888-47CB5A303F8A}"/>
          </ac:picMkLst>
        </pc:picChg>
        <pc:picChg chg="add del">
          <ac:chgData name="fuyuko masaki" userId="93363785e50a780c" providerId="LiveId" clId="{D66A6A77-E184-47C1-BF43-7FDB0D24D2A7}" dt="2024-05-04T13:09:14.224" v="3633" actId="22"/>
          <ac:picMkLst>
            <pc:docMk/>
            <pc:sldMk cId="118299139" sldId="257"/>
            <ac:picMk id="61" creationId="{8694885E-19E0-B90B-CBB7-745EFA2A4CD2}"/>
          </ac:picMkLst>
        </pc:picChg>
        <pc:picChg chg="add del">
          <ac:chgData name="fuyuko masaki" userId="93363785e50a780c" providerId="LiveId" clId="{D66A6A77-E184-47C1-BF43-7FDB0D24D2A7}" dt="2024-05-04T13:09:24.871" v="3635" actId="22"/>
          <ac:picMkLst>
            <pc:docMk/>
            <pc:sldMk cId="118299139" sldId="257"/>
            <ac:picMk id="63" creationId="{D6AE09E5-5E54-DA58-A322-11D9A5211F2D}"/>
          </ac:picMkLst>
        </pc:picChg>
        <pc:picChg chg="add del mod">
          <ac:chgData name="fuyuko masaki" userId="93363785e50a780c" providerId="LiveId" clId="{D66A6A77-E184-47C1-BF43-7FDB0D24D2A7}" dt="2024-05-04T13:17:24.422" v="3654" actId="478"/>
          <ac:picMkLst>
            <pc:docMk/>
            <pc:sldMk cId="118299139" sldId="257"/>
            <ac:picMk id="65" creationId="{D4633B87-BEA4-F83B-AFF9-2E9B87E62F15}"/>
          </ac:picMkLst>
        </pc:picChg>
        <pc:picChg chg="add mod ord">
          <ac:chgData name="fuyuko masaki" userId="93363785e50a780c" providerId="LiveId" clId="{D66A6A77-E184-47C1-BF43-7FDB0D24D2A7}" dt="2024-05-04T13:43:47.768" v="4332" actId="164"/>
          <ac:picMkLst>
            <pc:docMk/>
            <pc:sldMk cId="118299139" sldId="257"/>
            <ac:picMk id="67" creationId="{72F5C3A5-ECC3-94CB-AA10-E5E1312C822E}"/>
          </ac:picMkLst>
        </pc:picChg>
        <pc:picChg chg="add del">
          <ac:chgData name="fuyuko masaki" userId="93363785e50a780c" providerId="LiveId" clId="{D66A6A77-E184-47C1-BF43-7FDB0D24D2A7}" dt="2024-05-04T13:19:41.015" v="3696" actId="22"/>
          <ac:picMkLst>
            <pc:docMk/>
            <pc:sldMk cId="118299139" sldId="257"/>
            <ac:picMk id="70" creationId="{8EFD45B5-B209-3FA7-3EE9-E9F63F40D2FC}"/>
          </ac:picMkLst>
        </pc:picChg>
        <pc:picChg chg="add mod">
          <ac:chgData name="fuyuko masaki" userId="93363785e50a780c" providerId="LiveId" clId="{D66A6A77-E184-47C1-BF43-7FDB0D24D2A7}" dt="2024-05-04T13:43:47.768" v="4332" actId="164"/>
          <ac:picMkLst>
            <pc:docMk/>
            <pc:sldMk cId="118299139" sldId="257"/>
            <ac:picMk id="72" creationId="{81B381D5-A5A9-6FEC-AFEF-93EF2FDA9957}"/>
          </ac:picMkLst>
        </pc:picChg>
        <pc:picChg chg="add del">
          <ac:chgData name="fuyuko masaki" userId="93363785e50a780c" providerId="LiveId" clId="{D66A6A77-E184-47C1-BF43-7FDB0D24D2A7}" dt="2024-05-04T13:20:11.399" v="3731" actId="22"/>
          <ac:picMkLst>
            <pc:docMk/>
            <pc:sldMk cId="118299139" sldId="257"/>
            <ac:picMk id="74" creationId="{736DA1F5-9847-ADF0-FFAB-B561978F8CA1}"/>
          </ac:picMkLst>
        </pc:picChg>
        <pc:picChg chg="add mod">
          <ac:chgData name="fuyuko masaki" userId="93363785e50a780c" providerId="LiveId" clId="{D66A6A77-E184-47C1-BF43-7FDB0D24D2A7}" dt="2024-05-04T13:43:47.768" v="4332" actId="164"/>
          <ac:picMkLst>
            <pc:docMk/>
            <pc:sldMk cId="118299139" sldId="257"/>
            <ac:picMk id="76" creationId="{7562D3FA-C095-159C-8026-93E29B74FB02}"/>
          </ac:picMkLst>
        </pc:picChg>
        <pc:picChg chg="add mod">
          <ac:chgData name="fuyuko masaki" userId="93363785e50a780c" providerId="LiveId" clId="{D66A6A77-E184-47C1-BF43-7FDB0D24D2A7}" dt="2024-05-04T13:20:35.016" v="3737" actId="571"/>
          <ac:picMkLst>
            <pc:docMk/>
            <pc:sldMk cId="118299139" sldId="257"/>
            <ac:picMk id="77" creationId="{872F7DA8-4C25-0111-DB1B-91EB7AB3838F}"/>
          </ac:picMkLst>
        </pc:picChg>
        <pc:picChg chg="add mod">
          <ac:chgData name="fuyuko masaki" userId="93363785e50a780c" providerId="LiveId" clId="{D66A6A77-E184-47C1-BF43-7FDB0D24D2A7}" dt="2024-05-04T13:20:35.016" v="3737" actId="571"/>
          <ac:picMkLst>
            <pc:docMk/>
            <pc:sldMk cId="118299139" sldId="257"/>
            <ac:picMk id="78" creationId="{602725C3-82B6-1CA4-3884-8D73AFE604E9}"/>
          </ac:picMkLst>
        </pc:picChg>
        <pc:picChg chg="add mod ord">
          <ac:chgData name="fuyuko masaki" userId="93363785e50a780c" providerId="LiveId" clId="{D66A6A77-E184-47C1-BF43-7FDB0D24D2A7}" dt="2024-05-04T13:43:56.006" v="4343" actId="170"/>
          <ac:picMkLst>
            <pc:docMk/>
            <pc:sldMk cId="118299139" sldId="257"/>
            <ac:picMk id="79" creationId="{0B24BF9D-8B82-9CF1-1889-BE05BA57B151}"/>
          </ac:picMkLst>
        </pc:picChg>
        <pc:picChg chg="add mod">
          <ac:chgData name="fuyuko masaki" userId="93363785e50a780c" providerId="LiveId" clId="{D66A6A77-E184-47C1-BF43-7FDB0D24D2A7}" dt="2024-05-04T13:43:32.807" v="4322" actId="164"/>
          <ac:picMkLst>
            <pc:docMk/>
            <pc:sldMk cId="118299139" sldId="257"/>
            <ac:picMk id="80" creationId="{6CA4F1E4-A4C5-09F0-95DA-3484F8E94E5D}"/>
          </ac:picMkLst>
        </pc:picChg>
        <pc:picChg chg="add del mod">
          <ac:chgData name="fuyuko masaki" userId="93363785e50a780c" providerId="LiveId" clId="{D66A6A77-E184-47C1-BF43-7FDB0D24D2A7}" dt="2024-05-04T13:21:11.248" v="3745" actId="478"/>
          <ac:picMkLst>
            <pc:docMk/>
            <pc:sldMk cId="118299139" sldId="257"/>
            <ac:picMk id="82" creationId="{1C7B0004-B48C-FD53-3B14-1456F366C2EA}"/>
          </ac:picMkLst>
        </pc:picChg>
        <pc:picChg chg="add del mod">
          <ac:chgData name="fuyuko masaki" userId="93363785e50a780c" providerId="LiveId" clId="{D66A6A77-E184-47C1-BF43-7FDB0D24D2A7}" dt="2024-05-04T13:22:06.350" v="3750" actId="478"/>
          <ac:picMkLst>
            <pc:docMk/>
            <pc:sldMk cId="118299139" sldId="257"/>
            <ac:picMk id="84" creationId="{059AB4FB-2867-2184-1AB7-396188E85F63}"/>
          </ac:picMkLst>
        </pc:picChg>
        <pc:picChg chg="add del mod">
          <ac:chgData name="fuyuko masaki" userId="93363785e50a780c" providerId="LiveId" clId="{D66A6A77-E184-47C1-BF43-7FDB0D24D2A7}" dt="2024-05-04T13:31:29.781" v="3804" actId="478"/>
          <ac:picMkLst>
            <pc:docMk/>
            <pc:sldMk cId="118299139" sldId="257"/>
            <ac:picMk id="86" creationId="{33403702-189D-4F8B-C6F2-75413723C4F4}"/>
          </ac:picMkLst>
        </pc:picChg>
        <pc:picChg chg="add mod">
          <ac:chgData name="fuyuko masaki" userId="93363785e50a780c" providerId="LiveId" clId="{D66A6A77-E184-47C1-BF43-7FDB0D24D2A7}" dt="2024-05-04T13:43:32.807" v="4322" actId="164"/>
          <ac:picMkLst>
            <pc:docMk/>
            <pc:sldMk cId="118299139" sldId="257"/>
            <ac:picMk id="88" creationId="{0E8721E0-7E18-0570-0AF5-BEAB2F6D3FBE}"/>
          </ac:picMkLst>
        </pc:picChg>
        <pc:picChg chg="add del">
          <ac:chgData name="fuyuko masaki" userId="93363785e50a780c" providerId="LiveId" clId="{D66A6A77-E184-47C1-BF43-7FDB0D24D2A7}" dt="2024-05-04T13:23:22.294" v="3764" actId="22"/>
          <ac:picMkLst>
            <pc:docMk/>
            <pc:sldMk cId="118299139" sldId="257"/>
            <ac:picMk id="90" creationId="{0F2B33BD-CC74-FD65-D70C-04B521B185B1}"/>
          </ac:picMkLst>
        </pc:picChg>
        <pc:picChg chg="add del mod modCrop">
          <ac:chgData name="fuyuko masaki" userId="93363785e50a780c" providerId="LiveId" clId="{D66A6A77-E184-47C1-BF43-7FDB0D24D2A7}" dt="2024-05-04T13:26:01.694" v="3776" actId="478"/>
          <ac:picMkLst>
            <pc:docMk/>
            <pc:sldMk cId="118299139" sldId="257"/>
            <ac:picMk id="92" creationId="{29FE8184-4777-FD97-8237-6EC075BAA547}"/>
          </ac:picMkLst>
        </pc:picChg>
        <pc:picChg chg="add del">
          <ac:chgData name="fuyuko masaki" userId="93363785e50a780c" providerId="LiveId" clId="{D66A6A77-E184-47C1-BF43-7FDB0D24D2A7}" dt="2024-05-04T13:25:51.262" v="3772" actId="22"/>
          <ac:picMkLst>
            <pc:docMk/>
            <pc:sldMk cId="118299139" sldId="257"/>
            <ac:picMk id="94" creationId="{0CA68C82-BF01-716F-F398-FA4AEB1759E2}"/>
          </ac:picMkLst>
        </pc:picChg>
        <pc:picChg chg="add">
          <ac:chgData name="fuyuko masaki" userId="93363785e50a780c" providerId="LiveId" clId="{D66A6A77-E184-47C1-BF43-7FDB0D24D2A7}" dt="2024-05-04T13:25:53.196" v="3773" actId="22"/>
          <ac:picMkLst>
            <pc:docMk/>
            <pc:sldMk cId="118299139" sldId="257"/>
            <ac:picMk id="96" creationId="{4D87BAA8-F5FD-65D8-27CB-C3AD48FAC6CF}"/>
          </ac:picMkLst>
        </pc:picChg>
        <pc:picChg chg="add del">
          <ac:chgData name="fuyuko masaki" userId="93363785e50a780c" providerId="LiveId" clId="{D66A6A77-E184-47C1-BF43-7FDB0D24D2A7}" dt="2024-05-04T13:26:12.190" v="3778" actId="478"/>
          <ac:picMkLst>
            <pc:docMk/>
            <pc:sldMk cId="118299139" sldId="257"/>
            <ac:picMk id="98" creationId="{B5AD468D-7124-F306-D32F-F8AC7D98A246}"/>
          </ac:picMkLst>
        </pc:picChg>
        <pc:picChg chg="add mod ord modCrop">
          <ac:chgData name="fuyuko masaki" userId="93363785e50a780c" providerId="LiveId" clId="{D66A6A77-E184-47C1-BF43-7FDB0D24D2A7}" dt="2024-05-04T13:43:56.006" v="4343" actId="170"/>
          <ac:picMkLst>
            <pc:docMk/>
            <pc:sldMk cId="118299139" sldId="257"/>
            <ac:picMk id="100" creationId="{A4D67C9D-4FE5-E3C8-F640-8B605B5D898D}"/>
          </ac:picMkLst>
        </pc:picChg>
        <pc:picChg chg="add del">
          <ac:chgData name="fuyuko masaki" userId="93363785e50a780c" providerId="LiveId" clId="{D66A6A77-E184-47C1-BF43-7FDB0D24D2A7}" dt="2024-05-04T13:26:51.815" v="3793" actId="22"/>
          <ac:picMkLst>
            <pc:docMk/>
            <pc:sldMk cId="118299139" sldId="257"/>
            <ac:picMk id="102" creationId="{5EA7E324-D67A-55DF-8CE8-CDE47FB9CB9F}"/>
          </ac:picMkLst>
        </pc:picChg>
        <pc:picChg chg="add mod ord">
          <ac:chgData name="fuyuko masaki" userId="93363785e50a780c" providerId="LiveId" clId="{D66A6A77-E184-47C1-BF43-7FDB0D24D2A7}" dt="2024-05-04T13:43:56.006" v="4343" actId="170"/>
          <ac:picMkLst>
            <pc:docMk/>
            <pc:sldMk cId="118299139" sldId="257"/>
            <ac:picMk id="104" creationId="{286F3AAD-8E0C-DAAF-5359-FEA39D6611F3}"/>
          </ac:picMkLst>
        </pc:picChg>
        <pc:picChg chg="add mod">
          <ac:chgData name="fuyuko masaki" userId="93363785e50a780c" providerId="LiveId" clId="{D66A6A77-E184-47C1-BF43-7FDB0D24D2A7}" dt="2024-05-04T13:43:32.807" v="4322" actId="164"/>
          <ac:picMkLst>
            <pc:docMk/>
            <pc:sldMk cId="118299139" sldId="257"/>
            <ac:picMk id="106" creationId="{4EC32601-E72C-B919-C57E-FD25004CA037}"/>
          </ac:picMkLst>
        </pc:picChg>
        <pc:picChg chg="add del mod">
          <ac:chgData name="fuyuko masaki" userId="93363785e50a780c" providerId="LiveId" clId="{D66A6A77-E184-47C1-BF43-7FDB0D24D2A7}" dt="2024-05-04T13:33:56.990" v="3925" actId="478"/>
          <ac:picMkLst>
            <pc:docMk/>
            <pc:sldMk cId="118299139" sldId="257"/>
            <ac:picMk id="113" creationId="{8D7CF76C-7A60-813F-786D-D480B6E6E0BA}"/>
          </ac:picMkLst>
        </pc:picChg>
        <pc:picChg chg="add mod ord">
          <ac:chgData name="fuyuko masaki" userId="93363785e50a780c" providerId="LiveId" clId="{D66A6A77-E184-47C1-BF43-7FDB0D24D2A7}" dt="2024-05-04T13:38:25.184" v="3995"/>
          <ac:picMkLst>
            <pc:docMk/>
            <pc:sldMk cId="118299139" sldId="257"/>
            <ac:picMk id="115" creationId="{2183234B-28E4-F06B-3083-B9E95C45619D}"/>
          </ac:picMkLst>
        </pc:picChg>
        <pc:picChg chg="add del mod">
          <ac:chgData name="fuyuko masaki" userId="93363785e50a780c" providerId="LiveId" clId="{D66A6A77-E184-47C1-BF43-7FDB0D24D2A7}" dt="2024-05-04T13:38:19.422" v="3994" actId="478"/>
          <ac:picMkLst>
            <pc:docMk/>
            <pc:sldMk cId="118299139" sldId="257"/>
            <ac:picMk id="122" creationId="{F8C5F4C9-5B5E-2CF8-B66A-672F4F7DDB51}"/>
          </ac:picMkLst>
        </pc:picChg>
      </pc:sldChg>
      <pc:sldChg chg="addSp delSp modSp new mod">
        <pc:chgData name="fuyuko masaki" userId="93363785e50a780c" providerId="LiveId" clId="{D66A6A77-E184-47C1-BF43-7FDB0D24D2A7}" dt="2024-05-04T17:26:51.254" v="11125" actId="167"/>
        <pc:sldMkLst>
          <pc:docMk/>
          <pc:sldMk cId="2743401472" sldId="258"/>
        </pc:sldMkLst>
        <pc:spChg chg="del">
          <ac:chgData name="fuyuko masaki" userId="93363785e50a780c" providerId="LiveId" clId="{D66A6A77-E184-47C1-BF43-7FDB0D24D2A7}" dt="2024-05-04T13:45:47.407" v="4383" actId="478"/>
          <ac:spMkLst>
            <pc:docMk/>
            <pc:sldMk cId="2743401472" sldId="258"/>
            <ac:spMk id="2" creationId="{BC0320BD-2ECC-3036-ED69-22765E725711}"/>
          </ac:spMkLst>
        </pc:spChg>
        <pc:spChg chg="del">
          <ac:chgData name="fuyuko masaki" userId="93363785e50a780c" providerId="LiveId" clId="{D66A6A77-E184-47C1-BF43-7FDB0D24D2A7}" dt="2024-05-04T13:45:48.477" v="4384" actId="478"/>
          <ac:spMkLst>
            <pc:docMk/>
            <pc:sldMk cId="2743401472" sldId="258"/>
            <ac:spMk id="3" creationId="{8427009F-BDB6-4DE3-ACAE-9BE08081175A}"/>
          </ac:spMkLst>
        </pc:spChg>
        <pc:spChg chg="mod">
          <ac:chgData name="fuyuko masaki" userId="93363785e50a780c" providerId="LiveId" clId="{D66A6A77-E184-47C1-BF43-7FDB0D24D2A7}" dt="2024-05-04T17:25:29.068" v="11023"/>
          <ac:spMkLst>
            <pc:docMk/>
            <pc:sldMk cId="2743401472" sldId="258"/>
            <ac:spMk id="3" creationId="{FDDFC80A-E2C7-712A-4EF9-BC6CFC496E71}"/>
          </ac:spMkLst>
        </pc:spChg>
        <pc:spChg chg="mod">
          <ac:chgData name="fuyuko masaki" userId="93363785e50a780c" providerId="LiveId" clId="{D66A6A77-E184-47C1-BF43-7FDB0D24D2A7}" dt="2024-05-04T17:25:29.068" v="11023"/>
          <ac:spMkLst>
            <pc:docMk/>
            <pc:sldMk cId="2743401472" sldId="258"/>
            <ac:spMk id="4" creationId="{8F434AA3-5EFD-6B6E-04E3-58CEDEA8D31E}"/>
          </ac:spMkLst>
        </pc:spChg>
        <pc:spChg chg="add mod">
          <ac:chgData name="fuyuko masaki" userId="93363785e50a780c" providerId="LiveId" clId="{D66A6A77-E184-47C1-BF43-7FDB0D24D2A7}" dt="2024-05-04T14:29:40.661" v="5914" actId="113"/>
          <ac:spMkLst>
            <pc:docMk/>
            <pc:sldMk cId="2743401472" sldId="258"/>
            <ac:spMk id="10" creationId="{63F4743C-A5AD-957D-F5C7-D9D8BD206A78}"/>
          </ac:spMkLst>
        </pc:spChg>
        <pc:spChg chg="add mod">
          <ac:chgData name="fuyuko masaki" userId="93363785e50a780c" providerId="LiveId" clId="{D66A6A77-E184-47C1-BF43-7FDB0D24D2A7}" dt="2024-05-04T13:48:44.532" v="4568"/>
          <ac:spMkLst>
            <pc:docMk/>
            <pc:sldMk cId="2743401472" sldId="258"/>
            <ac:spMk id="11" creationId="{2B098713-9B6A-AC71-1BD6-670A60578376}"/>
          </ac:spMkLst>
        </pc:spChg>
        <pc:spChg chg="add mod">
          <ac:chgData name="fuyuko masaki" userId="93363785e50a780c" providerId="LiveId" clId="{D66A6A77-E184-47C1-BF43-7FDB0D24D2A7}" dt="2024-05-04T13:49:04.214" v="4602" actId="1038"/>
          <ac:spMkLst>
            <pc:docMk/>
            <pc:sldMk cId="2743401472" sldId="258"/>
            <ac:spMk id="12" creationId="{A6261BF3-51DE-82CB-3767-319B321FE8BB}"/>
          </ac:spMkLst>
        </pc:spChg>
        <pc:spChg chg="add mod">
          <ac:chgData name="fuyuko masaki" userId="93363785e50a780c" providerId="LiveId" clId="{D66A6A77-E184-47C1-BF43-7FDB0D24D2A7}" dt="2024-05-04T13:50:12.109" v="4674" actId="1038"/>
          <ac:spMkLst>
            <pc:docMk/>
            <pc:sldMk cId="2743401472" sldId="258"/>
            <ac:spMk id="13" creationId="{4B8DB682-5500-75D6-2BDC-E31CEBB412BA}"/>
          </ac:spMkLst>
        </pc:spChg>
        <pc:spChg chg="add mod ord">
          <ac:chgData name="fuyuko masaki" userId="93363785e50a780c" providerId="LiveId" clId="{D66A6A77-E184-47C1-BF43-7FDB0D24D2A7}" dt="2024-05-04T13:52:41.613" v="4776" actId="1076"/>
          <ac:spMkLst>
            <pc:docMk/>
            <pc:sldMk cId="2743401472" sldId="258"/>
            <ac:spMk id="15" creationId="{7C39C1C9-FF9E-FA01-95C5-697FE18504BB}"/>
          </ac:spMkLst>
        </pc:spChg>
        <pc:spChg chg="add mod">
          <ac:chgData name="fuyuko masaki" userId="93363785e50a780c" providerId="LiveId" clId="{D66A6A77-E184-47C1-BF43-7FDB0D24D2A7}" dt="2024-05-04T13:51:38.430" v="4684" actId="571"/>
          <ac:spMkLst>
            <pc:docMk/>
            <pc:sldMk cId="2743401472" sldId="258"/>
            <ac:spMk id="17" creationId="{7A5A31A4-3414-D869-B4C1-32B4BC2DD7EF}"/>
          </ac:spMkLst>
        </pc:spChg>
        <pc:spChg chg="add mod ord">
          <ac:chgData name="fuyuko masaki" userId="93363785e50a780c" providerId="LiveId" clId="{D66A6A77-E184-47C1-BF43-7FDB0D24D2A7}" dt="2024-05-04T14:06:33.287" v="4987" actId="170"/>
          <ac:spMkLst>
            <pc:docMk/>
            <pc:sldMk cId="2743401472" sldId="258"/>
            <ac:spMk id="21" creationId="{11B3BB15-6E1D-D02B-4F51-892655DBD008}"/>
          </ac:spMkLst>
        </pc:spChg>
        <pc:spChg chg="add mod ord">
          <ac:chgData name="fuyuko masaki" userId="93363785e50a780c" providerId="LiveId" clId="{D66A6A77-E184-47C1-BF43-7FDB0D24D2A7}" dt="2024-05-04T14:06:33.287" v="4987" actId="170"/>
          <ac:spMkLst>
            <pc:docMk/>
            <pc:sldMk cId="2743401472" sldId="258"/>
            <ac:spMk id="22" creationId="{70A6BDA5-9497-3448-436C-93DE18468B10}"/>
          </ac:spMkLst>
        </pc:spChg>
        <pc:spChg chg="add mod ord">
          <ac:chgData name="fuyuko masaki" userId="93363785e50a780c" providerId="LiveId" clId="{D66A6A77-E184-47C1-BF43-7FDB0D24D2A7}" dt="2024-05-04T14:06:33.287" v="4987" actId="170"/>
          <ac:spMkLst>
            <pc:docMk/>
            <pc:sldMk cId="2743401472" sldId="258"/>
            <ac:spMk id="23" creationId="{A953F459-DF36-87E7-993A-664A438C9824}"/>
          </ac:spMkLst>
        </pc:spChg>
        <pc:spChg chg="add mod">
          <ac:chgData name="fuyuko masaki" userId="93363785e50a780c" providerId="LiveId" clId="{D66A6A77-E184-47C1-BF43-7FDB0D24D2A7}" dt="2024-05-04T14:27:25.410" v="5856" actId="692"/>
          <ac:spMkLst>
            <pc:docMk/>
            <pc:sldMk cId="2743401472" sldId="258"/>
            <ac:spMk id="32" creationId="{DCF3A694-2EBD-71ED-2AC7-71F99294D20A}"/>
          </ac:spMkLst>
        </pc:spChg>
        <pc:spChg chg="add mod">
          <ac:chgData name="fuyuko masaki" userId="93363785e50a780c" providerId="LiveId" clId="{D66A6A77-E184-47C1-BF43-7FDB0D24D2A7}" dt="2024-05-04T14:27:25.410" v="5856" actId="692"/>
          <ac:spMkLst>
            <pc:docMk/>
            <pc:sldMk cId="2743401472" sldId="258"/>
            <ac:spMk id="33" creationId="{30DA3C91-9C14-C3BF-F436-A973B8D54A06}"/>
          </ac:spMkLst>
        </pc:spChg>
        <pc:spChg chg="add mod">
          <ac:chgData name="fuyuko masaki" userId="93363785e50a780c" providerId="LiveId" clId="{D66A6A77-E184-47C1-BF43-7FDB0D24D2A7}" dt="2024-05-04T14:27:25.410" v="5856" actId="692"/>
          <ac:spMkLst>
            <pc:docMk/>
            <pc:sldMk cId="2743401472" sldId="258"/>
            <ac:spMk id="34" creationId="{C3E8058F-0D44-BA74-2392-CCA394992610}"/>
          </ac:spMkLst>
        </pc:spChg>
        <pc:spChg chg="add del">
          <ac:chgData name="fuyuko masaki" userId="93363785e50a780c" providerId="LiveId" clId="{D66A6A77-E184-47C1-BF43-7FDB0D24D2A7}" dt="2024-05-04T14:05:26.877" v="4956" actId="478"/>
          <ac:spMkLst>
            <pc:docMk/>
            <pc:sldMk cId="2743401472" sldId="258"/>
            <ac:spMk id="35" creationId="{ACFE78EC-9E63-0232-16FE-EB54B718E210}"/>
          </ac:spMkLst>
        </pc:spChg>
        <pc:spChg chg="add mod">
          <ac:chgData name="fuyuko masaki" userId="93363785e50a780c" providerId="LiveId" clId="{D66A6A77-E184-47C1-BF43-7FDB0D24D2A7}" dt="2024-05-04T14:05:50.796" v="4966" actId="14100"/>
          <ac:spMkLst>
            <pc:docMk/>
            <pc:sldMk cId="2743401472" sldId="258"/>
            <ac:spMk id="36" creationId="{BB8B69A3-0885-F608-FACE-9FB4DAF52DFF}"/>
          </ac:spMkLst>
        </pc:spChg>
        <pc:spChg chg="add mod">
          <ac:chgData name="fuyuko masaki" userId="93363785e50a780c" providerId="LiveId" clId="{D66A6A77-E184-47C1-BF43-7FDB0D24D2A7}" dt="2024-05-04T14:06:01.545" v="4970" actId="12788"/>
          <ac:spMkLst>
            <pc:docMk/>
            <pc:sldMk cId="2743401472" sldId="258"/>
            <ac:spMk id="37" creationId="{99852651-149D-AD6D-9836-18E5718E6701}"/>
          </ac:spMkLst>
        </pc:spChg>
        <pc:spChg chg="add mod">
          <ac:chgData name="fuyuko masaki" userId="93363785e50a780c" providerId="LiveId" clId="{D66A6A77-E184-47C1-BF43-7FDB0D24D2A7}" dt="2024-05-04T14:06:43.214" v="4996" actId="1037"/>
          <ac:spMkLst>
            <pc:docMk/>
            <pc:sldMk cId="2743401472" sldId="258"/>
            <ac:spMk id="38" creationId="{A71EDBD8-2799-5864-9094-BC7DD47AE26E}"/>
          </ac:spMkLst>
        </pc:spChg>
        <pc:spChg chg="add mod">
          <ac:chgData name="fuyuko masaki" userId="93363785e50a780c" providerId="LiveId" clId="{D66A6A77-E184-47C1-BF43-7FDB0D24D2A7}" dt="2024-05-04T14:27:49.541" v="5884" actId="14100"/>
          <ac:spMkLst>
            <pc:docMk/>
            <pc:sldMk cId="2743401472" sldId="258"/>
            <ac:spMk id="39" creationId="{3C24F5C6-1F65-84B1-200F-32098ECCA6DD}"/>
          </ac:spMkLst>
        </pc:spChg>
        <pc:spChg chg="add del">
          <ac:chgData name="fuyuko masaki" userId="93363785e50a780c" providerId="LiveId" clId="{D66A6A77-E184-47C1-BF43-7FDB0D24D2A7}" dt="2024-05-04T14:09:10.358" v="5096" actId="11529"/>
          <ac:spMkLst>
            <pc:docMk/>
            <pc:sldMk cId="2743401472" sldId="258"/>
            <ac:spMk id="44" creationId="{C3F93556-9A19-EC29-DF82-A1330040B560}"/>
          </ac:spMkLst>
        </pc:spChg>
        <pc:spChg chg="add mod ord">
          <ac:chgData name="fuyuko masaki" userId="93363785e50a780c" providerId="LiveId" clId="{D66A6A77-E184-47C1-BF43-7FDB0D24D2A7}" dt="2024-05-04T14:15:13.007" v="5464" actId="368"/>
          <ac:spMkLst>
            <pc:docMk/>
            <pc:sldMk cId="2743401472" sldId="258"/>
            <ac:spMk id="45" creationId="{DA233E3C-C975-B61A-09CD-7B1250199EE1}"/>
          </ac:spMkLst>
        </pc:spChg>
        <pc:spChg chg="add mod ord">
          <ac:chgData name="fuyuko masaki" userId="93363785e50a780c" providerId="LiveId" clId="{D66A6A77-E184-47C1-BF43-7FDB0D24D2A7}" dt="2024-05-04T14:15:13.007" v="5464" actId="368"/>
          <ac:spMkLst>
            <pc:docMk/>
            <pc:sldMk cId="2743401472" sldId="258"/>
            <ac:spMk id="46" creationId="{CC42305F-9F2A-5560-58FE-74CD82263DC9}"/>
          </ac:spMkLst>
        </pc:spChg>
        <pc:spChg chg="add mod">
          <ac:chgData name="fuyuko masaki" userId="93363785e50a780c" providerId="LiveId" clId="{D66A6A77-E184-47C1-BF43-7FDB0D24D2A7}" dt="2024-05-04T14:10:24.511" v="5160" actId="1076"/>
          <ac:spMkLst>
            <pc:docMk/>
            <pc:sldMk cId="2743401472" sldId="258"/>
            <ac:spMk id="47" creationId="{0766BD6D-3A88-EBC1-BF01-2A6C18C734ED}"/>
          </ac:spMkLst>
        </pc:spChg>
        <pc:spChg chg="add mod">
          <ac:chgData name="fuyuko masaki" userId="93363785e50a780c" providerId="LiveId" clId="{D66A6A77-E184-47C1-BF43-7FDB0D24D2A7}" dt="2024-05-04T14:10:33.347" v="5165" actId="1076"/>
          <ac:spMkLst>
            <pc:docMk/>
            <pc:sldMk cId="2743401472" sldId="258"/>
            <ac:spMk id="48" creationId="{A9DDC6DE-3499-DBEA-43E3-8A4DDB61FE71}"/>
          </ac:spMkLst>
        </pc:spChg>
        <pc:spChg chg="add mod">
          <ac:chgData name="fuyuko masaki" userId="93363785e50a780c" providerId="LiveId" clId="{D66A6A77-E184-47C1-BF43-7FDB0D24D2A7}" dt="2024-05-04T14:11:01.221" v="5249" actId="1076"/>
          <ac:spMkLst>
            <pc:docMk/>
            <pc:sldMk cId="2743401472" sldId="258"/>
            <ac:spMk id="49" creationId="{051FF7F6-A49F-84A5-A694-9720915AE701}"/>
          </ac:spMkLst>
        </pc:spChg>
        <pc:spChg chg="add mod">
          <ac:chgData name="fuyuko masaki" userId="93363785e50a780c" providerId="LiveId" clId="{D66A6A77-E184-47C1-BF43-7FDB0D24D2A7}" dt="2024-05-04T14:11:21.858" v="5323" actId="1076"/>
          <ac:spMkLst>
            <pc:docMk/>
            <pc:sldMk cId="2743401472" sldId="258"/>
            <ac:spMk id="50" creationId="{7BEDC616-BC09-8530-68D5-3B564F878FFB}"/>
          </ac:spMkLst>
        </pc:spChg>
        <pc:spChg chg="add mod ord">
          <ac:chgData name="fuyuko masaki" userId="93363785e50a780c" providerId="LiveId" clId="{D66A6A77-E184-47C1-BF43-7FDB0D24D2A7}" dt="2024-05-04T14:26:45.191" v="5848" actId="1076"/>
          <ac:spMkLst>
            <pc:docMk/>
            <pc:sldMk cId="2743401472" sldId="258"/>
            <ac:spMk id="51" creationId="{A59BE6FE-3556-CF29-C31F-E36FF5687DBA}"/>
          </ac:spMkLst>
        </pc:spChg>
        <pc:spChg chg="add mod">
          <ac:chgData name="fuyuko masaki" userId="93363785e50a780c" providerId="LiveId" clId="{D66A6A77-E184-47C1-BF43-7FDB0D24D2A7}" dt="2024-05-04T14:15:27.432" v="5480" actId="571"/>
          <ac:spMkLst>
            <pc:docMk/>
            <pc:sldMk cId="2743401472" sldId="258"/>
            <ac:spMk id="53" creationId="{6258D910-77D2-3599-4EA8-52DDFBB7DD70}"/>
          </ac:spMkLst>
        </pc:spChg>
        <pc:spChg chg="add mod">
          <ac:chgData name="fuyuko masaki" userId="93363785e50a780c" providerId="LiveId" clId="{D66A6A77-E184-47C1-BF43-7FDB0D24D2A7}" dt="2024-05-04T14:15:27.432" v="5480" actId="571"/>
          <ac:spMkLst>
            <pc:docMk/>
            <pc:sldMk cId="2743401472" sldId="258"/>
            <ac:spMk id="54" creationId="{7CB2B82A-D5DE-57B6-7E0A-652A9BE13C75}"/>
          </ac:spMkLst>
        </pc:spChg>
        <pc:spChg chg="add mod">
          <ac:chgData name="fuyuko masaki" userId="93363785e50a780c" providerId="LiveId" clId="{D66A6A77-E184-47C1-BF43-7FDB0D24D2A7}" dt="2024-05-04T14:19:00.360" v="5513" actId="14100"/>
          <ac:spMkLst>
            <pc:docMk/>
            <pc:sldMk cId="2743401472" sldId="258"/>
            <ac:spMk id="60" creationId="{449E26D1-4CDF-C201-1798-010474BE1D65}"/>
          </ac:spMkLst>
        </pc:spChg>
        <pc:spChg chg="add mod">
          <ac:chgData name="fuyuko masaki" userId="93363785e50a780c" providerId="LiveId" clId="{D66A6A77-E184-47C1-BF43-7FDB0D24D2A7}" dt="2024-05-04T14:26:37.324" v="5845" actId="1076"/>
          <ac:spMkLst>
            <pc:docMk/>
            <pc:sldMk cId="2743401472" sldId="258"/>
            <ac:spMk id="61" creationId="{3191265C-03D4-1A7E-C59E-715DBAE92E93}"/>
          </ac:spMkLst>
        </pc:spChg>
        <pc:spChg chg="add mod">
          <ac:chgData name="fuyuko masaki" userId="93363785e50a780c" providerId="LiveId" clId="{D66A6A77-E184-47C1-BF43-7FDB0D24D2A7}" dt="2024-05-04T14:22:42.789" v="5689" actId="692"/>
          <ac:spMkLst>
            <pc:docMk/>
            <pc:sldMk cId="2743401472" sldId="258"/>
            <ac:spMk id="64" creationId="{8CE03C24-2B2D-0758-D2D2-49454A85C005}"/>
          </ac:spMkLst>
        </pc:spChg>
        <pc:spChg chg="add mod">
          <ac:chgData name="fuyuko masaki" userId="93363785e50a780c" providerId="LiveId" clId="{D66A6A77-E184-47C1-BF43-7FDB0D24D2A7}" dt="2024-05-04T14:22:51.878" v="5696" actId="404"/>
          <ac:spMkLst>
            <pc:docMk/>
            <pc:sldMk cId="2743401472" sldId="258"/>
            <ac:spMk id="74" creationId="{2B45950F-6051-4664-3949-B38273FD6002}"/>
          </ac:spMkLst>
        </pc:spChg>
        <pc:spChg chg="add mod">
          <ac:chgData name="fuyuko masaki" userId="93363785e50a780c" providerId="LiveId" clId="{D66A6A77-E184-47C1-BF43-7FDB0D24D2A7}" dt="2024-05-04T14:23:13.939" v="5739" actId="403"/>
          <ac:spMkLst>
            <pc:docMk/>
            <pc:sldMk cId="2743401472" sldId="258"/>
            <ac:spMk id="75" creationId="{BF19EFEB-3BCB-79CF-3959-E7D0621F8803}"/>
          </ac:spMkLst>
        </pc:spChg>
        <pc:spChg chg="add mod">
          <ac:chgData name="fuyuko masaki" userId="93363785e50a780c" providerId="LiveId" clId="{D66A6A77-E184-47C1-BF43-7FDB0D24D2A7}" dt="2024-05-04T14:23:59.710" v="5794" actId="20577"/>
          <ac:spMkLst>
            <pc:docMk/>
            <pc:sldMk cId="2743401472" sldId="258"/>
            <ac:spMk id="76" creationId="{9B7D0D2A-E4CF-73C1-6451-4364878A9A7F}"/>
          </ac:spMkLst>
        </pc:spChg>
        <pc:spChg chg="add mod">
          <ac:chgData name="fuyuko masaki" userId="93363785e50a780c" providerId="LiveId" clId="{D66A6A77-E184-47C1-BF43-7FDB0D24D2A7}" dt="2024-05-04T14:24:04.161" v="5795" actId="571"/>
          <ac:spMkLst>
            <pc:docMk/>
            <pc:sldMk cId="2743401472" sldId="258"/>
            <ac:spMk id="77" creationId="{4E30D557-6AE7-44C9-0A8E-C79061863CAD}"/>
          </ac:spMkLst>
        </pc:spChg>
        <pc:spChg chg="add mod">
          <ac:chgData name="fuyuko masaki" userId="93363785e50a780c" providerId="LiveId" clId="{D66A6A77-E184-47C1-BF43-7FDB0D24D2A7}" dt="2024-05-04T14:24:07.280" v="5796" actId="571"/>
          <ac:spMkLst>
            <pc:docMk/>
            <pc:sldMk cId="2743401472" sldId="258"/>
            <ac:spMk id="78" creationId="{C85DA05A-2BF0-D6D6-C34B-5D91B872121D}"/>
          </ac:spMkLst>
        </pc:spChg>
        <pc:spChg chg="add mod">
          <ac:chgData name="fuyuko masaki" userId="93363785e50a780c" providerId="LiveId" clId="{D66A6A77-E184-47C1-BF43-7FDB0D24D2A7}" dt="2024-05-04T14:24:12.565" v="5797" actId="571"/>
          <ac:spMkLst>
            <pc:docMk/>
            <pc:sldMk cId="2743401472" sldId="258"/>
            <ac:spMk id="79" creationId="{5389DCE9-BA93-3C7B-BB56-8F78CA1C3F1A}"/>
          </ac:spMkLst>
        </pc:spChg>
        <pc:spChg chg="add mod">
          <ac:chgData name="fuyuko masaki" userId="93363785e50a780c" providerId="LiveId" clId="{D66A6A77-E184-47C1-BF43-7FDB0D24D2A7}" dt="2024-05-04T14:24:14.783" v="5798" actId="571"/>
          <ac:spMkLst>
            <pc:docMk/>
            <pc:sldMk cId="2743401472" sldId="258"/>
            <ac:spMk id="80" creationId="{8CB22B7C-C819-69BC-6CE8-666AD8A5382D}"/>
          </ac:spMkLst>
        </pc:spChg>
        <pc:spChg chg="add mod">
          <ac:chgData name="fuyuko masaki" userId="93363785e50a780c" providerId="LiveId" clId="{D66A6A77-E184-47C1-BF43-7FDB0D24D2A7}" dt="2024-05-04T14:26:14.543" v="5836" actId="164"/>
          <ac:spMkLst>
            <pc:docMk/>
            <pc:sldMk cId="2743401472" sldId="258"/>
            <ac:spMk id="82" creationId="{6E001D5A-5ED0-CC23-AEB3-24E06DD8EA48}"/>
          </ac:spMkLst>
        </pc:spChg>
        <pc:spChg chg="add mod">
          <ac:chgData name="fuyuko masaki" userId="93363785e50a780c" providerId="LiveId" clId="{D66A6A77-E184-47C1-BF43-7FDB0D24D2A7}" dt="2024-05-04T14:26:14.543" v="5836" actId="164"/>
          <ac:spMkLst>
            <pc:docMk/>
            <pc:sldMk cId="2743401472" sldId="258"/>
            <ac:spMk id="83" creationId="{1AD2C63D-AC1D-7D65-09E2-E79A1E9B80AE}"/>
          </ac:spMkLst>
        </pc:spChg>
        <pc:spChg chg="add mod">
          <ac:chgData name="fuyuko masaki" userId="93363785e50a780c" providerId="LiveId" clId="{D66A6A77-E184-47C1-BF43-7FDB0D24D2A7}" dt="2024-05-04T14:25:01.162" v="5816" actId="571"/>
          <ac:spMkLst>
            <pc:docMk/>
            <pc:sldMk cId="2743401472" sldId="258"/>
            <ac:spMk id="84" creationId="{5AD03D81-3635-8592-95F0-FEBD976FD87A}"/>
          </ac:spMkLst>
        </pc:spChg>
        <pc:spChg chg="add mod">
          <ac:chgData name="fuyuko masaki" userId="93363785e50a780c" providerId="LiveId" clId="{D66A6A77-E184-47C1-BF43-7FDB0D24D2A7}" dt="2024-05-04T14:26:14.543" v="5836" actId="164"/>
          <ac:spMkLst>
            <pc:docMk/>
            <pc:sldMk cId="2743401472" sldId="258"/>
            <ac:spMk id="85" creationId="{D1AA1CA1-31BE-A52A-6D89-79314AECA604}"/>
          </ac:spMkLst>
        </pc:spChg>
        <pc:spChg chg="add mod">
          <ac:chgData name="fuyuko masaki" userId="93363785e50a780c" providerId="LiveId" clId="{D66A6A77-E184-47C1-BF43-7FDB0D24D2A7}" dt="2024-05-04T14:26:14.543" v="5836" actId="164"/>
          <ac:spMkLst>
            <pc:docMk/>
            <pc:sldMk cId="2743401472" sldId="258"/>
            <ac:spMk id="86" creationId="{18A3651F-C8CA-7E59-C955-F528675EA62C}"/>
          </ac:spMkLst>
        </pc:spChg>
        <pc:spChg chg="mod">
          <ac:chgData name="fuyuko masaki" userId="93363785e50a780c" providerId="LiveId" clId="{D66A6A77-E184-47C1-BF43-7FDB0D24D2A7}" dt="2024-05-04T14:26:16.358" v="5837" actId="571"/>
          <ac:spMkLst>
            <pc:docMk/>
            <pc:sldMk cId="2743401472" sldId="258"/>
            <ac:spMk id="89" creationId="{79BE70C5-A68D-E402-0B62-1B508016AA38}"/>
          </ac:spMkLst>
        </pc:spChg>
        <pc:spChg chg="mod">
          <ac:chgData name="fuyuko masaki" userId="93363785e50a780c" providerId="LiveId" clId="{D66A6A77-E184-47C1-BF43-7FDB0D24D2A7}" dt="2024-05-04T14:26:16.358" v="5837" actId="571"/>
          <ac:spMkLst>
            <pc:docMk/>
            <pc:sldMk cId="2743401472" sldId="258"/>
            <ac:spMk id="90" creationId="{4C40BAD1-96C0-675F-41A6-1897D42D1C3E}"/>
          </ac:spMkLst>
        </pc:spChg>
        <pc:spChg chg="mod">
          <ac:chgData name="fuyuko masaki" userId="93363785e50a780c" providerId="LiveId" clId="{D66A6A77-E184-47C1-BF43-7FDB0D24D2A7}" dt="2024-05-04T14:26:16.358" v="5837" actId="571"/>
          <ac:spMkLst>
            <pc:docMk/>
            <pc:sldMk cId="2743401472" sldId="258"/>
            <ac:spMk id="91" creationId="{3135CA13-4054-3B6F-36FA-0BFAC4EC6B91}"/>
          </ac:spMkLst>
        </pc:spChg>
        <pc:spChg chg="mod">
          <ac:chgData name="fuyuko masaki" userId="93363785e50a780c" providerId="LiveId" clId="{D66A6A77-E184-47C1-BF43-7FDB0D24D2A7}" dt="2024-05-04T14:26:16.358" v="5837" actId="571"/>
          <ac:spMkLst>
            <pc:docMk/>
            <pc:sldMk cId="2743401472" sldId="258"/>
            <ac:spMk id="92" creationId="{B7345078-BF26-DCA4-EB12-D0B0EAE545EE}"/>
          </ac:spMkLst>
        </pc:spChg>
        <pc:spChg chg="mod">
          <ac:chgData name="fuyuko masaki" userId="93363785e50a780c" providerId="LiveId" clId="{D66A6A77-E184-47C1-BF43-7FDB0D24D2A7}" dt="2024-05-04T14:26:21.069" v="5838" actId="571"/>
          <ac:spMkLst>
            <pc:docMk/>
            <pc:sldMk cId="2743401472" sldId="258"/>
            <ac:spMk id="94" creationId="{483A7F57-D130-CEDA-4200-FE837D448A8B}"/>
          </ac:spMkLst>
        </pc:spChg>
        <pc:spChg chg="mod">
          <ac:chgData name="fuyuko masaki" userId="93363785e50a780c" providerId="LiveId" clId="{D66A6A77-E184-47C1-BF43-7FDB0D24D2A7}" dt="2024-05-04T14:26:21.069" v="5838" actId="571"/>
          <ac:spMkLst>
            <pc:docMk/>
            <pc:sldMk cId="2743401472" sldId="258"/>
            <ac:spMk id="95" creationId="{36B30F3D-CE8C-0F41-C000-A85E136945AD}"/>
          </ac:spMkLst>
        </pc:spChg>
        <pc:spChg chg="mod">
          <ac:chgData name="fuyuko masaki" userId="93363785e50a780c" providerId="LiveId" clId="{D66A6A77-E184-47C1-BF43-7FDB0D24D2A7}" dt="2024-05-04T14:26:21.069" v="5838" actId="571"/>
          <ac:spMkLst>
            <pc:docMk/>
            <pc:sldMk cId="2743401472" sldId="258"/>
            <ac:spMk id="96" creationId="{D3CA305C-6F05-B93E-0670-F9EA229E2A04}"/>
          </ac:spMkLst>
        </pc:spChg>
        <pc:spChg chg="mod">
          <ac:chgData name="fuyuko masaki" userId="93363785e50a780c" providerId="LiveId" clId="{D66A6A77-E184-47C1-BF43-7FDB0D24D2A7}" dt="2024-05-04T14:26:21.069" v="5838" actId="571"/>
          <ac:spMkLst>
            <pc:docMk/>
            <pc:sldMk cId="2743401472" sldId="258"/>
            <ac:spMk id="97" creationId="{6C84441A-B8DB-5A80-EB5A-0230FA33602F}"/>
          </ac:spMkLst>
        </pc:spChg>
        <pc:spChg chg="mod">
          <ac:chgData name="fuyuko masaki" userId="93363785e50a780c" providerId="LiveId" clId="{D66A6A77-E184-47C1-BF43-7FDB0D24D2A7}" dt="2024-05-04T14:26:25.566" v="5840" actId="571"/>
          <ac:spMkLst>
            <pc:docMk/>
            <pc:sldMk cId="2743401472" sldId="258"/>
            <ac:spMk id="99" creationId="{A4B4881D-66C5-B93C-226E-0ED0AC474F99}"/>
          </ac:spMkLst>
        </pc:spChg>
        <pc:spChg chg="mod">
          <ac:chgData name="fuyuko masaki" userId="93363785e50a780c" providerId="LiveId" clId="{D66A6A77-E184-47C1-BF43-7FDB0D24D2A7}" dt="2024-05-04T14:26:25.566" v="5840" actId="571"/>
          <ac:spMkLst>
            <pc:docMk/>
            <pc:sldMk cId="2743401472" sldId="258"/>
            <ac:spMk id="100" creationId="{D7E1C3D2-8B71-6643-746A-D79614F757B9}"/>
          </ac:spMkLst>
        </pc:spChg>
        <pc:spChg chg="mod">
          <ac:chgData name="fuyuko masaki" userId="93363785e50a780c" providerId="LiveId" clId="{D66A6A77-E184-47C1-BF43-7FDB0D24D2A7}" dt="2024-05-04T14:26:25.566" v="5840" actId="571"/>
          <ac:spMkLst>
            <pc:docMk/>
            <pc:sldMk cId="2743401472" sldId="258"/>
            <ac:spMk id="101" creationId="{A4032E1A-6023-A107-8E27-F8F04654E4C2}"/>
          </ac:spMkLst>
        </pc:spChg>
        <pc:spChg chg="mod">
          <ac:chgData name="fuyuko masaki" userId="93363785e50a780c" providerId="LiveId" clId="{D66A6A77-E184-47C1-BF43-7FDB0D24D2A7}" dt="2024-05-04T14:26:25.566" v="5840" actId="571"/>
          <ac:spMkLst>
            <pc:docMk/>
            <pc:sldMk cId="2743401472" sldId="258"/>
            <ac:spMk id="102" creationId="{5B2B4CAC-4093-B760-8017-3842A321017B}"/>
          </ac:spMkLst>
        </pc:spChg>
        <pc:spChg chg="mod">
          <ac:chgData name="fuyuko masaki" userId="93363785e50a780c" providerId="LiveId" clId="{D66A6A77-E184-47C1-BF43-7FDB0D24D2A7}" dt="2024-05-04T14:26:27.197" v="5841" actId="571"/>
          <ac:spMkLst>
            <pc:docMk/>
            <pc:sldMk cId="2743401472" sldId="258"/>
            <ac:spMk id="104" creationId="{C62B0F3F-1B05-3253-137F-2C04F9823A5F}"/>
          </ac:spMkLst>
        </pc:spChg>
        <pc:spChg chg="mod">
          <ac:chgData name="fuyuko masaki" userId="93363785e50a780c" providerId="LiveId" clId="{D66A6A77-E184-47C1-BF43-7FDB0D24D2A7}" dt="2024-05-04T14:26:27.197" v="5841" actId="571"/>
          <ac:spMkLst>
            <pc:docMk/>
            <pc:sldMk cId="2743401472" sldId="258"/>
            <ac:spMk id="105" creationId="{588CAD18-9411-8F4F-F5BF-D3C4828226C5}"/>
          </ac:spMkLst>
        </pc:spChg>
        <pc:spChg chg="mod">
          <ac:chgData name="fuyuko masaki" userId="93363785e50a780c" providerId="LiveId" clId="{D66A6A77-E184-47C1-BF43-7FDB0D24D2A7}" dt="2024-05-04T14:26:27.197" v="5841" actId="571"/>
          <ac:spMkLst>
            <pc:docMk/>
            <pc:sldMk cId="2743401472" sldId="258"/>
            <ac:spMk id="106" creationId="{ED5FD3EC-1D9A-20BB-A00E-0EEFF56AE886}"/>
          </ac:spMkLst>
        </pc:spChg>
        <pc:spChg chg="mod">
          <ac:chgData name="fuyuko masaki" userId="93363785e50a780c" providerId="LiveId" clId="{D66A6A77-E184-47C1-BF43-7FDB0D24D2A7}" dt="2024-05-04T14:26:27.197" v="5841" actId="571"/>
          <ac:spMkLst>
            <pc:docMk/>
            <pc:sldMk cId="2743401472" sldId="258"/>
            <ac:spMk id="107" creationId="{E6B29EC5-A9A9-2517-EBD7-CE83E5026668}"/>
          </ac:spMkLst>
        </pc:spChg>
        <pc:spChg chg="add mod ord">
          <ac:chgData name="fuyuko masaki" userId="93363785e50a780c" providerId="LiveId" clId="{D66A6A77-E184-47C1-BF43-7FDB0D24D2A7}" dt="2024-05-04T14:27:13.038" v="5853" actId="164"/>
          <ac:spMkLst>
            <pc:docMk/>
            <pc:sldMk cId="2743401472" sldId="258"/>
            <ac:spMk id="108" creationId="{DF8F8D0E-9745-4638-741E-7E2669BF3875}"/>
          </ac:spMkLst>
        </pc:spChg>
        <pc:spChg chg="add mod ord">
          <ac:chgData name="fuyuko masaki" userId="93363785e50a780c" providerId="LiveId" clId="{D66A6A77-E184-47C1-BF43-7FDB0D24D2A7}" dt="2024-05-04T14:27:13.038" v="5853" actId="164"/>
          <ac:spMkLst>
            <pc:docMk/>
            <pc:sldMk cId="2743401472" sldId="258"/>
            <ac:spMk id="109" creationId="{D7FEB3C2-B97F-B69F-70D3-7145D17AE4E8}"/>
          </ac:spMkLst>
        </pc:spChg>
        <pc:spChg chg="add mod">
          <ac:chgData name="fuyuko masaki" userId="93363785e50a780c" providerId="LiveId" clId="{D66A6A77-E184-47C1-BF43-7FDB0D24D2A7}" dt="2024-05-04T14:40:54.276" v="6202"/>
          <ac:spMkLst>
            <pc:docMk/>
            <pc:sldMk cId="2743401472" sldId="258"/>
            <ac:spMk id="111" creationId="{46AA5D44-150B-A5B7-5460-958F7F1AF1AE}"/>
          </ac:spMkLst>
        </pc:spChg>
        <pc:grpChg chg="add del mod ord">
          <ac:chgData name="fuyuko masaki" userId="93363785e50a780c" providerId="LiveId" clId="{D66A6A77-E184-47C1-BF43-7FDB0D24D2A7}" dt="2024-05-04T17:26:48.463" v="11123" actId="478"/>
          <ac:grpSpMkLst>
            <pc:docMk/>
            <pc:sldMk cId="2743401472" sldId="258"/>
            <ac:grpSpMk id="2" creationId="{019A5162-458C-5439-DF89-6C2B9E06AEE8}"/>
          </ac:grpSpMkLst>
        </pc:grpChg>
        <pc:grpChg chg="add mod">
          <ac:chgData name="fuyuko masaki" userId="93363785e50a780c" providerId="LiveId" clId="{D66A6A77-E184-47C1-BF43-7FDB0D24D2A7}" dt="2024-05-04T14:22:14.895" v="5667" actId="164"/>
          <ac:grpSpMkLst>
            <pc:docMk/>
            <pc:sldMk cId="2743401472" sldId="258"/>
            <ac:grpSpMk id="73" creationId="{3163809C-BEEC-C98E-B8D0-F272C688E5F3}"/>
          </ac:grpSpMkLst>
        </pc:grpChg>
        <pc:grpChg chg="add mod">
          <ac:chgData name="fuyuko masaki" userId="93363785e50a780c" providerId="LiveId" clId="{D66A6A77-E184-47C1-BF43-7FDB0D24D2A7}" dt="2024-05-04T14:26:14.543" v="5836" actId="164"/>
          <ac:grpSpMkLst>
            <pc:docMk/>
            <pc:sldMk cId="2743401472" sldId="258"/>
            <ac:grpSpMk id="87" creationId="{248ED414-3BFE-C0E3-2090-2B70FF57F9F3}"/>
          </ac:grpSpMkLst>
        </pc:grpChg>
        <pc:grpChg chg="add mod">
          <ac:chgData name="fuyuko masaki" userId="93363785e50a780c" providerId="LiveId" clId="{D66A6A77-E184-47C1-BF43-7FDB0D24D2A7}" dt="2024-05-04T14:26:16.358" v="5837" actId="571"/>
          <ac:grpSpMkLst>
            <pc:docMk/>
            <pc:sldMk cId="2743401472" sldId="258"/>
            <ac:grpSpMk id="88" creationId="{38861FCB-459E-BB9F-7290-A58DC936DF5C}"/>
          </ac:grpSpMkLst>
        </pc:grpChg>
        <pc:grpChg chg="add mod">
          <ac:chgData name="fuyuko masaki" userId="93363785e50a780c" providerId="LiveId" clId="{D66A6A77-E184-47C1-BF43-7FDB0D24D2A7}" dt="2024-05-04T14:26:23.329" v="5839" actId="1076"/>
          <ac:grpSpMkLst>
            <pc:docMk/>
            <pc:sldMk cId="2743401472" sldId="258"/>
            <ac:grpSpMk id="93" creationId="{EB474081-D122-D0B5-C506-1BFE30F079CD}"/>
          </ac:grpSpMkLst>
        </pc:grpChg>
        <pc:grpChg chg="add mod">
          <ac:chgData name="fuyuko masaki" userId="93363785e50a780c" providerId="LiveId" clId="{D66A6A77-E184-47C1-BF43-7FDB0D24D2A7}" dt="2024-05-04T14:26:25.566" v="5840" actId="571"/>
          <ac:grpSpMkLst>
            <pc:docMk/>
            <pc:sldMk cId="2743401472" sldId="258"/>
            <ac:grpSpMk id="98" creationId="{097B2F96-DE08-A7EF-4812-5FB037B0B767}"/>
          </ac:grpSpMkLst>
        </pc:grpChg>
        <pc:grpChg chg="add mod">
          <ac:chgData name="fuyuko masaki" userId="93363785e50a780c" providerId="LiveId" clId="{D66A6A77-E184-47C1-BF43-7FDB0D24D2A7}" dt="2024-05-04T14:26:27.197" v="5841" actId="571"/>
          <ac:grpSpMkLst>
            <pc:docMk/>
            <pc:sldMk cId="2743401472" sldId="258"/>
            <ac:grpSpMk id="103" creationId="{A73DF36D-149B-6C67-AFA2-757BC4E8A953}"/>
          </ac:grpSpMkLst>
        </pc:grpChg>
        <pc:grpChg chg="add del mod">
          <ac:chgData name="fuyuko masaki" userId="93363785e50a780c" providerId="LiveId" clId="{D66A6A77-E184-47C1-BF43-7FDB0D24D2A7}" dt="2024-05-04T17:25:28.782" v="11022" actId="478"/>
          <ac:grpSpMkLst>
            <pc:docMk/>
            <pc:sldMk cId="2743401472" sldId="258"/>
            <ac:grpSpMk id="110" creationId="{D349E32B-6C03-0B72-7B2F-03404C5BC8AE}"/>
          </ac:grpSpMkLst>
        </pc:grpChg>
        <pc:graphicFrameChg chg="add del">
          <ac:chgData name="fuyuko masaki" userId="93363785e50a780c" providerId="LiveId" clId="{D66A6A77-E184-47C1-BF43-7FDB0D24D2A7}" dt="2024-05-04T14:19:59.554" v="5591" actId="478"/>
          <ac:graphicFrameMkLst>
            <pc:docMk/>
            <pc:sldMk cId="2743401472" sldId="258"/>
            <ac:graphicFrameMk id="62" creationId="{63978B71-D3E7-2DAC-D75A-783C5DCCD5DF}"/>
          </ac:graphicFrameMkLst>
        </pc:graphicFrameChg>
        <pc:graphicFrameChg chg="add del mod modGraphic">
          <ac:chgData name="fuyuko masaki" userId="93363785e50a780c" providerId="LiveId" clId="{D66A6A77-E184-47C1-BF43-7FDB0D24D2A7}" dt="2024-05-04T14:21:14.391" v="5652" actId="478"/>
          <ac:graphicFrameMkLst>
            <pc:docMk/>
            <pc:sldMk cId="2743401472" sldId="258"/>
            <ac:graphicFrameMk id="63" creationId="{819B61CA-A033-43EB-E1E3-934A8CD8AAAE}"/>
          </ac:graphicFrameMkLst>
        </pc:graphicFrameChg>
        <pc:picChg chg="add del mod">
          <ac:chgData name="fuyuko masaki" userId="93363785e50a780c" providerId="LiveId" clId="{D66A6A77-E184-47C1-BF43-7FDB0D24D2A7}" dt="2024-05-04T13:47:29.381" v="4421" actId="478"/>
          <ac:picMkLst>
            <pc:docMk/>
            <pc:sldMk cId="2743401472" sldId="258"/>
            <ac:picMk id="5" creationId="{73886792-D36B-F5E8-6424-26683A2EA366}"/>
          </ac:picMkLst>
        </pc:picChg>
        <pc:picChg chg="add mod ord">
          <ac:chgData name="fuyuko masaki" userId="93363785e50a780c" providerId="LiveId" clId="{D66A6A77-E184-47C1-BF43-7FDB0D24D2A7}" dt="2024-05-04T17:26:51.254" v="11125" actId="167"/>
          <ac:picMkLst>
            <pc:docMk/>
            <pc:sldMk cId="2743401472" sldId="258"/>
            <ac:picMk id="5" creationId="{BAA98A50-ADA0-A8AF-B0FA-9112C2C31707}"/>
          </ac:picMkLst>
        </pc:picChg>
        <pc:picChg chg="add del mod">
          <ac:chgData name="fuyuko masaki" userId="93363785e50a780c" providerId="LiveId" clId="{D66A6A77-E184-47C1-BF43-7FDB0D24D2A7}" dt="2024-05-04T13:47:35.525" v="4424" actId="478"/>
          <ac:picMkLst>
            <pc:docMk/>
            <pc:sldMk cId="2743401472" sldId="258"/>
            <ac:picMk id="6" creationId="{341D4DA8-B75D-6C82-0D92-76CA6C648875}"/>
          </ac:picMkLst>
        </pc:picChg>
        <pc:picChg chg="add del mod">
          <ac:chgData name="fuyuko masaki" userId="93363785e50a780c" providerId="LiveId" clId="{D66A6A77-E184-47C1-BF43-7FDB0D24D2A7}" dt="2024-05-04T14:26:57.334" v="5850" actId="478"/>
          <ac:picMkLst>
            <pc:docMk/>
            <pc:sldMk cId="2743401472" sldId="258"/>
            <ac:picMk id="8" creationId="{AAE86DC1-0FC4-52EF-E1DE-919B801AAAC2}"/>
          </ac:picMkLst>
        </pc:picChg>
        <pc:picChg chg="add del mod">
          <ac:chgData name="fuyuko masaki" userId="93363785e50a780c" providerId="LiveId" clId="{D66A6A77-E184-47C1-BF43-7FDB0D24D2A7}" dt="2024-05-04T14:29:07.679" v="5887" actId="478"/>
          <ac:picMkLst>
            <pc:docMk/>
            <pc:sldMk cId="2743401472" sldId="258"/>
            <ac:picMk id="9" creationId="{4A2D4E48-2491-CCBF-97FE-0F53B6978E9A}"/>
          </ac:picMkLst>
        </pc:picChg>
        <pc:picChg chg="add del mod">
          <ac:chgData name="fuyuko masaki" userId="93363785e50a780c" providerId="LiveId" clId="{D66A6A77-E184-47C1-BF43-7FDB0D24D2A7}" dt="2024-05-04T13:51:55.501" v="4693" actId="478"/>
          <ac:picMkLst>
            <pc:docMk/>
            <pc:sldMk cId="2743401472" sldId="258"/>
            <ac:picMk id="14" creationId="{642D8D4F-1D07-EEE4-67F6-FD5B18A05812}"/>
          </ac:picMkLst>
        </pc:picChg>
        <pc:picChg chg="add mod">
          <ac:chgData name="fuyuko masaki" userId="93363785e50a780c" providerId="LiveId" clId="{D66A6A77-E184-47C1-BF43-7FDB0D24D2A7}" dt="2024-05-04T13:51:38.430" v="4684" actId="571"/>
          <ac:picMkLst>
            <pc:docMk/>
            <pc:sldMk cId="2743401472" sldId="258"/>
            <ac:picMk id="16" creationId="{4DCD52EC-EDB1-E9FC-D757-6A90EB25E46F}"/>
          </ac:picMkLst>
        </pc:picChg>
        <pc:picChg chg="add del mod">
          <ac:chgData name="fuyuko masaki" userId="93363785e50a780c" providerId="LiveId" clId="{D66A6A77-E184-47C1-BF43-7FDB0D24D2A7}" dt="2024-05-04T13:51:54.112" v="4692" actId="21"/>
          <ac:picMkLst>
            <pc:docMk/>
            <pc:sldMk cId="2743401472" sldId="258"/>
            <ac:picMk id="19" creationId="{67D1077C-A669-E2A9-265D-84CEE4EA92D4}"/>
          </ac:picMkLst>
        </pc:picChg>
        <pc:picChg chg="add mod">
          <ac:chgData name="fuyuko masaki" userId="93363785e50a780c" providerId="LiveId" clId="{D66A6A77-E184-47C1-BF43-7FDB0D24D2A7}" dt="2024-05-04T13:52:29.618" v="4771" actId="14100"/>
          <ac:picMkLst>
            <pc:docMk/>
            <pc:sldMk cId="2743401472" sldId="258"/>
            <ac:picMk id="20" creationId="{67D1077C-A669-E2A9-265D-84CEE4EA92D4}"/>
          </ac:picMkLst>
        </pc:picChg>
        <pc:picChg chg="add mod">
          <ac:chgData name="fuyuko masaki" userId="93363785e50a780c" providerId="LiveId" clId="{D66A6A77-E184-47C1-BF43-7FDB0D24D2A7}" dt="2024-05-04T13:56:35.608" v="4920" actId="1076"/>
          <ac:picMkLst>
            <pc:docMk/>
            <pc:sldMk cId="2743401472" sldId="258"/>
            <ac:picMk id="25" creationId="{9B052AF9-5E3D-1CCF-328F-065440049D7C}"/>
          </ac:picMkLst>
        </pc:picChg>
        <pc:picChg chg="add mod">
          <ac:chgData name="fuyuko masaki" userId="93363785e50a780c" providerId="LiveId" clId="{D66A6A77-E184-47C1-BF43-7FDB0D24D2A7}" dt="2024-05-04T13:56:32.778" v="4919" actId="1076"/>
          <ac:picMkLst>
            <pc:docMk/>
            <pc:sldMk cId="2743401472" sldId="258"/>
            <ac:picMk id="27" creationId="{4685388C-1DA7-228C-FFCA-D61F303047B8}"/>
          </ac:picMkLst>
        </pc:picChg>
        <pc:picChg chg="add del mod">
          <ac:chgData name="fuyuko masaki" userId="93363785e50a780c" providerId="LiveId" clId="{D66A6A77-E184-47C1-BF43-7FDB0D24D2A7}" dt="2024-05-04T13:57:32.453" v="4930" actId="478"/>
          <ac:picMkLst>
            <pc:docMk/>
            <pc:sldMk cId="2743401472" sldId="258"/>
            <ac:picMk id="29" creationId="{C90E6AA2-40C7-E191-963A-3CEC65B6A82B}"/>
          </ac:picMkLst>
        </pc:picChg>
        <pc:picChg chg="add mod">
          <ac:chgData name="fuyuko masaki" userId="93363785e50a780c" providerId="LiveId" clId="{D66A6A77-E184-47C1-BF43-7FDB0D24D2A7}" dt="2024-05-04T13:57:50.326" v="4936" actId="1076"/>
          <ac:picMkLst>
            <pc:docMk/>
            <pc:sldMk cId="2743401472" sldId="258"/>
            <ac:picMk id="31" creationId="{A465AAE1-4900-B96C-74D2-F77D97CA4182}"/>
          </ac:picMkLst>
        </pc:picChg>
        <pc:picChg chg="add mod ord">
          <ac:chgData name="fuyuko masaki" userId="93363785e50a780c" providerId="LiveId" clId="{D66A6A77-E184-47C1-BF43-7FDB0D24D2A7}" dt="2024-05-04T14:27:41.061" v="5881" actId="170"/>
          <ac:picMkLst>
            <pc:docMk/>
            <pc:sldMk cId="2743401472" sldId="258"/>
            <ac:picMk id="41" creationId="{F6C7380A-EB33-136B-8CD8-06047662FBE6}"/>
          </ac:picMkLst>
        </pc:picChg>
        <pc:picChg chg="add mod">
          <ac:chgData name="fuyuko masaki" userId="93363785e50a780c" providerId="LiveId" clId="{D66A6A77-E184-47C1-BF43-7FDB0D24D2A7}" dt="2024-05-04T14:08:58.439" v="5094" actId="1076"/>
          <ac:picMkLst>
            <pc:docMk/>
            <pc:sldMk cId="2743401472" sldId="258"/>
            <ac:picMk id="43" creationId="{4F29B4E7-26FE-38E5-4AC3-A17E3EE04323}"/>
          </ac:picMkLst>
        </pc:picChg>
        <pc:picChg chg="add mod">
          <ac:chgData name="fuyuko masaki" userId="93363785e50a780c" providerId="LiveId" clId="{D66A6A77-E184-47C1-BF43-7FDB0D24D2A7}" dt="2024-05-04T14:13:16.766" v="5414" actId="1076"/>
          <ac:picMkLst>
            <pc:docMk/>
            <pc:sldMk cId="2743401472" sldId="258"/>
            <ac:picMk id="52" creationId="{981C7864-CE01-90F9-3E3A-76E911A8614D}"/>
          </ac:picMkLst>
        </pc:picChg>
        <pc:picChg chg="add mod">
          <ac:chgData name="fuyuko masaki" userId="93363785e50a780c" providerId="LiveId" clId="{D66A6A77-E184-47C1-BF43-7FDB0D24D2A7}" dt="2024-05-04T14:15:27.432" v="5480" actId="571"/>
          <ac:picMkLst>
            <pc:docMk/>
            <pc:sldMk cId="2743401472" sldId="258"/>
            <ac:picMk id="55" creationId="{51B5B5E0-0EB3-9865-1429-E7426424615B}"/>
          </ac:picMkLst>
        </pc:picChg>
        <pc:picChg chg="add mod">
          <ac:chgData name="fuyuko masaki" userId="93363785e50a780c" providerId="LiveId" clId="{D66A6A77-E184-47C1-BF43-7FDB0D24D2A7}" dt="2024-05-04T14:17:38.357" v="5487" actId="1076"/>
          <ac:picMkLst>
            <pc:docMk/>
            <pc:sldMk cId="2743401472" sldId="258"/>
            <ac:picMk id="57" creationId="{E6503FBD-F938-9BE4-15F9-BF36108C1E8D}"/>
          </ac:picMkLst>
        </pc:picChg>
        <pc:picChg chg="add mod">
          <ac:chgData name="fuyuko masaki" userId="93363785e50a780c" providerId="LiveId" clId="{D66A6A77-E184-47C1-BF43-7FDB0D24D2A7}" dt="2024-05-04T14:18:08.153" v="5494" actId="14100"/>
          <ac:picMkLst>
            <pc:docMk/>
            <pc:sldMk cId="2743401472" sldId="258"/>
            <ac:picMk id="59" creationId="{FD29405F-13D2-B3CB-14FB-F17814A0E19E}"/>
          </ac:picMkLst>
        </pc:picChg>
        <pc:cxnChg chg="add mod">
          <ac:chgData name="fuyuko masaki" userId="93363785e50a780c" providerId="LiveId" clId="{D66A6A77-E184-47C1-BF43-7FDB0D24D2A7}" dt="2024-05-04T14:24:24.933" v="5799" actId="14100"/>
          <ac:cxnSpMkLst>
            <pc:docMk/>
            <pc:sldMk cId="2743401472" sldId="258"/>
            <ac:cxnSpMk id="66" creationId="{1D7A7254-E54B-672D-1488-FAF421A6DAE4}"/>
          </ac:cxnSpMkLst>
        </pc:cxnChg>
        <pc:cxnChg chg="add mod">
          <ac:chgData name="fuyuko masaki" userId="93363785e50a780c" providerId="LiveId" clId="{D66A6A77-E184-47C1-BF43-7FDB0D24D2A7}" dt="2024-05-04T14:22:42.789" v="5689" actId="692"/>
          <ac:cxnSpMkLst>
            <pc:docMk/>
            <pc:sldMk cId="2743401472" sldId="258"/>
            <ac:cxnSpMk id="68" creationId="{0FD7AA7F-F6A0-B560-269D-85A153E898B6}"/>
          </ac:cxnSpMkLst>
        </pc:cxnChg>
        <pc:cxnChg chg="add mod">
          <ac:chgData name="fuyuko masaki" userId="93363785e50a780c" providerId="LiveId" clId="{D66A6A77-E184-47C1-BF43-7FDB0D24D2A7}" dt="2024-05-04T14:22:42.789" v="5689" actId="692"/>
          <ac:cxnSpMkLst>
            <pc:docMk/>
            <pc:sldMk cId="2743401472" sldId="258"/>
            <ac:cxnSpMk id="69" creationId="{5C8A24BC-45EF-2383-2E28-F6BD49E73BDE}"/>
          </ac:cxnSpMkLst>
        </pc:cxnChg>
        <pc:cxnChg chg="add mod">
          <ac:chgData name="fuyuko masaki" userId="93363785e50a780c" providerId="LiveId" clId="{D66A6A77-E184-47C1-BF43-7FDB0D24D2A7}" dt="2024-05-04T14:21:58.933" v="5664" actId="571"/>
          <ac:cxnSpMkLst>
            <pc:docMk/>
            <pc:sldMk cId="2743401472" sldId="258"/>
            <ac:cxnSpMk id="70" creationId="{F5237C34-A1B0-6751-18B1-2DCF2FCE1B76}"/>
          </ac:cxnSpMkLst>
        </pc:cxnChg>
        <pc:cxnChg chg="add mod">
          <ac:chgData name="fuyuko masaki" userId="93363785e50a780c" providerId="LiveId" clId="{D66A6A77-E184-47C1-BF43-7FDB0D24D2A7}" dt="2024-05-04T14:22:42.789" v="5689" actId="692"/>
          <ac:cxnSpMkLst>
            <pc:docMk/>
            <pc:sldMk cId="2743401472" sldId="258"/>
            <ac:cxnSpMk id="71" creationId="{44018F24-6DCF-EA6F-E91B-322929CBC1F7}"/>
          </ac:cxnSpMkLst>
        </pc:cxnChg>
        <pc:cxnChg chg="add mod">
          <ac:chgData name="fuyuko masaki" userId="93363785e50a780c" providerId="LiveId" clId="{D66A6A77-E184-47C1-BF43-7FDB0D24D2A7}" dt="2024-05-04T14:22:42.789" v="5689" actId="692"/>
          <ac:cxnSpMkLst>
            <pc:docMk/>
            <pc:sldMk cId="2743401472" sldId="258"/>
            <ac:cxnSpMk id="72" creationId="{3274F6A5-FE5C-BE3D-96CC-1DE7BD02611A}"/>
          </ac:cxnSpMkLst>
        </pc:cxnChg>
      </pc:sldChg>
      <pc:sldChg chg="addSp delSp modSp new mod">
        <pc:chgData name="fuyuko masaki" userId="93363785e50a780c" providerId="LiveId" clId="{D66A6A77-E184-47C1-BF43-7FDB0D24D2A7}" dt="2024-05-04T17:26:57.748" v="11128" actId="167"/>
        <pc:sldMkLst>
          <pc:docMk/>
          <pc:sldMk cId="3439295695" sldId="259"/>
        </pc:sldMkLst>
        <pc:spChg chg="mod">
          <ac:chgData name="fuyuko masaki" userId="93363785e50a780c" providerId="LiveId" clId="{D66A6A77-E184-47C1-BF43-7FDB0D24D2A7}" dt="2024-05-04T17:25:36.453" v="11093"/>
          <ac:spMkLst>
            <pc:docMk/>
            <pc:sldMk cId="3439295695" sldId="259"/>
            <ac:spMk id="3" creationId="{E94D36DC-EAD0-9C08-A3B8-EB6688B2FD2D}"/>
          </ac:spMkLst>
        </pc:spChg>
        <pc:spChg chg="mod">
          <ac:chgData name="fuyuko masaki" userId="93363785e50a780c" providerId="LiveId" clId="{D66A6A77-E184-47C1-BF43-7FDB0D24D2A7}" dt="2024-05-04T17:25:36.453" v="11093"/>
          <ac:spMkLst>
            <pc:docMk/>
            <pc:sldMk cId="3439295695" sldId="259"/>
            <ac:spMk id="4" creationId="{38A4D6FC-7848-387E-A326-64A186C8E42A}"/>
          </ac:spMkLst>
        </pc:spChg>
        <pc:spChg chg="add del mod">
          <ac:chgData name="fuyuko masaki" userId="93363785e50a780c" providerId="LiveId" clId="{D66A6A77-E184-47C1-BF43-7FDB0D24D2A7}" dt="2024-05-04T14:48:39.797" v="6723" actId="1076"/>
          <ac:spMkLst>
            <pc:docMk/>
            <pc:sldMk cId="3439295695" sldId="259"/>
            <ac:spMk id="5" creationId="{3C14FADF-0E4A-3755-0935-B794EE5F0354}"/>
          </ac:spMkLst>
        </pc:spChg>
        <pc:spChg chg="add del mod">
          <ac:chgData name="fuyuko masaki" userId="93363785e50a780c" providerId="LiveId" clId="{D66A6A77-E184-47C1-BF43-7FDB0D24D2A7}" dt="2024-05-04T14:38:42.613" v="6105" actId="478"/>
          <ac:spMkLst>
            <pc:docMk/>
            <pc:sldMk cId="3439295695" sldId="259"/>
            <ac:spMk id="23" creationId="{5A82AAF5-740B-49E3-7865-4B9E7363F178}"/>
          </ac:spMkLst>
        </pc:spChg>
        <pc:spChg chg="add del mod topLvl">
          <ac:chgData name="fuyuko masaki" userId="93363785e50a780c" providerId="LiveId" clId="{D66A6A77-E184-47C1-BF43-7FDB0D24D2A7}" dt="2024-05-04T14:53:02.687" v="7244" actId="1037"/>
          <ac:spMkLst>
            <pc:docMk/>
            <pc:sldMk cId="3439295695" sldId="259"/>
            <ac:spMk id="26" creationId="{DBE61360-FDD1-81BC-1044-0042C5CF11A9}"/>
          </ac:spMkLst>
        </pc:spChg>
        <pc:spChg chg="del mod topLvl">
          <ac:chgData name="fuyuko masaki" userId="93363785e50a780c" providerId="LiveId" clId="{D66A6A77-E184-47C1-BF43-7FDB0D24D2A7}" dt="2024-05-04T14:40:17.624" v="6189" actId="478"/>
          <ac:spMkLst>
            <pc:docMk/>
            <pc:sldMk cId="3439295695" sldId="259"/>
            <ac:spMk id="29" creationId="{28C0CA41-7957-503B-45DF-4CB23B586B39}"/>
          </ac:spMkLst>
        </pc:spChg>
        <pc:spChg chg="add del mod">
          <ac:chgData name="fuyuko masaki" userId="93363785e50a780c" providerId="LiveId" clId="{D66A6A77-E184-47C1-BF43-7FDB0D24D2A7}" dt="2024-05-04T14:54:08.141" v="7259" actId="478"/>
          <ac:spMkLst>
            <pc:docMk/>
            <pc:sldMk cId="3439295695" sldId="259"/>
            <ac:spMk id="30" creationId="{C006A9CD-7A46-C1BC-3937-C5BA596B3FB6}"/>
          </ac:spMkLst>
        </pc:spChg>
        <pc:spChg chg="add del mod">
          <ac:chgData name="fuyuko masaki" userId="93363785e50a780c" providerId="LiveId" clId="{D66A6A77-E184-47C1-BF43-7FDB0D24D2A7}" dt="2024-05-04T14:54:19.074" v="7262" actId="1076"/>
          <ac:spMkLst>
            <pc:docMk/>
            <pc:sldMk cId="3439295695" sldId="259"/>
            <ac:spMk id="31" creationId="{1102A478-2AC6-204E-2AE6-F3CFFFD4C412}"/>
          </ac:spMkLst>
        </pc:spChg>
        <pc:spChg chg="add del mod">
          <ac:chgData name="fuyuko masaki" userId="93363785e50a780c" providerId="LiveId" clId="{D66A6A77-E184-47C1-BF43-7FDB0D24D2A7}" dt="2024-05-04T14:42:57.903" v="6342" actId="1076"/>
          <ac:spMkLst>
            <pc:docMk/>
            <pc:sldMk cId="3439295695" sldId="259"/>
            <ac:spMk id="32" creationId="{2096B021-35D5-C7C3-2D66-2C429C8479D2}"/>
          </ac:spMkLst>
        </pc:spChg>
        <pc:spChg chg="add mod">
          <ac:chgData name="fuyuko masaki" userId="93363785e50a780c" providerId="LiveId" clId="{D66A6A77-E184-47C1-BF43-7FDB0D24D2A7}" dt="2024-05-04T14:43:24.333" v="6353" actId="14100"/>
          <ac:spMkLst>
            <pc:docMk/>
            <pc:sldMk cId="3439295695" sldId="259"/>
            <ac:spMk id="35" creationId="{4842EB9E-D5CF-F66A-5650-0D955E0461EE}"/>
          </ac:spMkLst>
        </pc:spChg>
        <pc:spChg chg="add mod">
          <ac:chgData name="fuyuko masaki" userId="93363785e50a780c" providerId="LiveId" clId="{D66A6A77-E184-47C1-BF43-7FDB0D24D2A7}" dt="2024-05-04T14:43:37.135" v="6358" actId="571"/>
          <ac:spMkLst>
            <pc:docMk/>
            <pc:sldMk cId="3439295695" sldId="259"/>
            <ac:spMk id="37" creationId="{ED663434-F92D-9265-2594-9A75535A4CFE}"/>
          </ac:spMkLst>
        </pc:spChg>
        <pc:spChg chg="add mod">
          <ac:chgData name="fuyuko masaki" userId="93363785e50a780c" providerId="LiveId" clId="{D66A6A77-E184-47C1-BF43-7FDB0D24D2A7}" dt="2024-05-04T14:43:50.971" v="6379" actId="1076"/>
          <ac:spMkLst>
            <pc:docMk/>
            <pc:sldMk cId="3439295695" sldId="259"/>
            <ac:spMk id="38" creationId="{B7317321-8BDD-69D2-FC19-6944CD4FDD5B}"/>
          </ac:spMkLst>
        </pc:spChg>
        <pc:spChg chg="add mod">
          <ac:chgData name="fuyuko masaki" userId="93363785e50a780c" providerId="LiveId" clId="{D66A6A77-E184-47C1-BF43-7FDB0D24D2A7}" dt="2024-05-04T14:44:46.701" v="6428" actId="1076"/>
          <ac:spMkLst>
            <pc:docMk/>
            <pc:sldMk cId="3439295695" sldId="259"/>
            <ac:spMk id="43" creationId="{4A8AC82B-ECD2-3161-4490-097A8E36B4EE}"/>
          </ac:spMkLst>
        </pc:spChg>
        <pc:spChg chg="add mod">
          <ac:chgData name="fuyuko masaki" userId="93363785e50a780c" providerId="LiveId" clId="{D66A6A77-E184-47C1-BF43-7FDB0D24D2A7}" dt="2024-05-04T14:44:52.424" v="6440" actId="20577"/>
          <ac:spMkLst>
            <pc:docMk/>
            <pc:sldMk cId="3439295695" sldId="259"/>
            <ac:spMk id="44" creationId="{F12D1A86-832C-2B90-5C3A-ED9154685779}"/>
          </ac:spMkLst>
        </pc:spChg>
        <pc:spChg chg="add mod">
          <ac:chgData name="fuyuko masaki" userId="93363785e50a780c" providerId="LiveId" clId="{D66A6A77-E184-47C1-BF43-7FDB0D24D2A7}" dt="2024-05-04T14:44:59.218" v="6453" actId="1076"/>
          <ac:spMkLst>
            <pc:docMk/>
            <pc:sldMk cId="3439295695" sldId="259"/>
            <ac:spMk id="45" creationId="{A92F08D0-363E-F0D2-DF6A-A0F9E1765AE9}"/>
          </ac:spMkLst>
        </pc:spChg>
        <pc:spChg chg="add mod">
          <ac:chgData name="fuyuko masaki" userId="93363785e50a780c" providerId="LiveId" clId="{D66A6A77-E184-47C1-BF43-7FDB0D24D2A7}" dt="2024-05-04T14:45:16.559" v="6495" actId="1037"/>
          <ac:spMkLst>
            <pc:docMk/>
            <pc:sldMk cId="3439295695" sldId="259"/>
            <ac:spMk id="46" creationId="{B282B7B3-B09C-F3A3-650D-8F1389ED08F0}"/>
          </ac:spMkLst>
        </pc:spChg>
        <pc:spChg chg="add mod">
          <ac:chgData name="fuyuko masaki" userId="93363785e50a780c" providerId="LiveId" clId="{D66A6A77-E184-47C1-BF43-7FDB0D24D2A7}" dt="2024-05-04T14:45:27.385" v="6498" actId="14100"/>
          <ac:spMkLst>
            <pc:docMk/>
            <pc:sldMk cId="3439295695" sldId="259"/>
            <ac:spMk id="47" creationId="{B9FCD9C8-D115-FB8A-6F00-22FDF754B18C}"/>
          </ac:spMkLst>
        </pc:spChg>
        <pc:spChg chg="add mod">
          <ac:chgData name="fuyuko masaki" userId="93363785e50a780c" providerId="LiveId" clId="{D66A6A77-E184-47C1-BF43-7FDB0D24D2A7}" dt="2024-05-04T14:45:29.738" v="6499" actId="571"/>
          <ac:spMkLst>
            <pc:docMk/>
            <pc:sldMk cId="3439295695" sldId="259"/>
            <ac:spMk id="48" creationId="{C14E0A55-B850-579E-42AF-0999D999062A}"/>
          </ac:spMkLst>
        </pc:spChg>
        <pc:spChg chg="add mod">
          <ac:chgData name="fuyuko masaki" userId="93363785e50a780c" providerId="LiveId" clId="{D66A6A77-E184-47C1-BF43-7FDB0D24D2A7}" dt="2024-05-04T14:45:31.439" v="6501"/>
          <ac:spMkLst>
            <pc:docMk/>
            <pc:sldMk cId="3439295695" sldId="259"/>
            <ac:spMk id="49" creationId="{261E0E27-AA5A-9163-F649-7FF906BC62AC}"/>
          </ac:spMkLst>
        </pc:spChg>
        <pc:spChg chg="add mod">
          <ac:chgData name="fuyuko masaki" userId="93363785e50a780c" providerId="LiveId" clId="{D66A6A77-E184-47C1-BF43-7FDB0D24D2A7}" dt="2024-05-04T14:45:33.602" v="6502" actId="571"/>
          <ac:spMkLst>
            <pc:docMk/>
            <pc:sldMk cId="3439295695" sldId="259"/>
            <ac:spMk id="50" creationId="{590B114B-D9E0-7396-F39D-7B972F5148D5}"/>
          </ac:spMkLst>
        </pc:spChg>
        <pc:spChg chg="add mod">
          <ac:chgData name="fuyuko masaki" userId="93363785e50a780c" providerId="LiveId" clId="{D66A6A77-E184-47C1-BF43-7FDB0D24D2A7}" dt="2024-05-04T14:45:38.794" v="6503" actId="571"/>
          <ac:spMkLst>
            <pc:docMk/>
            <pc:sldMk cId="3439295695" sldId="259"/>
            <ac:spMk id="51" creationId="{F5703AA1-DEEB-9212-E97F-89F719281C16}"/>
          </ac:spMkLst>
        </pc:spChg>
        <pc:spChg chg="add mod">
          <ac:chgData name="fuyuko masaki" userId="93363785e50a780c" providerId="LiveId" clId="{D66A6A77-E184-47C1-BF43-7FDB0D24D2A7}" dt="2024-05-04T14:46:04.317" v="6563" actId="403"/>
          <ac:spMkLst>
            <pc:docMk/>
            <pc:sldMk cId="3439295695" sldId="259"/>
            <ac:spMk id="52" creationId="{5CE370A9-6EB5-3DE7-6FFE-DF0EC0B72DCD}"/>
          </ac:spMkLst>
        </pc:spChg>
        <pc:spChg chg="add mod">
          <ac:chgData name="fuyuko masaki" userId="93363785e50a780c" providerId="LiveId" clId="{D66A6A77-E184-47C1-BF43-7FDB0D24D2A7}" dt="2024-05-04T14:47:38.207" v="6606" actId="571"/>
          <ac:spMkLst>
            <pc:docMk/>
            <pc:sldMk cId="3439295695" sldId="259"/>
            <ac:spMk id="54" creationId="{A679C614-3FA6-A29E-EF18-D2EBDEC51388}"/>
          </ac:spMkLst>
        </pc:spChg>
        <pc:spChg chg="add mod">
          <ac:chgData name="fuyuko masaki" userId="93363785e50a780c" providerId="LiveId" clId="{D66A6A77-E184-47C1-BF43-7FDB0D24D2A7}" dt="2024-05-04T15:40:22.001" v="9224" actId="20577"/>
          <ac:spMkLst>
            <pc:docMk/>
            <pc:sldMk cId="3439295695" sldId="259"/>
            <ac:spMk id="55" creationId="{87B0FAC8-4596-4741-70C4-7311237AFE23}"/>
          </ac:spMkLst>
        </pc:spChg>
        <pc:spChg chg="add mod">
          <ac:chgData name="fuyuko masaki" userId="93363785e50a780c" providerId="LiveId" clId="{D66A6A77-E184-47C1-BF43-7FDB0D24D2A7}" dt="2024-05-04T14:53:40.687" v="7252" actId="1036"/>
          <ac:spMkLst>
            <pc:docMk/>
            <pc:sldMk cId="3439295695" sldId="259"/>
            <ac:spMk id="56" creationId="{C1E58F35-AD5F-8697-725D-F231C538C90B}"/>
          </ac:spMkLst>
        </pc:spChg>
        <pc:spChg chg="add mod">
          <ac:chgData name="fuyuko masaki" userId="93363785e50a780c" providerId="LiveId" clId="{D66A6A77-E184-47C1-BF43-7FDB0D24D2A7}" dt="2024-05-04T15:14:23.036" v="7520" actId="122"/>
          <ac:spMkLst>
            <pc:docMk/>
            <pc:sldMk cId="3439295695" sldId="259"/>
            <ac:spMk id="57" creationId="{D7FD77F6-8853-2F14-0655-2FB1414D37AE}"/>
          </ac:spMkLst>
        </pc:spChg>
        <pc:spChg chg="add mod">
          <ac:chgData name="fuyuko masaki" userId="93363785e50a780c" providerId="LiveId" clId="{D66A6A77-E184-47C1-BF43-7FDB0D24D2A7}" dt="2024-05-04T14:54:19.074" v="7262" actId="1076"/>
          <ac:spMkLst>
            <pc:docMk/>
            <pc:sldMk cId="3439295695" sldId="259"/>
            <ac:spMk id="58" creationId="{05244F69-DF8F-6F06-FB5C-5F227FB5352E}"/>
          </ac:spMkLst>
        </pc:spChg>
        <pc:spChg chg="add mod">
          <ac:chgData name="fuyuko masaki" userId="93363785e50a780c" providerId="LiveId" clId="{D66A6A77-E184-47C1-BF43-7FDB0D24D2A7}" dt="2024-05-04T14:49:58.892" v="6902" actId="1076"/>
          <ac:spMkLst>
            <pc:docMk/>
            <pc:sldMk cId="3439295695" sldId="259"/>
            <ac:spMk id="59" creationId="{F1BCD7D4-0F34-B04E-0270-BB69D5F23570}"/>
          </ac:spMkLst>
        </pc:spChg>
        <pc:spChg chg="add mod">
          <ac:chgData name="fuyuko masaki" userId="93363785e50a780c" providerId="LiveId" clId="{D66A6A77-E184-47C1-BF43-7FDB0D24D2A7}" dt="2024-05-04T14:50:15.426" v="6949" actId="20577"/>
          <ac:spMkLst>
            <pc:docMk/>
            <pc:sldMk cId="3439295695" sldId="259"/>
            <ac:spMk id="60" creationId="{5194D030-3C30-8D41-2C8E-1990204CD002}"/>
          </ac:spMkLst>
        </pc:spChg>
        <pc:spChg chg="add mod">
          <ac:chgData name="fuyuko masaki" userId="93363785e50a780c" providerId="LiveId" clId="{D66A6A77-E184-47C1-BF43-7FDB0D24D2A7}" dt="2024-05-04T14:50:26.892" v="6965" actId="14100"/>
          <ac:spMkLst>
            <pc:docMk/>
            <pc:sldMk cId="3439295695" sldId="259"/>
            <ac:spMk id="61" creationId="{51570F61-EFD7-0DD6-ECB0-8A25C872B15E}"/>
          </ac:spMkLst>
        </pc:spChg>
        <pc:spChg chg="add mod">
          <ac:chgData name="fuyuko masaki" userId="93363785e50a780c" providerId="LiveId" clId="{D66A6A77-E184-47C1-BF43-7FDB0D24D2A7}" dt="2024-05-04T14:50:30.889" v="6975" actId="20577"/>
          <ac:spMkLst>
            <pc:docMk/>
            <pc:sldMk cId="3439295695" sldId="259"/>
            <ac:spMk id="62" creationId="{C298DF37-0CC2-F0E2-427A-1B9DEEDDC41B}"/>
          </ac:spMkLst>
        </pc:spChg>
        <pc:spChg chg="add mod">
          <ac:chgData name="fuyuko masaki" userId="93363785e50a780c" providerId="LiveId" clId="{D66A6A77-E184-47C1-BF43-7FDB0D24D2A7}" dt="2024-05-04T14:50:38.225" v="6988" actId="20577"/>
          <ac:spMkLst>
            <pc:docMk/>
            <pc:sldMk cId="3439295695" sldId="259"/>
            <ac:spMk id="63" creationId="{B76E33CA-F431-570C-AE8B-72FA14E23266}"/>
          </ac:spMkLst>
        </pc:spChg>
        <pc:spChg chg="add mod">
          <ac:chgData name="fuyuko masaki" userId="93363785e50a780c" providerId="LiveId" clId="{D66A6A77-E184-47C1-BF43-7FDB0D24D2A7}" dt="2024-05-04T14:50:54.872" v="7032" actId="1035"/>
          <ac:spMkLst>
            <pc:docMk/>
            <pc:sldMk cId="3439295695" sldId="259"/>
            <ac:spMk id="64" creationId="{EB7E3419-2EF2-5739-1D61-60B367AD32DA}"/>
          </ac:spMkLst>
        </pc:spChg>
        <pc:spChg chg="add mod">
          <ac:chgData name="fuyuko masaki" userId="93363785e50a780c" providerId="LiveId" clId="{D66A6A77-E184-47C1-BF43-7FDB0D24D2A7}" dt="2024-05-04T14:51:17.536" v="7089" actId="1076"/>
          <ac:spMkLst>
            <pc:docMk/>
            <pc:sldMk cId="3439295695" sldId="259"/>
            <ac:spMk id="65" creationId="{8EE5AD29-AE90-B570-8F0F-0D7B6EFC0065}"/>
          </ac:spMkLst>
        </pc:spChg>
        <pc:spChg chg="add mod">
          <ac:chgData name="fuyuko masaki" userId="93363785e50a780c" providerId="LiveId" clId="{D66A6A77-E184-47C1-BF43-7FDB0D24D2A7}" dt="2024-05-04T14:51:28.252" v="7104" actId="14100"/>
          <ac:spMkLst>
            <pc:docMk/>
            <pc:sldMk cId="3439295695" sldId="259"/>
            <ac:spMk id="66" creationId="{31BEA374-661D-4E34-AFF6-EA81D887C85F}"/>
          </ac:spMkLst>
        </pc:spChg>
        <pc:spChg chg="add mod">
          <ac:chgData name="fuyuko masaki" userId="93363785e50a780c" providerId="LiveId" clId="{D66A6A77-E184-47C1-BF43-7FDB0D24D2A7}" dt="2024-05-04T14:52:07.600" v="7214" actId="1035"/>
          <ac:spMkLst>
            <pc:docMk/>
            <pc:sldMk cId="3439295695" sldId="259"/>
            <ac:spMk id="67" creationId="{C1D15FDB-3391-989E-41D7-2FE1BC4B611D}"/>
          </ac:spMkLst>
        </pc:spChg>
        <pc:spChg chg="add mod">
          <ac:chgData name="fuyuko masaki" userId="93363785e50a780c" providerId="LiveId" clId="{D66A6A77-E184-47C1-BF43-7FDB0D24D2A7}" dt="2024-05-04T14:51:41.522" v="7151" actId="20577"/>
          <ac:spMkLst>
            <pc:docMk/>
            <pc:sldMk cId="3439295695" sldId="259"/>
            <ac:spMk id="68" creationId="{1659F1D9-65FA-7CDB-FFAC-AB88FDD6D89C}"/>
          </ac:spMkLst>
        </pc:spChg>
        <pc:spChg chg="add mod">
          <ac:chgData name="fuyuko masaki" userId="93363785e50a780c" providerId="LiveId" clId="{D66A6A77-E184-47C1-BF43-7FDB0D24D2A7}" dt="2024-05-04T14:51:45.217" v="7160" actId="20577"/>
          <ac:spMkLst>
            <pc:docMk/>
            <pc:sldMk cId="3439295695" sldId="259"/>
            <ac:spMk id="69" creationId="{1BC208A9-AC43-6EA2-22CA-AEECBAA44DCE}"/>
          </ac:spMkLst>
        </pc:spChg>
        <pc:spChg chg="add mod">
          <ac:chgData name="fuyuko masaki" userId="93363785e50a780c" providerId="LiveId" clId="{D66A6A77-E184-47C1-BF43-7FDB0D24D2A7}" dt="2024-05-04T14:52:18.991" v="7218" actId="1038"/>
          <ac:spMkLst>
            <pc:docMk/>
            <pc:sldMk cId="3439295695" sldId="259"/>
            <ac:spMk id="70" creationId="{B52A5F28-42F3-A42C-C309-9D41ADB6BD84}"/>
          </ac:spMkLst>
        </pc:spChg>
        <pc:spChg chg="add mod">
          <ac:chgData name="fuyuko masaki" userId="93363785e50a780c" providerId="LiveId" clId="{D66A6A77-E184-47C1-BF43-7FDB0D24D2A7}" dt="2024-05-04T14:51:55.422" v="7191" actId="571"/>
          <ac:spMkLst>
            <pc:docMk/>
            <pc:sldMk cId="3439295695" sldId="259"/>
            <ac:spMk id="71" creationId="{835E5FEC-C65B-3F40-F91B-820B04167D6E}"/>
          </ac:spMkLst>
        </pc:spChg>
        <pc:spChg chg="add mod">
          <ac:chgData name="fuyuko masaki" userId="93363785e50a780c" providerId="LiveId" clId="{D66A6A77-E184-47C1-BF43-7FDB0D24D2A7}" dt="2024-05-04T14:52:07.600" v="7214" actId="1035"/>
          <ac:spMkLst>
            <pc:docMk/>
            <pc:sldMk cId="3439295695" sldId="259"/>
            <ac:spMk id="72" creationId="{438804EA-A70B-9820-D13D-951589F90C91}"/>
          </ac:spMkLst>
        </pc:spChg>
        <pc:spChg chg="add mod">
          <ac:chgData name="fuyuko masaki" userId="93363785e50a780c" providerId="LiveId" clId="{D66A6A77-E184-47C1-BF43-7FDB0D24D2A7}" dt="2024-05-04T14:52:21.430" v="7220" actId="1037"/>
          <ac:spMkLst>
            <pc:docMk/>
            <pc:sldMk cId="3439295695" sldId="259"/>
            <ac:spMk id="73" creationId="{5452AA67-57C5-B251-3351-290B39E536F0}"/>
          </ac:spMkLst>
        </pc:spChg>
        <pc:spChg chg="mod">
          <ac:chgData name="fuyuko masaki" userId="93363785e50a780c" providerId="LiveId" clId="{D66A6A77-E184-47C1-BF43-7FDB0D24D2A7}" dt="2024-05-04T14:53:29.114" v="7248"/>
          <ac:spMkLst>
            <pc:docMk/>
            <pc:sldMk cId="3439295695" sldId="259"/>
            <ac:spMk id="76" creationId="{317B4668-7FCF-6220-5C85-7900B7A826F7}"/>
          </ac:spMkLst>
        </pc:spChg>
        <pc:spChg chg="mod">
          <ac:chgData name="fuyuko masaki" userId="93363785e50a780c" providerId="LiveId" clId="{D66A6A77-E184-47C1-BF43-7FDB0D24D2A7}" dt="2024-05-04T14:53:29.114" v="7248"/>
          <ac:spMkLst>
            <pc:docMk/>
            <pc:sldMk cId="3439295695" sldId="259"/>
            <ac:spMk id="77" creationId="{A48830E6-8D81-F4E1-A802-2A8C3AE32B46}"/>
          </ac:spMkLst>
        </pc:spChg>
        <pc:spChg chg="add mod">
          <ac:chgData name="fuyuko masaki" userId="93363785e50a780c" providerId="LiveId" clId="{D66A6A77-E184-47C1-BF43-7FDB0D24D2A7}" dt="2024-05-04T15:14:21.550" v="7519" actId="122"/>
          <ac:spMkLst>
            <pc:docMk/>
            <pc:sldMk cId="3439295695" sldId="259"/>
            <ac:spMk id="78" creationId="{4005B348-5752-675F-B0F5-DEC2BC358B52}"/>
          </ac:spMkLst>
        </pc:spChg>
        <pc:spChg chg="add del mod">
          <ac:chgData name="fuyuko masaki" userId="93363785e50a780c" providerId="LiveId" clId="{D66A6A77-E184-47C1-BF43-7FDB0D24D2A7}" dt="2024-05-04T14:54:40.781" v="7266" actId="478"/>
          <ac:spMkLst>
            <pc:docMk/>
            <pc:sldMk cId="3439295695" sldId="259"/>
            <ac:spMk id="79" creationId="{3F00CA6C-3CD9-AFC6-C126-0398C20DA4ED}"/>
          </ac:spMkLst>
        </pc:spChg>
        <pc:spChg chg="add del mod">
          <ac:chgData name="fuyuko masaki" userId="93363785e50a780c" providerId="LiveId" clId="{D66A6A77-E184-47C1-BF43-7FDB0D24D2A7}" dt="2024-05-04T14:56:15.871" v="7283" actId="478"/>
          <ac:spMkLst>
            <pc:docMk/>
            <pc:sldMk cId="3439295695" sldId="259"/>
            <ac:spMk id="80" creationId="{1CD65EB5-B6D1-7C0D-E2AB-D93BD865E2E9}"/>
          </ac:spMkLst>
        </pc:spChg>
        <pc:grpChg chg="add del mod ord">
          <ac:chgData name="fuyuko masaki" userId="93363785e50a780c" providerId="LiveId" clId="{D66A6A77-E184-47C1-BF43-7FDB0D24D2A7}" dt="2024-05-04T17:26:54.798" v="11126" actId="478"/>
          <ac:grpSpMkLst>
            <pc:docMk/>
            <pc:sldMk cId="3439295695" sldId="259"/>
            <ac:grpSpMk id="2" creationId="{754F6188-04A8-6919-E9EA-6090028377E7}"/>
          </ac:grpSpMkLst>
        </pc:grpChg>
        <pc:grpChg chg="add del mod">
          <ac:chgData name="fuyuko masaki" userId="93363785e50a780c" providerId="LiveId" clId="{D66A6A77-E184-47C1-BF43-7FDB0D24D2A7}" dt="2024-05-04T14:40:17.624" v="6189" actId="478"/>
          <ac:grpSpMkLst>
            <pc:docMk/>
            <pc:sldMk cId="3439295695" sldId="259"/>
            <ac:grpSpMk id="27" creationId="{501D45E0-87EF-BCAB-E4F6-2EF23EE7C9B4}"/>
          </ac:grpSpMkLst>
        </pc:grpChg>
        <pc:grpChg chg="add del mod">
          <ac:chgData name="fuyuko masaki" userId="93363785e50a780c" providerId="LiveId" clId="{D66A6A77-E184-47C1-BF43-7FDB0D24D2A7}" dt="2024-05-04T14:47:38.207" v="6606" actId="571"/>
          <ac:grpSpMkLst>
            <pc:docMk/>
            <pc:sldMk cId="3439295695" sldId="259"/>
            <ac:grpSpMk id="36" creationId="{28247FD9-BF66-4D5D-6B1D-FC44B2BC6EDE}"/>
          </ac:grpSpMkLst>
        </pc:grpChg>
        <pc:grpChg chg="add del mod ord">
          <ac:chgData name="fuyuko masaki" userId="93363785e50a780c" providerId="LiveId" clId="{D66A6A77-E184-47C1-BF43-7FDB0D24D2A7}" dt="2024-05-04T17:25:36.198" v="11092" actId="478"/>
          <ac:grpSpMkLst>
            <pc:docMk/>
            <pc:sldMk cId="3439295695" sldId="259"/>
            <ac:grpSpMk id="75" creationId="{312EBF9D-79E7-5E96-9E97-0184C59EE41E}"/>
          </ac:grpSpMkLst>
        </pc:grpChg>
        <pc:picChg chg="add del mod ord">
          <ac:chgData name="fuyuko masaki" userId="93363785e50a780c" providerId="LiveId" clId="{D66A6A77-E184-47C1-BF43-7FDB0D24D2A7}" dt="2024-05-04T14:52:36.509" v="7223" actId="478"/>
          <ac:picMkLst>
            <pc:docMk/>
            <pc:sldMk cId="3439295695" sldId="259"/>
            <ac:picMk id="3" creationId="{38886CA0-9232-3256-7003-782B793CCB1C}"/>
          </ac:picMkLst>
        </pc:picChg>
        <pc:picChg chg="add del mod">
          <ac:chgData name="fuyuko masaki" userId="93363785e50a780c" providerId="LiveId" clId="{D66A6A77-E184-47C1-BF43-7FDB0D24D2A7}" dt="2024-05-04T14:57:19.998" v="7308" actId="478"/>
          <ac:picMkLst>
            <pc:docMk/>
            <pc:sldMk cId="3439295695" sldId="259"/>
            <ac:picMk id="4" creationId="{92DF8469-3FFF-2853-D84C-B08C5BD9A091}"/>
          </ac:picMkLst>
        </pc:picChg>
        <pc:picChg chg="add mod ord">
          <ac:chgData name="fuyuko masaki" userId="93363785e50a780c" providerId="LiveId" clId="{D66A6A77-E184-47C1-BF43-7FDB0D24D2A7}" dt="2024-05-04T17:26:57.748" v="11128" actId="167"/>
          <ac:picMkLst>
            <pc:docMk/>
            <pc:sldMk cId="3439295695" sldId="259"/>
            <ac:picMk id="6" creationId="{641D8DF0-9D70-3D54-B2B3-740980A94199}"/>
          </ac:picMkLst>
        </pc:picChg>
        <pc:picChg chg="add del mod">
          <ac:chgData name="fuyuko masaki" userId="93363785e50a780c" providerId="LiveId" clId="{D66A6A77-E184-47C1-BF43-7FDB0D24D2A7}" dt="2024-05-04T14:30:52.932" v="5992" actId="478"/>
          <ac:picMkLst>
            <pc:docMk/>
            <pc:sldMk cId="3439295695" sldId="259"/>
            <ac:picMk id="7" creationId="{3F99B000-1EEA-C6D3-24BC-E83C82EFDE6C}"/>
          </ac:picMkLst>
        </pc:picChg>
        <pc:picChg chg="add del mod">
          <ac:chgData name="fuyuko masaki" userId="93363785e50a780c" providerId="LiveId" clId="{D66A6A77-E184-47C1-BF43-7FDB0D24D2A7}" dt="2024-05-04T14:31:58.558" v="6014" actId="478"/>
          <ac:picMkLst>
            <pc:docMk/>
            <pc:sldMk cId="3439295695" sldId="259"/>
            <ac:picMk id="9" creationId="{F6B9503C-85E0-5D2D-F905-8424E80A75FF}"/>
          </ac:picMkLst>
        </pc:picChg>
        <pc:picChg chg="add del mod">
          <ac:chgData name="fuyuko masaki" userId="93363785e50a780c" providerId="LiveId" clId="{D66A6A77-E184-47C1-BF43-7FDB0D24D2A7}" dt="2024-05-04T14:31:41.269" v="6006" actId="478"/>
          <ac:picMkLst>
            <pc:docMk/>
            <pc:sldMk cId="3439295695" sldId="259"/>
            <ac:picMk id="11" creationId="{E4DC169B-C07E-CFA6-B8E8-2E2121897892}"/>
          </ac:picMkLst>
        </pc:picChg>
        <pc:picChg chg="add del mod">
          <ac:chgData name="fuyuko masaki" userId="93363785e50a780c" providerId="LiveId" clId="{D66A6A77-E184-47C1-BF43-7FDB0D24D2A7}" dt="2024-05-04T14:31:48.110" v="6010" actId="478"/>
          <ac:picMkLst>
            <pc:docMk/>
            <pc:sldMk cId="3439295695" sldId="259"/>
            <ac:picMk id="13" creationId="{5274F163-D133-CEB9-02B1-01EC6D0AFD9E}"/>
          </ac:picMkLst>
        </pc:picChg>
        <pc:picChg chg="add del mod">
          <ac:chgData name="fuyuko masaki" userId="93363785e50a780c" providerId="LiveId" clId="{D66A6A77-E184-47C1-BF43-7FDB0D24D2A7}" dt="2024-05-04T14:41:58.591" v="6292" actId="478"/>
          <ac:picMkLst>
            <pc:docMk/>
            <pc:sldMk cId="3439295695" sldId="259"/>
            <ac:picMk id="15" creationId="{D8488ABD-DC52-9844-E5E7-0792AAE78625}"/>
          </ac:picMkLst>
        </pc:picChg>
        <pc:picChg chg="add del mod ord">
          <ac:chgData name="fuyuko masaki" userId="93363785e50a780c" providerId="LiveId" clId="{D66A6A77-E184-47C1-BF43-7FDB0D24D2A7}" dt="2024-05-04T14:52:44.231" v="7239" actId="170"/>
          <ac:picMkLst>
            <pc:docMk/>
            <pc:sldMk cId="3439295695" sldId="259"/>
            <ac:picMk id="17" creationId="{2A57FFAC-15A5-0BD0-DB64-E97568BBFA00}"/>
          </ac:picMkLst>
        </pc:picChg>
        <pc:picChg chg="add del mod">
          <ac:chgData name="fuyuko masaki" userId="93363785e50a780c" providerId="LiveId" clId="{D66A6A77-E184-47C1-BF43-7FDB0D24D2A7}" dt="2024-05-04T14:41:58.591" v="6292" actId="478"/>
          <ac:picMkLst>
            <pc:docMk/>
            <pc:sldMk cId="3439295695" sldId="259"/>
            <ac:picMk id="18" creationId="{7BEAEBA2-D8A3-45FE-0F8D-51B39EA61FF2}"/>
          </ac:picMkLst>
        </pc:picChg>
        <pc:picChg chg="add del mod">
          <ac:chgData name="fuyuko masaki" userId="93363785e50a780c" providerId="LiveId" clId="{D66A6A77-E184-47C1-BF43-7FDB0D24D2A7}" dt="2024-05-04T14:52:14.457" v="7215" actId="14100"/>
          <ac:picMkLst>
            <pc:docMk/>
            <pc:sldMk cId="3439295695" sldId="259"/>
            <ac:picMk id="20" creationId="{E9050D1A-C6BF-0B73-3266-B2AE9386DFAE}"/>
          </ac:picMkLst>
        </pc:picChg>
        <pc:picChg chg="add del">
          <ac:chgData name="fuyuko masaki" userId="93363785e50a780c" providerId="LiveId" clId="{D66A6A77-E184-47C1-BF43-7FDB0D24D2A7}" dt="2024-05-04T14:35:13.342" v="6094" actId="478"/>
          <ac:picMkLst>
            <pc:docMk/>
            <pc:sldMk cId="3439295695" sldId="259"/>
            <ac:picMk id="22" creationId="{D223AA8D-D505-C8D5-2CE0-3D768C4883ED}"/>
          </ac:picMkLst>
        </pc:picChg>
        <pc:picChg chg="add del mod">
          <ac:chgData name="fuyuko masaki" userId="93363785e50a780c" providerId="LiveId" clId="{D66A6A77-E184-47C1-BF43-7FDB0D24D2A7}" dt="2024-05-04T14:41:58.591" v="6292" actId="478"/>
          <ac:picMkLst>
            <pc:docMk/>
            <pc:sldMk cId="3439295695" sldId="259"/>
            <ac:picMk id="25" creationId="{B4B7379D-806B-3A27-9A7F-C1330B845C23}"/>
          </ac:picMkLst>
        </pc:picChg>
        <pc:picChg chg="add del mod topLvl">
          <ac:chgData name="fuyuko masaki" userId="93363785e50a780c" providerId="LiveId" clId="{D66A6A77-E184-47C1-BF43-7FDB0D24D2A7}" dt="2024-05-04T14:47:38.207" v="6606" actId="571"/>
          <ac:picMkLst>
            <pc:docMk/>
            <pc:sldMk cId="3439295695" sldId="259"/>
            <ac:picMk id="28" creationId="{D056BAAE-BB69-D430-2311-1747B1D1B3AB}"/>
          </ac:picMkLst>
        </pc:picChg>
        <pc:picChg chg="add mod">
          <ac:chgData name="fuyuko masaki" userId="93363785e50a780c" providerId="LiveId" clId="{D66A6A77-E184-47C1-BF43-7FDB0D24D2A7}" dt="2024-05-04T14:42:54.240" v="6341" actId="14100"/>
          <ac:picMkLst>
            <pc:docMk/>
            <pc:sldMk cId="3439295695" sldId="259"/>
            <ac:picMk id="34" creationId="{74D4BC88-F896-4777-5966-7D76EC3C2201}"/>
          </ac:picMkLst>
        </pc:picChg>
        <pc:picChg chg="add mod">
          <ac:chgData name="fuyuko masaki" userId="93363785e50a780c" providerId="LiveId" clId="{D66A6A77-E184-47C1-BF43-7FDB0D24D2A7}" dt="2024-05-04T14:44:18.869" v="6391" actId="1035"/>
          <ac:picMkLst>
            <pc:docMk/>
            <pc:sldMk cId="3439295695" sldId="259"/>
            <ac:picMk id="40" creationId="{1D0DA1A3-0E00-5AA1-144A-942A6B06B209}"/>
          </ac:picMkLst>
        </pc:picChg>
        <pc:picChg chg="add mod">
          <ac:chgData name="fuyuko masaki" userId="93363785e50a780c" providerId="LiveId" clId="{D66A6A77-E184-47C1-BF43-7FDB0D24D2A7}" dt="2024-05-04T14:44:22.165" v="6394" actId="1038"/>
          <ac:picMkLst>
            <pc:docMk/>
            <pc:sldMk cId="3439295695" sldId="259"/>
            <ac:picMk id="41" creationId="{08ADBB1B-D815-4AE6-240B-070FEE968BCC}"/>
          </ac:picMkLst>
        </pc:picChg>
        <pc:picChg chg="add mod">
          <ac:chgData name="fuyuko masaki" userId="93363785e50a780c" providerId="LiveId" clId="{D66A6A77-E184-47C1-BF43-7FDB0D24D2A7}" dt="2024-05-04T14:44:29.317" v="6397" actId="1038"/>
          <ac:picMkLst>
            <pc:docMk/>
            <pc:sldMk cId="3439295695" sldId="259"/>
            <ac:picMk id="42" creationId="{BA8FB641-17F2-F7A6-CB85-0015054289CB}"/>
          </ac:picMkLst>
        </pc:picChg>
        <pc:picChg chg="add mod">
          <ac:chgData name="fuyuko masaki" userId="93363785e50a780c" providerId="LiveId" clId="{D66A6A77-E184-47C1-BF43-7FDB0D24D2A7}" dt="2024-05-04T14:46:53.077" v="6589" actId="1076"/>
          <ac:picMkLst>
            <pc:docMk/>
            <pc:sldMk cId="3439295695" sldId="259"/>
            <ac:picMk id="53" creationId="{E537C5A5-5CA1-FC12-7E50-354674517DC0}"/>
          </ac:picMkLst>
        </pc:picChg>
        <pc:picChg chg="add del mod">
          <ac:chgData name="fuyuko masaki" userId="93363785e50a780c" providerId="LiveId" clId="{D66A6A77-E184-47C1-BF43-7FDB0D24D2A7}" dt="2024-05-04T14:53:21.957" v="7247" actId="478"/>
          <ac:picMkLst>
            <pc:docMk/>
            <pc:sldMk cId="3439295695" sldId="259"/>
            <ac:picMk id="74" creationId="{E20E34EA-9F33-B23E-BF84-22F0C25074F3}"/>
          </ac:picMkLst>
        </pc:picChg>
        <pc:picChg chg="add mod">
          <ac:chgData name="fuyuko masaki" userId="93363785e50a780c" providerId="LiveId" clId="{D66A6A77-E184-47C1-BF43-7FDB0D24D2A7}" dt="2024-05-04T14:57:05.625" v="7307" actId="1035"/>
          <ac:picMkLst>
            <pc:docMk/>
            <pc:sldMk cId="3439295695" sldId="259"/>
            <ac:picMk id="82" creationId="{F95E4E61-030F-358D-5002-4BA59FC7F3CE}"/>
          </ac:picMkLst>
        </pc:picChg>
        <pc:picChg chg="add mod">
          <ac:chgData name="fuyuko masaki" userId="93363785e50a780c" providerId="LiveId" clId="{D66A6A77-E184-47C1-BF43-7FDB0D24D2A7}" dt="2024-05-04T14:57:05.625" v="7307" actId="1035"/>
          <ac:picMkLst>
            <pc:docMk/>
            <pc:sldMk cId="3439295695" sldId="259"/>
            <ac:picMk id="84" creationId="{049AA259-088C-47A1-9456-79B2B68AF393}"/>
          </ac:picMkLst>
        </pc:picChg>
        <pc:picChg chg="add del mod">
          <ac:chgData name="fuyuko masaki" userId="93363785e50a780c" providerId="LiveId" clId="{D66A6A77-E184-47C1-BF43-7FDB0D24D2A7}" dt="2024-05-04T15:12:01.626" v="7504" actId="21"/>
          <ac:picMkLst>
            <pc:docMk/>
            <pc:sldMk cId="3439295695" sldId="259"/>
            <ac:picMk id="86" creationId="{004F3AB7-7F5F-C060-71BC-980BD569A5B8}"/>
          </ac:picMkLst>
        </pc:picChg>
        <pc:picChg chg="add del mod">
          <ac:chgData name="fuyuko masaki" userId="93363785e50a780c" providerId="LiveId" clId="{D66A6A77-E184-47C1-BF43-7FDB0D24D2A7}" dt="2024-05-04T15:12:01.626" v="7504" actId="21"/>
          <ac:picMkLst>
            <pc:docMk/>
            <pc:sldMk cId="3439295695" sldId="259"/>
            <ac:picMk id="88" creationId="{4457BEA7-A62C-5234-F6BB-5665E12F88DA}"/>
          </ac:picMkLst>
        </pc:picChg>
      </pc:sldChg>
      <pc:sldChg chg="addSp delSp modSp new mod setBg">
        <pc:chgData name="fuyuko masaki" userId="93363785e50a780c" providerId="LiveId" clId="{D66A6A77-E184-47C1-BF43-7FDB0D24D2A7}" dt="2024-05-04T17:27:14.034" v="11134" actId="167"/>
        <pc:sldMkLst>
          <pc:docMk/>
          <pc:sldMk cId="311333509" sldId="260"/>
        </pc:sldMkLst>
        <pc:spChg chg="mod">
          <ac:chgData name="fuyuko masaki" userId="93363785e50a780c" providerId="LiveId" clId="{D66A6A77-E184-47C1-BF43-7FDB0D24D2A7}" dt="2024-05-04T17:25:44.767" v="11097"/>
          <ac:spMkLst>
            <pc:docMk/>
            <pc:sldMk cId="311333509" sldId="260"/>
            <ac:spMk id="3" creationId="{3E90504D-551E-59DB-0026-80AF7C04404E}"/>
          </ac:spMkLst>
        </pc:spChg>
        <pc:spChg chg="mod">
          <ac:chgData name="fuyuko masaki" userId="93363785e50a780c" providerId="LiveId" clId="{D66A6A77-E184-47C1-BF43-7FDB0D24D2A7}" dt="2024-05-04T17:25:44.767" v="11097"/>
          <ac:spMkLst>
            <pc:docMk/>
            <pc:sldMk cId="311333509" sldId="260"/>
            <ac:spMk id="4" creationId="{C5F865D4-5579-E859-0627-2512EB0C5090}"/>
          </ac:spMkLst>
        </pc:spChg>
        <pc:spChg chg="add mod">
          <ac:chgData name="fuyuko masaki" userId="93363785e50a780c" providerId="LiveId" clId="{D66A6A77-E184-47C1-BF43-7FDB0D24D2A7}" dt="2024-05-04T15:14:37.466" v="7558" actId="20577"/>
          <ac:spMkLst>
            <pc:docMk/>
            <pc:sldMk cId="311333509" sldId="260"/>
            <ac:spMk id="22" creationId="{2F7F2057-B6C0-AFB9-881D-0E762180A899}"/>
          </ac:spMkLst>
        </pc:spChg>
        <pc:spChg chg="add mod">
          <ac:chgData name="fuyuko masaki" userId="93363785e50a780c" providerId="LiveId" clId="{D66A6A77-E184-47C1-BF43-7FDB0D24D2A7}" dt="2024-05-04T15:15:21.128" v="7638" actId="20577"/>
          <ac:spMkLst>
            <pc:docMk/>
            <pc:sldMk cId="311333509" sldId="260"/>
            <ac:spMk id="23" creationId="{FD97D56E-9E1C-574F-8B74-E02A7192BE73}"/>
          </ac:spMkLst>
        </pc:spChg>
        <pc:spChg chg="add mod">
          <ac:chgData name="fuyuko masaki" userId="93363785e50a780c" providerId="LiveId" clId="{D66A6A77-E184-47C1-BF43-7FDB0D24D2A7}" dt="2024-05-04T15:15:41.631" v="7693" actId="1076"/>
          <ac:spMkLst>
            <pc:docMk/>
            <pc:sldMk cId="311333509" sldId="260"/>
            <ac:spMk id="24" creationId="{1DCE7734-FB3C-7580-5761-4F14B885EBA5}"/>
          </ac:spMkLst>
        </pc:spChg>
        <pc:spChg chg="add mod">
          <ac:chgData name="fuyuko masaki" userId="93363785e50a780c" providerId="LiveId" clId="{D66A6A77-E184-47C1-BF43-7FDB0D24D2A7}" dt="2024-05-04T15:16:07.483" v="7748" actId="207"/>
          <ac:spMkLst>
            <pc:docMk/>
            <pc:sldMk cId="311333509" sldId="260"/>
            <ac:spMk id="25" creationId="{084832B2-E800-4061-051C-D6BFF5854273}"/>
          </ac:spMkLst>
        </pc:spChg>
        <pc:spChg chg="add mod">
          <ac:chgData name="fuyuko masaki" userId="93363785e50a780c" providerId="LiveId" clId="{D66A6A77-E184-47C1-BF43-7FDB0D24D2A7}" dt="2024-05-04T15:26:39.470" v="8401" actId="207"/>
          <ac:spMkLst>
            <pc:docMk/>
            <pc:sldMk cId="311333509" sldId="260"/>
            <ac:spMk id="26" creationId="{F40A1D22-A8E1-B3F9-409F-B8267BFDD99B}"/>
          </ac:spMkLst>
        </pc:spChg>
        <pc:spChg chg="add mod">
          <ac:chgData name="fuyuko masaki" userId="93363785e50a780c" providerId="LiveId" clId="{D66A6A77-E184-47C1-BF43-7FDB0D24D2A7}" dt="2024-05-04T15:27:24.857" v="8427" actId="20577"/>
          <ac:spMkLst>
            <pc:docMk/>
            <pc:sldMk cId="311333509" sldId="260"/>
            <ac:spMk id="27" creationId="{7CAE45DD-1047-F4F4-D018-36409D7B82CB}"/>
          </ac:spMkLst>
        </pc:spChg>
        <pc:spChg chg="add mod">
          <ac:chgData name="fuyuko masaki" userId="93363785e50a780c" providerId="LiveId" clId="{D66A6A77-E184-47C1-BF43-7FDB0D24D2A7}" dt="2024-05-04T15:27:25.672" v="8428" actId="20577"/>
          <ac:spMkLst>
            <pc:docMk/>
            <pc:sldMk cId="311333509" sldId="260"/>
            <ac:spMk id="28" creationId="{0212DFBC-C616-7A7B-03B0-51E0DAD223B8}"/>
          </ac:spMkLst>
        </pc:spChg>
        <pc:spChg chg="add mod">
          <ac:chgData name="fuyuko masaki" userId="93363785e50a780c" providerId="LiveId" clId="{D66A6A77-E184-47C1-BF43-7FDB0D24D2A7}" dt="2024-05-04T15:27:36.313" v="8431" actId="20577"/>
          <ac:spMkLst>
            <pc:docMk/>
            <pc:sldMk cId="311333509" sldId="260"/>
            <ac:spMk id="29" creationId="{FB8A3FF1-F845-932A-0058-8E350C2662A8}"/>
          </ac:spMkLst>
        </pc:spChg>
        <pc:spChg chg="add mod">
          <ac:chgData name="fuyuko masaki" userId="93363785e50a780c" providerId="LiveId" clId="{D66A6A77-E184-47C1-BF43-7FDB0D24D2A7}" dt="2024-05-04T15:19:01.443" v="8040" actId="1076"/>
          <ac:spMkLst>
            <pc:docMk/>
            <pc:sldMk cId="311333509" sldId="260"/>
            <ac:spMk id="30" creationId="{822C5BF8-34CC-75A5-C49A-9C70B5A8D461}"/>
          </ac:spMkLst>
        </pc:spChg>
        <pc:spChg chg="add mod">
          <ac:chgData name="fuyuko masaki" userId="93363785e50a780c" providerId="LiveId" clId="{D66A6A77-E184-47C1-BF43-7FDB0D24D2A7}" dt="2024-05-04T15:19:15.274" v="8077" actId="14100"/>
          <ac:spMkLst>
            <pc:docMk/>
            <pc:sldMk cId="311333509" sldId="260"/>
            <ac:spMk id="31" creationId="{3B1200C4-4F1E-8B58-1894-6106C9952C4B}"/>
          </ac:spMkLst>
        </pc:spChg>
        <pc:spChg chg="add mod">
          <ac:chgData name="fuyuko masaki" userId="93363785e50a780c" providerId="LiveId" clId="{D66A6A77-E184-47C1-BF43-7FDB0D24D2A7}" dt="2024-05-04T15:19:37.462" v="8110" actId="1076"/>
          <ac:spMkLst>
            <pc:docMk/>
            <pc:sldMk cId="311333509" sldId="260"/>
            <ac:spMk id="32" creationId="{99776575-B50C-AAF2-B87E-147708F19CD6}"/>
          </ac:spMkLst>
        </pc:spChg>
        <pc:spChg chg="add mod">
          <ac:chgData name="fuyuko masaki" userId="93363785e50a780c" providerId="LiveId" clId="{D66A6A77-E184-47C1-BF43-7FDB0D24D2A7}" dt="2024-05-04T15:23:19.733" v="8381" actId="1076"/>
          <ac:spMkLst>
            <pc:docMk/>
            <pc:sldMk cId="311333509" sldId="260"/>
            <ac:spMk id="33" creationId="{C378A8FC-22E8-4E65-D295-A8843BBDF5C5}"/>
          </ac:spMkLst>
        </pc:spChg>
        <pc:spChg chg="add mod">
          <ac:chgData name="fuyuko masaki" userId="93363785e50a780c" providerId="LiveId" clId="{D66A6A77-E184-47C1-BF43-7FDB0D24D2A7}" dt="2024-05-04T15:20:44.259" v="8251" actId="207"/>
          <ac:spMkLst>
            <pc:docMk/>
            <pc:sldMk cId="311333509" sldId="260"/>
            <ac:spMk id="35" creationId="{12037E89-EFB3-6E80-AC7F-10E5E55523F7}"/>
          </ac:spMkLst>
        </pc:spChg>
        <pc:spChg chg="add del">
          <ac:chgData name="fuyuko masaki" userId="93363785e50a780c" providerId="LiveId" clId="{D66A6A77-E184-47C1-BF43-7FDB0D24D2A7}" dt="2024-05-04T15:20:53.004" v="8253" actId="11529"/>
          <ac:spMkLst>
            <pc:docMk/>
            <pc:sldMk cId="311333509" sldId="260"/>
            <ac:spMk id="36" creationId="{D1F3D08B-F144-FB65-5B9D-26A4F4FF0F81}"/>
          </ac:spMkLst>
        </pc:spChg>
        <pc:spChg chg="add mod ord">
          <ac:chgData name="fuyuko masaki" userId="93363785e50a780c" providerId="LiveId" clId="{D66A6A77-E184-47C1-BF43-7FDB0D24D2A7}" dt="2024-05-04T15:22:45.018" v="8329" actId="1036"/>
          <ac:spMkLst>
            <pc:docMk/>
            <pc:sldMk cId="311333509" sldId="260"/>
            <ac:spMk id="39" creationId="{CB0260F2-ECA5-F251-9094-53D610969679}"/>
          </ac:spMkLst>
        </pc:spChg>
        <pc:spChg chg="add mod ord">
          <ac:chgData name="fuyuko masaki" userId="93363785e50a780c" providerId="LiveId" clId="{D66A6A77-E184-47C1-BF43-7FDB0D24D2A7}" dt="2024-05-04T15:22:56.014" v="8334" actId="1038"/>
          <ac:spMkLst>
            <pc:docMk/>
            <pc:sldMk cId="311333509" sldId="260"/>
            <ac:spMk id="41" creationId="{3C1569ED-4C80-BB61-68B2-F85C990811D7}"/>
          </ac:spMkLst>
        </pc:spChg>
        <pc:spChg chg="add mod ord">
          <ac:chgData name="fuyuko masaki" userId="93363785e50a780c" providerId="LiveId" clId="{D66A6A77-E184-47C1-BF43-7FDB0D24D2A7}" dt="2024-05-04T15:22:45.018" v="8329" actId="1036"/>
          <ac:spMkLst>
            <pc:docMk/>
            <pc:sldMk cId="311333509" sldId="260"/>
            <ac:spMk id="42" creationId="{E6A57E0A-E8AE-3E01-30EB-7CAD32B19A27}"/>
          </ac:spMkLst>
        </pc:spChg>
        <pc:spChg chg="add mod ord">
          <ac:chgData name="fuyuko masaki" userId="93363785e50a780c" providerId="LiveId" clId="{D66A6A77-E184-47C1-BF43-7FDB0D24D2A7}" dt="2024-05-04T15:23:24.647" v="8382" actId="1076"/>
          <ac:spMkLst>
            <pc:docMk/>
            <pc:sldMk cId="311333509" sldId="260"/>
            <ac:spMk id="43" creationId="{3F020C48-57B0-F031-5960-BACB9F85EB65}"/>
          </ac:spMkLst>
        </pc:spChg>
        <pc:spChg chg="add mod ord">
          <ac:chgData name="fuyuko masaki" userId="93363785e50a780c" providerId="LiveId" clId="{D66A6A77-E184-47C1-BF43-7FDB0D24D2A7}" dt="2024-05-04T15:27:48.413" v="8433" actId="14100"/>
          <ac:spMkLst>
            <pc:docMk/>
            <pc:sldMk cId="311333509" sldId="260"/>
            <ac:spMk id="44" creationId="{39CF42C8-2977-416B-9002-30BC23584FFB}"/>
          </ac:spMkLst>
        </pc:spChg>
        <pc:spChg chg="mod">
          <ac:chgData name="fuyuko masaki" userId="93363785e50a780c" providerId="LiveId" clId="{D66A6A77-E184-47C1-BF43-7FDB0D24D2A7}" dt="2024-05-04T15:23:46.307" v="8384"/>
          <ac:spMkLst>
            <pc:docMk/>
            <pc:sldMk cId="311333509" sldId="260"/>
            <ac:spMk id="46" creationId="{BCE30C3A-4633-F96A-9205-2682702F433B}"/>
          </ac:spMkLst>
        </pc:spChg>
        <pc:spChg chg="mod">
          <ac:chgData name="fuyuko masaki" userId="93363785e50a780c" providerId="LiveId" clId="{D66A6A77-E184-47C1-BF43-7FDB0D24D2A7}" dt="2024-05-04T15:23:46.307" v="8384"/>
          <ac:spMkLst>
            <pc:docMk/>
            <pc:sldMk cId="311333509" sldId="260"/>
            <ac:spMk id="47" creationId="{CD0EFDC4-B4C1-B5E6-110D-2867F3E11E35}"/>
          </ac:spMkLst>
        </pc:spChg>
        <pc:grpChg chg="add del mod ord">
          <ac:chgData name="fuyuko masaki" userId="93363785e50a780c" providerId="LiveId" clId="{D66A6A77-E184-47C1-BF43-7FDB0D24D2A7}" dt="2024-05-04T17:27:05.501" v="11129" actId="478"/>
          <ac:grpSpMkLst>
            <pc:docMk/>
            <pc:sldMk cId="311333509" sldId="260"/>
            <ac:grpSpMk id="2" creationId="{9C938A1B-186E-37B3-D112-384CB67B7DD9}"/>
          </ac:grpSpMkLst>
        </pc:grpChg>
        <pc:grpChg chg="add del mod ord">
          <ac:chgData name="fuyuko masaki" userId="93363785e50a780c" providerId="LiveId" clId="{D66A6A77-E184-47C1-BF43-7FDB0D24D2A7}" dt="2024-05-04T17:25:44.029" v="11096" actId="478"/>
          <ac:grpSpMkLst>
            <pc:docMk/>
            <pc:sldMk cId="311333509" sldId="260"/>
            <ac:grpSpMk id="45" creationId="{AB570BCB-35AE-316C-A89C-B701BD646CF1}"/>
          </ac:grpSpMkLst>
        </pc:grpChg>
        <pc:picChg chg="add del mod">
          <ac:chgData name="fuyuko masaki" userId="93363785e50a780c" providerId="LiveId" clId="{D66A6A77-E184-47C1-BF43-7FDB0D24D2A7}" dt="2024-05-04T15:05:38.689" v="7435" actId="478"/>
          <ac:picMkLst>
            <pc:docMk/>
            <pc:sldMk cId="311333509" sldId="260"/>
            <ac:picMk id="3" creationId="{68EA8C96-1521-4694-9376-A0E113B56A81}"/>
          </ac:picMkLst>
        </pc:picChg>
        <pc:picChg chg="add del mod ord">
          <ac:chgData name="fuyuko masaki" userId="93363785e50a780c" providerId="LiveId" clId="{D66A6A77-E184-47C1-BF43-7FDB0D24D2A7}" dt="2024-05-04T17:27:11.126" v="11132" actId="478"/>
          <ac:picMkLst>
            <pc:docMk/>
            <pc:sldMk cId="311333509" sldId="260"/>
            <ac:picMk id="5" creationId="{DB49AE88-9721-A4B9-41BD-6B42BA384EAB}"/>
          </ac:picMkLst>
        </pc:picChg>
        <pc:picChg chg="add del mod ord">
          <ac:chgData name="fuyuko masaki" userId="93363785e50a780c" providerId="LiveId" clId="{D66A6A77-E184-47C1-BF43-7FDB0D24D2A7}" dt="2024-05-04T15:21:23.438" v="8258" actId="478"/>
          <ac:picMkLst>
            <pc:docMk/>
            <pc:sldMk cId="311333509" sldId="260"/>
            <ac:picMk id="5" creationId="{DDC2B38D-02B6-F7EF-0A6C-8C9C3B98F272}"/>
          </ac:picMkLst>
        </pc:picChg>
        <pc:picChg chg="add mod ord">
          <ac:chgData name="fuyuko masaki" userId="93363785e50a780c" providerId="LiveId" clId="{D66A6A77-E184-47C1-BF43-7FDB0D24D2A7}" dt="2024-05-04T17:27:14.034" v="11134" actId="167"/>
          <ac:picMkLst>
            <pc:docMk/>
            <pc:sldMk cId="311333509" sldId="260"/>
            <ac:picMk id="6" creationId="{74E0D615-A30B-48EA-BA28-897679452FE8}"/>
          </ac:picMkLst>
        </pc:picChg>
        <pc:picChg chg="add del mod">
          <ac:chgData name="fuyuko masaki" userId="93363785e50a780c" providerId="LiveId" clId="{D66A6A77-E184-47C1-BF43-7FDB0D24D2A7}" dt="2024-05-04T17:25:42.399" v="11095" actId="478"/>
          <ac:picMkLst>
            <pc:docMk/>
            <pc:sldMk cId="311333509" sldId="260"/>
            <ac:picMk id="7" creationId="{22F618E4-E2C1-7889-7C0E-F65DF229F6B7}"/>
          </ac:picMkLst>
        </pc:picChg>
        <pc:picChg chg="add del mod">
          <ac:chgData name="fuyuko masaki" userId="93363785e50a780c" providerId="LiveId" clId="{D66A6A77-E184-47C1-BF43-7FDB0D24D2A7}" dt="2024-05-04T15:11:16.870" v="7496" actId="478"/>
          <ac:picMkLst>
            <pc:docMk/>
            <pc:sldMk cId="311333509" sldId="260"/>
            <ac:picMk id="9" creationId="{0BE6E49A-0D39-0887-311B-93086A03A50F}"/>
          </ac:picMkLst>
        </pc:picChg>
        <pc:picChg chg="add del mod">
          <ac:chgData name="fuyuko masaki" userId="93363785e50a780c" providerId="LiveId" clId="{D66A6A77-E184-47C1-BF43-7FDB0D24D2A7}" dt="2024-05-04T15:11:13.608" v="7495" actId="478"/>
          <ac:picMkLst>
            <pc:docMk/>
            <pc:sldMk cId="311333509" sldId="260"/>
            <ac:picMk id="11" creationId="{AAF0C863-2050-F1D9-12D5-5F00785AD279}"/>
          </ac:picMkLst>
        </pc:picChg>
        <pc:picChg chg="add del mod">
          <ac:chgData name="fuyuko masaki" userId="93363785e50a780c" providerId="LiveId" clId="{D66A6A77-E184-47C1-BF43-7FDB0D24D2A7}" dt="2024-05-04T15:07:18.791" v="7452" actId="478"/>
          <ac:picMkLst>
            <pc:docMk/>
            <pc:sldMk cId="311333509" sldId="260"/>
            <ac:picMk id="13" creationId="{DFEEAD80-35B4-3AF5-61FB-82914DEDA514}"/>
          </ac:picMkLst>
        </pc:picChg>
        <pc:picChg chg="add mod">
          <ac:chgData name="fuyuko masaki" userId="93363785e50a780c" providerId="LiveId" clId="{D66A6A77-E184-47C1-BF43-7FDB0D24D2A7}" dt="2024-05-04T15:23:16" v="8379" actId="1036"/>
          <ac:picMkLst>
            <pc:docMk/>
            <pc:sldMk cId="311333509" sldId="260"/>
            <ac:picMk id="15" creationId="{94926179-4A6B-042A-FAB3-F1402B6768D6}"/>
          </ac:picMkLst>
        </pc:picChg>
        <pc:picChg chg="add mod">
          <ac:chgData name="fuyuko masaki" userId="93363785e50a780c" providerId="LiveId" clId="{D66A6A77-E184-47C1-BF43-7FDB0D24D2A7}" dt="2024-05-04T15:27:58.762" v="8445" actId="1038"/>
          <ac:picMkLst>
            <pc:docMk/>
            <pc:sldMk cId="311333509" sldId="260"/>
            <ac:picMk id="17" creationId="{3783DC51-7FFD-0289-2156-3A18C315EE6D}"/>
          </ac:picMkLst>
        </pc:picChg>
        <pc:picChg chg="add mod">
          <ac:chgData name="fuyuko masaki" userId="93363785e50a780c" providerId="LiveId" clId="{D66A6A77-E184-47C1-BF43-7FDB0D24D2A7}" dt="2024-05-04T15:22:22.213" v="8307" actId="1035"/>
          <ac:picMkLst>
            <pc:docMk/>
            <pc:sldMk cId="311333509" sldId="260"/>
            <ac:picMk id="19" creationId="{53D3E788-771A-A6F1-06A2-95BE907B4970}"/>
          </ac:picMkLst>
        </pc:picChg>
        <pc:picChg chg="add mod ord">
          <ac:chgData name="fuyuko masaki" userId="93363785e50a780c" providerId="LiveId" clId="{D66A6A77-E184-47C1-BF43-7FDB0D24D2A7}" dt="2024-05-04T15:22:06.504" v="8282" actId="167"/>
          <ac:picMkLst>
            <pc:docMk/>
            <pc:sldMk cId="311333509" sldId="260"/>
            <ac:picMk id="21" creationId="{B6917DB5-25F3-52B0-4299-139B2E640F76}"/>
          </ac:picMkLst>
        </pc:picChg>
        <pc:picChg chg="add mod">
          <ac:chgData name="fuyuko masaki" userId="93363785e50a780c" providerId="LiveId" clId="{D66A6A77-E184-47C1-BF43-7FDB0D24D2A7}" dt="2024-05-04T15:20:07.583" v="8170" actId="14100"/>
          <ac:picMkLst>
            <pc:docMk/>
            <pc:sldMk cId="311333509" sldId="260"/>
            <ac:picMk id="34" creationId="{9697E708-9514-CB52-181D-4847BCF2C358}"/>
          </ac:picMkLst>
        </pc:picChg>
        <pc:picChg chg="add mod">
          <ac:chgData name="fuyuko masaki" userId="93363785e50a780c" providerId="LiveId" clId="{D66A6A77-E184-47C1-BF43-7FDB0D24D2A7}" dt="2024-05-04T15:21:19.480" v="8257" actId="14100"/>
          <ac:picMkLst>
            <pc:docMk/>
            <pc:sldMk cId="311333509" sldId="260"/>
            <ac:picMk id="38" creationId="{9788A149-2257-2AB6-8E4A-D57F77E8B354}"/>
          </ac:picMkLst>
        </pc:picChg>
        <pc:picChg chg="add mod">
          <ac:chgData name="fuyuko masaki" userId="93363785e50a780c" providerId="LiveId" clId="{D66A6A77-E184-47C1-BF43-7FDB0D24D2A7}" dt="2024-05-04T15:21:51.759" v="8272" actId="571"/>
          <ac:picMkLst>
            <pc:docMk/>
            <pc:sldMk cId="311333509" sldId="260"/>
            <ac:picMk id="40" creationId="{18D11B2D-9475-EC31-8B25-E6C49B00138C}"/>
          </ac:picMkLst>
        </pc:picChg>
        <pc:picChg chg="add mod ord">
          <ac:chgData name="fuyuko masaki" userId="93363785e50a780c" providerId="LiveId" clId="{D66A6A77-E184-47C1-BF43-7FDB0D24D2A7}" dt="2024-05-04T15:26:53.566" v="8414" actId="1038"/>
          <ac:picMkLst>
            <pc:docMk/>
            <pc:sldMk cId="311333509" sldId="260"/>
            <ac:picMk id="49" creationId="{4DBB4631-CB4E-6CB5-D3E8-591CBF4A7962}"/>
          </ac:picMkLst>
        </pc:picChg>
        <pc:picChg chg="add mod">
          <ac:chgData name="fuyuko masaki" userId="93363785e50a780c" providerId="LiveId" clId="{D66A6A77-E184-47C1-BF43-7FDB0D24D2A7}" dt="2024-05-04T15:22:51.686" v="8332" actId="1076"/>
          <ac:picMkLst>
            <pc:docMk/>
            <pc:sldMk cId="311333509" sldId="260"/>
            <ac:picMk id="86" creationId="{004F3AB7-7F5F-C060-71BC-980BD569A5B8}"/>
          </ac:picMkLst>
        </pc:picChg>
        <pc:picChg chg="add mod">
          <ac:chgData name="fuyuko masaki" userId="93363785e50a780c" providerId="LiveId" clId="{D66A6A77-E184-47C1-BF43-7FDB0D24D2A7}" dt="2024-05-04T15:22:51.686" v="8332" actId="1076"/>
          <ac:picMkLst>
            <pc:docMk/>
            <pc:sldMk cId="311333509" sldId="260"/>
            <ac:picMk id="88" creationId="{4457BEA7-A62C-5234-F6BB-5665E12F88DA}"/>
          </ac:picMkLst>
        </pc:picChg>
      </pc:sldChg>
      <pc:sldChg chg="addSp delSp modSp new mod">
        <pc:chgData name="fuyuko masaki" userId="93363785e50a780c" providerId="LiveId" clId="{D66A6A77-E184-47C1-BF43-7FDB0D24D2A7}" dt="2024-05-04T17:32:19.970" v="11144" actId="171"/>
        <pc:sldMkLst>
          <pc:docMk/>
          <pc:sldMk cId="1951757127" sldId="261"/>
        </pc:sldMkLst>
        <pc:spChg chg="mod">
          <ac:chgData name="fuyuko masaki" userId="93363785e50a780c" providerId="LiveId" clId="{D66A6A77-E184-47C1-BF43-7FDB0D24D2A7}" dt="2024-05-04T17:26:34.993" v="11118" actId="1076"/>
          <ac:spMkLst>
            <pc:docMk/>
            <pc:sldMk cId="1951757127" sldId="261"/>
            <ac:spMk id="3" creationId="{8D51BCC8-4BDD-2C4F-247C-758BC35A8687}"/>
          </ac:spMkLst>
        </pc:spChg>
        <pc:spChg chg="mod">
          <ac:chgData name="fuyuko masaki" userId="93363785e50a780c" providerId="LiveId" clId="{D66A6A77-E184-47C1-BF43-7FDB0D24D2A7}" dt="2024-05-04T17:26:36.984" v="11120" actId="1076"/>
          <ac:spMkLst>
            <pc:docMk/>
            <pc:sldMk cId="1951757127" sldId="261"/>
            <ac:spMk id="4" creationId="{C7A31583-3CE7-B0AE-F359-022202AF5E1B}"/>
          </ac:spMkLst>
        </pc:spChg>
        <pc:spChg chg="add mod ord">
          <ac:chgData name="fuyuko masaki" userId="93363785e50a780c" providerId="LiveId" clId="{D66A6A77-E184-47C1-BF43-7FDB0D24D2A7}" dt="2024-05-04T15:31:12.399" v="8532" actId="167"/>
          <ac:spMkLst>
            <pc:docMk/>
            <pc:sldMk cId="1951757127" sldId="261"/>
            <ac:spMk id="10" creationId="{F3F85948-577D-319F-9F46-C987B0A14BE7}"/>
          </ac:spMkLst>
        </pc:spChg>
        <pc:spChg chg="add mod ord">
          <ac:chgData name="fuyuko masaki" userId="93363785e50a780c" providerId="LiveId" clId="{D66A6A77-E184-47C1-BF43-7FDB0D24D2A7}" dt="2024-05-04T15:31:12.399" v="8532" actId="167"/>
          <ac:spMkLst>
            <pc:docMk/>
            <pc:sldMk cId="1951757127" sldId="261"/>
            <ac:spMk id="12" creationId="{0AA5BB51-7BFC-7B26-61A0-54F7EE1EFE91}"/>
          </ac:spMkLst>
        </pc:spChg>
        <pc:spChg chg="add mod ord">
          <ac:chgData name="fuyuko masaki" userId="93363785e50a780c" providerId="LiveId" clId="{D66A6A77-E184-47C1-BF43-7FDB0D24D2A7}" dt="2024-05-04T15:31:12.399" v="8532" actId="167"/>
          <ac:spMkLst>
            <pc:docMk/>
            <pc:sldMk cId="1951757127" sldId="261"/>
            <ac:spMk id="13" creationId="{09229B13-327C-625E-1CCA-692E3865E552}"/>
          </ac:spMkLst>
        </pc:spChg>
        <pc:spChg chg="add mod ord">
          <ac:chgData name="fuyuko masaki" userId="93363785e50a780c" providerId="LiveId" clId="{D66A6A77-E184-47C1-BF43-7FDB0D24D2A7}" dt="2024-05-04T15:31:12.399" v="8532" actId="167"/>
          <ac:spMkLst>
            <pc:docMk/>
            <pc:sldMk cId="1951757127" sldId="261"/>
            <ac:spMk id="14" creationId="{A795B27A-00D2-94E5-A567-C54AFBCA949B}"/>
          </ac:spMkLst>
        </pc:spChg>
        <pc:spChg chg="add mod ord">
          <ac:chgData name="fuyuko masaki" userId="93363785e50a780c" providerId="LiveId" clId="{D66A6A77-E184-47C1-BF43-7FDB0D24D2A7}" dt="2024-05-04T15:31:12.399" v="8532" actId="167"/>
          <ac:spMkLst>
            <pc:docMk/>
            <pc:sldMk cId="1951757127" sldId="261"/>
            <ac:spMk id="15" creationId="{1C6387C6-384D-79EF-0C16-F3B48BC2B150}"/>
          </ac:spMkLst>
        </pc:spChg>
        <pc:spChg chg="add mod">
          <ac:chgData name="fuyuko masaki" userId="93363785e50a780c" providerId="LiveId" clId="{D66A6A77-E184-47C1-BF43-7FDB0D24D2A7}" dt="2024-05-04T15:31:55.966" v="8654" actId="14100"/>
          <ac:spMkLst>
            <pc:docMk/>
            <pc:sldMk cId="1951757127" sldId="261"/>
            <ac:spMk id="16" creationId="{E280201E-B49C-4AB3-D338-C0FE089A9050}"/>
          </ac:spMkLst>
        </pc:spChg>
        <pc:spChg chg="add mod">
          <ac:chgData name="fuyuko masaki" userId="93363785e50a780c" providerId="LiveId" clId="{D66A6A77-E184-47C1-BF43-7FDB0D24D2A7}" dt="2024-05-04T15:31:52.658" v="8653" actId="1076"/>
          <ac:spMkLst>
            <pc:docMk/>
            <pc:sldMk cId="1951757127" sldId="261"/>
            <ac:spMk id="17" creationId="{31D2E748-82FA-4534-4F7A-ABA2F1536180}"/>
          </ac:spMkLst>
        </pc:spChg>
        <pc:spChg chg="add mod">
          <ac:chgData name="fuyuko masaki" userId="93363785e50a780c" providerId="LiveId" clId="{D66A6A77-E184-47C1-BF43-7FDB0D24D2A7}" dt="2024-05-04T15:32:34.605" v="8665" actId="692"/>
          <ac:spMkLst>
            <pc:docMk/>
            <pc:sldMk cId="1951757127" sldId="261"/>
            <ac:spMk id="18" creationId="{E6B862B9-2174-40B3-093B-734E8BE3C185}"/>
          </ac:spMkLst>
        </pc:spChg>
        <pc:spChg chg="add mod">
          <ac:chgData name="fuyuko masaki" userId="93363785e50a780c" providerId="LiveId" clId="{D66A6A77-E184-47C1-BF43-7FDB0D24D2A7}" dt="2024-05-04T15:32:39.012" v="8666" actId="571"/>
          <ac:spMkLst>
            <pc:docMk/>
            <pc:sldMk cId="1951757127" sldId="261"/>
            <ac:spMk id="19" creationId="{11303E43-EB58-ED9C-E81A-074CBD7FA70E}"/>
          </ac:spMkLst>
        </pc:spChg>
        <pc:spChg chg="add mod">
          <ac:chgData name="fuyuko masaki" userId="93363785e50a780c" providerId="LiveId" clId="{D66A6A77-E184-47C1-BF43-7FDB0D24D2A7}" dt="2024-05-04T15:32:43.258" v="8667" actId="571"/>
          <ac:spMkLst>
            <pc:docMk/>
            <pc:sldMk cId="1951757127" sldId="261"/>
            <ac:spMk id="20" creationId="{7D43467C-B51B-7D0B-BD93-4103C2415B9E}"/>
          </ac:spMkLst>
        </pc:spChg>
        <pc:spChg chg="add mod">
          <ac:chgData name="fuyuko masaki" userId="93363785e50a780c" providerId="LiveId" clId="{D66A6A77-E184-47C1-BF43-7FDB0D24D2A7}" dt="2024-05-04T15:32:45.525" v="8668" actId="571"/>
          <ac:spMkLst>
            <pc:docMk/>
            <pc:sldMk cId="1951757127" sldId="261"/>
            <ac:spMk id="21" creationId="{6EE66907-8F60-64B7-9089-D23D921DA613}"/>
          </ac:spMkLst>
        </pc:spChg>
        <pc:spChg chg="add mod">
          <ac:chgData name="fuyuko masaki" userId="93363785e50a780c" providerId="LiveId" clId="{D66A6A77-E184-47C1-BF43-7FDB0D24D2A7}" dt="2024-05-04T15:32:49.741" v="8669" actId="571"/>
          <ac:spMkLst>
            <pc:docMk/>
            <pc:sldMk cId="1951757127" sldId="261"/>
            <ac:spMk id="22" creationId="{07776487-C839-77CC-BEBC-7464796DA16B}"/>
          </ac:spMkLst>
        </pc:spChg>
        <pc:spChg chg="add mod">
          <ac:chgData name="fuyuko masaki" userId="93363785e50a780c" providerId="LiveId" clId="{D66A6A77-E184-47C1-BF43-7FDB0D24D2A7}" dt="2024-05-04T15:33:53.880" v="8823" actId="14100"/>
          <ac:spMkLst>
            <pc:docMk/>
            <pc:sldMk cId="1951757127" sldId="261"/>
            <ac:spMk id="23" creationId="{CEEACC22-CC30-F06A-194C-B9F7D86325E2}"/>
          </ac:spMkLst>
        </pc:spChg>
        <pc:spChg chg="add mod">
          <ac:chgData name="fuyuko masaki" userId="93363785e50a780c" providerId="LiveId" clId="{D66A6A77-E184-47C1-BF43-7FDB0D24D2A7}" dt="2024-05-04T15:38:21.462" v="9200" actId="1037"/>
          <ac:spMkLst>
            <pc:docMk/>
            <pc:sldMk cId="1951757127" sldId="261"/>
            <ac:spMk id="24" creationId="{0303A82B-7E51-0D52-9111-2A64BB9C8ECF}"/>
          </ac:spMkLst>
        </pc:spChg>
        <pc:spChg chg="add mod">
          <ac:chgData name="fuyuko masaki" userId="93363785e50a780c" providerId="LiveId" clId="{D66A6A77-E184-47C1-BF43-7FDB0D24D2A7}" dt="2024-05-04T15:38:18.142" v="9197" actId="1037"/>
          <ac:spMkLst>
            <pc:docMk/>
            <pc:sldMk cId="1951757127" sldId="261"/>
            <ac:spMk id="25" creationId="{61B24F0A-D74D-B102-CCC8-D284D6F70674}"/>
          </ac:spMkLst>
        </pc:spChg>
        <pc:spChg chg="add mod">
          <ac:chgData name="fuyuko masaki" userId="93363785e50a780c" providerId="LiveId" clId="{D66A6A77-E184-47C1-BF43-7FDB0D24D2A7}" dt="2024-05-04T15:35:03.561" v="8981" actId="1076"/>
          <ac:spMkLst>
            <pc:docMk/>
            <pc:sldMk cId="1951757127" sldId="261"/>
            <ac:spMk id="26" creationId="{E03007FC-3E14-BFF9-4C05-C0FF191F66AB}"/>
          </ac:spMkLst>
        </pc:spChg>
        <pc:spChg chg="add mod">
          <ac:chgData name="fuyuko masaki" userId="93363785e50a780c" providerId="LiveId" clId="{D66A6A77-E184-47C1-BF43-7FDB0D24D2A7}" dt="2024-05-04T15:35:15.619" v="9027" actId="1076"/>
          <ac:spMkLst>
            <pc:docMk/>
            <pc:sldMk cId="1951757127" sldId="261"/>
            <ac:spMk id="27" creationId="{00D7C403-BE6B-3857-E27F-C1978D2DC8B3}"/>
          </ac:spMkLst>
        </pc:spChg>
        <pc:spChg chg="add mod">
          <ac:chgData name="fuyuko masaki" userId="93363785e50a780c" providerId="LiveId" clId="{D66A6A77-E184-47C1-BF43-7FDB0D24D2A7}" dt="2024-05-04T15:35:26.660" v="9055" actId="1076"/>
          <ac:spMkLst>
            <pc:docMk/>
            <pc:sldMk cId="1951757127" sldId="261"/>
            <ac:spMk id="28" creationId="{59224947-E23B-6CBE-C8A1-7AAF354106C1}"/>
          </ac:spMkLst>
        </pc:spChg>
        <pc:spChg chg="add mod ord">
          <ac:chgData name="fuyuko masaki" userId="93363785e50a780c" providerId="LiveId" clId="{D66A6A77-E184-47C1-BF43-7FDB0D24D2A7}" dt="2024-05-04T15:37:13.486" v="9119" actId="170"/>
          <ac:spMkLst>
            <pc:docMk/>
            <pc:sldMk cId="1951757127" sldId="261"/>
            <ac:spMk id="29" creationId="{CF4EFD13-5D45-619F-0B13-37995FAD46D1}"/>
          </ac:spMkLst>
        </pc:spChg>
        <pc:spChg chg="add mod">
          <ac:chgData name="fuyuko masaki" userId="93363785e50a780c" providerId="LiveId" clId="{D66A6A77-E184-47C1-BF43-7FDB0D24D2A7}" dt="2024-05-04T15:35:54.504" v="9097" actId="14100"/>
          <ac:spMkLst>
            <pc:docMk/>
            <pc:sldMk cId="1951757127" sldId="261"/>
            <ac:spMk id="30" creationId="{261EAA78-3E4D-4FA5-A9A7-4D88929F7B2C}"/>
          </ac:spMkLst>
        </pc:spChg>
        <pc:spChg chg="add mod">
          <ac:chgData name="fuyuko masaki" userId="93363785e50a780c" providerId="LiveId" clId="{D66A6A77-E184-47C1-BF43-7FDB0D24D2A7}" dt="2024-05-04T15:37:11.071" v="9116" actId="1076"/>
          <ac:spMkLst>
            <pc:docMk/>
            <pc:sldMk cId="1951757127" sldId="261"/>
            <ac:spMk id="32" creationId="{AAF6E609-B3F6-5B99-BDCF-1AC089293FD2}"/>
          </ac:spMkLst>
        </pc:spChg>
        <pc:spChg chg="add mod">
          <ac:chgData name="fuyuko masaki" userId="93363785e50a780c" providerId="LiveId" clId="{D66A6A77-E184-47C1-BF43-7FDB0D24D2A7}" dt="2024-05-04T15:38:51.293" v="9206" actId="1076"/>
          <ac:spMkLst>
            <pc:docMk/>
            <pc:sldMk cId="1951757127" sldId="261"/>
            <ac:spMk id="33" creationId="{EFD5679A-C252-B1AE-72A8-1442EF6BC371}"/>
          </ac:spMkLst>
        </pc:spChg>
        <pc:spChg chg="add mod">
          <ac:chgData name="fuyuko masaki" userId="93363785e50a780c" providerId="LiveId" clId="{D66A6A77-E184-47C1-BF43-7FDB0D24D2A7}" dt="2024-05-04T15:38:53.398" v="9207" actId="14100"/>
          <ac:spMkLst>
            <pc:docMk/>
            <pc:sldMk cId="1951757127" sldId="261"/>
            <ac:spMk id="34" creationId="{29CFE5AC-F9E4-A19D-6F00-28B2CF20EC0D}"/>
          </ac:spMkLst>
        </pc:spChg>
        <pc:spChg chg="add mod">
          <ac:chgData name="fuyuko masaki" userId="93363785e50a780c" providerId="LiveId" clId="{D66A6A77-E184-47C1-BF43-7FDB0D24D2A7}" dt="2024-05-04T15:38:55.326" v="9208" actId="1076"/>
          <ac:spMkLst>
            <pc:docMk/>
            <pc:sldMk cId="1951757127" sldId="261"/>
            <ac:spMk id="35" creationId="{FA75391A-7887-5E6E-BFD6-BA09A2B3C3BA}"/>
          </ac:spMkLst>
        </pc:spChg>
        <pc:spChg chg="mod">
          <ac:chgData name="fuyuko masaki" userId="93363785e50a780c" providerId="LiveId" clId="{D66A6A77-E184-47C1-BF43-7FDB0D24D2A7}" dt="2024-05-04T15:39:12.913" v="9210"/>
          <ac:spMkLst>
            <pc:docMk/>
            <pc:sldMk cId="1951757127" sldId="261"/>
            <ac:spMk id="38" creationId="{24317BED-F383-E1E5-0085-050C6DC238AD}"/>
          </ac:spMkLst>
        </pc:spChg>
        <pc:spChg chg="mod">
          <ac:chgData name="fuyuko masaki" userId="93363785e50a780c" providerId="LiveId" clId="{D66A6A77-E184-47C1-BF43-7FDB0D24D2A7}" dt="2024-05-04T15:39:12.913" v="9210"/>
          <ac:spMkLst>
            <pc:docMk/>
            <pc:sldMk cId="1951757127" sldId="261"/>
            <ac:spMk id="39" creationId="{ADAB4482-8FA5-8CAC-C6CB-48DB364C59B0}"/>
          </ac:spMkLst>
        </pc:spChg>
        <pc:grpChg chg="add del mod ord">
          <ac:chgData name="fuyuko masaki" userId="93363785e50a780c" providerId="LiveId" clId="{D66A6A77-E184-47C1-BF43-7FDB0D24D2A7}" dt="2024-05-04T17:32:11.464" v="11141" actId="478"/>
          <ac:grpSpMkLst>
            <pc:docMk/>
            <pc:sldMk cId="1951757127" sldId="261"/>
            <ac:grpSpMk id="2" creationId="{7854AA7B-E815-935D-35F8-F635BF3F3D0E}"/>
          </ac:grpSpMkLst>
        </pc:grpChg>
        <pc:grpChg chg="add del mod ord">
          <ac:chgData name="fuyuko masaki" userId="93363785e50a780c" providerId="LiveId" clId="{D66A6A77-E184-47C1-BF43-7FDB0D24D2A7}" dt="2024-05-04T17:26:02.501" v="11103" actId="478"/>
          <ac:grpSpMkLst>
            <pc:docMk/>
            <pc:sldMk cId="1951757127" sldId="261"/>
            <ac:grpSpMk id="37" creationId="{B3851909-CA0F-FB74-E08F-ECC49D5A7F78}"/>
          </ac:grpSpMkLst>
        </pc:grpChg>
        <pc:picChg chg="add del">
          <ac:chgData name="fuyuko masaki" userId="93363785e50a780c" providerId="LiveId" clId="{D66A6A77-E184-47C1-BF43-7FDB0D24D2A7}" dt="2024-05-04T15:28:35.967" v="8448" actId="22"/>
          <ac:picMkLst>
            <pc:docMk/>
            <pc:sldMk cId="1951757127" sldId="261"/>
            <ac:picMk id="3" creationId="{21A7A9A4-F978-9105-75AC-27F661AC249F}"/>
          </ac:picMkLst>
        </pc:picChg>
        <pc:picChg chg="add mod">
          <ac:chgData name="fuyuko masaki" userId="93363785e50a780c" providerId="LiveId" clId="{D66A6A77-E184-47C1-BF43-7FDB0D24D2A7}" dt="2024-05-04T15:29:52.652" v="8504" actId="14100"/>
          <ac:picMkLst>
            <pc:docMk/>
            <pc:sldMk cId="1951757127" sldId="261"/>
            <ac:picMk id="5" creationId="{E8436881-36CD-78CB-E8BE-532A2DADAEEE}"/>
          </ac:picMkLst>
        </pc:picChg>
        <pc:picChg chg="add mod ord">
          <ac:chgData name="fuyuko masaki" userId="93363785e50a780c" providerId="LiveId" clId="{D66A6A77-E184-47C1-BF43-7FDB0D24D2A7}" dt="2024-05-04T17:32:19.970" v="11144" actId="171"/>
          <ac:picMkLst>
            <pc:docMk/>
            <pc:sldMk cId="1951757127" sldId="261"/>
            <ac:picMk id="6" creationId="{F983A5CA-6E1F-A20E-69B4-23BC19CAF19A}"/>
          </ac:picMkLst>
        </pc:picChg>
        <pc:picChg chg="add mod">
          <ac:chgData name="fuyuko masaki" userId="93363785e50a780c" providerId="LiveId" clId="{D66A6A77-E184-47C1-BF43-7FDB0D24D2A7}" dt="2024-05-04T15:30:10.606" v="8509" actId="14100"/>
          <ac:picMkLst>
            <pc:docMk/>
            <pc:sldMk cId="1951757127" sldId="261"/>
            <ac:picMk id="7" creationId="{3CBB907A-FD18-1124-7BBB-BCCC2B09CF12}"/>
          </ac:picMkLst>
        </pc:picChg>
        <pc:picChg chg="add del mod ord">
          <ac:chgData name="fuyuko masaki" userId="93363785e50a780c" providerId="LiveId" clId="{D66A6A77-E184-47C1-BF43-7FDB0D24D2A7}" dt="2024-05-04T15:38:10.934" v="9192" actId="478"/>
          <ac:picMkLst>
            <pc:docMk/>
            <pc:sldMk cId="1951757127" sldId="261"/>
            <ac:picMk id="9" creationId="{3DEB6621-BFAC-F61A-AF67-C7FBE499CA43}"/>
          </ac:picMkLst>
        </pc:picChg>
        <pc:picChg chg="add del mod">
          <ac:chgData name="fuyuko masaki" userId="93363785e50a780c" providerId="LiveId" clId="{D66A6A77-E184-47C1-BF43-7FDB0D24D2A7}" dt="2024-05-04T17:26:01.069" v="11102" actId="478"/>
          <ac:picMkLst>
            <pc:docMk/>
            <pc:sldMk cId="1951757127" sldId="261"/>
            <ac:picMk id="11" creationId="{2530359B-F55A-8DD8-C292-0374857CBCA8}"/>
          </ac:picMkLst>
        </pc:picChg>
        <pc:picChg chg="add mod ord">
          <ac:chgData name="fuyuko masaki" userId="93363785e50a780c" providerId="LiveId" clId="{D66A6A77-E184-47C1-BF43-7FDB0D24D2A7}" dt="2024-05-04T15:36:25.405" v="9102" actId="171"/>
          <ac:picMkLst>
            <pc:docMk/>
            <pc:sldMk cId="1951757127" sldId="261"/>
            <ac:picMk id="31" creationId="{244CF5C6-01C3-80DE-AB1E-BB4C00D29806}"/>
          </ac:picMkLst>
        </pc:picChg>
        <pc:picChg chg="add mod">
          <ac:chgData name="fuyuko masaki" userId="93363785e50a780c" providerId="LiveId" clId="{D66A6A77-E184-47C1-BF43-7FDB0D24D2A7}" dt="2024-05-04T15:39:03.065" v="9209"/>
          <ac:picMkLst>
            <pc:docMk/>
            <pc:sldMk cId="1951757127" sldId="261"/>
            <ac:picMk id="36" creationId="{13EAC0F1-DB19-D952-EDD7-DD0625CBCE38}"/>
          </ac:picMkLst>
        </pc:picChg>
      </pc:sldChg>
      <pc:sldChg chg="addSp delSp modSp new mod">
        <pc:chgData name="fuyuko masaki" userId="93363785e50a780c" providerId="LiveId" clId="{D66A6A77-E184-47C1-BF43-7FDB0D24D2A7}" dt="2024-05-04T17:27:20.054" v="11137" actId="167"/>
        <pc:sldMkLst>
          <pc:docMk/>
          <pc:sldMk cId="3558120058" sldId="262"/>
        </pc:sldMkLst>
        <pc:spChg chg="mod">
          <ac:chgData name="fuyuko masaki" userId="93363785e50a780c" providerId="LiveId" clId="{D66A6A77-E184-47C1-BF43-7FDB0D24D2A7}" dt="2024-05-04T17:26:10.725" v="11112"/>
          <ac:spMkLst>
            <pc:docMk/>
            <pc:sldMk cId="3558120058" sldId="262"/>
            <ac:spMk id="3" creationId="{30BB264C-DFBC-3B9B-A208-A90177FAF0C3}"/>
          </ac:spMkLst>
        </pc:spChg>
        <pc:spChg chg="mod">
          <ac:chgData name="fuyuko masaki" userId="93363785e50a780c" providerId="LiveId" clId="{D66A6A77-E184-47C1-BF43-7FDB0D24D2A7}" dt="2024-05-04T17:26:10.725" v="11112"/>
          <ac:spMkLst>
            <pc:docMk/>
            <pc:sldMk cId="3558120058" sldId="262"/>
            <ac:spMk id="4" creationId="{24A702DB-CCFC-34B7-734D-545463E1A24B}"/>
          </ac:spMkLst>
        </pc:spChg>
        <pc:spChg chg="add mod">
          <ac:chgData name="fuyuko masaki" userId="93363785e50a780c" providerId="LiveId" clId="{D66A6A77-E184-47C1-BF43-7FDB0D24D2A7}" dt="2024-05-04T15:44:22.388" v="9298" actId="113"/>
          <ac:spMkLst>
            <pc:docMk/>
            <pc:sldMk cId="3558120058" sldId="262"/>
            <ac:spMk id="5" creationId="{7B9CA7B2-70A3-7E00-B1BB-739FA6B0A98D}"/>
          </ac:spMkLst>
        </pc:spChg>
        <pc:spChg chg="add mod">
          <ac:chgData name="fuyuko masaki" userId="93363785e50a780c" providerId="LiveId" clId="{D66A6A77-E184-47C1-BF43-7FDB0D24D2A7}" dt="2024-05-04T16:42:03.841" v="10418" actId="164"/>
          <ac:spMkLst>
            <pc:docMk/>
            <pc:sldMk cId="3558120058" sldId="262"/>
            <ac:spMk id="6" creationId="{CC0F9714-43AD-EBFE-635A-4130F4986BA7}"/>
          </ac:spMkLst>
        </pc:spChg>
        <pc:spChg chg="add mod">
          <ac:chgData name="fuyuko masaki" userId="93363785e50a780c" providerId="LiveId" clId="{D66A6A77-E184-47C1-BF43-7FDB0D24D2A7}" dt="2024-05-04T16:42:03.841" v="10418" actId="164"/>
          <ac:spMkLst>
            <pc:docMk/>
            <pc:sldMk cId="3558120058" sldId="262"/>
            <ac:spMk id="7" creationId="{9AE9B005-6C7F-8925-ED90-D648F08F7D47}"/>
          </ac:spMkLst>
        </pc:spChg>
        <pc:spChg chg="add del mod">
          <ac:chgData name="fuyuko masaki" userId="93363785e50a780c" providerId="LiveId" clId="{D66A6A77-E184-47C1-BF43-7FDB0D24D2A7}" dt="2024-05-04T15:44:28.591" v="9299" actId="478"/>
          <ac:spMkLst>
            <pc:docMk/>
            <pc:sldMk cId="3558120058" sldId="262"/>
            <ac:spMk id="7" creationId="{C76D28E7-DF6E-1541-55D9-24EDA8F1134B}"/>
          </ac:spMkLst>
        </pc:spChg>
        <pc:spChg chg="add del">
          <ac:chgData name="fuyuko masaki" userId="93363785e50a780c" providerId="LiveId" clId="{D66A6A77-E184-47C1-BF43-7FDB0D24D2A7}" dt="2024-05-04T15:44:30.530" v="9301" actId="22"/>
          <ac:spMkLst>
            <pc:docMk/>
            <pc:sldMk cId="3558120058" sldId="262"/>
            <ac:spMk id="9" creationId="{C5383E20-2D52-1783-D669-5D366CF40009}"/>
          </ac:spMkLst>
        </pc:spChg>
        <pc:spChg chg="add mod">
          <ac:chgData name="fuyuko masaki" userId="93363785e50a780c" providerId="LiveId" clId="{D66A6A77-E184-47C1-BF43-7FDB0D24D2A7}" dt="2024-05-04T15:45:23.193" v="9383" actId="20577"/>
          <ac:spMkLst>
            <pc:docMk/>
            <pc:sldMk cId="3558120058" sldId="262"/>
            <ac:spMk id="10" creationId="{59429F5F-F563-2912-AAA5-10AEC9E4B602}"/>
          </ac:spMkLst>
        </pc:spChg>
        <pc:spChg chg="add del">
          <ac:chgData name="fuyuko masaki" userId="93363785e50a780c" providerId="LiveId" clId="{D66A6A77-E184-47C1-BF43-7FDB0D24D2A7}" dt="2024-05-04T15:45:27.359" v="9385" actId="22"/>
          <ac:spMkLst>
            <pc:docMk/>
            <pc:sldMk cId="3558120058" sldId="262"/>
            <ac:spMk id="12" creationId="{12B789BF-6098-9104-3A1D-D2ECCF04DA5E}"/>
          </ac:spMkLst>
        </pc:spChg>
        <pc:spChg chg="add mod">
          <ac:chgData name="fuyuko masaki" userId="93363785e50a780c" providerId="LiveId" clId="{D66A6A77-E184-47C1-BF43-7FDB0D24D2A7}" dt="2024-05-04T16:39:41.006" v="10405"/>
          <ac:spMkLst>
            <pc:docMk/>
            <pc:sldMk cId="3558120058" sldId="262"/>
            <ac:spMk id="13" creationId="{0DE7A005-C524-F40C-E347-BA92459603BF}"/>
          </ac:spMkLst>
        </pc:spChg>
        <pc:spChg chg="mod">
          <ac:chgData name="fuyuko masaki" userId="93363785e50a780c" providerId="LiveId" clId="{D66A6A77-E184-47C1-BF43-7FDB0D24D2A7}" dt="2024-05-04T16:39:18.421" v="10403"/>
          <ac:spMkLst>
            <pc:docMk/>
            <pc:sldMk cId="3558120058" sldId="262"/>
            <ac:spMk id="14" creationId="{9CEFD0F3-4A57-6082-E89A-30AA12350730}"/>
          </ac:spMkLst>
        </pc:spChg>
        <pc:spChg chg="add mod">
          <ac:chgData name="fuyuko masaki" userId="93363785e50a780c" providerId="LiveId" clId="{D66A6A77-E184-47C1-BF43-7FDB0D24D2A7}" dt="2024-05-04T15:50:21.944" v="9529" actId="20577"/>
          <ac:spMkLst>
            <pc:docMk/>
            <pc:sldMk cId="3558120058" sldId="262"/>
            <ac:spMk id="16" creationId="{EFA1FA56-0E78-D4FB-C244-DF750A3C2668}"/>
          </ac:spMkLst>
        </pc:spChg>
        <pc:spChg chg="mod">
          <ac:chgData name="fuyuko masaki" userId="93363785e50a780c" providerId="LiveId" clId="{D66A6A77-E184-47C1-BF43-7FDB0D24D2A7}" dt="2024-05-04T16:39:18.421" v="10403"/>
          <ac:spMkLst>
            <pc:docMk/>
            <pc:sldMk cId="3558120058" sldId="262"/>
            <ac:spMk id="17" creationId="{4CD5E673-215B-64B9-6CC6-024888E29E03}"/>
          </ac:spMkLst>
        </pc:spChg>
        <pc:spChg chg="add mod">
          <ac:chgData name="fuyuko masaki" userId="93363785e50a780c" providerId="LiveId" clId="{D66A6A77-E184-47C1-BF43-7FDB0D24D2A7}" dt="2024-05-04T16:44:25.704" v="10443" actId="164"/>
          <ac:spMkLst>
            <pc:docMk/>
            <pc:sldMk cId="3558120058" sldId="262"/>
            <ac:spMk id="18" creationId="{3CC332E2-4F22-6686-F9D3-2163A6AA6410}"/>
          </ac:spMkLst>
        </pc:spChg>
        <pc:spChg chg="add mod">
          <ac:chgData name="fuyuko masaki" userId="93363785e50a780c" providerId="LiveId" clId="{D66A6A77-E184-47C1-BF43-7FDB0D24D2A7}" dt="2024-05-04T16:44:27.495" v="10444" actId="164"/>
          <ac:spMkLst>
            <pc:docMk/>
            <pc:sldMk cId="3558120058" sldId="262"/>
            <ac:spMk id="20" creationId="{2EB0B054-1EA2-8D5C-35A2-BB9FEB627218}"/>
          </ac:spMkLst>
        </pc:spChg>
        <pc:spChg chg="add mod">
          <ac:chgData name="fuyuko masaki" userId="93363785e50a780c" providerId="LiveId" clId="{D66A6A77-E184-47C1-BF43-7FDB0D24D2A7}" dt="2024-05-04T16:44:37.503" v="10448" actId="1036"/>
          <ac:spMkLst>
            <pc:docMk/>
            <pc:sldMk cId="3558120058" sldId="262"/>
            <ac:spMk id="21" creationId="{1BEA0819-EA18-0E77-286A-D0FE80729DE9}"/>
          </ac:spMkLst>
        </pc:spChg>
        <pc:spChg chg="del mod topLvl">
          <ac:chgData name="fuyuko masaki" userId="93363785e50a780c" providerId="LiveId" clId="{D66A6A77-E184-47C1-BF43-7FDB0D24D2A7}" dt="2024-05-04T15:53:25.078" v="9632" actId="478"/>
          <ac:spMkLst>
            <pc:docMk/>
            <pc:sldMk cId="3558120058" sldId="262"/>
            <ac:spMk id="26" creationId="{6176933D-4217-9385-D925-D6782D157924}"/>
          </ac:spMkLst>
        </pc:spChg>
        <pc:spChg chg="add mod">
          <ac:chgData name="fuyuko masaki" userId="93363785e50a780c" providerId="LiveId" clId="{D66A6A77-E184-47C1-BF43-7FDB0D24D2A7}" dt="2024-05-04T16:05:56.918" v="9833" actId="164"/>
          <ac:spMkLst>
            <pc:docMk/>
            <pc:sldMk cId="3558120058" sldId="262"/>
            <ac:spMk id="27" creationId="{BF38F812-A815-C3DD-0CBD-BE564D97D9E9}"/>
          </ac:spMkLst>
        </pc:spChg>
        <pc:spChg chg="add mod">
          <ac:chgData name="fuyuko masaki" userId="93363785e50a780c" providerId="LiveId" clId="{D66A6A77-E184-47C1-BF43-7FDB0D24D2A7}" dt="2024-05-04T16:05:56.918" v="9833" actId="164"/>
          <ac:spMkLst>
            <pc:docMk/>
            <pc:sldMk cId="3558120058" sldId="262"/>
            <ac:spMk id="28" creationId="{89CB0506-F775-556B-F16A-AD4C7868FF77}"/>
          </ac:spMkLst>
        </pc:spChg>
        <pc:spChg chg="add mod">
          <ac:chgData name="fuyuko masaki" userId="93363785e50a780c" providerId="LiveId" clId="{D66A6A77-E184-47C1-BF43-7FDB0D24D2A7}" dt="2024-05-04T16:05:56.918" v="9833" actId="164"/>
          <ac:spMkLst>
            <pc:docMk/>
            <pc:sldMk cId="3558120058" sldId="262"/>
            <ac:spMk id="29" creationId="{07F80CE8-5B14-5DB5-C608-3297B6D56C83}"/>
          </ac:spMkLst>
        </pc:spChg>
        <pc:spChg chg="add mod">
          <ac:chgData name="fuyuko masaki" userId="93363785e50a780c" providerId="LiveId" clId="{D66A6A77-E184-47C1-BF43-7FDB0D24D2A7}" dt="2024-05-04T16:05:56.918" v="9833" actId="164"/>
          <ac:spMkLst>
            <pc:docMk/>
            <pc:sldMk cId="3558120058" sldId="262"/>
            <ac:spMk id="30" creationId="{8C018B09-7140-2231-89D0-9F326B637DEE}"/>
          </ac:spMkLst>
        </pc:spChg>
        <pc:spChg chg="add mod">
          <ac:chgData name="fuyuko masaki" userId="93363785e50a780c" providerId="LiveId" clId="{D66A6A77-E184-47C1-BF43-7FDB0D24D2A7}" dt="2024-05-04T16:05:56.918" v="9833" actId="164"/>
          <ac:spMkLst>
            <pc:docMk/>
            <pc:sldMk cId="3558120058" sldId="262"/>
            <ac:spMk id="31" creationId="{2E5BAD90-4A5E-E89B-6119-50FB7C026E86}"/>
          </ac:spMkLst>
        </pc:spChg>
        <pc:spChg chg="add del mod">
          <ac:chgData name="fuyuko masaki" userId="93363785e50a780c" providerId="LiveId" clId="{D66A6A77-E184-47C1-BF43-7FDB0D24D2A7}" dt="2024-05-04T16:45:40.446" v="10491" actId="478"/>
          <ac:spMkLst>
            <pc:docMk/>
            <pc:sldMk cId="3558120058" sldId="262"/>
            <ac:spMk id="32" creationId="{EBE0E259-6F0E-A802-5532-A147E2A52BAD}"/>
          </ac:spMkLst>
        </pc:spChg>
        <pc:spChg chg="add mod">
          <ac:chgData name="fuyuko masaki" userId="93363785e50a780c" providerId="LiveId" clId="{D66A6A77-E184-47C1-BF43-7FDB0D24D2A7}" dt="2024-05-04T16:05:43.899" v="9828" actId="571"/>
          <ac:spMkLst>
            <pc:docMk/>
            <pc:sldMk cId="3558120058" sldId="262"/>
            <ac:spMk id="34" creationId="{FDA8D855-51C1-36EC-7B8C-F74EB3353BFA}"/>
          </ac:spMkLst>
        </pc:spChg>
        <pc:spChg chg="add mod">
          <ac:chgData name="fuyuko masaki" userId="93363785e50a780c" providerId="LiveId" clId="{D66A6A77-E184-47C1-BF43-7FDB0D24D2A7}" dt="2024-05-04T16:05:43.899" v="9828" actId="571"/>
          <ac:spMkLst>
            <pc:docMk/>
            <pc:sldMk cId="3558120058" sldId="262"/>
            <ac:spMk id="35" creationId="{0E435F43-1EB7-A319-5D5D-E059E625FF26}"/>
          </ac:spMkLst>
        </pc:spChg>
        <pc:spChg chg="add mod">
          <ac:chgData name="fuyuko masaki" userId="93363785e50a780c" providerId="LiveId" clId="{D66A6A77-E184-47C1-BF43-7FDB0D24D2A7}" dt="2024-05-04T16:05:43.899" v="9828" actId="571"/>
          <ac:spMkLst>
            <pc:docMk/>
            <pc:sldMk cId="3558120058" sldId="262"/>
            <ac:spMk id="36" creationId="{4074D456-8045-5170-3D8D-23292FFDE34A}"/>
          </ac:spMkLst>
        </pc:spChg>
        <pc:spChg chg="add mod">
          <ac:chgData name="fuyuko masaki" userId="93363785e50a780c" providerId="LiveId" clId="{D66A6A77-E184-47C1-BF43-7FDB0D24D2A7}" dt="2024-05-04T16:05:43.899" v="9828" actId="571"/>
          <ac:spMkLst>
            <pc:docMk/>
            <pc:sldMk cId="3558120058" sldId="262"/>
            <ac:spMk id="37" creationId="{80D04723-F7F5-02EE-2197-8EF007F5F3E6}"/>
          </ac:spMkLst>
        </pc:spChg>
        <pc:spChg chg="add mod">
          <ac:chgData name="fuyuko masaki" userId="93363785e50a780c" providerId="LiveId" clId="{D66A6A77-E184-47C1-BF43-7FDB0D24D2A7}" dt="2024-05-04T16:05:43.899" v="9828" actId="571"/>
          <ac:spMkLst>
            <pc:docMk/>
            <pc:sldMk cId="3558120058" sldId="262"/>
            <ac:spMk id="38" creationId="{D0F4ECBB-B22F-2FC7-92E5-B8C60F059CCB}"/>
          </ac:spMkLst>
        </pc:spChg>
        <pc:spChg chg="add mod">
          <ac:chgData name="fuyuko masaki" userId="93363785e50a780c" providerId="LiveId" clId="{D66A6A77-E184-47C1-BF43-7FDB0D24D2A7}" dt="2024-05-04T16:05:48.322" v="9830" actId="571"/>
          <ac:spMkLst>
            <pc:docMk/>
            <pc:sldMk cId="3558120058" sldId="262"/>
            <ac:spMk id="41" creationId="{9F8CB899-7CFD-D597-E8E1-BE91D70B3518}"/>
          </ac:spMkLst>
        </pc:spChg>
        <pc:spChg chg="add mod">
          <ac:chgData name="fuyuko masaki" userId="93363785e50a780c" providerId="LiveId" clId="{D66A6A77-E184-47C1-BF43-7FDB0D24D2A7}" dt="2024-05-04T16:05:48.322" v="9830" actId="571"/>
          <ac:spMkLst>
            <pc:docMk/>
            <pc:sldMk cId="3558120058" sldId="262"/>
            <ac:spMk id="42" creationId="{97D40560-578F-5326-337E-014EE958B812}"/>
          </ac:spMkLst>
        </pc:spChg>
        <pc:spChg chg="add mod">
          <ac:chgData name="fuyuko masaki" userId="93363785e50a780c" providerId="LiveId" clId="{D66A6A77-E184-47C1-BF43-7FDB0D24D2A7}" dt="2024-05-04T16:05:48.322" v="9830" actId="571"/>
          <ac:spMkLst>
            <pc:docMk/>
            <pc:sldMk cId="3558120058" sldId="262"/>
            <ac:spMk id="43" creationId="{9410CE19-C476-29EF-A2C1-08AABF8EE8C8}"/>
          </ac:spMkLst>
        </pc:spChg>
        <pc:spChg chg="add mod">
          <ac:chgData name="fuyuko masaki" userId="93363785e50a780c" providerId="LiveId" clId="{D66A6A77-E184-47C1-BF43-7FDB0D24D2A7}" dt="2024-05-04T16:05:48.322" v="9830" actId="571"/>
          <ac:spMkLst>
            <pc:docMk/>
            <pc:sldMk cId="3558120058" sldId="262"/>
            <ac:spMk id="44" creationId="{0DBA4363-FFF5-A90C-16E2-74C7E3EE029D}"/>
          </ac:spMkLst>
        </pc:spChg>
        <pc:spChg chg="add mod">
          <ac:chgData name="fuyuko masaki" userId="93363785e50a780c" providerId="LiveId" clId="{D66A6A77-E184-47C1-BF43-7FDB0D24D2A7}" dt="2024-05-04T16:05:48.322" v="9830" actId="571"/>
          <ac:spMkLst>
            <pc:docMk/>
            <pc:sldMk cId="3558120058" sldId="262"/>
            <ac:spMk id="45" creationId="{9BD99311-12C1-53D7-563A-8E2F610C91D9}"/>
          </ac:spMkLst>
        </pc:spChg>
        <pc:spChg chg="add mod">
          <ac:chgData name="fuyuko masaki" userId="93363785e50a780c" providerId="LiveId" clId="{D66A6A77-E184-47C1-BF43-7FDB0D24D2A7}" dt="2024-05-04T16:05:54.296" v="9832" actId="571"/>
          <ac:spMkLst>
            <pc:docMk/>
            <pc:sldMk cId="3558120058" sldId="262"/>
            <ac:spMk id="48" creationId="{2DEE5CB5-3943-CD3C-EB51-323F5EF7E615}"/>
          </ac:spMkLst>
        </pc:spChg>
        <pc:spChg chg="add mod">
          <ac:chgData name="fuyuko masaki" userId="93363785e50a780c" providerId="LiveId" clId="{D66A6A77-E184-47C1-BF43-7FDB0D24D2A7}" dt="2024-05-04T16:05:54.296" v="9832" actId="571"/>
          <ac:spMkLst>
            <pc:docMk/>
            <pc:sldMk cId="3558120058" sldId="262"/>
            <ac:spMk id="49" creationId="{155108BF-B2E2-BE02-7329-AF7067F80D5F}"/>
          </ac:spMkLst>
        </pc:spChg>
        <pc:spChg chg="add mod">
          <ac:chgData name="fuyuko masaki" userId="93363785e50a780c" providerId="LiveId" clId="{D66A6A77-E184-47C1-BF43-7FDB0D24D2A7}" dt="2024-05-04T16:05:54.296" v="9832" actId="571"/>
          <ac:spMkLst>
            <pc:docMk/>
            <pc:sldMk cId="3558120058" sldId="262"/>
            <ac:spMk id="50" creationId="{9B813E5D-7A6C-19C4-8700-7A4ECC8AD03B}"/>
          </ac:spMkLst>
        </pc:spChg>
        <pc:spChg chg="add mod">
          <ac:chgData name="fuyuko masaki" userId="93363785e50a780c" providerId="LiveId" clId="{D66A6A77-E184-47C1-BF43-7FDB0D24D2A7}" dt="2024-05-04T16:05:54.296" v="9832" actId="571"/>
          <ac:spMkLst>
            <pc:docMk/>
            <pc:sldMk cId="3558120058" sldId="262"/>
            <ac:spMk id="51" creationId="{B5B3F7F2-143E-F999-19FA-4C480572C7F7}"/>
          </ac:spMkLst>
        </pc:spChg>
        <pc:spChg chg="add mod">
          <ac:chgData name="fuyuko masaki" userId="93363785e50a780c" providerId="LiveId" clId="{D66A6A77-E184-47C1-BF43-7FDB0D24D2A7}" dt="2024-05-04T16:05:54.296" v="9832" actId="571"/>
          <ac:spMkLst>
            <pc:docMk/>
            <pc:sldMk cId="3558120058" sldId="262"/>
            <ac:spMk id="52" creationId="{5BAC2D5A-F030-7ABE-37A3-8F37C8E52C86}"/>
          </ac:spMkLst>
        </pc:spChg>
        <pc:spChg chg="mod">
          <ac:chgData name="fuyuko masaki" userId="93363785e50a780c" providerId="LiveId" clId="{D66A6A77-E184-47C1-BF43-7FDB0D24D2A7}" dt="2024-05-04T16:06:01.463" v="9835" actId="368"/>
          <ac:spMkLst>
            <pc:docMk/>
            <pc:sldMk cId="3558120058" sldId="262"/>
            <ac:spMk id="56" creationId="{8A1EDFC7-87B7-F8F8-AB61-9042EC981835}"/>
          </ac:spMkLst>
        </pc:spChg>
        <pc:spChg chg="mod">
          <ac:chgData name="fuyuko masaki" userId="93363785e50a780c" providerId="LiveId" clId="{D66A6A77-E184-47C1-BF43-7FDB0D24D2A7}" dt="2024-05-04T16:06:01.463" v="9835" actId="368"/>
          <ac:spMkLst>
            <pc:docMk/>
            <pc:sldMk cId="3558120058" sldId="262"/>
            <ac:spMk id="57" creationId="{785173A0-2895-CBFD-6CF1-9A80089034EC}"/>
          </ac:spMkLst>
        </pc:spChg>
        <pc:spChg chg="mod">
          <ac:chgData name="fuyuko masaki" userId="93363785e50a780c" providerId="LiveId" clId="{D66A6A77-E184-47C1-BF43-7FDB0D24D2A7}" dt="2024-05-04T16:06:01.463" v="9835" actId="368"/>
          <ac:spMkLst>
            <pc:docMk/>
            <pc:sldMk cId="3558120058" sldId="262"/>
            <ac:spMk id="58" creationId="{EB91068B-5EF0-08AE-32BD-A16C581675D4}"/>
          </ac:spMkLst>
        </pc:spChg>
        <pc:spChg chg="mod">
          <ac:chgData name="fuyuko masaki" userId="93363785e50a780c" providerId="LiveId" clId="{D66A6A77-E184-47C1-BF43-7FDB0D24D2A7}" dt="2024-05-04T16:06:01.463" v="9835" actId="368"/>
          <ac:spMkLst>
            <pc:docMk/>
            <pc:sldMk cId="3558120058" sldId="262"/>
            <ac:spMk id="59" creationId="{6EA31EF1-8CDD-F139-31EF-C3004FE5C51C}"/>
          </ac:spMkLst>
        </pc:spChg>
        <pc:spChg chg="del mod">
          <ac:chgData name="fuyuko masaki" userId="93363785e50a780c" providerId="LiveId" clId="{D66A6A77-E184-47C1-BF43-7FDB0D24D2A7}" dt="2024-05-04T16:06:15.181" v="9857" actId="478"/>
          <ac:spMkLst>
            <pc:docMk/>
            <pc:sldMk cId="3558120058" sldId="262"/>
            <ac:spMk id="60" creationId="{0F8462C6-0230-E758-D529-8EE81D7478C7}"/>
          </ac:spMkLst>
        </pc:spChg>
        <pc:spChg chg="add del mod">
          <ac:chgData name="fuyuko masaki" userId="93363785e50a780c" providerId="LiveId" clId="{D66A6A77-E184-47C1-BF43-7FDB0D24D2A7}" dt="2024-05-04T16:06:13.189" v="9855" actId="478"/>
          <ac:spMkLst>
            <pc:docMk/>
            <pc:sldMk cId="3558120058" sldId="262"/>
            <ac:spMk id="61" creationId="{711469B8-DC8C-BFEE-6C11-B4BA049ADB6B}"/>
          </ac:spMkLst>
        </pc:spChg>
        <pc:spChg chg="mod">
          <ac:chgData name="fuyuko masaki" userId="93363785e50a780c" providerId="LiveId" clId="{D66A6A77-E184-47C1-BF43-7FDB0D24D2A7}" dt="2024-05-04T16:06:11.808" v="9854" actId="368"/>
          <ac:spMkLst>
            <pc:docMk/>
            <pc:sldMk cId="3558120058" sldId="262"/>
            <ac:spMk id="64" creationId="{D647333E-17AE-2D38-2863-FF1D08CEDA24}"/>
          </ac:spMkLst>
        </pc:spChg>
        <pc:spChg chg="mod">
          <ac:chgData name="fuyuko masaki" userId="93363785e50a780c" providerId="LiveId" clId="{D66A6A77-E184-47C1-BF43-7FDB0D24D2A7}" dt="2024-05-04T16:06:11.808" v="9854" actId="368"/>
          <ac:spMkLst>
            <pc:docMk/>
            <pc:sldMk cId="3558120058" sldId="262"/>
            <ac:spMk id="65" creationId="{06F0FDEE-4A66-0C0D-03F4-CC32793CB87E}"/>
          </ac:spMkLst>
        </pc:spChg>
        <pc:spChg chg="mod">
          <ac:chgData name="fuyuko masaki" userId="93363785e50a780c" providerId="LiveId" clId="{D66A6A77-E184-47C1-BF43-7FDB0D24D2A7}" dt="2024-05-04T16:06:11.808" v="9854" actId="368"/>
          <ac:spMkLst>
            <pc:docMk/>
            <pc:sldMk cId="3558120058" sldId="262"/>
            <ac:spMk id="66" creationId="{2BFAEDFC-415E-502A-28D0-4E1A0EA91EF2}"/>
          </ac:spMkLst>
        </pc:spChg>
        <pc:spChg chg="mod">
          <ac:chgData name="fuyuko masaki" userId="93363785e50a780c" providerId="LiveId" clId="{D66A6A77-E184-47C1-BF43-7FDB0D24D2A7}" dt="2024-05-04T16:06:11.808" v="9854" actId="368"/>
          <ac:spMkLst>
            <pc:docMk/>
            <pc:sldMk cId="3558120058" sldId="262"/>
            <ac:spMk id="67" creationId="{33FD149C-9A23-5B24-8798-D033449FD825}"/>
          </ac:spMkLst>
        </pc:spChg>
        <pc:spChg chg="mod">
          <ac:chgData name="fuyuko masaki" userId="93363785e50a780c" providerId="LiveId" clId="{D66A6A77-E184-47C1-BF43-7FDB0D24D2A7}" dt="2024-05-04T16:06:11.808" v="9854" actId="368"/>
          <ac:spMkLst>
            <pc:docMk/>
            <pc:sldMk cId="3558120058" sldId="262"/>
            <ac:spMk id="68" creationId="{7C08CC37-AE8A-FA82-1944-3B1A938B31DF}"/>
          </ac:spMkLst>
        </pc:spChg>
        <pc:spChg chg="mod">
          <ac:chgData name="fuyuko masaki" userId="93363785e50a780c" providerId="LiveId" clId="{D66A6A77-E184-47C1-BF43-7FDB0D24D2A7}" dt="2024-05-04T16:06:19.549" v="9859" actId="571"/>
          <ac:spMkLst>
            <pc:docMk/>
            <pc:sldMk cId="3558120058" sldId="262"/>
            <ac:spMk id="71" creationId="{CC9A8A4A-5ADF-0401-CB39-28CFCC376293}"/>
          </ac:spMkLst>
        </pc:spChg>
        <pc:spChg chg="mod">
          <ac:chgData name="fuyuko masaki" userId="93363785e50a780c" providerId="LiveId" clId="{D66A6A77-E184-47C1-BF43-7FDB0D24D2A7}" dt="2024-05-04T16:06:19.549" v="9859" actId="571"/>
          <ac:spMkLst>
            <pc:docMk/>
            <pc:sldMk cId="3558120058" sldId="262"/>
            <ac:spMk id="72" creationId="{4DEE6E5E-4982-30E2-541E-3ADAEB8DAA52}"/>
          </ac:spMkLst>
        </pc:spChg>
        <pc:spChg chg="mod">
          <ac:chgData name="fuyuko masaki" userId="93363785e50a780c" providerId="LiveId" clId="{D66A6A77-E184-47C1-BF43-7FDB0D24D2A7}" dt="2024-05-04T16:06:19.549" v="9859" actId="571"/>
          <ac:spMkLst>
            <pc:docMk/>
            <pc:sldMk cId="3558120058" sldId="262"/>
            <ac:spMk id="73" creationId="{4CB44440-07E4-9519-29FA-4B604A436803}"/>
          </ac:spMkLst>
        </pc:spChg>
        <pc:spChg chg="mod">
          <ac:chgData name="fuyuko masaki" userId="93363785e50a780c" providerId="LiveId" clId="{D66A6A77-E184-47C1-BF43-7FDB0D24D2A7}" dt="2024-05-04T16:06:19.549" v="9859" actId="571"/>
          <ac:spMkLst>
            <pc:docMk/>
            <pc:sldMk cId="3558120058" sldId="262"/>
            <ac:spMk id="74" creationId="{2A9A9A0A-336C-6F24-B20D-C44946BDCD9B}"/>
          </ac:spMkLst>
        </pc:spChg>
        <pc:spChg chg="mod">
          <ac:chgData name="fuyuko masaki" userId="93363785e50a780c" providerId="LiveId" clId="{D66A6A77-E184-47C1-BF43-7FDB0D24D2A7}" dt="2024-05-04T16:42:18.569" v="10422" actId="1076"/>
          <ac:spMkLst>
            <pc:docMk/>
            <pc:sldMk cId="3558120058" sldId="262"/>
            <ac:spMk id="75" creationId="{945D42A7-CB7E-1F8D-CDFE-CB9E39743242}"/>
          </ac:spMkLst>
        </pc:spChg>
        <pc:spChg chg="add mod">
          <ac:chgData name="fuyuko masaki" userId="93363785e50a780c" providerId="LiveId" clId="{D66A6A77-E184-47C1-BF43-7FDB0D24D2A7}" dt="2024-05-04T16:42:37.056" v="10429" actId="1038"/>
          <ac:spMkLst>
            <pc:docMk/>
            <pc:sldMk cId="3558120058" sldId="262"/>
            <ac:spMk id="76" creationId="{25FB6021-115B-94E2-77E4-4A0EA01C99AA}"/>
          </ac:spMkLst>
        </pc:spChg>
        <pc:spChg chg="add mod">
          <ac:chgData name="fuyuko masaki" userId="93363785e50a780c" providerId="LiveId" clId="{D66A6A77-E184-47C1-BF43-7FDB0D24D2A7}" dt="2024-05-04T16:44:30.841" v="10445" actId="164"/>
          <ac:spMkLst>
            <pc:docMk/>
            <pc:sldMk cId="3558120058" sldId="262"/>
            <ac:spMk id="81" creationId="{DFAA6152-2C0D-3702-A610-DCCBC6A30901}"/>
          </ac:spMkLst>
        </pc:spChg>
        <pc:spChg chg="add mod">
          <ac:chgData name="fuyuko masaki" userId="93363785e50a780c" providerId="LiveId" clId="{D66A6A77-E184-47C1-BF43-7FDB0D24D2A7}" dt="2024-05-04T16:16:02.879" v="10030" actId="20577"/>
          <ac:spMkLst>
            <pc:docMk/>
            <pc:sldMk cId="3558120058" sldId="262"/>
            <ac:spMk id="82" creationId="{1DB3C827-5AD7-45BD-1024-85F690FFD4CB}"/>
          </ac:spMkLst>
        </pc:spChg>
        <pc:spChg chg="add mod">
          <ac:chgData name="fuyuko masaki" userId="93363785e50a780c" providerId="LiveId" clId="{D66A6A77-E184-47C1-BF43-7FDB0D24D2A7}" dt="2024-05-04T16:16:54.798" v="10040" actId="1036"/>
          <ac:spMkLst>
            <pc:docMk/>
            <pc:sldMk cId="3558120058" sldId="262"/>
            <ac:spMk id="83" creationId="{CBF4DC06-E3EE-1667-4DCC-8D5F6BC23D0D}"/>
          </ac:spMkLst>
        </pc:spChg>
        <pc:spChg chg="del mod">
          <ac:chgData name="fuyuko masaki" userId="93363785e50a780c" providerId="LiveId" clId="{D66A6A77-E184-47C1-BF43-7FDB0D24D2A7}" dt="2024-05-04T16:33:27.726" v="10236" actId="478"/>
          <ac:spMkLst>
            <pc:docMk/>
            <pc:sldMk cId="3558120058" sldId="262"/>
            <ac:spMk id="86" creationId="{96703A21-249A-3A69-F0D0-9B9F1135DD43}"/>
          </ac:spMkLst>
        </pc:spChg>
        <pc:spChg chg="add del mod">
          <ac:chgData name="fuyuko masaki" userId="93363785e50a780c" providerId="LiveId" clId="{D66A6A77-E184-47C1-BF43-7FDB0D24D2A7}" dt="2024-05-04T16:29:53.254" v="10128" actId="478"/>
          <ac:spMkLst>
            <pc:docMk/>
            <pc:sldMk cId="3558120058" sldId="262"/>
            <ac:spMk id="87" creationId="{59744D5C-3152-2619-30CE-BEA50E59DBD6}"/>
          </ac:spMkLst>
        </pc:spChg>
        <pc:spChg chg="del mod">
          <ac:chgData name="fuyuko masaki" userId="93363785e50a780c" providerId="LiveId" clId="{D66A6A77-E184-47C1-BF43-7FDB0D24D2A7}" dt="2024-05-04T16:30:24.151" v="10135" actId="478"/>
          <ac:spMkLst>
            <pc:docMk/>
            <pc:sldMk cId="3558120058" sldId="262"/>
            <ac:spMk id="88" creationId="{772C6E01-25E9-7B8F-17F1-32F4ECA99FC3}"/>
          </ac:spMkLst>
        </pc:spChg>
        <pc:spChg chg="mod topLvl">
          <ac:chgData name="fuyuko masaki" userId="93363785e50a780c" providerId="LiveId" clId="{D66A6A77-E184-47C1-BF43-7FDB0D24D2A7}" dt="2024-05-04T16:42:03.841" v="10418" actId="164"/>
          <ac:spMkLst>
            <pc:docMk/>
            <pc:sldMk cId="3558120058" sldId="262"/>
            <ac:spMk id="89" creationId="{9A5F1EFF-E7FD-B124-E7A2-19067E6B568E}"/>
          </ac:spMkLst>
        </pc:spChg>
        <pc:spChg chg="add del mod topLvl">
          <ac:chgData name="fuyuko masaki" userId="93363785e50a780c" providerId="LiveId" clId="{D66A6A77-E184-47C1-BF43-7FDB0D24D2A7}" dt="2024-05-04T16:42:03.841" v="10418" actId="164"/>
          <ac:spMkLst>
            <pc:docMk/>
            <pc:sldMk cId="3558120058" sldId="262"/>
            <ac:spMk id="90" creationId="{71953CA2-10A7-C25E-18DD-FCD44CB80513}"/>
          </ac:spMkLst>
        </pc:spChg>
        <pc:grpChg chg="add del mod ord">
          <ac:chgData name="fuyuko masaki" userId="93363785e50a780c" providerId="LiveId" clId="{D66A6A77-E184-47C1-BF43-7FDB0D24D2A7}" dt="2024-05-04T17:27:17.031" v="11135" actId="478"/>
          <ac:grpSpMkLst>
            <pc:docMk/>
            <pc:sldMk cId="3558120058" sldId="262"/>
            <ac:grpSpMk id="2" creationId="{25117F58-EDBF-50E3-3A54-087EFE3A56AD}"/>
          </ac:grpSpMkLst>
        </pc:grpChg>
        <pc:grpChg chg="add del mod ord">
          <ac:chgData name="fuyuko masaki" userId="93363785e50a780c" providerId="LiveId" clId="{D66A6A77-E184-47C1-BF43-7FDB0D24D2A7}" dt="2024-05-04T17:26:10.014" v="11111" actId="478"/>
          <ac:grpSpMkLst>
            <pc:docMk/>
            <pc:sldMk cId="3558120058" sldId="262"/>
            <ac:grpSpMk id="12" creationId="{00BEEBEF-01FF-2BE3-35A7-E0F78968F9D0}"/>
          </ac:grpSpMkLst>
        </pc:grpChg>
        <pc:grpChg chg="add mod">
          <ac:chgData name="fuyuko masaki" userId="93363785e50a780c" providerId="LiveId" clId="{D66A6A77-E184-47C1-BF43-7FDB0D24D2A7}" dt="2024-05-04T16:42:07.023" v="10419" actId="1076"/>
          <ac:grpSpMkLst>
            <pc:docMk/>
            <pc:sldMk cId="3558120058" sldId="262"/>
            <ac:grpSpMk id="22" creationId="{82F11238-B650-8EB6-7987-1325860F43AE}"/>
          </ac:grpSpMkLst>
        </pc:grpChg>
        <pc:grpChg chg="add mod">
          <ac:chgData name="fuyuko masaki" userId="93363785e50a780c" providerId="LiveId" clId="{D66A6A77-E184-47C1-BF43-7FDB0D24D2A7}" dt="2024-05-04T16:44:25.704" v="10443" actId="164"/>
          <ac:grpSpMkLst>
            <pc:docMk/>
            <pc:sldMk cId="3558120058" sldId="262"/>
            <ac:grpSpMk id="23" creationId="{9A513790-84C9-4186-E302-02B5199BA647}"/>
          </ac:grpSpMkLst>
        </pc:grpChg>
        <pc:grpChg chg="add del mod">
          <ac:chgData name="fuyuko masaki" userId="93363785e50a780c" providerId="LiveId" clId="{D66A6A77-E184-47C1-BF43-7FDB0D24D2A7}" dt="2024-05-04T15:53:25.078" v="9632" actId="478"/>
          <ac:grpSpMkLst>
            <pc:docMk/>
            <pc:sldMk cId="3558120058" sldId="262"/>
            <ac:grpSpMk id="24" creationId="{018B5E36-051F-7881-3D27-E63C2FA03357}"/>
          </ac:grpSpMkLst>
        </pc:grpChg>
        <pc:grpChg chg="add mod">
          <ac:chgData name="fuyuko masaki" userId="93363785e50a780c" providerId="LiveId" clId="{D66A6A77-E184-47C1-BF43-7FDB0D24D2A7}" dt="2024-05-04T16:44:27.495" v="10444" actId="164"/>
          <ac:grpSpMkLst>
            <pc:docMk/>
            <pc:sldMk cId="3558120058" sldId="262"/>
            <ac:grpSpMk id="24" creationId="{920A331F-4D43-6471-4443-EDBDDF1E4B5A}"/>
          </ac:grpSpMkLst>
        </pc:grpChg>
        <pc:grpChg chg="add mod">
          <ac:chgData name="fuyuko masaki" userId="93363785e50a780c" providerId="LiveId" clId="{D66A6A77-E184-47C1-BF43-7FDB0D24D2A7}" dt="2024-05-04T16:44:30.841" v="10445" actId="164"/>
          <ac:grpSpMkLst>
            <pc:docMk/>
            <pc:sldMk cId="3558120058" sldId="262"/>
            <ac:grpSpMk id="26" creationId="{6EC57FA8-AFEC-2E45-96E4-64B55B38085B}"/>
          </ac:grpSpMkLst>
        </pc:grpChg>
        <pc:grpChg chg="add mod">
          <ac:chgData name="fuyuko masaki" userId="93363785e50a780c" providerId="LiveId" clId="{D66A6A77-E184-47C1-BF43-7FDB0D24D2A7}" dt="2024-05-04T16:42:12.328" v="10420" actId="1076"/>
          <ac:grpSpMkLst>
            <pc:docMk/>
            <pc:sldMk cId="3558120058" sldId="262"/>
            <ac:grpSpMk id="53" creationId="{21329682-581E-B8CF-7F7F-4C5B83E604D4}"/>
          </ac:grpSpMkLst>
        </pc:grpChg>
        <pc:grpChg chg="add del mod">
          <ac:chgData name="fuyuko masaki" userId="93363785e50a780c" providerId="LiveId" clId="{D66A6A77-E184-47C1-BF43-7FDB0D24D2A7}" dt="2024-05-04T16:06:16.326" v="9858" actId="478"/>
          <ac:grpSpMkLst>
            <pc:docMk/>
            <pc:sldMk cId="3558120058" sldId="262"/>
            <ac:grpSpMk id="54" creationId="{88A22411-F411-D907-1749-E345699DC566}"/>
          </ac:grpSpMkLst>
        </pc:grpChg>
        <pc:grpChg chg="add del mod">
          <ac:chgData name="fuyuko masaki" userId="93363785e50a780c" providerId="LiveId" clId="{D66A6A77-E184-47C1-BF43-7FDB0D24D2A7}" dt="2024-05-04T16:06:13.189" v="9855" actId="478"/>
          <ac:grpSpMkLst>
            <pc:docMk/>
            <pc:sldMk cId="3558120058" sldId="262"/>
            <ac:grpSpMk id="62" creationId="{5E6060CD-03AB-F3CB-60EB-C7D1A1240EDC}"/>
          </ac:grpSpMkLst>
        </pc:grpChg>
        <pc:grpChg chg="add mod">
          <ac:chgData name="fuyuko masaki" userId="93363785e50a780c" providerId="LiveId" clId="{D66A6A77-E184-47C1-BF43-7FDB0D24D2A7}" dt="2024-05-04T16:42:25.397" v="10423" actId="1076"/>
          <ac:grpSpMkLst>
            <pc:docMk/>
            <pc:sldMk cId="3558120058" sldId="262"/>
            <ac:grpSpMk id="69" creationId="{57E1C666-C19B-9F6B-E788-702753874696}"/>
          </ac:grpSpMkLst>
        </pc:grpChg>
        <pc:grpChg chg="add del mod">
          <ac:chgData name="fuyuko masaki" userId="93363785e50a780c" providerId="LiveId" clId="{D66A6A77-E184-47C1-BF43-7FDB0D24D2A7}" dt="2024-05-04T16:34:09.407" v="10238" actId="165"/>
          <ac:grpSpMkLst>
            <pc:docMk/>
            <pc:sldMk cId="3558120058" sldId="262"/>
            <ac:grpSpMk id="84" creationId="{36A353CC-C8DF-9428-1D5D-504F0292F96E}"/>
          </ac:grpSpMkLst>
        </pc:grpChg>
        <pc:graphicFrameChg chg="add mod">
          <ac:chgData name="fuyuko masaki" userId="93363785e50a780c" providerId="LiveId" clId="{D66A6A77-E184-47C1-BF43-7FDB0D24D2A7}" dt="2024-05-04T16:31:27.681" v="10147"/>
          <ac:graphicFrameMkLst>
            <pc:docMk/>
            <pc:sldMk cId="3558120058" sldId="262"/>
            <ac:graphicFrameMk id="2" creationId="{48EF14F8-8107-4B6E-E999-2F213981EA4E}"/>
          </ac:graphicFrameMkLst>
        </pc:graphicFrameChg>
        <pc:graphicFrameChg chg="add del mod topLvl">
          <ac:chgData name="fuyuko masaki" userId="93363785e50a780c" providerId="LiveId" clId="{D66A6A77-E184-47C1-BF43-7FDB0D24D2A7}" dt="2024-05-04T16:05:56.918" v="9833" actId="164"/>
          <ac:graphicFrameMkLst>
            <pc:docMk/>
            <pc:sldMk cId="3558120058" sldId="262"/>
            <ac:graphicFrameMk id="25" creationId="{EE3734B9-61EB-FD6E-EB2A-95D9E0B05C8E}"/>
          </ac:graphicFrameMkLst>
        </pc:graphicFrameChg>
        <pc:graphicFrameChg chg="add mod">
          <ac:chgData name="fuyuko masaki" userId="93363785e50a780c" providerId="LiveId" clId="{D66A6A77-E184-47C1-BF43-7FDB0D24D2A7}" dt="2024-05-04T16:05:43.899" v="9828" actId="571"/>
          <ac:graphicFrameMkLst>
            <pc:docMk/>
            <pc:sldMk cId="3558120058" sldId="262"/>
            <ac:graphicFrameMk id="33" creationId="{E0878F85-EC5E-4465-299F-61DF3BB3EE29}"/>
          </ac:graphicFrameMkLst>
        </pc:graphicFrameChg>
        <pc:graphicFrameChg chg="add mod">
          <ac:chgData name="fuyuko masaki" userId="93363785e50a780c" providerId="LiveId" clId="{D66A6A77-E184-47C1-BF43-7FDB0D24D2A7}" dt="2024-05-04T16:05:48.322" v="9830" actId="571"/>
          <ac:graphicFrameMkLst>
            <pc:docMk/>
            <pc:sldMk cId="3558120058" sldId="262"/>
            <ac:graphicFrameMk id="40" creationId="{7008D1B3-A3CA-0044-8273-2174015B5DA2}"/>
          </ac:graphicFrameMkLst>
        </pc:graphicFrameChg>
        <pc:graphicFrameChg chg="add mod">
          <ac:chgData name="fuyuko masaki" userId="93363785e50a780c" providerId="LiveId" clId="{D66A6A77-E184-47C1-BF43-7FDB0D24D2A7}" dt="2024-05-04T16:05:54.296" v="9832" actId="571"/>
          <ac:graphicFrameMkLst>
            <pc:docMk/>
            <pc:sldMk cId="3558120058" sldId="262"/>
            <ac:graphicFrameMk id="47" creationId="{3D6C6A8C-67C8-7D33-6273-83C8DF524C74}"/>
          </ac:graphicFrameMkLst>
        </pc:graphicFrameChg>
        <pc:graphicFrameChg chg="mod">
          <ac:chgData name="fuyuko masaki" userId="93363785e50a780c" providerId="LiveId" clId="{D66A6A77-E184-47C1-BF43-7FDB0D24D2A7}" dt="2024-05-04T16:05:59.606" v="9834" actId="571"/>
          <ac:graphicFrameMkLst>
            <pc:docMk/>
            <pc:sldMk cId="3558120058" sldId="262"/>
            <ac:graphicFrameMk id="55" creationId="{7C8922B2-85C3-7338-434F-0652F978C9B0}"/>
          </ac:graphicFrameMkLst>
        </pc:graphicFrameChg>
        <pc:graphicFrameChg chg="mod">
          <ac:chgData name="fuyuko masaki" userId="93363785e50a780c" providerId="LiveId" clId="{D66A6A77-E184-47C1-BF43-7FDB0D24D2A7}" dt="2024-05-04T16:06:01.954" v="9836" actId="571"/>
          <ac:graphicFrameMkLst>
            <pc:docMk/>
            <pc:sldMk cId="3558120058" sldId="262"/>
            <ac:graphicFrameMk id="63" creationId="{DB9CC725-104F-164E-BDED-20EBC4DF92DC}"/>
          </ac:graphicFrameMkLst>
        </pc:graphicFrameChg>
        <pc:graphicFrameChg chg="mod">
          <ac:chgData name="fuyuko masaki" userId="93363785e50a780c" providerId="LiveId" clId="{D66A6A77-E184-47C1-BF43-7FDB0D24D2A7}" dt="2024-05-04T16:06:19.549" v="9859" actId="571"/>
          <ac:graphicFrameMkLst>
            <pc:docMk/>
            <pc:sldMk cId="3558120058" sldId="262"/>
            <ac:graphicFrameMk id="70" creationId="{CEDDE152-7432-60B7-B766-12AB1F6080DB}"/>
          </ac:graphicFrameMkLst>
        </pc:graphicFrameChg>
        <pc:graphicFrameChg chg="add del mod topLvl">
          <ac:chgData name="fuyuko masaki" userId="93363785e50a780c" providerId="LiveId" clId="{D66A6A77-E184-47C1-BF43-7FDB0D24D2A7}" dt="2024-05-04T16:42:03.841" v="10418" actId="164"/>
          <ac:graphicFrameMkLst>
            <pc:docMk/>
            <pc:sldMk cId="3558120058" sldId="262"/>
            <ac:graphicFrameMk id="85" creationId="{51B03548-1735-A6DD-DC3C-59AC3B179303}"/>
          </ac:graphicFrameMkLst>
        </pc:graphicFrameChg>
        <pc:picChg chg="add del mod">
          <ac:chgData name="fuyuko masaki" userId="93363785e50a780c" providerId="LiveId" clId="{D66A6A77-E184-47C1-BF43-7FDB0D24D2A7}" dt="2024-05-04T16:39:05.485" v="10401" actId="478"/>
          <ac:picMkLst>
            <pc:docMk/>
            <pc:sldMk cId="3558120058" sldId="262"/>
            <ac:picMk id="3" creationId="{BF2D56A9-2CC2-6298-4A79-1354536AD01D}"/>
          </ac:picMkLst>
        </pc:picChg>
        <pc:picChg chg="add del mod">
          <ac:chgData name="fuyuko masaki" userId="93363785e50a780c" providerId="LiveId" clId="{D66A6A77-E184-47C1-BF43-7FDB0D24D2A7}" dt="2024-05-04T16:44:42.780" v="10449" actId="478"/>
          <ac:picMkLst>
            <pc:docMk/>
            <pc:sldMk cId="3558120058" sldId="262"/>
            <ac:picMk id="4" creationId="{BC854729-AF44-F60E-2D3E-7349EFACAF72}"/>
          </ac:picMkLst>
        </pc:picChg>
        <pc:picChg chg="add mod ord">
          <ac:chgData name="fuyuko masaki" userId="93363785e50a780c" providerId="LiveId" clId="{D66A6A77-E184-47C1-BF43-7FDB0D24D2A7}" dt="2024-05-04T17:27:20.054" v="11137" actId="167"/>
          <ac:picMkLst>
            <pc:docMk/>
            <pc:sldMk cId="3558120058" sldId="262"/>
            <ac:picMk id="8" creationId="{18D03E4A-F00D-35A6-F193-31F887737ACE}"/>
          </ac:picMkLst>
        </pc:picChg>
        <pc:picChg chg="add mod">
          <ac:chgData name="fuyuko masaki" userId="93363785e50a780c" providerId="LiveId" clId="{D66A6A77-E184-47C1-BF43-7FDB0D24D2A7}" dt="2024-05-04T16:43:09.567" v="10431" actId="14100"/>
          <ac:picMkLst>
            <pc:docMk/>
            <pc:sldMk cId="3558120058" sldId="262"/>
            <ac:picMk id="9" creationId="{D180F069-B2FB-D44A-FA11-B7761F94AE09}"/>
          </ac:picMkLst>
        </pc:picChg>
        <pc:picChg chg="add mod">
          <ac:chgData name="fuyuko masaki" userId="93363785e50a780c" providerId="LiveId" clId="{D66A6A77-E184-47C1-BF43-7FDB0D24D2A7}" dt="2024-05-04T16:39:11.980" v="10402"/>
          <ac:picMkLst>
            <pc:docMk/>
            <pc:sldMk cId="3558120058" sldId="262"/>
            <ac:picMk id="11" creationId="{E3B06417-C77D-F2C1-4E82-B64CDA446F33}"/>
          </ac:picMkLst>
        </pc:picChg>
        <pc:picChg chg="add mod">
          <ac:chgData name="fuyuko masaki" userId="93363785e50a780c" providerId="LiveId" clId="{D66A6A77-E184-47C1-BF43-7FDB0D24D2A7}" dt="2024-05-04T16:44:25.704" v="10443" actId="164"/>
          <ac:picMkLst>
            <pc:docMk/>
            <pc:sldMk cId="3558120058" sldId="262"/>
            <ac:picMk id="15" creationId="{4D20D8B4-1FE8-7708-7842-EF96F20C49C3}"/>
          </ac:picMkLst>
        </pc:picChg>
        <pc:picChg chg="add mod">
          <ac:chgData name="fuyuko masaki" userId="93363785e50a780c" providerId="LiveId" clId="{D66A6A77-E184-47C1-BF43-7FDB0D24D2A7}" dt="2024-05-04T16:44:27.495" v="10444" actId="164"/>
          <ac:picMkLst>
            <pc:docMk/>
            <pc:sldMk cId="3558120058" sldId="262"/>
            <ac:picMk id="19" creationId="{B4C1BAFB-F809-EAAE-63A8-065052A11068}"/>
          </ac:picMkLst>
        </pc:picChg>
        <pc:picChg chg="add mod">
          <ac:chgData name="fuyuko masaki" userId="93363785e50a780c" providerId="LiveId" clId="{D66A6A77-E184-47C1-BF43-7FDB0D24D2A7}" dt="2024-05-04T16:05:43.899" v="9828" actId="571"/>
          <ac:picMkLst>
            <pc:docMk/>
            <pc:sldMk cId="3558120058" sldId="262"/>
            <ac:picMk id="32" creationId="{61A59BB4-6ED4-04A2-43D6-FE593F92A337}"/>
          </ac:picMkLst>
        </pc:picChg>
        <pc:picChg chg="add mod">
          <ac:chgData name="fuyuko masaki" userId="93363785e50a780c" providerId="LiveId" clId="{D66A6A77-E184-47C1-BF43-7FDB0D24D2A7}" dt="2024-05-04T16:05:48.322" v="9830" actId="571"/>
          <ac:picMkLst>
            <pc:docMk/>
            <pc:sldMk cId="3558120058" sldId="262"/>
            <ac:picMk id="39" creationId="{AC44781C-A968-402C-BDE5-94E78C9455E4}"/>
          </ac:picMkLst>
        </pc:picChg>
        <pc:picChg chg="add mod">
          <ac:chgData name="fuyuko masaki" userId="93363785e50a780c" providerId="LiveId" clId="{D66A6A77-E184-47C1-BF43-7FDB0D24D2A7}" dt="2024-05-04T16:05:54.296" v="9832" actId="571"/>
          <ac:picMkLst>
            <pc:docMk/>
            <pc:sldMk cId="3558120058" sldId="262"/>
            <ac:picMk id="46" creationId="{F358AC27-F20E-3684-FA72-B0179681C5D7}"/>
          </ac:picMkLst>
        </pc:picChg>
        <pc:picChg chg="add del">
          <ac:chgData name="fuyuko masaki" userId="93363785e50a780c" providerId="LiveId" clId="{D66A6A77-E184-47C1-BF43-7FDB0D24D2A7}" dt="2024-05-04T16:11:29.494" v="9895" actId="22"/>
          <ac:picMkLst>
            <pc:docMk/>
            <pc:sldMk cId="3558120058" sldId="262"/>
            <ac:picMk id="78" creationId="{08021048-3286-4383-CECB-704AE7CF64FC}"/>
          </ac:picMkLst>
        </pc:picChg>
        <pc:picChg chg="add mod">
          <ac:chgData name="fuyuko masaki" userId="93363785e50a780c" providerId="LiveId" clId="{D66A6A77-E184-47C1-BF43-7FDB0D24D2A7}" dt="2024-05-04T16:44:30.841" v="10445" actId="164"/>
          <ac:picMkLst>
            <pc:docMk/>
            <pc:sldMk cId="3558120058" sldId="262"/>
            <ac:picMk id="80" creationId="{6864E9C4-4E6D-3AC2-1081-137F9AEA5C9F}"/>
          </ac:picMkLst>
        </pc:picChg>
      </pc:sldChg>
      <pc:sldChg chg="addSp delSp modSp new mod">
        <pc:chgData name="fuyuko masaki" userId="93363785e50a780c" providerId="LiveId" clId="{D66A6A77-E184-47C1-BF43-7FDB0D24D2A7}" dt="2024-05-04T17:27:24.789" v="11140" actId="167"/>
        <pc:sldMkLst>
          <pc:docMk/>
          <pc:sldMk cId="1953967552" sldId="263"/>
        </pc:sldMkLst>
        <pc:spChg chg="add mod">
          <ac:chgData name="fuyuko masaki" userId="93363785e50a780c" providerId="LiveId" clId="{D66A6A77-E184-47C1-BF43-7FDB0D24D2A7}" dt="2024-05-04T17:10:29.287" v="10801" actId="1076"/>
          <ac:spMkLst>
            <pc:docMk/>
            <pc:sldMk cId="1953967552" sldId="263"/>
            <ac:spMk id="2" creationId="{E89A126F-0133-D259-AF05-CB832E97DCF2}"/>
          </ac:spMkLst>
        </pc:spChg>
        <pc:spChg chg="add mod">
          <ac:chgData name="fuyuko masaki" userId="93363785e50a780c" providerId="LiveId" clId="{D66A6A77-E184-47C1-BF43-7FDB0D24D2A7}" dt="2024-05-04T16:45:21.798" v="10487" actId="1076"/>
          <ac:spMkLst>
            <pc:docMk/>
            <pc:sldMk cId="1953967552" sldId="263"/>
            <ac:spMk id="5" creationId="{1906E4E0-936D-F86B-233E-8F4DEACAD836}"/>
          </ac:spMkLst>
        </pc:spChg>
        <pc:spChg chg="mod topLvl">
          <ac:chgData name="fuyuko masaki" userId="93363785e50a780c" providerId="LiveId" clId="{D66A6A77-E184-47C1-BF43-7FDB0D24D2A7}" dt="2024-05-04T17:14:35.954" v="10878" actId="34135"/>
          <ac:spMkLst>
            <pc:docMk/>
            <pc:sldMk cId="1953967552" sldId="263"/>
            <ac:spMk id="7" creationId="{829DC0D7-43F8-F363-AD11-F5197509759F}"/>
          </ac:spMkLst>
        </pc:spChg>
        <pc:spChg chg="add del">
          <ac:chgData name="fuyuko masaki" userId="93363785e50a780c" providerId="LiveId" clId="{D66A6A77-E184-47C1-BF43-7FDB0D24D2A7}" dt="2024-05-04T16:45:10.139" v="10458" actId="22"/>
          <ac:spMkLst>
            <pc:docMk/>
            <pc:sldMk cId="1953967552" sldId="263"/>
            <ac:spMk id="7" creationId="{CAB25041-BC0F-E294-D960-8FDAEF1481D8}"/>
          </ac:spMkLst>
        </pc:spChg>
        <pc:spChg chg="add mod">
          <ac:chgData name="fuyuko masaki" userId="93363785e50a780c" providerId="LiveId" clId="{D66A6A77-E184-47C1-BF43-7FDB0D24D2A7}" dt="2024-05-04T16:57:13.699" v="10582" actId="1076"/>
          <ac:spMkLst>
            <pc:docMk/>
            <pc:sldMk cId="1953967552" sldId="263"/>
            <ac:spMk id="8" creationId="{250EC5E6-E56F-BA68-8206-112768883D9D}"/>
          </ac:spMkLst>
        </pc:spChg>
        <pc:spChg chg="add del mod topLvl">
          <ac:chgData name="fuyuko masaki" userId="93363785e50a780c" providerId="LiveId" clId="{D66A6A77-E184-47C1-BF43-7FDB0D24D2A7}" dt="2024-05-04T17:14:35.954" v="10878" actId="34135"/>
          <ac:spMkLst>
            <pc:docMk/>
            <pc:sldMk cId="1953967552" sldId="263"/>
            <ac:spMk id="9" creationId="{EB7754D9-544B-6988-6999-5944397175EC}"/>
          </ac:spMkLst>
        </pc:spChg>
        <pc:spChg chg="add del mod">
          <ac:chgData name="fuyuko masaki" userId="93363785e50a780c" providerId="LiveId" clId="{D66A6A77-E184-47C1-BF43-7FDB0D24D2A7}" dt="2024-05-04T17:17:09.669" v="10928" actId="478"/>
          <ac:spMkLst>
            <pc:docMk/>
            <pc:sldMk cId="1953967552" sldId="263"/>
            <ac:spMk id="11" creationId="{B90E3D17-5974-E67A-3045-3E2434C1AB10}"/>
          </ac:spMkLst>
        </pc:spChg>
        <pc:spChg chg="add del">
          <ac:chgData name="fuyuko masaki" userId="93363785e50a780c" providerId="LiveId" clId="{D66A6A77-E184-47C1-BF43-7FDB0D24D2A7}" dt="2024-05-04T16:52:15.235" v="10523" actId="22"/>
          <ac:spMkLst>
            <pc:docMk/>
            <pc:sldMk cId="1953967552" sldId="263"/>
            <ac:spMk id="12" creationId="{3836BC6E-7AEE-CC5B-01F3-73E3A39E6434}"/>
          </ac:spMkLst>
        </pc:spChg>
        <pc:spChg chg="add del mod">
          <ac:chgData name="fuyuko masaki" userId="93363785e50a780c" providerId="LiveId" clId="{D66A6A77-E184-47C1-BF43-7FDB0D24D2A7}" dt="2024-05-04T17:17:21.294" v="10932" actId="21"/>
          <ac:spMkLst>
            <pc:docMk/>
            <pc:sldMk cId="1953967552" sldId="263"/>
            <ac:spMk id="12" creationId="{6584C81C-A3DA-6318-2066-B73EB7E3EE9B}"/>
          </ac:spMkLst>
        </pc:spChg>
        <pc:spChg chg="add mod">
          <ac:chgData name="fuyuko masaki" userId="93363785e50a780c" providerId="LiveId" clId="{D66A6A77-E184-47C1-BF43-7FDB0D24D2A7}" dt="2024-05-04T17:10:00.750" v="10794" actId="20577"/>
          <ac:spMkLst>
            <pc:docMk/>
            <pc:sldMk cId="1953967552" sldId="263"/>
            <ac:spMk id="14" creationId="{2B247C41-1CFA-7AD3-DE33-6369013B7B9D}"/>
          </ac:spMkLst>
        </pc:spChg>
        <pc:spChg chg="add mod">
          <ac:chgData name="fuyuko masaki" userId="93363785e50a780c" providerId="LiveId" clId="{D66A6A77-E184-47C1-BF43-7FDB0D24D2A7}" dt="2024-05-04T17:10:32.937" v="10802" actId="1076"/>
          <ac:spMkLst>
            <pc:docMk/>
            <pc:sldMk cId="1953967552" sldId="263"/>
            <ac:spMk id="15" creationId="{950615AB-CDF8-668C-C698-3EDE3917E1D8}"/>
          </ac:spMkLst>
        </pc:spChg>
        <pc:spChg chg="add mod">
          <ac:chgData name="fuyuko masaki" userId="93363785e50a780c" providerId="LiveId" clId="{D66A6A77-E184-47C1-BF43-7FDB0D24D2A7}" dt="2024-05-04T17:10:37.857" v="10803" actId="1076"/>
          <ac:spMkLst>
            <pc:docMk/>
            <pc:sldMk cId="1953967552" sldId="263"/>
            <ac:spMk id="17" creationId="{63F560C8-5617-8CB2-B15C-3515C22E7B67}"/>
          </ac:spMkLst>
        </pc:spChg>
        <pc:spChg chg="add mod">
          <ac:chgData name="fuyuko masaki" userId="93363785e50a780c" providerId="LiveId" clId="{D66A6A77-E184-47C1-BF43-7FDB0D24D2A7}" dt="2024-05-04T17:13:29.146" v="10860" actId="14100"/>
          <ac:spMkLst>
            <pc:docMk/>
            <pc:sldMk cId="1953967552" sldId="263"/>
            <ac:spMk id="18" creationId="{A060AC44-D139-9F08-2137-F24162191692}"/>
          </ac:spMkLst>
        </pc:spChg>
        <pc:spChg chg="mod">
          <ac:chgData name="fuyuko masaki" userId="93363785e50a780c" providerId="LiveId" clId="{D66A6A77-E184-47C1-BF43-7FDB0D24D2A7}" dt="2024-05-04T17:26:19.286" v="11115"/>
          <ac:spMkLst>
            <pc:docMk/>
            <pc:sldMk cId="1953967552" sldId="263"/>
            <ac:spMk id="21" creationId="{577EC50C-EC80-A36E-D40E-91F6D0302BCE}"/>
          </ac:spMkLst>
        </pc:spChg>
        <pc:spChg chg="add mod">
          <ac:chgData name="fuyuko masaki" userId="93363785e50a780c" providerId="LiveId" clId="{D66A6A77-E184-47C1-BF43-7FDB0D24D2A7}" dt="2024-05-04T17:14:12.542" v="10873" actId="1037"/>
          <ac:spMkLst>
            <pc:docMk/>
            <pc:sldMk cId="1953967552" sldId="263"/>
            <ac:spMk id="23" creationId="{33949606-C325-371F-5BDB-346662E6A799}"/>
          </ac:spMkLst>
        </pc:spChg>
        <pc:spChg chg="mod">
          <ac:chgData name="fuyuko masaki" userId="93363785e50a780c" providerId="LiveId" clId="{D66A6A77-E184-47C1-BF43-7FDB0D24D2A7}" dt="2024-05-04T17:26:19.286" v="11115"/>
          <ac:spMkLst>
            <pc:docMk/>
            <pc:sldMk cId="1953967552" sldId="263"/>
            <ac:spMk id="24" creationId="{885AA023-4FF1-DB4A-6CC7-260E8B75B7E5}"/>
          </ac:spMkLst>
        </pc:spChg>
        <pc:spChg chg="add mod">
          <ac:chgData name="fuyuko masaki" userId="93363785e50a780c" providerId="LiveId" clId="{D66A6A77-E184-47C1-BF43-7FDB0D24D2A7}" dt="2024-05-04T17:14:15.302" v="10875" actId="1036"/>
          <ac:spMkLst>
            <pc:docMk/>
            <pc:sldMk cId="1953967552" sldId="263"/>
            <ac:spMk id="26" creationId="{F6242087-553B-CF39-63C3-03C7AF134F37}"/>
          </ac:spMkLst>
        </pc:spChg>
        <pc:spChg chg="add mod">
          <ac:chgData name="fuyuko masaki" userId="93363785e50a780c" providerId="LiveId" clId="{D66A6A77-E184-47C1-BF43-7FDB0D24D2A7}" dt="2024-05-04T17:10:49.940" v="10806" actId="20577"/>
          <ac:spMkLst>
            <pc:docMk/>
            <pc:sldMk cId="1953967552" sldId="263"/>
            <ac:spMk id="27" creationId="{F1953F03-C72E-55F4-1FB8-1735DD5BE170}"/>
          </ac:spMkLst>
        </pc:spChg>
        <pc:spChg chg="add mod">
          <ac:chgData name="fuyuko masaki" userId="93363785e50a780c" providerId="LiveId" clId="{D66A6A77-E184-47C1-BF43-7FDB0D24D2A7}" dt="2024-05-04T17:10:51.992" v="10808" actId="20577"/>
          <ac:spMkLst>
            <pc:docMk/>
            <pc:sldMk cId="1953967552" sldId="263"/>
            <ac:spMk id="28" creationId="{0DD8D3E3-BB66-A82D-D2AE-E29127861972}"/>
          </ac:spMkLst>
        </pc:spChg>
        <pc:spChg chg="add mod">
          <ac:chgData name="fuyuko masaki" userId="93363785e50a780c" providerId="LiveId" clId="{D66A6A77-E184-47C1-BF43-7FDB0D24D2A7}" dt="2024-05-04T17:11:16.559" v="10819" actId="20577"/>
          <ac:spMkLst>
            <pc:docMk/>
            <pc:sldMk cId="1953967552" sldId="263"/>
            <ac:spMk id="29" creationId="{F7B5FB03-F811-2EA4-2C4D-A155EA99F82C}"/>
          </ac:spMkLst>
        </pc:spChg>
        <pc:spChg chg="add del">
          <ac:chgData name="fuyuko masaki" userId="93363785e50a780c" providerId="LiveId" clId="{D66A6A77-E184-47C1-BF43-7FDB0D24D2A7}" dt="2024-05-04T17:03:19.905" v="10721" actId="22"/>
          <ac:spMkLst>
            <pc:docMk/>
            <pc:sldMk cId="1953967552" sldId="263"/>
            <ac:spMk id="31" creationId="{12E5BC53-325A-0E70-6B60-DC20AEDFDBFA}"/>
          </ac:spMkLst>
        </pc:spChg>
        <pc:spChg chg="add mod">
          <ac:chgData name="fuyuko masaki" userId="93363785e50a780c" providerId="LiveId" clId="{D66A6A77-E184-47C1-BF43-7FDB0D24D2A7}" dt="2024-05-04T17:12:04.281" v="10834" actId="20577"/>
          <ac:spMkLst>
            <pc:docMk/>
            <pc:sldMk cId="1953967552" sldId="263"/>
            <ac:spMk id="32" creationId="{12F862C8-D154-DAF4-7A3B-92C5661AC16E}"/>
          </ac:spMkLst>
        </pc:spChg>
        <pc:spChg chg="add mod">
          <ac:chgData name="fuyuko masaki" userId="93363785e50a780c" providerId="LiveId" clId="{D66A6A77-E184-47C1-BF43-7FDB0D24D2A7}" dt="2024-05-04T17:12:05.690" v="10835" actId="20577"/>
          <ac:spMkLst>
            <pc:docMk/>
            <pc:sldMk cId="1953967552" sldId="263"/>
            <ac:spMk id="33" creationId="{6C31C6F2-5A66-F019-0179-B31795297B57}"/>
          </ac:spMkLst>
        </pc:spChg>
        <pc:spChg chg="add mod">
          <ac:chgData name="fuyuko masaki" userId="93363785e50a780c" providerId="LiveId" clId="{D66A6A77-E184-47C1-BF43-7FDB0D24D2A7}" dt="2024-05-04T17:12:15.335" v="10839" actId="6549"/>
          <ac:spMkLst>
            <pc:docMk/>
            <pc:sldMk cId="1953967552" sldId="263"/>
            <ac:spMk id="34" creationId="{8EA47DEF-334A-9901-57E7-89E67A5E3AF6}"/>
          </ac:spMkLst>
        </pc:spChg>
        <pc:spChg chg="add del">
          <ac:chgData name="fuyuko masaki" userId="93363785e50a780c" providerId="LiveId" clId="{D66A6A77-E184-47C1-BF43-7FDB0D24D2A7}" dt="2024-05-04T17:05:19.744" v="10744" actId="22"/>
          <ac:spMkLst>
            <pc:docMk/>
            <pc:sldMk cId="1953967552" sldId="263"/>
            <ac:spMk id="36" creationId="{09ED249C-7AEC-7D3C-B3D7-0DA491D74ADF}"/>
          </ac:spMkLst>
        </pc:spChg>
        <pc:spChg chg="add mod">
          <ac:chgData name="fuyuko masaki" userId="93363785e50a780c" providerId="LiveId" clId="{D66A6A77-E184-47C1-BF43-7FDB0D24D2A7}" dt="2024-05-04T17:11:18.617" v="10821" actId="20577"/>
          <ac:spMkLst>
            <pc:docMk/>
            <pc:sldMk cId="1953967552" sldId="263"/>
            <ac:spMk id="37" creationId="{88EE390F-0A54-A8FE-5E04-B1BF1FD40ABE}"/>
          </ac:spMkLst>
        </pc:spChg>
        <pc:spChg chg="add mod">
          <ac:chgData name="fuyuko masaki" userId="93363785e50a780c" providerId="LiveId" clId="{D66A6A77-E184-47C1-BF43-7FDB0D24D2A7}" dt="2024-05-04T17:12:20.027" v="10840" actId="20577"/>
          <ac:spMkLst>
            <pc:docMk/>
            <pc:sldMk cId="1953967552" sldId="263"/>
            <ac:spMk id="38" creationId="{996AA104-14C7-B686-C590-8C3724469E20}"/>
          </ac:spMkLst>
        </pc:spChg>
        <pc:spChg chg="add mod">
          <ac:chgData name="fuyuko masaki" userId="93363785e50a780c" providerId="LiveId" clId="{D66A6A77-E184-47C1-BF43-7FDB0D24D2A7}" dt="2024-05-04T17:11:57.592" v="10831" actId="20577"/>
          <ac:spMkLst>
            <pc:docMk/>
            <pc:sldMk cId="1953967552" sldId="263"/>
            <ac:spMk id="39" creationId="{97E47CFC-457B-9039-EF69-3D86C4085FC2}"/>
          </ac:spMkLst>
        </pc:spChg>
        <pc:spChg chg="add mod">
          <ac:chgData name="fuyuko masaki" userId="93363785e50a780c" providerId="LiveId" clId="{D66A6A77-E184-47C1-BF43-7FDB0D24D2A7}" dt="2024-05-04T17:12:22.040" v="10841" actId="20577"/>
          <ac:spMkLst>
            <pc:docMk/>
            <pc:sldMk cId="1953967552" sldId="263"/>
            <ac:spMk id="40" creationId="{D9DFDBCA-B89F-DEFF-A69B-896ED8D9FCEB}"/>
          </ac:spMkLst>
        </pc:spChg>
        <pc:spChg chg="add mod">
          <ac:chgData name="fuyuko masaki" userId="93363785e50a780c" providerId="LiveId" clId="{D66A6A77-E184-47C1-BF43-7FDB0D24D2A7}" dt="2024-05-04T17:12:01.897" v="10833" actId="14100"/>
          <ac:spMkLst>
            <pc:docMk/>
            <pc:sldMk cId="1953967552" sldId="263"/>
            <ac:spMk id="41" creationId="{03301E14-493A-1B5C-C7D1-EBC3F67B23BD}"/>
          </ac:spMkLst>
        </pc:spChg>
        <pc:spChg chg="add mod">
          <ac:chgData name="fuyuko masaki" userId="93363785e50a780c" providerId="LiveId" clId="{D66A6A77-E184-47C1-BF43-7FDB0D24D2A7}" dt="2024-05-04T17:12:26.111" v="10842" actId="20577"/>
          <ac:spMkLst>
            <pc:docMk/>
            <pc:sldMk cId="1953967552" sldId="263"/>
            <ac:spMk id="42" creationId="{42C3BBE6-49C5-D78C-E8AA-1E2BAD8EEFF1}"/>
          </ac:spMkLst>
        </pc:spChg>
        <pc:spChg chg="add mod">
          <ac:chgData name="fuyuko masaki" userId="93363785e50a780c" providerId="LiveId" clId="{D66A6A77-E184-47C1-BF43-7FDB0D24D2A7}" dt="2024-05-04T17:08:11.281" v="10782" actId="14100"/>
          <ac:spMkLst>
            <pc:docMk/>
            <pc:sldMk cId="1953967552" sldId="263"/>
            <ac:spMk id="43" creationId="{BEC72484-B5E2-1D59-6DE1-4DB00286455C}"/>
          </ac:spMkLst>
        </pc:spChg>
        <pc:grpChg chg="add del mod ord">
          <ac:chgData name="fuyuko masaki" userId="93363785e50a780c" providerId="LiveId" clId="{D66A6A77-E184-47C1-BF43-7FDB0D24D2A7}" dt="2024-05-04T17:26:18.414" v="11114" actId="478"/>
          <ac:grpSpMkLst>
            <pc:docMk/>
            <pc:sldMk cId="1953967552" sldId="263"/>
            <ac:grpSpMk id="6" creationId="{9C002BD8-209C-97A8-429C-C81208A2081A}"/>
          </ac:grpSpMkLst>
        </pc:grpChg>
        <pc:grpChg chg="add del mod ord">
          <ac:chgData name="fuyuko masaki" userId="93363785e50a780c" providerId="LiveId" clId="{D66A6A77-E184-47C1-BF43-7FDB0D24D2A7}" dt="2024-05-04T17:27:22.126" v="11138" actId="478"/>
          <ac:grpSpMkLst>
            <pc:docMk/>
            <pc:sldMk cId="1953967552" sldId="263"/>
            <ac:grpSpMk id="19" creationId="{B19F560A-3BA9-5FE2-1814-52257C9F4620}"/>
          </ac:grpSpMkLst>
        </pc:grpChg>
        <pc:graphicFrameChg chg="add del mod modGraphic">
          <ac:chgData name="fuyuko masaki" userId="93363785e50a780c" providerId="LiveId" clId="{D66A6A77-E184-47C1-BF43-7FDB0D24D2A7}" dt="2024-05-04T16:51:30.191" v="10515" actId="478"/>
          <ac:graphicFrameMkLst>
            <pc:docMk/>
            <pc:sldMk cId="1953967552" sldId="263"/>
            <ac:graphicFrameMk id="9" creationId="{4FFF57B0-361D-5932-C26F-AFB97C9F7731}"/>
          </ac:graphicFrameMkLst>
        </pc:graphicFrameChg>
        <pc:graphicFrameChg chg="add del mod">
          <ac:chgData name="fuyuko masaki" userId="93363785e50a780c" providerId="LiveId" clId="{D66A6A77-E184-47C1-BF43-7FDB0D24D2A7}" dt="2024-05-04T17:09:54.895" v="10789" actId="1076"/>
          <ac:graphicFrameMkLst>
            <pc:docMk/>
            <pc:sldMk cId="1953967552" sldId="263"/>
            <ac:graphicFrameMk id="10" creationId="{ADE8883B-8731-F3D7-7EE4-B74A51C79F3B}"/>
          </ac:graphicFrameMkLst>
        </pc:graphicFrameChg>
        <pc:graphicFrameChg chg="add del mod">
          <ac:chgData name="fuyuko masaki" userId="93363785e50a780c" providerId="LiveId" clId="{D66A6A77-E184-47C1-BF43-7FDB0D24D2A7}" dt="2024-05-04T17:08:52.870" v="10784" actId="478"/>
          <ac:graphicFrameMkLst>
            <pc:docMk/>
            <pc:sldMk cId="1953967552" sldId="263"/>
            <ac:graphicFrameMk id="13" creationId="{D36D21CC-B007-05E5-5B14-A7EC26ECF5B7}"/>
          </ac:graphicFrameMkLst>
        </pc:graphicFrameChg>
        <pc:picChg chg="add del mod">
          <ac:chgData name="fuyuko masaki" userId="93363785e50a780c" providerId="LiveId" clId="{D66A6A77-E184-47C1-BF43-7FDB0D24D2A7}" dt="2024-05-04T17:08:46.749" v="10783" actId="478"/>
          <ac:picMkLst>
            <pc:docMk/>
            <pc:sldMk cId="1953967552" sldId="263"/>
            <ac:picMk id="3" creationId="{4346DBB9-161A-C3BA-2C1C-17DE86FFB76C}"/>
          </ac:picMkLst>
        </pc:picChg>
        <pc:picChg chg="add mod">
          <ac:chgData name="fuyuko masaki" userId="93363785e50a780c" providerId="LiveId" clId="{D66A6A77-E184-47C1-BF43-7FDB0D24D2A7}" dt="2024-05-04T16:44:57.031" v="10455" actId="14100"/>
          <ac:picMkLst>
            <pc:docMk/>
            <pc:sldMk cId="1953967552" sldId="263"/>
            <ac:picMk id="4" creationId="{EDAE8D43-40E0-899B-94A8-7EB8CE5F5858}"/>
          </ac:picMkLst>
        </pc:picChg>
        <pc:picChg chg="add mod">
          <ac:chgData name="fuyuko masaki" userId="93363785e50a780c" providerId="LiveId" clId="{D66A6A77-E184-47C1-BF43-7FDB0D24D2A7}" dt="2024-05-04T17:10:37.857" v="10803" actId="1076"/>
          <ac:picMkLst>
            <pc:docMk/>
            <pc:sldMk cId="1953967552" sldId="263"/>
            <ac:picMk id="16" creationId="{63075B1E-054F-421E-A91A-F487A5E12EDB}"/>
          </ac:picMkLst>
        </pc:picChg>
        <pc:picChg chg="add mod">
          <ac:chgData name="fuyuko masaki" userId="93363785e50a780c" providerId="LiveId" clId="{D66A6A77-E184-47C1-BF43-7FDB0D24D2A7}" dt="2024-05-04T17:14:58.081" v="10905" actId="1036"/>
          <ac:picMkLst>
            <pc:docMk/>
            <pc:sldMk cId="1953967552" sldId="263"/>
            <ac:picMk id="20" creationId="{7513AA59-EE03-2EA0-47B5-B437221CFED4}"/>
          </ac:picMkLst>
        </pc:picChg>
        <pc:picChg chg="add mod">
          <ac:chgData name="fuyuko masaki" userId="93363785e50a780c" providerId="LiveId" clId="{D66A6A77-E184-47C1-BF43-7FDB0D24D2A7}" dt="2024-05-04T17:07:32.999" v="10774" actId="14100"/>
          <ac:picMkLst>
            <pc:docMk/>
            <pc:sldMk cId="1953967552" sldId="263"/>
            <ac:picMk id="22" creationId="{A7EEA6FA-0115-05B2-7284-C58E225DA0B2}"/>
          </ac:picMkLst>
        </pc:picChg>
        <pc:picChg chg="add del mod">
          <ac:chgData name="fuyuko masaki" userId="93363785e50a780c" providerId="LiveId" clId="{D66A6A77-E184-47C1-BF43-7FDB0D24D2A7}" dt="2024-05-04T17:14:01.140" v="10862" actId="478"/>
          <ac:picMkLst>
            <pc:docMk/>
            <pc:sldMk cId="1953967552" sldId="263"/>
            <ac:picMk id="25" creationId="{681E553D-A857-C5A2-F468-30DF1950335A}"/>
          </ac:picMkLst>
        </pc:picChg>
        <pc:picChg chg="add mod ord">
          <ac:chgData name="fuyuko masaki" userId="93363785e50a780c" providerId="LiveId" clId="{D66A6A77-E184-47C1-BF43-7FDB0D24D2A7}" dt="2024-05-04T17:27:24.789" v="11140" actId="167"/>
          <ac:picMkLst>
            <pc:docMk/>
            <pc:sldMk cId="1953967552" sldId="263"/>
            <ac:picMk id="30" creationId="{398FF8BC-0F3B-9A7A-E907-2797AA5D5E22}"/>
          </ac:picMkLst>
        </pc:picChg>
      </pc:sldChg>
      <pc:sldChg chg="addSp delSp modSp new mod">
        <pc:chgData name="fuyuko masaki" userId="93363785e50a780c" providerId="LiveId" clId="{D66A6A77-E184-47C1-BF43-7FDB0D24D2A7}" dt="2024-05-04T17:22:04.447" v="11005" actId="22"/>
        <pc:sldMkLst>
          <pc:docMk/>
          <pc:sldMk cId="4186097474" sldId="264"/>
        </pc:sldMkLst>
        <pc:spChg chg="add mod">
          <ac:chgData name="fuyuko masaki" userId="93363785e50a780c" providerId="LiveId" clId="{D66A6A77-E184-47C1-BF43-7FDB0D24D2A7}" dt="2024-05-04T17:18:30.802" v="10979" actId="571"/>
          <ac:spMkLst>
            <pc:docMk/>
            <pc:sldMk cId="4186097474" sldId="264"/>
            <ac:spMk id="6" creationId="{F31DC9DC-74AF-7A5A-4709-09A365BC6A51}"/>
          </ac:spMkLst>
        </pc:spChg>
        <pc:spChg chg="del mod topLvl">
          <ac:chgData name="fuyuko masaki" userId="93363785e50a780c" providerId="LiveId" clId="{D66A6A77-E184-47C1-BF43-7FDB0D24D2A7}" dt="2024-05-04T17:22:00.150" v="11003" actId="478"/>
          <ac:spMkLst>
            <pc:docMk/>
            <pc:sldMk cId="4186097474" sldId="264"/>
            <ac:spMk id="8" creationId="{7FB86460-4EEC-F077-3728-4B40C2EA298C}"/>
          </ac:spMkLst>
        </pc:spChg>
        <pc:spChg chg="del mod topLvl">
          <ac:chgData name="fuyuko masaki" userId="93363785e50a780c" providerId="LiveId" clId="{D66A6A77-E184-47C1-BF43-7FDB0D24D2A7}" dt="2024-05-04T17:21:58.701" v="11002" actId="478"/>
          <ac:spMkLst>
            <pc:docMk/>
            <pc:sldMk cId="4186097474" sldId="264"/>
            <ac:spMk id="9" creationId="{F156571C-16EE-F63C-A8DF-4FDF69F73AC4}"/>
          </ac:spMkLst>
        </pc:spChg>
        <pc:spChg chg="add mod">
          <ac:chgData name="fuyuko masaki" userId="93363785e50a780c" providerId="LiveId" clId="{D66A6A77-E184-47C1-BF43-7FDB0D24D2A7}" dt="2024-05-04T17:19:29.840" v="11001" actId="1036"/>
          <ac:spMkLst>
            <pc:docMk/>
            <pc:sldMk cId="4186097474" sldId="264"/>
            <ac:spMk id="12" creationId="{6584C81C-A3DA-6318-2066-B73EB7E3EE9B}"/>
          </ac:spMkLst>
        </pc:spChg>
        <pc:grpChg chg="add del mod ord">
          <ac:chgData name="fuyuko masaki" userId="93363785e50a780c" providerId="LiveId" clId="{D66A6A77-E184-47C1-BF43-7FDB0D24D2A7}" dt="2024-05-04T17:21:58.701" v="11002" actId="478"/>
          <ac:grpSpMkLst>
            <pc:docMk/>
            <pc:sldMk cId="4186097474" sldId="264"/>
            <ac:grpSpMk id="7" creationId="{19F4A62F-7CBA-6FE4-3B4D-70645A4BF03E}"/>
          </ac:grpSpMkLst>
        </pc:grpChg>
        <pc:picChg chg="add mod">
          <ac:chgData name="fuyuko masaki" userId="93363785e50a780c" providerId="LiveId" clId="{D66A6A77-E184-47C1-BF43-7FDB0D24D2A7}" dt="2024-05-04T17:19:02.237" v="10986" actId="14100"/>
          <ac:picMkLst>
            <pc:docMk/>
            <pc:sldMk cId="4186097474" sldId="264"/>
            <ac:picMk id="3" creationId="{D52D950F-6689-7AE3-388E-72D258E40914}"/>
          </ac:picMkLst>
        </pc:picChg>
        <pc:picChg chg="add del mod ord">
          <ac:chgData name="fuyuko masaki" userId="93363785e50a780c" providerId="LiveId" clId="{D66A6A77-E184-47C1-BF43-7FDB0D24D2A7}" dt="2024-05-04T17:19:15.918" v="10991" actId="478"/>
          <ac:picMkLst>
            <pc:docMk/>
            <pc:sldMk cId="4186097474" sldId="264"/>
            <ac:picMk id="5" creationId="{349FA1D6-E2E8-C710-CD32-11230C4CC656}"/>
          </ac:picMkLst>
        </pc:picChg>
        <pc:picChg chg="add del">
          <ac:chgData name="fuyuko masaki" userId="93363785e50a780c" providerId="LiveId" clId="{D66A6A77-E184-47C1-BF43-7FDB0D24D2A7}" dt="2024-05-04T17:22:04.447" v="11005" actId="22"/>
          <ac:picMkLst>
            <pc:docMk/>
            <pc:sldMk cId="4186097474" sldId="264"/>
            <ac:picMk id="11" creationId="{1CA226A0-C61C-D336-D035-FCDB72F95D5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67.8</c:v>
                </c:pt>
                <c:pt idx="1">
                  <c:v>70.3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A-4379-87B4-E62910AE21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61.8</c:v>
                </c:pt>
                <c:pt idx="1">
                  <c:v>65.599999999999994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BA-4379-87B4-E62910AE2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6265232"/>
        <c:axId val="716267152"/>
      </c:barChart>
      <c:catAx>
        <c:axId val="716265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6267152"/>
        <c:crosses val="autoZero"/>
        <c:auto val="1"/>
        <c:lblAlgn val="ctr"/>
        <c:lblOffset val="100"/>
        <c:noMultiLvlLbl val="0"/>
      </c:catAx>
      <c:valAx>
        <c:axId val="716267152"/>
        <c:scaling>
          <c:orientation val="minMax"/>
          <c:max val="8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l" defTabSz="457200" rtl="0" eaLnBrk="1" latinLnBrk="0" hangingPunct="1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defRPr>
            </a:pPr>
            <a:endParaRPr lang="ja-JP"/>
          </a:p>
        </c:txPr>
        <c:crossAx val="7162652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335620924388048"/>
          <c:y val="0.70250192502148956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algn="l" defTabSz="457200" rtl="0" eaLnBrk="1" latinLnBrk="0" hangingPunct="1">
            <a:defRPr lang="en-US" altLang="ja-JP" sz="800" b="1" i="0" u="none" strike="noStrike" kern="1200" baseline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全国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63.4</c:v>
                </c:pt>
                <c:pt idx="1">
                  <c:v>56.7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BA-4379-87B4-E62910AE21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高知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defRPr>
                </a:pPr>
                <a:endParaRPr lang="ja-JP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男子</c:v>
                </c:pt>
                <c:pt idx="1">
                  <c:v>女子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65</c:v>
                </c:pt>
                <c:pt idx="1">
                  <c:v>56.9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BA-4379-87B4-E62910AE21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16265232"/>
        <c:axId val="716267152"/>
      </c:barChart>
      <c:catAx>
        <c:axId val="716265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6267152"/>
        <c:crosses val="autoZero"/>
        <c:auto val="1"/>
        <c:lblAlgn val="ctr"/>
        <c:lblOffset val="100"/>
        <c:noMultiLvlLbl val="0"/>
      </c:catAx>
      <c:valAx>
        <c:axId val="716267152"/>
        <c:scaling>
          <c:orientation val="minMax"/>
          <c:max val="8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defRPr>
            </a:pPr>
            <a:endParaRPr lang="ja-JP"/>
          </a:p>
        </c:txPr>
        <c:crossAx val="71626523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6335620924388048"/>
          <c:y val="0.70250192502148956"/>
          <c:w val="0.45944872633134742"/>
          <c:h val="0.142434300329037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altLang="ja-JP" sz="800" b="1" i="0" u="none" strike="noStrike" kern="1200" baseline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毎日食べている</c:v>
                </c:pt>
              </c:strCache>
            </c:strRef>
          </c:tx>
          <c:spPr>
            <a:solidFill>
              <a:srgbClr val="4E95D9"/>
            </a:solidFill>
            <a:ln>
              <a:noFill/>
            </a:ln>
            <a:effectLst/>
          </c:spPr>
          <c:invertIfNegative val="0"/>
          <c:dLbls>
            <c:numFmt formatCode="#,##0.0_);[Red]\(#,##0.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70.400000000000006</c:v>
                </c:pt>
                <c:pt idx="1">
                  <c:v>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7E-452B-90AE-C2DDE6B30A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どちらかといえば、食べている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65.400000000000006</c:v>
                </c:pt>
                <c:pt idx="1">
                  <c:v>59.6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7E-452B-90AE-C2DDE6B30A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あまり食べていない</c:v>
                </c:pt>
              </c:strCache>
            </c:strRef>
          </c:tx>
          <c:spPr>
            <a:solidFill>
              <a:srgbClr val="8FC31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59.4</c:v>
                </c:pt>
                <c:pt idx="1">
                  <c:v>54.4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7E-452B-90AE-C2DDE6B30A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全く食べていない</c:v>
                </c:pt>
              </c:strCache>
            </c:strRef>
          </c:tx>
          <c:spPr>
            <a:solidFill>
              <a:srgbClr val="B09DC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marL="0" algn="l" defTabSz="457200" rtl="0" eaLnBrk="1" latinLnBrk="0" hangingPunct="1">
                  <a:defRPr lang="en-US" altLang="ja-JP" sz="800" b="1" i="0" u="none" strike="noStrike" kern="1200" baseline="0">
                    <a:solidFill>
                      <a:schemeClr val="tx1"/>
                    </a:solidFill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国語</c:v>
                </c:pt>
                <c:pt idx="1">
                  <c:v>算数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64.3</c:v>
                </c:pt>
                <c:pt idx="1">
                  <c:v>57.6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7E-452B-90AE-C2DDE6B30A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6265232"/>
        <c:axId val="716267152"/>
      </c:barChart>
      <c:catAx>
        <c:axId val="716265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16267152"/>
        <c:crosses val="autoZero"/>
        <c:auto val="1"/>
        <c:lblAlgn val="ctr"/>
        <c:lblOffset val="100"/>
        <c:noMultiLvlLbl val="0"/>
      </c:catAx>
      <c:valAx>
        <c:axId val="716267152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l" defTabSz="457200" rtl="0" eaLnBrk="1" latinLnBrk="0" hangingPunct="1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defRPr>
            </a:pPr>
            <a:endParaRPr lang="ja-JP"/>
          </a:p>
        </c:txPr>
        <c:crossAx val="71626523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 sz="800"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FB3AD-21FD-427F-A5EC-665915F90B54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23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&lt;</a:t>
            </a:r>
            <a:r>
              <a:rPr kumimoji="1" lang="en-US" altLang="ja-JP" dirty="0" err="1"/>
              <a:t>svg</a:t>
            </a:r>
            <a:r>
              <a:rPr kumimoji="1" lang="en-US" altLang="ja-JP" dirty="0"/>
              <a:t> id="</a:t>
            </a:r>
            <a:r>
              <a:rPr kumimoji="1" lang="ja-JP" altLang="en-US" dirty="0"/>
              <a:t>邱ｨ髮・</a:t>
            </a:r>
            <a:r>
              <a:rPr kumimoji="1" lang="el-GR" altLang="ja-JP" dirty="0"/>
              <a:t>Δ</a:t>
            </a:r>
            <a:r>
              <a:rPr kumimoji="1" lang="ja-JP" altLang="en-US" dirty="0"/>
              <a:t>繝ｼ繝・ </a:t>
            </a:r>
            <a:r>
              <a:rPr kumimoji="1" lang="en-US" altLang="ja-JP" dirty="0" err="1"/>
              <a:t>xmlns</a:t>
            </a:r>
            <a:r>
              <a:rPr kumimoji="1" lang="en-US" altLang="ja-JP" dirty="0"/>
              <a:t>="http://www.w3.org/2000/svg" </a:t>
            </a:r>
            <a:r>
              <a:rPr kumimoji="1" lang="en-US" altLang="ja-JP" dirty="0" err="1"/>
              <a:t>viewBox</a:t>
            </a:r>
            <a:r>
              <a:rPr kumimoji="1" lang="en-US" altLang="ja-JP" dirty="0"/>
              <a:t>="0 0 69.61 24.04"&gt;&lt;</a:t>
            </a:r>
            <a:r>
              <a:rPr kumimoji="1" lang="en-US" altLang="ja-JP" dirty="0" err="1"/>
              <a:t>defs</a:t>
            </a:r>
            <a:r>
              <a:rPr kumimoji="1" lang="en-US" altLang="ja-JP" dirty="0"/>
              <a:t>&gt;&lt;style&gt;.cls-1{fill:#8fc31f;}.cls-2{fill:#</a:t>
            </a:r>
            <a:r>
              <a:rPr kumimoji="1" lang="en-US" altLang="ja-JP" dirty="0" err="1"/>
              <a:t>fff</a:t>
            </a:r>
            <a:r>
              <a:rPr kumimoji="1" lang="en-US" altLang="ja-JP" dirty="0"/>
              <a:t>;}&lt;/style&gt;&lt;/</a:t>
            </a:r>
            <a:r>
              <a:rPr kumimoji="1" lang="en-US" altLang="ja-JP" dirty="0" err="1"/>
              <a:t>defs</a:t>
            </a:r>
            <a:r>
              <a:rPr kumimoji="1" lang="en-US" altLang="ja-JP" dirty="0"/>
              <a:t>&gt;&lt;polygon class="cls-1" points="64.97 24.05 0 24.05 0 0 64.97 0 69.61 12.23 64.97 24.05"/&gt;&lt;path class="cls-2" d="M769.84,782.52v-3.59h-7.69v-2.58l7.69-11.28h3.07V776.2h2.18v2.73h-2.18v3.59Zm-4.63-6.32h4.63v-6.89Z" transform="translate(-713.48 -761.42)"/&gt;&lt;path class="cls-2" d="M727.75,770.47a3.62,3.62,0,0,0-2.12-.72,1.48,1.48,0,0,0-1.66,1.4c0,.8.5,1.08,1.62,1.46,1.56.54,3.18,1.1,3.18,3.29,0,1.93-1.53,3.37-3.88,3.37a6.13,6.13,0,0,1-3.27-.95l.56-1.73a4.39,4.39,0,0,0,2.61.92c1.11,0,2.06-.51,2.06-1.48s-.68-1.31-2-1.73c-1.75-.57-2.82-1.35-2.82-3.06a3.27,3.27,0,0,1,3.53-3.25,5.13,5.13,0,0,1,2.6.73Z" transform="translate(-713.48 -761.42)"/&gt;&lt;polygon class="cls-2" points="22.41 17.63 20.48 17.63 20.48 8.54 17.07 8.54 17.07 6.79 25.82 6.79 25.82 8.54 22.41 8.54 22.41 17.63"/&gt;&lt;polygon class="cls-2" points="34.37 11.18 34.37 12.89 29.85 12.89 29.85 15.87 34.98 15.87 34.98 17.63 27.94 17.63 27.94 6.79 34.81 6.79 34.81 8.54 29.85 8.54 29.85 11.18 34.37 11.18"/&gt;&lt;path class="cls-2" d="M754.31,768.21a3.25,3.25,0,0,1,3.53,3.4c0,2-1.33,3.3-3.53,3.3h-1.47v4.14h-1.91V768.21Zm-.46,4.94c.87,0,2.07,0,2.07-1.57s-1.15-1.62-2.07-1.62h-1v3.19Z" transform="translate(-713.48 -761.42)"/&gt;&lt;/</a:t>
            </a:r>
            <a:r>
              <a:rPr kumimoji="1" lang="en-US" altLang="ja-JP" dirty="0" err="1"/>
              <a:t>svg</a:t>
            </a:r>
            <a:r>
              <a:rPr kumimoji="1" lang="en-US" altLang="ja-JP" dirty="0"/>
              <a:t>&gt;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762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678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29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37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974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0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00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7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21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89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5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85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2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4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094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8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19" Type="http://schemas.openxmlformats.org/officeDocument/2006/relationships/image" Target="../media/image17.sv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3" Type="http://schemas.openxmlformats.org/officeDocument/2006/relationships/image" Target="../media/image18.jpg"/><Relationship Id="rId21" Type="http://schemas.openxmlformats.org/officeDocument/2006/relationships/image" Target="../media/image33.gif"/><Relationship Id="rId7" Type="http://schemas.openxmlformats.org/officeDocument/2006/relationships/image" Target="../media/image8.pn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3.svg"/><Relationship Id="rId5" Type="http://schemas.openxmlformats.org/officeDocument/2006/relationships/image" Target="../media/image19.png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26.png"/><Relationship Id="rId2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image" Target="../media/image38.svg"/><Relationship Id="rId10" Type="http://schemas.openxmlformats.org/officeDocument/2006/relationships/image" Target="../media/image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image" Target="../media/image18.jpg"/><Relationship Id="rId21" Type="http://schemas.openxmlformats.org/officeDocument/2006/relationships/image" Target="../media/image61.svg"/><Relationship Id="rId7" Type="http://schemas.openxmlformats.org/officeDocument/2006/relationships/image" Target="../media/image48.svg"/><Relationship Id="rId12" Type="http://schemas.openxmlformats.org/officeDocument/2006/relationships/image" Target="../media/image53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8.png"/><Relationship Id="rId15" Type="http://schemas.openxmlformats.org/officeDocument/2006/relationships/image" Target="../media/image5.png"/><Relationship Id="rId10" Type="http://schemas.openxmlformats.org/officeDocument/2006/relationships/image" Target="../media/image51.svg"/><Relationship Id="rId19" Type="http://schemas.openxmlformats.org/officeDocument/2006/relationships/image" Target="../media/image59.svg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18.jp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68.png"/><Relationship Id="rId5" Type="http://schemas.openxmlformats.org/officeDocument/2006/relationships/image" Target="../media/image63.svg"/><Relationship Id="rId15" Type="http://schemas.openxmlformats.org/officeDocument/2006/relationships/image" Target="../media/image8.png"/><Relationship Id="rId10" Type="http://schemas.openxmlformats.org/officeDocument/2006/relationships/image" Target="../media/image67.sv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8.jp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11" Type="http://schemas.openxmlformats.org/officeDocument/2006/relationships/chart" Target="../charts/chart3.xml"/><Relationship Id="rId5" Type="http://schemas.openxmlformats.org/officeDocument/2006/relationships/image" Target="../media/image77.svg"/><Relationship Id="rId10" Type="http://schemas.openxmlformats.org/officeDocument/2006/relationships/image" Target="../media/image10.png"/><Relationship Id="rId4" Type="http://schemas.openxmlformats.org/officeDocument/2006/relationships/image" Target="../media/image76.png"/><Relationship Id="rId9" Type="http://schemas.openxmlformats.org/officeDocument/2006/relationships/image" Target="../media/image7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76.png"/><Relationship Id="rId7" Type="http://schemas.openxmlformats.org/officeDocument/2006/relationships/image" Target="../media/image8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emf"/><Relationship Id="rId5" Type="http://schemas.openxmlformats.org/officeDocument/2006/relationships/package" Target="../embeddings/Microsoft_Excel_Worksheet3.xlsx"/><Relationship Id="rId10" Type="http://schemas.openxmlformats.org/officeDocument/2006/relationships/image" Target="../media/image84.svg"/><Relationship Id="rId4" Type="http://schemas.openxmlformats.org/officeDocument/2006/relationships/image" Target="../media/image77.svg"/><Relationship Id="rId9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CB8F9C-EFA1-F196-EAF0-ACC9B21CA1B7}"/>
              </a:ext>
            </a:extLst>
          </p:cNvPr>
          <p:cNvSpPr/>
          <p:nvPr/>
        </p:nvSpPr>
        <p:spPr>
          <a:xfrm>
            <a:off x="0" y="0"/>
            <a:ext cx="6858000" cy="9906000"/>
          </a:xfrm>
          <a:prstGeom prst="rect">
            <a:avLst/>
          </a:prstGeom>
          <a:solidFill>
            <a:srgbClr val="EBA8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7443E373-B8A4-8715-B12F-17CBD10CC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200" y="355854"/>
            <a:ext cx="5689600" cy="7918780"/>
          </a:xfrm>
          <a:prstGeom prst="rect">
            <a:avLst/>
          </a:prstGeom>
        </p:spPr>
      </p:pic>
      <p:pic>
        <p:nvPicPr>
          <p:cNvPr id="196" name="グラフィックス 195">
            <a:extLst>
              <a:ext uri="{FF2B5EF4-FFF2-40B4-BE49-F238E27FC236}">
                <a16:creationId xmlns:a16="http://schemas.microsoft.com/office/drawing/2014/main" id="{899DB452-C7F3-96B5-662A-DD4879B5F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16871" y="3161435"/>
            <a:ext cx="4359366" cy="3471052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AAC25DD-5E28-0BBC-D355-C36DBA7B45F9}"/>
              </a:ext>
            </a:extLst>
          </p:cNvPr>
          <p:cNvSpPr txBox="1"/>
          <p:nvPr/>
        </p:nvSpPr>
        <p:spPr>
          <a:xfrm>
            <a:off x="967615" y="850072"/>
            <a:ext cx="4770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よりよい生活習慣のために</a:t>
            </a:r>
            <a:endParaRPr lang="ja-JP" altLang="en-US" sz="2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A0D134B-0488-B360-58A3-E8167315372A}"/>
              </a:ext>
            </a:extLst>
          </p:cNvPr>
          <p:cNvSpPr txBox="1"/>
          <p:nvPr/>
        </p:nvSpPr>
        <p:spPr>
          <a:xfrm>
            <a:off x="2426493" y="684909"/>
            <a:ext cx="1852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i="0" u="none" strike="noStrike" baseline="0" dirty="0">
                <a:solidFill>
                  <a:srgbClr val="EA5B9D"/>
                </a:solidFill>
                <a:latin typeface="ＭＳゴシック"/>
              </a:rPr>
              <a:t>せいかつしゅうかん</a:t>
            </a:r>
            <a:endParaRPr lang="ja-JP" altLang="en-US" sz="1400" b="1" dirty="0"/>
          </a:p>
        </p:txBody>
      </p:sp>
      <p:pic>
        <p:nvPicPr>
          <p:cNvPr id="19" name="図 18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481B4BF-3AB2-4444-64B8-5399B7FCC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7740">
            <a:off x="1005521" y="1579175"/>
            <a:ext cx="912701" cy="1193073"/>
          </a:xfrm>
          <a:prstGeom prst="rect">
            <a:avLst/>
          </a:prstGeom>
        </p:spPr>
      </p:pic>
      <p:grpSp>
        <p:nvGrpSpPr>
          <p:cNvPr id="64" name="グループ化 63">
            <a:extLst>
              <a:ext uri="{FF2B5EF4-FFF2-40B4-BE49-F238E27FC236}">
                <a16:creationId xmlns:a16="http://schemas.microsoft.com/office/drawing/2014/main" id="{92D7DD33-2F5B-73B3-1266-5DAF080C2D1D}"/>
              </a:ext>
            </a:extLst>
          </p:cNvPr>
          <p:cNvGrpSpPr/>
          <p:nvPr/>
        </p:nvGrpSpPr>
        <p:grpSpPr>
          <a:xfrm>
            <a:off x="1737764" y="1397179"/>
            <a:ext cx="2110335" cy="927566"/>
            <a:chOff x="1792784" y="1268454"/>
            <a:chExt cx="1953716" cy="827852"/>
          </a:xfrm>
        </p:grpSpPr>
        <p:pic>
          <p:nvPicPr>
            <p:cNvPr id="22" name="グラフィックス 21">
              <a:extLst>
                <a:ext uri="{FF2B5EF4-FFF2-40B4-BE49-F238E27FC236}">
                  <a16:creationId xmlns:a16="http://schemas.microsoft.com/office/drawing/2014/main" id="{00507CDF-D637-589B-99A0-BABD49B16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92784" y="1268454"/>
              <a:ext cx="1953716" cy="827852"/>
            </a:xfrm>
            <a:prstGeom prst="rect">
              <a:avLst/>
            </a:prstGeom>
          </p:spPr>
        </p:pic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A1D1376C-D34F-9B6E-AB3B-C174BC21803E}"/>
                </a:ext>
              </a:extLst>
            </p:cNvPr>
            <p:cNvSpPr txBox="1"/>
            <p:nvPr/>
          </p:nvSpPr>
          <p:spPr>
            <a:xfrm>
              <a:off x="2047753" y="1477466"/>
              <a:ext cx="15823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みなさんが げんきいっぱいに</a:t>
              </a:r>
              <a:endPara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なれるように、べんきょう して</a:t>
              </a:r>
              <a:endPara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いきましょう！</a:t>
              </a:r>
              <a:endParaRPr lang="en-US" altLang="ja-JP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0D26A1D-9722-FC9F-D91F-B7F599653EF1}"/>
              </a:ext>
            </a:extLst>
          </p:cNvPr>
          <p:cNvSpPr txBox="1"/>
          <p:nvPr/>
        </p:nvSpPr>
        <p:spPr>
          <a:xfrm>
            <a:off x="1737765" y="2361977"/>
            <a:ext cx="8998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けんこうはかせ</a:t>
            </a:r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8C97A86C-A1A3-97B5-0E5B-83B2661012AD}"/>
              </a:ext>
            </a:extLst>
          </p:cNvPr>
          <p:cNvSpPr/>
          <p:nvPr/>
        </p:nvSpPr>
        <p:spPr>
          <a:xfrm>
            <a:off x="849770" y="2565943"/>
            <a:ext cx="3709530" cy="333026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げんきに なるためには ３つの コツがあるよ！</a:t>
            </a:r>
          </a:p>
        </p:txBody>
      </p:sp>
      <p:pic>
        <p:nvPicPr>
          <p:cNvPr id="56" name="図 55" descr="人の顔の絵&#10;&#10;低い精度で自動的に生成された説明">
            <a:extLst>
              <a:ext uri="{FF2B5EF4-FFF2-40B4-BE49-F238E27FC236}">
                <a16:creationId xmlns:a16="http://schemas.microsoft.com/office/drawing/2014/main" id="{19A66BFC-461D-0220-A1D7-EBE238E843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27" y="1297854"/>
            <a:ext cx="1355123" cy="1453215"/>
          </a:xfrm>
          <a:prstGeom prst="rect">
            <a:avLst/>
          </a:prstGeom>
        </p:spPr>
      </p:pic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B2BF0DAE-B22B-F977-D05D-A770B5AECB79}"/>
              </a:ext>
            </a:extLst>
          </p:cNvPr>
          <p:cNvSpPr txBox="1"/>
          <p:nvPr/>
        </p:nvSpPr>
        <p:spPr>
          <a:xfrm rot="21187396">
            <a:off x="3686784" y="1416814"/>
            <a:ext cx="16324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ぼくと いっしょに</a:t>
            </a:r>
            <a:endParaRPr lang="en-US" altLang="ja-JP" sz="105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</a:t>
            </a:r>
            <a:endParaRPr lang="en-US" altLang="ja-JP" sz="1050" b="1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なるためのコツを</a:t>
            </a:r>
            <a:endParaRPr lang="en-US" altLang="ja-JP" sz="105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まなぼう！</a:t>
            </a:r>
            <a:endParaRPr lang="en-US" altLang="ja-JP" sz="105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2EC1E73A-9B92-C501-9999-3F578BB4E818}"/>
              </a:ext>
            </a:extLst>
          </p:cNvPr>
          <p:cNvSpPr txBox="1"/>
          <p:nvPr/>
        </p:nvSpPr>
        <p:spPr>
          <a:xfrm>
            <a:off x="4808413" y="2740043"/>
            <a:ext cx="114626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</a:t>
            </a:r>
            <a:endParaRPr lang="en-US" altLang="ja-JP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71" name="図 70" descr="ケーキ, テーブル, ボックス, ブルー が含まれている画像&#10;&#10;自動的に生成された説明">
            <a:extLst>
              <a:ext uri="{FF2B5EF4-FFF2-40B4-BE49-F238E27FC236}">
                <a16:creationId xmlns:a16="http://schemas.microsoft.com/office/drawing/2014/main" id="{EDB78B36-405E-6B26-D210-B8C37BCE729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17" y="3792096"/>
            <a:ext cx="1245165" cy="1337090"/>
          </a:xfrm>
          <a:prstGeom prst="rect">
            <a:avLst/>
          </a:prstGeom>
        </p:spPr>
      </p:pic>
      <p:pic>
        <p:nvPicPr>
          <p:cNvPr id="75" name="図 74" descr="テーブル, ケーキ, 食品, 部屋 が含まれている画像&#10;&#10;自動的に生成された説明">
            <a:extLst>
              <a:ext uri="{FF2B5EF4-FFF2-40B4-BE49-F238E27FC236}">
                <a16:creationId xmlns:a16="http://schemas.microsoft.com/office/drawing/2014/main" id="{651072AD-EB35-4228-7779-B50F7E1750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93" y="5129186"/>
            <a:ext cx="1373135" cy="1337090"/>
          </a:xfrm>
          <a:prstGeom prst="rect">
            <a:avLst/>
          </a:prstGeom>
        </p:spPr>
      </p:pic>
      <p:pic>
        <p:nvPicPr>
          <p:cNvPr id="78" name="図 77" descr="おもちゃ, 人形, 部屋, 時計 が含まれている画像&#10;&#10;自動的に生成された説明">
            <a:extLst>
              <a:ext uri="{FF2B5EF4-FFF2-40B4-BE49-F238E27FC236}">
                <a16:creationId xmlns:a16="http://schemas.microsoft.com/office/drawing/2014/main" id="{FDAA986D-2FAF-DAFB-9273-71AA3CF8BF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816" y="5244392"/>
            <a:ext cx="1424938" cy="1221884"/>
          </a:xfrm>
          <a:prstGeom prst="rect">
            <a:avLst/>
          </a:prstGeom>
        </p:spPr>
      </p:pic>
      <p:grpSp>
        <p:nvGrpSpPr>
          <p:cNvPr id="155" name="グループ化 154">
            <a:extLst>
              <a:ext uri="{FF2B5EF4-FFF2-40B4-BE49-F238E27FC236}">
                <a16:creationId xmlns:a16="http://schemas.microsoft.com/office/drawing/2014/main" id="{358A7A75-282F-6E91-F2F9-7F327E1E3D40}"/>
              </a:ext>
            </a:extLst>
          </p:cNvPr>
          <p:cNvGrpSpPr/>
          <p:nvPr/>
        </p:nvGrpSpPr>
        <p:grpSpPr>
          <a:xfrm>
            <a:off x="2687977" y="3152015"/>
            <a:ext cx="1424938" cy="553999"/>
            <a:chOff x="2687977" y="3152015"/>
            <a:chExt cx="1424938" cy="553999"/>
          </a:xfrm>
        </p:grpSpPr>
        <p:sp>
          <p:nvSpPr>
            <p:cNvPr id="79" name="テキスト ボックス 78">
              <a:extLst>
                <a:ext uri="{FF2B5EF4-FFF2-40B4-BE49-F238E27FC236}">
                  <a16:creationId xmlns:a16="http://schemas.microsoft.com/office/drawing/2014/main" id="{DFD67ED9-085A-4AA3-38E6-15E84D45A16A}"/>
                </a:ext>
              </a:extLst>
            </p:cNvPr>
            <p:cNvSpPr txBox="1"/>
            <p:nvPr/>
          </p:nvSpPr>
          <p:spPr>
            <a:xfrm>
              <a:off x="2867751" y="3152015"/>
              <a:ext cx="10455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その１</a:t>
              </a:r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6889DD72-1325-C918-FAC2-7EBD04BC0DC5}"/>
                </a:ext>
              </a:extLst>
            </p:cNvPr>
            <p:cNvSpPr txBox="1"/>
            <p:nvPr/>
          </p:nvSpPr>
          <p:spPr>
            <a:xfrm>
              <a:off x="2687977" y="3429015"/>
              <a:ext cx="142493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はやね はやおき</a:t>
              </a:r>
            </a:p>
          </p:txBody>
        </p:sp>
      </p:grpSp>
      <p:grpSp>
        <p:nvGrpSpPr>
          <p:cNvPr id="156" name="グループ化 155">
            <a:extLst>
              <a:ext uri="{FF2B5EF4-FFF2-40B4-BE49-F238E27FC236}">
                <a16:creationId xmlns:a16="http://schemas.microsoft.com/office/drawing/2014/main" id="{3005686D-D63A-85B9-F97F-C6313AAC5DB1}"/>
              </a:ext>
            </a:extLst>
          </p:cNvPr>
          <p:cNvGrpSpPr/>
          <p:nvPr/>
        </p:nvGrpSpPr>
        <p:grpSpPr>
          <a:xfrm>
            <a:off x="1485900" y="4714115"/>
            <a:ext cx="1776285" cy="566699"/>
            <a:chOff x="1485900" y="4714115"/>
            <a:chExt cx="1776285" cy="566699"/>
          </a:xfrm>
        </p:grpSpPr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868D9ED3-3598-51D4-31D4-0364932F0D5F}"/>
                </a:ext>
              </a:extLst>
            </p:cNvPr>
            <p:cNvSpPr txBox="1"/>
            <p:nvPr/>
          </p:nvSpPr>
          <p:spPr>
            <a:xfrm>
              <a:off x="1485900" y="5003815"/>
              <a:ext cx="177628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バランスのよい しょくじ</a:t>
              </a:r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2E1B1216-A3EC-1785-B477-9E1751246057}"/>
                </a:ext>
              </a:extLst>
            </p:cNvPr>
            <p:cNvSpPr txBox="1"/>
            <p:nvPr/>
          </p:nvSpPr>
          <p:spPr>
            <a:xfrm>
              <a:off x="1877151" y="4714115"/>
              <a:ext cx="10455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その２</a:t>
              </a:r>
            </a:p>
          </p:txBody>
        </p:sp>
      </p:grpSp>
      <p:grpSp>
        <p:nvGrpSpPr>
          <p:cNvPr id="157" name="グループ化 156">
            <a:extLst>
              <a:ext uri="{FF2B5EF4-FFF2-40B4-BE49-F238E27FC236}">
                <a16:creationId xmlns:a16="http://schemas.microsoft.com/office/drawing/2014/main" id="{6FE12FD9-917C-7AA9-61AD-E34E2DEA99FB}"/>
              </a:ext>
            </a:extLst>
          </p:cNvPr>
          <p:cNvGrpSpPr/>
          <p:nvPr/>
        </p:nvGrpSpPr>
        <p:grpSpPr>
          <a:xfrm>
            <a:off x="3505200" y="4714115"/>
            <a:ext cx="1776285" cy="566699"/>
            <a:chOff x="3505200" y="4714115"/>
            <a:chExt cx="1776285" cy="566699"/>
          </a:xfrm>
        </p:grpSpPr>
        <p:sp>
          <p:nvSpPr>
            <p:cNvPr id="87" name="テキスト ボックス 86">
              <a:extLst>
                <a:ext uri="{FF2B5EF4-FFF2-40B4-BE49-F238E27FC236}">
                  <a16:creationId xmlns:a16="http://schemas.microsoft.com/office/drawing/2014/main" id="{074C3C73-B647-0FFF-0ABE-6EA55EF74A50}"/>
                </a:ext>
              </a:extLst>
            </p:cNvPr>
            <p:cNvSpPr txBox="1"/>
            <p:nvPr/>
          </p:nvSpPr>
          <p:spPr>
            <a:xfrm>
              <a:off x="3505200" y="5003815"/>
              <a:ext cx="177628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まいにちの うんどう</a:t>
              </a:r>
            </a:p>
          </p:txBody>
        </p:sp>
        <p:sp>
          <p:nvSpPr>
            <p:cNvPr id="89" name="テキスト ボックス 88">
              <a:extLst>
                <a:ext uri="{FF2B5EF4-FFF2-40B4-BE49-F238E27FC236}">
                  <a16:creationId xmlns:a16="http://schemas.microsoft.com/office/drawing/2014/main" id="{A6607441-BAB0-18C2-4486-084F9421C93E}"/>
                </a:ext>
              </a:extLst>
            </p:cNvPr>
            <p:cNvSpPr txBox="1"/>
            <p:nvPr/>
          </p:nvSpPr>
          <p:spPr>
            <a:xfrm>
              <a:off x="3896451" y="4714115"/>
              <a:ext cx="10455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2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その３</a:t>
              </a:r>
            </a:p>
          </p:txBody>
        </p:sp>
      </p:grp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17AE4F61-4FC5-7AC6-C037-00920FD3C8A0}"/>
              </a:ext>
            </a:extLst>
          </p:cNvPr>
          <p:cNvSpPr txBox="1"/>
          <p:nvPr/>
        </p:nvSpPr>
        <p:spPr>
          <a:xfrm>
            <a:off x="4884421" y="5620589"/>
            <a:ext cx="14107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からだをうごかした？</a:t>
            </a:r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20585E95-93F9-B397-958F-CD63FB94C939}"/>
              </a:ext>
            </a:extLst>
          </p:cNvPr>
          <p:cNvSpPr txBox="1"/>
          <p:nvPr/>
        </p:nvSpPr>
        <p:spPr>
          <a:xfrm>
            <a:off x="4239175" y="3232524"/>
            <a:ext cx="17762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あなたの おきたじかん、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ねた じかんは なんじ？</a:t>
            </a:r>
          </a:p>
        </p:txBody>
      </p:sp>
      <p:grpSp>
        <p:nvGrpSpPr>
          <p:cNvPr id="159" name="グループ化 158">
            <a:extLst>
              <a:ext uri="{FF2B5EF4-FFF2-40B4-BE49-F238E27FC236}">
                <a16:creationId xmlns:a16="http://schemas.microsoft.com/office/drawing/2014/main" id="{FCE644A6-1B07-5F02-44EA-FB2ABF84D873}"/>
              </a:ext>
            </a:extLst>
          </p:cNvPr>
          <p:cNvGrpSpPr/>
          <p:nvPr/>
        </p:nvGrpSpPr>
        <p:grpSpPr>
          <a:xfrm>
            <a:off x="3980233" y="3680147"/>
            <a:ext cx="2300125" cy="783217"/>
            <a:chOff x="3980233" y="3680147"/>
            <a:chExt cx="2300125" cy="783217"/>
          </a:xfrm>
        </p:grpSpPr>
        <p:sp>
          <p:nvSpPr>
            <p:cNvPr id="94" name="四角形: 角を丸くする 93">
              <a:extLst>
                <a:ext uri="{FF2B5EF4-FFF2-40B4-BE49-F238E27FC236}">
                  <a16:creationId xmlns:a16="http://schemas.microsoft.com/office/drawing/2014/main" id="{D6E297C1-C9EF-616E-0814-1D5A52C0C25C}"/>
                </a:ext>
              </a:extLst>
            </p:cNvPr>
            <p:cNvSpPr/>
            <p:nvPr/>
          </p:nvSpPr>
          <p:spPr>
            <a:xfrm>
              <a:off x="4066717" y="3680147"/>
              <a:ext cx="2177142" cy="78321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96" name="テキスト ボックス 95">
              <a:extLst>
                <a:ext uri="{FF2B5EF4-FFF2-40B4-BE49-F238E27FC236}">
                  <a16:creationId xmlns:a16="http://schemas.microsoft.com/office/drawing/2014/main" id="{D17EA574-1D9E-23A0-A635-07FFED4B0296}"/>
                </a:ext>
              </a:extLst>
            </p:cNvPr>
            <p:cNvSpPr txBox="1"/>
            <p:nvPr/>
          </p:nvSpPr>
          <p:spPr>
            <a:xfrm>
              <a:off x="4015908" y="3793414"/>
              <a:ext cx="104555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おきた じかん</a:t>
              </a: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9DC0F042-EBD9-BEE7-CD69-88AAF9C4C738}"/>
                </a:ext>
              </a:extLst>
            </p:cNvPr>
            <p:cNvSpPr txBox="1"/>
            <p:nvPr/>
          </p:nvSpPr>
          <p:spPr>
            <a:xfrm>
              <a:off x="3980233" y="4085514"/>
              <a:ext cx="104555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ねた　じかん</a:t>
              </a:r>
            </a:p>
          </p:txBody>
        </p:sp>
        <p:sp>
          <p:nvSpPr>
            <p:cNvPr id="99" name="テキスト ボックス 98">
              <a:extLst>
                <a:ext uri="{FF2B5EF4-FFF2-40B4-BE49-F238E27FC236}">
                  <a16:creationId xmlns:a16="http://schemas.microsoft.com/office/drawing/2014/main" id="{D8E72BC5-8E88-4325-D729-B9131D7CCEF8}"/>
                </a:ext>
              </a:extLst>
            </p:cNvPr>
            <p:cNvSpPr txBox="1"/>
            <p:nvPr/>
          </p:nvSpPr>
          <p:spPr>
            <a:xfrm>
              <a:off x="5327938" y="4077727"/>
              <a:ext cx="213191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じ</a:t>
              </a: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CCB10823-4BAC-8E93-D56F-16DD5E512C1C}"/>
                </a:ext>
              </a:extLst>
            </p:cNvPr>
            <p:cNvSpPr txBox="1"/>
            <p:nvPr/>
          </p:nvSpPr>
          <p:spPr>
            <a:xfrm>
              <a:off x="5273208" y="3793414"/>
              <a:ext cx="31225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じ</a:t>
              </a: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208D2125-FEC8-E8C3-6A60-7AE3134C57E0}"/>
                </a:ext>
              </a:extLst>
            </p:cNvPr>
            <p:cNvSpPr txBox="1"/>
            <p:nvPr/>
          </p:nvSpPr>
          <p:spPr>
            <a:xfrm>
              <a:off x="5843124" y="3793414"/>
              <a:ext cx="43723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ふん</a:t>
              </a:r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AABC9439-7D66-B0E3-AA44-E836C1E70C5F}"/>
                </a:ext>
              </a:extLst>
            </p:cNvPr>
            <p:cNvSpPr txBox="1"/>
            <p:nvPr/>
          </p:nvSpPr>
          <p:spPr>
            <a:xfrm>
              <a:off x="5834428" y="4085434"/>
              <a:ext cx="433012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ふん</a:t>
              </a:r>
            </a:p>
          </p:txBody>
        </p:sp>
        <p:sp>
          <p:nvSpPr>
            <p:cNvPr id="106" name="正方形/長方形 105">
              <a:extLst>
                <a:ext uri="{FF2B5EF4-FFF2-40B4-BE49-F238E27FC236}">
                  <a16:creationId xmlns:a16="http://schemas.microsoft.com/office/drawing/2014/main" id="{4AB55656-ABD5-E80C-2DB5-44DE9ED25BBF}"/>
                </a:ext>
              </a:extLst>
            </p:cNvPr>
            <p:cNvSpPr/>
            <p:nvPr/>
          </p:nvSpPr>
          <p:spPr>
            <a:xfrm>
              <a:off x="4948567" y="380684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正方形/長方形 106">
              <a:extLst>
                <a:ext uri="{FF2B5EF4-FFF2-40B4-BE49-F238E27FC236}">
                  <a16:creationId xmlns:a16="http://schemas.microsoft.com/office/drawing/2014/main" id="{D33CBC54-FA6C-F7FB-AB0C-3E0D922E13FC}"/>
                </a:ext>
              </a:extLst>
            </p:cNvPr>
            <p:cNvSpPr/>
            <p:nvPr/>
          </p:nvSpPr>
          <p:spPr>
            <a:xfrm>
              <a:off x="5512447" y="380684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正方形/長方形 109">
              <a:extLst>
                <a:ext uri="{FF2B5EF4-FFF2-40B4-BE49-F238E27FC236}">
                  <a16:creationId xmlns:a16="http://schemas.microsoft.com/office/drawing/2014/main" id="{F636ED93-34CE-5D22-0E17-35F5CE52F882}"/>
                </a:ext>
              </a:extLst>
            </p:cNvPr>
            <p:cNvSpPr/>
            <p:nvPr/>
          </p:nvSpPr>
          <p:spPr>
            <a:xfrm>
              <a:off x="4948567" y="410402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正方形/長方形 110">
              <a:extLst>
                <a:ext uri="{FF2B5EF4-FFF2-40B4-BE49-F238E27FC236}">
                  <a16:creationId xmlns:a16="http://schemas.microsoft.com/office/drawing/2014/main" id="{B9DFA513-70D3-607B-C5AE-C731E1650754}"/>
                </a:ext>
              </a:extLst>
            </p:cNvPr>
            <p:cNvSpPr/>
            <p:nvPr/>
          </p:nvSpPr>
          <p:spPr>
            <a:xfrm>
              <a:off x="5512447" y="4104021"/>
              <a:ext cx="370563" cy="245495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8" name="グループ化 157">
            <a:extLst>
              <a:ext uri="{FF2B5EF4-FFF2-40B4-BE49-F238E27FC236}">
                <a16:creationId xmlns:a16="http://schemas.microsoft.com/office/drawing/2014/main" id="{E972DED8-FB22-29B6-B563-8062BB650DDC}"/>
              </a:ext>
            </a:extLst>
          </p:cNvPr>
          <p:cNvGrpSpPr/>
          <p:nvPr/>
        </p:nvGrpSpPr>
        <p:grpSpPr>
          <a:xfrm>
            <a:off x="4808413" y="6417946"/>
            <a:ext cx="1307196" cy="783217"/>
            <a:chOff x="4808413" y="6417946"/>
            <a:chExt cx="1307196" cy="783217"/>
          </a:xfrm>
          <a:solidFill>
            <a:schemeClr val="bg1"/>
          </a:solidFill>
        </p:grpSpPr>
        <p:sp>
          <p:nvSpPr>
            <p:cNvPr id="114" name="四角形: 角を丸くする 113">
              <a:extLst>
                <a:ext uri="{FF2B5EF4-FFF2-40B4-BE49-F238E27FC236}">
                  <a16:creationId xmlns:a16="http://schemas.microsoft.com/office/drawing/2014/main" id="{0CD3810F-D226-3C20-F5DB-C1BD3E382888}"/>
                </a:ext>
              </a:extLst>
            </p:cNvPr>
            <p:cNvSpPr/>
            <p:nvPr/>
          </p:nvSpPr>
          <p:spPr>
            <a:xfrm>
              <a:off x="4808413" y="6417946"/>
              <a:ext cx="1307196" cy="783217"/>
            </a:xfrm>
            <a:prstGeom prst="roundRect">
              <a:avLst/>
            </a:prstGeom>
            <a:grpFill/>
            <a:ln w="57150"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17" name="テキスト ボックス 116">
              <a:extLst>
                <a:ext uri="{FF2B5EF4-FFF2-40B4-BE49-F238E27FC236}">
                  <a16:creationId xmlns:a16="http://schemas.microsoft.com/office/drawing/2014/main" id="{80181176-4D8C-706C-C996-9D9710F00474}"/>
                </a:ext>
              </a:extLst>
            </p:cNvPr>
            <p:cNvSpPr txBox="1"/>
            <p:nvPr/>
          </p:nvSpPr>
          <p:spPr>
            <a:xfrm>
              <a:off x="4854107" y="6521374"/>
              <a:ext cx="658339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がっこう</a:t>
              </a:r>
            </a:p>
          </p:txBody>
        </p:sp>
        <p:sp>
          <p:nvSpPr>
            <p:cNvPr id="125" name="テキスト ボックス 124">
              <a:extLst>
                <a:ext uri="{FF2B5EF4-FFF2-40B4-BE49-F238E27FC236}">
                  <a16:creationId xmlns:a16="http://schemas.microsoft.com/office/drawing/2014/main" id="{99B2D107-C020-68ED-89F6-7415AC1E59F5}"/>
                </a:ext>
              </a:extLst>
            </p:cNvPr>
            <p:cNvSpPr txBox="1"/>
            <p:nvPr/>
          </p:nvSpPr>
          <p:spPr>
            <a:xfrm>
              <a:off x="4854107" y="6788074"/>
              <a:ext cx="658339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いえ</a:t>
              </a:r>
            </a:p>
          </p:txBody>
        </p:sp>
        <p:sp>
          <p:nvSpPr>
            <p:cNvPr id="126" name="正方形/長方形 125">
              <a:extLst>
                <a:ext uri="{FF2B5EF4-FFF2-40B4-BE49-F238E27FC236}">
                  <a16:creationId xmlns:a16="http://schemas.microsoft.com/office/drawing/2014/main" id="{EE0C3101-4A31-660C-2EA1-CA2A847989C6}"/>
                </a:ext>
              </a:extLst>
            </p:cNvPr>
            <p:cNvSpPr/>
            <p:nvPr/>
          </p:nvSpPr>
          <p:spPr>
            <a:xfrm>
              <a:off x="5603887" y="6519561"/>
              <a:ext cx="370563" cy="245495"/>
            </a:xfrm>
            <a:prstGeom prst="rect">
              <a:avLst/>
            </a:prstGeom>
            <a:grp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正方形/長方形 126">
              <a:extLst>
                <a:ext uri="{FF2B5EF4-FFF2-40B4-BE49-F238E27FC236}">
                  <a16:creationId xmlns:a16="http://schemas.microsoft.com/office/drawing/2014/main" id="{53D2EA61-8ECD-633C-78E1-27F41D7EA874}"/>
                </a:ext>
              </a:extLst>
            </p:cNvPr>
            <p:cNvSpPr/>
            <p:nvPr/>
          </p:nvSpPr>
          <p:spPr>
            <a:xfrm>
              <a:off x="5603887" y="6816741"/>
              <a:ext cx="370563" cy="245495"/>
            </a:xfrm>
            <a:prstGeom prst="rect">
              <a:avLst/>
            </a:prstGeom>
            <a:grp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2" name="グループ化 151">
            <a:extLst>
              <a:ext uri="{FF2B5EF4-FFF2-40B4-BE49-F238E27FC236}">
                <a16:creationId xmlns:a16="http://schemas.microsoft.com/office/drawing/2014/main" id="{6F4E2BD5-B043-FB37-4AB9-993AC64DE9E8}"/>
              </a:ext>
            </a:extLst>
          </p:cNvPr>
          <p:cNvGrpSpPr/>
          <p:nvPr/>
        </p:nvGrpSpPr>
        <p:grpSpPr>
          <a:xfrm>
            <a:off x="746952" y="6326506"/>
            <a:ext cx="1500947" cy="1021698"/>
            <a:chOff x="746952" y="6326506"/>
            <a:chExt cx="1500947" cy="1021698"/>
          </a:xfrm>
          <a:solidFill>
            <a:srgbClr val="FFFFFF"/>
          </a:solidFill>
        </p:grpSpPr>
        <p:sp>
          <p:nvSpPr>
            <p:cNvPr id="128" name="四角形: 角を丸くする 127">
              <a:extLst>
                <a:ext uri="{FF2B5EF4-FFF2-40B4-BE49-F238E27FC236}">
                  <a16:creationId xmlns:a16="http://schemas.microsoft.com/office/drawing/2014/main" id="{432B812D-1FB0-E352-241F-6C780FCE2DBE}"/>
                </a:ext>
              </a:extLst>
            </p:cNvPr>
            <p:cNvSpPr/>
            <p:nvPr/>
          </p:nvSpPr>
          <p:spPr>
            <a:xfrm>
              <a:off x="746952" y="6326506"/>
              <a:ext cx="1500947" cy="998088"/>
            </a:xfrm>
            <a:prstGeom prst="roundRect">
              <a:avLst/>
            </a:prstGeom>
            <a:grpFill/>
            <a:ln w="57150"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29" name="テキスト ボックス 128">
              <a:extLst>
                <a:ext uri="{FF2B5EF4-FFF2-40B4-BE49-F238E27FC236}">
                  <a16:creationId xmlns:a16="http://schemas.microsoft.com/office/drawing/2014/main" id="{60BC84A9-CCD9-D37C-6B4D-1873F2FAAD7A}"/>
                </a:ext>
              </a:extLst>
            </p:cNvPr>
            <p:cNvSpPr txBox="1"/>
            <p:nvPr/>
          </p:nvSpPr>
          <p:spPr>
            <a:xfrm>
              <a:off x="800267" y="6422314"/>
              <a:ext cx="937498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あさ　ごはん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endPara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30" name="テキスト ボックス 129">
              <a:extLst>
                <a:ext uri="{FF2B5EF4-FFF2-40B4-BE49-F238E27FC236}">
                  <a16:creationId xmlns:a16="http://schemas.microsoft.com/office/drawing/2014/main" id="{2CAFF37A-5BDE-B6F2-3F2D-9BD872CC8CDE}"/>
                </a:ext>
              </a:extLst>
            </p:cNvPr>
            <p:cNvSpPr txBox="1"/>
            <p:nvPr/>
          </p:nvSpPr>
          <p:spPr>
            <a:xfrm>
              <a:off x="800267" y="6689014"/>
              <a:ext cx="937498" cy="40011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ひる　ごはん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endPara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31" name="テキスト ボックス 130">
              <a:extLst>
                <a:ext uri="{FF2B5EF4-FFF2-40B4-BE49-F238E27FC236}">
                  <a16:creationId xmlns:a16="http://schemas.microsoft.com/office/drawing/2014/main" id="{4A036C60-5042-2C54-A976-380B60FA06A1}"/>
                </a:ext>
              </a:extLst>
            </p:cNvPr>
            <p:cNvSpPr txBox="1"/>
            <p:nvPr/>
          </p:nvSpPr>
          <p:spPr>
            <a:xfrm>
              <a:off x="800267" y="6948094"/>
              <a:ext cx="9374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ばん　ごはん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endPara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32" name="正方形/長方形 131">
              <a:extLst>
                <a:ext uri="{FF2B5EF4-FFF2-40B4-BE49-F238E27FC236}">
                  <a16:creationId xmlns:a16="http://schemas.microsoft.com/office/drawing/2014/main" id="{63CC6EC0-5B0B-54B7-7CA5-DEC59172A300}"/>
                </a:ext>
              </a:extLst>
            </p:cNvPr>
            <p:cNvSpPr/>
            <p:nvPr/>
          </p:nvSpPr>
          <p:spPr>
            <a:xfrm>
              <a:off x="1717687" y="6420501"/>
              <a:ext cx="370563" cy="245495"/>
            </a:xfrm>
            <a:prstGeom prst="rect">
              <a:avLst/>
            </a:prstGeom>
            <a:grp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正方形/長方形 132">
              <a:extLst>
                <a:ext uri="{FF2B5EF4-FFF2-40B4-BE49-F238E27FC236}">
                  <a16:creationId xmlns:a16="http://schemas.microsoft.com/office/drawing/2014/main" id="{AE28E98B-DDA9-26A9-14EC-C271CC1F4B35}"/>
                </a:ext>
              </a:extLst>
            </p:cNvPr>
            <p:cNvSpPr/>
            <p:nvPr/>
          </p:nvSpPr>
          <p:spPr>
            <a:xfrm>
              <a:off x="1717687" y="6710061"/>
              <a:ext cx="370563" cy="245495"/>
            </a:xfrm>
            <a:prstGeom prst="rect">
              <a:avLst/>
            </a:prstGeom>
            <a:grp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正方形/長方形 134">
              <a:extLst>
                <a:ext uri="{FF2B5EF4-FFF2-40B4-BE49-F238E27FC236}">
                  <a16:creationId xmlns:a16="http://schemas.microsoft.com/office/drawing/2014/main" id="{00D7367C-C90B-2A6A-A1E2-44E79907220C}"/>
                </a:ext>
              </a:extLst>
            </p:cNvPr>
            <p:cNvSpPr/>
            <p:nvPr/>
          </p:nvSpPr>
          <p:spPr>
            <a:xfrm>
              <a:off x="1717687" y="6992001"/>
              <a:ext cx="370563" cy="245495"/>
            </a:xfrm>
            <a:prstGeom prst="rect">
              <a:avLst/>
            </a:prstGeom>
            <a:grp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17241E9A-87CA-4D3F-B3E9-F6CAA21713DD}"/>
              </a:ext>
            </a:extLst>
          </p:cNvPr>
          <p:cNvSpPr txBox="1"/>
          <p:nvPr/>
        </p:nvSpPr>
        <p:spPr>
          <a:xfrm>
            <a:off x="701041" y="5532905"/>
            <a:ext cx="13124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ごはんを たべた？</a:t>
            </a:r>
          </a:p>
        </p:txBody>
      </p:sp>
      <p:pic>
        <p:nvPicPr>
          <p:cNvPr id="138" name="グラフィックス 137">
            <a:extLst>
              <a:ext uri="{FF2B5EF4-FFF2-40B4-BE49-F238E27FC236}">
                <a16:creationId xmlns:a16="http://schemas.microsoft.com/office/drawing/2014/main" id="{8BDEF6E2-619C-E063-7902-517E00DEF4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87280" y="5780563"/>
            <a:ext cx="1089871" cy="457043"/>
          </a:xfrm>
          <a:prstGeom prst="rect">
            <a:avLst/>
          </a:prstGeom>
        </p:spPr>
      </p:pic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5B1CC353-1CB3-923D-91CB-EFF6D19B0EB1}"/>
              </a:ext>
            </a:extLst>
          </p:cNvPr>
          <p:cNvSpPr txBox="1"/>
          <p:nvPr/>
        </p:nvSpPr>
        <p:spPr>
          <a:xfrm>
            <a:off x="811724" y="5763617"/>
            <a:ext cx="1214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◎：ぜんぶたべた</a:t>
            </a:r>
            <a:endParaRPr lang="en-US" altLang="ja-JP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〇：ほとんど たべた </a:t>
            </a:r>
            <a:endParaRPr lang="en-US" altLang="ja-JP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△：たべなかった</a:t>
            </a:r>
          </a:p>
        </p:txBody>
      </p:sp>
      <p:pic>
        <p:nvPicPr>
          <p:cNvPr id="141" name="グラフィックス 140">
            <a:extLst>
              <a:ext uri="{FF2B5EF4-FFF2-40B4-BE49-F238E27FC236}">
                <a16:creationId xmlns:a16="http://schemas.microsoft.com/office/drawing/2014/main" id="{1ED27BB7-8CBB-BA71-96E9-AFCE6333B6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24000" y="5902483"/>
            <a:ext cx="1143860" cy="457043"/>
          </a:xfrm>
          <a:prstGeom prst="rect">
            <a:avLst/>
          </a:prstGeom>
        </p:spPr>
      </p:pic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B128CF01-7D38-04A9-58DF-52EC82AA1879}"/>
              </a:ext>
            </a:extLst>
          </p:cNvPr>
          <p:cNvSpPr txBox="1"/>
          <p:nvPr/>
        </p:nvSpPr>
        <p:spPr>
          <a:xfrm>
            <a:off x="5054132" y="5894240"/>
            <a:ext cx="1161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◎：たくさん うごいた</a:t>
            </a:r>
            <a:endParaRPr lang="en-US" altLang="ja-JP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〇：すこし うごいた</a:t>
            </a:r>
            <a:endParaRPr lang="en-US" altLang="ja-JP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△：うごかさなかった</a:t>
            </a:r>
          </a:p>
        </p:txBody>
      </p:sp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EFB0EDE8-D634-9343-DB1C-2A796BD2C4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38102" y="8754770"/>
            <a:ext cx="4068628" cy="731583"/>
          </a:xfrm>
          <a:prstGeom prst="rect">
            <a:avLst/>
          </a:prstGeom>
        </p:spPr>
      </p:pic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07C307C5-7376-8382-FF82-52C467BF32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116887" y="7577667"/>
            <a:ext cx="2624226" cy="4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, 正方形">
            <a:extLst>
              <a:ext uri="{FF2B5EF4-FFF2-40B4-BE49-F238E27FC236}">
                <a16:creationId xmlns:a16="http://schemas.microsoft.com/office/drawing/2014/main" id="{776D3660-69C7-0B01-6565-95702FBA5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" y="0"/>
            <a:ext cx="6897163" cy="991849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55EEC0-0598-C34C-8BAB-68ED7F2D28B7}"/>
              </a:ext>
            </a:extLst>
          </p:cNvPr>
          <p:cNvSpPr txBox="1"/>
          <p:nvPr/>
        </p:nvSpPr>
        <p:spPr>
          <a:xfrm>
            <a:off x="666205" y="614940"/>
            <a:ext cx="593053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en-US" altLang="ja-JP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はやね・はやおき　ぐんぐん　のびのび！ 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0" name="図 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FE1BD7FC-3A28-C5D2-8B8A-B17B2E291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" y="2284569"/>
            <a:ext cx="1020389" cy="1333842"/>
          </a:xfrm>
          <a:prstGeom prst="rect">
            <a:avLst/>
          </a:prstGeom>
        </p:spPr>
      </p:pic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E889DDB6-B391-9F71-9A72-1E8B28EA4E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564" y="1397726"/>
            <a:ext cx="1577669" cy="88684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99A0422-9BF2-3BB4-5D43-5F37ECBC0B60}"/>
              </a:ext>
            </a:extLst>
          </p:cNvPr>
          <p:cNvSpPr txBox="1"/>
          <p:nvPr/>
        </p:nvSpPr>
        <p:spPr>
          <a:xfrm>
            <a:off x="611941" y="1524914"/>
            <a:ext cx="144997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みなさん、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おぼえましたか？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76BD6DC8-D954-A9B4-4E09-131095861E6B}"/>
              </a:ext>
            </a:extLst>
          </p:cNvPr>
          <p:cNvSpPr/>
          <p:nvPr/>
        </p:nvSpPr>
        <p:spPr>
          <a:xfrm>
            <a:off x="354179" y="3682295"/>
            <a:ext cx="1577669" cy="304080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かんがえて みよう！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A4EA2E9-B8C9-0BEF-05E2-D3F869C5E33C}"/>
              </a:ext>
            </a:extLst>
          </p:cNvPr>
          <p:cNvSpPr txBox="1"/>
          <p:nvPr/>
        </p:nvSpPr>
        <p:spPr>
          <a:xfrm>
            <a:off x="1931848" y="3675077"/>
            <a:ext cx="4571973" cy="33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はやね・はやおきの コツ って どんなことだろう？</a:t>
            </a:r>
            <a:endParaRPr lang="ja-JP" altLang="en-US" sz="1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B556EB9-5A95-9806-861B-220B906FA1CF}"/>
              </a:ext>
            </a:extLst>
          </p:cNvPr>
          <p:cNvSpPr txBox="1"/>
          <p:nvPr/>
        </p:nvSpPr>
        <p:spPr>
          <a:xfrm>
            <a:off x="1682524" y="3986375"/>
            <a:ext cx="22820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</a:t>
            </a:r>
            <a:r>
              <a:rPr lang="en-US" altLang="ja-JP" sz="14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×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 こたえて みましょう。</a:t>
            </a: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BF6D1803-3FD8-FCB6-BEFB-6947623E7C09}"/>
              </a:ext>
            </a:extLst>
          </p:cNvPr>
          <p:cNvSpPr/>
          <p:nvPr/>
        </p:nvSpPr>
        <p:spPr>
          <a:xfrm>
            <a:off x="1214183" y="4323383"/>
            <a:ext cx="5125657" cy="492594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35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ねる  １じかんまえには  テレビや  ゲームを  やめる　</a:t>
            </a: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5D650B3-C9B0-C04E-3114-8B4A8AD953CB}"/>
              </a:ext>
            </a:extLst>
          </p:cNvPr>
          <p:cNvSpPr/>
          <p:nvPr/>
        </p:nvSpPr>
        <p:spPr>
          <a:xfrm>
            <a:off x="1214183" y="4812304"/>
            <a:ext cx="5125657" cy="492594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ねるまえに  おやつを  たべる</a:t>
            </a: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CCB14F14-DE81-4682-4D0B-C6714237E676}"/>
              </a:ext>
            </a:extLst>
          </p:cNvPr>
          <p:cNvSpPr/>
          <p:nvPr/>
        </p:nvSpPr>
        <p:spPr>
          <a:xfrm>
            <a:off x="1214183" y="5310771"/>
            <a:ext cx="5125657" cy="492594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ねるまえには  でんきを  けして  へやを  くらくする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C858178E-5719-3535-6644-B73EC145373D}"/>
              </a:ext>
            </a:extLst>
          </p:cNvPr>
          <p:cNvSpPr/>
          <p:nvPr/>
        </p:nvSpPr>
        <p:spPr>
          <a:xfrm>
            <a:off x="1214183" y="5804562"/>
            <a:ext cx="5125657" cy="492594"/>
          </a:xfrm>
          <a:prstGeom prst="roundRect">
            <a:avLst/>
          </a:prstGeom>
          <a:noFill/>
          <a:ln w="2857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④ あさ  おきても  カーテンは  しめたままにする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1A1FE12-5B9F-1DF1-B9E6-1110808AAA66}"/>
              </a:ext>
            </a:extLst>
          </p:cNvPr>
          <p:cNvSpPr/>
          <p:nvPr/>
        </p:nvSpPr>
        <p:spPr>
          <a:xfrm>
            <a:off x="5601031" y="4380917"/>
            <a:ext cx="653978" cy="374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F91B7D6-6D26-74F7-DEAA-2E1433D5E093}"/>
              </a:ext>
            </a:extLst>
          </p:cNvPr>
          <p:cNvSpPr/>
          <p:nvPr/>
        </p:nvSpPr>
        <p:spPr>
          <a:xfrm>
            <a:off x="5601031" y="4872339"/>
            <a:ext cx="653978" cy="374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 descr="人の顔の絵&#10;&#10;低い精度で自動的に生成された説明">
            <a:extLst>
              <a:ext uri="{FF2B5EF4-FFF2-40B4-BE49-F238E27FC236}">
                <a16:creationId xmlns:a16="http://schemas.microsoft.com/office/drawing/2014/main" id="{7194ABBB-876E-6C0F-8614-5C7AFD09CC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43"/>
          <a:stretch/>
        </p:blipFill>
        <p:spPr>
          <a:xfrm>
            <a:off x="262738" y="4229989"/>
            <a:ext cx="1056132" cy="684727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1688016D-0CB6-BA3C-828A-0032C26B1975}"/>
              </a:ext>
            </a:extLst>
          </p:cNvPr>
          <p:cNvSpPr/>
          <p:nvPr/>
        </p:nvSpPr>
        <p:spPr>
          <a:xfrm>
            <a:off x="5601031" y="5368315"/>
            <a:ext cx="653978" cy="374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1A8166E-371C-8EE5-0D9A-858BA684687D}"/>
              </a:ext>
            </a:extLst>
          </p:cNvPr>
          <p:cNvSpPr/>
          <p:nvPr/>
        </p:nvSpPr>
        <p:spPr>
          <a:xfrm>
            <a:off x="5601031" y="5866866"/>
            <a:ext cx="653978" cy="37471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0364B61-3587-B29B-425E-3BFFAAADAF89}"/>
              </a:ext>
            </a:extLst>
          </p:cNvPr>
          <p:cNvSpPr txBox="1"/>
          <p:nvPr/>
        </p:nvSpPr>
        <p:spPr>
          <a:xfrm>
            <a:off x="2517493" y="6296242"/>
            <a:ext cx="28688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※</a:t>
            </a:r>
            <a:r>
              <a:rPr lang="ja-JP" altLang="en-US" sz="11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クイズのこたえは、４ページにあるよ！</a:t>
            </a: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C125A4AA-CE5C-F23C-876E-F4537EDDAAF1}"/>
              </a:ext>
            </a:extLst>
          </p:cNvPr>
          <p:cNvSpPr/>
          <p:nvPr/>
        </p:nvSpPr>
        <p:spPr>
          <a:xfrm>
            <a:off x="538515" y="6611341"/>
            <a:ext cx="1449978" cy="296034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やってみよう！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390EF91-A130-D77D-29A1-AFB5A447BE79}"/>
              </a:ext>
            </a:extLst>
          </p:cNvPr>
          <p:cNvSpPr txBox="1"/>
          <p:nvPr/>
        </p:nvSpPr>
        <p:spPr>
          <a:xfrm>
            <a:off x="1964203" y="6596077"/>
            <a:ext cx="4375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はやね・はやおきの もくひょうを きめよう！</a:t>
            </a:r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34DE7737-B2EC-6959-D038-953379330762}"/>
              </a:ext>
            </a:extLst>
          </p:cNvPr>
          <p:cNvSpPr/>
          <p:nvPr/>
        </p:nvSpPr>
        <p:spPr>
          <a:xfrm>
            <a:off x="1684083" y="7015782"/>
            <a:ext cx="4571973" cy="1492491"/>
          </a:xfrm>
          <a:prstGeom prst="roundRect">
            <a:avLst/>
          </a:prstGeom>
          <a:noFill/>
          <a:ln w="44450">
            <a:solidFill>
              <a:srgbClr val="EBA8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350" b="1" dirty="0">
                <a:solidFill>
                  <a:srgbClr val="EBA8C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　　　　　　　　　　　　　　　　　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462D38B-5279-F756-A4A8-352CC26958C7}"/>
              </a:ext>
            </a:extLst>
          </p:cNvPr>
          <p:cNvSpPr txBox="1"/>
          <p:nvPr/>
        </p:nvSpPr>
        <p:spPr>
          <a:xfrm>
            <a:off x="1827889" y="7079030"/>
            <a:ext cx="9374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  く　は</a:t>
            </a: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322015DA-14B1-E3E3-83A0-B0B3BD9F63A6}"/>
              </a:ext>
            </a:extLst>
          </p:cNvPr>
          <p:cNvSpPr/>
          <p:nvPr/>
        </p:nvSpPr>
        <p:spPr>
          <a:xfrm>
            <a:off x="2810500" y="7162992"/>
            <a:ext cx="669300" cy="414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F1BC4C17-178F-EBCA-4F00-248259561D00}"/>
              </a:ext>
            </a:extLst>
          </p:cNvPr>
          <p:cNvSpPr/>
          <p:nvPr/>
        </p:nvSpPr>
        <p:spPr>
          <a:xfrm>
            <a:off x="2810500" y="7628659"/>
            <a:ext cx="669300" cy="414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CF8357B5-9876-7DA9-2CD6-D26143892084}"/>
              </a:ext>
            </a:extLst>
          </p:cNvPr>
          <p:cNvSpPr/>
          <p:nvPr/>
        </p:nvSpPr>
        <p:spPr>
          <a:xfrm>
            <a:off x="3851900" y="7162992"/>
            <a:ext cx="669300" cy="414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975937F7-0C03-B3F8-0D75-4A9A1CFF8C14}"/>
              </a:ext>
            </a:extLst>
          </p:cNvPr>
          <p:cNvSpPr/>
          <p:nvPr/>
        </p:nvSpPr>
        <p:spPr>
          <a:xfrm>
            <a:off x="3851900" y="7628659"/>
            <a:ext cx="669300" cy="414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6573B36-30C6-090A-4BC8-7FB19F06F25F}"/>
              </a:ext>
            </a:extLst>
          </p:cNvPr>
          <p:cNvSpPr txBox="1"/>
          <p:nvPr/>
        </p:nvSpPr>
        <p:spPr>
          <a:xfrm>
            <a:off x="1827889" y="7316097"/>
            <a:ext cx="8645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わたしは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05846B5-D1A7-BD2A-5229-73884B64F2BD}"/>
              </a:ext>
            </a:extLst>
          </p:cNvPr>
          <p:cNvSpPr txBox="1"/>
          <p:nvPr/>
        </p:nvSpPr>
        <p:spPr>
          <a:xfrm>
            <a:off x="3453654" y="7232918"/>
            <a:ext cx="358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EAED056F-BD85-51DB-2D26-4324FB3E2005}"/>
              </a:ext>
            </a:extLst>
          </p:cNvPr>
          <p:cNvSpPr txBox="1"/>
          <p:nvPr/>
        </p:nvSpPr>
        <p:spPr>
          <a:xfrm>
            <a:off x="3453654" y="7681651"/>
            <a:ext cx="3583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</a:t>
            </a: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D5B6C196-A4B3-9AA9-A2FA-3C6D1BF81E13}"/>
              </a:ext>
            </a:extLst>
          </p:cNvPr>
          <p:cNvSpPr txBox="1"/>
          <p:nvPr/>
        </p:nvSpPr>
        <p:spPr>
          <a:xfrm>
            <a:off x="4562787" y="7232918"/>
            <a:ext cx="1296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ふん にねて</a:t>
            </a: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F0D92CE8-0AC2-F343-B315-DE084397E9A3}"/>
              </a:ext>
            </a:extLst>
          </p:cNvPr>
          <p:cNvSpPr txBox="1"/>
          <p:nvPr/>
        </p:nvSpPr>
        <p:spPr>
          <a:xfrm>
            <a:off x="3811976" y="8075662"/>
            <a:ext cx="2589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おきることを がんばります！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BB1E1F17-6938-DD83-50E6-0BF7BB33EDE1}"/>
              </a:ext>
            </a:extLst>
          </p:cNvPr>
          <p:cNvSpPr txBox="1"/>
          <p:nvPr/>
        </p:nvSpPr>
        <p:spPr>
          <a:xfrm>
            <a:off x="4562787" y="7639318"/>
            <a:ext cx="12961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ふん に</a:t>
            </a:r>
          </a:p>
        </p:txBody>
      </p:sp>
      <p:pic>
        <p:nvPicPr>
          <p:cNvPr id="56" name="図 55" descr="人の顔の絵&#10;&#10;低い精度で自動的に生成された説明">
            <a:extLst>
              <a:ext uri="{FF2B5EF4-FFF2-40B4-BE49-F238E27FC236}">
                <a16:creationId xmlns:a16="http://schemas.microsoft.com/office/drawing/2014/main" id="{2D2C0D18-9E5C-C71D-8888-47CB5A303F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43"/>
          <a:stretch/>
        </p:blipFill>
        <p:spPr>
          <a:xfrm>
            <a:off x="672663" y="7336984"/>
            <a:ext cx="1056132" cy="684727"/>
          </a:xfrm>
          <a:prstGeom prst="rect">
            <a:avLst/>
          </a:prstGeom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D0E22134-D1AD-00A9-139A-A1A2BACC5EBD}"/>
              </a:ext>
            </a:extLst>
          </p:cNvPr>
          <p:cNvSpPr txBox="1"/>
          <p:nvPr/>
        </p:nvSpPr>
        <p:spPr>
          <a:xfrm rot="465266">
            <a:off x="577390" y="7009103"/>
            <a:ext cx="1632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9A85F0EB-9338-B234-D3F2-8F4B573703B3}"/>
              </a:ext>
            </a:extLst>
          </p:cNvPr>
          <p:cNvSpPr txBox="1"/>
          <p:nvPr/>
        </p:nvSpPr>
        <p:spPr>
          <a:xfrm rot="20649224">
            <a:off x="803666" y="8183189"/>
            <a:ext cx="172945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じゃま しちゃうぞ</a:t>
            </a:r>
            <a:r>
              <a:rPr lang="en-US" altLang="ja-JP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〜</a:t>
            </a:r>
            <a:endParaRPr lang="ja-JP" altLang="en-US" sz="14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95BB3E17-A048-A4DB-D234-189C6C8DFC16}"/>
              </a:ext>
            </a:extLst>
          </p:cNvPr>
          <p:cNvSpPr txBox="1"/>
          <p:nvPr/>
        </p:nvSpPr>
        <p:spPr>
          <a:xfrm rot="733254">
            <a:off x="5098997" y="8584995"/>
            <a:ext cx="15024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よふかし おにに</a:t>
            </a:r>
            <a:endParaRPr lang="en-US" altLang="ja-JP" sz="14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まけず</a:t>
            </a:r>
            <a:endParaRPr lang="en-US" altLang="ja-JP" sz="14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がんばろうね！</a:t>
            </a:r>
          </a:p>
        </p:txBody>
      </p:sp>
      <p:pic>
        <p:nvPicPr>
          <p:cNvPr id="115" name="図 114" descr="文字が書かれている&#10;&#10;中程度の精度で自動的に生成された説明">
            <a:extLst>
              <a:ext uri="{FF2B5EF4-FFF2-40B4-BE49-F238E27FC236}">
                <a16:creationId xmlns:a16="http://schemas.microsoft.com/office/drawing/2014/main" id="{2183234B-28E4-F06B-3083-B9E95C4561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70" y="1100306"/>
            <a:ext cx="4700266" cy="2554762"/>
          </a:xfrm>
          <a:prstGeom prst="rect">
            <a:avLst/>
          </a:prstGeom>
        </p:spPr>
      </p:pic>
      <p:pic>
        <p:nvPicPr>
          <p:cNvPr id="96" name="グラフィックス 95">
            <a:extLst>
              <a:ext uri="{FF2B5EF4-FFF2-40B4-BE49-F238E27FC236}">
                <a16:creationId xmlns:a16="http://schemas.microsoft.com/office/drawing/2014/main" id="{4D87BAA8-F5FD-65D8-27CB-C3AD48FAC6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2458708"/>
            <a:ext cx="6858000" cy="4988583"/>
          </a:xfrm>
          <a:prstGeom prst="rect">
            <a:avLst/>
          </a:prstGeom>
        </p:spPr>
      </p:pic>
      <p:grpSp>
        <p:nvGrpSpPr>
          <p:cNvPr id="127" name="グループ化 126">
            <a:extLst>
              <a:ext uri="{FF2B5EF4-FFF2-40B4-BE49-F238E27FC236}">
                <a16:creationId xmlns:a16="http://schemas.microsoft.com/office/drawing/2014/main" id="{C2A385E0-DF07-1BA1-5507-EF0DFC328090}"/>
              </a:ext>
            </a:extLst>
          </p:cNvPr>
          <p:cNvGrpSpPr/>
          <p:nvPr/>
        </p:nvGrpSpPr>
        <p:grpSpPr>
          <a:xfrm>
            <a:off x="3098197" y="8415635"/>
            <a:ext cx="1207102" cy="947606"/>
            <a:chOff x="3098197" y="8415635"/>
            <a:chExt cx="1207102" cy="947606"/>
          </a:xfrm>
        </p:grpSpPr>
        <p:pic>
          <p:nvPicPr>
            <p:cNvPr id="67" name="グラフィックス 66">
              <a:extLst>
                <a:ext uri="{FF2B5EF4-FFF2-40B4-BE49-F238E27FC236}">
                  <a16:creationId xmlns:a16="http://schemas.microsoft.com/office/drawing/2014/main" id="{72F5C3A5-ECC3-94CB-AA10-E5E1312C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475869" y="8415635"/>
              <a:ext cx="733425" cy="866775"/>
            </a:xfrm>
            <a:prstGeom prst="rect">
              <a:avLst/>
            </a:prstGeom>
          </p:spPr>
        </p:pic>
        <p:pic>
          <p:nvPicPr>
            <p:cNvPr id="72" name="グラフィックス 71">
              <a:extLst>
                <a:ext uri="{FF2B5EF4-FFF2-40B4-BE49-F238E27FC236}">
                  <a16:creationId xmlns:a16="http://schemas.microsoft.com/office/drawing/2014/main" id="{81B381D5-A5A9-6FEC-AFEF-93EF2FDA9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428999" y="9306091"/>
              <a:ext cx="876300" cy="57150"/>
            </a:xfrm>
            <a:prstGeom prst="rect">
              <a:avLst/>
            </a:prstGeom>
          </p:spPr>
        </p:pic>
        <p:pic>
          <p:nvPicPr>
            <p:cNvPr id="76" name="グラフィックス 75">
              <a:extLst>
                <a:ext uri="{FF2B5EF4-FFF2-40B4-BE49-F238E27FC236}">
                  <a16:creationId xmlns:a16="http://schemas.microsoft.com/office/drawing/2014/main" id="{7562D3FA-C095-159C-8026-93E29B74F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098197" y="9121411"/>
              <a:ext cx="457200" cy="85725"/>
            </a:xfrm>
            <a:prstGeom prst="rect">
              <a:avLst/>
            </a:prstGeom>
          </p:spPr>
        </p:pic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80D7F48D-4BC3-9A99-CCB2-36645F59F9FF}"/>
              </a:ext>
            </a:extLst>
          </p:cNvPr>
          <p:cNvGrpSpPr/>
          <p:nvPr/>
        </p:nvGrpSpPr>
        <p:grpSpPr>
          <a:xfrm>
            <a:off x="1246110" y="8491591"/>
            <a:ext cx="1312714" cy="855329"/>
            <a:chOff x="1246110" y="8491591"/>
            <a:chExt cx="1312714" cy="855329"/>
          </a:xfrm>
        </p:grpSpPr>
        <p:pic>
          <p:nvPicPr>
            <p:cNvPr id="80" name="グラフィックス 79">
              <a:extLst>
                <a:ext uri="{FF2B5EF4-FFF2-40B4-BE49-F238E27FC236}">
                  <a16:creationId xmlns:a16="http://schemas.microsoft.com/office/drawing/2014/main" id="{6CA4F1E4-A4C5-09F0-95DA-3484F8E94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82524" y="9289770"/>
              <a:ext cx="876300" cy="57150"/>
            </a:xfrm>
            <a:prstGeom prst="rect">
              <a:avLst/>
            </a:prstGeom>
          </p:spPr>
        </p:pic>
        <p:pic>
          <p:nvPicPr>
            <p:cNvPr id="88" name="グラフィックス 87">
              <a:extLst>
                <a:ext uri="{FF2B5EF4-FFF2-40B4-BE49-F238E27FC236}">
                  <a16:creationId xmlns:a16="http://schemas.microsoft.com/office/drawing/2014/main" id="{0E8721E0-7E18-0570-0AF5-BEAB2F6D3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46110" y="9128004"/>
              <a:ext cx="476250" cy="76200"/>
            </a:xfrm>
            <a:prstGeom prst="rect">
              <a:avLst/>
            </a:prstGeom>
          </p:spPr>
        </p:pic>
        <p:pic>
          <p:nvPicPr>
            <p:cNvPr id="106" name="図 105" descr="挿絵, ウィンドウ が含まれている画像&#10;&#10;自動的に生成された説明">
              <a:extLst>
                <a:ext uri="{FF2B5EF4-FFF2-40B4-BE49-F238E27FC236}">
                  <a16:creationId xmlns:a16="http://schemas.microsoft.com/office/drawing/2014/main" id="{4EC32601-E72C-B919-C57E-FD25004C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0576">
              <a:off x="1792455" y="8491591"/>
              <a:ext cx="610012" cy="788090"/>
            </a:xfrm>
            <a:prstGeom prst="rect">
              <a:avLst/>
            </a:prstGeom>
          </p:spPr>
        </p:pic>
      </p:grp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D772AB16-9B6B-75BB-EE3F-209232617E26}"/>
              </a:ext>
            </a:extLst>
          </p:cNvPr>
          <p:cNvSpPr txBox="1"/>
          <p:nvPr/>
        </p:nvSpPr>
        <p:spPr>
          <a:xfrm>
            <a:off x="2074307" y="1598199"/>
            <a:ext cx="907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　る</a:t>
            </a: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B7FA2A37-CD9C-5FD0-F045-943164AE2D87}"/>
              </a:ext>
            </a:extLst>
          </p:cNvPr>
          <p:cNvSpPr txBox="1"/>
          <p:nvPr/>
        </p:nvSpPr>
        <p:spPr>
          <a:xfrm>
            <a:off x="2074307" y="2369724"/>
            <a:ext cx="9070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　さ</a:t>
            </a: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6BDF21B8-C6C5-BCCE-3829-230E652F7103}"/>
              </a:ext>
            </a:extLst>
          </p:cNvPr>
          <p:cNvSpPr txBox="1"/>
          <p:nvPr/>
        </p:nvSpPr>
        <p:spPr>
          <a:xfrm>
            <a:off x="3923051" y="1567410"/>
            <a:ext cx="19358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じまでに  ねて、</a:t>
            </a:r>
          </a:p>
        </p:txBody>
      </p:sp>
      <p:pic>
        <p:nvPicPr>
          <p:cNvPr id="79" name="グラフィックス 78">
            <a:extLst>
              <a:ext uri="{FF2B5EF4-FFF2-40B4-BE49-F238E27FC236}">
                <a16:creationId xmlns:a16="http://schemas.microsoft.com/office/drawing/2014/main" id="{0B24BF9D-8B82-9CF1-1889-BE05BA57B1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34560" y="9363241"/>
            <a:ext cx="876300" cy="57150"/>
          </a:xfrm>
          <a:prstGeom prst="rect">
            <a:avLst/>
          </a:prstGeom>
        </p:spPr>
      </p:pic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A0AD2F60-E108-06E1-BE6F-AEF3B6960817}"/>
              </a:ext>
            </a:extLst>
          </p:cNvPr>
          <p:cNvSpPr txBox="1"/>
          <p:nvPr/>
        </p:nvSpPr>
        <p:spPr>
          <a:xfrm>
            <a:off x="4018925" y="2299911"/>
            <a:ext cx="1801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じまでに</a:t>
            </a:r>
            <a:endParaRPr lang="en-US" altLang="ja-JP" sz="2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おきましょう。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6D5F172-9611-8FA9-C645-F9EB1B1C44A8}"/>
              </a:ext>
            </a:extLst>
          </p:cNvPr>
          <p:cNvSpPr txBox="1"/>
          <p:nvPr/>
        </p:nvSpPr>
        <p:spPr>
          <a:xfrm rot="465266">
            <a:off x="137020" y="4036251"/>
            <a:ext cx="1632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クイズ　だよ！</a:t>
            </a:r>
            <a:endParaRPr lang="en-US" altLang="ja-JP" sz="14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00" name="図 9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A4D67C9D-4FE5-E3C8-F640-8B605B5D898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85"/>
          <a:stretch/>
        </p:blipFill>
        <p:spPr>
          <a:xfrm rot="405727">
            <a:off x="4348407" y="8374036"/>
            <a:ext cx="858011" cy="1005210"/>
          </a:xfrm>
          <a:prstGeom prst="rect">
            <a:avLst/>
          </a:prstGeom>
        </p:spPr>
      </p:pic>
      <p:sp>
        <p:nvSpPr>
          <p:cNvPr id="117" name="四角形: 角を丸くする 116">
            <a:extLst>
              <a:ext uri="{FF2B5EF4-FFF2-40B4-BE49-F238E27FC236}">
                <a16:creationId xmlns:a16="http://schemas.microsoft.com/office/drawing/2014/main" id="{A0604157-03C0-6567-ADBF-06EF5BD1C76F}"/>
              </a:ext>
            </a:extLst>
          </p:cNvPr>
          <p:cNvSpPr/>
          <p:nvPr/>
        </p:nvSpPr>
        <p:spPr>
          <a:xfrm>
            <a:off x="3006102" y="1605667"/>
            <a:ext cx="870575" cy="4602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4" name="グラフィックス 103">
            <a:extLst>
              <a:ext uri="{FF2B5EF4-FFF2-40B4-BE49-F238E27FC236}">
                <a16:creationId xmlns:a16="http://schemas.microsoft.com/office/drawing/2014/main" id="{286F3AAD-8E0C-DAAF-5359-FEA39D6611F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72735" y="9204045"/>
            <a:ext cx="476250" cy="85725"/>
          </a:xfrm>
          <a:prstGeom prst="rect">
            <a:avLst/>
          </a:prstGeom>
        </p:spPr>
      </p:pic>
      <p:sp>
        <p:nvSpPr>
          <p:cNvPr id="118" name="四角形: 角を丸くする 117">
            <a:extLst>
              <a:ext uri="{FF2B5EF4-FFF2-40B4-BE49-F238E27FC236}">
                <a16:creationId xmlns:a16="http://schemas.microsoft.com/office/drawing/2014/main" id="{52F7C42C-55BF-CC7F-9045-7B9FDB594807}"/>
              </a:ext>
            </a:extLst>
          </p:cNvPr>
          <p:cNvSpPr/>
          <p:nvPr/>
        </p:nvSpPr>
        <p:spPr>
          <a:xfrm>
            <a:off x="3006102" y="2405767"/>
            <a:ext cx="870575" cy="4602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FBEC1C83-D429-4797-482D-4C9DD6334BB2}"/>
              </a:ext>
            </a:extLst>
          </p:cNvPr>
          <p:cNvSpPr txBox="1"/>
          <p:nvPr/>
        </p:nvSpPr>
        <p:spPr>
          <a:xfrm>
            <a:off x="3255379" y="1443640"/>
            <a:ext cx="372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９</a:t>
            </a:r>
          </a:p>
        </p:txBody>
      </p:sp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343A9336-3AC1-0F9B-48E1-290543F5679C}"/>
              </a:ext>
            </a:extLst>
          </p:cNvPr>
          <p:cNvSpPr txBox="1"/>
          <p:nvPr/>
        </p:nvSpPr>
        <p:spPr>
          <a:xfrm>
            <a:off x="3255379" y="2262790"/>
            <a:ext cx="3720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７</a:t>
            </a:r>
          </a:p>
        </p:txBody>
      </p:sp>
    </p:spTree>
    <p:extLst>
      <p:ext uri="{BB962C8B-B14F-4D97-AF65-F5344CB8AC3E}">
        <p14:creationId xmlns:p14="http://schemas.microsoft.com/office/powerpoint/2010/main" val="11829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, 正方形">
            <a:extLst>
              <a:ext uri="{FF2B5EF4-FFF2-40B4-BE49-F238E27FC236}">
                <a16:creationId xmlns:a16="http://schemas.microsoft.com/office/drawing/2014/main" id="{BAA98A50-ADA0-A8AF-B0FA-9112C2C31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" y="0"/>
            <a:ext cx="6897163" cy="9918494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F6C7380A-EB33-136B-8CD8-06047662F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66" y="4361150"/>
            <a:ext cx="894564" cy="1215286"/>
          </a:xfrm>
          <a:prstGeom prst="rect">
            <a:avLst/>
          </a:prstGeom>
        </p:spPr>
      </p:pic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DA233E3C-C975-B61A-09CD-7B1250199EE1}"/>
              </a:ext>
            </a:extLst>
          </p:cNvPr>
          <p:cNvSpPr/>
          <p:nvPr/>
        </p:nvSpPr>
        <p:spPr>
          <a:xfrm>
            <a:off x="482993" y="5447030"/>
            <a:ext cx="2576078" cy="1769025"/>
          </a:xfrm>
          <a:prstGeom prst="roundRect">
            <a:avLst/>
          </a:prstGeom>
          <a:solidFill>
            <a:srgbClr val="DAE7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CC42305F-9F2A-5560-58FE-74CD82263DC9}"/>
              </a:ext>
            </a:extLst>
          </p:cNvPr>
          <p:cNvSpPr/>
          <p:nvPr/>
        </p:nvSpPr>
        <p:spPr>
          <a:xfrm>
            <a:off x="3674637" y="5447030"/>
            <a:ext cx="2725770" cy="1769025"/>
          </a:xfrm>
          <a:prstGeom prst="roundRect">
            <a:avLst/>
          </a:prstGeom>
          <a:solidFill>
            <a:srgbClr val="F5B9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F4743C-A5AD-957D-F5C7-D9D8BD206A78}"/>
              </a:ext>
            </a:extLst>
          </p:cNvPr>
          <p:cNvSpPr txBox="1"/>
          <p:nvPr/>
        </p:nvSpPr>
        <p:spPr>
          <a:xfrm>
            <a:off x="566057" y="643969"/>
            <a:ext cx="587828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２ あさごはん　ぐんぐん　のびのび！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A6261BF3-51DE-82CB-3767-319B321FE8BB}"/>
              </a:ext>
            </a:extLst>
          </p:cNvPr>
          <p:cNvSpPr/>
          <p:nvPr/>
        </p:nvSpPr>
        <p:spPr>
          <a:xfrm>
            <a:off x="470292" y="1582174"/>
            <a:ext cx="1577669" cy="304080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チェックしてみよう！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B8DB682-5500-75D6-2BDC-E31CEBB412BA}"/>
              </a:ext>
            </a:extLst>
          </p:cNvPr>
          <p:cNvSpPr txBox="1"/>
          <p:nvPr/>
        </p:nvSpPr>
        <p:spPr>
          <a:xfrm>
            <a:off x="2047961" y="1497730"/>
            <a:ext cx="19077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5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できている  ものに</a:t>
            </a:r>
            <a:endParaRPr lang="en-US" altLang="ja-JP" sz="1550" b="1" i="0" u="none" strike="noStrike" baseline="0" dirty="0">
              <a:solidFill>
                <a:srgbClr val="EA5B9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50" b="1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〇を　つけましょう。</a:t>
            </a:r>
            <a:endParaRPr lang="ja-JP" altLang="en-US" sz="15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67D1077C-A669-E2A9-265D-84CEE4EA92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48088" y="1186045"/>
            <a:ext cx="1785282" cy="72989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C39C1C9-FF9E-FA01-95C5-697FE18504BB}"/>
              </a:ext>
            </a:extLst>
          </p:cNvPr>
          <p:cNvSpPr txBox="1"/>
          <p:nvPr/>
        </p:nvSpPr>
        <p:spPr>
          <a:xfrm rot="21411569">
            <a:off x="3826928" y="1252783"/>
            <a:ext cx="142989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　せず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　たべることが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たいせつです。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25" name="図 24" descr="テーブル, ケーキ, 食品, 部屋 が含まれている画像&#10;&#10;自動的に生成された説明">
            <a:extLst>
              <a:ext uri="{FF2B5EF4-FFF2-40B4-BE49-F238E27FC236}">
                <a16:creationId xmlns:a16="http://schemas.microsoft.com/office/drawing/2014/main" id="{9B052AF9-5E3D-1CCF-328F-065440049D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67" y="2272334"/>
            <a:ext cx="1200915" cy="1169391"/>
          </a:xfrm>
          <a:prstGeom prst="rect">
            <a:avLst/>
          </a:prstGeom>
        </p:spPr>
      </p:pic>
      <p:pic>
        <p:nvPicPr>
          <p:cNvPr id="27" name="図 26" descr="テーブルの上にあるおもちゃ&#10;&#10;中程度の精度で自動的に生成された説明">
            <a:extLst>
              <a:ext uri="{FF2B5EF4-FFF2-40B4-BE49-F238E27FC236}">
                <a16:creationId xmlns:a16="http://schemas.microsoft.com/office/drawing/2014/main" id="{4685388C-1DA7-228C-FFCA-D61F303047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53" y="2283043"/>
            <a:ext cx="1200915" cy="1169391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A465AAE1-4900-B96C-74D2-F77D97CA41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77" y="2319151"/>
            <a:ext cx="956108" cy="1097173"/>
          </a:xfrm>
          <a:prstGeom prst="rect">
            <a:avLst/>
          </a:prstGeom>
        </p:spPr>
      </p:pic>
      <p:sp>
        <p:nvSpPr>
          <p:cNvPr id="32" name="楕円 31">
            <a:extLst>
              <a:ext uri="{FF2B5EF4-FFF2-40B4-BE49-F238E27FC236}">
                <a16:creationId xmlns:a16="http://schemas.microsoft.com/office/drawing/2014/main" id="{DCF3A694-2EBD-71ED-2AC7-71F99294D20A}"/>
              </a:ext>
            </a:extLst>
          </p:cNvPr>
          <p:cNvSpPr/>
          <p:nvPr/>
        </p:nvSpPr>
        <p:spPr>
          <a:xfrm>
            <a:off x="893497" y="2232268"/>
            <a:ext cx="1508654" cy="1508654"/>
          </a:xfrm>
          <a:prstGeom prst="ellipse">
            <a:avLst/>
          </a:prstGeom>
          <a:noFill/>
          <a:ln w="57150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30DA3C91-9C14-C3BF-F436-A973B8D54A06}"/>
              </a:ext>
            </a:extLst>
          </p:cNvPr>
          <p:cNvSpPr/>
          <p:nvPr/>
        </p:nvSpPr>
        <p:spPr>
          <a:xfrm>
            <a:off x="2674673" y="2232268"/>
            <a:ext cx="1508654" cy="1508654"/>
          </a:xfrm>
          <a:prstGeom prst="ellipse">
            <a:avLst/>
          </a:prstGeom>
          <a:noFill/>
          <a:ln w="57150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C3E8058F-0D44-BA74-2392-CCA394992610}"/>
              </a:ext>
            </a:extLst>
          </p:cNvPr>
          <p:cNvSpPr/>
          <p:nvPr/>
        </p:nvSpPr>
        <p:spPr>
          <a:xfrm>
            <a:off x="4456344" y="2232268"/>
            <a:ext cx="1508654" cy="1508654"/>
          </a:xfrm>
          <a:prstGeom prst="ellipse">
            <a:avLst/>
          </a:prstGeom>
          <a:noFill/>
          <a:ln w="57150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BB8B69A3-0885-F608-FACE-9FB4DAF52DFF}"/>
              </a:ext>
            </a:extLst>
          </p:cNvPr>
          <p:cNvSpPr/>
          <p:nvPr/>
        </p:nvSpPr>
        <p:spPr>
          <a:xfrm>
            <a:off x="1282700" y="3898900"/>
            <a:ext cx="765261" cy="317500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9852651-149D-AD6D-9836-18E5718E6701}"/>
              </a:ext>
            </a:extLst>
          </p:cNvPr>
          <p:cNvSpPr/>
          <p:nvPr/>
        </p:nvSpPr>
        <p:spPr>
          <a:xfrm>
            <a:off x="3046370" y="3898900"/>
            <a:ext cx="765261" cy="317500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A71EDBD8-2799-5864-9094-BC7DD47AE26E}"/>
              </a:ext>
            </a:extLst>
          </p:cNvPr>
          <p:cNvSpPr/>
          <p:nvPr/>
        </p:nvSpPr>
        <p:spPr>
          <a:xfrm>
            <a:off x="4767717" y="3898900"/>
            <a:ext cx="765261" cy="317500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1B3BB15-6E1D-D02B-4F51-892655DBD008}"/>
              </a:ext>
            </a:extLst>
          </p:cNvPr>
          <p:cNvSpPr txBox="1"/>
          <p:nvPr/>
        </p:nvSpPr>
        <p:spPr>
          <a:xfrm>
            <a:off x="2790253" y="3324471"/>
            <a:ext cx="142989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　たべる！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0A6BDA5-9497-3448-436C-93DE18468B10}"/>
              </a:ext>
            </a:extLst>
          </p:cNvPr>
          <p:cNvSpPr txBox="1"/>
          <p:nvPr/>
        </p:nvSpPr>
        <p:spPr>
          <a:xfrm>
            <a:off x="4681538" y="3324471"/>
            <a:ext cx="10001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よく　かんで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たべる！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953F459-DF36-87E7-993A-664A438C9824}"/>
              </a:ext>
            </a:extLst>
          </p:cNvPr>
          <p:cNvSpPr txBox="1"/>
          <p:nvPr/>
        </p:nvSpPr>
        <p:spPr>
          <a:xfrm>
            <a:off x="981075" y="3324471"/>
            <a:ext cx="13335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すききらいを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しないで　たべる！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C24F5C6-1F65-84B1-200F-32098ECCA6DD}"/>
              </a:ext>
            </a:extLst>
          </p:cNvPr>
          <p:cNvSpPr txBox="1"/>
          <p:nvPr/>
        </p:nvSpPr>
        <p:spPr>
          <a:xfrm>
            <a:off x="1552661" y="4649083"/>
            <a:ext cx="4279413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5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とくに、あさごはんは  とても　たいせつです。</a:t>
            </a:r>
            <a:endParaRPr lang="en-US" altLang="ja-JP" sz="155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5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なぜなら・・・</a:t>
            </a:r>
            <a:endParaRPr lang="en-US" altLang="ja-JP" sz="155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43" name="図 4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F29B4E7-26FE-38E5-4AC3-A17E3EE043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63" y="1131118"/>
            <a:ext cx="820452" cy="1116262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0766BD6D-3A88-EBC1-BF01-2A6C18C734ED}"/>
              </a:ext>
            </a:extLst>
          </p:cNvPr>
          <p:cNvSpPr txBox="1"/>
          <p:nvPr/>
        </p:nvSpPr>
        <p:spPr>
          <a:xfrm>
            <a:off x="677906" y="5546871"/>
            <a:ext cx="21608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　たべないと・・・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9DDC6DE-3499-DBEA-43E3-8A4DDB61FE71}"/>
              </a:ext>
            </a:extLst>
          </p:cNvPr>
          <p:cNvSpPr txBox="1"/>
          <p:nvPr/>
        </p:nvSpPr>
        <p:spPr>
          <a:xfrm>
            <a:off x="3922160" y="5546871"/>
            <a:ext cx="216085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　たべると・・・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51FF7F6-A49F-84A5-A694-9720915AE701}"/>
              </a:ext>
            </a:extLst>
          </p:cNvPr>
          <p:cNvSpPr txBox="1"/>
          <p:nvPr/>
        </p:nvSpPr>
        <p:spPr>
          <a:xfrm>
            <a:off x="770766" y="6786453"/>
            <a:ext cx="216085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〜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っとする、からだが　だるい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ちからが　でない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BEDC616-BC09-8530-68D5-3B564F878FFB}"/>
              </a:ext>
            </a:extLst>
          </p:cNvPr>
          <p:cNvSpPr txBox="1"/>
          <p:nvPr/>
        </p:nvSpPr>
        <p:spPr>
          <a:xfrm>
            <a:off x="3599414" y="6858461"/>
            <a:ext cx="285081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げんき　もりもり！ あたまが　シャキーン！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52" name="図 51" descr="人の顔の絵&#10;&#10;低い精度で自動的に生成された説明">
            <a:extLst>
              <a:ext uri="{FF2B5EF4-FFF2-40B4-BE49-F238E27FC236}">
                <a16:creationId xmlns:a16="http://schemas.microsoft.com/office/drawing/2014/main" id="{981C7864-CE01-90F9-3E3A-76E911A861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43"/>
          <a:stretch/>
        </p:blipFill>
        <p:spPr>
          <a:xfrm rot="371067" flipH="1">
            <a:off x="5399844" y="7022647"/>
            <a:ext cx="1334873" cy="869853"/>
          </a:xfrm>
          <a:prstGeom prst="rect">
            <a:avLst/>
          </a:prstGeom>
        </p:spPr>
      </p:pic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A59BE6FE-3556-CF29-C31F-E36FF5687DBA}"/>
              </a:ext>
            </a:extLst>
          </p:cNvPr>
          <p:cNvSpPr txBox="1"/>
          <p:nvPr/>
        </p:nvSpPr>
        <p:spPr>
          <a:xfrm rot="21344272">
            <a:off x="3620334" y="7079680"/>
            <a:ext cx="2576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i="0" u="none" strike="noStrike" baseline="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あさごはんの　おかげで</a:t>
            </a:r>
            <a:endParaRPr lang="en-US" altLang="ja-JP" sz="120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あたまも　はたらくんだね！</a:t>
            </a:r>
            <a:endParaRPr lang="en-US" altLang="ja-JP" sz="1200" b="1" i="0" u="none" strike="noStrike" baseline="0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57" name="図 5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6503FBD-F938-9BE4-15F9-BF36108C1E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813" y="5762755"/>
            <a:ext cx="779037" cy="1085087"/>
          </a:xfrm>
          <a:prstGeom prst="rect">
            <a:avLst/>
          </a:prstGeom>
        </p:spPr>
      </p:pic>
      <p:pic>
        <p:nvPicPr>
          <p:cNvPr id="59" name="図 58" descr="男性の顔の絵&#10;&#10;低い精度で自動的に生成された説明">
            <a:extLst>
              <a:ext uri="{FF2B5EF4-FFF2-40B4-BE49-F238E27FC236}">
                <a16:creationId xmlns:a16="http://schemas.microsoft.com/office/drawing/2014/main" id="{FD29405F-13D2-B3CB-14FB-F17814A0E1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54" y="5699915"/>
            <a:ext cx="1104008" cy="1211532"/>
          </a:xfrm>
          <a:prstGeom prst="rect">
            <a:avLst/>
          </a:prstGeom>
        </p:spPr>
      </p:pic>
      <p:sp>
        <p:nvSpPr>
          <p:cNvPr id="60" name="四角形: 角を丸くする 59">
            <a:extLst>
              <a:ext uri="{FF2B5EF4-FFF2-40B4-BE49-F238E27FC236}">
                <a16:creationId xmlns:a16="http://schemas.microsoft.com/office/drawing/2014/main" id="{449E26D1-4CDF-C201-1798-010474BE1D65}"/>
              </a:ext>
            </a:extLst>
          </p:cNvPr>
          <p:cNvSpPr/>
          <p:nvPr/>
        </p:nvSpPr>
        <p:spPr>
          <a:xfrm>
            <a:off x="584592" y="7640074"/>
            <a:ext cx="1463369" cy="321798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やってみよう！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191265C-03D4-1A7E-C59E-715DBAE92E93}"/>
              </a:ext>
            </a:extLst>
          </p:cNvPr>
          <p:cNvSpPr txBox="1"/>
          <p:nvPr/>
        </p:nvSpPr>
        <p:spPr>
          <a:xfrm>
            <a:off x="2027944" y="7647567"/>
            <a:ext cx="3862301" cy="330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　たべたら　いろを　ぬりましょう。</a:t>
            </a:r>
            <a:endParaRPr lang="ja-JP" altLang="en-US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F5237C34-A1B0-6751-18B1-2DCF2FCE1B76}"/>
              </a:ext>
            </a:extLst>
          </p:cNvPr>
          <p:cNvCxnSpPr/>
          <p:nvPr/>
        </p:nvCxnSpPr>
        <p:spPr>
          <a:xfrm>
            <a:off x="3393440" y="8051332"/>
            <a:ext cx="0" cy="1133208"/>
          </a:xfrm>
          <a:prstGeom prst="line">
            <a:avLst/>
          </a:prstGeom>
          <a:ln>
            <a:solidFill>
              <a:srgbClr val="EBA8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グループ化 72">
            <a:extLst>
              <a:ext uri="{FF2B5EF4-FFF2-40B4-BE49-F238E27FC236}">
                <a16:creationId xmlns:a16="http://schemas.microsoft.com/office/drawing/2014/main" id="{3163809C-BEEC-C98E-B8D0-F272C688E5F3}"/>
              </a:ext>
            </a:extLst>
          </p:cNvPr>
          <p:cNvGrpSpPr/>
          <p:nvPr/>
        </p:nvGrpSpPr>
        <p:grpSpPr>
          <a:xfrm>
            <a:off x="584592" y="8051332"/>
            <a:ext cx="5653423" cy="1133208"/>
            <a:chOff x="584592" y="8051332"/>
            <a:chExt cx="5653423" cy="1133208"/>
          </a:xfrm>
        </p:grpSpPr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8CE03C24-2B2D-0758-D2D2-49454A85C005}"/>
                </a:ext>
              </a:extLst>
            </p:cNvPr>
            <p:cNvSpPr/>
            <p:nvPr/>
          </p:nvSpPr>
          <p:spPr>
            <a:xfrm>
              <a:off x="584592" y="8051332"/>
              <a:ext cx="5653423" cy="1133208"/>
            </a:xfrm>
            <a:prstGeom prst="rect">
              <a:avLst/>
            </a:prstGeom>
            <a:noFill/>
            <a:ln>
              <a:solidFill>
                <a:srgbClr val="D958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>
              <a:extLst>
                <a:ext uri="{FF2B5EF4-FFF2-40B4-BE49-F238E27FC236}">
                  <a16:creationId xmlns:a16="http://schemas.microsoft.com/office/drawing/2014/main" id="{1D7A7254-E54B-672D-1488-FAF421A6DAE4}"/>
                </a:ext>
              </a:extLst>
            </p:cNvPr>
            <p:cNvCxnSpPr>
              <a:cxnSpLocks/>
            </p:cNvCxnSpPr>
            <p:nvPr/>
          </p:nvCxnSpPr>
          <p:spPr>
            <a:xfrm>
              <a:off x="584592" y="8704715"/>
              <a:ext cx="5653423" cy="0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>
              <a:extLst>
                <a:ext uri="{FF2B5EF4-FFF2-40B4-BE49-F238E27FC236}">
                  <a16:creationId xmlns:a16="http://schemas.microsoft.com/office/drawing/2014/main" id="{0FD7AA7F-F6A0-B560-269D-85A153E898B6}"/>
                </a:ext>
              </a:extLst>
            </p:cNvPr>
            <p:cNvCxnSpPr/>
            <p:nvPr/>
          </p:nvCxnSpPr>
          <p:spPr>
            <a:xfrm>
              <a:off x="148844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5C8A24BC-45EF-2383-2E28-F6BD49E73BDE}"/>
                </a:ext>
              </a:extLst>
            </p:cNvPr>
            <p:cNvCxnSpPr/>
            <p:nvPr/>
          </p:nvCxnSpPr>
          <p:spPr>
            <a:xfrm>
              <a:off x="243332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>
              <a:extLst>
                <a:ext uri="{FF2B5EF4-FFF2-40B4-BE49-F238E27FC236}">
                  <a16:creationId xmlns:a16="http://schemas.microsoft.com/office/drawing/2014/main" id="{44018F24-6DCF-EA6F-E91B-322929CBC1F7}"/>
                </a:ext>
              </a:extLst>
            </p:cNvPr>
            <p:cNvCxnSpPr/>
            <p:nvPr/>
          </p:nvCxnSpPr>
          <p:spPr>
            <a:xfrm>
              <a:off x="433832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>
              <a:extLst>
                <a:ext uri="{FF2B5EF4-FFF2-40B4-BE49-F238E27FC236}">
                  <a16:creationId xmlns:a16="http://schemas.microsoft.com/office/drawing/2014/main" id="{3274F6A5-FE5C-BE3D-96CC-1DE7BD02611A}"/>
                </a:ext>
              </a:extLst>
            </p:cNvPr>
            <p:cNvCxnSpPr/>
            <p:nvPr/>
          </p:nvCxnSpPr>
          <p:spPr>
            <a:xfrm>
              <a:off x="5290820" y="8051332"/>
              <a:ext cx="0" cy="1133208"/>
            </a:xfrm>
            <a:prstGeom prst="line">
              <a:avLst/>
            </a:prstGeom>
            <a:ln>
              <a:solidFill>
                <a:srgbClr val="D9589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2B45950F-6051-4664-3949-B38273FD6002}"/>
              </a:ext>
            </a:extLst>
          </p:cNvPr>
          <p:cNvSpPr txBox="1"/>
          <p:nvPr/>
        </p:nvSpPr>
        <p:spPr>
          <a:xfrm>
            <a:off x="717290" y="8218205"/>
            <a:ext cx="7559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ひにち</a:t>
            </a: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BF19EFEB-3BCB-79CF-3959-E7D0621F8803}"/>
              </a:ext>
            </a:extLst>
          </p:cNvPr>
          <p:cNvSpPr txBox="1"/>
          <p:nvPr/>
        </p:nvSpPr>
        <p:spPr>
          <a:xfrm>
            <a:off x="603605" y="8676709"/>
            <a:ext cx="8811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たべたら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いろを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ぬりましょう</a:t>
            </a:r>
          </a:p>
        </p:txBody>
      </p: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9B7D0D2A-E4CF-73C1-6451-4364878A9A7F}"/>
              </a:ext>
            </a:extLst>
          </p:cNvPr>
          <p:cNvSpPr txBox="1"/>
          <p:nvPr/>
        </p:nvSpPr>
        <p:spPr>
          <a:xfrm>
            <a:off x="1539164" y="8177969"/>
            <a:ext cx="876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4E30D557-6AE7-44C9-0A8E-C79061863CAD}"/>
              </a:ext>
            </a:extLst>
          </p:cNvPr>
          <p:cNvSpPr txBox="1"/>
          <p:nvPr/>
        </p:nvSpPr>
        <p:spPr>
          <a:xfrm>
            <a:off x="2514524" y="8177969"/>
            <a:ext cx="876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C85DA05A-2BF0-D6D6-C34B-5D91B872121D}"/>
              </a:ext>
            </a:extLst>
          </p:cNvPr>
          <p:cNvSpPr txBox="1"/>
          <p:nvPr/>
        </p:nvSpPr>
        <p:spPr>
          <a:xfrm>
            <a:off x="3459404" y="8177969"/>
            <a:ext cx="876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5389DCE9-BA93-3C7B-BB56-8F78CA1C3F1A}"/>
              </a:ext>
            </a:extLst>
          </p:cNvPr>
          <p:cNvSpPr txBox="1"/>
          <p:nvPr/>
        </p:nvSpPr>
        <p:spPr>
          <a:xfrm>
            <a:off x="4381424" y="8177969"/>
            <a:ext cx="876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80" name="テキスト ボックス 79">
            <a:extLst>
              <a:ext uri="{FF2B5EF4-FFF2-40B4-BE49-F238E27FC236}">
                <a16:creationId xmlns:a16="http://schemas.microsoft.com/office/drawing/2014/main" id="{8CB22B7C-C819-69BC-6CE8-666AD8A5382D}"/>
              </a:ext>
            </a:extLst>
          </p:cNvPr>
          <p:cNvSpPr txBox="1"/>
          <p:nvPr/>
        </p:nvSpPr>
        <p:spPr>
          <a:xfrm>
            <a:off x="5349164" y="8177969"/>
            <a:ext cx="876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 　／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 </a:t>
            </a:r>
            <a:r>
              <a:rPr lang="en-US" altLang="ja-JP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r>
              <a:rPr lang="ja-JP" altLang="en-US" sz="10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ようび</a:t>
            </a:r>
            <a:endParaRPr lang="en-US" altLang="ja-JP" sz="10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248ED414-3BFE-C0E3-2090-2B70FF57F9F3}"/>
              </a:ext>
            </a:extLst>
          </p:cNvPr>
          <p:cNvGrpSpPr/>
          <p:nvPr/>
        </p:nvGrpSpPr>
        <p:grpSpPr>
          <a:xfrm>
            <a:off x="1788844" y="8754682"/>
            <a:ext cx="359003" cy="353599"/>
            <a:chOff x="1788844" y="8754682"/>
            <a:chExt cx="359003" cy="353599"/>
          </a:xfrm>
        </p:grpSpPr>
        <p:sp>
          <p:nvSpPr>
            <p:cNvPr id="82" name="楕円 81">
              <a:extLst>
                <a:ext uri="{FF2B5EF4-FFF2-40B4-BE49-F238E27FC236}">
                  <a16:creationId xmlns:a16="http://schemas.microsoft.com/office/drawing/2014/main" id="{6E001D5A-5ED0-CC23-AEB3-24E06DD8EA48}"/>
                </a:ext>
              </a:extLst>
            </p:cNvPr>
            <p:cNvSpPr/>
            <p:nvPr/>
          </p:nvSpPr>
          <p:spPr>
            <a:xfrm>
              <a:off x="1788844" y="8754682"/>
              <a:ext cx="359003" cy="353599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3" name="楕円 82">
              <a:extLst>
                <a:ext uri="{FF2B5EF4-FFF2-40B4-BE49-F238E27FC236}">
                  <a16:creationId xmlns:a16="http://schemas.microsoft.com/office/drawing/2014/main" id="{1AD2C63D-AC1D-7D65-09E2-E79A1E9B80AE}"/>
                </a:ext>
              </a:extLst>
            </p:cNvPr>
            <p:cNvSpPr/>
            <p:nvPr/>
          </p:nvSpPr>
          <p:spPr>
            <a:xfrm flipV="1">
              <a:off x="1893158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楕円 84">
              <a:extLst>
                <a:ext uri="{FF2B5EF4-FFF2-40B4-BE49-F238E27FC236}">
                  <a16:creationId xmlns:a16="http://schemas.microsoft.com/office/drawing/2014/main" id="{D1AA1CA1-31BE-A52A-6D89-79314AECA604}"/>
                </a:ext>
              </a:extLst>
            </p:cNvPr>
            <p:cNvSpPr/>
            <p:nvPr/>
          </p:nvSpPr>
          <p:spPr>
            <a:xfrm flipV="1">
              <a:off x="2012221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円弧 85">
              <a:extLst>
                <a:ext uri="{FF2B5EF4-FFF2-40B4-BE49-F238E27FC236}">
                  <a16:creationId xmlns:a16="http://schemas.microsoft.com/office/drawing/2014/main" id="{18A3651F-C8CA-7E59-C955-F528675EA62C}"/>
                </a:ext>
              </a:extLst>
            </p:cNvPr>
            <p:cNvSpPr/>
            <p:nvPr/>
          </p:nvSpPr>
          <p:spPr>
            <a:xfrm rot="7669651">
              <a:off x="1832150" y="8776691"/>
              <a:ext cx="248599" cy="280364"/>
            </a:xfrm>
            <a:prstGeom prst="arc">
              <a:avLst/>
            </a:prstGeom>
            <a:ln>
              <a:solidFill>
                <a:srgbClr val="EE86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8" name="グループ化 87">
            <a:extLst>
              <a:ext uri="{FF2B5EF4-FFF2-40B4-BE49-F238E27FC236}">
                <a16:creationId xmlns:a16="http://schemas.microsoft.com/office/drawing/2014/main" id="{38861FCB-459E-BB9F-7290-A58DC936DF5C}"/>
              </a:ext>
            </a:extLst>
          </p:cNvPr>
          <p:cNvGrpSpPr/>
          <p:nvPr/>
        </p:nvGrpSpPr>
        <p:grpSpPr>
          <a:xfrm>
            <a:off x="2746107" y="8754682"/>
            <a:ext cx="359003" cy="353599"/>
            <a:chOff x="1788844" y="8754682"/>
            <a:chExt cx="359003" cy="353599"/>
          </a:xfrm>
        </p:grpSpPr>
        <p:sp>
          <p:nvSpPr>
            <p:cNvPr id="89" name="楕円 88">
              <a:extLst>
                <a:ext uri="{FF2B5EF4-FFF2-40B4-BE49-F238E27FC236}">
                  <a16:creationId xmlns:a16="http://schemas.microsoft.com/office/drawing/2014/main" id="{79BE70C5-A68D-E402-0B62-1B508016AA38}"/>
                </a:ext>
              </a:extLst>
            </p:cNvPr>
            <p:cNvSpPr/>
            <p:nvPr/>
          </p:nvSpPr>
          <p:spPr>
            <a:xfrm>
              <a:off x="1788844" y="8754682"/>
              <a:ext cx="359003" cy="353599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楕円 89">
              <a:extLst>
                <a:ext uri="{FF2B5EF4-FFF2-40B4-BE49-F238E27FC236}">
                  <a16:creationId xmlns:a16="http://schemas.microsoft.com/office/drawing/2014/main" id="{4C40BAD1-96C0-675F-41A6-1897D42D1C3E}"/>
                </a:ext>
              </a:extLst>
            </p:cNvPr>
            <p:cNvSpPr/>
            <p:nvPr/>
          </p:nvSpPr>
          <p:spPr>
            <a:xfrm flipV="1">
              <a:off x="1893158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楕円 90">
              <a:extLst>
                <a:ext uri="{FF2B5EF4-FFF2-40B4-BE49-F238E27FC236}">
                  <a16:creationId xmlns:a16="http://schemas.microsoft.com/office/drawing/2014/main" id="{3135CA13-4054-3B6F-36FA-0BFAC4EC6B91}"/>
                </a:ext>
              </a:extLst>
            </p:cNvPr>
            <p:cNvSpPr/>
            <p:nvPr/>
          </p:nvSpPr>
          <p:spPr>
            <a:xfrm flipV="1">
              <a:off x="2012221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弧 91">
              <a:extLst>
                <a:ext uri="{FF2B5EF4-FFF2-40B4-BE49-F238E27FC236}">
                  <a16:creationId xmlns:a16="http://schemas.microsoft.com/office/drawing/2014/main" id="{B7345078-BF26-DCA4-EB12-D0B0EAE545EE}"/>
                </a:ext>
              </a:extLst>
            </p:cNvPr>
            <p:cNvSpPr/>
            <p:nvPr/>
          </p:nvSpPr>
          <p:spPr>
            <a:xfrm rot="7669651">
              <a:off x="1832150" y="8776691"/>
              <a:ext cx="248599" cy="280364"/>
            </a:xfrm>
            <a:prstGeom prst="arc">
              <a:avLst/>
            </a:prstGeom>
            <a:ln>
              <a:solidFill>
                <a:srgbClr val="EE86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EB474081-D122-D0B5-C506-1BFE30F079CD}"/>
              </a:ext>
            </a:extLst>
          </p:cNvPr>
          <p:cNvGrpSpPr/>
          <p:nvPr/>
        </p:nvGrpSpPr>
        <p:grpSpPr>
          <a:xfrm>
            <a:off x="3684647" y="8754682"/>
            <a:ext cx="359003" cy="353599"/>
            <a:chOff x="1788844" y="8754682"/>
            <a:chExt cx="359003" cy="353599"/>
          </a:xfrm>
        </p:grpSpPr>
        <p:sp>
          <p:nvSpPr>
            <p:cNvPr id="94" name="楕円 93">
              <a:extLst>
                <a:ext uri="{FF2B5EF4-FFF2-40B4-BE49-F238E27FC236}">
                  <a16:creationId xmlns:a16="http://schemas.microsoft.com/office/drawing/2014/main" id="{483A7F57-D130-CEDA-4200-FE837D448A8B}"/>
                </a:ext>
              </a:extLst>
            </p:cNvPr>
            <p:cNvSpPr/>
            <p:nvPr/>
          </p:nvSpPr>
          <p:spPr>
            <a:xfrm>
              <a:off x="1788844" y="8754682"/>
              <a:ext cx="359003" cy="353599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楕円 94">
              <a:extLst>
                <a:ext uri="{FF2B5EF4-FFF2-40B4-BE49-F238E27FC236}">
                  <a16:creationId xmlns:a16="http://schemas.microsoft.com/office/drawing/2014/main" id="{36B30F3D-CE8C-0F41-C000-A85E136945AD}"/>
                </a:ext>
              </a:extLst>
            </p:cNvPr>
            <p:cNvSpPr/>
            <p:nvPr/>
          </p:nvSpPr>
          <p:spPr>
            <a:xfrm flipV="1">
              <a:off x="1893158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6" name="楕円 95">
              <a:extLst>
                <a:ext uri="{FF2B5EF4-FFF2-40B4-BE49-F238E27FC236}">
                  <a16:creationId xmlns:a16="http://schemas.microsoft.com/office/drawing/2014/main" id="{D3CA305C-6F05-B93E-0670-F9EA229E2A04}"/>
                </a:ext>
              </a:extLst>
            </p:cNvPr>
            <p:cNvSpPr/>
            <p:nvPr/>
          </p:nvSpPr>
          <p:spPr>
            <a:xfrm flipV="1">
              <a:off x="2012221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円弧 96">
              <a:extLst>
                <a:ext uri="{FF2B5EF4-FFF2-40B4-BE49-F238E27FC236}">
                  <a16:creationId xmlns:a16="http://schemas.microsoft.com/office/drawing/2014/main" id="{6C84441A-B8DB-5A80-EB5A-0230FA33602F}"/>
                </a:ext>
              </a:extLst>
            </p:cNvPr>
            <p:cNvSpPr/>
            <p:nvPr/>
          </p:nvSpPr>
          <p:spPr>
            <a:xfrm rot="7669651">
              <a:off x="1832150" y="8776691"/>
              <a:ext cx="248599" cy="280364"/>
            </a:xfrm>
            <a:prstGeom prst="arc">
              <a:avLst/>
            </a:prstGeom>
            <a:ln>
              <a:solidFill>
                <a:srgbClr val="EE86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097B2F96-DE08-A7EF-4812-5FB037B0B767}"/>
              </a:ext>
            </a:extLst>
          </p:cNvPr>
          <p:cNvGrpSpPr/>
          <p:nvPr/>
        </p:nvGrpSpPr>
        <p:grpSpPr>
          <a:xfrm>
            <a:off x="4656197" y="8754682"/>
            <a:ext cx="359003" cy="353599"/>
            <a:chOff x="1788844" y="8754682"/>
            <a:chExt cx="359003" cy="353599"/>
          </a:xfrm>
        </p:grpSpPr>
        <p:sp>
          <p:nvSpPr>
            <p:cNvPr id="99" name="楕円 98">
              <a:extLst>
                <a:ext uri="{FF2B5EF4-FFF2-40B4-BE49-F238E27FC236}">
                  <a16:creationId xmlns:a16="http://schemas.microsoft.com/office/drawing/2014/main" id="{A4B4881D-66C5-B93C-226E-0ED0AC474F99}"/>
                </a:ext>
              </a:extLst>
            </p:cNvPr>
            <p:cNvSpPr/>
            <p:nvPr/>
          </p:nvSpPr>
          <p:spPr>
            <a:xfrm>
              <a:off x="1788844" y="8754682"/>
              <a:ext cx="359003" cy="353599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楕円 99">
              <a:extLst>
                <a:ext uri="{FF2B5EF4-FFF2-40B4-BE49-F238E27FC236}">
                  <a16:creationId xmlns:a16="http://schemas.microsoft.com/office/drawing/2014/main" id="{D7E1C3D2-8B71-6643-746A-D79614F757B9}"/>
                </a:ext>
              </a:extLst>
            </p:cNvPr>
            <p:cNvSpPr/>
            <p:nvPr/>
          </p:nvSpPr>
          <p:spPr>
            <a:xfrm flipV="1">
              <a:off x="1893158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1" name="楕円 100">
              <a:extLst>
                <a:ext uri="{FF2B5EF4-FFF2-40B4-BE49-F238E27FC236}">
                  <a16:creationId xmlns:a16="http://schemas.microsoft.com/office/drawing/2014/main" id="{A4032E1A-6023-A107-8E27-F8F04654E4C2}"/>
                </a:ext>
              </a:extLst>
            </p:cNvPr>
            <p:cNvSpPr/>
            <p:nvPr/>
          </p:nvSpPr>
          <p:spPr>
            <a:xfrm flipV="1">
              <a:off x="2012221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2" name="円弧 101">
              <a:extLst>
                <a:ext uri="{FF2B5EF4-FFF2-40B4-BE49-F238E27FC236}">
                  <a16:creationId xmlns:a16="http://schemas.microsoft.com/office/drawing/2014/main" id="{5B2B4CAC-4093-B760-8017-3842A321017B}"/>
                </a:ext>
              </a:extLst>
            </p:cNvPr>
            <p:cNvSpPr/>
            <p:nvPr/>
          </p:nvSpPr>
          <p:spPr>
            <a:xfrm rot="7669651">
              <a:off x="1832150" y="8776691"/>
              <a:ext cx="248599" cy="280364"/>
            </a:xfrm>
            <a:prstGeom prst="arc">
              <a:avLst/>
            </a:prstGeom>
            <a:ln>
              <a:solidFill>
                <a:srgbClr val="EE86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3" name="グループ化 102">
            <a:extLst>
              <a:ext uri="{FF2B5EF4-FFF2-40B4-BE49-F238E27FC236}">
                <a16:creationId xmlns:a16="http://schemas.microsoft.com/office/drawing/2014/main" id="{A73DF36D-149B-6C67-AFA2-757BC4E8A953}"/>
              </a:ext>
            </a:extLst>
          </p:cNvPr>
          <p:cNvGrpSpPr/>
          <p:nvPr/>
        </p:nvGrpSpPr>
        <p:grpSpPr>
          <a:xfrm>
            <a:off x="5608697" y="8754682"/>
            <a:ext cx="359003" cy="353599"/>
            <a:chOff x="1788844" y="8754682"/>
            <a:chExt cx="359003" cy="353599"/>
          </a:xfrm>
        </p:grpSpPr>
        <p:sp>
          <p:nvSpPr>
            <p:cNvPr id="104" name="楕円 103">
              <a:extLst>
                <a:ext uri="{FF2B5EF4-FFF2-40B4-BE49-F238E27FC236}">
                  <a16:creationId xmlns:a16="http://schemas.microsoft.com/office/drawing/2014/main" id="{C62B0F3F-1B05-3253-137F-2C04F9823A5F}"/>
                </a:ext>
              </a:extLst>
            </p:cNvPr>
            <p:cNvSpPr/>
            <p:nvPr/>
          </p:nvSpPr>
          <p:spPr>
            <a:xfrm>
              <a:off x="1788844" y="8754682"/>
              <a:ext cx="359003" cy="353599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5" name="楕円 104">
              <a:extLst>
                <a:ext uri="{FF2B5EF4-FFF2-40B4-BE49-F238E27FC236}">
                  <a16:creationId xmlns:a16="http://schemas.microsoft.com/office/drawing/2014/main" id="{588CAD18-9411-8F4F-F5BF-D3C4828226C5}"/>
                </a:ext>
              </a:extLst>
            </p:cNvPr>
            <p:cNvSpPr/>
            <p:nvPr/>
          </p:nvSpPr>
          <p:spPr>
            <a:xfrm flipV="1">
              <a:off x="1893158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6" name="楕円 105">
              <a:extLst>
                <a:ext uri="{FF2B5EF4-FFF2-40B4-BE49-F238E27FC236}">
                  <a16:creationId xmlns:a16="http://schemas.microsoft.com/office/drawing/2014/main" id="{ED5FD3EC-1D9A-20BB-A00E-0EEFF56AE886}"/>
                </a:ext>
              </a:extLst>
            </p:cNvPr>
            <p:cNvSpPr/>
            <p:nvPr/>
          </p:nvSpPr>
          <p:spPr>
            <a:xfrm flipV="1">
              <a:off x="2012221" y="8872610"/>
              <a:ext cx="28800" cy="28800"/>
            </a:xfrm>
            <a:prstGeom prst="ellipse">
              <a:avLst/>
            </a:prstGeom>
            <a:noFill/>
            <a:ln w="19050">
              <a:solidFill>
                <a:srgbClr val="EE86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7" name="円弧 106">
              <a:extLst>
                <a:ext uri="{FF2B5EF4-FFF2-40B4-BE49-F238E27FC236}">
                  <a16:creationId xmlns:a16="http://schemas.microsoft.com/office/drawing/2014/main" id="{E6B29EC5-A9A9-2517-EBD7-CE83E5026668}"/>
                </a:ext>
              </a:extLst>
            </p:cNvPr>
            <p:cNvSpPr/>
            <p:nvPr/>
          </p:nvSpPr>
          <p:spPr>
            <a:xfrm rot="7669651">
              <a:off x="1832150" y="8776691"/>
              <a:ext cx="248599" cy="280364"/>
            </a:xfrm>
            <a:prstGeom prst="arc">
              <a:avLst/>
            </a:prstGeom>
            <a:ln>
              <a:solidFill>
                <a:srgbClr val="EE863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31197BD7-82DC-F2CE-46C7-8725E39C61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26968" y="5920535"/>
            <a:ext cx="457200" cy="8001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EDE81E-E546-8EEA-F190-170BEFB5655C}"/>
              </a:ext>
            </a:extLst>
          </p:cNvPr>
          <p:cNvSpPr txBox="1"/>
          <p:nvPr/>
        </p:nvSpPr>
        <p:spPr>
          <a:xfrm>
            <a:off x="2813948" y="6102670"/>
            <a:ext cx="11535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</a:t>
            </a:r>
            <a:endParaRPr lang="ja-JP" altLang="en-US" sz="1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43401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図形, 正方形">
            <a:extLst>
              <a:ext uri="{FF2B5EF4-FFF2-40B4-BE49-F238E27FC236}">
                <a16:creationId xmlns:a16="http://schemas.microsoft.com/office/drawing/2014/main" id="{641D8DF0-9D70-3D54-B2B3-740980A94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" y="0"/>
            <a:ext cx="6897163" cy="991849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C14FADF-0E4A-3755-0935-B794EE5F0354}"/>
              </a:ext>
            </a:extLst>
          </p:cNvPr>
          <p:cNvSpPr txBox="1"/>
          <p:nvPr/>
        </p:nvSpPr>
        <p:spPr>
          <a:xfrm>
            <a:off x="623845" y="643969"/>
            <a:ext cx="567508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ごはんの　あとは　しっかり〇〇〇〇！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8488ABD-DC52-9844-E5E7-0792AAE78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4" y="1118043"/>
            <a:ext cx="864498" cy="1131672"/>
          </a:xfrm>
          <a:prstGeom prst="rect">
            <a:avLst/>
          </a:prstGeom>
        </p:spPr>
      </p:pic>
      <p:pic>
        <p:nvPicPr>
          <p:cNvPr id="18" name="図 17" descr="人の顔の絵&#10;&#10;低い精度で自動的に生成された説明">
            <a:extLst>
              <a:ext uri="{FF2B5EF4-FFF2-40B4-BE49-F238E27FC236}">
                <a16:creationId xmlns:a16="http://schemas.microsoft.com/office/drawing/2014/main" id="{7BEAEBA2-D8A3-45FE-0F8D-51B39EA61F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43"/>
          <a:stretch/>
        </p:blipFill>
        <p:spPr>
          <a:xfrm rot="21315518">
            <a:off x="5253726" y="3623681"/>
            <a:ext cx="1280388" cy="830120"/>
          </a:xfrm>
          <a:prstGeom prst="rect">
            <a:avLst/>
          </a:prstGeom>
        </p:spPr>
      </p:pic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E9050D1A-C6BF-0B73-3266-B2AE9386DF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431" y="5834107"/>
            <a:ext cx="2934593" cy="310228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4B7379D-806B-3A27-9A7F-C1330B845C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54544" y="5945067"/>
            <a:ext cx="2061051" cy="3013742"/>
          </a:xfrm>
          <a:prstGeom prst="rect">
            <a:avLst/>
          </a:prstGeom>
        </p:spPr>
      </p:pic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28247FD9-BF66-4D5D-6B1D-FC44B2BC6EDE}"/>
              </a:ext>
            </a:extLst>
          </p:cNvPr>
          <p:cNvGrpSpPr/>
          <p:nvPr/>
        </p:nvGrpSpPr>
        <p:grpSpPr>
          <a:xfrm>
            <a:off x="1622286" y="1252715"/>
            <a:ext cx="1576082" cy="1014652"/>
            <a:chOff x="1622286" y="1252715"/>
            <a:chExt cx="1576082" cy="1014652"/>
          </a:xfrm>
        </p:grpSpPr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DBE61360-FDD1-81BC-1044-0042C5CF11A9}"/>
                </a:ext>
              </a:extLst>
            </p:cNvPr>
            <p:cNvSpPr txBox="1"/>
            <p:nvPr/>
          </p:nvSpPr>
          <p:spPr>
            <a:xfrm rot="21260705">
              <a:off x="1622286" y="1320267"/>
              <a:ext cx="15760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ごはんを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pPr algn="ctr"/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たべた　あと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pPr algn="ctr"/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だいじな　ことは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pPr algn="ctr"/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なんでしょう？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pic>
          <p:nvPicPr>
            <p:cNvPr id="28" name="グラフィックス 27">
              <a:extLst>
                <a:ext uri="{FF2B5EF4-FFF2-40B4-BE49-F238E27FC236}">
                  <a16:creationId xmlns:a16="http://schemas.microsoft.com/office/drawing/2014/main" id="{D056BAAE-BB69-D430-2311-1747B1D1B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640773" y="1252715"/>
              <a:ext cx="1398732" cy="1014652"/>
            </a:xfrm>
            <a:prstGeom prst="rect">
              <a:avLst/>
            </a:prstGeom>
          </p:spPr>
        </p:pic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102A478-2AC6-204E-2AE6-F3CFFFD4C412}"/>
              </a:ext>
            </a:extLst>
          </p:cNvPr>
          <p:cNvSpPr txBox="1"/>
          <p:nvPr/>
        </p:nvSpPr>
        <p:spPr>
          <a:xfrm>
            <a:off x="2134447" y="2239441"/>
            <a:ext cx="440241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はみがきが　できているところに　〇をつけてみましょう。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096B021-35D5-C7C3-2D66-2C429C8479D2}"/>
              </a:ext>
            </a:extLst>
          </p:cNvPr>
          <p:cNvSpPr txBox="1"/>
          <p:nvPr/>
        </p:nvSpPr>
        <p:spPr>
          <a:xfrm rot="20894766">
            <a:off x="2897680" y="1168897"/>
            <a:ext cx="13739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ヒントは</a:t>
            </a:r>
            <a:endParaRPr lang="en-US" altLang="ja-JP" sz="16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ぼくたち！</a:t>
            </a:r>
            <a:endParaRPr lang="en-US" altLang="ja-JP" sz="16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34" name="グラフィックス 33">
            <a:extLst>
              <a:ext uri="{FF2B5EF4-FFF2-40B4-BE49-F238E27FC236}">
                <a16:creationId xmlns:a16="http://schemas.microsoft.com/office/drawing/2014/main" id="{74D4BC88-F896-4777-5966-7D76EC3C22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110166" y="1008547"/>
            <a:ext cx="2285878" cy="1167001"/>
          </a:xfrm>
          <a:prstGeom prst="rect">
            <a:avLst/>
          </a:prstGeom>
        </p:spPr>
      </p:pic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4842EB9E-D5CF-F66A-5650-0D955E0461EE}"/>
              </a:ext>
            </a:extLst>
          </p:cNvPr>
          <p:cNvSpPr/>
          <p:nvPr/>
        </p:nvSpPr>
        <p:spPr>
          <a:xfrm>
            <a:off x="567058" y="2580577"/>
            <a:ext cx="5719442" cy="991607"/>
          </a:xfrm>
          <a:prstGeom prst="roundRect">
            <a:avLst/>
          </a:prstGeom>
          <a:noFill/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7317321-8BDD-69D2-FC19-6944CD4FDD5B}"/>
              </a:ext>
            </a:extLst>
          </p:cNvPr>
          <p:cNvSpPr txBox="1"/>
          <p:nvPr/>
        </p:nvSpPr>
        <p:spPr>
          <a:xfrm>
            <a:off x="603791" y="2659833"/>
            <a:ext cx="15760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はみがき　できた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1D0DA1A3-0E00-5AA1-144A-942A6B06B2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96824" y="3201649"/>
            <a:ext cx="341426" cy="341426"/>
          </a:xfrm>
          <a:prstGeom prst="rect">
            <a:avLst/>
          </a:prstGeom>
        </p:spPr>
      </p:pic>
      <p:pic>
        <p:nvPicPr>
          <p:cNvPr id="41" name="グラフィックス 40">
            <a:extLst>
              <a:ext uri="{FF2B5EF4-FFF2-40B4-BE49-F238E27FC236}">
                <a16:creationId xmlns:a16="http://schemas.microsoft.com/office/drawing/2014/main" id="{08ADBB1B-D815-4AE6-240B-070FEE968B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55724" y="3201649"/>
            <a:ext cx="341426" cy="341426"/>
          </a:xfrm>
          <a:prstGeom prst="rect">
            <a:avLst/>
          </a:prstGeom>
        </p:spPr>
      </p:pic>
      <p:pic>
        <p:nvPicPr>
          <p:cNvPr id="42" name="グラフィックス 41">
            <a:extLst>
              <a:ext uri="{FF2B5EF4-FFF2-40B4-BE49-F238E27FC236}">
                <a16:creationId xmlns:a16="http://schemas.microsoft.com/office/drawing/2014/main" id="{BA8FB641-17F2-F7A6-CB85-0015054289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67024" y="3201649"/>
            <a:ext cx="341426" cy="341426"/>
          </a:xfrm>
          <a:prstGeom prst="rect">
            <a:avLst/>
          </a:prstGeom>
        </p:spPr>
      </p:pic>
      <p:pic>
        <p:nvPicPr>
          <p:cNvPr id="17" name="図 16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2A57FFAC-15A5-0BD0-DB64-E97568BBFA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8536">
            <a:off x="842519" y="3524163"/>
            <a:ext cx="769679" cy="1006115"/>
          </a:xfrm>
          <a:prstGeom prst="rect">
            <a:avLst/>
          </a:prstGeom>
        </p:spPr>
      </p:pic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4A8AC82B-ECD2-3161-4490-097A8E36B4EE}"/>
              </a:ext>
            </a:extLst>
          </p:cNvPr>
          <p:cNvSpPr txBox="1"/>
          <p:nvPr/>
        </p:nvSpPr>
        <p:spPr>
          <a:xfrm>
            <a:off x="700515" y="2972745"/>
            <a:ext cx="8884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F12D1A86-832C-2B90-5C3A-ED9154685779}"/>
              </a:ext>
            </a:extLst>
          </p:cNvPr>
          <p:cNvSpPr txBox="1"/>
          <p:nvPr/>
        </p:nvSpPr>
        <p:spPr>
          <a:xfrm>
            <a:off x="2078465" y="2972745"/>
            <a:ext cx="8884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ひるごはん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92F08D0-363E-F0D2-DF6A-A0F9E1765AE9}"/>
              </a:ext>
            </a:extLst>
          </p:cNvPr>
          <p:cNvSpPr txBox="1"/>
          <p:nvPr/>
        </p:nvSpPr>
        <p:spPr>
          <a:xfrm>
            <a:off x="3584668" y="2972745"/>
            <a:ext cx="8884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ばんごはん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282B7B3-B09C-F3A3-650D-8F1389ED08F0}"/>
              </a:ext>
            </a:extLst>
          </p:cNvPr>
          <p:cNvSpPr txBox="1"/>
          <p:nvPr/>
        </p:nvSpPr>
        <p:spPr>
          <a:xfrm>
            <a:off x="5053667" y="2972745"/>
            <a:ext cx="8884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ねるまえ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B9FCD9C8-D115-FB8A-6F00-22FDF754B18C}"/>
              </a:ext>
            </a:extLst>
          </p:cNvPr>
          <p:cNvSpPr/>
          <p:nvPr/>
        </p:nvSpPr>
        <p:spPr>
          <a:xfrm>
            <a:off x="1522369" y="2990397"/>
            <a:ext cx="443421" cy="317500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14E0A55-B850-579E-42AF-0999D999062A}"/>
              </a:ext>
            </a:extLst>
          </p:cNvPr>
          <p:cNvSpPr/>
          <p:nvPr/>
        </p:nvSpPr>
        <p:spPr>
          <a:xfrm>
            <a:off x="2924449" y="2990397"/>
            <a:ext cx="443421" cy="317500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590B114B-D9E0-7396-F39D-7B972F5148D5}"/>
              </a:ext>
            </a:extLst>
          </p:cNvPr>
          <p:cNvSpPr/>
          <p:nvPr/>
        </p:nvSpPr>
        <p:spPr>
          <a:xfrm>
            <a:off x="4456069" y="2990397"/>
            <a:ext cx="443421" cy="317500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F5703AA1-DEEB-9212-E97F-89F719281C16}"/>
              </a:ext>
            </a:extLst>
          </p:cNvPr>
          <p:cNvSpPr/>
          <p:nvPr/>
        </p:nvSpPr>
        <p:spPr>
          <a:xfrm>
            <a:off x="5713369" y="2990397"/>
            <a:ext cx="443421" cy="317500"/>
          </a:xfrm>
          <a:prstGeom prst="rect">
            <a:avLst/>
          </a:prstGeom>
          <a:noFill/>
          <a:ln w="34925">
            <a:solidFill>
              <a:srgbClr val="F7D5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CE370A9-6EB5-3DE7-6FFE-DF0EC0B72DCD}"/>
              </a:ext>
            </a:extLst>
          </p:cNvPr>
          <p:cNvSpPr txBox="1"/>
          <p:nvPr/>
        </p:nvSpPr>
        <p:spPr>
          <a:xfrm rot="21196263">
            <a:off x="4223503" y="3654613"/>
            <a:ext cx="13739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はみがきを</a:t>
            </a:r>
            <a:endParaRPr lang="en-US" altLang="ja-JP" sz="14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i="0" u="none" strike="noStrike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  <a:endParaRPr lang="en-US" altLang="ja-JP" sz="1400" b="1" i="0" u="none" strike="noStrike" baseline="0" dirty="0">
              <a:solidFill>
                <a:schemeClr val="accent1">
                  <a:lumMod val="60000"/>
                  <a:lumOff val="4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53" name="グラフィックス 52">
            <a:extLst>
              <a:ext uri="{FF2B5EF4-FFF2-40B4-BE49-F238E27FC236}">
                <a16:creationId xmlns:a16="http://schemas.microsoft.com/office/drawing/2014/main" id="{E537C5A5-5CA1-FC12-7E50-354674517D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flipV="1">
            <a:off x="1452175" y="3637916"/>
            <a:ext cx="2761916" cy="867954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7B0FAC8-4596-4741-70C4-7311237AFE23}"/>
              </a:ext>
            </a:extLst>
          </p:cNvPr>
          <p:cNvSpPr txBox="1"/>
          <p:nvPr/>
        </p:nvSpPr>
        <p:spPr>
          <a:xfrm rot="162486">
            <a:off x="1985090" y="3771812"/>
            <a:ext cx="189197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むしばに　ならないために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おうちの人に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しあげみがきを　してもらおう。</a:t>
            </a:r>
            <a:endParaRPr lang="en-US" altLang="ja-JP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1E58F35-AD5F-8697-725D-F231C538C90B}"/>
              </a:ext>
            </a:extLst>
          </p:cNvPr>
          <p:cNvSpPr txBox="1"/>
          <p:nvPr/>
        </p:nvSpPr>
        <p:spPr>
          <a:xfrm>
            <a:off x="711200" y="4601948"/>
            <a:ext cx="550439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3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　うんどうで　ぐんぐん　のびのび ！</a:t>
            </a:r>
            <a:endParaRPr lang="ja-JP" altLang="en-US" sz="2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D7FD77F6-8853-2F14-0655-2FB1414D37AE}"/>
              </a:ext>
            </a:extLst>
          </p:cNvPr>
          <p:cNvSpPr/>
          <p:nvPr/>
        </p:nvSpPr>
        <p:spPr>
          <a:xfrm>
            <a:off x="567057" y="5164365"/>
            <a:ext cx="1511407" cy="304080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チェックしてみよう！　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05244F69-DF8F-6F06-FB5C-5F227FB5352E}"/>
              </a:ext>
            </a:extLst>
          </p:cNvPr>
          <p:cNvSpPr txBox="1"/>
          <p:nvPr/>
        </p:nvSpPr>
        <p:spPr>
          <a:xfrm>
            <a:off x="2128093" y="5152671"/>
            <a:ext cx="4163164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5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やっている　うんどうに　〇を　つけましょう。</a:t>
            </a:r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F1BCD7D4-0F34-B04E-0270-BB69D5F23570}"/>
              </a:ext>
            </a:extLst>
          </p:cNvPr>
          <p:cNvSpPr txBox="1"/>
          <p:nvPr/>
        </p:nvSpPr>
        <p:spPr>
          <a:xfrm>
            <a:off x="640909" y="5616131"/>
            <a:ext cx="13987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ひとりでもできるよ。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5194D030-3C30-8D41-2C8E-1990204CD002}"/>
              </a:ext>
            </a:extLst>
          </p:cNvPr>
          <p:cNvSpPr txBox="1"/>
          <p:nvPr/>
        </p:nvSpPr>
        <p:spPr>
          <a:xfrm>
            <a:off x="4285809" y="5616131"/>
            <a:ext cx="180066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ともだちとすると たのしいね。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1570F61-EFD7-0DD6-ECB0-8A25C872B15E}"/>
              </a:ext>
            </a:extLst>
          </p:cNvPr>
          <p:cNvSpPr txBox="1"/>
          <p:nvPr/>
        </p:nvSpPr>
        <p:spPr>
          <a:xfrm>
            <a:off x="4619184" y="6806756"/>
            <a:ext cx="113391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ボール　あそび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C298DF37-0CC2-F0E2-427A-1B9DEEDDC41B}"/>
              </a:ext>
            </a:extLst>
          </p:cNvPr>
          <p:cNvSpPr txBox="1"/>
          <p:nvPr/>
        </p:nvSpPr>
        <p:spPr>
          <a:xfrm>
            <a:off x="4142934" y="7825931"/>
            <a:ext cx="113391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おにごっこ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76E33CA-F431-570C-AE8B-72FA14E23266}"/>
              </a:ext>
            </a:extLst>
          </p:cNvPr>
          <p:cNvSpPr txBox="1"/>
          <p:nvPr/>
        </p:nvSpPr>
        <p:spPr>
          <a:xfrm>
            <a:off x="5171634" y="7825931"/>
            <a:ext cx="113391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ゆうぐあそび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EB7E3419-2EF2-5739-1D61-60B367AD32DA}"/>
              </a:ext>
            </a:extLst>
          </p:cNvPr>
          <p:cNvSpPr txBox="1"/>
          <p:nvPr/>
        </p:nvSpPr>
        <p:spPr>
          <a:xfrm>
            <a:off x="4314384" y="8835581"/>
            <a:ext cx="174351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スポーツきょうしつ・クラブ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8EE5AD29-AE90-B570-8F0F-0D7B6EFC0065}"/>
              </a:ext>
            </a:extLst>
          </p:cNvPr>
          <p:cNvSpPr txBox="1"/>
          <p:nvPr/>
        </p:nvSpPr>
        <p:spPr>
          <a:xfrm>
            <a:off x="1972256" y="8720165"/>
            <a:ext cx="2061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あるいて　がっこうに　いく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あるいて　がっこうから　かえる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1BEA374-661D-4E34-AFF6-EA81D887C85F}"/>
              </a:ext>
            </a:extLst>
          </p:cNvPr>
          <p:cNvSpPr txBox="1"/>
          <p:nvPr/>
        </p:nvSpPr>
        <p:spPr>
          <a:xfrm>
            <a:off x="1209675" y="8858665"/>
            <a:ext cx="8620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さんぽ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C1D15FDB-3391-989E-41D7-2FE1BC4B611D}"/>
              </a:ext>
            </a:extLst>
          </p:cNvPr>
          <p:cNvSpPr txBox="1"/>
          <p:nvPr/>
        </p:nvSpPr>
        <p:spPr>
          <a:xfrm>
            <a:off x="742476" y="8004656"/>
            <a:ext cx="8620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ストレッチ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1659F1D9-65FA-7CDB-FFAC-AB88FDD6D89C}"/>
              </a:ext>
            </a:extLst>
          </p:cNvPr>
          <p:cNvSpPr txBox="1"/>
          <p:nvPr/>
        </p:nvSpPr>
        <p:spPr>
          <a:xfrm>
            <a:off x="742476" y="6823556"/>
            <a:ext cx="8620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なわとび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1BC208A9-AC43-6EA2-22CA-AEECBAA44DCE}"/>
              </a:ext>
            </a:extLst>
          </p:cNvPr>
          <p:cNvSpPr txBox="1"/>
          <p:nvPr/>
        </p:nvSpPr>
        <p:spPr>
          <a:xfrm>
            <a:off x="1828326" y="6823556"/>
            <a:ext cx="8620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てつぼう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B52A5F28-42F3-A42C-C309-9D41ADB6BD84}"/>
              </a:ext>
            </a:extLst>
          </p:cNvPr>
          <p:cNvSpPr txBox="1"/>
          <p:nvPr/>
        </p:nvSpPr>
        <p:spPr>
          <a:xfrm>
            <a:off x="2895126" y="6823556"/>
            <a:ext cx="862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マラソン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ジョギング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438804EA-A70B-9820-D13D-951589F90C91}"/>
              </a:ext>
            </a:extLst>
          </p:cNvPr>
          <p:cNvSpPr txBox="1"/>
          <p:nvPr/>
        </p:nvSpPr>
        <p:spPr>
          <a:xfrm>
            <a:off x="1885476" y="8004656"/>
            <a:ext cx="8620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じてんしゃ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452AA67-57C5-B251-3351-290B39E536F0}"/>
              </a:ext>
            </a:extLst>
          </p:cNvPr>
          <p:cNvSpPr txBox="1"/>
          <p:nvPr/>
        </p:nvSpPr>
        <p:spPr>
          <a:xfrm>
            <a:off x="2942751" y="8004656"/>
            <a:ext cx="8620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たいそう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78" name="四角形: 角を丸くする 77">
            <a:extLst>
              <a:ext uri="{FF2B5EF4-FFF2-40B4-BE49-F238E27FC236}">
                <a16:creationId xmlns:a16="http://schemas.microsoft.com/office/drawing/2014/main" id="{4005B348-5752-675F-B0F5-DEC2BC358B52}"/>
              </a:ext>
            </a:extLst>
          </p:cNvPr>
          <p:cNvSpPr/>
          <p:nvPr/>
        </p:nvSpPr>
        <p:spPr>
          <a:xfrm>
            <a:off x="567057" y="2218427"/>
            <a:ext cx="1511407" cy="304080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チェックしてみよう！　</a:t>
            </a:r>
          </a:p>
        </p:txBody>
      </p:sp>
      <p:pic>
        <p:nvPicPr>
          <p:cNvPr id="82" name="グラフィックス 81">
            <a:extLst>
              <a:ext uri="{FF2B5EF4-FFF2-40B4-BE49-F238E27FC236}">
                <a16:creationId xmlns:a16="http://schemas.microsoft.com/office/drawing/2014/main" id="{F95E4E61-030F-358D-5002-4BA59FC7F3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08908" y="5575569"/>
            <a:ext cx="3431391" cy="3561100"/>
          </a:xfrm>
          <a:prstGeom prst="rect">
            <a:avLst/>
          </a:prstGeom>
        </p:spPr>
      </p:pic>
      <p:pic>
        <p:nvPicPr>
          <p:cNvPr id="84" name="グラフィックス 83">
            <a:extLst>
              <a:ext uri="{FF2B5EF4-FFF2-40B4-BE49-F238E27FC236}">
                <a16:creationId xmlns:a16="http://schemas.microsoft.com/office/drawing/2014/main" id="{049AA259-088C-47A1-9456-79B2B68AF3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151619" y="5571939"/>
            <a:ext cx="2162516" cy="35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95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図形, 正方形">
            <a:extLst>
              <a:ext uri="{FF2B5EF4-FFF2-40B4-BE49-F238E27FC236}">
                <a16:creationId xmlns:a16="http://schemas.microsoft.com/office/drawing/2014/main" id="{74E0D615-A30B-48EA-BA28-897679452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" y="0"/>
            <a:ext cx="6897163" cy="9918494"/>
          </a:xfrm>
          <a:prstGeom prst="rect">
            <a:avLst/>
          </a:prstGeom>
        </p:spPr>
      </p:pic>
      <p:pic>
        <p:nvPicPr>
          <p:cNvPr id="49" name="グラフィックス 48">
            <a:extLst>
              <a:ext uri="{FF2B5EF4-FFF2-40B4-BE49-F238E27FC236}">
                <a16:creationId xmlns:a16="http://schemas.microsoft.com/office/drawing/2014/main" id="{4DBB4631-CB4E-6CB5-D3E8-591CBF4A7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213" y="873793"/>
            <a:ext cx="865097" cy="1136091"/>
          </a:xfrm>
          <a:prstGeom prst="rect">
            <a:avLst/>
          </a:prstGeom>
        </p:spPr>
      </p:pic>
      <p:sp>
        <p:nvSpPr>
          <p:cNvPr id="39" name="楕円 38">
            <a:extLst>
              <a:ext uri="{FF2B5EF4-FFF2-40B4-BE49-F238E27FC236}">
                <a16:creationId xmlns:a16="http://schemas.microsoft.com/office/drawing/2014/main" id="{CB0260F2-ECA5-F251-9094-53D610969679}"/>
              </a:ext>
            </a:extLst>
          </p:cNvPr>
          <p:cNvSpPr/>
          <p:nvPr/>
        </p:nvSpPr>
        <p:spPr>
          <a:xfrm>
            <a:off x="683856" y="4640744"/>
            <a:ext cx="1847624" cy="171544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 descr="テーブルの上にあるおもちゃ&#10;&#10;中程度の精度で自動的に生成された説明">
            <a:extLst>
              <a:ext uri="{FF2B5EF4-FFF2-40B4-BE49-F238E27FC236}">
                <a16:creationId xmlns:a16="http://schemas.microsoft.com/office/drawing/2014/main" id="{B6917DB5-25F3-52B0-4299-139B2E640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39" y="4679789"/>
            <a:ext cx="1615449" cy="1573044"/>
          </a:xfrm>
          <a:prstGeom prst="rect">
            <a:avLst/>
          </a:prstGeom>
        </p:spPr>
      </p:pic>
      <p:sp>
        <p:nvSpPr>
          <p:cNvPr id="41" name="楕円 40">
            <a:extLst>
              <a:ext uri="{FF2B5EF4-FFF2-40B4-BE49-F238E27FC236}">
                <a16:creationId xmlns:a16="http://schemas.microsoft.com/office/drawing/2014/main" id="{3C1569ED-4C80-BB61-68B2-F85C990811D7}"/>
              </a:ext>
            </a:extLst>
          </p:cNvPr>
          <p:cNvSpPr/>
          <p:nvPr/>
        </p:nvSpPr>
        <p:spPr>
          <a:xfrm>
            <a:off x="2624026" y="4640744"/>
            <a:ext cx="1847624" cy="171544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楕円 41">
            <a:extLst>
              <a:ext uri="{FF2B5EF4-FFF2-40B4-BE49-F238E27FC236}">
                <a16:creationId xmlns:a16="http://schemas.microsoft.com/office/drawing/2014/main" id="{E6A57E0A-E8AE-3E01-30EB-7CAD32B19A27}"/>
              </a:ext>
            </a:extLst>
          </p:cNvPr>
          <p:cNvSpPr/>
          <p:nvPr/>
        </p:nvSpPr>
        <p:spPr>
          <a:xfrm>
            <a:off x="4519256" y="4640744"/>
            <a:ext cx="1847624" cy="171544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3F020C48-57B0-F031-5960-BACB9F85EB65}"/>
              </a:ext>
            </a:extLst>
          </p:cNvPr>
          <p:cNvSpPr/>
          <p:nvPr/>
        </p:nvSpPr>
        <p:spPr>
          <a:xfrm>
            <a:off x="1331556" y="6387388"/>
            <a:ext cx="1847624" cy="171544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楕円 43">
            <a:extLst>
              <a:ext uri="{FF2B5EF4-FFF2-40B4-BE49-F238E27FC236}">
                <a16:creationId xmlns:a16="http://schemas.microsoft.com/office/drawing/2014/main" id="{39CF42C8-2977-416B-9002-30BC23584FFB}"/>
              </a:ext>
            </a:extLst>
          </p:cNvPr>
          <p:cNvSpPr/>
          <p:nvPr/>
        </p:nvSpPr>
        <p:spPr>
          <a:xfrm>
            <a:off x="3899089" y="6423617"/>
            <a:ext cx="1847624" cy="1715446"/>
          </a:xfrm>
          <a:prstGeom prst="ellipse">
            <a:avLst/>
          </a:prstGeom>
          <a:solidFill>
            <a:srgbClr val="F6E3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94926179-4A6B-042A-FAB3-F1402B6768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15449" y="6661357"/>
            <a:ext cx="1321181" cy="1403755"/>
          </a:xfrm>
          <a:prstGeom prst="rect">
            <a:avLst/>
          </a:prstGeom>
        </p:spPr>
      </p:pic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3783DC51-7FFD-0289-2156-3A18C315EE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55066" y="6769385"/>
            <a:ext cx="1253108" cy="1320844"/>
          </a:xfrm>
          <a:prstGeom prst="rect">
            <a:avLst/>
          </a:prstGeom>
        </p:spPr>
      </p:pic>
      <p:pic>
        <p:nvPicPr>
          <p:cNvPr id="86" name="図 85" descr="人形, おもちゃ, 挿絵 が含まれている画像&#10;&#10;自動的に生成された説明">
            <a:extLst>
              <a:ext uri="{FF2B5EF4-FFF2-40B4-BE49-F238E27FC236}">
                <a16:creationId xmlns:a16="http://schemas.microsoft.com/office/drawing/2014/main" id="{004F3AB7-7F5F-C060-71BC-980BD569A5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575" y="4855554"/>
            <a:ext cx="907439" cy="1171367"/>
          </a:xfrm>
          <a:prstGeom prst="rect">
            <a:avLst/>
          </a:prstGeom>
        </p:spPr>
      </p:pic>
      <p:pic>
        <p:nvPicPr>
          <p:cNvPr id="88" name="図 87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457BEA7-A62C-5234-F6BB-5665E12F88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06" y="4853813"/>
            <a:ext cx="658338" cy="1168401"/>
          </a:xfrm>
          <a:prstGeom prst="rect">
            <a:avLst/>
          </a:prstGeom>
        </p:spPr>
      </p:pic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53D3E788-771A-A6F1-06A2-95BE907B49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56426" y="4761046"/>
            <a:ext cx="1712374" cy="1503229"/>
          </a:xfrm>
          <a:prstGeom prst="rect">
            <a:avLst/>
          </a:prstGeom>
        </p:spPr>
      </p:pic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2F7F2057-B6C0-AFB9-881D-0E762180A899}"/>
              </a:ext>
            </a:extLst>
          </p:cNvPr>
          <p:cNvSpPr/>
          <p:nvPr/>
        </p:nvSpPr>
        <p:spPr>
          <a:xfrm>
            <a:off x="567057" y="3695535"/>
            <a:ext cx="1511407" cy="304080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かんがえてみよう！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D97D56E-9E1C-574F-8B74-E02A7192BE73}"/>
              </a:ext>
            </a:extLst>
          </p:cNvPr>
          <p:cNvSpPr txBox="1"/>
          <p:nvPr/>
        </p:nvSpPr>
        <p:spPr>
          <a:xfrm>
            <a:off x="2078464" y="3678298"/>
            <a:ext cx="416316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うんどうすると　どんないいことがあるかな？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DCE7734-FB3C-7580-5761-4F14B885EBA5}"/>
              </a:ext>
            </a:extLst>
          </p:cNvPr>
          <p:cNvSpPr txBox="1"/>
          <p:nvPr/>
        </p:nvSpPr>
        <p:spPr>
          <a:xfrm>
            <a:off x="1735591" y="1354402"/>
            <a:ext cx="416316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あてはまるものに〇をつけましょう。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84832B2-E800-4061-051C-D6BFF5854273}"/>
              </a:ext>
            </a:extLst>
          </p:cNvPr>
          <p:cNvSpPr txBox="1"/>
          <p:nvPr/>
        </p:nvSpPr>
        <p:spPr>
          <a:xfrm>
            <a:off x="1735591" y="1002710"/>
            <a:ext cx="416316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じぶんの　うんどうについて　しらべてみよう！</a:t>
            </a:r>
          </a:p>
        </p:txBody>
      </p:sp>
      <p:sp>
        <p:nvSpPr>
          <p:cNvPr id="26" name="四角形: 角を丸くする 25">
            <a:extLst>
              <a:ext uri="{FF2B5EF4-FFF2-40B4-BE49-F238E27FC236}">
                <a16:creationId xmlns:a16="http://schemas.microsoft.com/office/drawing/2014/main" id="{F40A1D22-A8E1-B3F9-409F-B8267BFDD99B}"/>
              </a:ext>
            </a:extLst>
          </p:cNvPr>
          <p:cNvSpPr/>
          <p:nvPr/>
        </p:nvSpPr>
        <p:spPr>
          <a:xfrm>
            <a:off x="454701" y="1800796"/>
            <a:ext cx="5928513" cy="1402581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CAE45DD-1047-F4F4-D018-36409D7B82CB}"/>
              </a:ext>
            </a:extLst>
          </p:cNvPr>
          <p:cNvSpPr txBox="1"/>
          <p:nvPr/>
        </p:nvSpPr>
        <p:spPr>
          <a:xfrm>
            <a:off x="567057" y="2132134"/>
            <a:ext cx="53316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①うんどうすることが  （ すき ・ すきでも きらいでもない ・ きらい ）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212DFBC-C616-7A7B-03B0-51E0DAD223B8}"/>
              </a:ext>
            </a:extLst>
          </p:cNvPr>
          <p:cNvSpPr txBox="1"/>
          <p:nvPr/>
        </p:nvSpPr>
        <p:spPr>
          <a:xfrm>
            <a:off x="567057" y="2494938"/>
            <a:ext cx="57169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②うんどうは　　　      （ している ・ ときどきしている ・ あまり していない ）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B8A3FF1-F845-932A-0058-8E350C2662A8}"/>
              </a:ext>
            </a:extLst>
          </p:cNvPr>
          <p:cNvSpPr txBox="1"/>
          <p:nvPr/>
        </p:nvSpPr>
        <p:spPr>
          <a:xfrm>
            <a:off x="613763" y="4170399"/>
            <a:ext cx="1763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おいしく ごはんが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たべられます！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22C5BF8-34CC-75A5-C49A-9C70B5A8D461}"/>
              </a:ext>
            </a:extLst>
          </p:cNvPr>
          <p:cNvSpPr txBox="1"/>
          <p:nvPr/>
        </p:nvSpPr>
        <p:spPr>
          <a:xfrm>
            <a:off x="2445288" y="4170399"/>
            <a:ext cx="2061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ぐっすり ねむることが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 できます！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B1200C4-4F1E-8B58-1894-6106C9952C4B}"/>
              </a:ext>
            </a:extLst>
          </p:cNvPr>
          <p:cNvSpPr txBox="1"/>
          <p:nvPr/>
        </p:nvSpPr>
        <p:spPr>
          <a:xfrm>
            <a:off x="4832888" y="4170399"/>
            <a:ext cx="1341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ふとりにくく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なります！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9776575-B50C-AAF2-B87E-147708F19CD6}"/>
              </a:ext>
            </a:extLst>
          </p:cNvPr>
          <p:cNvSpPr txBox="1"/>
          <p:nvPr/>
        </p:nvSpPr>
        <p:spPr>
          <a:xfrm>
            <a:off x="1388658" y="6220614"/>
            <a:ext cx="1763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きぶんが すっきり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します！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378A8FC-22E8-4E65-D295-A8843BBDF5C5}"/>
              </a:ext>
            </a:extLst>
          </p:cNvPr>
          <p:cNvSpPr txBox="1"/>
          <p:nvPr/>
        </p:nvSpPr>
        <p:spPr>
          <a:xfrm>
            <a:off x="3941358" y="6220614"/>
            <a:ext cx="17630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 あたまが　よく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　はたらきます！</a:t>
            </a:r>
            <a:endParaRPr lang="en-US" altLang="ja-JP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34" name="図 33" descr="人の顔の絵&#10;&#10;低い精度で自動的に生成された説明">
            <a:extLst>
              <a:ext uri="{FF2B5EF4-FFF2-40B4-BE49-F238E27FC236}">
                <a16:creationId xmlns:a16="http://schemas.microsoft.com/office/drawing/2014/main" id="{9697E708-9514-CB52-181D-4847BCF2C35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43"/>
          <a:stretch/>
        </p:blipFill>
        <p:spPr>
          <a:xfrm>
            <a:off x="748463" y="7994772"/>
            <a:ext cx="1530503" cy="992278"/>
          </a:xfrm>
          <a:prstGeom prst="rect">
            <a:avLst/>
          </a:prstGeom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2037E89-EFB3-6E80-AC7F-10E5E55523F7}"/>
              </a:ext>
            </a:extLst>
          </p:cNvPr>
          <p:cNvSpPr txBox="1"/>
          <p:nvPr/>
        </p:nvSpPr>
        <p:spPr>
          <a:xfrm>
            <a:off x="2223718" y="8465638"/>
            <a:ext cx="416316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うんどうすると　いいことが　たくさんあるんだね。</a:t>
            </a:r>
          </a:p>
        </p:txBody>
      </p:sp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9788A149-2257-2AB6-8E4A-D57F77E8B3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4701" y="8987050"/>
            <a:ext cx="1824265" cy="5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3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図形, 正方形">
            <a:extLst>
              <a:ext uri="{FF2B5EF4-FFF2-40B4-BE49-F238E27FC236}">
                <a16:creationId xmlns:a16="http://schemas.microsoft.com/office/drawing/2014/main" id="{F983A5CA-6E1F-A20E-69B4-23BC19CAF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" y="0"/>
            <a:ext cx="6897163" cy="9918494"/>
          </a:xfrm>
          <a:prstGeom prst="rect">
            <a:avLst/>
          </a:prstGeom>
        </p:spPr>
      </p:pic>
      <p:sp>
        <p:nvSpPr>
          <p:cNvPr id="10" name="楕円 9">
            <a:extLst>
              <a:ext uri="{FF2B5EF4-FFF2-40B4-BE49-F238E27FC236}">
                <a16:creationId xmlns:a16="http://schemas.microsoft.com/office/drawing/2014/main" id="{F3F85948-577D-319F-9F46-C987B0A14BE7}"/>
              </a:ext>
            </a:extLst>
          </p:cNvPr>
          <p:cNvSpPr/>
          <p:nvPr/>
        </p:nvSpPr>
        <p:spPr>
          <a:xfrm>
            <a:off x="623888" y="2669742"/>
            <a:ext cx="2350788" cy="2350788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AA5BB51-7BFC-7B26-61A0-54F7EE1EFE91}"/>
              </a:ext>
            </a:extLst>
          </p:cNvPr>
          <p:cNvSpPr/>
          <p:nvPr/>
        </p:nvSpPr>
        <p:spPr>
          <a:xfrm>
            <a:off x="3690938" y="2669742"/>
            <a:ext cx="2350788" cy="2350788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9229B13-327C-625E-1CCA-692E3865E552}"/>
              </a:ext>
            </a:extLst>
          </p:cNvPr>
          <p:cNvSpPr/>
          <p:nvPr/>
        </p:nvSpPr>
        <p:spPr>
          <a:xfrm>
            <a:off x="2224088" y="3850842"/>
            <a:ext cx="2350788" cy="2350788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A795B27A-00D2-94E5-A567-C54AFBCA949B}"/>
              </a:ext>
            </a:extLst>
          </p:cNvPr>
          <p:cNvSpPr/>
          <p:nvPr/>
        </p:nvSpPr>
        <p:spPr>
          <a:xfrm>
            <a:off x="833438" y="5317692"/>
            <a:ext cx="2350788" cy="2350788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C6387C6-384D-79EF-0C16-F3B48BC2B150}"/>
              </a:ext>
            </a:extLst>
          </p:cNvPr>
          <p:cNvSpPr/>
          <p:nvPr/>
        </p:nvSpPr>
        <p:spPr>
          <a:xfrm>
            <a:off x="3767138" y="5317692"/>
            <a:ext cx="2350788" cy="2350788"/>
          </a:xfrm>
          <a:prstGeom prst="ellipse">
            <a:avLst/>
          </a:prstGeom>
          <a:solidFill>
            <a:srgbClr val="F6D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E8436881-36CD-78CB-E8BE-532A2DADA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628650"/>
            <a:ext cx="1052512" cy="1375832"/>
          </a:xfrm>
          <a:prstGeom prst="rect">
            <a:avLst/>
          </a:prstGeom>
        </p:spPr>
      </p:pic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3CBB907A-FD18-1124-7BBB-BCCC2B09C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122" y="2868912"/>
            <a:ext cx="4789278" cy="4303236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E280201E-B49C-4AB3-D338-C0FE089A9050}"/>
              </a:ext>
            </a:extLst>
          </p:cNvPr>
          <p:cNvSpPr/>
          <p:nvPr/>
        </p:nvSpPr>
        <p:spPr>
          <a:xfrm>
            <a:off x="623889" y="2149604"/>
            <a:ext cx="1357312" cy="305928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やってみよう！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1D2E748-82FA-4534-4F7A-ABA2F1536180}"/>
              </a:ext>
            </a:extLst>
          </p:cNvPr>
          <p:cNvSpPr txBox="1"/>
          <p:nvPr/>
        </p:nvSpPr>
        <p:spPr>
          <a:xfrm>
            <a:off x="2035724" y="2132367"/>
            <a:ext cx="416316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がんばりたいことに　〇をつけて　みよう。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6B862B9-2174-40B3-093B-734E8BE3C185}"/>
              </a:ext>
            </a:extLst>
          </p:cNvPr>
          <p:cNvSpPr/>
          <p:nvPr/>
        </p:nvSpPr>
        <p:spPr>
          <a:xfrm>
            <a:off x="676679" y="4483312"/>
            <a:ext cx="454234" cy="338048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1303E43-EB58-ED9C-E81A-074CBD7FA70E}"/>
              </a:ext>
            </a:extLst>
          </p:cNvPr>
          <p:cNvSpPr/>
          <p:nvPr/>
        </p:nvSpPr>
        <p:spPr>
          <a:xfrm>
            <a:off x="2432907" y="5673483"/>
            <a:ext cx="454234" cy="338048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D43467C-B51B-7D0B-BD93-4103C2415B9E}"/>
              </a:ext>
            </a:extLst>
          </p:cNvPr>
          <p:cNvSpPr/>
          <p:nvPr/>
        </p:nvSpPr>
        <p:spPr>
          <a:xfrm>
            <a:off x="836335" y="7110397"/>
            <a:ext cx="454234" cy="338048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EE66907-8F60-64B7-9089-D23D921DA613}"/>
              </a:ext>
            </a:extLst>
          </p:cNvPr>
          <p:cNvSpPr/>
          <p:nvPr/>
        </p:nvSpPr>
        <p:spPr>
          <a:xfrm>
            <a:off x="3898849" y="7110397"/>
            <a:ext cx="454234" cy="338048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7776487-C839-77CC-BEBC-7464796DA16B}"/>
              </a:ext>
            </a:extLst>
          </p:cNvPr>
          <p:cNvSpPr/>
          <p:nvPr/>
        </p:nvSpPr>
        <p:spPr>
          <a:xfrm>
            <a:off x="3898850" y="4483312"/>
            <a:ext cx="454234" cy="338048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EEACC22-CC30-F06A-194C-B9F7D86325E2}"/>
              </a:ext>
            </a:extLst>
          </p:cNvPr>
          <p:cNvSpPr txBox="1"/>
          <p:nvPr/>
        </p:nvSpPr>
        <p:spPr>
          <a:xfrm>
            <a:off x="1878562" y="841729"/>
            <a:ext cx="369492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さあ、  みなさん、   スーパーげんきくんに</a:t>
            </a:r>
            <a:endParaRPr lang="en-US" altLang="ja-JP" sz="15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なるための  コツ、  しっかり  べんきょう</a:t>
            </a:r>
            <a:endParaRPr lang="en-US" altLang="ja-JP" sz="1500" b="1" dirty="0">
              <a:solidFill>
                <a:srgbClr val="00B0F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500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できましたか？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303A82B-7E51-0D52-9111-2A64BB9C8ECF}"/>
              </a:ext>
            </a:extLst>
          </p:cNvPr>
          <p:cNvSpPr txBox="1"/>
          <p:nvPr/>
        </p:nvSpPr>
        <p:spPr>
          <a:xfrm>
            <a:off x="1068132" y="4472981"/>
            <a:ext cx="17390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はやね・はやおきを</a:t>
            </a:r>
            <a:endParaRPr lang="en-US" altLang="ja-JP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すること！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1B24F0A-D74D-B102-CCC8-D284D6F70674}"/>
              </a:ext>
            </a:extLst>
          </p:cNvPr>
          <p:cNvSpPr txBox="1"/>
          <p:nvPr/>
        </p:nvSpPr>
        <p:spPr>
          <a:xfrm>
            <a:off x="4227866" y="4408925"/>
            <a:ext cx="202341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すききらいを　しないで</a:t>
            </a:r>
            <a:endParaRPr lang="en-US" altLang="ja-JP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たべること！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03007FC-3E14-BFF9-4C05-C0FF191F66AB}"/>
              </a:ext>
            </a:extLst>
          </p:cNvPr>
          <p:cNvSpPr txBox="1"/>
          <p:nvPr/>
        </p:nvSpPr>
        <p:spPr>
          <a:xfrm>
            <a:off x="2611731" y="5646846"/>
            <a:ext cx="224112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あさごはんを</a:t>
            </a:r>
            <a:endParaRPr lang="en-US" altLang="ja-JP" sz="13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しっかり　たべること！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0D7C403-BE6B-3857-E27F-C1978D2DC8B3}"/>
              </a:ext>
            </a:extLst>
          </p:cNvPr>
          <p:cNvSpPr txBox="1"/>
          <p:nvPr/>
        </p:nvSpPr>
        <p:spPr>
          <a:xfrm>
            <a:off x="1260219" y="7093008"/>
            <a:ext cx="224112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たべたら　はをみがくこと！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9224947-E23B-6CBE-C8A1-7AAF354106C1}"/>
              </a:ext>
            </a:extLst>
          </p:cNvPr>
          <p:cNvSpPr txBox="1"/>
          <p:nvPr/>
        </p:nvSpPr>
        <p:spPr>
          <a:xfrm>
            <a:off x="4191578" y="7155082"/>
            <a:ext cx="2241126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からだを　うごかすこと！</a:t>
            </a:r>
          </a:p>
        </p:txBody>
      </p:sp>
      <p:pic>
        <p:nvPicPr>
          <p:cNvPr id="31" name="図 30" descr="人の顔の絵&#10;&#10;低い精度で自動的に生成された説明">
            <a:extLst>
              <a:ext uri="{FF2B5EF4-FFF2-40B4-BE49-F238E27FC236}">
                <a16:creationId xmlns:a16="http://schemas.microsoft.com/office/drawing/2014/main" id="{244CF5C6-01C3-80DE-AB1E-BB4C00D298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43"/>
          <a:stretch/>
        </p:blipFill>
        <p:spPr>
          <a:xfrm flipH="1">
            <a:off x="4852856" y="7501302"/>
            <a:ext cx="1472523" cy="959551"/>
          </a:xfrm>
          <a:prstGeom prst="rect">
            <a:avLst/>
          </a:prstGeom>
        </p:spPr>
      </p:pic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261EAA78-3E4D-4FA5-A9A7-4D88929F7B2C}"/>
              </a:ext>
            </a:extLst>
          </p:cNvPr>
          <p:cNvSpPr/>
          <p:nvPr/>
        </p:nvSpPr>
        <p:spPr>
          <a:xfrm>
            <a:off x="464742" y="8304223"/>
            <a:ext cx="5928513" cy="918564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AAF6E609-B3F6-5B99-BDCF-1AC089293FD2}"/>
              </a:ext>
            </a:extLst>
          </p:cNvPr>
          <p:cNvSpPr/>
          <p:nvPr/>
        </p:nvSpPr>
        <p:spPr>
          <a:xfrm rot="10164860">
            <a:off x="1954423" y="8043291"/>
            <a:ext cx="581887" cy="413146"/>
          </a:xfrm>
          <a:prstGeom prst="triangle">
            <a:avLst>
              <a:gd name="adj" fmla="val 51988"/>
            </a:avLst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CF4EFD13-5D45-619F-0B13-37995FAD46D1}"/>
              </a:ext>
            </a:extLst>
          </p:cNvPr>
          <p:cNvSpPr/>
          <p:nvPr/>
        </p:nvSpPr>
        <p:spPr>
          <a:xfrm>
            <a:off x="507775" y="7868233"/>
            <a:ext cx="2379366" cy="305928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おうちの人に　つたえよう！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FD5679A-C252-B1AE-72A8-1442EF6BC371}"/>
              </a:ext>
            </a:extLst>
          </p:cNvPr>
          <p:cNvSpPr txBox="1"/>
          <p:nvPr/>
        </p:nvSpPr>
        <p:spPr>
          <a:xfrm>
            <a:off x="178567" y="8617311"/>
            <a:ext cx="287998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　なるために</a:t>
            </a: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9CFE5AC-F9E4-A19D-6F00-28B2CF20EC0D}"/>
              </a:ext>
            </a:extLst>
          </p:cNvPr>
          <p:cNvSpPr/>
          <p:nvPr/>
        </p:nvSpPr>
        <p:spPr>
          <a:xfrm>
            <a:off x="2807185" y="8516066"/>
            <a:ext cx="2222016" cy="476740"/>
          </a:xfrm>
          <a:prstGeom prst="rect">
            <a:avLst/>
          </a:prstGeom>
          <a:solidFill>
            <a:schemeClr val="bg1"/>
          </a:solidFill>
          <a:ln w="34925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A75391A-7887-5E6E-BFD6-BA09A2B3C3BA}"/>
              </a:ext>
            </a:extLst>
          </p:cNvPr>
          <p:cNvSpPr txBox="1"/>
          <p:nvPr/>
        </p:nvSpPr>
        <p:spPr>
          <a:xfrm>
            <a:off x="4983350" y="8617311"/>
            <a:ext cx="14207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をがんばります！</a:t>
            </a:r>
          </a:p>
        </p:txBody>
      </p:sp>
    </p:spTree>
    <p:extLst>
      <p:ext uri="{BB962C8B-B14F-4D97-AF65-F5344CB8AC3E}">
        <p14:creationId xmlns:p14="http://schemas.microsoft.com/office/powerpoint/2010/main" val="1951757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図形, 正方形">
            <a:extLst>
              <a:ext uri="{FF2B5EF4-FFF2-40B4-BE49-F238E27FC236}">
                <a16:creationId xmlns:a16="http://schemas.microsoft.com/office/drawing/2014/main" id="{18D03E4A-F00D-35A6-F193-31F887737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" y="0"/>
            <a:ext cx="6897163" cy="991849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B9CA7B2-70A3-7E00-B1BB-739FA6B0A98D}"/>
              </a:ext>
            </a:extLst>
          </p:cNvPr>
          <p:cNvSpPr/>
          <p:nvPr/>
        </p:nvSpPr>
        <p:spPr>
          <a:xfrm>
            <a:off x="2527300" y="546100"/>
            <a:ext cx="1612900" cy="254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おうちのかたへ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9429F5F-F563-2912-AAA5-10AEC9E4B602}"/>
              </a:ext>
            </a:extLst>
          </p:cNvPr>
          <p:cNvSpPr/>
          <p:nvPr/>
        </p:nvSpPr>
        <p:spPr>
          <a:xfrm>
            <a:off x="750888" y="800100"/>
            <a:ext cx="5383211" cy="368300"/>
          </a:xfrm>
          <a:prstGeom prst="roundRect">
            <a:avLst/>
          </a:prstGeom>
          <a:solidFill>
            <a:srgbClr val="D958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知って役立つ豆知識！健康に良い生活習慣のために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E7A005-C524-F40C-E347-BA92459603BF}"/>
              </a:ext>
            </a:extLst>
          </p:cNvPr>
          <p:cNvSpPr txBox="1"/>
          <p:nvPr/>
        </p:nvSpPr>
        <p:spPr>
          <a:xfrm>
            <a:off x="525206" y="1168400"/>
            <a:ext cx="5836161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心身ともに発達段階にあるお子さんにとって、その成長のために正しい生活習慣を身につけることは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とても大切です。この冊子では、健康によいとされる生活習慣について、紹介しています。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ぜひお子さんと話をしながら、望ましい生活習慣となるよう一緒に実践をお願いします。</a:t>
            </a: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EFA1FA56-0E78-D4FB-C244-DF750A3C2668}"/>
              </a:ext>
            </a:extLst>
          </p:cNvPr>
          <p:cNvSpPr/>
          <p:nvPr/>
        </p:nvSpPr>
        <p:spPr>
          <a:xfrm>
            <a:off x="496632" y="2266950"/>
            <a:ext cx="2103693" cy="304800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寝る子は育つ！</a:t>
            </a:r>
            <a:endParaRPr kumimoji="1" lang="en-US" altLang="ja-JP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A513790-84C9-4186-E302-02B5199BA647}"/>
              </a:ext>
            </a:extLst>
          </p:cNvPr>
          <p:cNvGrpSpPr/>
          <p:nvPr/>
        </p:nvGrpSpPr>
        <p:grpSpPr>
          <a:xfrm>
            <a:off x="496632" y="1831268"/>
            <a:ext cx="1836993" cy="349894"/>
            <a:chOff x="496632" y="1831268"/>
            <a:chExt cx="1836993" cy="349894"/>
          </a:xfrm>
        </p:grpSpPr>
        <p:pic>
          <p:nvPicPr>
            <p:cNvPr id="15" name="グラフィックス 14">
              <a:extLst>
                <a:ext uri="{FF2B5EF4-FFF2-40B4-BE49-F238E27FC236}">
                  <a16:creationId xmlns:a16="http://schemas.microsoft.com/office/drawing/2014/main" id="{4D20D8B4-1FE8-7708-7842-EF96F20C4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6632" y="1831268"/>
              <a:ext cx="1836993" cy="349894"/>
            </a:xfrm>
            <a:prstGeom prst="rect">
              <a:avLst/>
            </a:prstGeom>
          </p:spPr>
        </p:pic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3CC332E2-4F22-6686-F9D3-2163A6AA6410}"/>
                </a:ext>
              </a:extLst>
            </p:cNvPr>
            <p:cNvSpPr txBox="1"/>
            <p:nvPr/>
          </p:nvSpPr>
          <p:spPr>
            <a:xfrm>
              <a:off x="889204" y="1867716"/>
              <a:ext cx="10518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早寝・早起き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920A331F-4D43-6471-4443-EDBDDF1E4B5A}"/>
              </a:ext>
            </a:extLst>
          </p:cNvPr>
          <p:cNvGrpSpPr/>
          <p:nvPr/>
        </p:nvGrpSpPr>
        <p:grpSpPr>
          <a:xfrm>
            <a:off x="496632" y="5927018"/>
            <a:ext cx="1836993" cy="349894"/>
            <a:chOff x="496632" y="5927018"/>
            <a:chExt cx="1836993" cy="349894"/>
          </a:xfrm>
        </p:grpSpPr>
        <p:pic>
          <p:nvPicPr>
            <p:cNvPr id="19" name="グラフィックス 18">
              <a:extLst>
                <a:ext uri="{FF2B5EF4-FFF2-40B4-BE49-F238E27FC236}">
                  <a16:creationId xmlns:a16="http://schemas.microsoft.com/office/drawing/2014/main" id="{B4C1BAFB-F809-EAAE-63A8-065052A11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6632" y="5927018"/>
              <a:ext cx="1836993" cy="349894"/>
            </a:xfrm>
            <a:prstGeom prst="rect">
              <a:avLst/>
            </a:prstGeom>
          </p:spPr>
        </p:pic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2EB0B054-1EA2-8D5C-35A2-BB9FEB627218}"/>
                </a:ext>
              </a:extLst>
            </p:cNvPr>
            <p:cNvSpPr txBox="1"/>
            <p:nvPr/>
          </p:nvSpPr>
          <p:spPr>
            <a:xfrm>
              <a:off x="735779" y="5963466"/>
              <a:ext cx="13586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ja-JP" altLang="en-US" sz="1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食事・朝ごはん</a:t>
              </a:r>
              <a:endParaRPr lang="ja-JP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BEA0819-EA18-0E77-286A-D0FE80729DE9}"/>
              </a:ext>
            </a:extLst>
          </p:cNvPr>
          <p:cNvSpPr txBox="1"/>
          <p:nvPr/>
        </p:nvSpPr>
        <p:spPr>
          <a:xfrm>
            <a:off x="523874" y="2457450"/>
            <a:ext cx="5895975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「寝る子は育つ」と言われるように、寝ている間に成長ホルモンが分泌され、子どもの体と脳が成長し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ます。小学校低学年の頃までは、遅くても９時までには寝られるといいですね。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また、テレビやテレビゲームの時間は、学年が上がるにつれ、長くなっていきます。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1• 2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年生のうちに、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テレビやゲームより家族でのコミュニケーションを楽しむことを、たっぷり経験することが大切です。　　　</a:t>
            </a: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21329682-581E-B8CF-7F7F-4C5B83E604D4}"/>
              </a:ext>
            </a:extLst>
          </p:cNvPr>
          <p:cNvGrpSpPr/>
          <p:nvPr/>
        </p:nvGrpSpPr>
        <p:grpSpPr>
          <a:xfrm>
            <a:off x="776170" y="3376053"/>
            <a:ext cx="2527299" cy="1762872"/>
            <a:chOff x="723901" y="3416300"/>
            <a:chExt cx="2527299" cy="1762872"/>
          </a:xfrm>
        </p:grpSpPr>
        <p:graphicFrame>
          <p:nvGraphicFramePr>
            <p:cNvPr id="25" name="グラフ 24">
              <a:extLst>
                <a:ext uri="{FF2B5EF4-FFF2-40B4-BE49-F238E27FC236}">
                  <a16:creationId xmlns:a16="http://schemas.microsoft.com/office/drawing/2014/main" id="{EE3734B9-61EB-FD6E-EB2A-95D9E0B05C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58086825"/>
                </p:ext>
              </p:extLst>
            </p:nvPr>
          </p:nvGraphicFramePr>
          <p:xfrm>
            <a:off x="837769" y="4018146"/>
            <a:ext cx="2305482" cy="11610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BF38F812-A815-C3DD-0CBD-BE564D97D9E9}"/>
                </a:ext>
              </a:extLst>
            </p:cNvPr>
            <p:cNvSpPr txBox="1"/>
            <p:nvPr/>
          </p:nvSpPr>
          <p:spPr>
            <a:xfrm>
              <a:off x="787400" y="3824940"/>
              <a:ext cx="40048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(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％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)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 　</a:t>
              </a: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9CB0506-F775-556B-F16A-AD4C7868FF77}"/>
                </a:ext>
              </a:extLst>
            </p:cNvPr>
            <p:cNvSpPr txBox="1"/>
            <p:nvPr/>
          </p:nvSpPr>
          <p:spPr>
            <a:xfrm>
              <a:off x="1415127" y="3806774"/>
              <a:ext cx="40048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男子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07F80CE8-5B14-5DB5-C608-3297B6D56C83}"/>
                </a:ext>
              </a:extLst>
            </p:cNvPr>
            <p:cNvSpPr txBox="1"/>
            <p:nvPr/>
          </p:nvSpPr>
          <p:spPr>
            <a:xfrm>
              <a:off x="2393027" y="3806774"/>
              <a:ext cx="40048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女子</a:t>
              </a: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8C018B09-7140-2231-89D0-9F326B637DEE}"/>
                </a:ext>
              </a:extLst>
            </p:cNvPr>
            <p:cNvSpPr/>
            <p:nvPr/>
          </p:nvSpPr>
          <p:spPr>
            <a:xfrm>
              <a:off x="723901" y="3416300"/>
              <a:ext cx="2527299" cy="159385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E5BAD90-4A5E-E89B-6119-50FB7C026E86}"/>
                </a:ext>
              </a:extLst>
            </p:cNvPr>
            <p:cNvSpPr txBox="1"/>
            <p:nvPr/>
          </p:nvSpPr>
          <p:spPr>
            <a:xfrm>
              <a:off x="905571" y="3437442"/>
              <a:ext cx="21975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1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日の睡眠時間</a:t>
              </a:r>
              <a:r>
                <a:rPr lang="en-US" altLang="ja-JP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8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時間以上の割合</a:t>
              </a:r>
            </a:p>
            <a:p>
              <a:pPr algn="ctr"/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（小学</a:t>
              </a:r>
              <a:r>
                <a:rPr lang="en-US" altLang="ja-JP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5</a:t>
              </a:r>
              <a:r>
                <a:rPr lang="ja-JP" altLang="en-US" sz="9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年生）</a:t>
              </a:r>
            </a:p>
          </p:txBody>
        </p:sp>
      </p:grpSp>
      <p:grpSp>
        <p:nvGrpSpPr>
          <p:cNvPr id="69" name="グループ化 68">
            <a:extLst>
              <a:ext uri="{FF2B5EF4-FFF2-40B4-BE49-F238E27FC236}">
                <a16:creationId xmlns:a16="http://schemas.microsoft.com/office/drawing/2014/main" id="{57E1C666-C19B-9F6B-E788-702753874696}"/>
              </a:ext>
            </a:extLst>
          </p:cNvPr>
          <p:cNvGrpSpPr/>
          <p:nvPr/>
        </p:nvGrpSpPr>
        <p:grpSpPr>
          <a:xfrm>
            <a:off x="3483243" y="3385733"/>
            <a:ext cx="2527299" cy="1762872"/>
            <a:chOff x="723901" y="3416300"/>
            <a:chExt cx="2527299" cy="1762872"/>
          </a:xfrm>
        </p:grpSpPr>
        <p:graphicFrame>
          <p:nvGraphicFramePr>
            <p:cNvPr id="70" name="グラフ 69">
              <a:extLst>
                <a:ext uri="{FF2B5EF4-FFF2-40B4-BE49-F238E27FC236}">
                  <a16:creationId xmlns:a16="http://schemas.microsoft.com/office/drawing/2014/main" id="{CEDDE152-7432-60B7-B766-12AB1F6080D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75456191"/>
                </p:ext>
              </p:extLst>
            </p:nvPr>
          </p:nvGraphicFramePr>
          <p:xfrm>
            <a:off x="837769" y="4018146"/>
            <a:ext cx="2305482" cy="11610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CC9A8A4A-5ADF-0401-CB39-28CFCC376293}"/>
                </a:ext>
              </a:extLst>
            </p:cNvPr>
            <p:cNvSpPr txBox="1"/>
            <p:nvPr/>
          </p:nvSpPr>
          <p:spPr>
            <a:xfrm>
              <a:off x="787400" y="3824940"/>
              <a:ext cx="40048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(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％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)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 　</a:t>
              </a: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4DEE6E5E-4982-30E2-541E-3ADAEB8DAA52}"/>
                </a:ext>
              </a:extLst>
            </p:cNvPr>
            <p:cNvSpPr txBox="1"/>
            <p:nvPr/>
          </p:nvSpPr>
          <p:spPr>
            <a:xfrm>
              <a:off x="1415127" y="3806774"/>
              <a:ext cx="40048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男子</a:t>
              </a: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4CB44440-07E4-9519-29FA-4B604A436803}"/>
                </a:ext>
              </a:extLst>
            </p:cNvPr>
            <p:cNvSpPr txBox="1"/>
            <p:nvPr/>
          </p:nvSpPr>
          <p:spPr>
            <a:xfrm>
              <a:off x="2393027" y="3806774"/>
              <a:ext cx="400481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800" b="1" dirty="0">
                  <a:solidFill>
                    <a:srgbClr val="D9589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女子</a:t>
              </a:r>
            </a:p>
          </p:txBody>
        </p:sp>
        <p:sp>
          <p:nvSpPr>
            <p:cNvPr id="74" name="正方形/長方形 73">
              <a:extLst>
                <a:ext uri="{FF2B5EF4-FFF2-40B4-BE49-F238E27FC236}">
                  <a16:creationId xmlns:a16="http://schemas.microsoft.com/office/drawing/2014/main" id="{2A9A9A0A-336C-6F24-B20D-C44946BDCD9B}"/>
                </a:ext>
              </a:extLst>
            </p:cNvPr>
            <p:cNvSpPr/>
            <p:nvPr/>
          </p:nvSpPr>
          <p:spPr>
            <a:xfrm>
              <a:off x="723901" y="3416300"/>
              <a:ext cx="2527299" cy="159385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945D42A7-CB7E-1F8D-CDFE-CB9E39743242}"/>
                </a:ext>
              </a:extLst>
            </p:cNvPr>
            <p:cNvSpPr txBox="1"/>
            <p:nvPr/>
          </p:nvSpPr>
          <p:spPr>
            <a:xfrm>
              <a:off x="773348" y="3425085"/>
              <a:ext cx="246197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1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日にテレビや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DVD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、ゲーム機、スマートフォン、</a:t>
              </a:r>
            </a:p>
            <a:p>
              <a:pPr algn="ctr"/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パソコンなどの画面を見ている時が</a:t>
              </a:r>
            </a:p>
            <a:p>
              <a:pPr algn="ctr"/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2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時間以上の割合（小学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5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年生）</a:t>
              </a:r>
              <a:r>
                <a:rPr lang="en-US" altLang="ja-JP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※</a:t>
              </a:r>
              <a:r>
                <a:rPr lang="ja-JP" altLang="en-US" sz="8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平日</a:t>
              </a:r>
            </a:p>
          </p:txBody>
        </p:sp>
      </p:grp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25FB6021-115B-94E2-77E4-4A0EA01C99AA}"/>
              </a:ext>
            </a:extLst>
          </p:cNvPr>
          <p:cNvSpPr txBox="1"/>
          <p:nvPr/>
        </p:nvSpPr>
        <p:spPr>
          <a:xfrm>
            <a:off x="3409950" y="4986940"/>
            <a:ext cx="246197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</a:t>
            </a:r>
            <a:r>
              <a:rPr lang="en-US" altLang="ja-JP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5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年度全国体カ・運動能力、運動習慣等調査）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6EC57FA8-AFEC-2E45-96E4-64B55B38085B}"/>
              </a:ext>
            </a:extLst>
          </p:cNvPr>
          <p:cNvGrpSpPr/>
          <p:nvPr/>
        </p:nvGrpSpPr>
        <p:grpSpPr>
          <a:xfrm>
            <a:off x="889204" y="5073729"/>
            <a:ext cx="5673521" cy="889737"/>
            <a:chOff x="889204" y="5073729"/>
            <a:chExt cx="5673521" cy="889737"/>
          </a:xfrm>
        </p:grpSpPr>
        <p:pic>
          <p:nvPicPr>
            <p:cNvPr id="80" name="グラフィックス 79">
              <a:extLst>
                <a:ext uri="{FF2B5EF4-FFF2-40B4-BE49-F238E27FC236}">
                  <a16:creationId xmlns:a16="http://schemas.microsoft.com/office/drawing/2014/main" id="{6864E9C4-4E6D-3AC2-1081-137F9AEA5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9204" y="5073729"/>
              <a:ext cx="5673521" cy="889737"/>
            </a:xfrm>
            <a:prstGeom prst="rect">
              <a:avLst/>
            </a:prstGeom>
          </p:spPr>
        </p:pic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DFAA6152-2C0D-3702-A610-DCCBC6A30901}"/>
                </a:ext>
              </a:extLst>
            </p:cNvPr>
            <p:cNvSpPr txBox="1"/>
            <p:nvPr/>
          </p:nvSpPr>
          <p:spPr>
            <a:xfrm>
              <a:off x="1429784" y="5272517"/>
              <a:ext cx="4910628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高知県は全国に比べて、１日の睡眠時間が少ない傾向にあります。また、１日にテレビや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ＤＶＤ、ゲーム機、スマートフォンを見ている時間も、全国より多めです。家庭で話し合い、</a:t>
              </a:r>
              <a:endPara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ルールを決めて、よりよい生活リズムをつくることが大切です。</a:t>
              </a:r>
            </a:p>
          </p:txBody>
        </p:sp>
      </p:grpSp>
      <p:sp>
        <p:nvSpPr>
          <p:cNvPr id="82" name="四角形: 角を丸くする 81">
            <a:extLst>
              <a:ext uri="{FF2B5EF4-FFF2-40B4-BE49-F238E27FC236}">
                <a16:creationId xmlns:a16="http://schemas.microsoft.com/office/drawing/2014/main" id="{1DB3C827-5AD7-45BD-1024-85F690FFD4CB}"/>
              </a:ext>
            </a:extLst>
          </p:cNvPr>
          <p:cNvSpPr/>
          <p:nvPr/>
        </p:nvSpPr>
        <p:spPr>
          <a:xfrm>
            <a:off x="496632" y="6334899"/>
            <a:ext cx="3960576" cy="304800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D958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朝ごはんを食べている子どもの方が、学力が高い！</a:t>
            </a:r>
            <a:endParaRPr kumimoji="1" lang="en-US" altLang="ja-JP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CBF4DC06-E3EE-1667-4DCC-8D5F6BC23D0D}"/>
              </a:ext>
            </a:extLst>
          </p:cNvPr>
          <p:cNvSpPr txBox="1"/>
          <p:nvPr/>
        </p:nvSpPr>
        <p:spPr>
          <a:xfrm>
            <a:off x="523874" y="6697608"/>
            <a:ext cx="5968108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高知県では、朝ごはんを食べるお子さんの割合の減少が課題となっています。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朝ごはんは、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日を元気にスタートするためのとても大切な食事です。朝ごはんを食べると、寝ている間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に不足していたエネルギーが補給され、元気に活動できるようになります。</a:t>
            </a:r>
          </a:p>
        </p:txBody>
      </p:sp>
      <p:pic>
        <p:nvPicPr>
          <p:cNvPr id="2" name="Google Shape;445;p7" descr="テーブル, ケーキ, 食品, 部屋 が含まれている画像&#10;&#10;自動的に生成された説明">
            <a:extLst>
              <a:ext uri="{FF2B5EF4-FFF2-40B4-BE49-F238E27FC236}">
                <a16:creationId xmlns:a16="http://schemas.microsoft.com/office/drawing/2014/main" id="{DACA945F-D76C-91DC-F757-783182A5169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156074" y="7480299"/>
            <a:ext cx="1335908" cy="1300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46;p7">
            <a:extLst>
              <a:ext uri="{FF2B5EF4-FFF2-40B4-BE49-F238E27FC236}">
                <a16:creationId xmlns:a16="http://schemas.microsoft.com/office/drawing/2014/main" id="{DCDB8A34-D883-5B2B-42D3-5CF01A5DE015}"/>
              </a:ext>
            </a:extLst>
          </p:cNvPr>
          <p:cNvSpPr txBox="1"/>
          <p:nvPr/>
        </p:nvSpPr>
        <p:spPr>
          <a:xfrm>
            <a:off x="876396" y="7315929"/>
            <a:ext cx="286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朝食と学力（平均正答率）との関係　[高知県]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chemeClr val="dk1"/>
                </a:solidFill>
                <a:latin typeface="MS PGothic"/>
                <a:ea typeface="MS PGothic"/>
                <a:cs typeface="MS PGothic"/>
                <a:sym typeface="MS PGothic"/>
              </a:rPr>
              <a:t>（小学６年生）</a:t>
            </a:r>
            <a:endParaRPr dirty="0"/>
          </a:p>
        </p:txBody>
      </p:sp>
      <p:sp>
        <p:nvSpPr>
          <p:cNvPr id="4" name="Google Shape;447;p7">
            <a:extLst>
              <a:ext uri="{FF2B5EF4-FFF2-40B4-BE49-F238E27FC236}">
                <a16:creationId xmlns:a16="http://schemas.microsoft.com/office/drawing/2014/main" id="{2E0A4605-6499-8CD1-ABDB-80BCB81F5EAD}"/>
              </a:ext>
            </a:extLst>
          </p:cNvPr>
          <p:cNvSpPr txBox="1"/>
          <p:nvPr/>
        </p:nvSpPr>
        <p:spPr>
          <a:xfrm>
            <a:off x="3366747" y="8754441"/>
            <a:ext cx="22563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700" b="1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（出典：令和５年度全国学力・学習状況調査）</a:t>
            </a:r>
            <a:endParaRPr/>
          </a:p>
        </p:txBody>
      </p:sp>
      <p:sp>
        <p:nvSpPr>
          <p:cNvPr id="12" name="Google Shape;450;p7">
            <a:extLst>
              <a:ext uri="{FF2B5EF4-FFF2-40B4-BE49-F238E27FC236}">
                <a16:creationId xmlns:a16="http://schemas.microsoft.com/office/drawing/2014/main" id="{EA2247BC-F4DD-57B7-9BED-766A9852CEC1}"/>
              </a:ext>
            </a:extLst>
          </p:cNvPr>
          <p:cNvSpPr txBox="1"/>
          <p:nvPr/>
        </p:nvSpPr>
        <p:spPr>
          <a:xfrm>
            <a:off x="3768429" y="7734464"/>
            <a:ext cx="20079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rgbClr val="4E95D9"/>
                </a:solidFill>
                <a:latin typeface="MS PGothic"/>
                <a:ea typeface="MS PGothic"/>
                <a:cs typeface="MS PGothic"/>
                <a:sym typeface="MS PGothic"/>
              </a:rPr>
              <a:t>■</a:t>
            </a:r>
            <a:r>
              <a:rPr lang="ja-JP" sz="900" b="1" dirty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毎日食べている </a:t>
            </a:r>
            <a:endParaRPr sz="900" b="1" dirty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rgbClr val="E59EDD"/>
                </a:solidFill>
                <a:latin typeface="MS PGothic"/>
                <a:ea typeface="MS PGothic"/>
                <a:cs typeface="MS PGothic"/>
                <a:sym typeface="MS PGothic"/>
              </a:rPr>
              <a:t>■</a:t>
            </a:r>
            <a:r>
              <a:rPr lang="ja-JP" sz="900" b="1" dirty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どちらかといえば、食べている</a:t>
            </a:r>
            <a:endParaRPr sz="900" b="1" dirty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rgbClr val="8FC31F"/>
                </a:solidFill>
                <a:latin typeface="MS PGothic"/>
                <a:ea typeface="MS PGothic"/>
                <a:cs typeface="MS PGothic"/>
                <a:sym typeface="MS PGothic"/>
              </a:rPr>
              <a:t>■</a:t>
            </a:r>
            <a:r>
              <a:rPr lang="ja-JP" sz="900" b="1" dirty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あまり食べていない</a:t>
            </a:r>
            <a:endParaRPr sz="900" b="1" dirty="0">
              <a:solidFill>
                <a:srgbClr val="000000"/>
              </a:solidFill>
              <a:latin typeface="MS PGothic"/>
              <a:ea typeface="MS PGothic"/>
              <a:cs typeface="MS PGothic"/>
              <a:sym typeface="MS PGothic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sz="900" b="1" dirty="0">
                <a:solidFill>
                  <a:srgbClr val="B09DCB"/>
                </a:solidFill>
                <a:latin typeface="MS PGothic"/>
                <a:ea typeface="MS PGothic"/>
                <a:cs typeface="MS PGothic"/>
                <a:sym typeface="MS PGothic"/>
              </a:rPr>
              <a:t>■</a:t>
            </a:r>
            <a:r>
              <a:rPr lang="ja-JP" sz="900" b="1" dirty="0">
                <a:solidFill>
                  <a:srgbClr val="000000"/>
                </a:solidFill>
                <a:latin typeface="MS PGothic"/>
                <a:ea typeface="MS PGothic"/>
                <a:cs typeface="MS PGothic"/>
                <a:sym typeface="MS PGothic"/>
              </a:rPr>
              <a:t>全く食べていない </a:t>
            </a:r>
            <a:endParaRPr dirty="0"/>
          </a:p>
        </p:txBody>
      </p:sp>
      <p:graphicFrame>
        <p:nvGraphicFramePr>
          <p:cNvPr id="14" name="グラフ 13">
            <a:extLst>
              <a:ext uri="{FF2B5EF4-FFF2-40B4-BE49-F238E27FC236}">
                <a16:creationId xmlns:a16="http://schemas.microsoft.com/office/drawing/2014/main" id="{A1703DEC-E1A4-31D8-B833-8FF362A9B1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188822"/>
              </p:ext>
            </p:extLst>
          </p:nvPr>
        </p:nvGraphicFramePr>
        <p:xfrm>
          <a:off x="839669" y="7708647"/>
          <a:ext cx="2728411" cy="1636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4118C38-5450-7CF8-8790-93A40324A735}"/>
              </a:ext>
            </a:extLst>
          </p:cNvPr>
          <p:cNvSpPr txBox="1"/>
          <p:nvPr/>
        </p:nvSpPr>
        <p:spPr>
          <a:xfrm>
            <a:off x="786375" y="7576408"/>
            <a:ext cx="5414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（％）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7DB02F1-DAE6-B444-F3D9-0D0039AF045B}"/>
              </a:ext>
            </a:extLst>
          </p:cNvPr>
          <p:cNvSpPr txBox="1"/>
          <p:nvPr/>
        </p:nvSpPr>
        <p:spPr>
          <a:xfrm>
            <a:off x="1265701" y="8796568"/>
            <a:ext cx="8989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国語</a:t>
            </a:r>
            <a:endParaRPr lang="en-US" altLang="ja-JP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78B55C7-FE70-F171-9BF0-5A970DDAB284}"/>
              </a:ext>
            </a:extLst>
          </p:cNvPr>
          <p:cNvSpPr txBox="1"/>
          <p:nvPr/>
        </p:nvSpPr>
        <p:spPr>
          <a:xfrm>
            <a:off x="2433194" y="8796568"/>
            <a:ext cx="8989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算数</a:t>
            </a:r>
            <a:endParaRPr lang="en-US" altLang="ja-JP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D0A3FC3-6F2B-4770-AC8D-C37B8EA2BD6B}"/>
              </a:ext>
            </a:extLst>
          </p:cNvPr>
          <p:cNvSpPr txBox="1"/>
          <p:nvPr/>
        </p:nvSpPr>
        <p:spPr>
          <a:xfrm>
            <a:off x="650063" y="8008831"/>
            <a:ext cx="307777" cy="6614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ja-JP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平均正答率</a:t>
            </a:r>
            <a:r>
              <a:rPr lang="en-US" altLang="ja-JP" sz="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endParaRPr lang="ja-JP" altLang="en-US" sz="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812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 descr="図形, 正方形">
            <a:extLst>
              <a:ext uri="{FF2B5EF4-FFF2-40B4-BE49-F238E27FC236}">
                <a16:creationId xmlns:a16="http://schemas.microsoft.com/office/drawing/2014/main" id="{398FF8BC-0F3B-9A7A-E907-2797AA5D5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" y="0"/>
            <a:ext cx="6897163" cy="9918494"/>
          </a:xfrm>
          <a:prstGeom prst="rect">
            <a:avLst/>
          </a:prstGeom>
        </p:spPr>
      </p:pic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EDAE8D43-40E0-899B-94A8-7EB8CE5F5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129" y="799302"/>
            <a:ext cx="3036871" cy="34989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06E4E0-936D-F86B-233E-8F4DEACAD836}"/>
              </a:ext>
            </a:extLst>
          </p:cNvPr>
          <p:cNvSpPr txBox="1"/>
          <p:nvPr/>
        </p:nvSpPr>
        <p:spPr>
          <a:xfrm>
            <a:off x="588414" y="835750"/>
            <a:ext cx="26442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おいしく食べるためには歯も大切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0EC5E6-E56F-BA68-8206-112768883D9D}"/>
              </a:ext>
            </a:extLst>
          </p:cNvPr>
          <p:cNvSpPr txBox="1"/>
          <p:nvPr/>
        </p:nvSpPr>
        <p:spPr>
          <a:xfrm>
            <a:off x="414156" y="1185644"/>
            <a:ext cx="291808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高知県では、むし歯をもつ子どもや、歯肉炎にか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かっている子どもが多い状況にあります。</a:t>
            </a:r>
          </a:p>
        </p:txBody>
      </p:sp>
      <p:graphicFrame>
        <p:nvGraphicFramePr>
          <p:cNvPr id="10" name="オブジェクト 9">
            <a:extLst>
              <a:ext uri="{FF2B5EF4-FFF2-40B4-BE49-F238E27FC236}">
                <a16:creationId xmlns:a16="http://schemas.microsoft.com/office/drawing/2014/main" id="{ADE8883B-8731-F3D7-7EE4-B74A51C79F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490933"/>
              </p:ext>
            </p:extLst>
          </p:nvPr>
        </p:nvGraphicFramePr>
        <p:xfrm>
          <a:off x="3575050" y="1066800"/>
          <a:ext cx="2801938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3365564" imgH="978081" progId="Excel.Sheet.12">
                  <p:embed/>
                </p:oleObj>
              </mc:Choice>
              <mc:Fallback>
                <p:oleObj name="Worksheet" r:id="rId5" imgW="3365564" imgH="978081" progId="Excel.Sheet.12">
                  <p:embed/>
                  <p:pic>
                    <p:nvPicPr>
                      <p:cNvPr id="10" name="オブジェクト 9">
                        <a:extLst>
                          <a:ext uri="{FF2B5EF4-FFF2-40B4-BE49-F238E27FC236}">
                            <a16:creationId xmlns:a16="http://schemas.microsoft.com/office/drawing/2014/main" id="{ADE8883B-8731-F3D7-7EE4-B74A51C79F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75050" y="1066800"/>
                        <a:ext cx="2801938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A7EEA6FA-0115-05B2-7284-C58E225DA0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2425" y="4183777"/>
            <a:ext cx="6153150" cy="4824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B247C41-1CFA-7AD3-DE33-6369013B7B9D}"/>
              </a:ext>
            </a:extLst>
          </p:cNvPr>
          <p:cNvSpPr txBox="1"/>
          <p:nvPr/>
        </p:nvSpPr>
        <p:spPr>
          <a:xfrm>
            <a:off x="3562447" y="806226"/>
            <a:ext cx="29180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疾病・異常被患率（むし歯・歯肉に異常のある者）     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％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endParaRPr lang="ja-JP" altLang="en-US" sz="9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50615AB-CDF8-668C-C698-3EDE3917E1D8}"/>
              </a:ext>
            </a:extLst>
          </p:cNvPr>
          <p:cNvSpPr txBox="1"/>
          <p:nvPr/>
        </p:nvSpPr>
        <p:spPr>
          <a:xfrm>
            <a:off x="402339" y="2064336"/>
            <a:ext cx="605332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この時期は、奥歯に 「 ６才きゅう歯 」 といわれる永久歯が生えてくる時期です。１・２年生のうちは、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みがき残しがあるなど、歯みがきが十分ではありませんので、しっかり仕上げみがきをしてあげてください。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また、定期的に歯科を受診することで、永久歯のむし歯予防にもつながります。</a:t>
            </a:r>
          </a:p>
        </p:txBody>
      </p:sp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63075B1E-054F-421E-A91A-F487A5E12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2129" y="2791164"/>
            <a:ext cx="3036871" cy="349894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3F560C8-5617-8CB2-B15C-3515C22E7B67}"/>
              </a:ext>
            </a:extLst>
          </p:cNvPr>
          <p:cNvSpPr txBox="1"/>
          <p:nvPr/>
        </p:nvSpPr>
        <p:spPr>
          <a:xfrm>
            <a:off x="588414" y="2827612"/>
            <a:ext cx="26442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子どもの頃からの運動が大切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060AC44-D139-9F08-2137-F24162191692}"/>
              </a:ext>
            </a:extLst>
          </p:cNvPr>
          <p:cNvSpPr txBox="1"/>
          <p:nvPr/>
        </p:nvSpPr>
        <p:spPr>
          <a:xfrm>
            <a:off x="402339" y="3158776"/>
            <a:ext cx="5987722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小学校低学年では、リズム感やバランス能力、素早く反応する能力などが伸びる大切な時期です。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この頃に身についた力は、将来の運動能力に影響するため、いろいろな動きをすることが大切です。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また、運動をするとお腹がすいて食がすすみ、心地よい疲れで夜もぐっすり眠れるようになります。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さらに、３０歳代、４０歳代の大人の体力も非常に落ちています。親子で運動に取り組むことで、子どもの運動能力の向上と大人の運動不足の解消が期待できます。　</a:t>
            </a:r>
          </a:p>
        </p:txBody>
      </p:sp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7513AA59-EE03-2EA0-47B5-B437221CF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0569" y="4419366"/>
            <a:ext cx="5327703" cy="3934059"/>
          </a:xfrm>
          <a:prstGeom prst="rect">
            <a:avLst/>
          </a:prstGeom>
        </p:spPr>
      </p:pic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33949606-C325-371F-5BDB-346662E6A799}"/>
              </a:ext>
            </a:extLst>
          </p:cNvPr>
          <p:cNvSpPr/>
          <p:nvPr/>
        </p:nvSpPr>
        <p:spPr>
          <a:xfrm>
            <a:off x="477785" y="4288069"/>
            <a:ext cx="1357312" cy="305928"/>
          </a:xfrm>
          <a:prstGeom prst="roundRect">
            <a:avLst/>
          </a:prstGeom>
          <a:solidFill>
            <a:srgbClr val="F29F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チャレンジ！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6242087-553B-CF39-63C3-03C7AF134F37}"/>
              </a:ext>
            </a:extLst>
          </p:cNvPr>
          <p:cNvSpPr txBox="1"/>
          <p:nvPr/>
        </p:nvSpPr>
        <p:spPr>
          <a:xfrm>
            <a:off x="1863672" y="4308919"/>
            <a:ext cx="32703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親子で体を使った遊びにチャレンジしてみよう！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1953F03-C72E-55F4-1FB8-1735DD5BE170}"/>
              </a:ext>
            </a:extLst>
          </p:cNvPr>
          <p:cNvSpPr txBox="1"/>
          <p:nvPr/>
        </p:nvSpPr>
        <p:spPr>
          <a:xfrm>
            <a:off x="688049" y="5926604"/>
            <a:ext cx="13573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逆上がり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DD8D3E3-BB66-A82D-D2AE-E29127861972}"/>
              </a:ext>
            </a:extLst>
          </p:cNvPr>
          <p:cNvSpPr txBox="1"/>
          <p:nvPr/>
        </p:nvSpPr>
        <p:spPr>
          <a:xfrm>
            <a:off x="2647478" y="5926604"/>
            <a:ext cx="13573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しゃがみ相撲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7B5FB03-F811-2EA4-2C4D-A155EA99F82C}"/>
              </a:ext>
            </a:extLst>
          </p:cNvPr>
          <p:cNvSpPr txBox="1"/>
          <p:nvPr/>
        </p:nvSpPr>
        <p:spPr>
          <a:xfrm>
            <a:off x="4606907" y="5903589"/>
            <a:ext cx="13573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お尻たたき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2F862C8-D154-DAF4-7A3B-92C5661AC16E}"/>
              </a:ext>
            </a:extLst>
          </p:cNvPr>
          <p:cNvSpPr txBox="1"/>
          <p:nvPr/>
        </p:nvSpPr>
        <p:spPr>
          <a:xfrm>
            <a:off x="417070" y="6164553"/>
            <a:ext cx="196095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親子で向かい合って手をつなぎま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す。子どもは、親の体を駆け上がって回ったら足で床を蹴り、元に戻ります。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C31C6F2-5A66-F019-0179-B31795297B57}"/>
              </a:ext>
            </a:extLst>
          </p:cNvPr>
          <p:cNvSpPr txBox="1"/>
          <p:nvPr/>
        </p:nvSpPr>
        <p:spPr>
          <a:xfrm>
            <a:off x="2410970" y="6164553"/>
            <a:ext cx="206900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しゃがんだ状態で両手を合わせ、足の位置を動かさないようにして押し合い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ます。バランスを崩した方の負けです。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8EA47DEF-334A-9901-57E7-89E67A5E3AF6}"/>
              </a:ext>
            </a:extLst>
          </p:cNvPr>
          <p:cNvSpPr txBox="1"/>
          <p:nvPr/>
        </p:nvSpPr>
        <p:spPr>
          <a:xfrm>
            <a:off x="4365335" y="6139192"/>
            <a:ext cx="2075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親子で片手をつなぎます。片方は相手のお尻をたたき、もう片方は逃げます。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交代してやってみましょう。発展すると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「しっぽ取り」になります。　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88EE390F-0A54-A8FE-5E04-B1BF1FD40ABE}"/>
              </a:ext>
            </a:extLst>
          </p:cNvPr>
          <p:cNvSpPr txBox="1"/>
          <p:nvPr/>
        </p:nvSpPr>
        <p:spPr>
          <a:xfrm>
            <a:off x="688049" y="8318097"/>
            <a:ext cx="13573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コアラの散歩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96AA104-14C7-B686-C590-8C3724469E20}"/>
              </a:ext>
            </a:extLst>
          </p:cNvPr>
          <p:cNvSpPr txBox="1"/>
          <p:nvPr/>
        </p:nvSpPr>
        <p:spPr>
          <a:xfrm>
            <a:off x="417070" y="8486856"/>
            <a:ext cx="212293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子どもは親の「背中→胸→背中」や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「胸→背中→胸」と体の周りを移動しま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す。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7E47CFC-457B-9039-EF69-3D86C4085FC2}"/>
              </a:ext>
            </a:extLst>
          </p:cNvPr>
          <p:cNvSpPr txBox="1"/>
          <p:nvPr/>
        </p:nvSpPr>
        <p:spPr>
          <a:xfrm>
            <a:off x="2732749" y="8109728"/>
            <a:ext cx="13573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丸太倒し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9DFDBCA-B89F-DEFF-A69B-896ED8D9FCEB}"/>
              </a:ext>
            </a:extLst>
          </p:cNvPr>
          <p:cNvSpPr txBox="1"/>
          <p:nvPr/>
        </p:nvSpPr>
        <p:spPr>
          <a:xfrm>
            <a:off x="2461770" y="8327019"/>
            <a:ext cx="2122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子どもは丸太（親の両足）を押したり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引いたりして倒すようにします。親は、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片足にすると子どもの力に耐えやすい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です。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3301E14-493A-1B5C-C7D1-EBC3F67B23BD}"/>
              </a:ext>
            </a:extLst>
          </p:cNvPr>
          <p:cNvSpPr txBox="1"/>
          <p:nvPr/>
        </p:nvSpPr>
        <p:spPr>
          <a:xfrm>
            <a:off x="4663149" y="8109728"/>
            <a:ext cx="17269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【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タオルボールキャッチ 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】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2C3BBE6-49C5-D78C-E8AA-1E2BAD8EEFF1}"/>
              </a:ext>
            </a:extLst>
          </p:cNvPr>
          <p:cNvSpPr txBox="1"/>
          <p:nvPr/>
        </p:nvSpPr>
        <p:spPr>
          <a:xfrm>
            <a:off x="4630812" y="8327018"/>
            <a:ext cx="179158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spc="2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タオルを結んでボールを作り、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キャッチボールをします。下から</a:t>
            </a:r>
            <a:endParaRPr lang="en-US" altLang="ja-JP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投げたり、上</a:t>
            </a:r>
            <a:r>
              <a:rPr lang="ja-JP" altLang="en-US" sz="9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から投げたり</a:t>
            </a: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します。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EC72484-B5E2-1D59-6DE1-4DB00286455C}"/>
              </a:ext>
            </a:extLst>
          </p:cNvPr>
          <p:cNvSpPr txBox="1"/>
          <p:nvPr/>
        </p:nvSpPr>
        <p:spPr>
          <a:xfrm>
            <a:off x="3782569" y="9022123"/>
            <a:ext cx="26583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（出典：親子運動遊びリーフレット「親子運動遊びのススメ」</a:t>
            </a:r>
          </a:p>
          <a:p>
            <a:r>
              <a:rPr lang="en-US" altLang="ja-JP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(H27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年度高知県教育委員会））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9A126F-0133-D259-AF05-CB832E97DCF2}"/>
              </a:ext>
            </a:extLst>
          </p:cNvPr>
          <p:cNvSpPr txBox="1"/>
          <p:nvPr/>
        </p:nvSpPr>
        <p:spPr>
          <a:xfrm>
            <a:off x="3522848" y="1853976"/>
            <a:ext cx="29180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TW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（出典：令和</a:t>
            </a:r>
            <a:r>
              <a:rPr lang="ja-JP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４</a:t>
            </a:r>
            <a:r>
              <a:rPr lang="zh-TW" altLang="en-US" sz="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年度学校保健統計調査）</a:t>
            </a:r>
            <a:endParaRPr lang="ja-JP" altLang="en-US" sz="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3967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図形, 正方形">
            <a:extLst>
              <a:ext uri="{FF2B5EF4-FFF2-40B4-BE49-F238E27FC236}">
                <a16:creationId xmlns:a16="http://schemas.microsoft.com/office/drawing/2014/main" id="{AFB64C83-C2F6-3205-E844-61E56CFA8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7163" cy="9918494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AECF0F7-B32A-3176-36A0-0D7C8ED98D51}"/>
              </a:ext>
            </a:extLst>
          </p:cNvPr>
          <p:cNvGrpSpPr/>
          <p:nvPr/>
        </p:nvGrpSpPr>
        <p:grpSpPr>
          <a:xfrm>
            <a:off x="1030816" y="6204031"/>
            <a:ext cx="4796368" cy="2662658"/>
            <a:chOff x="1020233" y="6204031"/>
            <a:chExt cx="4796368" cy="2662658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8FAF6769-06A0-7B3A-1CD1-2D7B73104B4A}"/>
                </a:ext>
              </a:extLst>
            </p:cNvPr>
            <p:cNvSpPr/>
            <p:nvPr/>
          </p:nvSpPr>
          <p:spPr>
            <a:xfrm>
              <a:off x="1020233" y="6204031"/>
              <a:ext cx="4796368" cy="266265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F29FA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E6E2CED7-BD31-690E-A56A-ECA0E12AF778}"/>
                </a:ext>
              </a:extLst>
            </p:cNvPr>
            <p:cNvGrpSpPr/>
            <p:nvPr/>
          </p:nvGrpSpPr>
          <p:grpSpPr>
            <a:xfrm>
              <a:off x="1435449" y="6315061"/>
              <a:ext cx="4213808" cy="2500471"/>
              <a:chOff x="1435449" y="6685451"/>
              <a:chExt cx="4213808" cy="2500471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0335F868-F964-C49D-5031-AA6765AF6D89}"/>
                  </a:ext>
                </a:extLst>
              </p:cNvPr>
              <p:cNvSpPr txBox="1"/>
              <p:nvPr/>
            </p:nvSpPr>
            <p:spPr>
              <a:xfrm>
                <a:off x="1463913" y="6685451"/>
                <a:ext cx="393017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よりよい生活習慣のために（令和６年４月）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</a:t>
                </a:r>
                <a:endPara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5E279A4A-A4FC-4445-F00D-DA5F43B4B955}"/>
                  </a:ext>
                </a:extLst>
              </p:cNvPr>
              <p:cNvSpPr txBox="1"/>
              <p:nvPr/>
            </p:nvSpPr>
            <p:spPr>
              <a:xfrm>
                <a:off x="1460849" y="6993228"/>
                <a:ext cx="393017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</a:t>
                </a:r>
                <a:r>
                  <a:rPr lang="en-US" altLang="ja-JP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•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発行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高知県健康政策部保健政策課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高知県教育委員会事務局保健体育課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高知県教育委員会事務局生涯学習課</a:t>
                </a:r>
              </a:p>
            </p:txBody>
          </p:sp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64CEC675-66E5-7C0C-C647-28BD630F4075}"/>
                  </a:ext>
                </a:extLst>
              </p:cNvPr>
              <p:cNvSpPr txBox="1"/>
              <p:nvPr/>
            </p:nvSpPr>
            <p:spPr>
              <a:xfrm>
                <a:off x="1435449" y="7751622"/>
                <a:ext cx="111090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作成協力者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青木　美紀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秋月　けい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内田　裕文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里富　未桜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栁原　陽子</a:t>
                </a: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FF2DEEF7-F638-8C50-A131-7A262C89C327}"/>
                  </a:ext>
                </a:extLst>
              </p:cNvPr>
              <p:cNvSpPr txBox="1"/>
              <p:nvPr/>
            </p:nvSpPr>
            <p:spPr>
              <a:xfrm>
                <a:off x="2565749" y="7751622"/>
                <a:ext cx="199355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香美市立楠目小学校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高知市立一宮小学校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高知市立潮江小学校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香南市立香我美中学校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南国市立長岡小学校</a:t>
                </a: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BD2B26E7-4C94-67EE-01DD-F5A417F17BF2}"/>
                  </a:ext>
                </a:extLst>
              </p:cNvPr>
              <p:cNvSpPr txBox="1"/>
              <p:nvPr/>
            </p:nvSpPr>
            <p:spPr>
              <a:xfrm>
                <a:off x="4267549" y="7751622"/>
                <a:ext cx="99025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zh-TW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養護教諭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栄養教諭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  <a:endParaRPr lang="ja-JP" altLang="en-US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3107C076-8D0B-2F1B-3E62-911B6BFEE8DB}"/>
                  </a:ext>
                </a:extLst>
              </p:cNvPr>
              <p:cNvSpPr txBox="1"/>
              <p:nvPr/>
            </p:nvSpPr>
            <p:spPr>
              <a:xfrm>
                <a:off x="1719082" y="8939701"/>
                <a:ext cx="3930175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(50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音順・所属は平成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31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年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月時点）　</a:t>
                </a:r>
                <a:endPara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097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2560</TotalTime>
  <Words>1979</Words>
  <Application>Microsoft Office PowerPoint</Application>
  <PresentationFormat>A4 210 x 297 mm</PresentationFormat>
  <Paragraphs>296</Paragraphs>
  <Slides>9</Slides>
  <Notes>5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8" baseType="lpstr">
      <vt:lpstr>ＭＳ Ｐゴシック</vt:lpstr>
      <vt:lpstr>ＭＳ Ｐゴシック</vt:lpstr>
      <vt:lpstr>ＭＳゴシック</vt:lpstr>
      <vt:lpstr>游ゴシック</vt:lpstr>
      <vt:lpstr>Aptos</vt:lpstr>
      <vt:lpstr>Aptos Display</vt:lpstr>
      <vt:lpstr>Arial</vt:lpstr>
      <vt:lpstr>Office テーマ</vt:lpstr>
      <vt:lpstr>Worksheet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fuyuko masaki</dc:creator>
  <cp:lastModifiedBy>fuyuko masaki</cp:lastModifiedBy>
  <cp:revision>22</cp:revision>
  <cp:lastPrinted>2024-05-29T00:37:28Z</cp:lastPrinted>
  <dcterms:created xsi:type="dcterms:W3CDTF">2024-04-09T13:56:36Z</dcterms:created>
  <dcterms:modified xsi:type="dcterms:W3CDTF">2024-06-16T14:36:55Z</dcterms:modified>
</cp:coreProperties>
</file>