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66" r:id="rId4"/>
    <p:sldId id="268" r:id="rId5"/>
    <p:sldId id="265" r:id="rId6"/>
    <p:sldId id="279" r:id="rId7"/>
    <p:sldId id="267" r:id="rId8"/>
    <p:sldId id="269" r:id="rId9"/>
    <p:sldId id="270" r:id="rId10"/>
    <p:sldId id="280" r:id="rId11"/>
    <p:sldId id="271" r:id="rId12"/>
    <p:sldId id="272" r:id="rId13"/>
    <p:sldId id="281" r:id="rId14"/>
    <p:sldId id="273" r:id="rId15"/>
    <p:sldId id="274" r:id="rId16"/>
    <p:sldId id="275" r:id="rId17"/>
    <p:sldId id="276" r:id="rId18"/>
    <p:sldId id="283" r:id="rId19"/>
    <p:sldId id="277" r:id="rId20"/>
    <p:sldId id="278" r:id="rId21"/>
    <p:sldId id="264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035"/>
    <a:srgbClr val="D95892"/>
    <a:srgbClr val="F5A21B"/>
    <a:srgbClr val="E60012"/>
    <a:srgbClr val="F6AB00"/>
    <a:srgbClr val="F0EEEB"/>
    <a:srgbClr val="F29FA7"/>
    <a:srgbClr val="3C3C3C"/>
    <a:srgbClr val="F6D7C5"/>
    <a:srgbClr val="F6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9"/>
    <p:restoredTop sz="74240" autoAdjust="0"/>
  </p:normalViewPr>
  <p:slideViewPr>
    <p:cSldViewPr snapToGrid="0">
      <p:cViewPr>
        <p:scale>
          <a:sx n="120" d="100"/>
          <a:sy n="120" d="100"/>
        </p:scale>
        <p:origin x="-1440" y="-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notesViewPr>
    <p:cSldViewPr>
      <p:cViewPr varScale="1">
        <p:scale>
          <a:sx n="85" d="100"/>
          <a:sy n="85" d="100"/>
        </p:scale>
        <p:origin x="-392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午後8時まで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8-9時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9-10時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numFmt formatCode="##&quot;人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10-11時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11-12時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12-1時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5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2352941176470587e-002"/>
          <c:y val="0.62209302325581395"/>
          <c:w val="0.88941176470588235"/>
          <c:h val="0.25581395348837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<?xml version="1.0" encoding="UTF-8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<?xml version="1.0" encoding="UTF-8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<?xml version="1.0" encoding="UTF-8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<?xml version="1.0" encoding="UTF-8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<?xml version="1.0" encoding="UTF-8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<?xml version="1.0" encoding="UTF-8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<?xml version="1.0" encoding="UTF-8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<?xml version="1.0" encoding="UTF-8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<?xml version="1.0" encoding="UTF-8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121" name="四角形 36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22" name="四角形 36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23" name="四角形 36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10" name="四角形 384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11" name="四角形 385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12" name="四角形 386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43" name="四角形 384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44" name="四角形 385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45" name="四角形 386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80" name="四角形 387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81" name="四角形 388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82" name="四角形 389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19" name="四角形 390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20" name="四角形 391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21" name="四角形 392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38" name="四角形 393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39" name="四角形 394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40" name="四角形 395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58" name="四角形 39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59" name="四角形 39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60" name="四角形 39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79" name="四角形 39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80" name="四角形 39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81" name="四角形 39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02" name="四角形 39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03" name="四角形 40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04" name="四角形 40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18" name="四角形 402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19" name="四角形 403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20" name="四角形 404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33" name="四角形 405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34" name="四角形 406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35" name="四角形 407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156" name="四角形 36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57" name="四角形 37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58" name="四角形 37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18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29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207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29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249" name="四角形 372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50" name="四角形 373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51" name="四角形 374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282" name="四角形 375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83" name="四角形 376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84" name="四角形 377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24" name="四角形 37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25" name="四角形 37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26" name="四角形 38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46" name="四角形 37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47" name="四角形 37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48" name="四角形 38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80" name="四角形 38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81" name="四角形 38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82" name="四角形 38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2024/12/10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svg3.svg" /><Relationship Id="rId7" Type="http://schemas.openxmlformats.org/officeDocument/2006/relationships/image" Target="../media/image4.png" /><Relationship Id="rId8" Type="http://schemas.openxmlformats.org/officeDocument/2006/relationships/image" Target="../media/svg4.svg" /><Relationship Id="rId9" Type="http://schemas.openxmlformats.org/officeDocument/2006/relationships/image" Target="../media/image5.png" /><Relationship Id="rId10" Type="http://schemas.openxmlformats.org/officeDocument/2006/relationships/image" Target="../media/svg5.svg" /><Relationship Id="rId11" Type="http://schemas.openxmlformats.org/officeDocument/2006/relationships/image" Target="../media/image6.png" /><Relationship Id="rId12" Type="http://schemas.openxmlformats.org/officeDocument/2006/relationships/image" Target="../media/svg6.svg" /><Relationship Id="rId13" Type="http://schemas.openxmlformats.org/officeDocument/2006/relationships/slideLayout" Target="../slideLayouts/slideLayout7.xml" /><Relationship Id="rId14" Type="http://schemas.openxmlformats.org/officeDocument/2006/relationships/notesSlide" Target="../notesSlides/notesSlide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8.png" /><Relationship Id="rId3" Type="http://schemas.openxmlformats.org/officeDocument/2006/relationships/image" Target="../media/svg57.svg" /><Relationship Id="rId4" Type="http://schemas.openxmlformats.org/officeDocument/2006/relationships/image" Target="../media/image59.png" /><Relationship Id="rId5" Type="http://schemas.openxmlformats.org/officeDocument/2006/relationships/image" Target="../media/svg58.svg" /><Relationship Id="rId6" Type="http://schemas.openxmlformats.org/officeDocument/2006/relationships/image" Target="../media/image60.png" /><Relationship Id="rId7" Type="http://schemas.openxmlformats.org/officeDocument/2006/relationships/image" Target="../media/svg59.svg" /><Relationship Id="rId8" Type="http://schemas.openxmlformats.org/officeDocument/2006/relationships/image" Target="../media/image61.png" /><Relationship Id="rId9" Type="http://schemas.openxmlformats.org/officeDocument/2006/relationships/image" Target="../media/svg60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0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1.png" /><Relationship Id="rId3" Type="http://schemas.openxmlformats.org/officeDocument/2006/relationships/image" Target="../media/svg61.svg" /><Relationship Id="rId4" Type="http://schemas.openxmlformats.org/officeDocument/2006/relationships/image" Target="../media/image52.png" /><Relationship Id="rId5" Type="http://schemas.openxmlformats.org/officeDocument/2006/relationships/image" Target="../media/svg51.svg" /><Relationship Id="rId6" Type="http://schemas.openxmlformats.org/officeDocument/2006/relationships/image" Target="../media/image62.png" /><Relationship Id="rId7" Type="http://schemas.openxmlformats.org/officeDocument/2006/relationships/image" Target="../media/svg62.svg" /><Relationship Id="rId8" Type="http://schemas.openxmlformats.org/officeDocument/2006/relationships/image" Target="../media/image63.png" /><Relationship Id="rId9" Type="http://schemas.openxmlformats.org/officeDocument/2006/relationships/slideLayout" Target="../slideLayouts/slideLayout7.xml" /><Relationship Id="rId10" Type="http://schemas.openxmlformats.org/officeDocument/2006/relationships/notesSlide" Target="../notesSlides/notesSlide11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4.png" /><Relationship Id="rId3" Type="http://schemas.openxmlformats.org/officeDocument/2006/relationships/image" Target="../media/svg63.svg" /><Relationship Id="rId4" Type="http://schemas.openxmlformats.org/officeDocument/2006/relationships/image" Target="../media/image65.png" /><Relationship Id="rId5" Type="http://schemas.openxmlformats.org/officeDocument/2006/relationships/image" Target="../media/svg64.svg" /><Relationship Id="rId6" Type="http://schemas.openxmlformats.org/officeDocument/2006/relationships/image" Target="../media/image66.png" /><Relationship Id="rId7" Type="http://schemas.openxmlformats.org/officeDocument/2006/relationships/image" Target="../media/svg65.svg" /><Relationship Id="rId8" Type="http://schemas.openxmlformats.org/officeDocument/2006/relationships/image" Target="../media/image67.png" /><Relationship Id="rId9" Type="http://schemas.openxmlformats.org/officeDocument/2006/relationships/image" Target="../media/svg66.svg" /><Relationship Id="rId10" Type="http://schemas.openxmlformats.org/officeDocument/2006/relationships/image" Target="../media/image68.png" /><Relationship Id="rId11" Type="http://schemas.openxmlformats.org/officeDocument/2006/relationships/image" Target="../media/svg67.svg" /><Relationship Id="rId12" Type="http://schemas.openxmlformats.org/officeDocument/2006/relationships/chart" Target="../charts/chart1.xml" /><Relationship Id="rId13" Type="http://schemas.openxmlformats.org/officeDocument/2006/relationships/image" Target="../media/image69.png" /><Relationship Id="rId14" Type="http://schemas.openxmlformats.org/officeDocument/2006/relationships/image" Target="../media/svg68.svg" /><Relationship Id="rId15" Type="http://schemas.openxmlformats.org/officeDocument/2006/relationships/image" Target="../media/image70.png" /><Relationship Id="rId16" Type="http://schemas.openxmlformats.org/officeDocument/2006/relationships/image" Target="../media/svg69.svg" /><Relationship Id="rId17" Type="http://schemas.openxmlformats.org/officeDocument/2006/relationships/image" Target="../media/image71.png" /><Relationship Id="rId18" Type="http://schemas.openxmlformats.org/officeDocument/2006/relationships/image" Target="../media/svg70.svg" /><Relationship Id="rId19" Type="http://schemas.openxmlformats.org/officeDocument/2006/relationships/image" Target="../media/image52.png" /><Relationship Id="rId20" Type="http://schemas.openxmlformats.org/officeDocument/2006/relationships/image" Target="../media/svg51.svg" /><Relationship Id="rId21" Type="http://schemas.openxmlformats.org/officeDocument/2006/relationships/slideLayout" Target="../slideLayouts/slideLayout7.xml" /><Relationship Id="rId22" Type="http://schemas.openxmlformats.org/officeDocument/2006/relationships/notesSlide" Target="../notesSlides/notesSlide12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2.png" /><Relationship Id="rId3" Type="http://schemas.openxmlformats.org/officeDocument/2006/relationships/image" Target="../media/svg71.svg" /><Relationship Id="rId4" Type="http://schemas.openxmlformats.org/officeDocument/2006/relationships/image" Target="../media/image73.png" /><Relationship Id="rId5" Type="http://schemas.openxmlformats.org/officeDocument/2006/relationships/image" Target="../media/svg72.svg" /><Relationship Id="rId6" Type="http://schemas.openxmlformats.org/officeDocument/2006/relationships/image" Target="../media/image74.png" /><Relationship Id="rId7" Type="http://schemas.openxmlformats.org/officeDocument/2006/relationships/image" Target="../media/svg73.svg" /><Relationship Id="rId8" Type="http://schemas.openxmlformats.org/officeDocument/2006/relationships/image" Target="../media/image75.png" /><Relationship Id="rId9" Type="http://schemas.openxmlformats.org/officeDocument/2006/relationships/image" Target="../media/svg74.svg" /><Relationship Id="rId10" Type="http://schemas.openxmlformats.org/officeDocument/2006/relationships/image" Target="../media/image49.png" /><Relationship Id="rId11" Type="http://schemas.openxmlformats.org/officeDocument/2006/relationships/image" Target="../media/svg48.svg" /><Relationship Id="rId12" Type="http://schemas.openxmlformats.org/officeDocument/2006/relationships/image" Target="../media/image52.png" /><Relationship Id="rId13" Type="http://schemas.openxmlformats.org/officeDocument/2006/relationships/image" Target="../media/svg51.svg" /><Relationship Id="rId14" Type="http://schemas.openxmlformats.org/officeDocument/2006/relationships/slideLayout" Target="../slideLayouts/slideLayout7.xml" /><Relationship Id="rId15" Type="http://schemas.openxmlformats.org/officeDocument/2006/relationships/notesSlide" Target="../notesSlides/notesSlide13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6.png" /><Relationship Id="rId3" Type="http://schemas.openxmlformats.org/officeDocument/2006/relationships/image" Target="../media/svg75.svg" /><Relationship Id="rId4" Type="http://schemas.openxmlformats.org/officeDocument/2006/relationships/image" Target="../media/image77.png" /><Relationship Id="rId5" Type="http://schemas.openxmlformats.org/officeDocument/2006/relationships/image" Target="../media/svg76.svg" /><Relationship Id="rId6" Type="http://schemas.openxmlformats.org/officeDocument/2006/relationships/image" Target="../media/image78.png" /><Relationship Id="rId7" Type="http://schemas.openxmlformats.org/officeDocument/2006/relationships/image" Target="../media/svg77.svg" /><Relationship Id="rId8" Type="http://schemas.openxmlformats.org/officeDocument/2006/relationships/image" Target="../media/image79.png" /><Relationship Id="rId9" Type="http://schemas.openxmlformats.org/officeDocument/2006/relationships/image" Target="../media/svg78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4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0.png" /><Relationship Id="rId3" Type="http://schemas.openxmlformats.org/officeDocument/2006/relationships/image" Target="../media/svg79.svg" /><Relationship Id="rId4" Type="http://schemas.openxmlformats.org/officeDocument/2006/relationships/image" Target="../media/image81.png" /><Relationship Id="rId5" Type="http://schemas.openxmlformats.org/officeDocument/2006/relationships/image" Target="../media/svg80.svg" /><Relationship Id="rId6" Type="http://schemas.openxmlformats.org/officeDocument/2006/relationships/image" Target="../media/image82.png" /><Relationship Id="rId7" Type="http://schemas.openxmlformats.org/officeDocument/2006/relationships/image" Target="../media/svg81.svg" /><Relationship Id="rId8" Type="http://schemas.openxmlformats.org/officeDocument/2006/relationships/image" Target="../media/image83.png" /><Relationship Id="rId9" Type="http://schemas.openxmlformats.org/officeDocument/2006/relationships/image" Target="../media/svg82.svg" /><Relationship Id="rId10" Type="http://schemas.openxmlformats.org/officeDocument/2006/relationships/image" Target="../media/image84.png" /><Relationship Id="rId11" Type="http://schemas.openxmlformats.org/officeDocument/2006/relationships/image" Target="../media/svg83.svg" /><Relationship Id="rId12" Type="http://schemas.openxmlformats.org/officeDocument/2006/relationships/slideLayout" Target="../slideLayouts/slideLayout7.xml" /><Relationship Id="rId13" Type="http://schemas.openxmlformats.org/officeDocument/2006/relationships/notesSlide" Target="../notesSlides/notesSlide15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5.png" /><Relationship Id="rId3" Type="http://schemas.openxmlformats.org/officeDocument/2006/relationships/image" Target="../media/svg84.svg" /><Relationship Id="rId4" Type="http://schemas.openxmlformats.org/officeDocument/2006/relationships/image" Target="../media/image86.png" /><Relationship Id="rId5" Type="http://schemas.openxmlformats.org/officeDocument/2006/relationships/image" Target="../media/svg85.svg" /><Relationship Id="rId6" Type="http://schemas.openxmlformats.org/officeDocument/2006/relationships/image" Target="../media/image52.png" /><Relationship Id="rId7" Type="http://schemas.openxmlformats.org/officeDocument/2006/relationships/image" Target="../media/svg51.svg" /><Relationship Id="rId8" Type="http://schemas.openxmlformats.org/officeDocument/2006/relationships/image" Target="../media/image87.png" /><Relationship Id="rId9" Type="http://schemas.openxmlformats.org/officeDocument/2006/relationships/image" Target="../media/svg86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6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8.png" /><Relationship Id="rId3" Type="http://schemas.openxmlformats.org/officeDocument/2006/relationships/image" Target="../media/svg87.svg" /><Relationship Id="rId4" Type="http://schemas.openxmlformats.org/officeDocument/2006/relationships/image" Target="../media/image89.png" /><Relationship Id="rId5" Type="http://schemas.openxmlformats.org/officeDocument/2006/relationships/image" Target="../media/svg88.svg" /><Relationship Id="rId6" Type="http://schemas.openxmlformats.org/officeDocument/2006/relationships/image" Target="../media/image90.png" /><Relationship Id="rId7" Type="http://schemas.openxmlformats.org/officeDocument/2006/relationships/image" Target="../media/svg89.svg" /><Relationship Id="rId8" Type="http://schemas.openxmlformats.org/officeDocument/2006/relationships/image" Target="../media/image91.png" /><Relationship Id="rId9" Type="http://schemas.openxmlformats.org/officeDocument/2006/relationships/image" Target="../media/svg90.svg" /><Relationship Id="rId10" Type="http://schemas.openxmlformats.org/officeDocument/2006/relationships/image" Target="../media/image92.png" /><Relationship Id="rId11" Type="http://schemas.openxmlformats.org/officeDocument/2006/relationships/image" Target="../media/svg91.svg" /><Relationship Id="rId12" Type="http://schemas.openxmlformats.org/officeDocument/2006/relationships/slideLayout" Target="../slideLayouts/slideLayout7.xml" /><Relationship Id="rId13" Type="http://schemas.openxmlformats.org/officeDocument/2006/relationships/notesSlide" Target="../notesSlides/notesSlide17.xml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93.png" /><Relationship Id="rId2" Type="http://schemas.openxmlformats.org/officeDocument/2006/relationships/image" Target="../media/svg92.svg" /><Relationship Id="rId3" Type="http://schemas.openxmlformats.org/officeDocument/2006/relationships/image" Target="../media/image94.png" /><Relationship Id="rId4" Type="http://schemas.openxmlformats.org/officeDocument/2006/relationships/image" Target="../media/svg93.svg" /><Relationship Id="rId5" Type="http://schemas.openxmlformats.org/officeDocument/2006/relationships/slideLayout" Target="../slideLayouts/slideLayout7.xml" /><Relationship Id="rId6" Type="http://schemas.openxmlformats.org/officeDocument/2006/relationships/notesSlide" Target="../notesSlides/notesSlide18.xml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95.jpeg" /><Relationship Id="rId2" Type="http://schemas.openxmlformats.org/officeDocument/2006/relationships/slideLayout" Target="../slideLayouts/slideLayout7.xml" /><Relationship Id="rId3" Type="http://schemas.openxmlformats.org/officeDocument/2006/relationships/notesSlide" Target="../notesSlides/notesSlide19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.png" /><Relationship Id="rId3" Type="http://schemas.openxmlformats.org/officeDocument/2006/relationships/image" Target="../media/svg7.svg" /><Relationship Id="rId4" Type="http://schemas.openxmlformats.org/officeDocument/2006/relationships/image" Target="../media/image9.png" /><Relationship Id="rId5" Type="http://schemas.openxmlformats.org/officeDocument/2006/relationships/image" Target="../media/svg8.svg" /><Relationship Id="rId6" Type="http://schemas.openxmlformats.org/officeDocument/2006/relationships/image" Target="../media/image10.png" /><Relationship Id="rId7" Type="http://schemas.openxmlformats.org/officeDocument/2006/relationships/image" Target="../media/svg9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2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1.png" /><Relationship Id="rId3" Type="http://schemas.openxmlformats.org/officeDocument/2006/relationships/image" Target="../media/svg10.svg" /><Relationship Id="rId4" Type="http://schemas.openxmlformats.org/officeDocument/2006/relationships/image" Target="../media/image9.png" /><Relationship Id="rId5" Type="http://schemas.openxmlformats.org/officeDocument/2006/relationships/image" Target="../media/svg8.svg" /><Relationship Id="rId6" Type="http://schemas.openxmlformats.org/officeDocument/2006/relationships/image" Target="../media/image12.png" /><Relationship Id="rId7" Type="http://schemas.openxmlformats.org/officeDocument/2006/relationships/image" Target="../media/svg11.svg" /><Relationship Id="rId8" Type="http://schemas.openxmlformats.org/officeDocument/2006/relationships/image" Target="../media/image13.png" /><Relationship Id="rId9" Type="http://schemas.openxmlformats.org/officeDocument/2006/relationships/image" Target="../media/svg12.svg" /><Relationship Id="rId10" Type="http://schemas.openxmlformats.org/officeDocument/2006/relationships/image" Target="../media/image14.png" /><Relationship Id="rId11" Type="http://schemas.openxmlformats.org/officeDocument/2006/relationships/image" Target="../media/svg13.svg" /><Relationship Id="rId12" Type="http://schemas.openxmlformats.org/officeDocument/2006/relationships/image" Target="../media/image15.png" /><Relationship Id="rId13" Type="http://schemas.openxmlformats.org/officeDocument/2006/relationships/image" Target="../media/svg14.svg" /><Relationship Id="rId14" Type="http://schemas.openxmlformats.org/officeDocument/2006/relationships/image" Target="../media/image16.png" /><Relationship Id="rId15" Type="http://schemas.openxmlformats.org/officeDocument/2006/relationships/image" Target="../media/svg15.svg" /><Relationship Id="rId16" Type="http://schemas.openxmlformats.org/officeDocument/2006/relationships/image" Target="../media/image17.png" /><Relationship Id="rId17" Type="http://schemas.openxmlformats.org/officeDocument/2006/relationships/image" Target="../media/svg16.svg" /><Relationship Id="rId18" Type="http://schemas.openxmlformats.org/officeDocument/2006/relationships/image" Target="../media/image18.png" /><Relationship Id="rId19" Type="http://schemas.openxmlformats.org/officeDocument/2006/relationships/image" Target="../media/svg17.svg" /><Relationship Id="rId20" Type="http://schemas.openxmlformats.org/officeDocument/2006/relationships/image" Target="../media/image19.png" /><Relationship Id="rId21" Type="http://schemas.openxmlformats.org/officeDocument/2006/relationships/image" Target="../media/svg18.svg" /><Relationship Id="rId22" Type="http://schemas.openxmlformats.org/officeDocument/2006/relationships/slideLayout" Target="../slideLayouts/slideLayout7.xml" /><Relationship Id="rId23" Type="http://schemas.openxmlformats.org/officeDocument/2006/relationships/notesSlide" Target="../notesSlides/notesSlide3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0.png" /><Relationship Id="rId3" Type="http://schemas.openxmlformats.org/officeDocument/2006/relationships/image" Target="../media/svg19.svg" /><Relationship Id="rId4" Type="http://schemas.openxmlformats.org/officeDocument/2006/relationships/image" Target="../media/image21.png" /><Relationship Id="rId5" Type="http://schemas.openxmlformats.org/officeDocument/2006/relationships/image" Target="../media/svg20.svg" /><Relationship Id="rId6" Type="http://schemas.openxmlformats.org/officeDocument/2006/relationships/image" Target="../media/image22.png" /><Relationship Id="rId7" Type="http://schemas.openxmlformats.org/officeDocument/2006/relationships/image" Target="../media/svg21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4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3.png" /><Relationship Id="rId3" Type="http://schemas.openxmlformats.org/officeDocument/2006/relationships/image" Target="../media/svg22.svg" /><Relationship Id="rId4" Type="http://schemas.openxmlformats.org/officeDocument/2006/relationships/image" Target="../media/image24.png" /><Relationship Id="rId5" Type="http://schemas.openxmlformats.org/officeDocument/2006/relationships/image" Target="../media/svg23.svg" /><Relationship Id="rId6" Type="http://schemas.openxmlformats.org/officeDocument/2006/relationships/image" Target="../media/image25.png" /><Relationship Id="rId7" Type="http://schemas.openxmlformats.org/officeDocument/2006/relationships/image" Target="../media/svg24.svg" /><Relationship Id="rId8" Type="http://schemas.openxmlformats.org/officeDocument/2006/relationships/image" Target="../media/image26.png" /><Relationship Id="rId9" Type="http://schemas.openxmlformats.org/officeDocument/2006/relationships/image" Target="../media/svg25.svg" /><Relationship Id="rId10" Type="http://schemas.openxmlformats.org/officeDocument/2006/relationships/image" Target="../media/image27.png" /><Relationship Id="rId11" Type="http://schemas.openxmlformats.org/officeDocument/2006/relationships/image" Target="../media/svg26.svg" /><Relationship Id="rId12" Type="http://schemas.openxmlformats.org/officeDocument/2006/relationships/image" Target="../media/image28.png" /><Relationship Id="rId13" Type="http://schemas.openxmlformats.org/officeDocument/2006/relationships/image" Target="../media/svg27.svg" /><Relationship Id="rId14" Type="http://schemas.openxmlformats.org/officeDocument/2006/relationships/image" Target="../media/image29.png" /><Relationship Id="rId15" Type="http://schemas.openxmlformats.org/officeDocument/2006/relationships/image" Target="../media/svg28.svg" /><Relationship Id="rId16" Type="http://schemas.openxmlformats.org/officeDocument/2006/relationships/image" Target="../media/image30.png" /><Relationship Id="rId17" Type="http://schemas.openxmlformats.org/officeDocument/2006/relationships/image" Target="../media/svg29.svg" /><Relationship Id="rId18" Type="http://schemas.openxmlformats.org/officeDocument/2006/relationships/image" Target="../media/image31.png" /><Relationship Id="rId19" Type="http://schemas.openxmlformats.org/officeDocument/2006/relationships/image" Target="../media/svg30.svg" /><Relationship Id="rId20" Type="http://schemas.openxmlformats.org/officeDocument/2006/relationships/slideLayout" Target="../slideLayouts/slideLayout7.xml" /><Relationship Id="rId21" Type="http://schemas.openxmlformats.org/officeDocument/2006/relationships/notesSlide" Target="../notesSlides/notesSlide5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32.png" /><Relationship Id="rId3" Type="http://schemas.openxmlformats.org/officeDocument/2006/relationships/image" Target="../media/svg31.svg" /><Relationship Id="rId4" Type="http://schemas.openxmlformats.org/officeDocument/2006/relationships/image" Target="../media/image33.png" /><Relationship Id="rId5" Type="http://schemas.openxmlformats.org/officeDocument/2006/relationships/image" Target="../media/svg32.svg" /><Relationship Id="rId6" Type="http://schemas.openxmlformats.org/officeDocument/2006/relationships/image" Target="../media/image34.png" /><Relationship Id="rId7" Type="http://schemas.openxmlformats.org/officeDocument/2006/relationships/image" Target="../media/svg33.svg" /><Relationship Id="rId8" Type="http://schemas.openxmlformats.org/officeDocument/2006/relationships/image" Target="../media/image35.png" /><Relationship Id="rId9" Type="http://schemas.openxmlformats.org/officeDocument/2006/relationships/image" Target="../media/svg34.svg" /><Relationship Id="rId10" Type="http://schemas.openxmlformats.org/officeDocument/2006/relationships/image" Target="../media/image36.png" /><Relationship Id="rId11" Type="http://schemas.openxmlformats.org/officeDocument/2006/relationships/image" Target="../media/svg35.svg" /><Relationship Id="rId12" Type="http://schemas.openxmlformats.org/officeDocument/2006/relationships/image" Target="../media/image37.png" /><Relationship Id="rId13" Type="http://schemas.openxmlformats.org/officeDocument/2006/relationships/image" Target="../media/svg36.svg" /><Relationship Id="rId14" Type="http://schemas.openxmlformats.org/officeDocument/2006/relationships/image" Target="../media/image38.png" /><Relationship Id="rId15" Type="http://schemas.openxmlformats.org/officeDocument/2006/relationships/image" Target="../media/svg37.svg" /><Relationship Id="rId16" Type="http://schemas.openxmlformats.org/officeDocument/2006/relationships/image" Target="../media/image39.png" /><Relationship Id="rId17" Type="http://schemas.openxmlformats.org/officeDocument/2006/relationships/image" Target="../media/svg38.svg" /><Relationship Id="rId18" Type="http://schemas.openxmlformats.org/officeDocument/2006/relationships/image" Target="../media/image40.png" /><Relationship Id="rId19" Type="http://schemas.openxmlformats.org/officeDocument/2006/relationships/image" Target="../media/svg39.svg" /><Relationship Id="rId20" Type="http://schemas.openxmlformats.org/officeDocument/2006/relationships/image" Target="../media/image41.png" /><Relationship Id="rId21" Type="http://schemas.openxmlformats.org/officeDocument/2006/relationships/image" Target="../media/svg40.svg" /><Relationship Id="rId22" Type="http://schemas.openxmlformats.org/officeDocument/2006/relationships/image" Target="../media/image42.png" /><Relationship Id="rId23" Type="http://schemas.openxmlformats.org/officeDocument/2006/relationships/image" Target="../media/svg41.svg" /><Relationship Id="rId24" Type="http://schemas.openxmlformats.org/officeDocument/2006/relationships/slideLayout" Target="../slideLayouts/slideLayout7.xml" /><Relationship Id="rId25" Type="http://schemas.openxmlformats.org/officeDocument/2006/relationships/notesSlide" Target="../notesSlides/notesSlide6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3.png" /><Relationship Id="rId3" Type="http://schemas.openxmlformats.org/officeDocument/2006/relationships/image" Target="../media/svg42.svg" /><Relationship Id="rId4" Type="http://schemas.openxmlformats.org/officeDocument/2006/relationships/image" Target="../media/image44.png" /><Relationship Id="rId5" Type="http://schemas.openxmlformats.org/officeDocument/2006/relationships/image" Target="../media/svg43.svg" /><Relationship Id="rId6" Type="http://schemas.openxmlformats.org/officeDocument/2006/relationships/image" Target="../media/image45.png" /><Relationship Id="rId7" Type="http://schemas.openxmlformats.org/officeDocument/2006/relationships/image" Target="../media/svg44.svg" /><Relationship Id="rId8" Type="http://schemas.openxmlformats.org/officeDocument/2006/relationships/image" Target="../media/image46.png" /><Relationship Id="rId9" Type="http://schemas.openxmlformats.org/officeDocument/2006/relationships/image" Target="../media/svg45.svg" /><Relationship Id="rId10" Type="http://schemas.openxmlformats.org/officeDocument/2006/relationships/image" Target="../media/image47.png" /><Relationship Id="rId11" Type="http://schemas.openxmlformats.org/officeDocument/2006/relationships/image" Target="../media/svg46.svg" /><Relationship Id="rId12" Type="http://schemas.openxmlformats.org/officeDocument/2006/relationships/image" Target="../media/image48.png" /><Relationship Id="rId13" Type="http://schemas.openxmlformats.org/officeDocument/2006/relationships/image" Target="../media/svg47.svg" /><Relationship Id="rId14" Type="http://schemas.openxmlformats.org/officeDocument/2006/relationships/image" Target="../media/image49.png" /><Relationship Id="rId15" Type="http://schemas.openxmlformats.org/officeDocument/2006/relationships/image" Target="../media/svg48.svg" /><Relationship Id="rId16" Type="http://schemas.openxmlformats.org/officeDocument/2006/relationships/slideLayout" Target="../slideLayouts/slideLayout7.xml" /><Relationship Id="rId17" Type="http://schemas.openxmlformats.org/officeDocument/2006/relationships/notesSlide" Target="../notesSlides/notesSlide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0.png" /><Relationship Id="rId3" Type="http://schemas.openxmlformats.org/officeDocument/2006/relationships/image" Target="../media/svg49.svg" /><Relationship Id="rId4" Type="http://schemas.openxmlformats.org/officeDocument/2006/relationships/image" Target="../media/image51.png" /><Relationship Id="rId5" Type="http://schemas.openxmlformats.org/officeDocument/2006/relationships/image" Target="../media/svg50.svg" /><Relationship Id="rId6" Type="http://schemas.openxmlformats.org/officeDocument/2006/relationships/image" Target="../media/image52.png" /><Relationship Id="rId7" Type="http://schemas.openxmlformats.org/officeDocument/2006/relationships/image" Target="../media/svg51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8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9.png" /><Relationship Id="rId3" Type="http://schemas.openxmlformats.org/officeDocument/2006/relationships/image" Target="../media/svg48.svg" /><Relationship Id="rId4" Type="http://schemas.openxmlformats.org/officeDocument/2006/relationships/image" Target="../media/image53.png" /><Relationship Id="rId5" Type="http://schemas.openxmlformats.org/officeDocument/2006/relationships/image" Target="../media/svg52.svg" /><Relationship Id="rId6" Type="http://schemas.openxmlformats.org/officeDocument/2006/relationships/image" Target="../media/image54.png" /><Relationship Id="rId7" Type="http://schemas.openxmlformats.org/officeDocument/2006/relationships/image" Target="../media/svg53.svg" /><Relationship Id="rId8" Type="http://schemas.openxmlformats.org/officeDocument/2006/relationships/image" Target="../media/image55.png" /><Relationship Id="rId9" Type="http://schemas.openxmlformats.org/officeDocument/2006/relationships/image" Target="../media/svg54.svg" /><Relationship Id="rId10" Type="http://schemas.openxmlformats.org/officeDocument/2006/relationships/image" Target="../media/image56.png" /><Relationship Id="rId11" Type="http://schemas.openxmlformats.org/officeDocument/2006/relationships/image" Target="../media/svg55.svg" /><Relationship Id="rId12" Type="http://schemas.openxmlformats.org/officeDocument/2006/relationships/image" Target="../media/image57.png" /><Relationship Id="rId13" Type="http://schemas.openxmlformats.org/officeDocument/2006/relationships/image" Target="../media/svg56.svg" /><Relationship Id="rId14" Type="http://schemas.openxmlformats.org/officeDocument/2006/relationships/image" Target="../media/image52.png" /><Relationship Id="rId15" Type="http://schemas.openxmlformats.org/officeDocument/2006/relationships/image" Target="../media/svg51.svg" /><Relationship Id="rId16" Type="http://schemas.openxmlformats.org/officeDocument/2006/relationships/slideLayout" Target="../slideLayouts/slideLayout7.xml" /><Relationship Id="rId17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グラフィックス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02" name="グラフィックス 3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726" y="379677"/>
            <a:ext cx="8206548" cy="5385868"/>
          </a:xfrm>
          <a:prstGeom prst="rect">
            <a:avLst/>
          </a:prstGeom>
        </p:spPr>
      </p:pic>
      <p:pic>
        <p:nvPicPr>
          <p:cNvPr id="1103" name="グラフィックス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9569" y="6119087"/>
            <a:ext cx="5125454" cy="540492"/>
          </a:xfrm>
          <a:prstGeom prst="rect">
            <a:avLst/>
          </a:prstGeom>
        </p:spPr>
      </p:pic>
      <p:sp>
        <p:nvSpPr>
          <p:cNvPr id="1104" name="テキスト ボックス 7"/>
          <p:cNvSpPr txBox="1"/>
          <p:nvPr/>
        </p:nvSpPr>
        <p:spPr>
          <a:xfrm>
            <a:off x="1080583" y="482767"/>
            <a:ext cx="7775891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300" b="1" i="0" u="none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33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05" name="テキスト ボックス 8"/>
          <p:cNvSpPr txBox="1"/>
          <p:nvPr/>
        </p:nvSpPr>
        <p:spPr>
          <a:xfrm>
            <a:off x="3962765" y="387079"/>
            <a:ext cx="26759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rgbClr val="45B035"/>
                </a:solidFill>
                <a:latin typeface="ＭＳゴシック"/>
              </a:rPr>
              <a:t>しゅうかん</a:t>
            </a:r>
            <a:endParaRPr lang="ja-JP" altLang="en-US" sz="1400" b="1" dirty="0">
              <a:solidFill>
                <a:srgbClr val="45B035"/>
              </a:solidFill>
            </a:endParaRPr>
          </a:p>
        </p:txBody>
      </p:sp>
      <p:pic>
        <p:nvPicPr>
          <p:cNvPr id="1106" name="グラフィックス 2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62980" y="778369"/>
            <a:ext cx="6629404" cy="5523106"/>
          </a:xfrm>
          <a:prstGeom prst="rect">
            <a:avLst/>
          </a:prstGeom>
        </p:spPr>
      </p:pic>
      <p:sp>
        <p:nvSpPr>
          <p:cNvPr id="1107" name="テキスト ボックス 21"/>
          <p:cNvSpPr txBox="1"/>
          <p:nvPr/>
        </p:nvSpPr>
        <p:spPr>
          <a:xfrm>
            <a:off x="2781370" y="3186426"/>
            <a:ext cx="4192624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i="0" u="none" strike="noStrike" baseline="0" dirty="0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めざせ！</a:t>
            </a:r>
            <a:endParaRPr lang="en-US" altLang="ja-JP" sz="2000" b="1" i="0" u="none" strike="noStrike" baseline="0" dirty="0">
              <a:solidFill>
                <a:srgbClr val="F6AB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2000" b="1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</a:t>
            </a:r>
            <a:r>
              <a:rPr lang="ja-JP" altLang="en-US" sz="2000" b="1" dirty="0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くん</a:t>
            </a:r>
          </a:p>
        </p:txBody>
      </p:sp>
      <p:sp>
        <p:nvSpPr>
          <p:cNvPr id="1108" name="テキスト ボックス 24"/>
          <p:cNvSpPr txBox="1"/>
          <p:nvPr/>
        </p:nvSpPr>
        <p:spPr>
          <a:xfrm>
            <a:off x="3931198" y="2704172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早おき</a:t>
            </a:r>
          </a:p>
        </p:txBody>
      </p:sp>
      <p:sp>
        <p:nvSpPr>
          <p:cNvPr id="1109" name="テキスト ボックス 26"/>
          <p:cNvSpPr txBox="1"/>
          <p:nvPr/>
        </p:nvSpPr>
        <p:spPr>
          <a:xfrm>
            <a:off x="2418232" y="324478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110" name="テキスト ボックス 27"/>
          <p:cNvSpPr txBox="1"/>
          <p:nvPr/>
        </p:nvSpPr>
        <p:spPr>
          <a:xfrm>
            <a:off x="2275357" y="4703494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</a:t>
            </a:r>
          </a:p>
        </p:txBody>
      </p:sp>
      <p:sp>
        <p:nvSpPr>
          <p:cNvPr id="1111" name="テキスト ボックス 30"/>
          <p:cNvSpPr txBox="1"/>
          <p:nvPr/>
        </p:nvSpPr>
        <p:spPr>
          <a:xfrm>
            <a:off x="5480363" y="4810769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</a:t>
            </a:r>
          </a:p>
        </p:txBody>
      </p:sp>
      <p:sp>
        <p:nvSpPr>
          <p:cNvPr id="1112" name="テキスト ボックス 31"/>
          <p:cNvSpPr txBox="1"/>
          <p:nvPr/>
        </p:nvSpPr>
        <p:spPr>
          <a:xfrm>
            <a:off x="5480363" y="324478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</a:t>
            </a:r>
          </a:p>
        </p:txBody>
      </p:sp>
      <p:grpSp>
        <p:nvGrpSpPr>
          <p:cNvPr id="1113" name="グループ 497"/>
          <p:cNvGrpSpPr/>
          <p:nvPr/>
        </p:nvGrpSpPr>
        <p:grpSpPr>
          <a:xfrm>
            <a:off x="3840352" y="5164628"/>
            <a:ext cx="2074660" cy="475714"/>
            <a:chOff x="7064841" y="4987965"/>
            <a:chExt cx="2074660" cy="475714"/>
          </a:xfrm>
        </p:grpSpPr>
        <p:sp>
          <p:nvSpPr>
            <p:cNvPr id="1114" name="テキスト ボックス 28"/>
            <p:cNvSpPr txBox="1"/>
            <p:nvPr/>
          </p:nvSpPr>
          <p:spPr>
            <a:xfrm>
              <a:off x="7064841" y="5095240"/>
              <a:ext cx="2074660" cy="368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b="1" dirty="0">
                  <a:solidFill>
                    <a:srgbClr val="45B03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運動</a:t>
              </a:r>
            </a:p>
          </p:txBody>
        </p:sp>
        <p:sp>
          <p:nvSpPr>
            <p:cNvPr id="1115" name="テキスト ボックス 33"/>
            <p:cNvSpPr txBox="1"/>
            <p:nvPr/>
          </p:nvSpPr>
          <p:spPr>
            <a:xfrm>
              <a:off x="7469264" y="4987965"/>
              <a:ext cx="1265814" cy="214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b="1" i="0" u="none" strike="noStrike" baseline="0" dirty="0">
                  <a:solidFill>
                    <a:srgbClr val="45B035"/>
                  </a:solidFill>
                  <a:latin typeface="ＭＳゴシック"/>
                </a:rPr>
                <a:t>うんどう</a:t>
              </a:r>
              <a:endParaRPr lang="ja-JP" altLang="en-US" sz="800" b="1" dirty="0">
                <a:solidFill>
                  <a:srgbClr val="45B035"/>
                </a:solidFill>
              </a:endParaRPr>
            </a:p>
          </p:txBody>
        </p:sp>
      </p:grpSp>
      <p:sp>
        <p:nvSpPr>
          <p:cNvPr id="1116" name="テキスト ボックス 34"/>
          <p:cNvSpPr txBox="1"/>
          <p:nvPr/>
        </p:nvSpPr>
        <p:spPr>
          <a:xfrm>
            <a:off x="5895380" y="4703494"/>
            <a:ext cx="126581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i="0" u="none" strike="noStrike" baseline="0" dirty="0">
                <a:solidFill>
                  <a:srgbClr val="45B035"/>
                </a:solidFill>
                <a:latin typeface="ＭＳゴシック"/>
              </a:rPr>
              <a:t>べんきょう</a:t>
            </a:r>
            <a:endParaRPr lang="ja-JP" altLang="en-US" sz="800" b="1" dirty="0">
              <a:solidFill>
                <a:srgbClr val="45B035"/>
              </a:solidFill>
            </a:endParaRPr>
          </a:p>
        </p:txBody>
      </p:sp>
      <p:grpSp>
        <p:nvGrpSpPr>
          <p:cNvPr id="1117" name="グループ化 9"/>
          <p:cNvGrpSpPr/>
          <p:nvPr/>
        </p:nvGrpSpPr>
        <p:grpSpPr>
          <a:xfrm>
            <a:off x="3100890" y="5640342"/>
            <a:ext cx="3553585" cy="393020"/>
            <a:chOff x="2198913" y="7660205"/>
            <a:chExt cx="2460174" cy="420332"/>
          </a:xfrm>
        </p:grpSpPr>
        <p:pic>
          <p:nvPicPr>
            <p:cNvPr id="1118" name="グラフィックス 3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98913" y="7660205"/>
              <a:ext cx="2460174" cy="420332"/>
            </a:xfrm>
            <a:prstGeom prst="rect">
              <a:avLst/>
            </a:prstGeom>
          </p:spPr>
        </p:pic>
        <p:pic>
          <p:nvPicPr>
            <p:cNvPr id="1119" name="グラフィックス 5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44455" y="7750629"/>
              <a:ext cx="1969090" cy="23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33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図 46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385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75" y="913296"/>
            <a:ext cx="6774059" cy="2181639"/>
          </a:xfrm>
          <a:prstGeom prst="rect">
            <a:avLst/>
          </a:prstGeom>
        </p:spPr>
      </p:pic>
      <p:pic>
        <p:nvPicPr>
          <p:cNvPr id="1386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0215" y="2482613"/>
            <a:ext cx="935416" cy="946387"/>
          </a:xfrm>
          <a:prstGeom prst="rect">
            <a:avLst/>
          </a:prstGeom>
        </p:spPr>
      </p:pic>
      <p:pic>
        <p:nvPicPr>
          <p:cNvPr id="1387" name="グラフィックス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181" y="3701807"/>
            <a:ext cx="7719556" cy="1118427"/>
          </a:xfrm>
          <a:prstGeom prst="rect">
            <a:avLst/>
          </a:prstGeom>
        </p:spPr>
      </p:pic>
      <p:pic>
        <p:nvPicPr>
          <p:cNvPr id="1388" name="グラフィックス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8398" y="5474538"/>
            <a:ext cx="7182642" cy="546169"/>
          </a:xfrm>
          <a:prstGeom prst="rect">
            <a:avLst/>
          </a:prstGeom>
        </p:spPr>
      </p:pic>
      <p:sp>
        <p:nvSpPr>
          <p:cNvPr id="1389" name="テキスト ボックス 19"/>
          <p:cNvSpPr txBox="1"/>
          <p:nvPr/>
        </p:nvSpPr>
        <p:spPr>
          <a:xfrm rot="21142622">
            <a:off x="8327512" y="2271722"/>
            <a:ext cx="185461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たくさんあるね</a:t>
            </a:r>
          </a:p>
        </p:txBody>
      </p:sp>
      <p:sp>
        <p:nvSpPr>
          <p:cNvPr id="1390" name="四角形: 角を丸くする 23"/>
          <p:cNvSpPr/>
          <p:nvPr/>
        </p:nvSpPr>
        <p:spPr>
          <a:xfrm>
            <a:off x="1105581" y="51733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391" name="テキスト ボックス 24"/>
          <p:cNvSpPr txBox="1"/>
          <p:nvPr/>
        </p:nvSpPr>
        <p:spPr>
          <a:xfrm>
            <a:off x="2423841" y="492688"/>
            <a:ext cx="4243056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運動するとこんなよいことがあるよ！</a:t>
            </a:r>
          </a:p>
        </p:txBody>
      </p:sp>
      <p:sp>
        <p:nvSpPr>
          <p:cNvPr id="1392" name="四角形: 角を丸くする 25"/>
          <p:cNvSpPr/>
          <p:nvPr/>
        </p:nvSpPr>
        <p:spPr>
          <a:xfrm>
            <a:off x="1117575" y="321848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393" name="テキスト ボックス 26"/>
          <p:cNvSpPr txBox="1"/>
          <p:nvPr/>
        </p:nvSpPr>
        <p:spPr>
          <a:xfrm>
            <a:off x="2430960" y="3198614"/>
            <a:ext cx="6364130" cy="537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どれくらい体を動かしているかな？ 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日の運動について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しらべてみよう。</a:t>
            </a:r>
          </a:p>
          <a:p>
            <a:endParaRPr lang="ja-JP" altLang="en-US" sz="5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自分がした運動を書いてみよう。</a:t>
            </a:r>
          </a:p>
        </p:txBody>
      </p:sp>
      <p:sp>
        <p:nvSpPr>
          <p:cNvPr id="1394" name="四角形: 角を丸くする 27"/>
          <p:cNvSpPr/>
          <p:nvPr/>
        </p:nvSpPr>
        <p:spPr>
          <a:xfrm>
            <a:off x="1091816" y="5124300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395" name="テキスト ボックス 28"/>
          <p:cNvSpPr txBox="1"/>
          <p:nvPr/>
        </p:nvSpPr>
        <p:spPr>
          <a:xfrm>
            <a:off x="2423841" y="5124300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どうしたらもっと運動ができるかな？自分の目ひょうをたててみよう！</a:t>
            </a:r>
          </a:p>
        </p:txBody>
      </p:sp>
      <p:sp>
        <p:nvSpPr>
          <p:cNvPr id="1396" name="テキスト ボックス 33"/>
          <p:cNvSpPr txBox="1"/>
          <p:nvPr/>
        </p:nvSpPr>
        <p:spPr>
          <a:xfrm>
            <a:off x="1104319" y="764290"/>
            <a:ext cx="265328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おいしくごはんが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食べられます！</a:t>
            </a:r>
          </a:p>
        </p:txBody>
      </p:sp>
      <p:sp>
        <p:nvSpPr>
          <p:cNvPr id="1397" name="テキスト ボックス 35"/>
          <p:cNvSpPr txBox="1"/>
          <p:nvPr/>
        </p:nvSpPr>
        <p:spPr>
          <a:xfrm>
            <a:off x="3810975" y="764290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ぐっすりねむること</a:t>
            </a:r>
          </a:p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ができます！</a:t>
            </a:r>
          </a:p>
        </p:txBody>
      </p:sp>
      <p:sp>
        <p:nvSpPr>
          <p:cNvPr id="1398" name="テキスト ボックス 36"/>
          <p:cNvSpPr txBox="1"/>
          <p:nvPr/>
        </p:nvSpPr>
        <p:spPr>
          <a:xfrm>
            <a:off x="6160044" y="767548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太りにくく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なります！　</a:t>
            </a:r>
          </a:p>
        </p:txBody>
      </p:sp>
      <p:sp>
        <p:nvSpPr>
          <p:cNvPr id="1399" name="テキスト ボックス 37"/>
          <p:cNvSpPr txBox="1"/>
          <p:nvPr/>
        </p:nvSpPr>
        <p:spPr>
          <a:xfrm>
            <a:off x="5998200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頭がよく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はたらきます！　</a:t>
            </a:r>
          </a:p>
        </p:txBody>
      </p:sp>
      <p:sp>
        <p:nvSpPr>
          <p:cNvPr id="1400" name="テキスト ボックス 38"/>
          <p:cNvSpPr txBox="1"/>
          <p:nvPr/>
        </p:nvSpPr>
        <p:spPr>
          <a:xfrm>
            <a:off x="3688353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気分がすっきり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します！　</a:t>
            </a:r>
          </a:p>
        </p:txBody>
      </p:sp>
      <p:sp>
        <p:nvSpPr>
          <p:cNvPr id="1401" name="テキスト ボックス 39"/>
          <p:cNvSpPr txBox="1"/>
          <p:nvPr/>
        </p:nvSpPr>
        <p:spPr>
          <a:xfrm>
            <a:off x="1196893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ストレス解消に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なります！</a:t>
            </a:r>
          </a:p>
        </p:txBody>
      </p:sp>
      <p:sp>
        <p:nvSpPr>
          <p:cNvPr id="1402" name="テキスト ボックス 40"/>
          <p:cNvSpPr txBox="1"/>
          <p:nvPr/>
        </p:nvSpPr>
        <p:spPr>
          <a:xfrm>
            <a:off x="2147589" y="393129"/>
            <a:ext cx="10363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03" name="テキスト ボックス 41"/>
          <p:cNvSpPr txBox="1"/>
          <p:nvPr/>
        </p:nvSpPr>
        <p:spPr>
          <a:xfrm>
            <a:off x="1694751" y="1904535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かいしょう</a:t>
            </a:r>
          </a:p>
        </p:txBody>
      </p:sp>
      <p:sp>
        <p:nvSpPr>
          <p:cNvPr id="1404" name="テキスト ボックス 42"/>
          <p:cNvSpPr txBox="1"/>
          <p:nvPr/>
        </p:nvSpPr>
        <p:spPr>
          <a:xfrm>
            <a:off x="3053902" y="3099033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うご</a:t>
            </a:r>
          </a:p>
        </p:txBody>
      </p:sp>
      <p:sp>
        <p:nvSpPr>
          <p:cNvPr id="1405" name="テキスト ボックス 44"/>
          <p:cNvSpPr txBox="1"/>
          <p:nvPr/>
        </p:nvSpPr>
        <p:spPr>
          <a:xfrm>
            <a:off x="4843277" y="3099033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06" name="テキスト ボックス 45"/>
          <p:cNvSpPr txBox="1"/>
          <p:nvPr/>
        </p:nvSpPr>
        <p:spPr>
          <a:xfrm>
            <a:off x="3188108" y="5024719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07" name="テキスト ボックス 4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⑧</a:t>
            </a:r>
          </a:p>
        </p:txBody>
      </p:sp>
      <p:sp>
        <p:nvSpPr>
          <p:cNvPr id="1408" name="テキスト ボックス 525"/>
          <p:cNvSpPr txBox="1"/>
          <p:nvPr/>
        </p:nvSpPr>
        <p:spPr>
          <a:xfrm>
            <a:off x="2958803" y="3367891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</p:spTree>
    <p:extLst>
      <p:ext uri="{BB962C8B-B14F-4D97-AF65-F5344CB8AC3E}">
        <p14:creationId xmlns:p14="http://schemas.microsoft.com/office/powerpoint/2010/main" val="86096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図 46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415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4775" y="3297972"/>
            <a:ext cx="5833806" cy="935879"/>
          </a:xfrm>
          <a:prstGeom prst="rect">
            <a:avLst/>
          </a:prstGeom>
        </p:spPr>
      </p:pic>
      <p:pic>
        <p:nvPicPr>
          <p:cNvPr id="1416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335" y="3297111"/>
            <a:ext cx="885597" cy="1012521"/>
          </a:xfrm>
          <a:prstGeom prst="rect">
            <a:avLst/>
          </a:prstGeom>
        </p:spPr>
      </p:pic>
      <p:sp>
        <p:nvSpPr>
          <p:cNvPr id="1417" name="テキスト ボックス 20"/>
          <p:cNvSpPr txBox="1"/>
          <p:nvPr/>
        </p:nvSpPr>
        <p:spPr>
          <a:xfrm rot="611960">
            <a:off x="1875721" y="3295307"/>
            <a:ext cx="185461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pic>
        <p:nvPicPr>
          <p:cNvPr id="1418" name="グラフィックス 2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904" y="1106591"/>
            <a:ext cx="7819390" cy="1095900"/>
          </a:xfrm>
          <a:prstGeom prst="rect">
            <a:avLst/>
          </a:prstGeom>
        </p:spPr>
      </p:pic>
      <p:sp>
        <p:nvSpPr>
          <p:cNvPr id="1419" name="四角形: 角を丸くする 29"/>
          <p:cNvSpPr/>
          <p:nvPr/>
        </p:nvSpPr>
        <p:spPr>
          <a:xfrm>
            <a:off x="905556" y="70030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420" name="テキスト ボックス 30"/>
          <p:cNvSpPr txBox="1"/>
          <p:nvPr/>
        </p:nvSpPr>
        <p:spPr>
          <a:xfrm>
            <a:off x="2237581" y="667510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421" name="四角形: 角を丸くする 31"/>
          <p:cNvSpPr/>
          <p:nvPr/>
        </p:nvSpPr>
        <p:spPr>
          <a:xfrm>
            <a:off x="922206" y="275972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422" name="テキスト ボックス 32"/>
          <p:cNvSpPr txBox="1"/>
          <p:nvPr/>
        </p:nvSpPr>
        <p:spPr>
          <a:xfrm>
            <a:off x="2379021" y="2694137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423" name="テキスト ボックス 4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⑨</a:t>
            </a:r>
          </a:p>
        </p:txBody>
      </p:sp>
      <p:sp>
        <p:nvSpPr>
          <p:cNvPr id="1424" name="テキスト 567"/>
          <p:cNvSpPr txBox="1"/>
          <p:nvPr/>
        </p:nvSpPr>
        <p:spPr>
          <a:xfrm>
            <a:off x="1104900" y="1247775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25" name="テキスト 568"/>
          <p:cNvSpPr txBox="1"/>
          <p:nvPr/>
        </p:nvSpPr>
        <p:spPr>
          <a:xfrm>
            <a:off x="2254231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26" name="テキスト 569"/>
          <p:cNvSpPr txBox="1"/>
          <p:nvPr/>
        </p:nvSpPr>
        <p:spPr>
          <a:xfrm>
            <a:off x="33432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27" name="テキスト 570"/>
          <p:cNvSpPr txBox="1"/>
          <p:nvPr/>
        </p:nvSpPr>
        <p:spPr>
          <a:xfrm>
            <a:off x="4472329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28" name="テキスト 571"/>
          <p:cNvSpPr txBox="1"/>
          <p:nvPr/>
        </p:nvSpPr>
        <p:spPr>
          <a:xfrm>
            <a:off x="55911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29" name="テキスト 572"/>
          <p:cNvSpPr txBox="1"/>
          <p:nvPr/>
        </p:nvSpPr>
        <p:spPr>
          <a:xfrm>
            <a:off x="66579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30" name="テキスト 573"/>
          <p:cNvSpPr txBox="1"/>
          <p:nvPr/>
        </p:nvSpPr>
        <p:spPr>
          <a:xfrm>
            <a:off x="78009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31" name="テキスト 574"/>
          <p:cNvSpPr txBox="1"/>
          <p:nvPr/>
        </p:nvSpPr>
        <p:spPr>
          <a:xfrm>
            <a:off x="3105150" y="3429000"/>
            <a:ext cx="536257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32" name="テキスト 520"/>
          <p:cNvSpPr txBox="1"/>
          <p:nvPr/>
        </p:nvSpPr>
        <p:spPr>
          <a:xfrm>
            <a:off x="927009" y="4714875"/>
            <a:ext cx="7090639" cy="983992"/>
          </a:xfrm>
          <a:prstGeom prst="rect">
            <a:avLst/>
          </a:prstGeom>
          <a:ln w="1905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/>
            <a:r>
              <a:rPr lang="ja-JP" altLang="en-US" sz="1300"/>
              <a:t>運動の他にも、病気にならないよう体を守るために「予防接種</a:t>
            </a:r>
            <a:r>
              <a:rPr lang="ja-JP" altLang="en-US" sz="1300"/>
              <a:t>」があります。</a:t>
            </a:r>
            <a:endParaRPr lang="ja-JP" altLang="en-US" sz="1300"/>
          </a:p>
          <a:p>
            <a:pPr algn="l"/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予防接種は、</a:t>
            </a:r>
            <a:r>
              <a:rPr lang="ja-JP" altLang="en-US" sz="1300" b="1"/>
              <a:t>こわい病気にならないようにするための注射</a:t>
            </a:r>
            <a:r>
              <a:rPr lang="ja-JP" altLang="en-US" sz="1300"/>
              <a:t>で、</a:t>
            </a:r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体の中に「</a:t>
            </a:r>
            <a:r>
              <a:rPr lang="ja-JP" altLang="en-US" sz="1300" b="1"/>
              <a:t>病気とたたかう力</a:t>
            </a:r>
            <a:r>
              <a:rPr lang="ja-JP" altLang="en-US" sz="1300"/>
              <a:t>」を作ってくれます。</a:t>
            </a:r>
            <a:endParaRPr lang="ja-JP" altLang="en-US" sz="13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小学生のあいだに「</a:t>
            </a:r>
            <a:r>
              <a:rPr lang="ja-JP" altLang="en-US" sz="1300" b="1"/>
              <a:t>日本脳炎</a:t>
            </a:r>
            <a:r>
              <a:rPr lang="ja-JP" altLang="en-US" sz="1300"/>
              <a:t>」、「</a:t>
            </a:r>
            <a:r>
              <a:rPr lang="ja-JP" altLang="en-US" sz="1300" b="1"/>
              <a:t>ジフテリアと破傷風</a:t>
            </a:r>
            <a:r>
              <a:rPr lang="ja-JP" altLang="en-US" sz="1300"/>
              <a:t>」の注射を忘れずに受けましょう！</a:t>
            </a:r>
            <a:endParaRPr lang="ja-JP" altLang="en-US" sz="1300"/>
          </a:p>
        </p:txBody>
      </p:sp>
      <p:sp>
        <p:nvSpPr>
          <p:cNvPr id="1433" name="図形 521"/>
          <p:cNvSpPr/>
          <p:nvPr/>
        </p:nvSpPr>
        <p:spPr>
          <a:xfrm>
            <a:off x="927009" y="4624001"/>
            <a:ext cx="6873966" cy="1073408"/>
          </a:xfrm>
          <a:prstGeom prst="wedgeRectCallout">
            <a:avLst>
              <a:gd name="adj1" fmla="val 55960"/>
              <a:gd name="adj2" fmla="val 21512"/>
            </a:avLst>
          </a:prstGeom>
          <a:noFill/>
          <a:ln w="254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 sz="800"/>
          </a:p>
        </p:txBody>
      </p:sp>
      <p:pic>
        <p:nvPicPr>
          <p:cNvPr id="1434" name="図 5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284" y="4606796"/>
            <a:ext cx="990600" cy="1200150"/>
          </a:xfrm>
          <a:prstGeom prst="rect">
            <a:avLst/>
          </a:prstGeom>
        </p:spPr>
      </p:pic>
      <p:sp>
        <p:nvSpPr>
          <p:cNvPr id="1435" name="テキスト 526"/>
          <p:cNvSpPr txBox="1"/>
          <p:nvPr/>
        </p:nvSpPr>
        <p:spPr>
          <a:xfrm>
            <a:off x="4951599" y="4624001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 sz="700"/>
          </a:p>
        </p:txBody>
      </p:sp>
      <p:sp>
        <p:nvSpPr>
          <p:cNvPr id="1436" name="テキスト 527"/>
          <p:cNvSpPr txBox="1"/>
          <p:nvPr/>
        </p:nvSpPr>
        <p:spPr>
          <a:xfrm>
            <a:off x="980787" y="4861962"/>
            <a:ext cx="944145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sp>
        <p:nvSpPr>
          <p:cNvPr id="1437" name="テキスト 529"/>
          <p:cNvSpPr txBox="1"/>
          <p:nvPr/>
        </p:nvSpPr>
        <p:spPr>
          <a:xfrm>
            <a:off x="4816319" y="4861962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38" name="テキスト 530"/>
          <p:cNvSpPr txBox="1"/>
          <p:nvPr/>
        </p:nvSpPr>
        <p:spPr>
          <a:xfrm>
            <a:off x="2459410" y="5313233"/>
            <a:ext cx="115058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にほんのうえん</a:t>
            </a:r>
            <a:endParaRPr lang="ja-JP" altLang="en-US" sz="700"/>
          </a:p>
        </p:txBody>
      </p:sp>
      <p:sp>
        <p:nvSpPr>
          <p:cNvPr id="1439" name="テキスト 531"/>
          <p:cNvSpPr txBox="1"/>
          <p:nvPr/>
        </p:nvSpPr>
        <p:spPr>
          <a:xfrm>
            <a:off x="4551729" y="5314950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はしょうふう</a:t>
            </a:r>
            <a:endParaRPr lang="ja-JP" altLang="en-US" sz="700"/>
          </a:p>
        </p:txBody>
      </p:sp>
      <p:sp>
        <p:nvSpPr>
          <p:cNvPr id="1440" name="テキスト 532"/>
          <p:cNvSpPr txBox="1"/>
          <p:nvPr/>
        </p:nvSpPr>
        <p:spPr>
          <a:xfrm>
            <a:off x="5317811" y="5314950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41" name="テキスト 526"/>
          <p:cNvSpPr txBox="1"/>
          <p:nvPr/>
        </p:nvSpPr>
        <p:spPr>
          <a:xfrm>
            <a:off x="927009" y="4624001"/>
            <a:ext cx="772206" cy="199162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700"/>
              <a:t>うんどう</a:t>
            </a:r>
            <a:endParaRPr lang="ja-JP" altLang="en-US" sz="700"/>
          </a:p>
        </p:txBody>
      </p:sp>
    </p:spTree>
    <p:extLst>
      <p:ext uri="{BB962C8B-B14F-4D97-AF65-F5344CB8AC3E}">
        <p14:creationId xmlns:p14="http://schemas.microsoft.com/office/powerpoint/2010/main" val="86096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図 48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448" name="グラフィックス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10"/>
          <a:stretch>
            <a:fillRect/>
          </a:stretch>
        </p:blipFill>
        <p:spPr>
          <a:xfrm>
            <a:off x="5956856" y="2306318"/>
            <a:ext cx="3174249" cy="1086547"/>
          </a:xfrm>
          <a:prstGeom prst="rect">
            <a:avLst/>
          </a:prstGeom>
        </p:spPr>
      </p:pic>
      <p:sp>
        <p:nvSpPr>
          <p:cNvPr id="1449" name="テキスト ボックス 3"/>
          <p:cNvSpPr txBox="1"/>
          <p:nvPr/>
        </p:nvSpPr>
        <p:spPr>
          <a:xfrm>
            <a:off x="980960" y="342249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４　 ねる子は育つ</a:t>
            </a:r>
          </a:p>
        </p:txBody>
      </p:sp>
      <p:pic>
        <p:nvPicPr>
          <p:cNvPr id="1450" name="グラフィックス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3114" y="173624"/>
            <a:ext cx="712347" cy="951920"/>
          </a:xfrm>
          <a:prstGeom prst="rect">
            <a:avLst/>
          </a:prstGeom>
        </p:spPr>
      </p:pic>
      <p:pic>
        <p:nvPicPr>
          <p:cNvPr id="1451" name="グラフィックス 1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474" y="3390346"/>
            <a:ext cx="5170590" cy="3357716"/>
          </a:xfrm>
          <a:prstGeom prst="rect">
            <a:avLst/>
          </a:prstGeom>
        </p:spPr>
      </p:pic>
      <p:pic>
        <p:nvPicPr>
          <p:cNvPr id="1452" name="グラフィックス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595" y="1032914"/>
            <a:ext cx="4352399" cy="2007020"/>
          </a:xfrm>
          <a:prstGeom prst="rect">
            <a:avLst/>
          </a:prstGeom>
        </p:spPr>
      </p:pic>
      <p:pic>
        <p:nvPicPr>
          <p:cNvPr id="1453" name="グラフィックス 21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0717" y="1008780"/>
            <a:ext cx="2296936" cy="505356"/>
          </a:xfrm>
          <a:prstGeom prst="rect">
            <a:avLst/>
          </a:prstGeom>
        </p:spPr>
      </p:pic>
      <p:graphicFrame>
        <p:nvGraphicFramePr>
          <p:cNvPr id="1454" name="グラフ 24"/>
          <p:cNvGraphicFramePr/>
          <p:nvPr>
            <p:extLst>
              <p:ext uri="{D42A27DB-BD31-4B8C-83A1-F6EECF244321}">
                <p14:modId xmlns:p14="http://schemas.microsoft.com/office/powerpoint/2010/main" val="4137029615"/>
              </p:ext>
            </p:extLst>
          </p:nvPr>
        </p:nvGraphicFramePr>
        <p:xfrm>
          <a:off x="897232" y="1489569"/>
          <a:ext cx="4055769" cy="163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455" name="テキスト ボックス 25"/>
          <p:cNvSpPr txBox="1"/>
          <p:nvPr/>
        </p:nvSpPr>
        <p:spPr>
          <a:xfrm>
            <a:off x="1358701" y="1048261"/>
            <a:ext cx="384119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高知県の小学生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100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人に聞きました！</a:t>
            </a:r>
          </a:p>
        </p:txBody>
      </p:sp>
      <p:sp>
        <p:nvSpPr>
          <p:cNvPr id="1456" name="テキスト ボックス 26"/>
          <p:cNvSpPr txBox="1"/>
          <p:nvPr/>
        </p:nvSpPr>
        <p:spPr>
          <a:xfrm>
            <a:off x="1359686" y="1261458"/>
            <a:ext cx="3500565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あなたは何時にねていますか？</a:t>
            </a:r>
          </a:p>
        </p:txBody>
      </p:sp>
      <p:pic>
        <p:nvPicPr>
          <p:cNvPr id="1457" name="グラフィックス 35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60665" y="1630608"/>
            <a:ext cx="4090100" cy="725614"/>
          </a:xfrm>
          <a:prstGeom prst="rect">
            <a:avLst/>
          </a:prstGeom>
        </p:spPr>
      </p:pic>
      <p:pic>
        <p:nvPicPr>
          <p:cNvPr id="1458" name="グラフィックス 29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28284" y="1131563"/>
            <a:ext cx="531966" cy="390612"/>
          </a:xfrm>
          <a:prstGeom prst="rect">
            <a:avLst/>
          </a:prstGeom>
        </p:spPr>
      </p:pic>
      <p:sp>
        <p:nvSpPr>
          <p:cNvPr id="1459" name="テキスト ボックス 30"/>
          <p:cNvSpPr txBox="1"/>
          <p:nvPr/>
        </p:nvSpPr>
        <p:spPr>
          <a:xfrm>
            <a:off x="2069520" y="2821920"/>
            <a:ext cx="38411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「児童生徒の生活スタイルに関する調査」　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（高知県教育委員会）をもとに作成</a:t>
            </a:r>
          </a:p>
          <a:p>
            <a:endParaRPr lang="ja-JP" altLang="en-US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0" name="四角形: 角を丸くする 31"/>
          <p:cNvSpPr/>
          <p:nvPr/>
        </p:nvSpPr>
        <p:spPr>
          <a:xfrm>
            <a:off x="926449" y="74146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1" name="テキスト ボックス 32"/>
          <p:cNvSpPr txBox="1"/>
          <p:nvPr/>
        </p:nvSpPr>
        <p:spPr>
          <a:xfrm>
            <a:off x="2276975" y="737682"/>
            <a:ext cx="381967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グラフと自分の生活をくらべてみよう。</a:t>
            </a:r>
          </a:p>
        </p:txBody>
      </p:sp>
      <p:grpSp>
        <p:nvGrpSpPr>
          <p:cNvPr id="1462" name="グループ化 46"/>
          <p:cNvGrpSpPr/>
          <p:nvPr/>
        </p:nvGrpSpPr>
        <p:grpSpPr>
          <a:xfrm>
            <a:off x="6005152" y="502116"/>
            <a:ext cx="2132557" cy="457790"/>
            <a:chOff x="4223463" y="1015755"/>
            <a:chExt cx="1476385" cy="661253"/>
          </a:xfrm>
        </p:grpSpPr>
        <p:pic>
          <p:nvPicPr>
            <p:cNvPr id="1463" name="グラフィックス 9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235999" y="1015755"/>
              <a:ext cx="1463849" cy="523763"/>
            </a:xfrm>
            <a:prstGeom prst="rect">
              <a:avLst/>
            </a:prstGeom>
          </p:spPr>
        </p:pic>
        <p:sp>
          <p:nvSpPr>
            <p:cNvPr id="1464" name="テキスト ボックス 33"/>
            <p:cNvSpPr txBox="1"/>
            <p:nvPr/>
          </p:nvSpPr>
          <p:spPr>
            <a:xfrm>
              <a:off x="4223463" y="1055905"/>
              <a:ext cx="1444813" cy="376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あなたは何時に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ねていますか？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465" name="テキスト ボックス 37"/>
          <p:cNvSpPr txBox="1"/>
          <p:nvPr/>
        </p:nvSpPr>
        <p:spPr>
          <a:xfrm>
            <a:off x="6228896" y="2503532"/>
            <a:ext cx="3342852" cy="79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ぐっすりねむるためには、夜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時にはねて、</a:t>
            </a:r>
          </a:p>
          <a:p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7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時前にはおき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ましょう。小学生は</a:t>
            </a:r>
            <a:r>
              <a:rPr lang="en-US" altLang="ja-JP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時間ぐらいの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すいみん時間がひつ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ようです。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時よりおそくねる人</a:t>
            </a:r>
            <a:endParaRPr lang="ja-JP" altLang="en-US" sz="1000" b="1" spc="3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はがんばって早くねるように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しましょう！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6" name="四角形: 角を丸くする 38"/>
          <p:cNvSpPr/>
          <p:nvPr/>
        </p:nvSpPr>
        <p:spPr>
          <a:xfrm>
            <a:off x="926449" y="318234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467" name="テキスト ボックス 39"/>
          <p:cNvSpPr txBox="1"/>
          <p:nvPr/>
        </p:nvSpPr>
        <p:spPr>
          <a:xfrm>
            <a:off x="2307987" y="3149313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ぐっすりねむるとどんなよいことがあるかな？</a:t>
            </a:r>
          </a:p>
        </p:txBody>
      </p:sp>
      <p:sp>
        <p:nvSpPr>
          <p:cNvPr id="1468" name="テキスト ボックス 40"/>
          <p:cNvSpPr txBox="1"/>
          <p:nvPr/>
        </p:nvSpPr>
        <p:spPr>
          <a:xfrm>
            <a:off x="3722061" y="4161356"/>
            <a:ext cx="2301199" cy="6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朝早く、自分でおきる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ことができます。</a:t>
            </a:r>
            <a:endParaRPr sz="1200"/>
          </a:p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9" name="テキスト ボックス 41"/>
          <p:cNvSpPr txBox="1"/>
          <p:nvPr/>
        </p:nvSpPr>
        <p:spPr>
          <a:xfrm>
            <a:off x="703761" y="4330633"/>
            <a:ext cx="2409711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昼間、体と頭を使ったので、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早くねむくなります。</a:t>
            </a:r>
            <a:endParaRPr sz="1200"/>
          </a:p>
        </p:txBody>
      </p:sp>
      <p:sp>
        <p:nvSpPr>
          <p:cNvPr id="1470" name="テキスト ボックス 42"/>
          <p:cNvSpPr txBox="1"/>
          <p:nvPr/>
        </p:nvSpPr>
        <p:spPr>
          <a:xfrm>
            <a:off x="6987359" y="4203800"/>
            <a:ext cx="220949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おいしく朝ごはんを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食べることができます。</a:t>
            </a:r>
            <a:endParaRPr sz="1200"/>
          </a:p>
        </p:txBody>
      </p:sp>
      <p:sp>
        <p:nvSpPr>
          <p:cNvPr id="1471" name="テキスト ボックス 43"/>
          <p:cNvSpPr txBox="1"/>
          <p:nvPr/>
        </p:nvSpPr>
        <p:spPr>
          <a:xfrm>
            <a:off x="588408" y="5986652"/>
            <a:ext cx="2231934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夕食をおいしく食べることが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できます。</a:t>
            </a:r>
            <a:endParaRPr sz="1200"/>
          </a:p>
        </p:txBody>
      </p:sp>
      <p:sp>
        <p:nvSpPr>
          <p:cNvPr id="1472" name="テキスト ボックス 44"/>
          <p:cNvSpPr txBox="1"/>
          <p:nvPr/>
        </p:nvSpPr>
        <p:spPr>
          <a:xfrm>
            <a:off x="6905715" y="5671627"/>
            <a:ext cx="2162583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午前中から集中して</a:t>
            </a:r>
            <a:endParaRPr sz="1200"/>
          </a:p>
          <a:p>
            <a:pPr algn="ctr"/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勉強ができます。</a:t>
            </a:r>
            <a:endParaRPr sz="1200"/>
          </a:p>
        </p:txBody>
      </p:sp>
      <p:sp>
        <p:nvSpPr>
          <p:cNvPr id="1473" name="テキスト ボックス 45"/>
          <p:cNvSpPr txBox="1"/>
          <p:nvPr/>
        </p:nvSpPr>
        <p:spPr>
          <a:xfrm>
            <a:off x="4427508" y="6385868"/>
            <a:ext cx="2478207" cy="6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休み時間に外に出て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あそぶことができます。</a:t>
            </a:r>
            <a:endParaRPr sz="1200"/>
          </a:p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4" name="テキスト ボックス 36"/>
          <p:cNvSpPr txBox="1"/>
          <p:nvPr/>
        </p:nvSpPr>
        <p:spPr>
          <a:xfrm>
            <a:off x="6005152" y="1630900"/>
            <a:ext cx="300686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グラフを見て分かったことや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考えたこと</a:t>
            </a:r>
          </a:p>
        </p:txBody>
      </p:sp>
      <p:sp>
        <p:nvSpPr>
          <p:cNvPr id="1475" name="テキスト ボックス 47"/>
          <p:cNvSpPr txBox="1"/>
          <p:nvPr/>
        </p:nvSpPr>
        <p:spPr>
          <a:xfrm>
            <a:off x="3775882" y="4664572"/>
            <a:ext cx="213483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生活のリズムが</a:t>
            </a:r>
          </a:p>
          <a:p>
            <a:pPr algn="ctr"/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よくなっていくね！</a:t>
            </a:r>
          </a:p>
        </p:txBody>
      </p:sp>
      <p:sp>
        <p:nvSpPr>
          <p:cNvPr id="1476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⑩</a:t>
            </a:r>
          </a:p>
        </p:txBody>
      </p:sp>
      <p:sp>
        <p:nvSpPr>
          <p:cNvPr id="1477" name="テキスト 530"/>
          <p:cNvSpPr txBox="1"/>
          <p:nvPr/>
        </p:nvSpPr>
        <p:spPr>
          <a:xfrm>
            <a:off x="7310732" y="6033265"/>
            <a:ext cx="676275" cy="183773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600" b="1"/>
              <a:t>べんきょう</a:t>
            </a:r>
            <a:endParaRPr lang="ja-JP" altLang="en-US" sz="600" b="1"/>
          </a:p>
        </p:txBody>
      </p:sp>
      <p:pic>
        <p:nvPicPr>
          <p:cNvPr id="1478" name="グラフィックス 495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03994" y="2309187"/>
            <a:ext cx="835437" cy="10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図 35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485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734" y="689158"/>
            <a:ext cx="7805220" cy="1856192"/>
          </a:xfrm>
          <a:prstGeom prst="rect">
            <a:avLst/>
          </a:prstGeom>
        </p:spPr>
      </p:pic>
      <p:pic>
        <p:nvPicPr>
          <p:cNvPr id="1486" name="グラフィックス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83" y="3692942"/>
            <a:ext cx="7382679" cy="979093"/>
          </a:xfrm>
          <a:prstGeom prst="rect">
            <a:avLst/>
          </a:prstGeom>
        </p:spPr>
      </p:pic>
      <p:pic>
        <p:nvPicPr>
          <p:cNvPr id="1487" name="グラフィックス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39" y="4805071"/>
            <a:ext cx="7581911" cy="744923"/>
          </a:xfrm>
          <a:prstGeom prst="rect">
            <a:avLst/>
          </a:prstGeom>
        </p:spPr>
      </p:pic>
      <p:pic>
        <p:nvPicPr>
          <p:cNvPr id="1488" name="グラフィックス 1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3798"/>
          <a:stretch>
            <a:fillRect/>
          </a:stretch>
        </p:blipFill>
        <p:spPr>
          <a:xfrm>
            <a:off x="2990299" y="5853769"/>
            <a:ext cx="6008486" cy="741849"/>
          </a:xfrm>
          <a:prstGeom prst="rect">
            <a:avLst/>
          </a:prstGeom>
        </p:spPr>
      </p:pic>
      <p:sp>
        <p:nvSpPr>
          <p:cNvPr id="1489" name="四角形: 角を丸くする 14"/>
          <p:cNvSpPr/>
          <p:nvPr/>
        </p:nvSpPr>
        <p:spPr>
          <a:xfrm>
            <a:off x="1034794" y="47965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490" name="テキスト ボックス 15"/>
          <p:cNvSpPr txBox="1"/>
          <p:nvPr/>
        </p:nvSpPr>
        <p:spPr>
          <a:xfrm>
            <a:off x="2407333" y="446863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どうしたら早ね・早おきができるようになるだろう？ </a:t>
            </a:r>
          </a:p>
        </p:txBody>
      </p:sp>
      <p:sp>
        <p:nvSpPr>
          <p:cNvPr id="1491" name="四角形: 角を丸くする 16"/>
          <p:cNvSpPr/>
          <p:nvPr/>
        </p:nvSpPr>
        <p:spPr>
          <a:xfrm>
            <a:off x="980729" y="2583338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492" name="テキスト ボックス 18"/>
          <p:cNvSpPr txBox="1"/>
          <p:nvPr/>
        </p:nvSpPr>
        <p:spPr>
          <a:xfrm>
            <a:off x="2407333" y="2542849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スーパーげんきくんのようになるためのコツを考えよう。</a:t>
            </a:r>
          </a:p>
        </p:txBody>
      </p:sp>
      <p:sp>
        <p:nvSpPr>
          <p:cNvPr id="1493" name="四角形: 角を丸くする 20"/>
          <p:cNvSpPr/>
          <p:nvPr/>
        </p:nvSpPr>
        <p:spPr>
          <a:xfrm>
            <a:off x="1034794" y="366240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494" name="テキスト ボックス 21"/>
          <p:cNvSpPr txBox="1"/>
          <p:nvPr/>
        </p:nvSpPr>
        <p:spPr>
          <a:xfrm>
            <a:off x="2366819" y="3629614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目ひょうをたててみよう！</a:t>
            </a:r>
          </a:p>
        </p:txBody>
      </p:sp>
      <p:sp>
        <p:nvSpPr>
          <p:cNvPr id="1495" name="四角形: 角を丸くする 22"/>
          <p:cNvSpPr/>
          <p:nvPr/>
        </p:nvSpPr>
        <p:spPr>
          <a:xfrm>
            <a:off x="1034794" y="456410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496" name="テキスト ボックス 23"/>
          <p:cNvSpPr txBox="1"/>
          <p:nvPr/>
        </p:nvSpPr>
        <p:spPr>
          <a:xfrm>
            <a:off x="2407333" y="4556805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497" name="四角形: 角を丸くする 24"/>
          <p:cNvSpPr/>
          <p:nvPr/>
        </p:nvSpPr>
        <p:spPr>
          <a:xfrm>
            <a:off x="1034794" y="563941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498" name="テキスト ボックス 25"/>
          <p:cNvSpPr txBox="1"/>
          <p:nvPr/>
        </p:nvSpPr>
        <p:spPr>
          <a:xfrm>
            <a:off x="2407333" y="5578125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499" name="テキスト ボックス 26"/>
          <p:cNvSpPr txBox="1"/>
          <p:nvPr/>
        </p:nvSpPr>
        <p:spPr>
          <a:xfrm rot="611960">
            <a:off x="1964811" y="5908204"/>
            <a:ext cx="110373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sp>
        <p:nvSpPr>
          <p:cNvPr id="1500" name="テキスト ボックス 27"/>
          <p:cNvSpPr txBox="1"/>
          <p:nvPr/>
        </p:nvSpPr>
        <p:spPr>
          <a:xfrm rot="21142622">
            <a:off x="6998333" y="3507823"/>
            <a:ext cx="185461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さぁ、やるぞ！</a:t>
            </a:r>
          </a:p>
        </p:txBody>
      </p:sp>
      <p:pic>
        <p:nvPicPr>
          <p:cNvPr id="1501" name="グラフィックス 2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0012" y="2831513"/>
            <a:ext cx="7811364" cy="753132"/>
          </a:xfrm>
          <a:prstGeom prst="rect">
            <a:avLst/>
          </a:prstGeom>
        </p:spPr>
      </p:pic>
      <p:sp>
        <p:nvSpPr>
          <p:cNvPr id="1502" name="テキスト ボックス 29"/>
          <p:cNvSpPr txBox="1"/>
          <p:nvPr/>
        </p:nvSpPr>
        <p:spPr>
          <a:xfrm>
            <a:off x="1114425" y="2831513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503" name="テキスト ボックス 30"/>
          <p:cNvSpPr txBox="1"/>
          <p:nvPr/>
        </p:nvSpPr>
        <p:spPr>
          <a:xfrm>
            <a:off x="5342389" y="2835073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504" name="テキスト ボックス 31"/>
          <p:cNvSpPr txBox="1"/>
          <p:nvPr/>
        </p:nvSpPr>
        <p:spPr>
          <a:xfrm>
            <a:off x="1359570" y="765138"/>
            <a:ext cx="3401524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朝食や夕食は決まった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時間に食べましょう！</a:t>
            </a:r>
            <a:endParaRPr sz="1300"/>
          </a:p>
        </p:txBody>
      </p:sp>
      <p:sp>
        <p:nvSpPr>
          <p:cNvPr id="1505" name="テキスト ボックス 32"/>
          <p:cNvSpPr txBox="1"/>
          <p:nvPr/>
        </p:nvSpPr>
        <p:spPr>
          <a:xfrm>
            <a:off x="5158183" y="765138"/>
            <a:ext cx="370518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</a:t>
            </a:r>
            <a:r>
              <a:rPr lang="en-US" altLang="ja-JP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時間前には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テレビやゲームはやめましょう！</a:t>
            </a:r>
            <a:endParaRPr sz="1300"/>
          </a:p>
        </p:txBody>
      </p:sp>
      <p:sp>
        <p:nvSpPr>
          <p:cNvPr id="1506" name="テキスト ボックス 33"/>
          <p:cNvSpPr txBox="1"/>
          <p:nvPr/>
        </p:nvSpPr>
        <p:spPr>
          <a:xfrm>
            <a:off x="5356517" y="1649720"/>
            <a:ext cx="3514689" cy="476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ねる前は、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へやをくらくしましょう！</a:t>
            </a:r>
            <a:endParaRPr sz="1300"/>
          </a:p>
          <a:p>
            <a:endParaRPr lang="ja-JP" altLang="en-US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07" name="テキスト ボックス 34"/>
          <p:cNvSpPr txBox="1"/>
          <p:nvPr/>
        </p:nvSpPr>
        <p:spPr>
          <a:xfrm>
            <a:off x="1484488" y="1649720"/>
            <a:ext cx="298572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朝起きたらたいようの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光をあびましょう！</a:t>
            </a:r>
            <a:endParaRPr sz="1300"/>
          </a:p>
        </p:txBody>
      </p:sp>
      <p:sp>
        <p:nvSpPr>
          <p:cNvPr id="1508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⑪</a:t>
            </a:r>
          </a:p>
        </p:txBody>
      </p:sp>
      <p:sp>
        <p:nvSpPr>
          <p:cNvPr id="1509" name="テキスト 606"/>
          <p:cNvSpPr txBox="1"/>
          <p:nvPr/>
        </p:nvSpPr>
        <p:spPr>
          <a:xfrm>
            <a:off x="1114425" y="3065013"/>
            <a:ext cx="364619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0" name="テキスト 608"/>
          <p:cNvSpPr txBox="1"/>
          <p:nvPr/>
        </p:nvSpPr>
        <p:spPr>
          <a:xfrm>
            <a:off x="1238250" y="4829175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1" name="テキスト 609"/>
          <p:cNvSpPr txBox="1"/>
          <p:nvPr/>
        </p:nvSpPr>
        <p:spPr>
          <a:xfrm>
            <a:off x="2286978" y="4809094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2" name="テキスト 611"/>
          <p:cNvSpPr txBox="1"/>
          <p:nvPr/>
        </p:nvSpPr>
        <p:spPr>
          <a:xfrm>
            <a:off x="4603868" y="4829175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3" name="テキスト 612"/>
          <p:cNvSpPr txBox="1"/>
          <p:nvPr/>
        </p:nvSpPr>
        <p:spPr>
          <a:xfrm>
            <a:off x="5758813" y="4832911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4" name="テキスト 613"/>
          <p:cNvSpPr txBox="1"/>
          <p:nvPr/>
        </p:nvSpPr>
        <p:spPr>
          <a:xfrm>
            <a:off x="6802190" y="4832911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5" name="テキスト 614"/>
          <p:cNvSpPr txBox="1"/>
          <p:nvPr/>
        </p:nvSpPr>
        <p:spPr>
          <a:xfrm>
            <a:off x="7925944" y="4809094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16" name="テキスト 615"/>
          <p:cNvSpPr txBox="1"/>
          <p:nvPr/>
        </p:nvSpPr>
        <p:spPr>
          <a:xfrm>
            <a:off x="3143250" y="5953125"/>
            <a:ext cx="577706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517" name="グラフィックス 49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7000" y="5849935"/>
            <a:ext cx="692775" cy="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図 2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77" y="-3588"/>
            <a:ext cx="9925050" cy="6858000"/>
          </a:xfrm>
          <a:prstGeom prst="rect">
            <a:avLst/>
          </a:prstGeom>
        </p:spPr>
      </p:pic>
      <p:pic>
        <p:nvPicPr>
          <p:cNvPr id="1524" name="グラフィックス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3195" y="362134"/>
            <a:ext cx="2725613" cy="926599"/>
          </a:xfrm>
          <a:prstGeom prst="rect">
            <a:avLst/>
          </a:prstGeom>
        </p:spPr>
      </p:pic>
      <p:pic>
        <p:nvPicPr>
          <p:cNvPr id="1525" name="グラフィックス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32" y="1641690"/>
            <a:ext cx="7166084" cy="4720234"/>
          </a:xfrm>
          <a:prstGeom prst="rect">
            <a:avLst/>
          </a:prstGeom>
        </p:spPr>
      </p:pic>
      <p:sp>
        <p:nvSpPr>
          <p:cNvPr id="1526" name="テキスト ボックス 5"/>
          <p:cNvSpPr txBox="1"/>
          <p:nvPr/>
        </p:nvSpPr>
        <p:spPr>
          <a:xfrm>
            <a:off x="980960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５　 歯の大切さ</a:t>
            </a:r>
          </a:p>
        </p:txBody>
      </p:sp>
      <p:sp>
        <p:nvSpPr>
          <p:cNvPr id="1527" name="四角形: 角を丸くする 6"/>
          <p:cNvSpPr/>
          <p:nvPr/>
        </p:nvSpPr>
        <p:spPr>
          <a:xfrm>
            <a:off x="1077314" y="78877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28" name="テキスト ボックス 7"/>
          <p:cNvSpPr txBox="1"/>
          <p:nvPr/>
        </p:nvSpPr>
        <p:spPr>
          <a:xfrm>
            <a:off x="2409339" y="755981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自分の歯を大切にできているかな？チェックしてみよう。</a:t>
            </a:r>
          </a:p>
        </p:txBody>
      </p:sp>
      <p:sp>
        <p:nvSpPr>
          <p:cNvPr id="1529" name="テキスト ボックス 8"/>
          <p:cNvSpPr txBox="1"/>
          <p:nvPr/>
        </p:nvSpPr>
        <p:spPr>
          <a:xfrm>
            <a:off x="1000486" y="1076568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自分の生活にあてはめて点数を入れてみましょう。</a:t>
            </a:r>
          </a:p>
        </p:txBody>
      </p:sp>
      <p:sp>
        <p:nvSpPr>
          <p:cNvPr id="1530" name="テキスト ボックス 9"/>
          <p:cNvSpPr txBox="1"/>
          <p:nvPr/>
        </p:nvSpPr>
        <p:spPr>
          <a:xfrm>
            <a:off x="980960" y="1366714"/>
            <a:ext cx="79039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　　ときどきできている・・・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　　できていない・・・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</a:t>
            </a:r>
          </a:p>
        </p:txBody>
      </p:sp>
      <p:sp>
        <p:nvSpPr>
          <p:cNvPr id="1531" name="テキスト ボックス 17"/>
          <p:cNvSpPr txBox="1"/>
          <p:nvPr/>
        </p:nvSpPr>
        <p:spPr>
          <a:xfrm>
            <a:off x="6390860" y="556373"/>
            <a:ext cx="174453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いつまでもじょうぶな</a:t>
            </a:r>
            <a:endParaRPr sz="1000"/>
          </a:p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歯でいよう！</a:t>
            </a:r>
            <a:endParaRPr lang="ja-JP" altLang="en-US" sz="10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32" name="グラフィックス 2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6092" y="5415752"/>
            <a:ext cx="795626" cy="848142"/>
          </a:xfrm>
          <a:prstGeom prst="rect">
            <a:avLst/>
          </a:prstGeom>
        </p:spPr>
      </p:pic>
      <p:pic>
        <p:nvPicPr>
          <p:cNvPr id="1533" name="グラフィックス 2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960" y="1323901"/>
            <a:ext cx="7752466" cy="317789"/>
          </a:xfrm>
          <a:prstGeom prst="rect">
            <a:avLst/>
          </a:prstGeom>
        </p:spPr>
      </p:pic>
      <p:sp>
        <p:nvSpPr>
          <p:cNvPr id="1534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⑫</a:t>
            </a:r>
          </a:p>
        </p:txBody>
      </p:sp>
      <p:sp>
        <p:nvSpPr>
          <p:cNvPr id="1535" name="図形 616"/>
          <p:cNvSpPr/>
          <p:nvPr/>
        </p:nvSpPr>
        <p:spPr>
          <a:xfrm>
            <a:off x="8058150" y="3781425"/>
            <a:ext cx="1590675" cy="1381125"/>
          </a:xfrm>
          <a:prstGeom prst="wedgeRoundRectCallout">
            <a:avLst/>
          </a:prstGeom>
          <a:solidFill>
            <a:srgbClr val="E9E9FF"/>
          </a:solidFill>
          <a:ln w="28575" cap="flat" cmpd="sng" algn="ctr">
            <a:solidFill>
              <a:srgbClr val="BF92E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536" name="テキスト ボックス 12"/>
          <p:cNvSpPr txBox="1"/>
          <p:nvPr/>
        </p:nvSpPr>
        <p:spPr>
          <a:xfrm>
            <a:off x="8058150" y="3918079"/>
            <a:ext cx="2161164" cy="116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じょうぶな歯で、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かんで味わうことで、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食べ物をおいしいと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感じることができます。</a:t>
            </a:r>
            <a:endParaRPr sz="1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sz="1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ように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なるためには、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歯のけんこうも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大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切です。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26608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図 43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543" name="グラフィックス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4" y="3430232"/>
            <a:ext cx="7819847" cy="1934810"/>
          </a:xfrm>
          <a:prstGeom prst="rect">
            <a:avLst/>
          </a:prstGeom>
        </p:spPr>
      </p:pic>
      <p:pic>
        <p:nvPicPr>
          <p:cNvPr id="1544" name="グラフィックス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6352" y="5434320"/>
            <a:ext cx="6545605" cy="1159768"/>
          </a:xfrm>
          <a:prstGeom prst="rect">
            <a:avLst/>
          </a:prstGeom>
        </p:spPr>
      </p:pic>
      <p:pic>
        <p:nvPicPr>
          <p:cNvPr id="1545" name="グラフィックス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314" y="912321"/>
            <a:ext cx="6225647" cy="2111487"/>
          </a:xfrm>
          <a:prstGeom prst="rect">
            <a:avLst/>
          </a:prstGeom>
        </p:spPr>
      </p:pic>
      <p:sp>
        <p:nvSpPr>
          <p:cNvPr id="1546" name="四角形: 角を丸くする 5"/>
          <p:cNvSpPr/>
          <p:nvPr/>
        </p:nvSpPr>
        <p:spPr>
          <a:xfrm>
            <a:off x="1077314" y="54232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547" name="テキスト ボックス 6"/>
          <p:cNvSpPr txBox="1"/>
          <p:nvPr/>
        </p:nvSpPr>
        <p:spPr>
          <a:xfrm>
            <a:off x="2409339" y="542324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みがきのこしが多い部分はここだ！</a:t>
            </a:r>
          </a:p>
        </p:txBody>
      </p:sp>
      <p:pic>
        <p:nvPicPr>
          <p:cNvPr id="1548" name="グラフィックス 2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766" y="3693911"/>
            <a:ext cx="7122943" cy="1671131"/>
          </a:xfrm>
          <a:prstGeom prst="rect">
            <a:avLst/>
          </a:prstGeom>
        </p:spPr>
      </p:pic>
      <p:sp>
        <p:nvSpPr>
          <p:cNvPr id="1549" name="テキスト ボックス 22"/>
          <p:cNvSpPr txBox="1"/>
          <p:nvPr/>
        </p:nvSpPr>
        <p:spPr>
          <a:xfrm>
            <a:off x="1787353" y="3432196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歯みがきのコツを勉強しよう！</a:t>
            </a:r>
          </a:p>
        </p:txBody>
      </p:sp>
      <p:sp>
        <p:nvSpPr>
          <p:cNvPr id="1550" name="テキスト ボックス 32"/>
          <p:cNvSpPr txBox="1"/>
          <p:nvPr/>
        </p:nvSpPr>
        <p:spPr>
          <a:xfrm rot="21142622">
            <a:off x="6996954" y="1703215"/>
            <a:ext cx="278757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みんなできているかな？</a:t>
            </a:r>
          </a:p>
        </p:txBody>
      </p:sp>
      <p:sp>
        <p:nvSpPr>
          <p:cNvPr id="1551" name="テキスト ボックス 33"/>
          <p:cNvSpPr txBox="1"/>
          <p:nvPr/>
        </p:nvSpPr>
        <p:spPr>
          <a:xfrm rot="21142622">
            <a:off x="7435234" y="1914033"/>
            <a:ext cx="2322330" cy="64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力をいれず、</a:t>
            </a:r>
            <a:endParaRPr lang="en-US" altLang="ja-JP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やさしく・こまかく</a:t>
            </a:r>
            <a:endParaRPr lang="en-US" altLang="ja-JP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みがこうね。</a:t>
            </a:r>
          </a:p>
        </p:txBody>
      </p:sp>
      <p:grpSp>
        <p:nvGrpSpPr>
          <p:cNvPr id="1552" name="グループ化 35"/>
          <p:cNvGrpSpPr/>
          <p:nvPr/>
        </p:nvGrpSpPr>
        <p:grpSpPr>
          <a:xfrm>
            <a:off x="1787353" y="5470780"/>
            <a:ext cx="5203605" cy="890916"/>
            <a:chOff x="1130070" y="4674592"/>
            <a:chExt cx="3602496" cy="1286884"/>
          </a:xfrm>
        </p:grpSpPr>
        <p:sp>
          <p:nvSpPr>
            <p:cNvPr id="1553" name="テキスト ボックス 23"/>
            <p:cNvSpPr txBox="1"/>
            <p:nvPr/>
          </p:nvSpPr>
          <p:spPr>
            <a:xfrm>
              <a:off x="1130070" y="4729093"/>
              <a:ext cx="3602496" cy="1232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spc="5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３・４年生の歯は、子どもの歯と大人の歯のはえかわりの時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期です。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歯がでこぼこして、みがきづらい部分もあるので、ブラ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シのむきを変えて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いろんな方こうから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みがいていくとよいですよ。</a:t>
              </a:r>
              <a:endPara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554" name="テキスト ボックス 34"/>
            <p:cNvSpPr txBox="1"/>
            <p:nvPr/>
          </p:nvSpPr>
          <p:spPr>
            <a:xfrm>
              <a:off x="3651673" y="4674592"/>
              <a:ext cx="254546" cy="332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き</a:t>
              </a:r>
            </a:p>
          </p:txBody>
        </p:sp>
      </p:grpSp>
      <p:pic>
        <p:nvPicPr>
          <p:cNvPr id="1555" name="グラフィックス 4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3268" y="2477366"/>
            <a:ext cx="1083594" cy="1092883"/>
          </a:xfrm>
          <a:prstGeom prst="rect">
            <a:avLst/>
          </a:prstGeom>
        </p:spPr>
      </p:pic>
      <p:sp>
        <p:nvSpPr>
          <p:cNvPr id="1556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⑬</a:t>
            </a:r>
          </a:p>
        </p:txBody>
      </p:sp>
    </p:spTree>
    <p:extLst>
      <p:ext uri="{BB962C8B-B14F-4D97-AF65-F5344CB8AC3E}">
        <p14:creationId xmlns:p14="http://schemas.microsoft.com/office/powerpoint/2010/main" val="404501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図 43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563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5235" y="2511213"/>
            <a:ext cx="1271998" cy="1369166"/>
          </a:xfrm>
          <a:prstGeom prst="rect">
            <a:avLst/>
          </a:prstGeom>
        </p:spPr>
      </p:pic>
      <p:pic>
        <p:nvPicPr>
          <p:cNvPr id="1564" name="グラフィックス 1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72" y="1035123"/>
            <a:ext cx="6491943" cy="1751260"/>
          </a:xfrm>
          <a:prstGeom prst="rect">
            <a:avLst/>
          </a:prstGeom>
        </p:spPr>
      </p:pic>
      <p:pic>
        <p:nvPicPr>
          <p:cNvPr id="1565" name="グラフィックス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727" y="5267608"/>
            <a:ext cx="5899412" cy="922933"/>
          </a:xfrm>
          <a:prstGeom prst="rect">
            <a:avLst/>
          </a:prstGeom>
        </p:spPr>
      </p:pic>
      <p:pic>
        <p:nvPicPr>
          <p:cNvPr id="1566" name="グラフィックス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325" y="5267608"/>
            <a:ext cx="840363" cy="920324"/>
          </a:xfrm>
          <a:prstGeom prst="rect">
            <a:avLst/>
          </a:prstGeom>
        </p:spPr>
      </p:pic>
      <p:sp>
        <p:nvSpPr>
          <p:cNvPr id="1567" name="四角形: 角を丸くする 25"/>
          <p:cNvSpPr/>
          <p:nvPr/>
        </p:nvSpPr>
        <p:spPr>
          <a:xfrm>
            <a:off x="875472" y="62243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568" name="テキスト ボックス 26"/>
          <p:cNvSpPr txBox="1"/>
          <p:nvPr/>
        </p:nvSpPr>
        <p:spPr>
          <a:xfrm>
            <a:off x="2207499" y="589641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これからがんばってみたいと思うこと（目ひょう）を書こう！</a:t>
            </a:r>
          </a:p>
        </p:txBody>
      </p:sp>
      <p:sp>
        <p:nvSpPr>
          <p:cNvPr id="1569" name="四角形: 角を丸くする 27"/>
          <p:cNvSpPr/>
          <p:nvPr/>
        </p:nvSpPr>
        <p:spPr>
          <a:xfrm>
            <a:off x="875474" y="321489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570" name="テキスト ボックス 28"/>
          <p:cNvSpPr txBox="1"/>
          <p:nvPr/>
        </p:nvSpPr>
        <p:spPr>
          <a:xfrm>
            <a:off x="2207499" y="3195796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歯みがきがきちんとできたか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  <a:endParaRPr lang="ja-JP" altLang="en-US" sz="12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71" name="四角形: 角を丸くする 29"/>
          <p:cNvSpPr/>
          <p:nvPr/>
        </p:nvSpPr>
        <p:spPr>
          <a:xfrm>
            <a:off x="852489" y="489079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572" name="テキスト ボックス 30"/>
          <p:cNvSpPr txBox="1"/>
          <p:nvPr/>
        </p:nvSpPr>
        <p:spPr>
          <a:xfrm>
            <a:off x="2207499" y="4890795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573" name="テキスト ボックス 31"/>
          <p:cNvSpPr txBox="1"/>
          <p:nvPr/>
        </p:nvSpPr>
        <p:spPr>
          <a:xfrm rot="21142622">
            <a:off x="7475949" y="2031761"/>
            <a:ext cx="185461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歯みがき名人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せんげん！</a:t>
            </a:r>
          </a:p>
        </p:txBody>
      </p:sp>
      <p:sp>
        <p:nvSpPr>
          <p:cNvPr id="1574" name="テキスト ボックス 38"/>
          <p:cNvSpPr txBox="1"/>
          <p:nvPr/>
        </p:nvSpPr>
        <p:spPr>
          <a:xfrm rot="470334">
            <a:off x="1566886" y="5289651"/>
            <a:ext cx="128898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75" name="グラフィックス 4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700" y="3609962"/>
            <a:ext cx="7485131" cy="1016716"/>
          </a:xfrm>
          <a:prstGeom prst="rect">
            <a:avLst/>
          </a:prstGeom>
        </p:spPr>
      </p:pic>
      <p:sp>
        <p:nvSpPr>
          <p:cNvPr id="1576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⑭</a:t>
            </a:r>
          </a:p>
        </p:txBody>
      </p:sp>
      <p:sp>
        <p:nvSpPr>
          <p:cNvPr id="1577" name="テキスト 646"/>
          <p:cNvSpPr txBox="1"/>
          <p:nvPr/>
        </p:nvSpPr>
        <p:spPr>
          <a:xfrm>
            <a:off x="1028700" y="1228725"/>
            <a:ext cx="633517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501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図 24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087" y="-3588"/>
            <a:ext cx="9953625" cy="6858000"/>
          </a:xfrm>
          <a:prstGeom prst="rect">
            <a:avLst/>
          </a:prstGeom>
        </p:spPr>
      </p:pic>
      <p:sp>
        <p:nvSpPr>
          <p:cNvPr id="1584" name="テキスト ボックス 3"/>
          <p:cNvSpPr txBox="1"/>
          <p:nvPr/>
        </p:nvSpPr>
        <p:spPr>
          <a:xfrm>
            <a:off x="980960" y="426216"/>
            <a:ext cx="757915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６</a:t>
            </a:r>
            <a:r>
              <a:rPr lang="en-US" altLang="ja-JP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けんこうはかせからのさいごのミッション！</a:t>
            </a:r>
          </a:p>
        </p:txBody>
      </p:sp>
      <p:pic>
        <p:nvPicPr>
          <p:cNvPr id="1585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09" y="787142"/>
            <a:ext cx="2758825" cy="1948085"/>
          </a:xfrm>
          <a:prstGeom prst="rect">
            <a:avLst/>
          </a:prstGeom>
        </p:spPr>
      </p:pic>
      <p:pic>
        <p:nvPicPr>
          <p:cNvPr id="1586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567" y="2698705"/>
            <a:ext cx="4259656" cy="961855"/>
          </a:xfrm>
          <a:prstGeom prst="rect">
            <a:avLst/>
          </a:prstGeom>
        </p:spPr>
      </p:pic>
      <p:pic>
        <p:nvPicPr>
          <p:cNvPr id="1587" name="グラフィックス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241" y="3747272"/>
            <a:ext cx="1122652" cy="526551"/>
          </a:xfrm>
          <a:prstGeom prst="rect">
            <a:avLst/>
          </a:prstGeom>
        </p:spPr>
      </p:pic>
      <p:sp>
        <p:nvSpPr>
          <p:cNvPr id="1588" name="テキスト ボックス 9"/>
          <p:cNvSpPr txBox="1"/>
          <p:nvPr/>
        </p:nvSpPr>
        <p:spPr>
          <a:xfrm>
            <a:off x="1802342" y="3660560"/>
            <a:ext cx="7433316" cy="78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さあ！スーパーげんきくんのようになれたみなさん。</a:t>
            </a:r>
          </a:p>
          <a:p>
            <a:pPr>
              <a:lnSpc>
                <a:spcPct val="150000"/>
              </a:lnSpc>
            </a:pP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ここでさいごのミッションだ！</a:t>
            </a: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おうちの人も元気になれるよう 習ったことをつたえよう！</a:t>
            </a:r>
            <a:endPara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89" name="グラフィックス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2390" y="4368398"/>
            <a:ext cx="7356296" cy="1141691"/>
          </a:xfrm>
          <a:prstGeom prst="rect">
            <a:avLst/>
          </a:prstGeom>
        </p:spPr>
      </p:pic>
      <p:pic>
        <p:nvPicPr>
          <p:cNvPr id="1590" name="グラフィックス 1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6346" y="5843374"/>
            <a:ext cx="5756504" cy="599032"/>
          </a:xfrm>
          <a:prstGeom prst="rect">
            <a:avLst/>
          </a:prstGeom>
        </p:spPr>
      </p:pic>
      <p:sp>
        <p:nvSpPr>
          <p:cNvPr id="1591" name="テキスト ボックス 19"/>
          <p:cNvSpPr txBox="1"/>
          <p:nvPr/>
        </p:nvSpPr>
        <p:spPr>
          <a:xfrm rot="20669256">
            <a:off x="626314" y="572347"/>
            <a:ext cx="294429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6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b="1"/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になるコツは</a:t>
            </a:r>
            <a:endParaRPr b="1"/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もうバッチリだね</a:t>
            </a:r>
            <a:endParaRPr b="1"/>
          </a:p>
        </p:txBody>
      </p:sp>
      <p:grpSp>
        <p:nvGrpSpPr>
          <p:cNvPr id="1592" name="グループ化 21"/>
          <p:cNvGrpSpPr/>
          <p:nvPr/>
        </p:nvGrpSpPr>
        <p:grpSpPr>
          <a:xfrm>
            <a:off x="5726355" y="825433"/>
            <a:ext cx="4133551" cy="2628751"/>
            <a:chOff x="3569109" y="1101820"/>
            <a:chExt cx="2861689" cy="3797085"/>
          </a:xfrm>
        </p:grpSpPr>
        <p:sp>
          <p:nvSpPr>
            <p:cNvPr id="1593" name="テキスト ボックス 18"/>
            <p:cNvSpPr txBox="1"/>
            <p:nvPr/>
          </p:nvSpPr>
          <p:spPr>
            <a:xfrm>
              <a:off x="3569109" y="1101820"/>
              <a:ext cx="2861689" cy="3797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すききらいせずに食べる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en-US" altLang="ja-JP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</a:t>
              </a:r>
              <a:r>
                <a:rPr lang="en-US" altLang="ja-JP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60</a:t>
              </a: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分体を動かす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早ね・早おきをする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むし歯から歯をまもる</a:t>
              </a:r>
              <a:endParaRPr sz="1800"/>
            </a:p>
          </p:txBody>
        </p:sp>
        <p:sp>
          <p:nvSpPr>
            <p:cNvPr id="1594" name="テキスト ボックス 20"/>
            <p:cNvSpPr txBox="1"/>
            <p:nvPr/>
          </p:nvSpPr>
          <p:spPr>
            <a:xfrm>
              <a:off x="4436998" y="2038926"/>
              <a:ext cx="335234" cy="539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29000"/>
                </a:lnSpc>
              </a:pPr>
              <a:r>
                <a:rPr lang="ja-JP" altLang="en-US" sz="800" b="1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うご</a:t>
              </a:r>
              <a:endParaRPr sz="800"/>
            </a:p>
          </p:txBody>
        </p:sp>
      </p:grpSp>
      <p:sp>
        <p:nvSpPr>
          <p:cNvPr id="1595" name="テキスト ボックス 22"/>
          <p:cNvSpPr txBox="1"/>
          <p:nvPr/>
        </p:nvSpPr>
        <p:spPr>
          <a:xfrm>
            <a:off x="1095375" y="4444497"/>
            <a:ext cx="357674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おうちの人につたえること</a:t>
            </a:r>
            <a:endParaRPr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96" name="テキスト ボックス 23"/>
          <p:cNvSpPr txBox="1"/>
          <p:nvPr/>
        </p:nvSpPr>
        <p:spPr>
          <a:xfrm>
            <a:off x="3076366" y="5566821"/>
            <a:ext cx="5486520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（おうちの方へ）お子さんからお話を聞いたらメッセージをお願いします。</a:t>
            </a:r>
          </a:p>
          <a:p>
            <a:pPr>
              <a:lnSpc>
                <a:spcPct val="150000"/>
              </a:lnSpc>
            </a:pPr>
            <a:endParaRPr lang="ja-JP" altLang="en-US" sz="1000" b="1" i="0" u="none" strike="noStrike" baseline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97" name="テキスト ボックス 25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⑮</a:t>
            </a:r>
          </a:p>
        </p:txBody>
      </p:sp>
      <p:sp>
        <p:nvSpPr>
          <p:cNvPr id="1598" name="テキスト 656"/>
          <p:cNvSpPr txBox="1"/>
          <p:nvPr/>
        </p:nvSpPr>
        <p:spPr>
          <a:xfrm>
            <a:off x="1095375" y="4810125"/>
            <a:ext cx="59893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99" name="テキスト 515"/>
          <p:cNvSpPr txBox="1"/>
          <p:nvPr/>
        </p:nvSpPr>
        <p:spPr>
          <a:xfrm>
            <a:off x="491402" y="5494711"/>
            <a:ext cx="2333612" cy="106093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（４ページ　STEP３の答え）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黄 ： お米、さつまいも、さといも、さとう、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あぶら、ごま （６こ）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赤 ： 牛にゅう、とり肉、あつあげ、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　わかめ、じゃこ （５こ）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緑 ： にんじん、だいこん、しいたけ、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こんにゃく、きゅうり （５こ）</a:t>
            </a:r>
            <a:endParaRPr lang="ja-JP" altLang="en-US" sz="900" b="1" i="0">
              <a:ea typeface="AR P丸ゴシック体M"/>
            </a:endParaRPr>
          </a:p>
        </p:txBody>
      </p:sp>
      <p:sp>
        <p:nvSpPr>
          <p:cNvPr id="1600" name="四角形 518"/>
          <p:cNvSpPr/>
          <p:nvPr/>
        </p:nvSpPr>
        <p:spPr>
          <a:xfrm>
            <a:off x="491402" y="5510089"/>
            <a:ext cx="2277928" cy="1030180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761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四角形: 角を丸くする 5"/>
          <p:cNvSpPr/>
          <p:nvPr/>
        </p:nvSpPr>
        <p:spPr>
          <a:xfrm>
            <a:off x="390777" y="78285"/>
            <a:ext cx="2568338" cy="291689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参考資料</a:t>
            </a:r>
          </a:p>
        </p:txBody>
      </p:sp>
      <p:sp>
        <p:nvSpPr>
          <p:cNvPr id="1607" name="テキスト ボックス 6"/>
          <p:cNvSpPr txBox="1"/>
          <p:nvPr/>
        </p:nvSpPr>
        <p:spPr>
          <a:xfrm>
            <a:off x="3073454" y="116951"/>
            <a:ext cx="120156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先生方へ　</a:t>
            </a:r>
          </a:p>
        </p:txBody>
      </p:sp>
      <p:sp>
        <p:nvSpPr>
          <p:cNvPr id="1608" name="テキスト ボックス 7"/>
          <p:cNvSpPr txBox="1"/>
          <p:nvPr/>
        </p:nvSpPr>
        <p:spPr>
          <a:xfrm>
            <a:off x="508965" y="369974"/>
            <a:ext cx="633053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食べて元気モリモリ！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　3 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(4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ページ）</a:t>
            </a:r>
            <a:endParaRPr lang="ja-JP" altLang="en-US" sz="14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09" name="テキスト ボックス 9"/>
          <p:cNvSpPr txBox="1"/>
          <p:nvPr/>
        </p:nvSpPr>
        <p:spPr>
          <a:xfrm>
            <a:off x="673427" y="554194"/>
            <a:ext cx="7076241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給食のメニューに使われている食べ物は下の表の通りです。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10" name="テキスト ボックス 12"/>
          <p:cNvSpPr txBox="1"/>
          <p:nvPr/>
        </p:nvSpPr>
        <p:spPr>
          <a:xfrm>
            <a:off x="673427" y="3870440"/>
            <a:ext cx="6791116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目ひょうをたてるときにご活用ください。</a:t>
            </a:r>
            <a:endParaRPr sz="1000"/>
          </a:p>
        </p:txBody>
      </p:sp>
      <p:pic>
        <p:nvPicPr>
          <p:cNvPr id="1611" name="グラフィックス 1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368" y="799522"/>
            <a:ext cx="7080010" cy="2886698"/>
          </a:xfrm>
          <a:prstGeom prst="rect">
            <a:avLst/>
          </a:prstGeom>
        </p:spPr>
      </p:pic>
      <p:sp>
        <p:nvSpPr>
          <p:cNvPr id="1612" name="テキスト ボックス 18"/>
          <p:cNvSpPr txBox="1"/>
          <p:nvPr/>
        </p:nvSpPr>
        <p:spPr>
          <a:xfrm>
            <a:off x="673427" y="3686220"/>
            <a:ext cx="633053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 じょうぶな体をつくる運動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　4　(8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ページ）</a:t>
            </a:r>
            <a:endParaRPr lang="ja-JP" altLang="en-US" sz="14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13" name="テキスト ボックス 19"/>
          <p:cNvSpPr txBox="1"/>
          <p:nvPr/>
        </p:nvSpPr>
        <p:spPr>
          <a:xfrm>
            <a:off x="2359065" y="3629841"/>
            <a:ext cx="71438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614" name="テキスト ボックス 20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⑯</a:t>
            </a:r>
          </a:p>
        </p:txBody>
      </p:sp>
      <p:sp>
        <p:nvSpPr>
          <p:cNvPr id="1615" name="テキスト ボックス 1"/>
          <p:cNvSpPr txBox="1"/>
          <p:nvPr/>
        </p:nvSpPr>
        <p:spPr>
          <a:xfrm>
            <a:off x="3674235" y="116951"/>
            <a:ext cx="4459740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4ページの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STEP3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、8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STEP4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を行う時に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必要に応じてご活用下さい。　</a:t>
            </a:r>
          </a:p>
        </p:txBody>
      </p:sp>
      <p:pic>
        <p:nvPicPr>
          <p:cNvPr id="1616" name="グラフィックス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63" y="4079615"/>
            <a:ext cx="7083766" cy="27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6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図 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9174" y="-48200"/>
            <a:ext cx="10428177" cy="7072970"/>
          </a:xfrm>
          <a:prstGeom prst="rect">
            <a:avLst/>
          </a:prstGeom>
        </p:spPr>
      </p:pic>
      <p:grpSp>
        <p:nvGrpSpPr>
          <p:cNvPr id="1623" name="グループ化 27"/>
          <p:cNvGrpSpPr/>
          <p:nvPr/>
        </p:nvGrpSpPr>
        <p:grpSpPr>
          <a:xfrm>
            <a:off x="1488956" y="3488285"/>
            <a:ext cx="6928087" cy="2650192"/>
            <a:chOff x="1020233" y="6204031"/>
            <a:chExt cx="4796368" cy="2662658"/>
          </a:xfrm>
        </p:grpSpPr>
        <p:sp>
          <p:nvSpPr>
            <p:cNvPr id="1624" name="正方形/長方形 19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45B0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25" name="グループ化 20"/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1626" name="テキスト ボックス 21"/>
              <p:cNvSpPr txBox="1"/>
              <p:nvPr/>
            </p:nvSpPr>
            <p:spPr>
              <a:xfrm>
                <a:off x="1463913" y="6685451"/>
                <a:ext cx="3930175" cy="308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よりよい生活習慣のために（令和７年11月）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27" name="テキスト ボックス 22"/>
              <p:cNvSpPr txBox="1"/>
              <p:nvPr/>
            </p:nvSpPr>
            <p:spPr>
              <a:xfrm>
                <a:off x="1460849" y="6993228"/>
                <a:ext cx="3930175" cy="834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628" name="テキスト ボックス 23"/>
              <p:cNvSpPr txBox="1"/>
              <p:nvPr/>
            </p:nvSpPr>
            <p:spPr>
              <a:xfrm>
                <a:off x="1435449" y="7751622"/>
                <a:ext cx="111090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629" name="テキスト ボックス 24"/>
              <p:cNvSpPr txBox="1"/>
              <p:nvPr/>
            </p:nvSpPr>
            <p:spPr>
              <a:xfrm>
                <a:off x="2565749" y="7751622"/>
                <a:ext cx="199355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630" name="テキスト ボックス 25"/>
              <p:cNvSpPr txBox="1"/>
              <p:nvPr/>
            </p:nvSpPr>
            <p:spPr>
              <a:xfrm>
                <a:off x="4267549" y="7751622"/>
                <a:ext cx="99025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31" name="テキスト ボックス 26"/>
              <p:cNvSpPr txBox="1"/>
              <p:nvPr/>
            </p:nvSpPr>
            <p:spPr>
              <a:xfrm>
                <a:off x="1719082" y="8939701"/>
                <a:ext cx="3930175" cy="246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図 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126" name="グラフィックス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3933" y="671514"/>
            <a:ext cx="1060202" cy="1182877"/>
          </a:xfrm>
          <a:prstGeom prst="rect">
            <a:avLst/>
          </a:prstGeom>
        </p:spPr>
      </p:pic>
      <p:pic>
        <p:nvPicPr>
          <p:cNvPr id="1127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0753" y="671362"/>
            <a:ext cx="1359063" cy="1089202"/>
          </a:xfrm>
          <a:prstGeom prst="rect">
            <a:avLst/>
          </a:prstGeom>
        </p:spPr>
      </p:pic>
      <p:pic>
        <p:nvPicPr>
          <p:cNvPr id="1128" name="グラフィックス 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3148" y="334864"/>
            <a:ext cx="1697285" cy="1394610"/>
          </a:xfrm>
          <a:prstGeom prst="rect">
            <a:avLst/>
          </a:prstGeom>
        </p:spPr>
      </p:pic>
      <p:sp>
        <p:nvSpPr>
          <p:cNvPr id="1129" name="テキスト ボックス 14"/>
          <p:cNvSpPr txBox="1"/>
          <p:nvPr/>
        </p:nvSpPr>
        <p:spPr>
          <a:xfrm>
            <a:off x="2340329" y="1757630"/>
            <a:ext cx="48714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高知家の小学生のみなさんへ</a:t>
            </a:r>
          </a:p>
        </p:txBody>
      </p:sp>
      <p:sp>
        <p:nvSpPr>
          <p:cNvPr id="1130" name="テキスト ボックス 16"/>
          <p:cNvSpPr txBox="1"/>
          <p:nvPr/>
        </p:nvSpPr>
        <p:spPr>
          <a:xfrm>
            <a:off x="1225046" y="2043264"/>
            <a:ext cx="7759145" cy="235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みなさん一人ひとりは、高知家にとってかけがえのない大切な子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どもたちです。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ここでは、みなさんに学んでほしいことをしょうかいしています。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みなさん一人ひとりが、自分自身の将来の夢や目標を実現するた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めには、まず、からだや心を健康に保つことが大切です。そこで、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この教材では、今みなさんに毎日の生活の中で、気をつけてもらい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たいことをまとめました。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また、みなさんが大人になったとき、家族のために行動してほし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いこともしょうかいしています。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どうか、みなさんの将来の家族のためにも、覚えておいてくださ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い。</a:t>
            </a:r>
          </a:p>
        </p:txBody>
      </p:sp>
      <p:sp>
        <p:nvSpPr>
          <p:cNvPr id="1131" name="テキスト ボックス 17"/>
          <p:cNvSpPr txBox="1"/>
          <p:nvPr/>
        </p:nvSpPr>
        <p:spPr>
          <a:xfrm>
            <a:off x="5157693" y="202173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たいせつ</a:t>
            </a:r>
          </a:p>
        </p:txBody>
      </p:sp>
      <p:sp>
        <p:nvSpPr>
          <p:cNvPr id="1132" name="テキスト ボックス 18"/>
          <p:cNvSpPr txBox="1"/>
          <p:nvPr/>
        </p:nvSpPr>
        <p:spPr>
          <a:xfrm>
            <a:off x="278335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 ぶん</a:t>
            </a:r>
            <a:endParaRPr lang="ja-JP" altLang="en-US" sz="700" b="1" i="0" u="none" strike="noStrike" baseline="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133" name="テキスト ボックス 19"/>
          <p:cNvSpPr txBox="1"/>
          <p:nvPr/>
        </p:nvSpPr>
        <p:spPr>
          <a:xfrm>
            <a:off x="314909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じしん</a:t>
            </a:r>
          </a:p>
        </p:txBody>
      </p:sp>
      <p:sp>
        <p:nvSpPr>
          <p:cNvPr id="1134" name="テキスト ボックス 20"/>
          <p:cNvSpPr txBox="1"/>
          <p:nvPr/>
        </p:nvSpPr>
        <p:spPr>
          <a:xfrm>
            <a:off x="3673811" y="2679422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sp>
        <p:nvSpPr>
          <p:cNvPr id="1135" name="テキスト ボックス 21"/>
          <p:cNvSpPr txBox="1"/>
          <p:nvPr/>
        </p:nvSpPr>
        <p:spPr>
          <a:xfrm>
            <a:off x="410826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ゆめ</a:t>
            </a:r>
          </a:p>
        </p:txBody>
      </p:sp>
      <p:sp>
        <p:nvSpPr>
          <p:cNvPr id="1136" name="テキスト ボックス 22"/>
          <p:cNvSpPr txBox="1"/>
          <p:nvPr/>
        </p:nvSpPr>
        <p:spPr>
          <a:xfrm>
            <a:off x="4561557" y="2679422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もくひょう</a:t>
            </a:r>
          </a:p>
        </p:txBody>
      </p:sp>
      <p:sp>
        <p:nvSpPr>
          <p:cNvPr id="1137" name="テキスト ボックス 23"/>
          <p:cNvSpPr txBox="1"/>
          <p:nvPr/>
        </p:nvSpPr>
        <p:spPr>
          <a:xfrm>
            <a:off x="5086277" y="2677994"/>
            <a:ext cx="944482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じつげん</a:t>
            </a:r>
          </a:p>
        </p:txBody>
      </p:sp>
      <p:sp>
        <p:nvSpPr>
          <p:cNvPr id="1138" name="テキスト ボックス 24"/>
          <p:cNvSpPr txBox="1"/>
          <p:nvPr/>
        </p:nvSpPr>
        <p:spPr>
          <a:xfrm>
            <a:off x="7934767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けんこう</a:t>
            </a:r>
          </a:p>
        </p:txBody>
      </p:sp>
      <p:sp>
        <p:nvSpPr>
          <p:cNvPr id="1139" name="テキスト ボックス 25"/>
          <p:cNvSpPr txBox="1"/>
          <p:nvPr/>
        </p:nvSpPr>
        <p:spPr>
          <a:xfrm>
            <a:off x="876571" y="2983429"/>
            <a:ext cx="105404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たも</a:t>
            </a:r>
          </a:p>
        </p:txBody>
      </p:sp>
      <p:sp>
        <p:nvSpPr>
          <p:cNvPr id="1140" name="テキスト ボックス 26"/>
          <p:cNvSpPr txBox="1"/>
          <p:nvPr/>
        </p:nvSpPr>
        <p:spPr>
          <a:xfrm>
            <a:off x="3458436" y="298342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きょうざい</a:t>
            </a:r>
            <a:endParaRPr sz="700" b="1">
              <a:latin typeface="ＭＳ Ｐ明朝"/>
              <a:ea typeface="ＭＳ Ｐ明朝"/>
            </a:endParaRPr>
          </a:p>
        </p:txBody>
      </p:sp>
      <p:sp>
        <p:nvSpPr>
          <p:cNvPr id="1141" name="テキスト ボックス 27"/>
          <p:cNvSpPr txBox="1"/>
          <p:nvPr/>
        </p:nvSpPr>
        <p:spPr>
          <a:xfrm>
            <a:off x="5298894" y="298342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まいにち</a:t>
            </a:r>
          </a:p>
        </p:txBody>
      </p:sp>
      <p:sp>
        <p:nvSpPr>
          <p:cNvPr id="1142" name="テキスト ボックス 28"/>
          <p:cNvSpPr txBox="1"/>
          <p:nvPr/>
        </p:nvSpPr>
        <p:spPr>
          <a:xfrm>
            <a:off x="3726613" y="363001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かぞく</a:t>
            </a:r>
          </a:p>
        </p:txBody>
      </p:sp>
      <p:sp>
        <p:nvSpPr>
          <p:cNvPr id="1143" name="テキスト ボックス 29"/>
          <p:cNvSpPr txBox="1"/>
          <p:nvPr/>
        </p:nvSpPr>
        <p:spPr>
          <a:xfrm>
            <a:off x="4723235" y="363001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こうどう</a:t>
            </a:r>
          </a:p>
        </p:txBody>
      </p:sp>
      <p:sp>
        <p:nvSpPr>
          <p:cNvPr id="1144" name="テキスト ボックス 30"/>
          <p:cNvSpPr txBox="1"/>
          <p:nvPr/>
        </p:nvSpPr>
        <p:spPr>
          <a:xfrm>
            <a:off x="4108269" y="3925174"/>
            <a:ext cx="114182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おぼ</a:t>
            </a:r>
          </a:p>
        </p:txBody>
      </p:sp>
      <p:sp>
        <p:nvSpPr>
          <p:cNvPr id="1145" name="テキスト ボックス 34"/>
          <p:cNvSpPr txBox="1"/>
          <p:nvPr/>
        </p:nvSpPr>
        <p:spPr>
          <a:xfrm>
            <a:off x="918202" y="1727879"/>
            <a:ext cx="238986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</a:t>
            </a:r>
          </a:p>
        </p:txBody>
      </p:sp>
      <p:sp>
        <p:nvSpPr>
          <p:cNvPr id="1146" name="テキスト ボックス 35"/>
          <p:cNvSpPr txBox="1"/>
          <p:nvPr/>
        </p:nvSpPr>
        <p:spPr>
          <a:xfrm>
            <a:off x="6815625" y="1727879"/>
            <a:ext cx="238986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</a:p>
        </p:txBody>
      </p:sp>
      <p:sp>
        <p:nvSpPr>
          <p:cNvPr id="1147" name="テキスト ボックス 37"/>
          <p:cNvSpPr txBox="1"/>
          <p:nvPr/>
        </p:nvSpPr>
        <p:spPr>
          <a:xfrm rot="21172394">
            <a:off x="6216833" y="392615"/>
            <a:ext cx="2962700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1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みんなでスーパーげんきくんを</a:t>
            </a:r>
          </a:p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目指そう！</a:t>
            </a:r>
          </a:p>
        </p:txBody>
      </p:sp>
      <p:sp>
        <p:nvSpPr>
          <p:cNvPr id="1148" name="テキスト ボックス 38"/>
          <p:cNvSpPr txBox="1"/>
          <p:nvPr/>
        </p:nvSpPr>
        <p:spPr>
          <a:xfrm rot="445399">
            <a:off x="1301095" y="538511"/>
            <a:ext cx="1868792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一緒に学ぼう！</a:t>
            </a:r>
          </a:p>
        </p:txBody>
      </p:sp>
      <p:sp>
        <p:nvSpPr>
          <p:cNvPr id="1149" name="テキスト 409"/>
          <p:cNvSpPr txBox="1"/>
          <p:nvPr/>
        </p:nvSpPr>
        <p:spPr>
          <a:xfrm>
            <a:off x="-3645958" y="4550106"/>
            <a:ext cx="1196975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/>
              <a:t>目次</a:t>
            </a:r>
            <a:endParaRPr lang="ja-JP" altLang="en-US"/>
          </a:p>
        </p:txBody>
      </p:sp>
      <p:grpSp>
        <p:nvGrpSpPr>
          <p:cNvPr id="1150" name="グループ 497"/>
          <p:cNvGrpSpPr/>
          <p:nvPr/>
        </p:nvGrpSpPr>
        <p:grpSpPr>
          <a:xfrm>
            <a:off x="1533933" y="4471281"/>
            <a:ext cx="6232525" cy="1898323"/>
            <a:chOff x="1533933" y="4471281"/>
            <a:chExt cx="6232525" cy="1898323"/>
          </a:xfrm>
        </p:grpSpPr>
        <p:sp>
          <p:nvSpPr>
            <p:cNvPr id="1151" name="四角形 408"/>
            <p:cNvSpPr/>
            <p:nvPr/>
          </p:nvSpPr>
          <p:spPr>
            <a:xfrm>
              <a:off x="1533933" y="4471281"/>
              <a:ext cx="6232525" cy="1898323"/>
            </a:xfrm>
            <a:prstGeom prst="rect">
              <a:avLst/>
            </a:prstGeom>
            <a:solidFill>
              <a:srgbClr val="D4F3B5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ja-JP" altLang="en-US"/>
              </a:pPr>
              <a:endParaRPr lang="ja-JP" altLang="en-US"/>
            </a:p>
          </p:txBody>
        </p:sp>
        <p:sp>
          <p:nvSpPr>
            <p:cNvPr id="1152" name="テキスト 410"/>
            <p:cNvSpPr txBox="1"/>
            <p:nvPr/>
          </p:nvSpPr>
          <p:spPr>
            <a:xfrm>
              <a:off x="1623782" y="4550560"/>
              <a:ext cx="6077960" cy="181498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 lang="ja-JP" altLang="en-US"/>
              </a:pPr>
              <a:r>
                <a:rPr lang="ja-JP" altLang="en-US" sz="1400" b="1"/>
                <a:t>目　次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1400"/>
            </a:p>
            <a:p>
              <a:pPr>
                <a:defRPr lang="ja-JP" altLang="en-US"/>
              </a:pPr>
              <a:r>
                <a:rPr lang="ja-JP" altLang="en-US" sz="1400" b="1"/>
                <a:t>１　バランスのよい生活・・・・・・・・・・・・・・・・・・・・１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２</a:t>
              </a:r>
              <a:r>
                <a:rPr lang="ja-JP" altLang="en-US" sz="1400" b="1"/>
                <a:t>　食べて元気モリモリ！・・・・・・・・・・・・・・・・・・・３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３　</a:t>
              </a:r>
              <a:r>
                <a:rPr lang="ja-JP" altLang="en-US" sz="1400" b="1"/>
                <a:t>じょうぶな</a:t>
              </a:r>
              <a:r>
                <a:rPr lang="ja-JP" altLang="en-US" sz="1400" b="1"/>
                <a:t>体</a:t>
              </a:r>
              <a:r>
                <a:rPr lang="ja-JP" altLang="en-US" sz="1400" b="1"/>
                <a:t>を</a:t>
              </a:r>
              <a:r>
                <a:rPr lang="ja-JP" altLang="en-US" sz="1400" b="1"/>
                <a:t>つくる</a:t>
              </a:r>
              <a:r>
                <a:rPr lang="ja-JP" altLang="en-US" sz="1400" b="1"/>
                <a:t>運動・・・・・・・・・・・・・・・・・７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４　ねる子は育つ ・・・・・・・・・・・・・・・・・・・・・・１０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５</a:t>
              </a:r>
              <a:r>
                <a:rPr lang="ja-JP" altLang="en-US" sz="1400" b="1"/>
                <a:t>　</a:t>
              </a:r>
              <a:r>
                <a:rPr lang="ja-JP" altLang="en-US" sz="1400" b="1"/>
                <a:t>歯の</a:t>
              </a:r>
              <a:r>
                <a:rPr lang="ja-JP" altLang="en-US" sz="1400" b="1"/>
                <a:t>大切さ ・・・・・・・・・・・・・・・・・・・・・・・１２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６   </a:t>
              </a:r>
              <a:r>
                <a:rPr lang="ja-JP" altLang="en-US" sz="1400" b="1"/>
                <a:t>けんこうはかせからのさいごのミッション </a:t>
              </a:r>
              <a:r>
                <a:rPr lang="ja-JP" altLang="en-US" sz="800" b="1"/>
                <a:t> </a:t>
              </a:r>
              <a:r>
                <a:rPr lang="ja-JP" altLang="en-US" sz="1400" b="1"/>
                <a:t>・・・・・・・・・１５</a:t>
              </a:r>
              <a:endParaRPr lang="ja-JP" altLang="en-US" sz="1400" b="1"/>
            </a:p>
          </p:txBody>
        </p:sp>
        <p:sp>
          <p:nvSpPr>
            <p:cNvPr id="1153" name="直線 498"/>
            <p:cNvSpPr/>
            <p:nvPr/>
          </p:nvSpPr>
          <p:spPr>
            <a:xfrm>
              <a:off x="1536914" y="4824413"/>
              <a:ext cx="6226563" cy="9525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/>
            <a:p>
              <a:pPr/>
            </a:p>
          </p:txBody>
        </p:sp>
      </p:grpSp>
      <p:sp>
        <p:nvSpPr>
          <p:cNvPr id="1154" name="テキスト ボックス 498"/>
          <p:cNvSpPr txBox="1"/>
          <p:nvPr/>
        </p:nvSpPr>
        <p:spPr>
          <a:xfrm>
            <a:off x="3512133" y="532086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うんどう</a:t>
            </a:r>
            <a:endParaRPr sz="700" b="1">
              <a:latin typeface="ＭＳ Ｐ明朝"/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368914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図 10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161" name="グラフィックス 5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61" y="772533"/>
            <a:ext cx="895849" cy="958544"/>
          </a:xfrm>
          <a:prstGeom prst="rect">
            <a:avLst/>
          </a:prstGeom>
        </p:spPr>
      </p:pic>
      <p:pic>
        <p:nvPicPr>
          <p:cNvPr id="1162" name="グラフィックス 6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0422" y="583072"/>
            <a:ext cx="1304624" cy="1047734"/>
          </a:xfrm>
          <a:prstGeom prst="rect">
            <a:avLst/>
          </a:prstGeom>
        </p:spPr>
      </p:pic>
      <p:pic>
        <p:nvPicPr>
          <p:cNvPr id="1163" name="グラフィックス 6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5717" y="5283010"/>
            <a:ext cx="1267333" cy="1105201"/>
          </a:xfrm>
          <a:prstGeom prst="rect">
            <a:avLst/>
          </a:prstGeom>
        </p:spPr>
      </p:pic>
      <p:pic>
        <p:nvPicPr>
          <p:cNvPr id="1164" name="グラフィックス 6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194" y="5407730"/>
            <a:ext cx="859234" cy="978877"/>
          </a:xfrm>
          <a:prstGeom prst="rect">
            <a:avLst/>
          </a:prstGeom>
        </p:spPr>
      </p:pic>
      <p:pic>
        <p:nvPicPr>
          <p:cNvPr id="1165" name="グラフィックス 7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95282" y="1547732"/>
            <a:ext cx="6136366" cy="3492238"/>
          </a:xfrm>
          <a:prstGeom prst="rect">
            <a:avLst/>
          </a:prstGeom>
        </p:spPr>
      </p:pic>
      <p:pic>
        <p:nvPicPr>
          <p:cNvPr id="1166" name="グラフィックス 74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0637" y="772385"/>
            <a:ext cx="2329136" cy="470942"/>
          </a:xfrm>
          <a:prstGeom prst="rect">
            <a:avLst/>
          </a:prstGeom>
        </p:spPr>
      </p:pic>
      <p:pic>
        <p:nvPicPr>
          <p:cNvPr id="1167" name="グラフィックス 76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5786" y="652302"/>
            <a:ext cx="2866347" cy="593650"/>
          </a:xfrm>
          <a:prstGeom prst="rect">
            <a:avLst/>
          </a:prstGeom>
        </p:spPr>
      </p:pic>
      <p:pic>
        <p:nvPicPr>
          <p:cNvPr id="1168" name="グラフィックス 8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83864" y="1731077"/>
            <a:ext cx="5251778" cy="3069914"/>
          </a:xfrm>
          <a:prstGeom prst="rect">
            <a:avLst/>
          </a:prstGeom>
        </p:spPr>
      </p:pic>
      <p:pic>
        <p:nvPicPr>
          <p:cNvPr id="1169" name="グラフィックス 82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09114" y="5342291"/>
            <a:ext cx="3281414" cy="1112568"/>
          </a:xfrm>
          <a:prstGeom prst="rect">
            <a:avLst/>
          </a:prstGeom>
        </p:spPr>
      </p:pic>
      <p:pic>
        <p:nvPicPr>
          <p:cNvPr id="1170" name="グラフィックス 84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48803" y="5407730"/>
            <a:ext cx="2938723" cy="729671"/>
          </a:xfrm>
          <a:prstGeom prst="rect">
            <a:avLst/>
          </a:prstGeom>
        </p:spPr>
      </p:pic>
      <p:sp>
        <p:nvSpPr>
          <p:cNvPr id="1171" name="テキスト ボックス 27"/>
          <p:cNvSpPr txBox="1"/>
          <p:nvPr/>
        </p:nvSpPr>
        <p:spPr>
          <a:xfrm>
            <a:off x="900394" y="383464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バランスのよい生活</a:t>
            </a:r>
          </a:p>
        </p:txBody>
      </p:sp>
      <p:sp>
        <p:nvSpPr>
          <p:cNvPr id="1172" name="テキスト ボックス 90"/>
          <p:cNvSpPr txBox="1"/>
          <p:nvPr/>
        </p:nvSpPr>
        <p:spPr>
          <a:xfrm>
            <a:off x="2368342" y="772385"/>
            <a:ext cx="2125302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バランスのよい生活って</a:t>
            </a:r>
            <a:endParaRPr sz="1100"/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どうすればよいのかな？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73" name="テキスト ボックス 91"/>
          <p:cNvSpPr txBox="1"/>
          <p:nvPr/>
        </p:nvSpPr>
        <p:spPr>
          <a:xfrm>
            <a:off x="5063465" y="740419"/>
            <a:ext cx="2574241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めには、</a:t>
            </a:r>
            <a:endParaRPr sz="1100"/>
          </a:p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活が大切なんだ！</a:t>
            </a:r>
            <a:endParaRPr sz="1100"/>
          </a:p>
        </p:txBody>
      </p:sp>
      <p:sp>
        <p:nvSpPr>
          <p:cNvPr id="1174" name="テキスト ボックス 92"/>
          <p:cNvSpPr txBox="1"/>
          <p:nvPr/>
        </p:nvSpPr>
        <p:spPr>
          <a:xfrm>
            <a:off x="2368036" y="1324908"/>
            <a:ext cx="5342714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バランスのよい生活</a:t>
            </a:r>
          </a:p>
        </p:txBody>
      </p:sp>
      <p:sp>
        <p:nvSpPr>
          <p:cNvPr id="1175" name="テキスト ボックス 93"/>
          <p:cNvSpPr txBox="1"/>
          <p:nvPr/>
        </p:nvSpPr>
        <p:spPr>
          <a:xfrm>
            <a:off x="2267708" y="4800991"/>
            <a:ext cx="5342714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E6001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バランスのよくない生活</a:t>
            </a:r>
          </a:p>
        </p:txBody>
      </p:sp>
      <p:grpSp>
        <p:nvGrpSpPr>
          <p:cNvPr id="1176" name="グループ化 108"/>
          <p:cNvGrpSpPr/>
          <p:nvPr/>
        </p:nvGrpSpPr>
        <p:grpSpPr>
          <a:xfrm>
            <a:off x="1637934" y="5342292"/>
            <a:ext cx="3190166" cy="1130186"/>
            <a:chOff x="1345327" y="7006709"/>
            <a:chExt cx="2208577" cy="1632490"/>
          </a:xfrm>
        </p:grpSpPr>
        <p:sp>
          <p:nvSpPr>
            <p:cNvPr id="1177" name="テキスト ボックス 96"/>
            <p:cNvSpPr txBox="1"/>
            <p:nvPr/>
          </p:nvSpPr>
          <p:spPr>
            <a:xfrm>
              <a:off x="1345327" y="7006709"/>
              <a:ext cx="2208577" cy="1632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バランスでとくに大切なのは、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「食事」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「運動」「すいみん」です。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この</a:t>
              </a:r>
              <a:r>
                <a:rPr lang="en-US" altLang="ja-JP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3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つのバランスがとれた生活をつづ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けると、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スーパーげんきくんになることが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できますよ</a:t>
              </a:r>
              <a:r>
                <a: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。</a:t>
              </a:r>
              <a:endParaRPr sz="1200"/>
            </a:p>
          </p:txBody>
        </p:sp>
        <p:sp>
          <p:nvSpPr>
            <p:cNvPr id="1178" name="テキスト ボックス 97"/>
            <p:cNvSpPr txBox="1"/>
            <p:nvPr/>
          </p:nvSpPr>
          <p:spPr>
            <a:xfrm>
              <a:off x="1680658" y="7273247"/>
              <a:ext cx="309128" cy="332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  <a:endParaRPr sz="600"/>
            </a:p>
          </p:txBody>
        </p:sp>
      </p:grpSp>
      <p:sp>
        <p:nvSpPr>
          <p:cNvPr id="1179" name="テキスト ボックス 98"/>
          <p:cNvSpPr txBox="1"/>
          <p:nvPr/>
        </p:nvSpPr>
        <p:spPr>
          <a:xfrm>
            <a:off x="4939065" y="5551364"/>
            <a:ext cx="2517501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きみのきのうの生活は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どうだったかな？</a:t>
            </a:r>
            <a:endParaRPr sz="1100"/>
          </a:p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次のページに書いてみよう！</a:t>
            </a:r>
            <a:endParaRPr sz="1100"/>
          </a:p>
          <a:p>
            <a:endParaRPr lang="ja-JP" altLang="en-US" sz="9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0" name="テキスト ボックス 107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6248918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図 10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187" name="グラフィックス 6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283" y="3908275"/>
            <a:ext cx="1003550" cy="1381117"/>
          </a:xfrm>
          <a:prstGeom prst="rect">
            <a:avLst/>
          </a:prstGeom>
        </p:spPr>
      </p:pic>
      <p:pic>
        <p:nvPicPr>
          <p:cNvPr id="1188" name="グラフィックス 8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238" y="1384995"/>
            <a:ext cx="7892985" cy="2318528"/>
          </a:xfrm>
          <a:prstGeom prst="rect">
            <a:avLst/>
          </a:prstGeom>
          <a:ln/>
          <a:effectLst/>
        </p:spPr>
      </p:pic>
      <p:pic>
        <p:nvPicPr>
          <p:cNvPr id="1189" name="グラフィックス 8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2833" y="4181406"/>
            <a:ext cx="4374717" cy="834855"/>
          </a:xfrm>
          <a:prstGeom prst="rect">
            <a:avLst/>
          </a:prstGeom>
        </p:spPr>
      </p:pic>
      <p:sp>
        <p:nvSpPr>
          <p:cNvPr id="1190" name="テキスト ボックス 27"/>
          <p:cNvSpPr txBox="1"/>
          <p:nvPr/>
        </p:nvSpPr>
        <p:spPr>
          <a:xfrm>
            <a:off x="900394" y="383464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バランスのよい生活</a:t>
            </a:r>
          </a:p>
        </p:txBody>
      </p:sp>
      <p:sp>
        <p:nvSpPr>
          <p:cNvPr id="1191" name="テキスト ボックス 99"/>
          <p:cNvSpPr txBox="1"/>
          <p:nvPr/>
        </p:nvSpPr>
        <p:spPr>
          <a:xfrm>
            <a:off x="2313910" y="931163"/>
            <a:ext cx="518364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きのうの生活</a:t>
            </a:r>
            <a:r>
              <a:rPr lang="en-US" altLang="ja-JP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ふり返り</a:t>
            </a:r>
            <a:r>
              <a:rPr lang="en-US" altLang="ja-JP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92" name="テキスト ボックス 100"/>
          <p:cNvSpPr txBox="1"/>
          <p:nvPr/>
        </p:nvSpPr>
        <p:spPr>
          <a:xfrm>
            <a:off x="999987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</a:t>
            </a:r>
          </a:p>
        </p:txBody>
      </p:sp>
      <p:sp>
        <p:nvSpPr>
          <p:cNvPr id="1193" name="テキスト ボックス 101"/>
          <p:cNvSpPr txBox="1"/>
          <p:nvPr/>
        </p:nvSpPr>
        <p:spPr>
          <a:xfrm>
            <a:off x="3676240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</a:p>
        </p:txBody>
      </p:sp>
      <p:sp>
        <p:nvSpPr>
          <p:cNvPr id="1194" name="テキスト ボックス 104"/>
          <p:cNvSpPr txBox="1"/>
          <p:nvPr/>
        </p:nvSpPr>
        <p:spPr>
          <a:xfrm>
            <a:off x="6526344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195" name="テキスト ボックス 105"/>
          <p:cNvSpPr txBox="1"/>
          <p:nvPr/>
        </p:nvSpPr>
        <p:spPr>
          <a:xfrm>
            <a:off x="4641493" y="1312434"/>
            <a:ext cx="66869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196" name="テキスト ボックス 106"/>
          <p:cNvSpPr txBox="1"/>
          <p:nvPr/>
        </p:nvSpPr>
        <p:spPr>
          <a:xfrm>
            <a:off x="3756408" y="4295727"/>
            <a:ext cx="3716397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この本を読めば、</a:t>
            </a:r>
            <a:endParaRPr sz="1100"/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スーパーげんきくんになるため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の方法が書いてあるんだ。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さあ、みんなでスーパーげんきくんをめざして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  <a:endParaRPr sz="1100"/>
          </a:p>
        </p:txBody>
      </p:sp>
      <p:sp>
        <p:nvSpPr>
          <p:cNvPr id="1197" name="テキスト ボックス 107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>
                <a:latin typeface="ＭＳ Ｐゴシック"/>
                <a:ea typeface="ＭＳ Ｐゴシック"/>
              </a:rPr>
              <a:t>②</a:t>
            </a:r>
            <a:endParaRPr b="1">
              <a:latin typeface="ＭＳ Ｐゴシック"/>
              <a:ea typeface="ＭＳ Ｐゴシック"/>
            </a:endParaRPr>
          </a:p>
        </p:txBody>
      </p:sp>
      <p:sp>
        <p:nvSpPr>
          <p:cNvPr id="1198" name="テキスト 364"/>
          <p:cNvSpPr txBox="1"/>
          <p:nvPr/>
        </p:nvSpPr>
        <p:spPr>
          <a:xfrm>
            <a:off x="1106427" y="5183064"/>
            <a:ext cx="250144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99" name="テキスト 365"/>
          <p:cNvSpPr txBox="1"/>
          <p:nvPr/>
        </p:nvSpPr>
        <p:spPr>
          <a:xfrm>
            <a:off x="3921125" y="5183065"/>
            <a:ext cx="216974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00" name="テキスト 366"/>
          <p:cNvSpPr txBox="1"/>
          <p:nvPr/>
        </p:nvSpPr>
        <p:spPr>
          <a:xfrm>
            <a:off x="6612423" y="5184451"/>
            <a:ext cx="216974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01" name="テキスト 473"/>
          <p:cNvSpPr txBox="1"/>
          <p:nvPr/>
        </p:nvSpPr>
        <p:spPr>
          <a:xfrm>
            <a:off x="1104900" y="1733550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02" name="テキスト 474"/>
          <p:cNvSpPr txBox="1"/>
          <p:nvPr/>
        </p:nvSpPr>
        <p:spPr>
          <a:xfrm>
            <a:off x="3781153" y="1701731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03" name="テキスト 475"/>
          <p:cNvSpPr txBox="1"/>
          <p:nvPr/>
        </p:nvSpPr>
        <p:spPr>
          <a:xfrm>
            <a:off x="6612422" y="1734288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48918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" name="図 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210" name="グラフィックス 4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533" y="3569838"/>
            <a:ext cx="3707119" cy="2837120"/>
          </a:xfrm>
          <a:prstGeom prst="rect">
            <a:avLst/>
          </a:prstGeom>
        </p:spPr>
      </p:pic>
      <p:pic>
        <p:nvPicPr>
          <p:cNvPr id="1211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1558" y="273749"/>
            <a:ext cx="3397934" cy="1045875"/>
          </a:xfrm>
          <a:prstGeom prst="rect">
            <a:avLst/>
          </a:prstGeom>
        </p:spPr>
      </p:pic>
      <p:pic>
        <p:nvPicPr>
          <p:cNvPr id="1212" name="グラフィックス 4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425" y="3571309"/>
            <a:ext cx="3707119" cy="2832726"/>
          </a:xfrm>
          <a:prstGeom prst="rect">
            <a:avLst/>
          </a:prstGeom>
        </p:spPr>
      </p:pic>
      <p:pic>
        <p:nvPicPr>
          <p:cNvPr id="1213" name="グラフィックス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7459" y="5506005"/>
            <a:ext cx="1215295" cy="1134765"/>
          </a:xfrm>
          <a:prstGeom prst="rect">
            <a:avLst/>
          </a:prstGeom>
        </p:spPr>
      </p:pic>
      <p:pic>
        <p:nvPicPr>
          <p:cNvPr id="1214" name="グラフィックス 2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7679" y="1313509"/>
            <a:ext cx="3736245" cy="1844642"/>
          </a:xfrm>
          <a:prstGeom prst="rect">
            <a:avLst/>
          </a:prstGeom>
        </p:spPr>
      </p:pic>
      <p:pic>
        <p:nvPicPr>
          <p:cNvPr id="1215" name="グラフィックス 25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3534" y="1311223"/>
            <a:ext cx="3961572" cy="1855123"/>
          </a:xfrm>
          <a:prstGeom prst="rect">
            <a:avLst/>
          </a:prstGeom>
        </p:spPr>
      </p:pic>
      <p:sp>
        <p:nvSpPr>
          <p:cNvPr id="1216" name="テキスト ボックス 26"/>
          <p:cNvSpPr txBox="1"/>
          <p:nvPr/>
        </p:nvSpPr>
        <p:spPr>
          <a:xfrm rot="240000">
            <a:off x="5521617" y="503728"/>
            <a:ext cx="223523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スーパーげんきくんになるためには、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朝ごはんもしっかり食べることが大切です。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7" name="テキスト ボックス 27"/>
          <p:cNvSpPr txBox="1"/>
          <p:nvPr/>
        </p:nvSpPr>
        <p:spPr>
          <a:xfrm>
            <a:off x="959994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　</a:t>
            </a:r>
            <a:r>
              <a:rPr lang="ja-JP" altLang="en-US" sz="2000" b="1" i="0" u="sng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食べて元気モリモリ！</a:t>
            </a:r>
            <a:endParaRPr lang="ja-JP" altLang="en-US" sz="20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8" name="四角形: 角を丸くする 28"/>
          <p:cNvSpPr/>
          <p:nvPr/>
        </p:nvSpPr>
        <p:spPr>
          <a:xfrm>
            <a:off x="1103200" y="102260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19" name="テキスト ボックス 29"/>
          <p:cNvSpPr txBox="1"/>
          <p:nvPr/>
        </p:nvSpPr>
        <p:spPr>
          <a:xfrm>
            <a:off x="2443339" y="989810"/>
            <a:ext cx="57120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3EB235"/>
                </a:solidFill>
                <a:latin typeface="ＭＳゴシック"/>
              </a:rPr>
              <a:t>自分の朝ごはんをふり返ってみよう！</a:t>
            </a:r>
            <a:endParaRPr lang="ja-JP" altLang="en-US" sz="14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0" name="テキスト ボックス 30"/>
          <p:cNvSpPr txBox="1"/>
          <p:nvPr/>
        </p:nvSpPr>
        <p:spPr>
          <a:xfrm>
            <a:off x="1114425" y="1434970"/>
            <a:ext cx="3838575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latin typeface="ＭＳゴシック"/>
              </a:rPr>
              <a:t>自分の朝ごはんを書いてみよう！</a:t>
            </a:r>
            <a:endParaRPr lang="ja-JP" altLang="en-US" sz="1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1" name="テキスト ボックス 33"/>
          <p:cNvSpPr txBox="1"/>
          <p:nvPr/>
        </p:nvSpPr>
        <p:spPr>
          <a:xfrm>
            <a:off x="1114425" y="1593232"/>
            <a:ext cx="3838575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i="0" u="none" strike="noStrike" baseline="0" dirty="0">
                <a:latin typeface="ＭＳゴシック"/>
              </a:rPr>
              <a:t>（例）ごはん・たまごやき・みそしる</a:t>
            </a:r>
          </a:p>
          <a:p>
            <a:endParaRPr lang="ja-JP" altLang="en-US" sz="1000" b="1" i="0" u="none" strike="noStrike" baseline="0" dirty="0">
              <a:latin typeface="ＭＳゴシック"/>
            </a:endParaRPr>
          </a:p>
        </p:txBody>
      </p:sp>
      <p:sp>
        <p:nvSpPr>
          <p:cNvPr id="1222" name="テキスト ボックス 36"/>
          <p:cNvSpPr txBox="1"/>
          <p:nvPr/>
        </p:nvSpPr>
        <p:spPr>
          <a:xfrm>
            <a:off x="2247519" y="3222067"/>
            <a:ext cx="57120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solidFill>
                  <a:srgbClr val="3EB235"/>
                </a:solidFill>
                <a:latin typeface="ＭＳゴシック"/>
              </a:rPr>
              <a:t>食べ物のすききらいをチェックしてみよう！</a:t>
            </a:r>
          </a:p>
        </p:txBody>
      </p:sp>
      <p:sp>
        <p:nvSpPr>
          <p:cNvPr id="1223" name="テキスト ボックス 37"/>
          <p:cNvSpPr txBox="1"/>
          <p:nvPr/>
        </p:nvSpPr>
        <p:spPr>
          <a:xfrm>
            <a:off x="5291238" y="1434970"/>
            <a:ext cx="3838575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i="0" u="none" strike="noStrike" baseline="0" dirty="0">
                <a:latin typeface="ＭＳゴシック"/>
              </a:rPr>
              <a:t>スーパーげんきくんの朝ごはんは</a:t>
            </a:r>
            <a:r>
              <a:rPr lang="en-US" altLang="ja-JP" sz="1000" b="1" i="0" u="none" strike="noStrike" baseline="0" dirty="0">
                <a:latin typeface="ＭＳゴシック"/>
              </a:rPr>
              <a:t>…?!</a:t>
            </a:r>
            <a:endParaRPr lang="ja-JP" altLang="en-US" sz="1000" b="1" i="0" u="none" strike="noStrike" baseline="0" dirty="0">
              <a:latin typeface="ＭＳゴシック"/>
            </a:endParaRPr>
          </a:p>
        </p:txBody>
      </p:sp>
      <p:pic>
        <p:nvPicPr>
          <p:cNvPr id="1224" name="グラフィックス 39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00153" y="1622411"/>
            <a:ext cx="2901223" cy="1802332"/>
          </a:xfrm>
          <a:prstGeom prst="rect">
            <a:avLst/>
          </a:prstGeom>
        </p:spPr>
      </p:pic>
      <p:pic>
        <p:nvPicPr>
          <p:cNvPr id="1225" name="グラフィックス 41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82163" y="4233279"/>
            <a:ext cx="2755546" cy="2024328"/>
          </a:xfrm>
          <a:prstGeom prst="rect">
            <a:avLst/>
          </a:prstGeom>
        </p:spPr>
      </p:pic>
      <p:sp>
        <p:nvSpPr>
          <p:cNvPr id="1226" name="テキスト ボックス 46"/>
          <p:cNvSpPr txBox="1"/>
          <p:nvPr/>
        </p:nvSpPr>
        <p:spPr>
          <a:xfrm>
            <a:off x="986511" y="3498173"/>
            <a:ext cx="3838579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自分のすきな食べ物・にがてな</a:t>
            </a:r>
          </a:p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食べ物をチェック！</a:t>
            </a:r>
          </a:p>
        </p:txBody>
      </p:sp>
      <p:sp>
        <p:nvSpPr>
          <p:cNvPr id="1227" name="テキスト ボックス 47"/>
          <p:cNvSpPr txBox="1"/>
          <p:nvPr/>
        </p:nvSpPr>
        <p:spPr>
          <a:xfrm>
            <a:off x="1254400" y="3901972"/>
            <a:ext cx="27394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D95892"/>
                </a:solidFill>
                <a:latin typeface="ＭＳゴシック"/>
              </a:rPr>
              <a:t>すきな食べ物ランキング</a:t>
            </a:r>
          </a:p>
        </p:txBody>
      </p:sp>
      <p:sp>
        <p:nvSpPr>
          <p:cNvPr id="1228" name="テキスト ボックス 48"/>
          <p:cNvSpPr txBox="1"/>
          <p:nvPr/>
        </p:nvSpPr>
        <p:spPr>
          <a:xfrm>
            <a:off x="1254400" y="5107390"/>
            <a:ext cx="33504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7030A0"/>
                </a:solidFill>
                <a:latin typeface="ＭＳゴシック"/>
              </a:rPr>
              <a:t>にがてな食べ物ランキング</a:t>
            </a:r>
          </a:p>
        </p:txBody>
      </p:sp>
      <p:sp>
        <p:nvSpPr>
          <p:cNvPr id="1229" name="テキスト ボックス 49"/>
          <p:cNvSpPr txBox="1"/>
          <p:nvPr/>
        </p:nvSpPr>
        <p:spPr>
          <a:xfrm>
            <a:off x="5155286" y="3498173"/>
            <a:ext cx="3838579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クラスのみんなはどうかな？</a:t>
            </a:r>
            <a:endParaRPr lang="en-US" altLang="ja-JP" sz="1200" b="1" i="0" u="none" strike="noStrike" baseline="0" dirty="0">
              <a:latin typeface="ＭＳゴシック"/>
            </a:endParaRPr>
          </a:p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調べてみよう！</a:t>
            </a:r>
          </a:p>
        </p:txBody>
      </p:sp>
      <p:pic>
        <p:nvPicPr>
          <p:cNvPr id="1230" name="グラフィックス 5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15513" y="4191347"/>
            <a:ext cx="3156007" cy="2066260"/>
          </a:xfrm>
          <a:prstGeom prst="rect">
            <a:avLst/>
          </a:prstGeom>
        </p:spPr>
      </p:pic>
      <p:sp>
        <p:nvSpPr>
          <p:cNvPr id="1231" name="テキスト ボックス 51"/>
          <p:cNvSpPr txBox="1"/>
          <p:nvPr/>
        </p:nvSpPr>
        <p:spPr>
          <a:xfrm>
            <a:off x="5318302" y="3901971"/>
            <a:ext cx="27394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D95892"/>
                </a:solidFill>
                <a:latin typeface="ＭＳゴシック"/>
              </a:rPr>
              <a:t>すきな食べ物ランキング</a:t>
            </a:r>
          </a:p>
        </p:txBody>
      </p:sp>
      <p:sp>
        <p:nvSpPr>
          <p:cNvPr id="1232" name="テキスト ボックス 52"/>
          <p:cNvSpPr txBox="1"/>
          <p:nvPr/>
        </p:nvSpPr>
        <p:spPr>
          <a:xfrm>
            <a:off x="5318302" y="5099596"/>
            <a:ext cx="33504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7030A0"/>
                </a:solidFill>
                <a:latin typeface="ＭＳゴシック"/>
              </a:rPr>
              <a:t>にがてな食べ物ランキング</a:t>
            </a:r>
          </a:p>
        </p:txBody>
      </p:sp>
      <p:sp>
        <p:nvSpPr>
          <p:cNvPr id="1233" name="テキスト ボックス 3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</a:t>
            </a:r>
          </a:p>
        </p:txBody>
      </p:sp>
      <p:sp>
        <p:nvSpPr>
          <p:cNvPr id="1234" name="テキスト 370"/>
          <p:cNvSpPr txBox="1"/>
          <p:nvPr/>
        </p:nvSpPr>
        <p:spPr>
          <a:xfrm>
            <a:off x="1114425" y="1734283"/>
            <a:ext cx="349040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5" name="テキスト 371"/>
          <p:cNvSpPr txBox="1"/>
          <p:nvPr/>
        </p:nvSpPr>
        <p:spPr>
          <a:xfrm>
            <a:off x="2132542" y="3993858"/>
            <a:ext cx="2394028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6" name="テキスト 411"/>
          <p:cNvSpPr txBox="1"/>
          <p:nvPr/>
        </p:nvSpPr>
        <p:spPr>
          <a:xfrm>
            <a:off x="1805824" y="4049059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7" name="テキスト 412"/>
          <p:cNvSpPr txBox="1"/>
          <p:nvPr/>
        </p:nvSpPr>
        <p:spPr>
          <a:xfrm>
            <a:off x="1805824" y="4408884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8" name="テキスト 413"/>
          <p:cNvSpPr txBox="1"/>
          <p:nvPr/>
        </p:nvSpPr>
        <p:spPr>
          <a:xfrm>
            <a:off x="1805825" y="4731157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9" name="テキスト 414"/>
          <p:cNvSpPr txBox="1"/>
          <p:nvPr/>
        </p:nvSpPr>
        <p:spPr>
          <a:xfrm>
            <a:off x="1805825" y="5245443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0" name="テキスト 415"/>
          <p:cNvSpPr txBox="1"/>
          <p:nvPr/>
        </p:nvSpPr>
        <p:spPr>
          <a:xfrm>
            <a:off x="1805825" y="5563576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1" name="テキスト 416"/>
          <p:cNvSpPr txBox="1"/>
          <p:nvPr/>
        </p:nvSpPr>
        <p:spPr>
          <a:xfrm>
            <a:off x="6115743" y="3993859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2" name="テキスト 417"/>
          <p:cNvSpPr txBox="1"/>
          <p:nvPr/>
        </p:nvSpPr>
        <p:spPr>
          <a:xfrm>
            <a:off x="6090490" y="4248933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3" name="テキスト 418"/>
          <p:cNvSpPr txBox="1"/>
          <p:nvPr/>
        </p:nvSpPr>
        <p:spPr>
          <a:xfrm>
            <a:off x="6090490" y="4504006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4" name="テキスト 419"/>
          <p:cNvSpPr txBox="1"/>
          <p:nvPr/>
        </p:nvSpPr>
        <p:spPr>
          <a:xfrm>
            <a:off x="6090490" y="5107390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5" name="テキスト 420"/>
          <p:cNvSpPr txBox="1"/>
          <p:nvPr/>
        </p:nvSpPr>
        <p:spPr>
          <a:xfrm>
            <a:off x="6090490" y="5308502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46" name="テキスト 476"/>
          <p:cNvSpPr txBox="1"/>
          <p:nvPr/>
        </p:nvSpPr>
        <p:spPr>
          <a:xfrm>
            <a:off x="1805825" y="5889168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247" name="グラフィックス 19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20000">
            <a:off x="335071" y="2662686"/>
            <a:ext cx="1558709" cy="11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190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図 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254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00000">
            <a:off x="1121986" y="707990"/>
            <a:ext cx="734346" cy="843750"/>
          </a:xfrm>
          <a:prstGeom prst="rect">
            <a:avLst/>
          </a:prstGeom>
        </p:spPr>
      </p:pic>
      <p:sp>
        <p:nvSpPr>
          <p:cNvPr id="1255" name="四角形: 角を丸くする 3"/>
          <p:cNvSpPr/>
          <p:nvPr/>
        </p:nvSpPr>
        <p:spPr>
          <a:xfrm>
            <a:off x="952299" y="49506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256" name="テキスト ボックス 4"/>
          <p:cNvSpPr txBox="1"/>
          <p:nvPr/>
        </p:nvSpPr>
        <p:spPr>
          <a:xfrm>
            <a:off x="2281565" y="487279"/>
            <a:ext cx="571202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食べ物のはたらきを知ろう！</a:t>
            </a:r>
          </a:p>
        </p:txBody>
      </p:sp>
      <p:pic>
        <p:nvPicPr>
          <p:cNvPr id="1257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2742" y="793397"/>
            <a:ext cx="3594688" cy="552323"/>
          </a:xfrm>
          <a:prstGeom prst="rect">
            <a:avLst/>
          </a:prstGeom>
        </p:spPr>
      </p:pic>
      <p:sp>
        <p:nvSpPr>
          <p:cNvPr id="1258" name="テキスト ボックス 9"/>
          <p:cNvSpPr txBox="1"/>
          <p:nvPr/>
        </p:nvSpPr>
        <p:spPr>
          <a:xfrm>
            <a:off x="2286994" y="869950"/>
            <a:ext cx="30134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食べ物は、それぞれはた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らきによって黄 ・ 赤 ・ 緑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の３つのグループに分ける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ことができます。</a:t>
            </a:r>
          </a:p>
        </p:txBody>
      </p:sp>
      <p:pic>
        <p:nvPicPr>
          <p:cNvPr id="1259" name="グラフィックス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158" y="379845"/>
            <a:ext cx="3256236" cy="3055795"/>
          </a:xfrm>
          <a:prstGeom prst="rect">
            <a:avLst/>
          </a:prstGeom>
        </p:spPr>
      </p:pic>
      <p:pic>
        <p:nvPicPr>
          <p:cNvPr id="1260" name="グラフィックス 2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8565" y="3392290"/>
            <a:ext cx="3040593" cy="648636"/>
          </a:xfrm>
          <a:prstGeom prst="rect">
            <a:avLst/>
          </a:prstGeom>
        </p:spPr>
      </p:pic>
      <p:pic>
        <p:nvPicPr>
          <p:cNvPr id="1261" name="グラフィックス 2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963" y="1479628"/>
            <a:ext cx="4066457" cy="1645283"/>
          </a:xfrm>
          <a:prstGeom prst="rect">
            <a:avLst/>
          </a:prstGeom>
        </p:spPr>
      </p:pic>
      <p:sp>
        <p:nvSpPr>
          <p:cNvPr id="1262" name="テキスト ボックス 26"/>
          <p:cNvSpPr txBox="1"/>
          <p:nvPr/>
        </p:nvSpPr>
        <p:spPr>
          <a:xfrm>
            <a:off x="4926499" y="3517000"/>
            <a:ext cx="266472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給食に使われている食べ物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　黄・赤・緑の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３つの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グループに分けてみましょう。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3" name="四角形: 角を丸くする 27"/>
          <p:cNvSpPr/>
          <p:nvPr/>
        </p:nvSpPr>
        <p:spPr>
          <a:xfrm>
            <a:off x="952299" y="309319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264" name="テキスト ボックス 28"/>
          <p:cNvSpPr txBox="1"/>
          <p:nvPr/>
        </p:nvSpPr>
        <p:spPr>
          <a:xfrm>
            <a:off x="2281565" y="3085406"/>
            <a:ext cx="571202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食べ物を</a:t>
            </a:r>
            <a:r>
              <a:rPr lang="en-US" altLang="ja-JP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つのグループに分けてみよう！</a:t>
            </a:r>
          </a:p>
        </p:txBody>
      </p:sp>
      <p:pic>
        <p:nvPicPr>
          <p:cNvPr id="1265" name="グラフィックス 3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1452" y="4246771"/>
            <a:ext cx="2617706" cy="1313087"/>
          </a:xfrm>
          <a:prstGeom prst="rect">
            <a:avLst/>
          </a:prstGeom>
        </p:spPr>
      </p:pic>
      <p:sp>
        <p:nvSpPr>
          <p:cNvPr id="1266" name="テキスト ボックス 34"/>
          <p:cNvSpPr txBox="1"/>
          <p:nvPr/>
        </p:nvSpPr>
        <p:spPr>
          <a:xfrm>
            <a:off x="5161452" y="4249889"/>
            <a:ext cx="1991142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</a:t>
            </a:r>
          </a:p>
        </p:txBody>
      </p:sp>
      <p:sp>
        <p:nvSpPr>
          <p:cNvPr id="1267" name="テキスト ボックス 35"/>
          <p:cNvSpPr txBox="1"/>
          <p:nvPr/>
        </p:nvSpPr>
        <p:spPr>
          <a:xfrm>
            <a:off x="6729707" y="5645856"/>
            <a:ext cx="2664724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右はしのイラストを</a:t>
            </a:r>
            <a:endParaRPr lang="ja-JP" altLang="en-US" sz="1000" b="1" dirty="0">
              <a:solidFill>
                <a:srgbClr val="7030A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グループ分け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してみよう！</a:t>
            </a:r>
            <a:endParaRPr lang="ja-JP" altLang="en-US" sz="1000" b="1" dirty="0">
              <a:solidFill>
                <a:srgbClr val="7030A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くわしくは</a:t>
            </a:r>
            <a:r>
              <a:rPr lang="en-US" altLang="ja-JP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16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ページも見てね。</a:t>
            </a:r>
          </a:p>
        </p:txBody>
      </p:sp>
      <p:sp>
        <p:nvSpPr>
          <p:cNvPr id="1268" name="テキスト ボックス 38"/>
          <p:cNvSpPr txBox="1"/>
          <p:nvPr/>
        </p:nvSpPr>
        <p:spPr>
          <a:xfrm>
            <a:off x="6811235" y="6570152"/>
            <a:ext cx="3542913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グループ分けの答えは</a:t>
            </a:r>
            <a:r>
              <a:rPr lang="en-US" altLang="ja-JP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1５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ページにあるよ</a:t>
            </a:r>
          </a:p>
        </p:txBody>
      </p:sp>
      <p:sp>
        <p:nvSpPr>
          <p:cNvPr id="1269" name="テキスト ボックス 50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④</a:t>
            </a:r>
          </a:p>
        </p:txBody>
      </p:sp>
      <p:pic>
        <p:nvPicPr>
          <p:cNvPr id="1270" name="グラフィックス 5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82024" y="-1"/>
            <a:ext cx="16704" cy="6878769"/>
          </a:xfrm>
          <a:prstGeom prst="rect">
            <a:avLst/>
          </a:prstGeom>
        </p:spPr>
      </p:pic>
      <p:grpSp>
        <p:nvGrpSpPr>
          <p:cNvPr id="1271" name="グループ化 62"/>
          <p:cNvGrpSpPr/>
          <p:nvPr/>
        </p:nvGrpSpPr>
        <p:grpSpPr>
          <a:xfrm>
            <a:off x="1689389" y="2590180"/>
            <a:ext cx="3049176" cy="457814"/>
            <a:chOff x="1262992" y="3656733"/>
            <a:chExt cx="2110968" cy="661286"/>
          </a:xfrm>
        </p:grpSpPr>
        <p:sp>
          <p:nvSpPr>
            <p:cNvPr id="1272" name="テキスト ボックス 61"/>
            <p:cNvSpPr txBox="1"/>
            <p:nvPr/>
          </p:nvSpPr>
          <p:spPr>
            <a:xfrm>
              <a:off x="1672960" y="3656733"/>
              <a:ext cx="45528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500" b="1" dirty="0"/>
                <a:t>ちょうし</a:t>
              </a:r>
            </a:p>
          </p:txBody>
        </p:sp>
        <p:sp>
          <p:nvSpPr>
            <p:cNvPr id="1273" name="テキスト ボックス 59"/>
            <p:cNvSpPr txBox="1"/>
            <p:nvPr/>
          </p:nvSpPr>
          <p:spPr>
            <a:xfrm>
              <a:off x="1262992" y="3741372"/>
              <a:ext cx="2110968" cy="576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おもに体の調子をととのえるもとに</a:t>
              </a: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なる</a:t>
              </a:r>
            </a:p>
            <a:p>
              <a:r>
                <a:rPr lang="ja-JP" alt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やさい、きのこ、くだものなど</a:t>
              </a:r>
            </a:p>
          </p:txBody>
        </p:sp>
      </p:grpSp>
      <p:pic>
        <p:nvPicPr>
          <p:cNvPr id="1274" name="グラフィックス 66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61557" y="3392290"/>
            <a:ext cx="2876778" cy="2271837"/>
          </a:xfrm>
          <a:prstGeom prst="rect">
            <a:avLst/>
          </a:prstGeom>
        </p:spPr>
      </p:pic>
      <p:pic>
        <p:nvPicPr>
          <p:cNvPr id="1275" name="グラフィックス 69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69974" y="3620696"/>
            <a:ext cx="712717" cy="907513"/>
          </a:xfrm>
          <a:prstGeom prst="rect">
            <a:avLst/>
          </a:prstGeom>
        </p:spPr>
      </p:pic>
      <p:pic>
        <p:nvPicPr>
          <p:cNvPr id="1276" name="グラフィックス 10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9259"/>
          <a:stretch>
            <a:fillRect/>
          </a:stretch>
        </p:blipFill>
        <p:spPr>
          <a:xfrm>
            <a:off x="9257339" y="88553"/>
            <a:ext cx="576877" cy="6604198"/>
          </a:xfrm>
          <a:prstGeom prst="rect">
            <a:avLst/>
          </a:prstGeom>
        </p:spPr>
      </p:pic>
      <p:pic>
        <p:nvPicPr>
          <p:cNvPr id="1277" name="グラフィックス 6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9098" y="5645374"/>
            <a:ext cx="5742055" cy="819605"/>
          </a:xfrm>
          <a:prstGeom prst="rect">
            <a:avLst/>
          </a:prstGeom>
        </p:spPr>
      </p:pic>
      <p:sp>
        <p:nvSpPr>
          <p:cNvPr id="1278" name="テキスト 423"/>
          <p:cNvSpPr txBox="1"/>
          <p:nvPr/>
        </p:nvSpPr>
        <p:spPr>
          <a:xfrm>
            <a:off x="869098" y="3748587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79" name="テキスト ボックス 55"/>
          <p:cNvSpPr txBox="1"/>
          <p:nvPr/>
        </p:nvSpPr>
        <p:spPr>
          <a:xfrm>
            <a:off x="1661557" y="1551740"/>
            <a:ext cx="304917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おもに体のエネルギーのもとになる</a:t>
            </a: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ごはん、パン、めん、いも、あぶら、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さとうなど</a:t>
            </a:r>
          </a:p>
        </p:txBody>
      </p:sp>
      <p:sp>
        <p:nvSpPr>
          <p:cNvPr id="1280" name="テキスト ボックス 58"/>
          <p:cNvSpPr txBox="1"/>
          <p:nvPr/>
        </p:nvSpPr>
        <p:spPr>
          <a:xfrm>
            <a:off x="1689389" y="2078840"/>
            <a:ext cx="304917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おもに体をつくるもとになる</a:t>
            </a: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肉、さかな、たまご、だいず、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牛にゅうなど</a:t>
            </a:r>
          </a:p>
        </p:txBody>
      </p:sp>
    </p:spTree>
    <p:extLst>
      <p:ext uri="{BB962C8B-B14F-4D97-AF65-F5344CB8AC3E}">
        <p14:creationId xmlns:p14="http://schemas.microsoft.com/office/powerpoint/2010/main" val="207667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図 6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5" y="0"/>
            <a:ext cx="9925050" cy="6858000"/>
          </a:xfrm>
          <a:prstGeom prst="rect">
            <a:avLst/>
          </a:prstGeom>
        </p:spPr>
      </p:pic>
      <p:pic>
        <p:nvPicPr>
          <p:cNvPr id="1287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96" y="2473560"/>
            <a:ext cx="7652840" cy="1600411"/>
          </a:xfrm>
          <a:prstGeom prst="rect">
            <a:avLst/>
          </a:prstGeom>
        </p:spPr>
      </p:pic>
      <p:pic>
        <p:nvPicPr>
          <p:cNvPr id="1288" name="グラフィックス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709" y="4361541"/>
            <a:ext cx="4412561" cy="2058443"/>
          </a:xfrm>
          <a:prstGeom prst="rect">
            <a:avLst/>
          </a:prstGeom>
        </p:spPr>
      </p:pic>
      <p:pic>
        <p:nvPicPr>
          <p:cNvPr id="1289" name="グラフィックス 2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144" y="1882118"/>
            <a:ext cx="925160" cy="993669"/>
          </a:xfrm>
          <a:prstGeom prst="rect">
            <a:avLst/>
          </a:prstGeom>
        </p:spPr>
      </p:pic>
      <p:pic>
        <p:nvPicPr>
          <p:cNvPr id="1290" name="グラフィックス 2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1595" y="5296401"/>
            <a:ext cx="2647960" cy="1448694"/>
          </a:xfrm>
          <a:prstGeom prst="rect">
            <a:avLst/>
          </a:prstGeom>
        </p:spPr>
      </p:pic>
      <p:pic>
        <p:nvPicPr>
          <p:cNvPr id="1291" name="グラフィックス 3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24907" y="2678065"/>
            <a:ext cx="5281608" cy="1086318"/>
          </a:xfrm>
          <a:prstGeom prst="rect">
            <a:avLst/>
          </a:prstGeom>
        </p:spPr>
      </p:pic>
      <p:sp>
        <p:nvSpPr>
          <p:cNvPr id="1292" name="四角形: 角を丸くする 33"/>
          <p:cNvSpPr/>
          <p:nvPr/>
        </p:nvSpPr>
        <p:spPr>
          <a:xfrm>
            <a:off x="952299" y="530235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293" name="テキスト ボックス 34"/>
          <p:cNvSpPr txBox="1"/>
          <p:nvPr/>
        </p:nvSpPr>
        <p:spPr>
          <a:xfrm>
            <a:off x="2281565" y="482052"/>
            <a:ext cx="673574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すききらいをしてしまうと体はどうなってしまうだろう？</a:t>
            </a:r>
          </a:p>
        </p:txBody>
      </p:sp>
      <p:sp>
        <p:nvSpPr>
          <p:cNvPr id="1294" name="テキスト ボックス 35"/>
          <p:cNvSpPr txBox="1"/>
          <p:nvPr/>
        </p:nvSpPr>
        <p:spPr>
          <a:xfrm rot="21214141">
            <a:off x="629312" y="2440419"/>
            <a:ext cx="12654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ちなみに</a:t>
            </a:r>
          </a:p>
        </p:txBody>
      </p:sp>
      <p:sp>
        <p:nvSpPr>
          <p:cNvPr id="1295" name="テキスト ボックス 39"/>
          <p:cNvSpPr txBox="1"/>
          <p:nvPr/>
        </p:nvSpPr>
        <p:spPr>
          <a:xfrm>
            <a:off x="2154772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頭シャキーン！</a:t>
            </a:r>
            <a:endParaRPr sz="1400"/>
          </a:p>
        </p:txBody>
      </p:sp>
      <p:sp>
        <p:nvSpPr>
          <p:cNvPr id="1296" name="テキスト ボックス 40"/>
          <p:cNvSpPr txBox="1"/>
          <p:nvPr/>
        </p:nvSpPr>
        <p:spPr>
          <a:xfrm>
            <a:off x="4222683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元気もりもり！</a:t>
            </a:r>
            <a:endParaRPr sz="1400"/>
          </a:p>
        </p:txBody>
      </p:sp>
      <p:sp>
        <p:nvSpPr>
          <p:cNvPr id="1297" name="テキスト ボックス 41"/>
          <p:cNvSpPr txBox="1"/>
          <p:nvPr/>
        </p:nvSpPr>
        <p:spPr>
          <a:xfrm>
            <a:off x="1991357" y="3697177"/>
            <a:ext cx="2231326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頭のはたらきをよく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してくれます！</a:t>
            </a:r>
          </a:p>
        </p:txBody>
      </p:sp>
      <p:pic>
        <p:nvPicPr>
          <p:cNvPr id="1298" name="グラフィックス 1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01817" y="1953536"/>
            <a:ext cx="2986758" cy="416845"/>
          </a:xfrm>
          <a:prstGeom prst="rect">
            <a:avLst/>
          </a:prstGeom>
        </p:spPr>
      </p:pic>
      <p:sp>
        <p:nvSpPr>
          <p:cNvPr id="1299" name="テキスト ボックス 36"/>
          <p:cNvSpPr txBox="1"/>
          <p:nvPr/>
        </p:nvSpPr>
        <p:spPr>
          <a:xfrm>
            <a:off x="2281565" y="2031600"/>
            <a:ext cx="264910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朝ごはんを食べると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よいことがあるよ。</a:t>
            </a:r>
          </a:p>
        </p:txBody>
      </p:sp>
      <p:sp>
        <p:nvSpPr>
          <p:cNvPr id="1300" name="テキスト ボックス 42"/>
          <p:cNvSpPr txBox="1"/>
          <p:nvPr/>
        </p:nvSpPr>
        <p:spPr>
          <a:xfrm>
            <a:off x="4123003" y="3616385"/>
            <a:ext cx="2231326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体が温まって、元気に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活動できます！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01" name="テキスト ボックス 43"/>
          <p:cNvSpPr txBox="1"/>
          <p:nvPr/>
        </p:nvSpPr>
        <p:spPr>
          <a:xfrm>
            <a:off x="6298312" y="3764383"/>
            <a:ext cx="2231326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おなかが動き出し、うん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ちが出やすくなります！</a:t>
            </a:r>
          </a:p>
        </p:txBody>
      </p:sp>
      <p:sp>
        <p:nvSpPr>
          <p:cNvPr id="1302" name="テキスト ボックス 44"/>
          <p:cNvSpPr txBox="1"/>
          <p:nvPr/>
        </p:nvSpPr>
        <p:spPr>
          <a:xfrm>
            <a:off x="6190852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おなかすっきり！</a:t>
            </a:r>
            <a:endParaRPr sz="1400"/>
          </a:p>
        </p:txBody>
      </p:sp>
      <p:sp>
        <p:nvSpPr>
          <p:cNvPr id="1303" name="テキスト ボックス 45"/>
          <p:cNvSpPr txBox="1"/>
          <p:nvPr/>
        </p:nvSpPr>
        <p:spPr>
          <a:xfrm>
            <a:off x="4123003" y="3812593"/>
            <a:ext cx="76728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かつどう</a:t>
            </a:r>
          </a:p>
        </p:txBody>
      </p:sp>
      <p:sp>
        <p:nvSpPr>
          <p:cNvPr id="1304" name="テキスト ボックス 46"/>
          <p:cNvSpPr txBox="1"/>
          <p:nvPr/>
        </p:nvSpPr>
        <p:spPr>
          <a:xfrm>
            <a:off x="6848195" y="3696406"/>
            <a:ext cx="480238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うご</a:t>
            </a:r>
          </a:p>
        </p:txBody>
      </p:sp>
      <p:sp>
        <p:nvSpPr>
          <p:cNvPr id="1305" name="四角形: 角を丸くする 51"/>
          <p:cNvSpPr/>
          <p:nvPr/>
        </p:nvSpPr>
        <p:spPr>
          <a:xfrm>
            <a:off x="952299" y="411053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306" name="テキスト ボックス 52"/>
          <p:cNvSpPr txBox="1"/>
          <p:nvPr/>
        </p:nvSpPr>
        <p:spPr>
          <a:xfrm>
            <a:off x="2245041" y="4070046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これからがんばってみたいと思うこと（目ひょう）を書こう！</a:t>
            </a:r>
          </a:p>
        </p:txBody>
      </p:sp>
      <p:sp>
        <p:nvSpPr>
          <p:cNvPr id="1307" name="テキスト ボックス 53"/>
          <p:cNvSpPr txBox="1"/>
          <p:nvPr/>
        </p:nvSpPr>
        <p:spPr>
          <a:xfrm rot="21142622">
            <a:off x="5605257" y="5161583"/>
            <a:ext cx="185461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</a:p>
        </p:txBody>
      </p:sp>
      <p:pic>
        <p:nvPicPr>
          <p:cNvPr id="1308" name="グラフィックス 6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165" y="760246"/>
            <a:ext cx="8053100" cy="1117477"/>
          </a:xfrm>
          <a:prstGeom prst="rect">
            <a:avLst/>
          </a:prstGeom>
        </p:spPr>
      </p:pic>
      <p:sp>
        <p:nvSpPr>
          <p:cNvPr id="1309" name="テキスト ボックス 68"/>
          <p:cNvSpPr txBox="1"/>
          <p:nvPr/>
        </p:nvSpPr>
        <p:spPr>
          <a:xfrm>
            <a:off x="982709" y="816648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310" name="テキスト ボックス 69"/>
          <p:cNvSpPr txBox="1"/>
          <p:nvPr/>
        </p:nvSpPr>
        <p:spPr>
          <a:xfrm>
            <a:off x="5238666" y="816648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311" name="テキスト ボックス 7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⑤</a:t>
            </a:r>
          </a:p>
        </p:txBody>
      </p:sp>
      <p:sp>
        <p:nvSpPr>
          <p:cNvPr id="1312" name="テキスト 425"/>
          <p:cNvSpPr txBox="1"/>
          <p:nvPr/>
        </p:nvSpPr>
        <p:spPr>
          <a:xfrm>
            <a:off x="1035204" y="1006192"/>
            <a:ext cx="356433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3" name="テキスト 426"/>
          <p:cNvSpPr txBox="1"/>
          <p:nvPr/>
        </p:nvSpPr>
        <p:spPr>
          <a:xfrm>
            <a:off x="5343667" y="1005864"/>
            <a:ext cx="3489294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4" name="テキスト 428"/>
          <p:cNvSpPr txBox="1"/>
          <p:nvPr/>
        </p:nvSpPr>
        <p:spPr>
          <a:xfrm>
            <a:off x="965644" y="4855573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5" name="テキスト 430"/>
          <p:cNvSpPr txBox="1"/>
          <p:nvPr/>
        </p:nvSpPr>
        <p:spPr>
          <a:xfrm>
            <a:off x="2154772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6" name="テキスト 431"/>
          <p:cNvSpPr txBox="1"/>
          <p:nvPr/>
        </p:nvSpPr>
        <p:spPr>
          <a:xfrm>
            <a:off x="3309410" y="4855573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7" name="テキスト 432"/>
          <p:cNvSpPr txBox="1"/>
          <p:nvPr/>
        </p:nvSpPr>
        <p:spPr>
          <a:xfrm>
            <a:off x="4480005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8" name="テキスト 434"/>
          <p:cNvSpPr txBox="1"/>
          <p:nvPr/>
        </p:nvSpPr>
        <p:spPr>
          <a:xfrm>
            <a:off x="6940361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19" name="テキスト 436"/>
          <p:cNvSpPr txBox="1"/>
          <p:nvPr/>
        </p:nvSpPr>
        <p:spPr>
          <a:xfrm>
            <a:off x="1185778" y="4961080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20" name="テキスト 531"/>
          <p:cNvSpPr txBox="1"/>
          <p:nvPr/>
        </p:nvSpPr>
        <p:spPr>
          <a:xfrm>
            <a:off x="1181100" y="4581525"/>
            <a:ext cx="396607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21" name="図形 500"/>
          <p:cNvSpPr/>
          <p:nvPr/>
        </p:nvSpPr>
        <p:spPr>
          <a:xfrm>
            <a:off x="6979270" y="4351774"/>
            <a:ext cx="1936404" cy="709577"/>
          </a:xfrm>
          <a:prstGeom prst="wedgeRoundRectCallout">
            <a:avLst>
              <a:gd name="adj1" fmla="val 15612"/>
              <a:gd name="adj2" fmla="val 69808"/>
              <a:gd name="adj3" fmla="val 16667"/>
            </a:avLst>
          </a:prstGeom>
          <a:solidFill>
            <a:srgbClr val="E9E9FF"/>
          </a:solidFill>
          <a:ln w="28575" cap="flat" cmpd="sng" algn="ctr">
            <a:solidFill>
              <a:srgbClr val="BF92E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322" name="テキスト ボックス 54"/>
          <p:cNvSpPr txBox="1"/>
          <p:nvPr/>
        </p:nvSpPr>
        <p:spPr>
          <a:xfrm>
            <a:off x="6979270" y="4418468"/>
            <a:ext cx="2610943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健康な体をつくるためには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どうしたらよいかな？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朝ごはんもしっかり食べようね！</a:t>
            </a:r>
          </a:p>
        </p:txBody>
      </p:sp>
    </p:spTree>
    <p:extLst>
      <p:ext uri="{BB962C8B-B14F-4D97-AF65-F5344CB8AC3E}">
        <p14:creationId xmlns:p14="http://schemas.microsoft.com/office/powerpoint/2010/main" val="275612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図 6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329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2287" y="1023950"/>
            <a:ext cx="7598281" cy="1057419"/>
          </a:xfrm>
          <a:prstGeom prst="rect">
            <a:avLst/>
          </a:prstGeom>
        </p:spPr>
      </p:pic>
      <p:pic>
        <p:nvPicPr>
          <p:cNvPr id="1330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127" y="2965847"/>
            <a:ext cx="6090085" cy="1491706"/>
          </a:xfrm>
          <a:prstGeom prst="rect">
            <a:avLst/>
          </a:prstGeom>
        </p:spPr>
      </p:pic>
      <p:pic>
        <p:nvPicPr>
          <p:cNvPr id="1331" name="グラフィックス 2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169" y="3254160"/>
            <a:ext cx="911997" cy="1125511"/>
          </a:xfrm>
          <a:prstGeom prst="rect">
            <a:avLst/>
          </a:prstGeom>
        </p:spPr>
      </p:pic>
      <p:sp>
        <p:nvSpPr>
          <p:cNvPr id="1332" name="四角形: 角を丸くする 55"/>
          <p:cNvSpPr/>
          <p:nvPr/>
        </p:nvSpPr>
        <p:spPr>
          <a:xfrm>
            <a:off x="915859" y="55561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333" name="テキスト ボックス 56"/>
          <p:cNvSpPr txBox="1"/>
          <p:nvPr/>
        </p:nvSpPr>
        <p:spPr>
          <a:xfrm>
            <a:off x="2247884" y="518973"/>
            <a:ext cx="7147479" cy="283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 </a:t>
            </a:r>
            <a:r>
              <a:rPr lang="en-US" altLang="ja-JP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334" name="四角形: 角を丸くする 57"/>
          <p:cNvSpPr/>
          <p:nvPr/>
        </p:nvSpPr>
        <p:spPr>
          <a:xfrm>
            <a:off x="915859" y="2491521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335" name="テキスト ボックス 58"/>
          <p:cNvSpPr txBox="1"/>
          <p:nvPr/>
        </p:nvSpPr>
        <p:spPr>
          <a:xfrm>
            <a:off x="2283127" y="2454880"/>
            <a:ext cx="7147479" cy="283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  <a:endParaRPr b="1"/>
          </a:p>
        </p:txBody>
      </p:sp>
      <p:sp>
        <p:nvSpPr>
          <p:cNvPr id="1336" name="テキスト ボックス 61"/>
          <p:cNvSpPr txBox="1"/>
          <p:nvPr/>
        </p:nvSpPr>
        <p:spPr>
          <a:xfrm rot="611960">
            <a:off x="1435872" y="2878062"/>
            <a:ext cx="1315121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sp>
        <p:nvSpPr>
          <p:cNvPr id="1337" name="テキスト ボックス 7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⑥</a:t>
            </a:r>
          </a:p>
        </p:txBody>
      </p:sp>
      <p:sp>
        <p:nvSpPr>
          <p:cNvPr id="1338" name="テキスト 430"/>
          <p:cNvSpPr txBox="1"/>
          <p:nvPr/>
        </p:nvSpPr>
        <p:spPr>
          <a:xfrm>
            <a:off x="2093432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9" name="テキスト 431"/>
          <p:cNvSpPr txBox="1"/>
          <p:nvPr/>
        </p:nvSpPr>
        <p:spPr>
          <a:xfrm>
            <a:off x="3309410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0" name="テキスト 432"/>
          <p:cNvSpPr txBox="1"/>
          <p:nvPr/>
        </p:nvSpPr>
        <p:spPr>
          <a:xfrm>
            <a:off x="4480005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1" name="テキスト 433"/>
          <p:cNvSpPr txBox="1"/>
          <p:nvPr/>
        </p:nvSpPr>
        <p:spPr>
          <a:xfrm>
            <a:off x="5642887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2" name="テキスト 434"/>
          <p:cNvSpPr txBox="1"/>
          <p:nvPr/>
        </p:nvSpPr>
        <p:spPr>
          <a:xfrm>
            <a:off x="6869090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3" name="テキスト 435"/>
          <p:cNvSpPr txBox="1"/>
          <p:nvPr/>
        </p:nvSpPr>
        <p:spPr>
          <a:xfrm>
            <a:off x="7943001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4" name="テキスト 436"/>
          <p:cNvSpPr txBox="1"/>
          <p:nvPr/>
        </p:nvSpPr>
        <p:spPr>
          <a:xfrm>
            <a:off x="1034169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612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図 35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351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449" y="5430300"/>
            <a:ext cx="8053100" cy="950354"/>
          </a:xfrm>
          <a:prstGeom prst="rect">
            <a:avLst/>
          </a:prstGeom>
        </p:spPr>
      </p:pic>
      <p:pic>
        <p:nvPicPr>
          <p:cNvPr id="1352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82"/>
          <a:stretch>
            <a:fillRect/>
          </a:stretch>
        </p:blipFill>
        <p:spPr>
          <a:xfrm>
            <a:off x="2344592" y="3836828"/>
            <a:ext cx="5861446" cy="1374695"/>
          </a:xfrm>
          <a:prstGeom prst="rect">
            <a:avLst/>
          </a:prstGeom>
        </p:spPr>
      </p:pic>
      <p:pic>
        <p:nvPicPr>
          <p:cNvPr id="1353" name="グラフィックス 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7184" y="108023"/>
            <a:ext cx="3090294" cy="892786"/>
          </a:xfrm>
          <a:prstGeom prst="rect">
            <a:avLst/>
          </a:prstGeom>
        </p:spPr>
      </p:pic>
      <p:pic>
        <p:nvPicPr>
          <p:cNvPr id="1354" name="グラフィックス 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3146" y="1098790"/>
            <a:ext cx="2645078" cy="2738139"/>
          </a:xfrm>
          <a:prstGeom prst="rect">
            <a:avLst/>
          </a:prstGeom>
        </p:spPr>
      </p:pic>
      <p:pic>
        <p:nvPicPr>
          <p:cNvPr id="1355" name="グラフィックス 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3055" y="1102049"/>
            <a:ext cx="3784239" cy="2734879"/>
          </a:xfrm>
          <a:prstGeom prst="rect">
            <a:avLst/>
          </a:prstGeom>
        </p:spPr>
      </p:pic>
      <p:sp>
        <p:nvSpPr>
          <p:cNvPr id="1356" name="テキスト ボックス 7"/>
          <p:cNvSpPr txBox="1"/>
          <p:nvPr/>
        </p:nvSpPr>
        <p:spPr>
          <a:xfrm>
            <a:off x="959994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 </a:t>
            </a:r>
            <a:r>
              <a:rPr lang="ja-JP" altLang="en-US" sz="2000" b="1" i="0" u="sng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じょうぶな体をつくる運動</a:t>
            </a:r>
            <a:endParaRPr lang="ja-JP" altLang="en-US" sz="20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57" name="グラフィックス 13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01610" y="4789442"/>
            <a:ext cx="935868" cy="976792"/>
          </a:xfrm>
          <a:prstGeom prst="rect">
            <a:avLst/>
          </a:prstGeom>
        </p:spPr>
      </p:pic>
      <p:sp>
        <p:nvSpPr>
          <p:cNvPr id="1358" name="四角形: 角を丸くする 16"/>
          <p:cNvSpPr/>
          <p:nvPr/>
        </p:nvSpPr>
        <p:spPr>
          <a:xfrm>
            <a:off x="912684" y="83248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59" name="テキスト ボックス 17"/>
          <p:cNvSpPr txBox="1"/>
          <p:nvPr/>
        </p:nvSpPr>
        <p:spPr>
          <a:xfrm>
            <a:off x="2246517" y="789525"/>
            <a:ext cx="309686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自分の連動をふり返ってみよう！</a:t>
            </a:r>
          </a:p>
        </p:txBody>
      </p:sp>
      <p:sp>
        <p:nvSpPr>
          <p:cNvPr id="1360" name="テキスト ボックス 18"/>
          <p:cNvSpPr txBox="1"/>
          <p:nvPr/>
        </p:nvSpPr>
        <p:spPr>
          <a:xfrm>
            <a:off x="6212929" y="426216"/>
            <a:ext cx="2817048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できているところの</a:t>
            </a:r>
            <a:r>
              <a:rPr lang="ja-JP" altLang="en-US" sz="1050" b="1" dirty="0">
                <a:solidFill>
                  <a:srgbClr val="F5A21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〇をつけてみよう！</a:t>
            </a:r>
          </a:p>
        </p:txBody>
      </p:sp>
      <p:sp>
        <p:nvSpPr>
          <p:cNvPr id="1361" name="テキスト ボックス 19"/>
          <p:cNvSpPr txBox="1"/>
          <p:nvPr/>
        </p:nvSpPr>
        <p:spPr>
          <a:xfrm>
            <a:off x="2825175" y="3995120"/>
            <a:ext cx="4428083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運動のめやすは</a:t>
            </a:r>
            <a:r>
              <a:rPr lang="en-US" altLang="ja-JP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分です！</a:t>
            </a:r>
            <a:endParaRPr sz="1400"/>
          </a:p>
        </p:txBody>
      </p:sp>
      <p:sp>
        <p:nvSpPr>
          <p:cNvPr id="1362" name="テキスト ボックス 21"/>
          <p:cNvSpPr txBox="1"/>
          <p:nvPr/>
        </p:nvSpPr>
        <p:spPr>
          <a:xfrm>
            <a:off x="2880901" y="3926061"/>
            <a:ext cx="6412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63" name="テキスト ボックス 26"/>
          <p:cNvSpPr txBox="1"/>
          <p:nvPr/>
        </p:nvSpPr>
        <p:spPr>
          <a:xfrm>
            <a:off x="2592889" y="748934"/>
            <a:ext cx="826150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64" name="テキスト ボックス 27"/>
          <p:cNvSpPr txBox="1"/>
          <p:nvPr/>
        </p:nvSpPr>
        <p:spPr>
          <a:xfrm>
            <a:off x="3430814" y="324477"/>
            <a:ext cx="826150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65" name="四角形: 角を丸くする 28"/>
          <p:cNvSpPr/>
          <p:nvPr/>
        </p:nvSpPr>
        <p:spPr>
          <a:xfrm>
            <a:off x="926449" y="515472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366" name="テキスト ボックス 29"/>
          <p:cNvSpPr txBox="1"/>
          <p:nvPr/>
        </p:nvSpPr>
        <p:spPr>
          <a:xfrm>
            <a:off x="2291025" y="5154722"/>
            <a:ext cx="643570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運動をするとどんなよいことがあるかな？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友だちと意見を交かんしてみよう。</a:t>
            </a:r>
          </a:p>
        </p:txBody>
      </p:sp>
      <p:sp>
        <p:nvSpPr>
          <p:cNvPr id="1367" name="テキスト ボックス 30"/>
          <p:cNvSpPr txBox="1"/>
          <p:nvPr/>
        </p:nvSpPr>
        <p:spPr>
          <a:xfrm>
            <a:off x="2291025" y="5077949"/>
            <a:ext cx="78212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68" name="テキスト ボックス 33"/>
          <p:cNvSpPr txBox="1"/>
          <p:nvPr/>
        </p:nvSpPr>
        <p:spPr>
          <a:xfrm>
            <a:off x="959994" y="5486440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369" name="テキスト ボックス 34"/>
          <p:cNvSpPr txBox="1"/>
          <p:nvPr/>
        </p:nvSpPr>
        <p:spPr>
          <a:xfrm>
            <a:off x="5215951" y="5486440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370" name="テキスト ボックス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⑦</a:t>
            </a:r>
          </a:p>
        </p:txBody>
      </p:sp>
      <p:grpSp>
        <p:nvGrpSpPr>
          <p:cNvPr id="1371" name="グループ 527"/>
          <p:cNvGrpSpPr/>
          <p:nvPr/>
        </p:nvGrpSpPr>
        <p:grpSpPr>
          <a:xfrm>
            <a:off x="2812245" y="4210117"/>
            <a:ext cx="5393267" cy="876876"/>
            <a:chOff x="2812245" y="4210117"/>
            <a:chExt cx="5393267" cy="876876"/>
          </a:xfrm>
        </p:grpSpPr>
        <p:sp>
          <p:nvSpPr>
            <p:cNvPr id="1372" name="テキスト ボックス 20"/>
            <p:cNvSpPr txBox="1"/>
            <p:nvPr/>
          </p:nvSpPr>
          <p:spPr>
            <a:xfrm>
              <a:off x="2812245" y="4233806"/>
              <a:ext cx="5393267" cy="853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運動といっても、体育の授業やスポーツばかりではありません。ふ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だんの生活の中でも行っているものが、たくさんあります。たとえば、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犬のさんぽやおふとんをしくことなどのお手伝いも、りっぱな運動で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す。</a:t>
              </a:r>
              <a:r>
                <a:rPr lang="ja-JP" altLang="en-US" sz="11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歩いて登校すること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もよい運動になります。</a:t>
              </a:r>
              <a:endParaRPr sz="1100"/>
            </a:p>
          </p:txBody>
        </p:sp>
        <p:sp>
          <p:nvSpPr>
            <p:cNvPr id="1373" name="テキスト ボックス 22"/>
            <p:cNvSpPr txBox="1"/>
            <p:nvPr/>
          </p:nvSpPr>
          <p:spPr>
            <a:xfrm>
              <a:off x="2812245" y="4212436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  <p:sp>
          <p:nvSpPr>
            <p:cNvPr id="1374" name="テキスト ボックス 23"/>
            <p:cNvSpPr txBox="1"/>
            <p:nvPr/>
          </p:nvSpPr>
          <p:spPr>
            <a:xfrm>
              <a:off x="3978528" y="4210117"/>
              <a:ext cx="888746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じゅぎょう</a:t>
              </a:r>
            </a:p>
          </p:txBody>
        </p:sp>
        <p:sp>
          <p:nvSpPr>
            <p:cNvPr id="1375" name="テキスト ボックス 24"/>
            <p:cNvSpPr txBox="1"/>
            <p:nvPr/>
          </p:nvSpPr>
          <p:spPr>
            <a:xfrm>
              <a:off x="6047184" y="4714727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  <p:sp>
          <p:nvSpPr>
            <p:cNvPr id="1376" name="テキスト ボックス 25"/>
            <p:cNvSpPr txBox="1"/>
            <p:nvPr/>
          </p:nvSpPr>
          <p:spPr>
            <a:xfrm>
              <a:off x="4952999" y="4697556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とうこう</a:t>
              </a:r>
            </a:p>
          </p:txBody>
        </p:sp>
        <p:sp>
          <p:nvSpPr>
            <p:cNvPr id="1377" name="テキスト ボックス 533"/>
            <p:cNvSpPr txBox="1"/>
            <p:nvPr/>
          </p:nvSpPr>
          <p:spPr>
            <a:xfrm>
              <a:off x="3936348" y="4714727"/>
              <a:ext cx="641232" cy="127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</p:grpSp>
      <p:pic>
        <p:nvPicPr>
          <p:cNvPr id="1378" name="グラフィックス 49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00000">
            <a:off x="1332850" y="3894089"/>
            <a:ext cx="1021112" cy="12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2622</TotalTime>
  <Words>1867</Words>
  <Application>JUST Focus</Application>
  <Paragraphs>346</Paragraph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ＭＳ Ｐゴシック</vt:lpstr>
      <vt:lpstr>ＭＳ Ｐ明朝</vt:lpstr>
      <vt:lpstr>ＭＳゴシック</vt:lpstr>
      <vt:lpstr>游ゴシック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4.1.7</AppVersion>
  <PresentationFormat>ユーザー設定</PresentationFormat>
  <Slides>19</Slides>
  <Notes>19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531881</cp:lastModifiedBy>
  <cp:lastPrinted>2024-04-09T14:59:28Z</cp:lastPrinted>
  <dcterms:created xsi:type="dcterms:W3CDTF">2024-04-09T13:56:36Z</dcterms:created>
  <dcterms:modified xsi:type="dcterms:W3CDTF">2025-11-21T02:23:33Z</dcterms:modified>
  <cp:revision>53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