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?><Relationships xmlns="http://schemas.openxmlformats.org/package/2006/relationships"><Relationship Id="rId2" Type="http://schemas.openxmlformats.org/package/2006/relationships/metadata/thumbnail" Target="docProps/thumbnail.jpeg" /><Relationship Id="rId3" Type="http://schemas.openxmlformats.org/package/2006/relationships/metadata/core-properties" Target="docProps/core.xml" /><Relationship Id="rId4" Type="http://schemas.openxmlformats.org/officeDocument/2006/relationships/extended-properties" Target="docProps/app.xml" /><Relationship Id="rId5" Type="http://schemas.openxmlformats.org/officeDocument/2006/relationships/custom-properties" Target="docProps/custom.xml" /><Relationship Id="rId1" Type="http://schemas.openxmlformats.org/officeDocument/2006/relationships/officeDocument" Target="ppt/presentation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2"/>
  </p:sldMasterIdLst>
  <p:notesMasterIdLst>
    <p:notesMasterId r:id="rId3"/>
  </p:notesMasterIdLst>
  <p:sldIdLst>
    <p:sldId id="266" r:id="rId4"/>
    <p:sldId id="268" r:id="rId5"/>
    <p:sldId id="265" r:id="rId6"/>
    <p:sldId id="279" r:id="rId7"/>
    <p:sldId id="267" r:id="rId8"/>
    <p:sldId id="269" r:id="rId9"/>
    <p:sldId id="270" r:id="rId10"/>
    <p:sldId id="280" r:id="rId11"/>
    <p:sldId id="271" r:id="rId12"/>
    <p:sldId id="272" r:id="rId13"/>
    <p:sldId id="281" r:id="rId14"/>
    <p:sldId id="273" r:id="rId15"/>
    <p:sldId id="274" r:id="rId16"/>
    <p:sldId id="275" r:id="rId17"/>
    <p:sldId id="276" r:id="rId18"/>
    <p:sldId id="283" r:id="rId19"/>
    <p:sldId id="277" r:id="rId20"/>
    <p:sldId id="278" r:id="rId21"/>
    <p:sldId id="264" r:id="rId22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B035"/>
    <a:srgbClr val="D95892"/>
    <a:srgbClr val="F5A21B"/>
    <a:srgbClr val="E60012"/>
    <a:srgbClr val="F6AB00"/>
    <a:srgbClr val="F0EEEB"/>
    <a:srgbClr val="F29FA7"/>
    <a:srgbClr val="3C3C3C"/>
    <a:srgbClr val="F6D7C5"/>
    <a:srgbClr val="F6E3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rgbClr val="00000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スタイルなし、表のグリッド線なし">
    <a:wholeTbl>
      <a:tcTxStyle>
        <a:fontRef idx="minor">
          <a:srgbClr val="00000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4649"/>
    <p:restoredTop sz="74240" autoAdjust="0"/>
  </p:normalViewPr>
  <p:slideViewPr>
    <p:cSldViewPr snapToGrid="0">
      <p:cViewPr>
        <p:scale>
          <a:sx n="90" d="100"/>
          <a:sy n="90" d="100"/>
        </p:scale>
        <p:origin x="-2616" y="-24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90" d="100"/>
        <a:sy n="90" d="100"/>
      </p:scale>
      <p:origin x="0" y="-132"/>
    </p:cViewPr>
  </p:sorterViewPr>
  <p:notesViewPr>
    <p:cSldViewPr>
      <p:cViewPr varScale="1">
        <p:scale>
          <a:sx n="85" d="100"/>
          <a:sy n="85" d="100"/>
        </p:scale>
        <p:origin x="-392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?><Relationships xmlns="http://schemas.openxmlformats.org/package/2006/relationships"><Relationship Id="rId1" Type="http://schemas.openxmlformats.org/officeDocument/2006/relationships/theme" Target="theme/theme1.xml" /><Relationship Id="rId2" Type="http://schemas.openxmlformats.org/officeDocument/2006/relationships/slideMaster" Target="slideMasters/slideMaster1.xml" /><Relationship Id="rId3" Type="http://schemas.openxmlformats.org/officeDocument/2006/relationships/notesMaster" Target="notesMasters/notesMaster1.xml" /><Relationship Id="rId4" Type="http://schemas.openxmlformats.org/officeDocument/2006/relationships/slide" Target="slides/slide1.xml" /><Relationship Id="rId5" Type="http://schemas.openxmlformats.org/officeDocument/2006/relationships/slide" Target="slides/slide2.xml" /><Relationship Id="rId6" Type="http://schemas.openxmlformats.org/officeDocument/2006/relationships/slide" Target="slides/slide3.xml" /><Relationship Id="rId7" Type="http://schemas.openxmlformats.org/officeDocument/2006/relationships/slide" Target="slides/slide4.xml" /><Relationship Id="rId8" Type="http://schemas.openxmlformats.org/officeDocument/2006/relationships/slide" Target="slides/slide5.xml" /><Relationship Id="rId9" Type="http://schemas.openxmlformats.org/officeDocument/2006/relationships/slide" Target="slides/slide6.xml" /><Relationship Id="rId10" Type="http://schemas.openxmlformats.org/officeDocument/2006/relationships/slide" Target="slides/slide7.xml" /><Relationship Id="rId11" Type="http://schemas.openxmlformats.org/officeDocument/2006/relationships/slide" Target="slides/slide8.xml" /><Relationship Id="rId12" Type="http://schemas.openxmlformats.org/officeDocument/2006/relationships/slide" Target="slides/slide9.xml" /><Relationship Id="rId13" Type="http://schemas.openxmlformats.org/officeDocument/2006/relationships/slide" Target="slides/slide10.xml" /><Relationship Id="rId14" Type="http://schemas.openxmlformats.org/officeDocument/2006/relationships/slide" Target="slides/slide11.xml" /><Relationship Id="rId15" Type="http://schemas.openxmlformats.org/officeDocument/2006/relationships/slide" Target="slides/slide12.xml" /><Relationship Id="rId16" Type="http://schemas.openxmlformats.org/officeDocument/2006/relationships/slide" Target="slides/slide13.xml" /><Relationship Id="rId17" Type="http://schemas.openxmlformats.org/officeDocument/2006/relationships/slide" Target="slides/slide14.xml" /><Relationship Id="rId18" Type="http://schemas.openxmlformats.org/officeDocument/2006/relationships/slide" Target="slides/slide15.xml" /><Relationship Id="rId19" Type="http://schemas.openxmlformats.org/officeDocument/2006/relationships/slide" Target="slides/slide16.xml" /><Relationship Id="rId20" Type="http://schemas.openxmlformats.org/officeDocument/2006/relationships/slide" Target="slides/slide17.xml" /><Relationship Id="rId21" Type="http://schemas.openxmlformats.org/officeDocument/2006/relationships/slide" Target="slides/slide18.xml" /><Relationship Id="rId22" Type="http://schemas.openxmlformats.org/officeDocument/2006/relationships/slide" Target="slides/slide19.xml" /><Relationship Id="rId23" Type="http://schemas.openxmlformats.org/officeDocument/2006/relationships/presProps" Target="presProps.xml" /><Relationship Id="rId24" Type="http://schemas.openxmlformats.org/officeDocument/2006/relationships/viewProps" Target="viewProps.xml" /><Relationship Id="rId25" Type="http://schemas.openxmlformats.org/officeDocument/2006/relationships/tableStyles" Target="tableStyles.xml" /></Relationships>
</file>

<file path=ppt/charts/_rels/chart1.xml.rels><?xml version="1.0" encoding="UTF-8"?><Relationships xmlns="http://schemas.openxmlformats.org/package/2006/relationships"><Relationship Id="rId1" Type="http://schemas.openxmlformats.org/officeDocument/2006/relationships/package" Target="../embeddings/Microsoft_Excel_Worksheet.xlsx" /><Relationship Id="rId2" Type="http://schemas.microsoft.com/office/2011/relationships/chartColorStyle" Target="colors1.xml" /><Relationship Id="rId3" Type="http://schemas.microsoft.com/office/2011/relationships/chartStyle" Target="style1.xml" /></Relationships>
</file>

<file path=ppt/charts/chart1.xml><?xml version="1.0" encoding="utf-8"?>
<c:chartSpace xmlns:a="http://schemas.openxmlformats.org/drawingml/2006/main" xmlns:r="http://schemas.openxmlformats.org/officeDocument/2006/relationships" xmlns:c="http://schemas.openxmlformats.org/drawingml/20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305887083712643"/>
          <c:y val="7.6338677926187579e-002"/>
          <c:w val="0.85603592626382519"/>
          <c:h val="0.576156682224069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午後8時まで</c:v>
                </c:pt>
              </c:strCache>
            </c:strRef>
          </c:tx>
          <c:spPr>
            <a:solidFill>
              <a:schemeClr val="tx2">
                <a:lumMod val="50000"/>
                <a:lumOff val="50000"/>
              </a:schemeClr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8-9時</c:v>
                </c:pt>
              </c:strCache>
            </c:strRef>
          </c:tx>
          <c:spPr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12</c:v>
                </c:pt>
              </c:numCache>
            </c:numRef>
          </c:val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9-10時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</c:dPt>
          <c:dLbls>
            <c:dLbl>
              <c:idx val="0"/>
              <c:layout/>
              <c:numFmt formatCode="##&quot;人&quot;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horzOverflow="overflow" wrap="square" anchor="ctr" anchorCtr="0">
                  <a:spAutoFit/>
                </a:bodyPr>
                <a:lstStyle/>
                <a:p>
                  <a:pPr marL="0" algn="l" defTabSz="457200" rtl="0" eaLnBrk="1" latinLnBrk="0" hangingPunct="1">
                    <a:defRPr lang="en-US" altLang="ja-JP" sz="900" b="1" i="0" u="none" strike="noStrike" kern="1200" baseline="0">
                      <a:solidFill>
                        <a:schemeClr val="tx1"/>
                      </a:solidFill>
                      <a:latin typeface="ＭＳ Ｐゴシック"/>
                      <a:ea typeface="ＭＳ Ｐゴシック"/>
                      <a:cs typeface="M+ 1c bold"/>
                    </a:defRPr>
                  </a:pPr>
                  <a:endParaRPr lang="ja-JP" alt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44</c:v>
                </c:pt>
              </c:numCache>
            </c:numRef>
          </c:val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10-11時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Sheet1!$E$2</c:f>
              <c:numCache>
                <c:formatCode>General</c:formatCode>
                <c:ptCount val="1"/>
                <c:pt idx="0">
                  <c:v>29</c:v>
                </c:pt>
              </c:numCache>
            </c:numRef>
          </c:val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11-12時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Sheet1!$F$2</c:f>
              <c:numCache>
                <c:formatCode>General</c:formatCode>
                <c:ptCount val="1"/>
                <c:pt idx="0">
                  <c:v>9</c:v>
                </c:pt>
              </c:numCache>
            </c:numRef>
          </c:val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12-1時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Lbls>
            <c:numFmt formatCode="##&quot;人&quot;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overflow" wrap="square" anchor="ctr" anchorCtr="0">
                <a:spAutoFit/>
              </a:bodyPr>
              <a:lstStyle/>
              <a:p>
                <a:pPr marL="0" algn="l" defTabSz="457200" rtl="0" eaLnBrk="1" latinLnBrk="0" hangingPunct="1">
                  <a:defRPr lang="en-US" altLang="ja-JP" sz="900" b="1" i="0" u="none" strike="noStrike" kern="1200" baseline="0">
                    <a:solidFill>
                      <a:schemeClr val="tx1"/>
                    </a:solidFill>
                    <a:latin typeface="ＭＳ Ｐゴシック"/>
                    <a:ea typeface="ＭＳ Ｐゴシック"/>
                    <a:cs typeface="M+ 1c bold"/>
                  </a:defRPr>
                </a:pPr>
                <a:endParaRPr lang="ja-JP" alt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noFill/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人</c:v>
                </c:pt>
              </c:strCache>
            </c:strRef>
          </c:cat>
          <c:val>
            <c:numRef>
              <c:f>Sheet1!$G$2</c:f>
              <c:numCache>
                <c:formatCode>General</c:formatCode>
                <c:ptCount val="1"/>
                <c:pt idx="0">
                  <c:v>3</c:v>
                </c:pt>
              </c:numCache>
            </c:numRef>
          </c:val>
        </c:ser>
        <c:dLbls>
          <c:txPr>
            <a:bodyPr rot="0" spcFirstLastPara="1" vertOverflow="ellipsis" horzOverflow="overflow" wrap="square" anchor="ctr" anchorCtr="1">
              <a:spAutoFit/>
            </a:bodyPr>
            <a:lstStyle/>
            <a:p>
              <a:pPr algn="ctr" rtl="0">
                <a:defRPr lang="ja-JP" altLang="en-US" sz="1000">
                  <a:solidFill>
                    <a:schemeClr val="tx1"/>
                  </a:solidFill>
                </a:defRPr>
              </a:pPr>
              <a:endParaRPr lang="ja-JP" altLang="en-US"/>
            </a:p>
          </c:txPr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"/>
        <c:axId val="2"/>
      </c:barChart>
      <c:catAx>
        <c:axId val="1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txPr>
          <a:bodyPr rot="-60000000" spcFirstLastPara="1" vertOverflow="ellipsis" horzOverflow="overflow" wrap="square" anchor="ctr" anchorCtr="1"/>
          <a:lstStyle/>
          <a:p>
            <a:pPr algn="ctr" rtl="0">
              <a:defRPr lang="ja-JP" altLang="en-US" sz="1000">
                <a:solidFill>
                  <a:schemeClr val="tx1"/>
                </a:solidFill>
              </a:defRPr>
            </a:pPr>
            <a:endParaRPr lang="ja-JP" altLang="en-US"/>
          </a:p>
        </c:txPr>
        <c:crossAx val="2"/>
        <c:crosses val="autoZero"/>
        <c:auto val="1"/>
        <c:lblAlgn val="ctr"/>
        <c:lblOffset val="100"/>
        <c:noMultiLvlLbl val="0"/>
      </c:catAx>
      <c:valAx>
        <c:axId val="2"/>
        <c:scaling>
          <c:orientation val="minMax"/>
          <c:max val="50"/>
          <c:min val="0"/>
        </c:scaling>
        <c:delete val="0"/>
        <c:axPos val="l"/>
        <c:majorGridlines>
          <c:spPr>
            <a:noFill/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horzOverflow="overflow" wrap="square" anchor="ctr" anchorCtr="1"/>
          <a:lstStyle/>
          <a:p>
            <a:pPr marL="0" algn="l" defTabSz="457200" rtl="0" eaLnBrk="1" latinLnBrk="0" hangingPunct="1">
              <a:defRPr lang="en-US" altLang="ja-JP" sz="800" b="1" i="0" u="none" strike="noStrike" kern="1200" baseline="0">
                <a:solidFill>
                  <a:schemeClr val="tx1"/>
                </a:solidFill>
                <a:latin typeface="ＭＳ Ｐゴシック"/>
                <a:ea typeface="ＭＳ Ｐゴシック"/>
                <a:cs typeface="M+ 1c bold"/>
              </a:defRPr>
            </a:pPr>
            <a:endParaRPr lang="ja-JP" altLang="en-US"/>
          </a:p>
        </c:txPr>
        <c:crossAx val="1"/>
        <c:crosses val="autoZero"/>
        <c:crossBetween val="between"/>
        <c:majorUnit val="1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8.2352941176470587e-002"/>
          <c:y val="0.62209302325581395"/>
          <c:w val="0.88941176470588235"/>
          <c:h val="0.255813953488372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horzOverflow="overflow" wrap="square" anchor="ctr" anchorCtr="1"/>
        <a:lstStyle/>
        <a:p>
          <a:pPr marL="0" algn="l" defTabSz="457200" rtl="0" eaLnBrk="1" latinLnBrk="0" hangingPunct="1">
            <a:defRPr lang="en-US" altLang="ja-JP" sz="800" b="1" i="0" u="none" strike="noStrike" kern="1200" baseline="0">
              <a:solidFill>
                <a:schemeClr val="tx1"/>
              </a:solidFill>
              <a:latin typeface="ＭＳ Ｐゴシック"/>
              <a:ea typeface="ＭＳ Ｐゴシック"/>
              <a:cs typeface="M+ 1c bold"/>
            </a:defRPr>
          </a:pPr>
          <a:endParaRPr lang="ja-JP" altLang="en-US"/>
        </a:p>
      </c:txPr>
    </c:legend>
    <c:plotVisOnly val="1"/>
    <c:dispBlanksAs val="gap"/>
    <c:showDLblsOverMax val="0"/>
  </c:chart>
  <c:spPr>
    <a:noFill/>
    <a:ln>
      <a:noFill/>
    </a:ln>
    <a:effectLst>
      <a:softEdge rad="0"/>
    </a:effectLst>
  </c:spPr>
  <c:txPr>
    <a:bodyPr vertOverflow="overflow" horzOverflow="overflow" anchor="ctr" anchorCtr="1"/>
    <a:lstStyle/>
    <a:p>
      <a:pPr algn="ctr" rtl="0">
        <a:defRPr lang="ja-JP" altLang="en-US" sz="1000"/>
      </a:pPr>
      <a:endParaRPr lang="ja-JP" altLang="en-US"/>
    </a:p>
  </c:txPr>
  <c:externalData r:id="rId1">
    <c:autoUpdate val="0"/>
  </c:externalData>
  <c:extLst>
    <c:ext xmlns:c14="http://schemas.microsoft.com/office/drawing/2007/8/2/chart" uri="{781A3756-C4B2-4CAC-9D66-4F8BD8637D16}"/>
  </c:extLst>
</c:chartSpace>
</file>

<file path=ppt/charts/colors1.xml><?xml version="1.0" encoding="utf-8"?>
<cs:colorStyle xmlns:a="http://schemas.openxmlformats.org/drawingml/2006/main" xmlns:cs="http://schemas.microsoft.com/office/drawing/2012/chartStyle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a="http://schemas.openxmlformats.org/drawingml/2006/main" xmlns:cs="http://schemas.microsoft.com/office/drawing/2012/chartStyle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vertOverflow="clip" horzOverflow="clip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?>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3637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?><Relationships xmlns="http://schemas.openxmlformats.org/package/2006/relationships"><Relationship Id="rId1" Type="http://schemas.openxmlformats.org/officeDocument/2006/relationships/slide" Target="../slides/slide1.xml" /><Relationship Id="rId2" Type="http://schemas.openxmlformats.org/officeDocument/2006/relationships/notesMaster" Target="../notesMasters/notesMaster1.xml" /></Relationships>
</file>

<file path=ppt/notesSlides/_rels/notesSlide10.xml.rels><?xml version="1.0" encoding="UTF-8"?><Relationships xmlns="http://schemas.openxmlformats.org/package/2006/relationships"><Relationship Id="rId1" Type="http://schemas.openxmlformats.org/officeDocument/2006/relationships/slide" Target="../slides/slide10.xml" /><Relationship Id="rId2" Type="http://schemas.openxmlformats.org/officeDocument/2006/relationships/notesMaster" Target="../notesMasters/notesMaster1.xml" /></Relationships>
</file>

<file path=ppt/notesSlides/_rels/notesSlide11.xml.rels><?xml version="1.0" encoding="UTF-8"?><Relationships xmlns="http://schemas.openxmlformats.org/package/2006/relationships"><Relationship Id="rId1" Type="http://schemas.openxmlformats.org/officeDocument/2006/relationships/slide" Target="../slides/slide11.xml" /><Relationship Id="rId2" Type="http://schemas.openxmlformats.org/officeDocument/2006/relationships/notesMaster" Target="../notesMasters/notesMaster1.xml" /></Relationships>
</file>

<file path=ppt/notesSlides/_rels/notesSlide12.xml.rels><?xml version="1.0" encoding="UTF-8"?><Relationships xmlns="http://schemas.openxmlformats.org/package/2006/relationships"><Relationship Id="rId1" Type="http://schemas.openxmlformats.org/officeDocument/2006/relationships/slide" Target="../slides/slide12.xml" /><Relationship Id="rId2" Type="http://schemas.openxmlformats.org/officeDocument/2006/relationships/notesMaster" Target="../notesMasters/notesMaster1.xml" /></Relationships>
</file>

<file path=ppt/notesSlides/_rels/notesSlide13.xml.rels><?xml version="1.0" encoding="UTF-8"?><Relationships xmlns="http://schemas.openxmlformats.org/package/2006/relationships"><Relationship Id="rId1" Type="http://schemas.openxmlformats.org/officeDocument/2006/relationships/slide" Target="../slides/slide13.xml" /><Relationship Id="rId2" Type="http://schemas.openxmlformats.org/officeDocument/2006/relationships/notesMaster" Target="../notesMasters/notesMaster1.xml" /></Relationships>
</file>

<file path=ppt/notesSlides/_rels/notesSlide14.xml.rels><?xml version="1.0" encoding="UTF-8"?><Relationships xmlns="http://schemas.openxmlformats.org/package/2006/relationships"><Relationship Id="rId1" Type="http://schemas.openxmlformats.org/officeDocument/2006/relationships/slide" Target="../slides/slide14.xml" /><Relationship Id="rId2" Type="http://schemas.openxmlformats.org/officeDocument/2006/relationships/notesMaster" Target="../notesMasters/notesMaster1.xml" /></Relationships>
</file>

<file path=ppt/notesSlides/_rels/notesSlide15.xml.rels><?xml version="1.0" encoding="UTF-8"?><Relationships xmlns="http://schemas.openxmlformats.org/package/2006/relationships"><Relationship Id="rId1" Type="http://schemas.openxmlformats.org/officeDocument/2006/relationships/slide" Target="../slides/slide15.xml" /><Relationship Id="rId2" Type="http://schemas.openxmlformats.org/officeDocument/2006/relationships/notesMaster" Target="../notesMasters/notesMaster1.xml" /></Relationships>
</file>

<file path=ppt/notesSlides/_rels/notesSlide16.xml.rels><?xml version="1.0" encoding="UTF-8"?><Relationships xmlns="http://schemas.openxmlformats.org/package/2006/relationships"><Relationship Id="rId1" Type="http://schemas.openxmlformats.org/officeDocument/2006/relationships/slide" Target="../slides/slide16.xml" /><Relationship Id="rId2" Type="http://schemas.openxmlformats.org/officeDocument/2006/relationships/notesMaster" Target="../notesMasters/notesMaster1.xml" /></Relationships>
</file>

<file path=ppt/notesSlides/_rels/notesSlide17.xml.rels><?xml version="1.0" encoding="UTF-8"?><Relationships xmlns="http://schemas.openxmlformats.org/package/2006/relationships"><Relationship Id="rId1" Type="http://schemas.openxmlformats.org/officeDocument/2006/relationships/slide" Target="../slides/slide17.xml" /><Relationship Id="rId2" Type="http://schemas.openxmlformats.org/officeDocument/2006/relationships/notesMaster" Target="../notesMasters/notesMaster1.xml" /></Relationships>
</file>

<file path=ppt/notesSlides/_rels/notesSlide18.xml.rels><?xml version="1.0" encoding="UTF-8"?><Relationships xmlns="http://schemas.openxmlformats.org/package/2006/relationships"><Relationship Id="rId1" Type="http://schemas.openxmlformats.org/officeDocument/2006/relationships/slide" Target="../slides/slide18.xml" /><Relationship Id="rId2" Type="http://schemas.openxmlformats.org/officeDocument/2006/relationships/notesMaster" Target="../notesMasters/notesMaster1.xml" /></Relationships>
</file>

<file path=ppt/notesSlides/_rels/notesSlide19.xml.rels><?xml version="1.0" encoding="UTF-8"?><Relationships xmlns="http://schemas.openxmlformats.org/package/2006/relationships"><Relationship Id="rId1" Type="http://schemas.openxmlformats.org/officeDocument/2006/relationships/slide" Target="../slides/slide19.xml" /><Relationship Id="rId2" Type="http://schemas.openxmlformats.org/officeDocument/2006/relationships/notesMaster" Target="../notesMasters/notesMaster1.xml" /></Relationships>
</file>

<file path=ppt/notesSlides/_rels/notesSlide2.xml.rels><?xml version="1.0" encoding="UTF-8"?><Relationships xmlns="http://schemas.openxmlformats.org/package/2006/relationships"><Relationship Id="rId1" Type="http://schemas.openxmlformats.org/officeDocument/2006/relationships/slide" Target="../slides/slide2.xml" /><Relationship Id="rId2" Type="http://schemas.openxmlformats.org/officeDocument/2006/relationships/notesMaster" Target="../notesMasters/notesMaster1.xml" /></Relationships>
</file>

<file path=ppt/notesSlides/_rels/notesSlide3.xml.rels><?xml version="1.0" encoding="UTF-8"?><Relationships xmlns="http://schemas.openxmlformats.org/package/2006/relationships"><Relationship Id="rId1" Type="http://schemas.openxmlformats.org/officeDocument/2006/relationships/slide" Target="../slides/slide3.xml" /><Relationship Id="rId2" Type="http://schemas.openxmlformats.org/officeDocument/2006/relationships/notesMaster" Target="../notesMasters/notesMaster1.xml" /></Relationships>
</file>

<file path=ppt/notesSlides/_rels/notesSlide4.xml.rels><?xml version="1.0" encoding="UTF-8"?><Relationships xmlns="http://schemas.openxmlformats.org/package/2006/relationships"><Relationship Id="rId1" Type="http://schemas.openxmlformats.org/officeDocument/2006/relationships/slide" Target="../slides/slide4.xml" /><Relationship Id="rId2" Type="http://schemas.openxmlformats.org/officeDocument/2006/relationships/notesMaster" Target="../notesMasters/notesMaster1.xml" /></Relationships>
</file>

<file path=ppt/notesSlides/_rels/notesSlide5.xml.rels><?xml version="1.0" encoding="UTF-8"?><Relationships xmlns="http://schemas.openxmlformats.org/package/2006/relationships"><Relationship Id="rId1" Type="http://schemas.openxmlformats.org/officeDocument/2006/relationships/slide" Target="../slides/slide5.xml" /><Relationship Id="rId2" Type="http://schemas.openxmlformats.org/officeDocument/2006/relationships/notesMaster" Target="../notesMasters/notesMaster1.xml" /></Relationships>
</file>

<file path=ppt/notesSlides/_rels/notesSlide6.xml.rels><?xml version="1.0" encoding="UTF-8"?><Relationships xmlns="http://schemas.openxmlformats.org/package/2006/relationships"><Relationship Id="rId1" Type="http://schemas.openxmlformats.org/officeDocument/2006/relationships/slide" Target="../slides/slide6.xml" /><Relationship Id="rId2" Type="http://schemas.openxmlformats.org/officeDocument/2006/relationships/notesMaster" Target="../notesMasters/notesMaster1.xml" /></Relationships>
</file>

<file path=ppt/notesSlides/_rels/notesSlide7.xml.rels><?xml version="1.0" encoding="UTF-8"?><Relationships xmlns="http://schemas.openxmlformats.org/package/2006/relationships"><Relationship Id="rId1" Type="http://schemas.openxmlformats.org/officeDocument/2006/relationships/slide" Target="../slides/slide7.xml" /><Relationship Id="rId2" Type="http://schemas.openxmlformats.org/officeDocument/2006/relationships/notesMaster" Target="../notesMasters/notesMaster1.xml" /></Relationships>
</file>

<file path=ppt/notesSlides/_rels/notesSlide8.xml.rels><?xml version="1.0" encoding="UTF-8"?><Relationships xmlns="http://schemas.openxmlformats.org/package/2006/relationships"><Relationship Id="rId1" Type="http://schemas.openxmlformats.org/officeDocument/2006/relationships/slide" Target="../slides/slide8.xml" /><Relationship Id="rId2" Type="http://schemas.openxmlformats.org/officeDocument/2006/relationships/notesMaster" Target="../notesMasters/notesMaster1.xml" /></Relationships>
</file>

<file path=ppt/notesSlides/_rels/notesSlide9.xml.rels><?xml version="1.0" encoding="UTF-8"?><Relationships xmlns="http://schemas.openxmlformats.org/package/2006/relationships"><Relationship Id="rId1" Type="http://schemas.openxmlformats.org/officeDocument/2006/relationships/slide" Target="../slides/slide9.xml" /><Relationship Id="rId2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121" name="四角形 366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122" name="四角形 367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123" name="四角形 368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429" name="四角形 384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30" name="四角形 385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31" name="四角形 386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462" name="四角形 384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63" name="四角形 385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64" name="四角形 386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499" name="四角形 387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00" name="四角形 388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01" name="四角形 389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538" name="四角形 390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39" name="四角形 391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40" name="四角形 392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557" name="四角形 393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58" name="四角形 394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59" name="四角形 395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577" name="四角形 396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78" name="四角形 397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79" name="四角形 398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598" name="四角形 396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599" name="四角形 397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00" name="四角形 398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621" name="四角形 399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22" name="四角形 400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23" name="四角形 401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637" name="四角形 402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38" name="四角形 403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39" name="四角形 404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652" name="四角形 405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53" name="四角形 406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654" name="四角形 407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155" name="四角形 369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156" name="四角形 370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157" name="四角形 371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02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203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2961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1225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1226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1A1F2C-F8E9-4859-B664-78271AE5A266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9296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268" name="四角形 372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269" name="四角形 373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270" name="四角形 374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301" name="四角形 375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02" name="四角形 376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03" name="四角形 377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343" name="四角形 378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44" name="四角形 379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45" name="四角形 380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365" name="四角形 378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66" name="四角形 379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367" name="四角形 380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/>
      <p:sp>
        <p:nvSpPr>
          <p:cNvPr id="1399" name="四角形 381"/>
          <p:cNvSpPr>
            <a:spLocks noGrp="1" noRot="1" noChangeAspect="1"/>
          </p:cNvSpPr>
          <p:nvPr>
            <p:ph type="sldImg" idx="2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00" name="四角形 382"/>
          <p:cNvSpPr>
            <a:spLocks noGrp="1"/>
          </p:cNvSpPr>
          <p:nvPr>
            <p:ph type="body" sz="quarter" idx="3"/>
          </p:nvPr>
        </p:nvSpPr>
        <p:spPr>
          <a:prstGeom prst="rect">
            <a:avLst/>
          </a:prstGeom>
        </p:spPr>
        <p:txBody>
          <a:bodyPr/>
          <a:p>
            <a:endParaRPr kumimoji="1" lang="ja-JP" altLang="en-US"/>
          </a:p>
        </p:txBody>
      </p:sp>
      <p:sp>
        <p:nvSpPr>
          <p:cNvPr id="1401" name="四角形 383"/>
          <p:cNvSpPr>
            <a:spLocks noGrp="1"/>
          </p:cNvSpPr>
          <p:nvPr>
            <p:ph type="sldNum" sz="quarter" idx="5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1A1F2C-F8E9-4859-B664-78271AE5A266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notes>
</file>

<file path=ppt/slideLayouts/_rels/slideLayout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?>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2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10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95006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9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0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9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2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0082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95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9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9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9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62742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3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3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4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52115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44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4"/>
            <a:ext cx="8543925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82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82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4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4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4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47079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0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1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2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53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54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79893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6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57" name="Text Placeholder 2"/>
          <p:cNvSpPr>
            <a:spLocks noGrp="1"/>
          </p:cNvSpPr>
          <p:nvPr>
            <p:ph type="body" idx="1"/>
          </p:nvPr>
        </p:nvSpPr>
        <p:spPr>
          <a:xfrm>
            <a:off x="682328" y="1681163"/>
            <a:ext cx="4190702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58" name="Content Placeholder 3"/>
          <p:cNvSpPr>
            <a:spLocks noGrp="1"/>
          </p:cNvSpPr>
          <p:nvPr>
            <p:ph sz="half" idx="2"/>
          </p:nvPr>
        </p:nvSpPr>
        <p:spPr>
          <a:xfrm>
            <a:off x="682328" y="2505075"/>
            <a:ext cx="4190702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5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60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61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62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3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703523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66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6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6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268514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71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177205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75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76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7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78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79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2453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1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4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82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1083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4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1084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5F65CD-9A7A-4799-9AEA-F2F35A33E7D8}" type="datetimeFigureOut">
              <a:rPr kumimoji="1" lang="ja-JP" altLang="en-US" smtClean="0"/>
              <a:t>2024/6/16</a:t>
            </a:fld>
            <a:endParaRPr kumimoji="1" lang="ja-JP" altLang="en-US"/>
          </a:p>
        </p:txBody>
      </p:sp>
      <p:sp>
        <p:nvSpPr>
          <p:cNvPr id="108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108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0094724"/>
      </p:ext>
    </p:extLst>
  </p:cSld>
  <p:clrMapOvr>
    <a:masterClrMapping/>
  </p:clrMapOvr>
</p:sldLayout>
</file>

<file path=ppt/slideMasters/_rels/slideMaster1.xml.rels><?xml version="1.0" encoding="UTF-8"?><Relationships xmlns="http://schemas.openxmlformats.org/package/2006/relationships"><Relationship Id="rId1" Type="http://schemas.openxmlformats.org/officeDocument/2006/relationships/slideLayout" Target="../slideLayouts/slideLayout1.xml" /><Relationship Id="rId2" Type="http://schemas.openxmlformats.org/officeDocument/2006/relationships/slideLayout" Target="../slideLayouts/slideLayout2.xml" /><Relationship Id="rId3" Type="http://schemas.openxmlformats.org/officeDocument/2006/relationships/slideLayout" Target="../slideLayouts/slideLayout3.xml" /><Relationship Id="rId4" Type="http://schemas.openxmlformats.org/officeDocument/2006/relationships/slideLayout" Target="../slideLayouts/slideLayout4.xml" /><Relationship Id="rId5" Type="http://schemas.openxmlformats.org/officeDocument/2006/relationships/slideLayout" Target="../slideLayouts/slideLayout5.xml" /><Relationship Id="rId6" Type="http://schemas.openxmlformats.org/officeDocument/2006/relationships/slideLayout" Target="../slideLayouts/slideLayout6.xml" /><Relationship Id="rId7" Type="http://schemas.openxmlformats.org/officeDocument/2006/relationships/slideLayout" Target="../slideLayouts/slideLayout7.xml" /><Relationship Id="rId8" Type="http://schemas.openxmlformats.org/officeDocument/2006/relationships/slideLayout" Target="../slideLayouts/slideLayout8.xml" /><Relationship Id="rId9" Type="http://schemas.openxmlformats.org/officeDocument/2006/relationships/slideLayout" Target="../slideLayouts/slideLayout9.xml" /><Relationship Id="rId10" Type="http://schemas.openxmlformats.org/officeDocument/2006/relationships/slideLayout" Target="../slideLayouts/slideLayout10.xml" /><Relationship Id="rId11" Type="http://schemas.openxmlformats.org/officeDocument/2006/relationships/slideLayout" Target="../slideLayouts/slideLayout11.xml" /><Relationship Id="rId12" Type="http://schemas.openxmlformats.org/officeDocument/2006/relationships/theme" Target="../theme/theme1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1026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1027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E5F65CD-9A7A-4799-9AEA-F2F35A33E7D8}" type="datetimeFigureOut">
              <a:rPr kumimoji="1" lang="ja-JP" altLang="en-US" smtClean="0"/>
              <a:t>2024/12/10</a:t>
            </a:fld>
            <a:endParaRPr kumimoji="1" lang="ja-JP" altLang="en-US"/>
          </a:p>
        </p:txBody>
      </p:sp>
      <p:sp>
        <p:nvSpPr>
          <p:cNvPr id="102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102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E42509-11A3-41AE-9A0A-C05D6169F16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0879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?><Relationships xmlns="http://schemas.openxmlformats.org/package/2006/relationships"><Relationship Id="rId1" Type="http://schemas.openxmlformats.org/officeDocument/2006/relationships/image" Target="../media/image1.png" /><Relationship Id="rId2" Type="http://schemas.openxmlformats.org/officeDocument/2006/relationships/image" Target="../media/svg1.svg" /><Relationship Id="rId3" Type="http://schemas.openxmlformats.org/officeDocument/2006/relationships/image" Target="../media/image2.png" /><Relationship Id="rId4" Type="http://schemas.openxmlformats.org/officeDocument/2006/relationships/image" Target="../media/svg2.svg" /><Relationship Id="rId5" Type="http://schemas.openxmlformats.org/officeDocument/2006/relationships/image" Target="../media/image3.png" /><Relationship Id="rId6" Type="http://schemas.openxmlformats.org/officeDocument/2006/relationships/image" Target="../media/svg3.svg" /><Relationship Id="rId7" Type="http://schemas.openxmlformats.org/officeDocument/2006/relationships/image" Target="../media/image4.png" /><Relationship Id="rId8" Type="http://schemas.openxmlformats.org/officeDocument/2006/relationships/image" Target="../media/svg4.svg" /><Relationship Id="rId9" Type="http://schemas.openxmlformats.org/officeDocument/2006/relationships/image" Target="../media/image5.png" /><Relationship Id="rId10" Type="http://schemas.openxmlformats.org/officeDocument/2006/relationships/image" Target="../media/svg5.svg" /><Relationship Id="rId11" Type="http://schemas.openxmlformats.org/officeDocument/2006/relationships/image" Target="../media/image6.png" /><Relationship Id="rId12" Type="http://schemas.openxmlformats.org/officeDocument/2006/relationships/image" Target="../media/svg6.svg" /><Relationship Id="rId13" Type="http://schemas.openxmlformats.org/officeDocument/2006/relationships/slideLayout" Target="../slideLayouts/slideLayout7.xml" /><Relationship Id="rId14" Type="http://schemas.openxmlformats.org/officeDocument/2006/relationships/notesSlide" Target="../notesSlides/notesSlide1.xml" /></Relationships>
</file>

<file path=ppt/slides/_rels/slide10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2.png" /><Relationship Id="rId3" Type="http://schemas.openxmlformats.org/officeDocument/2006/relationships/image" Target="../media/svg55.svg" /><Relationship Id="rId4" Type="http://schemas.openxmlformats.org/officeDocument/2006/relationships/image" Target="../media/image63.png" /><Relationship Id="rId5" Type="http://schemas.openxmlformats.org/officeDocument/2006/relationships/image" Target="../media/svg56.svg" /><Relationship Id="rId6" Type="http://schemas.openxmlformats.org/officeDocument/2006/relationships/image" Target="../media/image64.png" /><Relationship Id="rId7" Type="http://schemas.openxmlformats.org/officeDocument/2006/relationships/image" Target="../media/svg57.svg" /><Relationship Id="rId8" Type="http://schemas.openxmlformats.org/officeDocument/2006/relationships/image" Target="../media/image65.png" /><Relationship Id="rId9" Type="http://schemas.openxmlformats.org/officeDocument/2006/relationships/image" Target="../media/svg58.svg" /><Relationship Id="rId10" Type="http://schemas.openxmlformats.org/officeDocument/2006/relationships/slideLayout" Target="../slideLayouts/slideLayout7.xml" /><Relationship Id="rId11" Type="http://schemas.openxmlformats.org/officeDocument/2006/relationships/notesSlide" Target="../notesSlides/notesSlide10.xml" /></Relationships>
</file>

<file path=ppt/slides/_rels/slide11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5.png" /><Relationship Id="rId3" Type="http://schemas.openxmlformats.org/officeDocument/2006/relationships/image" Target="../media/svg59.svg" /><Relationship Id="rId4" Type="http://schemas.openxmlformats.org/officeDocument/2006/relationships/image" Target="../media/image56.png" /><Relationship Id="rId5" Type="http://schemas.openxmlformats.org/officeDocument/2006/relationships/image" Target="../media/svg49.svg" /><Relationship Id="rId6" Type="http://schemas.openxmlformats.org/officeDocument/2006/relationships/image" Target="../media/image66.png" /><Relationship Id="rId7" Type="http://schemas.openxmlformats.org/officeDocument/2006/relationships/image" Target="../media/svg60.svg" /><Relationship Id="rId8" Type="http://schemas.openxmlformats.org/officeDocument/2006/relationships/image" Target="../media/image67.png" /><Relationship Id="rId9" Type="http://schemas.openxmlformats.org/officeDocument/2006/relationships/slideLayout" Target="../slideLayouts/slideLayout7.xml" /><Relationship Id="rId10" Type="http://schemas.openxmlformats.org/officeDocument/2006/relationships/notesSlide" Target="../notesSlides/notesSlide11.xml" /></Relationships>
</file>

<file path=ppt/slides/_rels/slide1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68.png" /><Relationship Id="rId3" Type="http://schemas.openxmlformats.org/officeDocument/2006/relationships/image" Target="../media/svg61.svg" /><Relationship Id="rId4" Type="http://schemas.openxmlformats.org/officeDocument/2006/relationships/image" Target="../media/image69.png" /><Relationship Id="rId5" Type="http://schemas.openxmlformats.org/officeDocument/2006/relationships/image" Target="../media/svg62.svg" /><Relationship Id="rId6" Type="http://schemas.openxmlformats.org/officeDocument/2006/relationships/image" Target="../media/image70.png" /><Relationship Id="rId7" Type="http://schemas.openxmlformats.org/officeDocument/2006/relationships/image" Target="../media/svg63.svg" /><Relationship Id="rId8" Type="http://schemas.openxmlformats.org/officeDocument/2006/relationships/image" Target="../media/image71.png" /><Relationship Id="rId9" Type="http://schemas.openxmlformats.org/officeDocument/2006/relationships/image" Target="../media/svg64.svg" /><Relationship Id="rId10" Type="http://schemas.openxmlformats.org/officeDocument/2006/relationships/image" Target="../media/image72.png" /><Relationship Id="rId11" Type="http://schemas.openxmlformats.org/officeDocument/2006/relationships/image" Target="../media/svg65.svg" /><Relationship Id="rId12" Type="http://schemas.openxmlformats.org/officeDocument/2006/relationships/chart" Target="../charts/chart1.xml" /><Relationship Id="rId13" Type="http://schemas.openxmlformats.org/officeDocument/2006/relationships/image" Target="../media/image73.png" /><Relationship Id="rId14" Type="http://schemas.openxmlformats.org/officeDocument/2006/relationships/image" Target="../media/svg66.svg" /><Relationship Id="rId15" Type="http://schemas.openxmlformats.org/officeDocument/2006/relationships/image" Target="../media/image74.png" /><Relationship Id="rId16" Type="http://schemas.openxmlformats.org/officeDocument/2006/relationships/image" Target="../media/svg67.svg" /><Relationship Id="rId17" Type="http://schemas.openxmlformats.org/officeDocument/2006/relationships/image" Target="../media/image75.png" /><Relationship Id="rId18" Type="http://schemas.openxmlformats.org/officeDocument/2006/relationships/image" Target="../media/svg68.svg" /><Relationship Id="rId19" Type="http://schemas.openxmlformats.org/officeDocument/2006/relationships/image" Target="../media/image56.png" /><Relationship Id="rId20" Type="http://schemas.openxmlformats.org/officeDocument/2006/relationships/image" Target="../media/svg49.svg" /><Relationship Id="rId21" Type="http://schemas.openxmlformats.org/officeDocument/2006/relationships/slideLayout" Target="../slideLayouts/slideLayout7.xml" /><Relationship Id="rId22" Type="http://schemas.openxmlformats.org/officeDocument/2006/relationships/notesSlide" Target="../notesSlides/notesSlide12.xml" /></Relationships>
</file>

<file path=ppt/slides/_rels/slide1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76.png" /><Relationship Id="rId3" Type="http://schemas.openxmlformats.org/officeDocument/2006/relationships/image" Target="../media/svg69.svg" /><Relationship Id="rId4" Type="http://schemas.openxmlformats.org/officeDocument/2006/relationships/image" Target="../media/image77.png" /><Relationship Id="rId5" Type="http://schemas.openxmlformats.org/officeDocument/2006/relationships/image" Target="../media/svg70.svg" /><Relationship Id="rId6" Type="http://schemas.openxmlformats.org/officeDocument/2006/relationships/image" Target="../media/image78.png" /><Relationship Id="rId7" Type="http://schemas.openxmlformats.org/officeDocument/2006/relationships/image" Target="../media/svg71.svg" /><Relationship Id="rId8" Type="http://schemas.openxmlformats.org/officeDocument/2006/relationships/image" Target="../media/image79.png" /><Relationship Id="rId9" Type="http://schemas.openxmlformats.org/officeDocument/2006/relationships/image" Target="../media/svg72.svg" /><Relationship Id="rId10" Type="http://schemas.openxmlformats.org/officeDocument/2006/relationships/image" Target="../media/image53.png" /><Relationship Id="rId11" Type="http://schemas.openxmlformats.org/officeDocument/2006/relationships/image" Target="../media/svg46.svg" /><Relationship Id="rId12" Type="http://schemas.openxmlformats.org/officeDocument/2006/relationships/image" Target="../media/image56.png" /><Relationship Id="rId13" Type="http://schemas.openxmlformats.org/officeDocument/2006/relationships/image" Target="../media/svg49.svg" /><Relationship Id="rId14" Type="http://schemas.openxmlformats.org/officeDocument/2006/relationships/slideLayout" Target="../slideLayouts/slideLayout7.xml" /><Relationship Id="rId15" Type="http://schemas.openxmlformats.org/officeDocument/2006/relationships/notesSlide" Target="../notesSlides/notesSlide13.xml" /></Relationships>
</file>

<file path=ppt/slides/_rels/slide1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0.png" /><Relationship Id="rId3" Type="http://schemas.openxmlformats.org/officeDocument/2006/relationships/image" Target="../media/svg73.svg" /><Relationship Id="rId4" Type="http://schemas.openxmlformats.org/officeDocument/2006/relationships/image" Target="../media/image81.png" /><Relationship Id="rId5" Type="http://schemas.openxmlformats.org/officeDocument/2006/relationships/image" Target="../media/svg74.svg" /><Relationship Id="rId6" Type="http://schemas.openxmlformats.org/officeDocument/2006/relationships/image" Target="../media/image82.png" /><Relationship Id="rId7" Type="http://schemas.openxmlformats.org/officeDocument/2006/relationships/image" Target="../media/svg75.svg" /><Relationship Id="rId8" Type="http://schemas.openxmlformats.org/officeDocument/2006/relationships/image" Target="../media/image83.png" /><Relationship Id="rId9" Type="http://schemas.openxmlformats.org/officeDocument/2006/relationships/image" Target="../media/svg76.svg" /><Relationship Id="rId10" Type="http://schemas.openxmlformats.org/officeDocument/2006/relationships/slideLayout" Target="../slideLayouts/slideLayout7.xml" /><Relationship Id="rId11" Type="http://schemas.openxmlformats.org/officeDocument/2006/relationships/notesSlide" Target="../notesSlides/notesSlide14.xml" /></Relationships>
</file>

<file path=ppt/slides/_rels/slide1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4.png" /><Relationship Id="rId3" Type="http://schemas.openxmlformats.org/officeDocument/2006/relationships/image" Target="../media/svg77.svg" /><Relationship Id="rId4" Type="http://schemas.openxmlformats.org/officeDocument/2006/relationships/image" Target="../media/image85.png" /><Relationship Id="rId5" Type="http://schemas.openxmlformats.org/officeDocument/2006/relationships/image" Target="../media/svg78.svg" /><Relationship Id="rId6" Type="http://schemas.openxmlformats.org/officeDocument/2006/relationships/image" Target="../media/image86.png" /><Relationship Id="rId7" Type="http://schemas.openxmlformats.org/officeDocument/2006/relationships/image" Target="../media/svg79.svg" /><Relationship Id="rId8" Type="http://schemas.openxmlformats.org/officeDocument/2006/relationships/image" Target="../media/image87.png" /><Relationship Id="rId9" Type="http://schemas.openxmlformats.org/officeDocument/2006/relationships/image" Target="../media/svg80.svg" /><Relationship Id="rId10" Type="http://schemas.openxmlformats.org/officeDocument/2006/relationships/image" Target="../media/image88.png" /><Relationship Id="rId11" Type="http://schemas.openxmlformats.org/officeDocument/2006/relationships/image" Target="../media/svg81.svg" /><Relationship Id="rId12" Type="http://schemas.openxmlformats.org/officeDocument/2006/relationships/slideLayout" Target="../slideLayouts/slideLayout7.xml" /><Relationship Id="rId13" Type="http://schemas.openxmlformats.org/officeDocument/2006/relationships/notesSlide" Target="../notesSlides/notesSlide15.xml" /></Relationships>
</file>

<file path=ppt/slides/_rels/slide16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9.png" /><Relationship Id="rId3" Type="http://schemas.openxmlformats.org/officeDocument/2006/relationships/image" Target="../media/svg82.svg" /><Relationship Id="rId4" Type="http://schemas.openxmlformats.org/officeDocument/2006/relationships/image" Target="../media/image90.png" /><Relationship Id="rId5" Type="http://schemas.openxmlformats.org/officeDocument/2006/relationships/image" Target="../media/svg83.svg" /><Relationship Id="rId6" Type="http://schemas.openxmlformats.org/officeDocument/2006/relationships/image" Target="../media/image56.png" /><Relationship Id="rId7" Type="http://schemas.openxmlformats.org/officeDocument/2006/relationships/image" Target="../media/svg49.svg" /><Relationship Id="rId8" Type="http://schemas.openxmlformats.org/officeDocument/2006/relationships/image" Target="../media/image91.png" /><Relationship Id="rId9" Type="http://schemas.openxmlformats.org/officeDocument/2006/relationships/image" Target="../media/svg84.svg" /><Relationship Id="rId10" Type="http://schemas.openxmlformats.org/officeDocument/2006/relationships/slideLayout" Target="../slideLayouts/slideLayout7.xml" /><Relationship Id="rId11" Type="http://schemas.openxmlformats.org/officeDocument/2006/relationships/notesSlide" Target="../notesSlides/notesSlide16.xml" /></Relationships>
</file>

<file path=ppt/slides/_rels/slide17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92.png" /><Relationship Id="rId3" Type="http://schemas.openxmlformats.org/officeDocument/2006/relationships/image" Target="../media/svg85.svg" /><Relationship Id="rId4" Type="http://schemas.openxmlformats.org/officeDocument/2006/relationships/image" Target="../media/image93.png" /><Relationship Id="rId5" Type="http://schemas.openxmlformats.org/officeDocument/2006/relationships/image" Target="../media/svg86.svg" /><Relationship Id="rId6" Type="http://schemas.openxmlformats.org/officeDocument/2006/relationships/image" Target="../media/image94.png" /><Relationship Id="rId7" Type="http://schemas.openxmlformats.org/officeDocument/2006/relationships/image" Target="../media/svg87.svg" /><Relationship Id="rId8" Type="http://schemas.openxmlformats.org/officeDocument/2006/relationships/image" Target="../media/image95.png" /><Relationship Id="rId9" Type="http://schemas.openxmlformats.org/officeDocument/2006/relationships/image" Target="../media/svg88.svg" /><Relationship Id="rId10" Type="http://schemas.openxmlformats.org/officeDocument/2006/relationships/image" Target="../media/image96.png" /><Relationship Id="rId11" Type="http://schemas.openxmlformats.org/officeDocument/2006/relationships/image" Target="../media/svg89.svg" /><Relationship Id="rId12" Type="http://schemas.openxmlformats.org/officeDocument/2006/relationships/slideLayout" Target="../slideLayouts/slideLayout7.xml" /><Relationship Id="rId13" Type="http://schemas.openxmlformats.org/officeDocument/2006/relationships/notesSlide" Target="../notesSlides/notesSlide17.xml" /></Relationships>
</file>

<file path=ppt/slides/_rels/slide18.xml.rels><?xml version="1.0" encoding="UTF-8"?><Relationships xmlns="http://schemas.openxmlformats.org/package/2006/relationships"><Relationship Id="rId1" Type="http://schemas.openxmlformats.org/officeDocument/2006/relationships/image" Target="../media/image97.png" /><Relationship Id="rId2" Type="http://schemas.openxmlformats.org/officeDocument/2006/relationships/image" Target="../media/svg90.svg" /><Relationship Id="rId3" Type="http://schemas.openxmlformats.org/officeDocument/2006/relationships/image" Target="../media/image98.png" /><Relationship Id="rId4" Type="http://schemas.openxmlformats.org/officeDocument/2006/relationships/image" Target="../media/svg91.svg" /><Relationship Id="rId5" Type="http://schemas.openxmlformats.org/officeDocument/2006/relationships/slideLayout" Target="../slideLayouts/slideLayout7.xml" /><Relationship Id="rId6" Type="http://schemas.openxmlformats.org/officeDocument/2006/relationships/notesSlide" Target="../notesSlides/notesSlide18.xml" /></Relationships>
</file>

<file path=ppt/slides/_rels/slide19.xml.rels><?xml version="1.0" encoding="UTF-8"?><Relationships xmlns="http://schemas.openxmlformats.org/package/2006/relationships"><Relationship Id="rId1" Type="http://schemas.openxmlformats.org/officeDocument/2006/relationships/image" Target="../media/image99.jpeg" /><Relationship Id="rId2" Type="http://schemas.openxmlformats.org/officeDocument/2006/relationships/slideLayout" Target="../slideLayouts/slideLayout7.xml" /><Relationship Id="rId3" Type="http://schemas.openxmlformats.org/officeDocument/2006/relationships/notesSlide" Target="../notesSlides/notesSlide19.xml" /></Relationships>
</file>

<file path=ppt/slides/_rels/slide2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8.png" /><Relationship Id="rId3" Type="http://schemas.openxmlformats.org/officeDocument/2006/relationships/image" Target="../media/svg7.svg" /><Relationship Id="rId4" Type="http://schemas.openxmlformats.org/officeDocument/2006/relationships/image" Target="../media/image9.png" /><Relationship Id="rId5" Type="http://schemas.openxmlformats.org/officeDocument/2006/relationships/image" Target="../media/svg8.svg" /><Relationship Id="rId6" Type="http://schemas.openxmlformats.org/officeDocument/2006/relationships/image" Target="../media/image10.png" /><Relationship Id="rId7" Type="http://schemas.openxmlformats.org/officeDocument/2006/relationships/image" Target="../media/svg9.svg" /><Relationship Id="rId8" Type="http://schemas.openxmlformats.org/officeDocument/2006/relationships/slideLayout" Target="../slideLayouts/slideLayout7.xml" /><Relationship Id="rId9" Type="http://schemas.openxmlformats.org/officeDocument/2006/relationships/notesSlide" Target="../notesSlides/notesSlide2.xml" /></Relationships>
</file>

<file path=ppt/slides/_rels/slide3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11.png" /><Relationship Id="rId3" Type="http://schemas.openxmlformats.org/officeDocument/2006/relationships/image" Target="../media/svg10.svg" /><Relationship Id="rId4" Type="http://schemas.openxmlformats.org/officeDocument/2006/relationships/image" Target="../media/image9.png" /><Relationship Id="rId5" Type="http://schemas.openxmlformats.org/officeDocument/2006/relationships/image" Target="../media/svg8.svg" /><Relationship Id="rId6" Type="http://schemas.openxmlformats.org/officeDocument/2006/relationships/image" Target="../media/image12.png" /><Relationship Id="rId7" Type="http://schemas.openxmlformats.org/officeDocument/2006/relationships/image" Target="../media/svg11.svg" /><Relationship Id="rId8" Type="http://schemas.openxmlformats.org/officeDocument/2006/relationships/image" Target="../media/image13.png" /><Relationship Id="rId9" Type="http://schemas.openxmlformats.org/officeDocument/2006/relationships/image" Target="../media/svg12.svg" /><Relationship Id="rId10" Type="http://schemas.openxmlformats.org/officeDocument/2006/relationships/image" Target="../media/image14.png" /><Relationship Id="rId11" Type="http://schemas.openxmlformats.org/officeDocument/2006/relationships/image" Target="../media/svg13.svg" /><Relationship Id="rId12" Type="http://schemas.openxmlformats.org/officeDocument/2006/relationships/image" Target="../media/image15.png" /><Relationship Id="rId13" Type="http://schemas.openxmlformats.org/officeDocument/2006/relationships/image" Target="../media/svg14.svg" /><Relationship Id="rId14" Type="http://schemas.openxmlformats.org/officeDocument/2006/relationships/image" Target="../media/image16.png" /><Relationship Id="rId15" Type="http://schemas.openxmlformats.org/officeDocument/2006/relationships/image" Target="../media/svg15.svg" /><Relationship Id="rId16" Type="http://schemas.openxmlformats.org/officeDocument/2006/relationships/image" Target="../media/image17.png" /><Relationship Id="rId17" Type="http://schemas.openxmlformats.org/officeDocument/2006/relationships/image" Target="../media/svg16.svg" /><Relationship Id="rId18" Type="http://schemas.openxmlformats.org/officeDocument/2006/relationships/image" Target="../media/image18.png" /><Relationship Id="rId19" Type="http://schemas.openxmlformats.org/officeDocument/2006/relationships/image" Target="../media/image19.png" /><Relationship Id="rId20" Type="http://schemas.openxmlformats.org/officeDocument/2006/relationships/image" Target="../media/image20.png" /><Relationship Id="rId21" Type="http://schemas.openxmlformats.org/officeDocument/2006/relationships/image" Target="../media/image21.png" /><Relationship Id="rId22" Type="http://schemas.openxmlformats.org/officeDocument/2006/relationships/image" Target="../media/image22.jpeg" /><Relationship Id="rId23" Type="http://schemas.openxmlformats.org/officeDocument/2006/relationships/image" Target="../media/image23.png" /><Relationship Id="rId24" Type="http://schemas.openxmlformats.org/officeDocument/2006/relationships/slideLayout" Target="../slideLayouts/slideLayout7.xml" /><Relationship Id="rId25" Type="http://schemas.openxmlformats.org/officeDocument/2006/relationships/notesSlide" Target="../notesSlides/notesSlide3.xml" /></Relationships>
</file>

<file path=ppt/slides/_rels/slide4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24.png" /><Relationship Id="rId3" Type="http://schemas.openxmlformats.org/officeDocument/2006/relationships/image" Target="../media/svg17.svg" /><Relationship Id="rId4" Type="http://schemas.openxmlformats.org/officeDocument/2006/relationships/image" Target="../media/image25.png" /><Relationship Id="rId5" Type="http://schemas.openxmlformats.org/officeDocument/2006/relationships/image" Target="../media/svg18.svg" /><Relationship Id="rId6" Type="http://schemas.openxmlformats.org/officeDocument/2006/relationships/image" Target="../media/image26.png" /><Relationship Id="rId7" Type="http://schemas.openxmlformats.org/officeDocument/2006/relationships/image" Target="../media/svg19.svg" /><Relationship Id="rId8" Type="http://schemas.openxmlformats.org/officeDocument/2006/relationships/slideLayout" Target="../slideLayouts/slideLayout7.xml" /><Relationship Id="rId9" Type="http://schemas.openxmlformats.org/officeDocument/2006/relationships/notesSlide" Target="../notesSlides/notesSlide4.xml" /></Relationships>
</file>

<file path=ppt/slides/_rels/slide5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27.png" /><Relationship Id="rId3" Type="http://schemas.openxmlformats.org/officeDocument/2006/relationships/image" Target="../media/svg20.svg" /><Relationship Id="rId4" Type="http://schemas.openxmlformats.org/officeDocument/2006/relationships/image" Target="../media/image28.png" /><Relationship Id="rId5" Type="http://schemas.openxmlformats.org/officeDocument/2006/relationships/image" Target="../media/svg21.svg" /><Relationship Id="rId6" Type="http://schemas.openxmlformats.org/officeDocument/2006/relationships/image" Target="../media/image29.png" /><Relationship Id="rId7" Type="http://schemas.openxmlformats.org/officeDocument/2006/relationships/image" Target="../media/svg22.svg" /><Relationship Id="rId8" Type="http://schemas.openxmlformats.org/officeDocument/2006/relationships/image" Target="../media/image30.png" /><Relationship Id="rId9" Type="http://schemas.openxmlformats.org/officeDocument/2006/relationships/image" Target="../media/svg23.svg" /><Relationship Id="rId10" Type="http://schemas.openxmlformats.org/officeDocument/2006/relationships/image" Target="../media/image31.png" /><Relationship Id="rId11" Type="http://schemas.openxmlformats.org/officeDocument/2006/relationships/image" Target="../media/svg24.svg" /><Relationship Id="rId12" Type="http://schemas.openxmlformats.org/officeDocument/2006/relationships/image" Target="../media/image32.png" /><Relationship Id="rId13" Type="http://schemas.openxmlformats.org/officeDocument/2006/relationships/image" Target="../media/svg25.svg" /><Relationship Id="rId14" Type="http://schemas.openxmlformats.org/officeDocument/2006/relationships/image" Target="../media/image33.png" /><Relationship Id="rId15" Type="http://schemas.openxmlformats.org/officeDocument/2006/relationships/image" Target="../media/svg26.svg" /><Relationship Id="rId16" Type="http://schemas.openxmlformats.org/officeDocument/2006/relationships/image" Target="../media/image34.png" /><Relationship Id="rId17" Type="http://schemas.openxmlformats.org/officeDocument/2006/relationships/image" Target="../media/svg27.svg" /><Relationship Id="rId18" Type="http://schemas.openxmlformats.org/officeDocument/2006/relationships/image" Target="../media/image35.png" /><Relationship Id="rId19" Type="http://schemas.openxmlformats.org/officeDocument/2006/relationships/image" Target="../media/svg28.svg" /><Relationship Id="rId20" Type="http://schemas.openxmlformats.org/officeDocument/2006/relationships/slideLayout" Target="../slideLayouts/slideLayout7.xml" /><Relationship Id="rId21" Type="http://schemas.openxmlformats.org/officeDocument/2006/relationships/notesSlide" Target="../notesSlides/notesSlide5.xml" /></Relationships>
</file>

<file path=ppt/slides/_rels/slide6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36.png" /><Relationship Id="rId3" Type="http://schemas.openxmlformats.org/officeDocument/2006/relationships/image" Target="../media/svg29.svg" /><Relationship Id="rId4" Type="http://schemas.openxmlformats.org/officeDocument/2006/relationships/image" Target="../media/image37.png" /><Relationship Id="rId5" Type="http://schemas.openxmlformats.org/officeDocument/2006/relationships/image" Target="../media/svg30.svg" /><Relationship Id="rId6" Type="http://schemas.openxmlformats.org/officeDocument/2006/relationships/image" Target="../media/image38.png" /><Relationship Id="rId7" Type="http://schemas.openxmlformats.org/officeDocument/2006/relationships/image" Target="../media/svg31.svg" /><Relationship Id="rId8" Type="http://schemas.openxmlformats.org/officeDocument/2006/relationships/image" Target="../media/image39.png" /><Relationship Id="rId9" Type="http://schemas.openxmlformats.org/officeDocument/2006/relationships/image" Target="../media/svg32.svg" /><Relationship Id="rId10" Type="http://schemas.openxmlformats.org/officeDocument/2006/relationships/image" Target="../media/image40.png" /><Relationship Id="rId11" Type="http://schemas.openxmlformats.org/officeDocument/2006/relationships/image" Target="../media/svg33.svg" /><Relationship Id="rId12" Type="http://schemas.openxmlformats.org/officeDocument/2006/relationships/image" Target="../media/image41.png" /><Relationship Id="rId13" Type="http://schemas.openxmlformats.org/officeDocument/2006/relationships/image" Target="../media/svg34.svg" /><Relationship Id="rId14" Type="http://schemas.openxmlformats.org/officeDocument/2006/relationships/image" Target="../media/image42.png" /><Relationship Id="rId15" Type="http://schemas.openxmlformats.org/officeDocument/2006/relationships/image" Target="../media/svg35.svg" /><Relationship Id="rId16" Type="http://schemas.openxmlformats.org/officeDocument/2006/relationships/image" Target="../media/image43.png" /><Relationship Id="rId17" Type="http://schemas.openxmlformats.org/officeDocument/2006/relationships/image" Target="../media/svg36.svg" /><Relationship Id="rId18" Type="http://schemas.openxmlformats.org/officeDocument/2006/relationships/image" Target="../media/image44.png" /><Relationship Id="rId19" Type="http://schemas.openxmlformats.org/officeDocument/2006/relationships/image" Target="../media/svg37.svg" /><Relationship Id="rId20" Type="http://schemas.openxmlformats.org/officeDocument/2006/relationships/image" Target="../media/image45.png" /><Relationship Id="rId21" Type="http://schemas.openxmlformats.org/officeDocument/2006/relationships/image" Target="../media/svg38.svg" /><Relationship Id="rId22" Type="http://schemas.openxmlformats.org/officeDocument/2006/relationships/image" Target="../media/image46.png" /><Relationship Id="rId23" Type="http://schemas.openxmlformats.org/officeDocument/2006/relationships/image" Target="../media/svg39.svg" /><Relationship Id="rId24" Type="http://schemas.openxmlformats.org/officeDocument/2006/relationships/slideLayout" Target="../slideLayouts/slideLayout7.xml" /><Relationship Id="rId25" Type="http://schemas.openxmlformats.org/officeDocument/2006/relationships/notesSlide" Target="../notesSlides/notesSlide6.xml" /></Relationships>
</file>

<file path=ppt/slides/_rels/slide7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47.png" /><Relationship Id="rId3" Type="http://schemas.openxmlformats.org/officeDocument/2006/relationships/image" Target="../media/svg40.svg" /><Relationship Id="rId4" Type="http://schemas.openxmlformats.org/officeDocument/2006/relationships/image" Target="../media/image48.png" /><Relationship Id="rId5" Type="http://schemas.openxmlformats.org/officeDocument/2006/relationships/image" Target="../media/svg41.svg" /><Relationship Id="rId6" Type="http://schemas.openxmlformats.org/officeDocument/2006/relationships/image" Target="../media/image49.png" /><Relationship Id="rId7" Type="http://schemas.openxmlformats.org/officeDocument/2006/relationships/image" Target="../media/svg42.svg" /><Relationship Id="rId8" Type="http://schemas.openxmlformats.org/officeDocument/2006/relationships/image" Target="../media/image50.png" /><Relationship Id="rId9" Type="http://schemas.openxmlformats.org/officeDocument/2006/relationships/image" Target="../media/svg43.svg" /><Relationship Id="rId10" Type="http://schemas.openxmlformats.org/officeDocument/2006/relationships/image" Target="../media/image51.png" /><Relationship Id="rId11" Type="http://schemas.openxmlformats.org/officeDocument/2006/relationships/image" Target="../media/svg44.svg" /><Relationship Id="rId12" Type="http://schemas.openxmlformats.org/officeDocument/2006/relationships/image" Target="../media/image52.png" /><Relationship Id="rId13" Type="http://schemas.openxmlformats.org/officeDocument/2006/relationships/image" Target="../media/svg45.svg" /><Relationship Id="rId14" Type="http://schemas.openxmlformats.org/officeDocument/2006/relationships/image" Target="../media/image53.png" /><Relationship Id="rId15" Type="http://schemas.openxmlformats.org/officeDocument/2006/relationships/image" Target="../media/svg46.svg" /><Relationship Id="rId16" Type="http://schemas.openxmlformats.org/officeDocument/2006/relationships/slideLayout" Target="../slideLayouts/slideLayout7.xml" /><Relationship Id="rId17" Type="http://schemas.openxmlformats.org/officeDocument/2006/relationships/notesSlide" Target="../notesSlides/notesSlide7.xml" /></Relationships>
</file>

<file path=ppt/slides/_rels/slide8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4.png" /><Relationship Id="rId3" Type="http://schemas.openxmlformats.org/officeDocument/2006/relationships/image" Target="../media/svg47.svg" /><Relationship Id="rId4" Type="http://schemas.openxmlformats.org/officeDocument/2006/relationships/image" Target="../media/image55.png" /><Relationship Id="rId5" Type="http://schemas.openxmlformats.org/officeDocument/2006/relationships/image" Target="../media/svg48.svg" /><Relationship Id="rId6" Type="http://schemas.openxmlformats.org/officeDocument/2006/relationships/image" Target="../media/image56.png" /><Relationship Id="rId7" Type="http://schemas.openxmlformats.org/officeDocument/2006/relationships/image" Target="../media/svg49.svg" /><Relationship Id="rId8" Type="http://schemas.openxmlformats.org/officeDocument/2006/relationships/slideLayout" Target="../slideLayouts/slideLayout7.xml" /><Relationship Id="rId9" Type="http://schemas.openxmlformats.org/officeDocument/2006/relationships/notesSlide" Target="../notesSlides/notesSlide8.xml" /></Relationships>
</file>

<file path=ppt/slides/_rels/slide9.xml.rels><?xml version="1.0" encoding="UTF-8"?><Relationships xmlns="http://schemas.openxmlformats.org/package/2006/relationships"><Relationship Id="rId1" Type="http://schemas.openxmlformats.org/officeDocument/2006/relationships/image" Target="../media/image7.jpeg" /><Relationship Id="rId2" Type="http://schemas.openxmlformats.org/officeDocument/2006/relationships/image" Target="../media/image53.png" /><Relationship Id="rId3" Type="http://schemas.openxmlformats.org/officeDocument/2006/relationships/image" Target="../media/svg46.svg" /><Relationship Id="rId4" Type="http://schemas.openxmlformats.org/officeDocument/2006/relationships/image" Target="../media/image57.png" /><Relationship Id="rId5" Type="http://schemas.openxmlformats.org/officeDocument/2006/relationships/image" Target="../media/svg50.svg" /><Relationship Id="rId6" Type="http://schemas.openxmlformats.org/officeDocument/2006/relationships/image" Target="../media/image58.png" /><Relationship Id="rId7" Type="http://schemas.openxmlformats.org/officeDocument/2006/relationships/image" Target="../media/svg51.svg" /><Relationship Id="rId8" Type="http://schemas.openxmlformats.org/officeDocument/2006/relationships/image" Target="../media/image59.png" /><Relationship Id="rId9" Type="http://schemas.openxmlformats.org/officeDocument/2006/relationships/image" Target="../media/svg52.svg" /><Relationship Id="rId10" Type="http://schemas.openxmlformats.org/officeDocument/2006/relationships/image" Target="../media/image60.png" /><Relationship Id="rId11" Type="http://schemas.openxmlformats.org/officeDocument/2006/relationships/image" Target="../media/svg53.svg" /><Relationship Id="rId12" Type="http://schemas.openxmlformats.org/officeDocument/2006/relationships/image" Target="../media/image61.png" /><Relationship Id="rId13" Type="http://schemas.openxmlformats.org/officeDocument/2006/relationships/image" Target="../media/svg54.svg" /><Relationship Id="rId14" Type="http://schemas.openxmlformats.org/officeDocument/2006/relationships/image" Target="../media/image56.png" /><Relationship Id="rId15" Type="http://schemas.openxmlformats.org/officeDocument/2006/relationships/image" Target="../media/svg49.svg" /><Relationship Id="rId16" Type="http://schemas.openxmlformats.org/officeDocument/2006/relationships/slideLayout" Target="../slideLayouts/slideLayout7.xml" /><Relationship Id="rId17" Type="http://schemas.openxmlformats.org/officeDocument/2006/relationships/notesSlide" Target="../notesSlides/notesSlide9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1" name="グラフィックス 2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102" name="グラフィックス 37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49726" y="379677"/>
            <a:ext cx="8206548" cy="5385868"/>
          </a:xfrm>
          <a:prstGeom prst="rect">
            <a:avLst/>
          </a:prstGeom>
        </p:spPr>
      </p:pic>
      <p:pic>
        <p:nvPicPr>
          <p:cNvPr id="1103" name="グラフィックス 6"/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429569" y="6119087"/>
            <a:ext cx="5125454" cy="540492"/>
          </a:xfrm>
          <a:prstGeom prst="rect">
            <a:avLst/>
          </a:prstGeom>
        </p:spPr>
      </p:pic>
      <p:sp>
        <p:nvSpPr>
          <p:cNvPr id="1104" name="テキスト ボックス 7"/>
          <p:cNvSpPr txBox="1"/>
          <p:nvPr/>
        </p:nvSpPr>
        <p:spPr>
          <a:xfrm>
            <a:off x="1080583" y="482767"/>
            <a:ext cx="7775891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3300" b="1" i="0" u="none" strike="noStrike" baseline="0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よりよい生活習慣のために</a:t>
            </a:r>
            <a:endParaRPr lang="ja-JP" altLang="en-US" sz="33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05" name="テキスト ボックス 8"/>
          <p:cNvSpPr txBox="1"/>
          <p:nvPr/>
        </p:nvSpPr>
        <p:spPr>
          <a:xfrm>
            <a:off x="3962765" y="387079"/>
            <a:ext cx="267599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i="0" u="none" strike="noStrike" baseline="0" dirty="0">
                <a:solidFill>
                  <a:srgbClr val="45B035"/>
                </a:solidFill>
                <a:latin typeface="ＭＳゴシック"/>
              </a:rPr>
              <a:t>しゅうかん</a:t>
            </a:r>
            <a:endParaRPr lang="ja-JP" altLang="en-US" sz="1400" b="1" dirty="0">
              <a:solidFill>
                <a:srgbClr val="45B035"/>
              </a:solidFill>
            </a:endParaRPr>
          </a:p>
        </p:txBody>
      </p:sp>
      <p:pic>
        <p:nvPicPr>
          <p:cNvPr id="1106" name="グラフィックス 20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562980" y="778369"/>
            <a:ext cx="6629404" cy="5523106"/>
          </a:xfrm>
          <a:prstGeom prst="rect">
            <a:avLst/>
          </a:prstGeom>
        </p:spPr>
      </p:pic>
      <p:sp>
        <p:nvSpPr>
          <p:cNvPr id="1107" name="テキスト ボックス 21"/>
          <p:cNvSpPr txBox="1"/>
          <p:nvPr/>
        </p:nvSpPr>
        <p:spPr>
          <a:xfrm>
            <a:off x="2781370" y="3186426"/>
            <a:ext cx="4192624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2000" b="1" i="0" u="none" strike="noStrike" baseline="0" dirty="0">
                <a:solidFill>
                  <a:srgbClr val="F6AB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めざせ！</a:t>
            </a:r>
            <a:endParaRPr lang="en-US" altLang="ja-JP" sz="2000" b="1" i="0" u="none" strike="noStrike" baseline="0" dirty="0">
              <a:solidFill>
                <a:srgbClr val="F6AB0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2000" b="1">
                <a:solidFill>
                  <a:srgbClr val="F6AB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</a:t>
            </a:r>
            <a:r>
              <a:rPr lang="ja-JP" altLang="en-US" sz="2000" b="1" dirty="0">
                <a:solidFill>
                  <a:srgbClr val="F6AB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くん</a:t>
            </a:r>
          </a:p>
        </p:txBody>
      </p:sp>
      <p:sp>
        <p:nvSpPr>
          <p:cNvPr id="1108" name="テキスト ボックス 24"/>
          <p:cNvSpPr txBox="1"/>
          <p:nvPr/>
        </p:nvSpPr>
        <p:spPr>
          <a:xfrm>
            <a:off x="3931198" y="2704172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早おき</a:t>
            </a:r>
          </a:p>
        </p:txBody>
      </p:sp>
      <p:sp>
        <p:nvSpPr>
          <p:cNvPr id="1109" name="テキスト ボックス 26"/>
          <p:cNvSpPr txBox="1"/>
          <p:nvPr/>
        </p:nvSpPr>
        <p:spPr>
          <a:xfrm>
            <a:off x="2418232" y="3244781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110" name="テキスト ボックス 27"/>
          <p:cNvSpPr txBox="1"/>
          <p:nvPr/>
        </p:nvSpPr>
        <p:spPr>
          <a:xfrm>
            <a:off x="2275357" y="4703494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夕食</a:t>
            </a:r>
          </a:p>
        </p:txBody>
      </p:sp>
      <p:sp>
        <p:nvSpPr>
          <p:cNvPr id="1111" name="テキスト ボックス 30"/>
          <p:cNvSpPr txBox="1"/>
          <p:nvPr/>
        </p:nvSpPr>
        <p:spPr>
          <a:xfrm>
            <a:off x="5480363" y="4810769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勉強</a:t>
            </a:r>
          </a:p>
        </p:txBody>
      </p:sp>
      <p:sp>
        <p:nvSpPr>
          <p:cNvPr id="1112" name="テキスト ボックス 31"/>
          <p:cNvSpPr txBox="1"/>
          <p:nvPr/>
        </p:nvSpPr>
        <p:spPr>
          <a:xfrm>
            <a:off x="5480363" y="3244781"/>
            <a:ext cx="207466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</a:t>
            </a:r>
          </a:p>
        </p:txBody>
      </p:sp>
      <p:grpSp>
        <p:nvGrpSpPr>
          <p:cNvPr id="1113" name="グループ 497"/>
          <p:cNvGrpSpPr/>
          <p:nvPr/>
        </p:nvGrpSpPr>
        <p:grpSpPr>
          <a:xfrm>
            <a:off x="3840352" y="5164628"/>
            <a:ext cx="2074660" cy="475714"/>
            <a:chOff x="7064841" y="4987965"/>
            <a:chExt cx="2074660" cy="475714"/>
          </a:xfrm>
        </p:grpSpPr>
        <p:sp>
          <p:nvSpPr>
            <p:cNvPr id="1114" name="テキスト ボックス 28"/>
            <p:cNvSpPr txBox="1"/>
            <p:nvPr/>
          </p:nvSpPr>
          <p:spPr>
            <a:xfrm>
              <a:off x="7064841" y="5095240"/>
              <a:ext cx="2074660" cy="368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b="1" dirty="0">
                  <a:solidFill>
                    <a:srgbClr val="45B035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運動</a:t>
              </a:r>
            </a:p>
          </p:txBody>
        </p:sp>
        <p:sp>
          <p:nvSpPr>
            <p:cNvPr id="1115" name="テキスト ボックス 33"/>
            <p:cNvSpPr txBox="1"/>
            <p:nvPr/>
          </p:nvSpPr>
          <p:spPr>
            <a:xfrm>
              <a:off x="7469264" y="4987965"/>
              <a:ext cx="1265814" cy="2145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800" b="1" i="0" u="none" strike="noStrike" baseline="0" dirty="0">
                  <a:solidFill>
                    <a:srgbClr val="45B035"/>
                  </a:solidFill>
                  <a:latin typeface="ＭＳゴシック"/>
                </a:rPr>
                <a:t>うんどう</a:t>
              </a:r>
              <a:endParaRPr lang="ja-JP" altLang="en-US" sz="800" b="1" dirty="0">
                <a:solidFill>
                  <a:srgbClr val="45B035"/>
                </a:solidFill>
              </a:endParaRPr>
            </a:p>
          </p:txBody>
        </p:sp>
      </p:grpSp>
      <p:sp>
        <p:nvSpPr>
          <p:cNvPr id="1116" name="テキスト ボックス 34"/>
          <p:cNvSpPr txBox="1"/>
          <p:nvPr/>
        </p:nvSpPr>
        <p:spPr>
          <a:xfrm>
            <a:off x="5895380" y="4703494"/>
            <a:ext cx="1265814" cy="214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800" b="1" i="0" u="none" strike="noStrike" baseline="0" dirty="0">
                <a:solidFill>
                  <a:srgbClr val="45B035"/>
                </a:solidFill>
                <a:latin typeface="ＭＳゴシック"/>
              </a:rPr>
              <a:t>べんきょう</a:t>
            </a:r>
            <a:endParaRPr lang="ja-JP" altLang="en-US" sz="800" b="1" dirty="0">
              <a:solidFill>
                <a:srgbClr val="45B035"/>
              </a:solidFill>
            </a:endParaRPr>
          </a:p>
        </p:txBody>
      </p:sp>
      <p:grpSp>
        <p:nvGrpSpPr>
          <p:cNvPr id="1117" name="グループ化 9"/>
          <p:cNvGrpSpPr/>
          <p:nvPr/>
        </p:nvGrpSpPr>
        <p:grpSpPr>
          <a:xfrm>
            <a:off x="3100890" y="5640342"/>
            <a:ext cx="3553585" cy="393020"/>
            <a:chOff x="2198913" y="7660205"/>
            <a:chExt cx="2460174" cy="420332"/>
          </a:xfrm>
        </p:grpSpPr>
        <p:pic>
          <p:nvPicPr>
            <p:cNvPr id="1118" name="グラフィックス 3"/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198913" y="7660205"/>
              <a:ext cx="2460174" cy="420332"/>
            </a:xfrm>
            <a:prstGeom prst="rect">
              <a:avLst/>
            </a:prstGeom>
          </p:spPr>
        </p:pic>
        <p:pic>
          <p:nvPicPr>
            <p:cNvPr id="1119" name="グラフィックス 5"/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444455" y="7750629"/>
              <a:ext cx="1969090" cy="23948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203354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3" name="図 46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404" name="グラフィックス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7575" y="913296"/>
            <a:ext cx="6774059" cy="2181639"/>
          </a:xfrm>
          <a:prstGeom prst="rect">
            <a:avLst/>
          </a:prstGeom>
        </p:spPr>
      </p:pic>
      <p:pic>
        <p:nvPicPr>
          <p:cNvPr id="1405" name="グラフィックス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840215" y="2482613"/>
            <a:ext cx="935416" cy="946387"/>
          </a:xfrm>
          <a:prstGeom prst="rect">
            <a:avLst/>
          </a:prstGeom>
        </p:spPr>
      </p:pic>
      <p:pic>
        <p:nvPicPr>
          <p:cNvPr id="1406" name="グラフィックス 1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82181" y="3701807"/>
            <a:ext cx="7719556" cy="1118427"/>
          </a:xfrm>
          <a:prstGeom prst="rect">
            <a:avLst/>
          </a:prstGeom>
        </p:spPr>
      </p:pic>
      <p:pic>
        <p:nvPicPr>
          <p:cNvPr id="1407" name="グラフィックス 1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288398" y="5474538"/>
            <a:ext cx="7182642" cy="546169"/>
          </a:xfrm>
          <a:prstGeom prst="rect">
            <a:avLst/>
          </a:prstGeom>
        </p:spPr>
      </p:pic>
      <p:sp>
        <p:nvSpPr>
          <p:cNvPr id="1408" name="テキスト ボックス 19"/>
          <p:cNvSpPr txBox="1"/>
          <p:nvPr/>
        </p:nvSpPr>
        <p:spPr>
          <a:xfrm rot="21142622">
            <a:off x="8327512" y="2271722"/>
            <a:ext cx="1854616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たくさんあるね</a:t>
            </a:r>
          </a:p>
        </p:txBody>
      </p:sp>
      <p:sp>
        <p:nvSpPr>
          <p:cNvPr id="1409" name="四角形: 角を丸くする 23"/>
          <p:cNvSpPr/>
          <p:nvPr/>
        </p:nvSpPr>
        <p:spPr>
          <a:xfrm>
            <a:off x="1105581" y="517333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410" name="テキスト ボックス 24"/>
          <p:cNvSpPr txBox="1"/>
          <p:nvPr/>
        </p:nvSpPr>
        <p:spPr>
          <a:xfrm>
            <a:off x="2423841" y="492688"/>
            <a:ext cx="4243056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運動するとこんなよいことがあるよ！</a:t>
            </a:r>
          </a:p>
        </p:txBody>
      </p:sp>
      <p:sp>
        <p:nvSpPr>
          <p:cNvPr id="1411" name="四角形: 角を丸くする 25"/>
          <p:cNvSpPr/>
          <p:nvPr/>
        </p:nvSpPr>
        <p:spPr>
          <a:xfrm>
            <a:off x="1117575" y="3218483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1412" name="テキスト ボックス 26"/>
          <p:cNvSpPr txBox="1"/>
          <p:nvPr/>
        </p:nvSpPr>
        <p:spPr>
          <a:xfrm>
            <a:off x="2430960" y="3198614"/>
            <a:ext cx="6364130" cy="5377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どれくらい体を動かしているかな？ </a:t>
            </a:r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日の運動について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しらべてみよう。</a:t>
            </a:r>
          </a:p>
          <a:p>
            <a:endParaRPr lang="ja-JP" altLang="en-US" sz="5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自分がした運動を書いてみよう。</a:t>
            </a:r>
          </a:p>
        </p:txBody>
      </p:sp>
      <p:sp>
        <p:nvSpPr>
          <p:cNvPr id="1413" name="四角形: 角を丸くする 27"/>
          <p:cNvSpPr/>
          <p:nvPr/>
        </p:nvSpPr>
        <p:spPr>
          <a:xfrm>
            <a:off x="1091816" y="5124300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</a:p>
        </p:txBody>
      </p:sp>
      <p:sp>
        <p:nvSpPr>
          <p:cNvPr id="1414" name="テキスト ボックス 28"/>
          <p:cNvSpPr txBox="1"/>
          <p:nvPr/>
        </p:nvSpPr>
        <p:spPr>
          <a:xfrm>
            <a:off x="2423841" y="5124300"/>
            <a:ext cx="698628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どうしたらもっと運動ができるかな？自分の目ひょうをたててみよう！</a:t>
            </a:r>
          </a:p>
        </p:txBody>
      </p:sp>
      <p:sp>
        <p:nvSpPr>
          <p:cNvPr id="1415" name="テキスト ボックス 33"/>
          <p:cNvSpPr txBox="1"/>
          <p:nvPr/>
        </p:nvSpPr>
        <p:spPr>
          <a:xfrm>
            <a:off x="1104319" y="764290"/>
            <a:ext cx="2653282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おいしくごはんが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食べられます！</a:t>
            </a:r>
          </a:p>
        </p:txBody>
      </p:sp>
      <p:sp>
        <p:nvSpPr>
          <p:cNvPr id="1416" name="テキスト ボックス 35"/>
          <p:cNvSpPr txBox="1"/>
          <p:nvPr/>
        </p:nvSpPr>
        <p:spPr>
          <a:xfrm>
            <a:off x="3810975" y="764290"/>
            <a:ext cx="2309847" cy="491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ぐっすりねむること</a:t>
            </a:r>
          </a:p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 ができます！</a:t>
            </a:r>
          </a:p>
        </p:txBody>
      </p:sp>
      <p:sp>
        <p:nvSpPr>
          <p:cNvPr id="1417" name="テキスト ボックス 36"/>
          <p:cNvSpPr txBox="1"/>
          <p:nvPr/>
        </p:nvSpPr>
        <p:spPr>
          <a:xfrm>
            <a:off x="6160044" y="767548"/>
            <a:ext cx="230984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太りにくく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なります！　</a:t>
            </a:r>
          </a:p>
        </p:txBody>
      </p:sp>
      <p:sp>
        <p:nvSpPr>
          <p:cNvPr id="1418" name="テキスト ボックス 37"/>
          <p:cNvSpPr txBox="1"/>
          <p:nvPr/>
        </p:nvSpPr>
        <p:spPr>
          <a:xfrm>
            <a:off x="5998200" y="2004115"/>
            <a:ext cx="230984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頭がよく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はたらきます！　</a:t>
            </a:r>
          </a:p>
        </p:txBody>
      </p:sp>
      <p:sp>
        <p:nvSpPr>
          <p:cNvPr id="1419" name="テキスト ボックス 38"/>
          <p:cNvSpPr txBox="1"/>
          <p:nvPr/>
        </p:nvSpPr>
        <p:spPr>
          <a:xfrm>
            <a:off x="3688353" y="2004115"/>
            <a:ext cx="230984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気分がすっきり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します！　</a:t>
            </a:r>
          </a:p>
        </p:txBody>
      </p:sp>
      <p:sp>
        <p:nvSpPr>
          <p:cNvPr id="1420" name="テキスト ボックス 39"/>
          <p:cNvSpPr txBox="1"/>
          <p:nvPr/>
        </p:nvSpPr>
        <p:spPr>
          <a:xfrm>
            <a:off x="1196893" y="2004115"/>
            <a:ext cx="230984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●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ストレス解消に</a:t>
            </a:r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なります！</a:t>
            </a:r>
          </a:p>
        </p:txBody>
      </p:sp>
      <p:sp>
        <p:nvSpPr>
          <p:cNvPr id="1421" name="テキスト ボックス 40"/>
          <p:cNvSpPr txBox="1"/>
          <p:nvPr/>
        </p:nvSpPr>
        <p:spPr>
          <a:xfrm>
            <a:off x="2147589" y="393129"/>
            <a:ext cx="1036373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422" name="テキスト ボックス 41"/>
          <p:cNvSpPr txBox="1"/>
          <p:nvPr/>
        </p:nvSpPr>
        <p:spPr>
          <a:xfrm>
            <a:off x="1694751" y="1904535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かいしょう</a:t>
            </a:r>
          </a:p>
        </p:txBody>
      </p:sp>
      <p:sp>
        <p:nvSpPr>
          <p:cNvPr id="1423" name="テキスト ボックス 42"/>
          <p:cNvSpPr txBox="1"/>
          <p:nvPr/>
        </p:nvSpPr>
        <p:spPr>
          <a:xfrm>
            <a:off x="3053902" y="3099033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うご</a:t>
            </a:r>
          </a:p>
        </p:txBody>
      </p:sp>
      <p:sp>
        <p:nvSpPr>
          <p:cNvPr id="1424" name="テキスト ボックス 44"/>
          <p:cNvSpPr txBox="1"/>
          <p:nvPr/>
        </p:nvSpPr>
        <p:spPr>
          <a:xfrm>
            <a:off x="4843277" y="3099033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425" name="テキスト ボックス 45"/>
          <p:cNvSpPr txBox="1"/>
          <p:nvPr/>
        </p:nvSpPr>
        <p:spPr>
          <a:xfrm>
            <a:off x="3188108" y="5024719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426" name="テキスト ボックス 4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⑧</a:t>
            </a:r>
          </a:p>
        </p:txBody>
      </p:sp>
      <p:sp>
        <p:nvSpPr>
          <p:cNvPr id="1427" name="テキスト ボックス 525"/>
          <p:cNvSpPr txBox="1"/>
          <p:nvPr/>
        </p:nvSpPr>
        <p:spPr>
          <a:xfrm>
            <a:off x="2958803" y="3367891"/>
            <a:ext cx="905675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</p:spTree>
    <p:extLst>
      <p:ext uri="{BB962C8B-B14F-4D97-AF65-F5344CB8AC3E}">
        <p14:creationId xmlns:p14="http://schemas.microsoft.com/office/powerpoint/2010/main" val="86096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図 46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434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44775" y="3297972"/>
            <a:ext cx="5833806" cy="935879"/>
          </a:xfrm>
          <a:prstGeom prst="rect">
            <a:avLst/>
          </a:prstGeom>
        </p:spPr>
      </p:pic>
      <p:pic>
        <p:nvPicPr>
          <p:cNvPr id="1435" name="グラフィックス 1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39335" y="3297111"/>
            <a:ext cx="885597" cy="1012521"/>
          </a:xfrm>
          <a:prstGeom prst="rect">
            <a:avLst/>
          </a:prstGeom>
        </p:spPr>
      </p:pic>
      <p:sp>
        <p:nvSpPr>
          <p:cNvPr id="1436" name="テキスト ボックス 20"/>
          <p:cNvSpPr txBox="1"/>
          <p:nvPr/>
        </p:nvSpPr>
        <p:spPr>
          <a:xfrm rot="611960">
            <a:off x="1875721" y="3295307"/>
            <a:ext cx="1854616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b="0"/>
          </a:p>
        </p:txBody>
      </p:sp>
      <p:pic>
        <p:nvPicPr>
          <p:cNvPr id="1437" name="グラフィックス 22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41904" y="1106591"/>
            <a:ext cx="7819390" cy="1095900"/>
          </a:xfrm>
          <a:prstGeom prst="rect">
            <a:avLst/>
          </a:prstGeom>
        </p:spPr>
      </p:pic>
      <p:sp>
        <p:nvSpPr>
          <p:cNvPr id="1438" name="四角形: 角を丸くする 29"/>
          <p:cNvSpPr/>
          <p:nvPr/>
        </p:nvSpPr>
        <p:spPr>
          <a:xfrm>
            <a:off x="905556" y="700304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</a:p>
        </p:txBody>
      </p:sp>
      <p:sp>
        <p:nvSpPr>
          <p:cNvPr id="1439" name="テキスト ボックス 30"/>
          <p:cNvSpPr txBox="1"/>
          <p:nvPr/>
        </p:nvSpPr>
        <p:spPr>
          <a:xfrm>
            <a:off x="2237581" y="667510"/>
            <a:ext cx="698628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目ひょうをまもれたか</a:t>
            </a:r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週間チェックしてみよう！できたら色をぬろう！</a:t>
            </a:r>
          </a:p>
        </p:txBody>
      </p:sp>
      <p:sp>
        <p:nvSpPr>
          <p:cNvPr id="1440" name="四角形: 角を丸くする 31"/>
          <p:cNvSpPr/>
          <p:nvPr/>
        </p:nvSpPr>
        <p:spPr>
          <a:xfrm>
            <a:off x="922206" y="275972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</a:p>
        </p:txBody>
      </p:sp>
      <p:sp>
        <p:nvSpPr>
          <p:cNvPr id="1441" name="テキスト ボックス 32"/>
          <p:cNvSpPr txBox="1"/>
          <p:nvPr/>
        </p:nvSpPr>
        <p:spPr>
          <a:xfrm>
            <a:off x="2379021" y="2694137"/>
            <a:ext cx="698628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週間チェックしてみて、思ったことや感じたことを書こう！</a:t>
            </a:r>
          </a:p>
        </p:txBody>
      </p:sp>
      <p:sp>
        <p:nvSpPr>
          <p:cNvPr id="1442" name="テキスト ボックス 47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⑨</a:t>
            </a:r>
          </a:p>
        </p:txBody>
      </p:sp>
      <p:sp>
        <p:nvSpPr>
          <p:cNvPr id="1443" name="テキスト 567"/>
          <p:cNvSpPr txBox="1"/>
          <p:nvPr/>
        </p:nvSpPr>
        <p:spPr>
          <a:xfrm>
            <a:off x="1104900" y="1247775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44" name="テキスト 568"/>
          <p:cNvSpPr txBox="1"/>
          <p:nvPr/>
        </p:nvSpPr>
        <p:spPr>
          <a:xfrm>
            <a:off x="2254231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45" name="テキスト 569"/>
          <p:cNvSpPr txBox="1"/>
          <p:nvPr/>
        </p:nvSpPr>
        <p:spPr>
          <a:xfrm>
            <a:off x="3343275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46" name="テキスト 570"/>
          <p:cNvSpPr txBox="1"/>
          <p:nvPr/>
        </p:nvSpPr>
        <p:spPr>
          <a:xfrm>
            <a:off x="4472329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47" name="テキスト 571"/>
          <p:cNvSpPr txBox="1"/>
          <p:nvPr/>
        </p:nvSpPr>
        <p:spPr>
          <a:xfrm>
            <a:off x="5591175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48" name="テキスト 572"/>
          <p:cNvSpPr txBox="1"/>
          <p:nvPr/>
        </p:nvSpPr>
        <p:spPr>
          <a:xfrm>
            <a:off x="6657975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49" name="テキスト 573"/>
          <p:cNvSpPr txBox="1"/>
          <p:nvPr/>
        </p:nvSpPr>
        <p:spPr>
          <a:xfrm>
            <a:off x="7800975" y="1215956"/>
            <a:ext cx="961344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50" name="テキスト 574"/>
          <p:cNvSpPr txBox="1"/>
          <p:nvPr/>
        </p:nvSpPr>
        <p:spPr>
          <a:xfrm>
            <a:off x="3105150" y="3429000"/>
            <a:ext cx="536257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451" name="テキスト 520"/>
          <p:cNvSpPr txBox="1"/>
          <p:nvPr/>
        </p:nvSpPr>
        <p:spPr>
          <a:xfrm>
            <a:off x="927009" y="4714875"/>
            <a:ext cx="7090639" cy="983992"/>
          </a:xfrm>
          <a:prstGeom prst="rect">
            <a:avLst/>
          </a:prstGeom>
          <a:ln w="19050" cap="flat" cmpd="sng" algn="ctr">
            <a:noFill/>
            <a:prstDash val="solid"/>
            <a:miter lim="800000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p>
            <a:pPr algn="l"/>
            <a:r>
              <a:rPr lang="ja-JP" altLang="en-US" sz="1300"/>
              <a:t>運動の他にも、病気にならないよう体を守るために「予防接種</a:t>
            </a:r>
            <a:r>
              <a:rPr lang="ja-JP" altLang="en-US" sz="1300"/>
              <a:t>」があります。</a:t>
            </a:r>
            <a:endParaRPr lang="ja-JP" altLang="en-US" sz="1300"/>
          </a:p>
          <a:p>
            <a:pPr algn="l"/>
            <a:endParaRPr lang="ja-JP" altLang="en-US" sz="300"/>
          </a:p>
          <a:p>
            <a:pPr>
              <a:defRPr lang="ja-JP" altLang="en-US"/>
            </a:pPr>
            <a:r>
              <a:rPr lang="ja-JP" altLang="en-US" sz="1300"/>
              <a:t>予防接種は、</a:t>
            </a:r>
            <a:r>
              <a:rPr lang="ja-JP" altLang="en-US" sz="1300" b="1"/>
              <a:t>こわい病気にならないようにするための注射</a:t>
            </a:r>
            <a:r>
              <a:rPr lang="ja-JP" altLang="en-US" sz="1300"/>
              <a:t>で、</a:t>
            </a:r>
            <a:endParaRPr lang="ja-JP" altLang="en-US" sz="300"/>
          </a:p>
          <a:p>
            <a:pPr>
              <a:defRPr lang="ja-JP" altLang="en-US"/>
            </a:pPr>
            <a:r>
              <a:rPr lang="ja-JP" altLang="en-US" sz="1300"/>
              <a:t>体の中に「</a:t>
            </a:r>
            <a:r>
              <a:rPr lang="ja-JP" altLang="en-US" sz="1300" b="1"/>
              <a:t>病気とたたかう力</a:t>
            </a:r>
            <a:r>
              <a:rPr lang="ja-JP" altLang="en-US" sz="1300"/>
              <a:t>」を作ってくれます。</a:t>
            </a:r>
            <a:endParaRPr lang="ja-JP" altLang="en-US" sz="1300"/>
          </a:p>
          <a:p>
            <a:pPr>
              <a:defRPr lang="ja-JP" altLang="en-US"/>
            </a:pPr>
            <a:endParaRPr lang="ja-JP" altLang="en-US" sz="300"/>
          </a:p>
          <a:p>
            <a:pPr>
              <a:defRPr lang="ja-JP" altLang="en-US"/>
            </a:pPr>
            <a:r>
              <a:rPr lang="ja-JP" altLang="en-US" sz="1300"/>
              <a:t>小学生のあいだに「</a:t>
            </a:r>
            <a:r>
              <a:rPr lang="ja-JP" altLang="en-US" sz="1300" b="1"/>
              <a:t>日本脳炎</a:t>
            </a:r>
            <a:r>
              <a:rPr lang="ja-JP" altLang="en-US" sz="1300"/>
              <a:t>」、「</a:t>
            </a:r>
            <a:r>
              <a:rPr lang="ja-JP" altLang="en-US" sz="1300" b="1"/>
              <a:t>ジフテリアと破傷風</a:t>
            </a:r>
            <a:r>
              <a:rPr lang="ja-JP" altLang="en-US" sz="1300"/>
              <a:t>」の注射を受けることが大事だよ！</a:t>
            </a:r>
            <a:endParaRPr lang="ja-JP" altLang="en-US" sz="1300"/>
          </a:p>
        </p:txBody>
      </p:sp>
      <p:sp>
        <p:nvSpPr>
          <p:cNvPr id="1452" name="図形 521"/>
          <p:cNvSpPr/>
          <p:nvPr/>
        </p:nvSpPr>
        <p:spPr>
          <a:xfrm>
            <a:off x="927009" y="4624001"/>
            <a:ext cx="6873966" cy="1073408"/>
          </a:xfrm>
          <a:prstGeom prst="wedgeRectCallout">
            <a:avLst>
              <a:gd name="adj1" fmla="val 55960"/>
              <a:gd name="adj2" fmla="val 21512"/>
            </a:avLst>
          </a:prstGeom>
          <a:noFill/>
          <a:ln w="25400" cap="flat" cmpd="sng" algn="ctr">
            <a:solidFill>
              <a:schemeClr val="accent4">
                <a:lumMod val="40000"/>
                <a:lumOff val="60000"/>
              </a:schemeClr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 sz="800"/>
          </a:p>
        </p:txBody>
      </p:sp>
      <p:pic>
        <p:nvPicPr>
          <p:cNvPr id="1453" name="図 5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12284" y="4606796"/>
            <a:ext cx="990600" cy="1200150"/>
          </a:xfrm>
          <a:prstGeom prst="rect">
            <a:avLst/>
          </a:prstGeom>
        </p:spPr>
      </p:pic>
      <p:sp>
        <p:nvSpPr>
          <p:cNvPr id="1454" name="テキスト 526"/>
          <p:cNvSpPr txBox="1"/>
          <p:nvPr/>
        </p:nvSpPr>
        <p:spPr>
          <a:xfrm>
            <a:off x="4951599" y="4624001"/>
            <a:ext cx="1234708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 sz="700"/>
          </a:p>
        </p:txBody>
      </p:sp>
      <p:sp>
        <p:nvSpPr>
          <p:cNvPr id="1455" name="テキスト 527"/>
          <p:cNvSpPr txBox="1"/>
          <p:nvPr/>
        </p:nvSpPr>
        <p:spPr>
          <a:xfrm>
            <a:off x="980787" y="4861962"/>
            <a:ext cx="944145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よぼうせっしゅ</a:t>
            </a:r>
            <a:endParaRPr lang="ja-JP" altLang="en-US"/>
          </a:p>
        </p:txBody>
      </p:sp>
      <p:sp>
        <p:nvSpPr>
          <p:cNvPr id="1456" name="テキスト 529"/>
          <p:cNvSpPr txBox="1"/>
          <p:nvPr/>
        </p:nvSpPr>
        <p:spPr>
          <a:xfrm>
            <a:off x="4816319" y="4861962"/>
            <a:ext cx="1234708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ちゅうしゃ</a:t>
            </a:r>
            <a:endParaRPr lang="ja-JP" altLang="en-US" sz="700"/>
          </a:p>
        </p:txBody>
      </p:sp>
      <p:sp>
        <p:nvSpPr>
          <p:cNvPr id="1457" name="テキスト 530"/>
          <p:cNvSpPr txBox="1"/>
          <p:nvPr/>
        </p:nvSpPr>
        <p:spPr>
          <a:xfrm>
            <a:off x="2459410" y="5313233"/>
            <a:ext cx="1150587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にほんのうえん</a:t>
            </a:r>
            <a:endParaRPr lang="ja-JP" altLang="en-US" sz="700"/>
          </a:p>
        </p:txBody>
      </p:sp>
      <p:sp>
        <p:nvSpPr>
          <p:cNvPr id="1458" name="テキスト 531"/>
          <p:cNvSpPr txBox="1"/>
          <p:nvPr/>
        </p:nvSpPr>
        <p:spPr>
          <a:xfrm>
            <a:off x="4551729" y="5314950"/>
            <a:ext cx="1234708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はしょうふう</a:t>
            </a:r>
            <a:endParaRPr lang="ja-JP" altLang="en-US" sz="700"/>
          </a:p>
        </p:txBody>
      </p:sp>
      <p:sp>
        <p:nvSpPr>
          <p:cNvPr id="1459" name="テキスト 532"/>
          <p:cNvSpPr txBox="1"/>
          <p:nvPr/>
        </p:nvSpPr>
        <p:spPr>
          <a:xfrm>
            <a:off x="5317811" y="5314950"/>
            <a:ext cx="1234708" cy="199162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700"/>
              <a:t>ちゅうしゃ</a:t>
            </a:r>
            <a:endParaRPr lang="ja-JP" altLang="en-US" sz="700"/>
          </a:p>
        </p:txBody>
      </p:sp>
      <p:sp>
        <p:nvSpPr>
          <p:cNvPr id="1460" name="テキスト 526"/>
          <p:cNvSpPr txBox="1"/>
          <p:nvPr/>
        </p:nvSpPr>
        <p:spPr>
          <a:xfrm>
            <a:off x="927009" y="4624001"/>
            <a:ext cx="772206" cy="199162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700"/>
              <a:t>うんどう</a:t>
            </a:r>
            <a:endParaRPr lang="ja-JP" altLang="en-US" sz="700"/>
          </a:p>
        </p:txBody>
      </p:sp>
    </p:spTree>
    <p:extLst>
      <p:ext uri="{BB962C8B-B14F-4D97-AF65-F5344CB8AC3E}">
        <p14:creationId xmlns:p14="http://schemas.microsoft.com/office/powerpoint/2010/main" val="8609627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6" name="図 48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588"/>
            <a:ext cx="9906000" cy="6858000"/>
          </a:xfrm>
          <a:prstGeom prst="rect">
            <a:avLst/>
          </a:prstGeom>
        </p:spPr>
      </p:pic>
      <p:pic>
        <p:nvPicPr>
          <p:cNvPr id="1467" name="グラフィックス 11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6110"/>
          <a:stretch>
            <a:fillRect/>
          </a:stretch>
        </p:blipFill>
        <p:spPr>
          <a:xfrm>
            <a:off x="5956856" y="2306318"/>
            <a:ext cx="3174249" cy="1086547"/>
          </a:xfrm>
          <a:prstGeom prst="rect">
            <a:avLst/>
          </a:prstGeom>
        </p:spPr>
      </p:pic>
      <p:sp>
        <p:nvSpPr>
          <p:cNvPr id="1468" name="テキスト ボックス 3"/>
          <p:cNvSpPr txBox="1"/>
          <p:nvPr/>
        </p:nvSpPr>
        <p:spPr>
          <a:xfrm>
            <a:off x="980960" y="342249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４　 ねる子は育つ</a:t>
            </a:r>
          </a:p>
        </p:txBody>
      </p:sp>
      <p:pic>
        <p:nvPicPr>
          <p:cNvPr id="1469" name="グラフィックス 5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33114" y="173624"/>
            <a:ext cx="712347" cy="951920"/>
          </a:xfrm>
          <a:prstGeom prst="rect">
            <a:avLst/>
          </a:prstGeom>
        </p:spPr>
      </p:pic>
      <p:pic>
        <p:nvPicPr>
          <p:cNvPr id="1470" name="グラフィックス 15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58474" y="3390346"/>
            <a:ext cx="5170590" cy="3357716"/>
          </a:xfrm>
          <a:prstGeom prst="rect">
            <a:avLst/>
          </a:prstGeom>
        </p:spPr>
      </p:pic>
      <p:pic>
        <p:nvPicPr>
          <p:cNvPr id="1471" name="グラフィックス 1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51595" y="1032914"/>
            <a:ext cx="4352399" cy="2007020"/>
          </a:xfrm>
          <a:prstGeom prst="rect">
            <a:avLst/>
          </a:prstGeom>
        </p:spPr>
      </p:pic>
      <p:pic>
        <p:nvPicPr>
          <p:cNvPr id="1472" name="グラフィックス 21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910717" y="1008780"/>
            <a:ext cx="2296936" cy="505356"/>
          </a:xfrm>
          <a:prstGeom prst="rect">
            <a:avLst/>
          </a:prstGeom>
        </p:spPr>
      </p:pic>
      <p:graphicFrame>
        <p:nvGraphicFramePr>
          <p:cNvPr id="1473" name="グラフ 24"/>
          <p:cNvGraphicFramePr/>
          <p:nvPr>
            <p:extLst>
              <p:ext uri="{D42A27DB-BD31-4B8C-83A1-F6EECF244321}">
                <p14:modId xmlns:p14="http://schemas.microsoft.com/office/powerpoint/2010/main" val="4137029615"/>
              </p:ext>
            </p:extLst>
          </p:nvPr>
        </p:nvGraphicFramePr>
        <p:xfrm>
          <a:off x="897232" y="1489569"/>
          <a:ext cx="4055769" cy="16392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sp>
        <p:nvSpPr>
          <p:cNvPr id="1474" name="テキスト ボックス 25"/>
          <p:cNvSpPr txBox="1"/>
          <p:nvPr/>
        </p:nvSpPr>
        <p:spPr>
          <a:xfrm>
            <a:off x="1358701" y="1048261"/>
            <a:ext cx="3841197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高知県の小学生</a:t>
            </a:r>
            <a:r>
              <a: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100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人に聞きました！</a:t>
            </a:r>
          </a:p>
        </p:txBody>
      </p:sp>
      <p:sp>
        <p:nvSpPr>
          <p:cNvPr id="1475" name="テキスト ボックス 26"/>
          <p:cNvSpPr txBox="1"/>
          <p:nvPr/>
        </p:nvSpPr>
        <p:spPr>
          <a:xfrm>
            <a:off x="1359686" y="1261458"/>
            <a:ext cx="3500565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あなたは何時にねていますか？</a:t>
            </a:r>
          </a:p>
        </p:txBody>
      </p:sp>
      <p:pic>
        <p:nvPicPr>
          <p:cNvPr id="1476" name="グラフィックス 35"/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4860665" y="1630608"/>
            <a:ext cx="4090100" cy="725614"/>
          </a:xfrm>
          <a:prstGeom prst="rect">
            <a:avLst/>
          </a:prstGeom>
        </p:spPr>
      </p:pic>
      <p:pic>
        <p:nvPicPr>
          <p:cNvPr id="1477" name="グラフィックス 29"/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4328284" y="1131563"/>
            <a:ext cx="531966" cy="390612"/>
          </a:xfrm>
          <a:prstGeom prst="rect">
            <a:avLst/>
          </a:prstGeom>
        </p:spPr>
      </p:pic>
      <p:sp>
        <p:nvSpPr>
          <p:cNvPr id="1478" name="テキスト ボックス 30"/>
          <p:cNvSpPr txBox="1"/>
          <p:nvPr/>
        </p:nvSpPr>
        <p:spPr>
          <a:xfrm>
            <a:off x="2069520" y="2821920"/>
            <a:ext cx="3841197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「児童生徒の生活スタイルに関する調査」　</a:t>
            </a:r>
            <a:r>
              <a:rPr lang="ja-JP" altLang="en-US" sz="7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（高知県教育委員会）をもとに作成</a:t>
            </a:r>
          </a:p>
          <a:p>
            <a:endParaRPr lang="ja-JP" altLang="en-US" sz="7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79" name="四角形: 角を丸くする 31"/>
          <p:cNvSpPr/>
          <p:nvPr/>
        </p:nvSpPr>
        <p:spPr>
          <a:xfrm>
            <a:off x="926449" y="74146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480" name="テキスト ボックス 32"/>
          <p:cNvSpPr txBox="1"/>
          <p:nvPr/>
        </p:nvSpPr>
        <p:spPr>
          <a:xfrm>
            <a:off x="2276975" y="737682"/>
            <a:ext cx="381967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グラフと自分の生活をくらべてみよう。</a:t>
            </a:r>
          </a:p>
        </p:txBody>
      </p:sp>
      <p:grpSp>
        <p:nvGrpSpPr>
          <p:cNvPr id="1481" name="グループ化 46"/>
          <p:cNvGrpSpPr/>
          <p:nvPr/>
        </p:nvGrpSpPr>
        <p:grpSpPr>
          <a:xfrm>
            <a:off x="6005152" y="502116"/>
            <a:ext cx="2132557" cy="457790"/>
            <a:chOff x="4223463" y="1015755"/>
            <a:chExt cx="1476385" cy="661253"/>
          </a:xfrm>
        </p:grpSpPr>
        <p:pic>
          <p:nvPicPr>
            <p:cNvPr id="1482" name="グラフィックス 9"/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4235999" y="1015755"/>
              <a:ext cx="1463849" cy="523763"/>
            </a:xfrm>
            <a:prstGeom prst="rect">
              <a:avLst/>
            </a:prstGeom>
          </p:spPr>
        </p:pic>
        <p:sp>
          <p:nvSpPr>
            <p:cNvPr id="1483" name="テキスト ボックス 33"/>
            <p:cNvSpPr txBox="1"/>
            <p:nvPr/>
          </p:nvSpPr>
          <p:spPr>
            <a:xfrm>
              <a:off x="4223463" y="1055905"/>
              <a:ext cx="1444813" cy="37659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あなたは何時に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ねていますか？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</p:grpSp>
      <p:sp>
        <p:nvSpPr>
          <p:cNvPr id="1484" name="テキスト ボックス 37"/>
          <p:cNvSpPr txBox="1"/>
          <p:nvPr/>
        </p:nvSpPr>
        <p:spPr>
          <a:xfrm>
            <a:off x="6228896" y="2503532"/>
            <a:ext cx="3342852" cy="799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ぐっすりねむるためには、夜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9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時にはねて、</a:t>
            </a:r>
          </a:p>
          <a:p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7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時前にはおき</a:t>
            </a: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ましょう。小学生は</a:t>
            </a:r>
            <a:r>
              <a:rPr lang="en-US" altLang="ja-JP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10</a:t>
            </a:r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時間ぐらいの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spc="3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すいみん時間がひつ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ようです。</a:t>
            </a:r>
            <a:r>
              <a:rPr lang="en-US" altLang="ja-JP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9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時よりおそくねる人</a:t>
            </a:r>
            <a:endParaRPr lang="ja-JP" altLang="en-US" sz="1000" b="1" spc="3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はがんばって早くねるように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しましょう！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endParaRPr lang="ja-JP" altLang="en-US" sz="6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5" name="四角形: 角を丸くする 38"/>
          <p:cNvSpPr/>
          <p:nvPr/>
        </p:nvSpPr>
        <p:spPr>
          <a:xfrm>
            <a:off x="926449" y="3182348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486" name="テキスト ボックス 39"/>
          <p:cNvSpPr txBox="1"/>
          <p:nvPr/>
        </p:nvSpPr>
        <p:spPr>
          <a:xfrm>
            <a:off x="2307987" y="3149313"/>
            <a:ext cx="7147479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ぐっすりねむるとどんなよいことがあるかな？</a:t>
            </a:r>
          </a:p>
        </p:txBody>
      </p:sp>
      <p:sp>
        <p:nvSpPr>
          <p:cNvPr id="1487" name="テキスト ボックス 40"/>
          <p:cNvSpPr txBox="1"/>
          <p:nvPr/>
        </p:nvSpPr>
        <p:spPr>
          <a:xfrm>
            <a:off x="3722061" y="4161356"/>
            <a:ext cx="2301199" cy="630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朝早く、自分でおきる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ことができます。</a:t>
            </a:r>
            <a:endParaRPr sz="1200"/>
          </a:p>
          <a:p>
            <a:pPr algn="ctr"/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88" name="テキスト ボックス 41"/>
          <p:cNvSpPr txBox="1"/>
          <p:nvPr/>
        </p:nvSpPr>
        <p:spPr>
          <a:xfrm>
            <a:off x="703761" y="4330633"/>
            <a:ext cx="2409711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昼間、体と頭を使ったので、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早くねむくなります。</a:t>
            </a:r>
            <a:endParaRPr sz="1200"/>
          </a:p>
        </p:txBody>
      </p:sp>
      <p:sp>
        <p:nvSpPr>
          <p:cNvPr id="1489" name="テキスト ボックス 42"/>
          <p:cNvSpPr txBox="1"/>
          <p:nvPr/>
        </p:nvSpPr>
        <p:spPr>
          <a:xfrm>
            <a:off x="6987359" y="4203800"/>
            <a:ext cx="2209492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おいしく朝ごはんを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食べることができます。</a:t>
            </a:r>
            <a:endParaRPr sz="1200"/>
          </a:p>
        </p:txBody>
      </p:sp>
      <p:sp>
        <p:nvSpPr>
          <p:cNvPr id="1490" name="テキスト ボックス 43"/>
          <p:cNvSpPr txBox="1"/>
          <p:nvPr/>
        </p:nvSpPr>
        <p:spPr>
          <a:xfrm>
            <a:off x="588408" y="5986652"/>
            <a:ext cx="2231934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夕食をおいしく食べることが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できます。</a:t>
            </a:r>
            <a:endParaRPr sz="1200"/>
          </a:p>
        </p:txBody>
      </p:sp>
      <p:sp>
        <p:nvSpPr>
          <p:cNvPr id="1491" name="テキスト ボックス 44"/>
          <p:cNvSpPr txBox="1"/>
          <p:nvPr/>
        </p:nvSpPr>
        <p:spPr>
          <a:xfrm>
            <a:off x="6905715" y="5671627"/>
            <a:ext cx="2162583" cy="7069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午前中から集中して</a:t>
            </a:r>
            <a:endParaRPr sz="1200"/>
          </a:p>
          <a:p>
            <a:pPr algn="ctr"/>
            <a:endParaRPr lang="ja-JP" altLang="en-US" sz="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勉強ができます。</a:t>
            </a:r>
            <a:endParaRPr sz="1200"/>
          </a:p>
        </p:txBody>
      </p:sp>
      <p:sp>
        <p:nvSpPr>
          <p:cNvPr id="1492" name="テキスト ボックス 45"/>
          <p:cNvSpPr txBox="1"/>
          <p:nvPr/>
        </p:nvSpPr>
        <p:spPr>
          <a:xfrm>
            <a:off x="4427508" y="6385868"/>
            <a:ext cx="2478207" cy="63004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休み時間に外に出て</a:t>
            </a:r>
            <a:endParaRPr sz="1200"/>
          </a:p>
          <a:p>
            <a:pPr algn="ctr"/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あそぶことができます。</a:t>
            </a:r>
            <a:endParaRPr sz="1200"/>
          </a:p>
          <a:p>
            <a:pPr algn="ctr"/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493" name="テキスト ボックス 36"/>
          <p:cNvSpPr txBox="1"/>
          <p:nvPr/>
        </p:nvSpPr>
        <p:spPr>
          <a:xfrm>
            <a:off x="6005152" y="1630900"/>
            <a:ext cx="300686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グラフを見て分かったことや</a:t>
            </a:r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考えたこと</a:t>
            </a:r>
          </a:p>
        </p:txBody>
      </p:sp>
      <p:sp>
        <p:nvSpPr>
          <p:cNvPr id="1494" name="テキスト ボックス 47"/>
          <p:cNvSpPr txBox="1"/>
          <p:nvPr/>
        </p:nvSpPr>
        <p:spPr>
          <a:xfrm>
            <a:off x="3775882" y="4664572"/>
            <a:ext cx="2134835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生活のリズムが</a:t>
            </a:r>
          </a:p>
          <a:p>
            <a:pPr algn="ctr"/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よくなっていくね！</a:t>
            </a:r>
          </a:p>
        </p:txBody>
      </p:sp>
      <p:sp>
        <p:nvSpPr>
          <p:cNvPr id="1495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⑩</a:t>
            </a:r>
          </a:p>
        </p:txBody>
      </p:sp>
      <p:sp>
        <p:nvSpPr>
          <p:cNvPr id="1496" name="テキスト 530"/>
          <p:cNvSpPr txBox="1"/>
          <p:nvPr/>
        </p:nvSpPr>
        <p:spPr>
          <a:xfrm>
            <a:off x="7310732" y="6033265"/>
            <a:ext cx="676275" cy="183773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r>
              <a:rPr lang="ja-JP" altLang="en-US" sz="600" b="1"/>
              <a:t>べんきょう</a:t>
            </a:r>
            <a:endParaRPr lang="ja-JP" altLang="en-US" sz="600" b="1"/>
          </a:p>
        </p:txBody>
      </p:sp>
      <p:pic>
        <p:nvPicPr>
          <p:cNvPr id="1497" name="グラフィックス 495"/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5203994" y="2309187"/>
            <a:ext cx="835437" cy="103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335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3" name="図 35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588"/>
            <a:ext cx="9906000" cy="6858000"/>
          </a:xfrm>
          <a:prstGeom prst="rect">
            <a:avLst/>
          </a:prstGeom>
        </p:spPr>
      </p:pic>
      <p:pic>
        <p:nvPicPr>
          <p:cNvPr id="1504" name="グラフィックス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5734" y="689158"/>
            <a:ext cx="7805220" cy="1856192"/>
          </a:xfrm>
          <a:prstGeom prst="rect">
            <a:avLst/>
          </a:prstGeom>
        </p:spPr>
      </p:pic>
      <p:pic>
        <p:nvPicPr>
          <p:cNvPr id="1505" name="グラフィックス 9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6283" y="3692942"/>
            <a:ext cx="7382679" cy="979093"/>
          </a:xfrm>
          <a:prstGeom prst="rect">
            <a:avLst/>
          </a:prstGeom>
        </p:spPr>
      </p:pic>
      <p:pic>
        <p:nvPicPr>
          <p:cNvPr id="1506" name="グラフィックス 11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3339" y="4805071"/>
            <a:ext cx="7581911" cy="744923"/>
          </a:xfrm>
          <a:prstGeom prst="rect">
            <a:avLst/>
          </a:prstGeom>
        </p:spPr>
      </p:pic>
      <p:pic>
        <p:nvPicPr>
          <p:cNvPr id="1507" name="グラフィックス 1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23798"/>
          <a:stretch>
            <a:fillRect/>
          </a:stretch>
        </p:blipFill>
        <p:spPr>
          <a:xfrm>
            <a:off x="2990299" y="5853769"/>
            <a:ext cx="6008486" cy="741849"/>
          </a:xfrm>
          <a:prstGeom prst="rect">
            <a:avLst/>
          </a:prstGeom>
        </p:spPr>
      </p:pic>
      <p:sp>
        <p:nvSpPr>
          <p:cNvPr id="1508" name="四角形: 角を丸くする 14"/>
          <p:cNvSpPr/>
          <p:nvPr/>
        </p:nvSpPr>
        <p:spPr>
          <a:xfrm>
            <a:off x="1034794" y="479658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1509" name="テキスト ボックス 15"/>
          <p:cNvSpPr txBox="1"/>
          <p:nvPr/>
        </p:nvSpPr>
        <p:spPr>
          <a:xfrm>
            <a:off x="2407333" y="446863"/>
            <a:ext cx="678398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どうしたら早ね・早おきができるようになるだろう？ </a:t>
            </a:r>
          </a:p>
        </p:txBody>
      </p:sp>
      <p:sp>
        <p:nvSpPr>
          <p:cNvPr id="1510" name="四角形: 角を丸くする 16"/>
          <p:cNvSpPr/>
          <p:nvPr/>
        </p:nvSpPr>
        <p:spPr>
          <a:xfrm>
            <a:off x="980729" y="2583338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sp>
        <p:nvSpPr>
          <p:cNvPr id="1511" name="テキスト ボックス 18"/>
          <p:cNvSpPr txBox="1"/>
          <p:nvPr/>
        </p:nvSpPr>
        <p:spPr>
          <a:xfrm>
            <a:off x="2407333" y="2542849"/>
            <a:ext cx="7147479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スーパーげんきくんのようになるためのコツを考えよう。</a:t>
            </a:r>
          </a:p>
        </p:txBody>
      </p:sp>
      <p:sp>
        <p:nvSpPr>
          <p:cNvPr id="1512" name="四角形: 角を丸くする 20"/>
          <p:cNvSpPr/>
          <p:nvPr/>
        </p:nvSpPr>
        <p:spPr>
          <a:xfrm>
            <a:off x="1034794" y="3662408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</a:p>
        </p:txBody>
      </p:sp>
      <p:sp>
        <p:nvSpPr>
          <p:cNvPr id="1513" name="テキスト ボックス 21"/>
          <p:cNvSpPr txBox="1"/>
          <p:nvPr/>
        </p:nvSpPr>
        <p:spPr>
          <a:xfrm>
            <a:off x="2366819" y="3629614"/>
            <a:ext cx="678398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目ひょうをたててみよう！</a:t>
            </a:r>
          </a:p>
        </p:txBody>
      </p:sp>
      <p:sp>
        <p:nvSpPr>
          <p:cNvPr id="1514" name="四角形: 角を丸くする 22"/>
          <p:cNvSpPr/>
          <p:nvPr/>
        </p:nvSpPr>
        <p:spPr>
          <a:xfrm>
            <a:off x="1034794" y="456410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</a:p>
        </p:txBody>
      </p:sp>
      <p:sp>
        <p:nvSpPr>
          <p:cNvPr id="1515" name="テキスト ボックス 23"/>
          <p:cNvSpPr txBox="1"/>
          <p:nvPr/>
        </p:nvSpPr>
        <p:spPr>
          <a:xfrm>
            <a:off x="2407333" y="4556805"/>
            <a:ext cx="678398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目ひょうをまもれたか</a:t>
            </a:r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週間チェックしてみよう！できたら色をぬろう！</a:t>
            </a:r>
          </a:p>
        </p:txBody>
      </p:sp>
      <p:sp>
        <p:nvSpPr>
          <p:cNvPr id="1516" name="四角形: 角を丸くする 24"/>
          <p:cNvSpPr/>
          <p:nvPr/>
        </p:nvSpPr>
        <p:spPr>
          <a:xfrm>
            <a:off x="1034794" y="5639418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</a:p>
        </p:txBody>
      </p:sp>
      <p:sp>
        <p:nvSpPr>
          <p:cNvPr id="1517" name="テキスト ボックス 25"/>
          <p:cNvSpPr txBox="1"/>
          <p:nvPr/>
        </p:nvSpPr>
        <p:spPr>
          <a:xfrm>
            <a:off x="2407333" y="5578125"/>
            <a:ext cx="678398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週間チェックしてみて、思ったことや感じたことを書こう！</a:t>
            </a:r>
          </a:p>
        </p:txBody>
      </p:sp>
      <p:sp>
        <p:nvSpPr>
          <p:cNvPr id="1518" name="テキスト ボックス 26"/>
          <p:cNvSpPr txBox="1"/>
          <p:nvPr/>
        </p:nvSpPr>
        <p:spPr>
          <a:xfrm rot="611960">
            <a:off x="1964811" y="5908204"/>
            <a:ext cx="1103732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b="0"/>
          </a:p>
        </p:txBody>
      </p:sp>
      <p:sp>
        <p:nvSpPr>
          <p:cNvPr id="1519" name="テキスト ボックス 27"/>
          <p:cNvSpPr txBox="1"/>
          <p:nvPr/>
        </p:nvSpPr>
        <p:spPr>
          <a:xfrm rot="21142622">
            <a:off x="6998333" y="3507823"/>
            <a:ext cx="185461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さぁ、やるぞ！</a:t>
            </a:r>
          </a:p>
        </p:txBody>
      </p:sp>
      <p:pic>
        <p:nvPicPr>
          <p:cNvPr id="1520" name="グラフィックス 28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110012" y="2831513"/>
            <a:ext cx="7811364" cy="753132"/>
          </a:xfrm>
          <a:prstGeom prst="rect">
            <a:avLst/>
          </a:prstGeom>
        </p:spPr>
      </p:pic>
      <p:sp>
        <p:nvSpPr>
          <p:cNvPr id="1521" name="テキスト ボックス 29"/>
          <p:cNvSpPr txBox="1"/>
          <p:nvPr/>
        </p:nvSpPr>
        <p:spPr>
          <a:xfrm>
            <a:off x="1114425" y="2831513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自分の考え</a:t>
            </a:r>
          </a:p>
        </p:txBody>
      </p:sp>
      <p:sp>
        <p:nvSpPr>
          <p:cNvPr id="1522" name="テキスト ボックス 30"/>
          <p:cNvSpPr txBox="1"/>
          <p:nvPr/>
        </p:nvSpPr>
        <p:spPr>
          <a:xfrm>
            <a:off x="5342389" y="2835073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友だちの考え</a:t>
            </a:r>
          </a:p>
        </p:txBody>
      </p:sp>
      <p:sp>
        <p:nvSpPr>
          <p:cNvPr id="1523" name="テキスト ボックス 31"/>
          <p:cNvSpPr txBox="1"/>
          <p:nvPr/>
        </p:nvSpPr>
        <p:spPr>
          <a:xfrm>
            <a:off x="1359570" y="765138"/>
            <a:ext cx="3401524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朝食や夕食は決まった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時間に食べましょう！</a:t>
            </a:r>
            <a:endParaRPr sz="1300"/>
          </a:p>
        </p:txBody>
      </p:sp>
      <p:sp>
        <p:nvSpPr>
          <p:cNvPr id="1524" name="テキスト ボックス 32"/>
          <p:cNvSpPr txBox="1"/>
          <p:nvPr/>
        </p:nvSpPr>
        <p:spPr>
          <a:xfrm>
            <a:off x="5158183" y="765138"/>
            <a:ext cx="370518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ねる</a:t>
            </a:r>
            <a:r>
              <a:rPr lang="en-US" altLang="ja-JP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時間前には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テレビやゲームはやめましょう！</a:t>
            </a:r>
            <a:endParaRPr sz="1300"/>
          </a:p>
        </p:txBody>
      </p:sp>
      <p:sp>
        <p:nvSpPr>
          <p:cNvPr id="1525" name="テキスト ボックス 33"/>
          <p:cNvSpPr txBox="1"/>
          <p:nvPr/>
        </p:nvSpPr>
        <p:spPr>
          <a:xfrm>
            <a:off x="5356517" y="1649720"/>
            <a:ext cx="3514689" cy="4761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ねる前は、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へやをくらくしましょう！</a:t>
            </a:r>
            <a:endParaRPr sz="1300"/>
          </a:p>
          <a:p>
            <a:endParaRPr lang="ja-JP" altLang="en-US" sz="12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26" name="テキスト ボックス 34"/>
          <p:cNvSpPr txBox="1"/>
          <p:nvPr/>
        </p:nvSpPr>
        <p:spPr>
          <a:xfrm>
            <a:off x="1484488" y="1649720"/>
            <a:ext cx="2985722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朝起きたらたいようの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光をあびましょう！</a:t>
            </a:r>
            <a:endParaRPr sz="1300"/>
          </a:p>
        </p:txBody>
      </p:sp>
      <p:sp>
        <p:nvSpPr>
          <p:cNvPr id="1527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⑪</a:t>
            </a:r>
          </a:p>
        </p:txBody>
      </p:sp>
      <p:sp>
        <p:nvSpPr>
          <p:cNvPr id="1528" name="テキスト 606"/>
          <p:cNvSpPr txBox="1"/>
          <p:nvPr/>
        </p:nvSpPr>
        <p:spPr>
          <a:xfrm>
            <a:off x="1114425" y="3065013"/>
            <a:ext cx="364619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29" name="テキスト 608"/>
          <p:cNvSpPr txBox="1"/>
          <p:nvPr/>
        </p:nvSpPr>
        <p:spPr>
          <a:xfrm>
            <a:off x="1238250" y="4829175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30" name="テキスト 609"/>
          <p:cNvSpPr txBox="1"/>
          <p:nvPr/>
        </p:nvSpPr>
        <p:spPr>
          <a:xfrm>
            <a:off x="2286978" y="4809094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31" name="テキスト 611"/>
          <p:cNvSpPr txBox="1"/>
          <p:nvPr/>
        </p:nvSpPr>
        <p:spPr>
          <a:xfrm>
            <a:off x="4603868" y="4829175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32" name="テキスト 612"/>
          <p:cNvSpPr txBox="1"/>
          <p:nvPr/>
        </p:nvSpPr>
        <p:spPr>
          <a:xfrm>
            <a:off x="5758813" y="4832911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33" name="テキスト 613"/>
          <p:cNvSpPr txBox="1"/>
          <p:nvPr/>
        </p:nvSpPr>
        <p:spPr>
          <a:xfrm>
            <a:off x="6802190" y="4832911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34" name="テキスト 614"/>
          <p:cNvSpPr txBox="1"/>
          <p:nvPr/>
        </p:nvSpPr>
        <p:spPr>
          <a:xfrm>
            <a:off x="7925944" y="4809094"/>
            <a:ext cx="77152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535" name="テキスト 615"/>
          <p:cNvSpPr txBox="1"/>
          <p:nvPr/>
        </p:nvSpPr>
        <p:spPr>
          <a:xfrm>
            <a:off x="3143250" y="5953125"/>
            <a:ext cx="577706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pic>
        <p:nvPicPr>
          <p:cNvPr id="1536" name="グラフィックス 496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317000" y="5849935"/>
            <a:ext cx="692775" cy="854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8687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2" name="図 21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1477" y="-3588"/>
            <a:ext cx="9925050" cy="6858000"/>
          </a:xfrm>
          <a:prstGeom prst="rect">
            <a:avLst/>
          </a:prstGeom>
        </p:spPr>
      </p:pic>
      <p:pic>
        <p:nvPicPr>
          <p:cNvPr id="1543" name="グラフィックス 1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293195" y="362134"/>
            <a:ext cx="2725613" cy="926599"/>
          </a:xfrm>
          <a:prstGeom prst="rect">
            <a:avLst/>
          </a:prstGeom>
        </p:spPr>
      </p:pic>
      <p:pic>
        <p:nvPicPr>
          <p:cNvPr id="1544" name="グラフィックス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3932" y="1641690"/>
            <a:ext cx="7166084" cy="4720234"/>
          </a:xfrm>
          <a:prstGeom prst="rect">
            <a:avLst/>
          </a:prstGeom>
        </p:spPr>
      </p:pic>
      <p:sp>
        <p:nvSpPr>
          <p:cNvPr id="1545" name="テキスト ボックス 5"/>
          <p:cNvSpPr txBox="1"/>
          <p:nvPr/>
        </p:nvSpPr>
        <p:spPr>
          <a:xfrm>
            <a:off x="980960" y="426216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５　 歯の大切さ</a:t>
            </a:r>
          </a:p>
        </p:txBody>
      </p:sp>
      <p:sp>
        <p:nvSpPr>
          <p:cNvPr id="1546" name="四角形: 角を丸くする 6"/>
          <p:cNvSpPr/>
          <p:nvPr/>
        </p:nvSpPr>
        <p:spPr>
          <a:xfrm>
            <a:off x="1077314" y="78877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547" name="テキスト ボックス 7"/>
          <p:cNvSpPr txBox="1"/>
          <p:nvPr/>
        </p:nvSpPr>
        <p:spPr>
          <a:xfrm>
            <a:off x="2409339" y="755981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自分の歯を大切にできているかな？チェックしてみよう。</a:t>
            </a:r>
          </a:p>
        </p:txBody>
      </p:sp>
      <p:sp>
        <p:nvSpPr>
          <p:cNvPr id="1548" name="テキスト ボックス 8"/>
          <p:cNvSpPr txBox="1"/>
          <p:nvPr/>
        </p:nvSpPr>
        <p:spPr>
          <a:xfrm>
            <a:off x="1000486" y="1076568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自分の生活にあてはめて点数を入れてみましょう。</a:t>
            </a:r>
          </a:p>
        </p:txBody>
      </p:sp>
      <p:sp>
        <p:nvSpPr>
          <p:cNvPr id="1549" name="テキスト ボックス 9"/>
          <p:cNvSpPr txBox="1"/>
          <p:nvPr/>
        </p:nvSpPr>
        <p:spPr>
          <a:xfrm>
            <a:off x="980960" y="1366714"/>
            <a:ext cx="7903908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できている・・・</a:t>
            </a:r>
            <a:r>
              <a:rPr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点　　ときどきできている・・・</a:t>
            </a:r>
            <a:r>
              <a:rPr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点　　できていない・・・</a:t>
            </a:r>
            <a:r>
              <a:rPr lang="en-US" altLang="ja-JP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3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点</a:t>
            </a:r>
          </a:p>
        </p:txBody>
      </p:sp>
      <p:sp>
        <p:nvSpPr>
          <p:cNvPr id="1550" name="テキスト ボックス 17"/>
          <p:cNvSpPr txBox="1"/>
          <p:nvPr/>
        </p:nvSpPr>
        <p:spPr>
          <a:xfrm>
            <a:off x="6390860" y="556373"/>
            <a:ext cx="174453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いつまでもじょうぶな</a:t>
            </a:r>
            <a:endParaRPr sz="1000"/>
          </a:p>
          <a:p>
            <a:r>
              <a:rPr lang="ja-JP" altLang="en-US" sz="10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歯でいよう！</a:t>
            </a:r>
            <a:endParaRPr lang="ja-JP" altLang="en-US" sz="10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551" name="グラフィックス 2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226092" y="5415752"/>
            <a:ext cx="795626" cy="848142"/>
          </a:xfrm>
          <a:prstGeom prst="rect">
            <a:avLst/>
          </a:prstGeom>
        </p:spPr>
      </p:pic>
      <p:pic>
        <p:nvPicPr>
          <p:cNvPr id="1552" name="グラフィックス 23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80960" y="1323901"/>
            <a:ext cx="7752466" cy="317789"/>
          </a:xfrm>
          <a:prstGeom prst="rect">
            <a:avLst/>
          </a:prstGeom>
        </p:spPr>
      </p:pic>
      <p:sp>
        <p:nvSpPr>
          <p:cNvPr id="1553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⑫</a:t>
            </a:r>
          </a:p>
        </p:txBody>
      </p:sp>
      <p:sp>
        <p:nvSpPr>
          <p:cNvPr id="1554" name="図形 616"/>
          <p:cNvSpPr/>
          <p:nvPr/>
        </p:nvSpPr>
        <p:spPr>
          <a:xfrm>
            <a:off x="8058150" y="3781425"/>
            <a:ext cx="1590675" cy="1381125"/>
          </a:xfrm>
          <a:prstGeom prst="wedgeRoundRectCallout">
            <a:avLst/>
          </a:prstGeom>
          <a:solidFill>
            <a:srgbClr val="E9E9FF"/>
          </a:solidFill>
          <a:ln w="28575" cap="flat" cmpd="sng" algn="ctr">
            <a:solidFill>
              <a:srgbClr val="BF92E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555" name="テキスト ボックス 12"/>
          <p:cNvSpPr txBox="1"/>
          <p:nvPr/>
        </p:nvSpPr>
        <p:spPr>
          <a:xfrm>
            <a:off x="8058150" y="3918079"/>
            <a:ext cx="2161164" cy="1168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じょうぶな歯で、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よく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かんで味わうことで、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食べ物をおいしいと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感じることができます。</a:t>
            </a:r>
            <a:endParaRPr sz="1000"/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  <a:endParaRPr sz="1000"/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ように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なるためには、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歯のけんこうも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大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切です。</a:t>
            </a:r>
            <a:endParaRPr sz="1000"/>
          </a:p>
        </p:txBody>
      </p:sp>
    </p:spTree>
    <p:extLst>
      <p:ext uri="{BB962C8B-B14F-4D97-AF65-F5344CB8AC3E}">
        <p14:creationId xmlns:p14="http://schemas.microsoft.com/office/powerpoint/2010/main" val="12660808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1" name="図 43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588"/>
            <a:ext cx="9906000" cy="6858000"/>
          </a:xfrm>
          <a:prstGeom prst="rect">
            <a:avLst/>
          </a:prstGeom>
        </p:spPr>
      </p:pic>
      <p:pic>
        <p:nvPicPr>
          <p:cNvPr id="1562" name="グラフィックス 10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77314" y="3430232"/>
            <a:ext cx="7819847" cy="1934810"/>
          </a:xfrm>
          <a:prstGeom prst="rect">
            <a:avLst/>
          </a:prstGeom>
        </p:spPr>
      </p:pic>
      <p:pic>
        <p:nvPicPr>
          <p:cNvPr id="1563" name="グラフィックス 1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76352" y="5434320"/>
            <a:ext cx="6545605" cy="1159768"/>
          </a:xfrm>
          <a:prstGeom prst="rect">
            <a:avLst/>
          </a:prstGeom>
        </p:spPr>
      </p:pic>
      <p:pic>
        <p:nvPicPr>
          <p:cNvPr id="1564" name="グラフィックス 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7314" y="912321"/>
            <a:ext cx="6225647" cy="2111487"/>
          </a:xfrm>
          <a:prstGeom prst="rect">
            <a:avLst/>
          </a:prstGeom>
        </p:spPr>
      </p:pic>
      <p:sp>
        <p:nvSpPr>
          <p:cNvPr id="1565" name="四角形: 角を丸くする 5"/>
          <p:cNvSpPr/>
          <p:nvPr/>
        </p:nvSpPr>
        <p:spPr>
          <a:xfrm>
            <a:off x="1077314" y="542324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566" name="テキスト ボックス 6"/>
          <p:cNvSpPr txBox="1"/>
          <p:nvPr/>
        </p:nvSpPr>
        <p:spPr>
          <a:xfrm>
            <a:off x="2409339" y="542324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みがきのこしが多い部分はここだ！</a:t>
            </a:r>
          </a:p>
        </p:txBody>
      </p:sp>
      <p:pic>
        <p:nvPicPr>
          <p:cNvPr id="1567" name="グラフィックス 2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25766" y="3693911"/>
            <a:ext cx="7122943" cy="1671131"/>
          </a:xfrm>
          <a:prstGeom prst="rect">
            <a:avLst/>
          </a:prstGeom>
        </p:spPr>
      </p:pic>
      <p:sp>
        <p:nvSpPr>
          <p:cNvPr id="1568" name="テキスト ボックス 22"/>
          <p:cNvSpPr txBox="1"/>
          <p:nvPr/>
        </p:nvSpPr>
        <p:spPr>
          <a:xfrm>
            <a:off x="1787353" y="3432196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歯みがきのコツを勉強しよう！</a:t>
            </a:r>
          </a:p>
        </p:txBody>
      </p:sp>
      <p:sp>
        <p:nvSpPr>
          <p:cNvPr id="1569" name="テキスト ボックス 32"/>
          <p:cNvSpPr txBox="1"/>
          <p:nvPr/>
        </p:nvSpPr>
        <p:spPr>
          <a:xfrm rot="21142622">
            <a:off x="6996954" y="1703215"/>
            <a:ext cx="2787577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みんなできているかな？</a:t>
            </a:r>
          </a:p>
        </p:txBody>
      </p:sp>
      <p:sp>
        <p:nvSpPr>
          <p:cNvPr id="1570" name="テキスト ボックス 33"/>
          <p:cNvSpPr txBox="1"/>
          <p:nvPr/>
        </p:nvSpPr>
        <p:spPr>
          <a:xfrm rot="21142622">
            <a:off x="7435234" y="1914033"/>
            <a:ext cx="2322330" cy="645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力をいれず、</a:t>
            </a:r>
            <a:endParaRPr lang="en-US" altLang="ja-JP" sz="12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やさしく・こまかく</a:t>
            </a:r>
            <a:endParaRPr lang="en-US" altLang="ja-JP" sz="12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みがこうね。</a:t>
            </a:r>
          </a:p>
        </p:txBody>
      </p:sp>
      <p:grpSp>
        <p:nvGrpSpPr>
          <p:cNvPr id="1571" name="グループ化 35"/>
          <p:cNvGrpSpPr/>
          <p:nvPr/>
        </p:nvGrpSpPr>
        <p:grpSpPr>
          <a:xfrm>
            <a:off x="1787353" y="5470780"/>
            <a:ext cx="5203605" cy="890916"/>
            <a:chOff x="1130070" y="4674592"/>
            <a:chExt cx="3602496" cy="1286884"/>
          </a:xfrm>
        </p:grpSpPr>
        <p:sp>
          <p:nvSpPr>
            <p:cNvPr id="1572" name="テキスト ボックス 23"/>
            <p:cNvSpPr txBox="1"/>
            <p:nvPr/>
          </p:nvSpPr>
          <p:spPr>
            <a:xfrm>
              <a:off x="1130070" y="4729093"/>
              <a:ext cx="3602496" cy="12323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100" b="1" spc="5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３・４年生の歯は、子どもの歯と大人の歯のはえかわりの時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期です。</a:t>
              </a:r>
              <a:endParaRPr sz="1100"/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歯がでこぼこして、みがきづらい部分もあるので、ブラ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シのむきを変えて</a:t>
              </a:r>
              <a:endParaRPr sz="1100"/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いろんな方こうから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みがいていくとよいですよ。</a:t>
              </a:r>
              <a:endPara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</p:txBody>
        </p:sp>
        <p:sp>
          <p:nvSpPr>
            <p:cNvPr id="1573" name="テキスト ボックス 34"/>
            <p:cNvSpPr txBox="1"/>
            <p:nvPr/>
          </p:nvSpPr>
          <p:spPr>
            <a:xfrm>
              <a:off x="3651673" y="4674592"/>
              <a:ext cx="254546" cy="3321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 き</a:t>
              </a:r>
            </a:p>
          </p:txBody>
        </p:sp>
      </p:grpSp>
      <p:pic>
        <p:nvPicPr>
          <p:cNvPr id="1574" name="グラフィックス 40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903268" y="2477366"/>
            <a:ext cx="1083594" cy="1092883"/>
          </a:xfrm>
          <a:prstGeom prst="rect">
            <a:avLst/>
          </a:prstGeom>
        </p:spPr>
      </p:pic>
      <p:sp>
        <p:nvSpPr>
          <p:cNvPr id="1575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⑬</a:t>
            </a:r>
          </a:p>
        </p:txBody>
      </p:sp>
    </p:spTree>
    <p:extLst>
      <p:ext uri="{BB962C8B-B14F-4D97-AF65-F5344CB8AC3E}">
        <p14:creationId xmlns:p14="http://schemas.microsoft.com/office/powerpoint/2010/main" val="40450179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1" name="図 43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-3588"/>
            <a:ext cx="9906000" cy="6858000"/>
          </a:xfrm>
          <a:prstGeom prst="rect">
            <a:avLst/>
          </a:prstGeom>
        </p:spPr>
      </p:pic>
      <p:pic>
        <p:nvPicPr>
          <p:cNvPr id="1582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55235" y="2511213"/>
            <a:ext cx="1271998" cy="1369166"/>
          </a:xfrm>
          <a:prstGeom prst="rect">
            <a:avLst/>
          </a:prstGeom>
        </p:spPr>
      </p:pic>
      <p:pic>
        <p:nvPicPr>
          <p:cNvPr id="1583" name="グラフィックス 1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75472" y="1035123"/>
            <a:ext cx="6491943" cy="1751260"/>
          </a:xfrm>
          <a:prstGeom prst="rect">
            <a:avLst/>
          </a:prstGeom>
        </p:spPr>
      </p:pic>
      <p:pic>
        <p:nvPicPr>
          <p:cNvPr id="1584" name="グラフィックス 17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720727" y="5267608"/>
            <a:ext cx="5899412" cy="922933"/>
          </a:xfrm>
          <a:prstGeom prst="rect">
            <a:avLst/>
          </a:prstGeom>
        </p:spPr>
      </p:pic>
      <p:pic>
        <p:nvPicPr>
          <p:cNvPr id="1585" name="グラフィックス 1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76325" y="5267608"/>
            <a:ext cx="840363" cy="920324"/>
          </a:xfrm>
          <a:prstGeom prst="rect">
            <a:avLst/>
          </a:prstGeom>
        </p:spPr>
      </p:pic>
      <p:sp>
        <p:nvSpPr>
          <p:cNvPr id="1586" name="四角形: 角を丸くする 25"/>
          <p:cNvSpPr/>
          <p:nvPr/>
        </p:nvSpPr>
        <p:spPr>
          <a:xfrm>
            <a:off x="875472" y="62243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1587" name="テキスト ボックス 26"/>
          <p:cNvSpPr txBox="1"/>
          <p:nvPr/>
        </p:nvSpPr>
        <p:spPr>
          <a:xfrm>
            <a:off x="2207499" y="589641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これからがんばってみたいと思うこと（目ひょう）を書こう！</a:t>
            </a:r>
          </a:p>
        </p:txBody>
      </p:sp>
      <p:sp>
        <p:nvSpPr>
          <p:cNvPr id="1588" name="四角形: 角を丸くする 27"/>
          <p:cNvSpPr/>
          <p:nvPr/>
        </p:nvSpPr>
        <p:spPr>
          <a:xfrm>
            <a:off x="875474" y="321489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</a:p>
        </p:txBody>
      </p:sp>
      <p:sp>
        <p:nvSpPr>
          <p:cNvPr id="1589" name="テキスト ボックス 28"/>
          <p:cNvSpPr txBox="1"/>
          <p:nvPr/>
        </p:nvSpPr>
        <p:spPr>
          <a:xfrm>
            <a:off x="2207499" y="3195796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歯みがきがきちんとできたか</a:t>
            </a:r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週間チェックしてみよう！できたら色をぬろう！</a:t>
            </a:r>
            <a:endParaRPr lang="ja-JP" altLang="en-US" sz="12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590" name="四角形: 角を丸くする 29"/>
          <p:cNvSpPr/>
          <p:nvPr/>
        </p:nvSpPr>
        <p:spPr>
          <a:xfrm>
            <a:off x="852489" y="489079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</a:p>
        </p:txBody>
      </p:sp>
      <p:sp>
        <p:nvSpPr>
          <p:cNvPr id="1591" name="テキスト ボックス 30"/>
          <p:cNvSpPr txBox="1"/>
          <p:nvPr/>
        </p:nvSpPr>
        <p:spPr>
          <a:xfrm>
            <a:off x="2207499" y="4890795"/>
            <a:ext cx="5816154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週間チェックしてみて、思ったことや感じたことを書こう！</a:t>
            </a:r>
          </a:p>
        </p:txBody>
      </p:sp>
      <p:sp>
        <p:nvSpPr>
          <p:cNvPr id="1592" name="テキスト ボックス 31"/>
          <p:cNvSpPr txBox="1"/>
          <p:nvPr/>
        </p:nvSpPr>
        <p:spPr>
          <a:xfrm rot="21142622">
            <a:off x="7475949" y="2031761"/>
            <a:ext cx="1854616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歯みがき名人</a:t>
            </a:r>
            <a:endParaRPr lang="en-US" altLang="ja-JP" sz="12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せんげん！</a:t>
            </a:r>
          </a:p>
        </p:txBody>
      </p:sp>
      <p:sp>
        <p:nvSpPr>
          <p:cNvPr id="1593" name="テキスト ボックス 38"/>
          <p:cNvSpPr txBox="1"/>
          <p:nvPr/>
        </p:nvSpPr>
        <p:spPr>
          <a:xfrm rot="470334">
            <a:off x="1566886" y="5289651"/>
            <a:ext cx="1288986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pPr algn="ctr"/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594" name="グラフィックス 42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8700" y="3609962"/>
            <a:ext cx="7485131" cy="1016716"/>
          </a:xfrm>
          <a:prstGeom prst="rect">
            <a:avLst/>
          </a:prstGeom>
        </p:spPr>
      </p:pic>
      <p:sp>
        <p:nvSpPr>
          <p:cNvPr id="1595" name="テキスト ボックス 1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⑭</a:t>
            </a:r>
          </a:p>
        </p:txBody>
      </p:sp>
      <p:sp>
        <p:nvSpPr>
          <p:cNvPr id="1596" name="テキスト 646"/>
          <p:cNvSpPr txBox="1"/>
          <p:nvPr/>
        </p:nvSpPr>
        <p:spPr>
          <a:xfrm>
            <a:off x="1028700" y="1228725"/>
            <a:ext cx="6335175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0450179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2" name="図 24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6087" y="-3588"/>
            <a:ext cx="9953625" cy="6858000"/>
          </a:xfrm>
          <a:prstGeom prst="rect">
            <a:avLst/>
          </a:prstGeom>
        </p:spPr>
      </p:pic>
      <p:sp>
        <p:nvSpPr>
          <p:cNvPr id="1603" name="テキスト ボックス 3"/>
          <p:cNvSpPr txBox="1"/>
          <p:nvPr/>
        </p:nvSpPr>
        <p:spPr>
          <a:xfrm>
            <a:off x="980960" y="426216"/>
            <a:ext cx="757915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６</a:t>
            </a:r>
            <a:r>
              <a:rPr lang="en-US" altLang="ja-JP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</a:t>
            </a:r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けんこうはかせからのさいごのミッション！</a:t>
            </a:r>
          </a:p>
        </p:txBody>
      </p:sp>
      <p:pic>
        <p:nvPicPr>
          <p:cNvPr id="1604" name="グラフィックス 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657009" y="787142"/>
            <a:ext cx="2758825" cy="1948085"/>
          </a:xfrm>
          <a:prstGeom prst="rect">
            <a:avLst/>
          </a:prstGeom>
        </p:spPr>
      </p:pic>
      <p:pic>
        <p:nvPicPr>
          <p:cNvPr id="1605" name="グラフィックス 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98567" y="2698705"/>
            <a:ext cx="4259656" cy="961855"/>
          </a:xfrm>
          <a:prstGeom prst="rect">
            <a:avLst/>
          </a:prstGeom>
        </p:spPr>
      </p:pic>
      <p:pic>
        <p:nvPicPr>
          <p:cNvPr id="1606" name="グラフィックス 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37241" y="3747272"/>
            <a:ext cx="1122652" cy="526551"/>
          </a:xfrm>
          <a:prstGeom prst="rect">
            <a:avLst/>
          </a:prstGeom>
        </p:spPr>
      </p:pic>
      <p:sp>
        <p:nvSpPr>
          <p:cNvPr id="1607" name="テキスト ボックス 9"/>
          <p:cNvSpPr txBox="1"/>
          <p:nvPr/>
        </p:nvSpPr>
        <p:spPr>
          <a:xfrm>
            <a:off x="1802342" y="3660560"/>
            <a:ext cx="7433316" cy="7839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さあ！スーパーげんきくんのようになれたみなさん。</a:t>
            </a:r>
          </a:p>
          <a:p>
            <a:pPr>
              <a:lnSpc>
                <a:spcPct val="150000"/>
              </a:lnSpc>
            </a:pPr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ここでさいごのミッションだ！</a:t>
            </a:r>
            <a:r>
              <a:rPr lang="ja-JP" altLang="en-US" sz="1500" b="1" i="0" u="none" strike="noStrike" baseline="0" dirty="0">
                <a:solidFill>
                  <a:srgbClr val="EA5B9D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おうちの人も元気になれるよう 習ったことをつたえよう！</a:t>
            </a:r>
            <a:endParaRPr lang="ja-JP" altLang="en-US" sz="15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608" name="グラフィックス 11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92390" y="4368398"/>
            <a:ext cx="7356296" cy="1141691"/>
          </a:xfrm>
          <a:prstGeom prst="rect">
            <a:avLst/>
          </a:prstGeom>
        </p:spPr>
      </p:pic>
      <p:pic>
        <p:nvPicPr>
          <p:cNvPr id="1609" name="グラフィックス 1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3076346" y="5843374"/>
            <a:ext cx="5756504" cy="599032"/>
          </a:xfrm>
          <a:prstGeom prst="rect">
            <a:avLst/>
          </a:prstGeom>
        </p:spPr>
      </p:pic>
      <p:sp>
        <p:nvSpPr>
          <p:cNvPr id="1610" name="テキスト ボックス 19"/>
          <p:cNvSpPr txBox="1"/>
          <p:nvPr/>
        </p:nvSpPr>
        <p:spPr>
          <a:xfrm rot="20669256">
            <a:off x="626314" y="572347"/>
            <a:ext cx="2944296" cy="1076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6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  <a:endParaRPr b="1"/>
          </a:p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になるコツは</a:t>
            </a:r>
            <a:endParaRPr b="1"/>
          </a:p>
          <a:p>
            <a:r>
              <a:rPr lang="ja-JP" altLang="en-US" sz="1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もうバッチリだね</a:t>
            </a:r>
            <a:endParaRPr b="1"/>
          </a:p>
        </p:txBody>
      </p:sp>
      <p:grpSp>
        <p:nvGrpSpPr>
          <p:cNvPr id="1611" name="グループ化 21"/>
          <p:cNvGrpSpPr/>
          <p:nvPr/>
        </p:nvGrpSpPr>
        <p:grpSpPr>
          <a:xfrm>
            <a:off x="5726355" y="825433"/>
            <a:ext cx="4133551" cy="2628751"/>
            <a:chOff x="3569109" y="1101820"/>
            <a:chExt cx="2861689" cy="3797085"/>
          </a:xfrm>
        </p:grpSpPr>
        <p:sp>
          <p:nvSpPr>
            <p:cNvPr id="1612" name="テキスト ボックス 18"/>
            <p:cNvSpPr txBox="1"/>
            <p:nvPr/>
          </p:nvSpPr>
          <p:spPr>
            <a:xfrm>
              <a:off x="3569109" y="1101820"/>
              <a:ext cx="2861689" cy="37970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29000"/>
                </a:lnSpc>
              </a:pP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すききらいせずに食べる</a:t>
              </a:r>
              <a:endParaRPr sz="1800"/>
            </a:p>
            <a:p>
              <a:pPr>
                <a:lnSpc>
                  <a:spcPct val="229000"/>
                </a:lnSpc>
              </a:pPr>
              <a:r>
                <a:rPr lang="en-US" altLang="ja-JP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1</a:t>
              </a: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日</a:t>
              </a:r>
              <a:r>
                <a:rPr lang="en-US" altLang="ja-JP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60</a:t>
              </a: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分体を動かす</a:t>
              </a:r>
              <a:endParaRPr sz="1800"/>
            </a:p>
            <a:p>
              <a:pPr>
                <a:lnSpc>
                  <a:spcPct val="229000"/>
                </a:lnSpc>
              </a:pP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早ね・早おきをする</a:t>
              </a:r>
              <a:endParaRPr sz="1800"/>
            </a:p>
            <a:p>
              <a:pPr>
                <a:lnSpc>
                  <a:spcPct val="229000"/>
                </a:lnSpc>
              </a:pPr>
              <a:r>
                <a:rPr lang="ja-JP" altLang="en-US" sz="1800" b="1" u="sng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むし歯から歯をまもる</a:t>
              </a:r>
              <a:endParaRPr sz="1800"/>
            </a:p>
          </p:txBody>
        </p:sp>
        <p:sp>
          <p:nvSpPr>
            <p:cNvPr id="1613" name="テキスト ボックス 20"/>
            <p:cNvSpPr txBox="1"/>
            <p:nvPr/>
          </p:nvSpPr>
          <p:spPr>
            <a:xfrm>
              <a:off x="4436998" y="2038926"/>
              <a:ext cx="335234" cy="53930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229000"/>
                </a:lnSpc>
              </a:pPr>
              <a:r>
                <a:rPr lang="ja-JP" altLang="en-US" sz="800" b="1" dirty="0">
                  <a:solidFill>
                    <a:srgbClr val="0070C0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うご</a:t>
              </a:r>
              <a:endParaRPr sz="800"/>
            </a:p>
          </p:txBody>
        </p:sp>
      </p:grpSp>
      <p:sp>
        <p:nvSpPr>
          <p:cNvPr id="1614" name="テキスト ボックス 22"/>
          <p:cNvSpPr txBox="1"/>
          <p:nvPr/>
        </p:nvSpPr>
        <p:spPr>
          <a:xfrm>
            <a:off x="1095375" y="4444497"/>
            <a:ext cx="3576741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2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おうちの人につたえること</a:t>
            </a:r>
            <a:endParaRPr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15" name="テキスト ボックス 23"/>
          <p:cNvSpPr txBox="1"/>
          <p:nvPr/>
        </p:nvSpPr>
        <p:spPr>
          <a:xfrm>
            <a:off x="3076366" y="5566821"/>
            <a:ext cx="5486520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00" b="1" i="0" u="none" strike="noStrike" baseline="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（おうちの方へ）お子さんからお話を聞いたらメッセージをお願いします。</a:t>
            </a:r>
          </a:p>
          <a:p>
            <a:pPr>
              <a:lnSpc>
                <a:spcPct val="150000"/>
              </a:lnSpc>
            </a:pPr>
            <a:endParaRPr lang="ja-JP" altLang="en-US" sz="1000" b="1" i="0" u="none" strike="noStrike" baseline="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16" name="テキスト ボックス 25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⑮</a:t>
            </a:r>
          </a:p>
        </p:txBody>
      </p:sp>
      <p:sp>
        <p:nvSpPr>
          <p:cNvPr id="1617" name="テキスト 656"/>
          <p:cNvSpPr txBox="1"/>
          <p:nvPr/>
        </p:nvSpPr>
        <p:spPr>
          <a:xfrm>
            <a:off x="1095375" y="4810125"/>
            <a:ext cx="598937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618" name="テキスト 515"/>
          <p:cNvSpPr txBox="1"/>
          <p:nvPr/>
        </p:nvSpPr>
        <p:spPr>
          <a:xfrm>
            <a:off x="491402" y="5494711"/>
            <a:ext cx="2333612" cy="1060936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　（４ページ　STEP３の答え）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黄 ： お米、さつまいも、さといも、さとう、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　</a:t>
            </a:r>
            <a:r>
              <a:rPr lang="ja-JP" altLang="en-US" sz="900" b="1" i="0">
                <a:ea typeface="AR P丸ゴシック体M"/>
              </a:rPr>
              <a:t>　</a:t>
            </a:r>
            <a:r>
              <a:rPr lang="ja-JP" altLang="en-US" sz="900" b="1" i="0">
                <a:ea typeface="AR P丸ゴシック体M"/>
              </a:rPr>
              <a:t>あぶら、ごま （６こ）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赤 ： 牛にゅう、とり肉、あつあげ、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　　わかめ、じゃこ （５こ）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緑 ： にんじん、だいこん、しいたけ、</a:t>
            </a:r>
            <a:endParaRPr lang="ja-JP" altLang="en-US" sz="900" b="1" i="0">
              <a:ea typeface="AR P丸ゴシック体M"/>
            </a:endParaRPr>
          </a:p>
          <a:p>
            <a:pPr>
              <a:defRPr lang="ja-JP" altLang="en-US"/>
            </a:pPr>
            <a:r>
              <a:rPr lang="ja-JP" altLang="en-US" sz="900" b="1" i="0">
                <a:ea typeface="AR P丸ゴシック体M"/>
              </a:rPr>
              <a:t>　</a:t>
            </a:r>
            <a:r>
              <a:rPr lang="ja-JP" altLang="en-US" sz="900" b="1" i="0">
                <a:ea typeface="AR P丸ゴシック体M"/>
              </a:rPr>
              <a:t>　</a:t>
            </a:r>
            <a:r>
              <a:rPr lang="ja-JP" altLang="en-US" sz="900" b="1" i="0">
                <a:ea typeface="AR P丸ゴシック体M"/>
              </a:rPr>
              <a:t>こんにゃく、きゅうり （５こ）</a:t>
            </a:r>
            <a:endParaRPr lang="ja-JP" altLang="en-US" sz="900" b="1" i="0">
              <a:ea typeface="AR P丸ゴシック体M"/>
            </a:endParaRPr>
          </a:p>
        </p:txBody>
      </p:sp>
      <p:sp>
        <p:nvSpPr>
          <p:cNvPr id="1619" name="四角形 518"/>
          <p:cNvSpPr/>
          <p:nvPr/>
        </p:nvSpPr>
        <p:spPr>
          <a:xfrm>
            <a:off x="491402" y="5510089"/>
            <a:ext cx="2277928" cy="1030180"/>
          </a:xfrm>
          <a:prstGeom prst="rect">
            <a:avLst/>
          </a:prstGeom>
          <a:noFill/>
          <a:ln w="25400" cap="flat" cmpd="sng" algn="ctr">
            <a:solidFill>
              <a:schemeClr val="accent6">
                <a:lumMod val="60000"/>
                <a:lumOff val="40000"/>
              </a:schemeClr>
            </a:solidFill>
            <a:prstDash val="sysDash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47611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5" name="四角形: 角を丸くする 5"/>
          <p:cNvSpPr/>
          <p:nvPr/>
        </p:nvSpPr>
        <p:spPr>
          <a:xfrm>
            <a:off x="390777" y="78285"/>
            <a:ext cx="2568338" cy="291689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20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参考資料</a:t>
            </a:r>
          </a:p>
        </p:txBody>
      </p:sp>
      <p:sp>
        <p:nvSpPr>
          <p:cNvPr id="1626" name="テキスト ボックス 6"/>
          <p:cNvSpPr txBox="1"/>
          <p:nvPr/>
        </p:nvSpPr>
        <p:spPr>
          <a:xfrm>
            <a:off x="3073454" y="116951"/>
            <a:ext cx="1201561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先生方へ　</a:t>
            </a:r>
          </a:p>
        </p:txBody>
      </p:sp>
      <p:sp>
        <p:nvSpPr>
          <p:cNvPr id="1627" name="テキスト ボックス 7"/>
          <p:cNvSpPr txBox="1"/>
          <p:nvPr/>
        </p:nvSpPr>
        <p:spPr>
          <a:xfrm>
            <a:off x="508965" y="369974"/>
            <a:ext cx="633053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2</a:t>
            </a:r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　食べて元気モリモリ！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　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STEP　3 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   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(4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ページ）</a:t>
            </a:r>
            <a:endParaRPr lang="ja-JP" altLang="en-US" sz="14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28" name="テキスト ボックス 9"/>
          <p:cNvSpPr txBox="1"/>
          <p:nvPr/>
        </p:nvSpPr>
        <p:spPr>
          <a:xfrm>
            <a:off x="673427" y="554194"/>
            <a:ext cx="7076241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給食のメニューに使われている食べ物は下の表の通りです。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29" name="テキスト ボックス 12"/>
          <p:cNvSpPr txBox="1"/>
          <p:nvPr/>
        </p:nvSpPr>
        <p:spPr>
          <a:xfrm>
            <a:off x="673427" y="3870440"/>
            <a:ext cx="6791116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目ひょうをたてるときにご活用ください。</a:t>
            </a:r>
            <a:endParaRPr sz="1000"/>
          </a:p>
        </p:txBody>
      </p:sp>
      <p:pic>
        <p:nvPicPr>
          <p:cNvPr id="1630" name="グラフィックス 14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800368" y="799522"/>
            <a:ext cx="7080010" cy="2886698"/>
          </a:xfrm>
          <a:prstGeom prst="rect">
            <a:avLst/>
          </a:prstGeom>
        </p:spPr>
      </p:pic>
      <p:sp>
        <p:nvSpPr>
          <p:cNvPr id="1631" name="テキスト ボックス 18"/>
          <p:cNvSpPr txBox="1"/>
          <p:nvPr/>
        </p:nvSpPr>
        <p:spPr>
          <a:xfrm>
            <a:off x="673427" y="3686220"/>
            <a:ext cx="633053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 じょうぶな体をつくる運動  </a:t>
            </a:r>
            <a:r>
              <a:rPr lang="en-US" altLang="ja-JP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STEP　4　(8</a:t>
            </a:r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ページ）</a:t>
            </a:r>
            <a:endParaRPr lang="ja-JP" altLang="en-US" sz="1400" b="1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632" name="テキスト ボックス 19"/>
          <p:cNvSpPr txBox="1"/>
          <p:nvPr/>
        </p:nvSpPr>
        <p:spPr>
          <a:xfrm>
            <a:off x="2359065" y="3629841"/>
            <a:ext cx="714389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633" name="テキスト ボックス 20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⑯</a:t>
            </a:r>
          </a:p>
        </p:txBody>
      </p:sp>
      <p:sp>
        <p:nvSpPr>
          <p:cNvPr id="1634" name="テキスト ボックス 1"/>
          <p:cNvSpPr txBox="1"/>
          <p:nvPr/>
        </p:nvSpPr>
        <p:spPr>
          <a:xfrm>
            <a:off x="3674235" y="116951"/>
            <a:ext cx="4459740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4ページの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STEP3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、8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ページの</a:t>
            </a:r>
            <a:r>
              <a:rPr lang="en-US" altLang="ja-JP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STEP4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を行う時に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必要に応じてご活用下さい。　</a:t>
            </a:r>
          </a:p>
        </p:txBody>
      </p:sp>
      <p:pic>
        <p:nvPicPr>
          <p:cNvPr id="1635" name="グラフィックス 11"/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0363" y="4079615"/>
            <a:ext cx="7083766" cy="277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8667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1" name="図 9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399174" y="-48200"/>
            <a:ext cx="10428177" cy="7072970"/>
          </a:xfrm>
          <a:prstGeom prst="rect">
            <a:avLst/>
          </a:prstGeom>
        </p:spPr>
      </p:pic>
      <p:grpSp>
        <p:nvGrpSpPr>
          <p:cNvPr id="1642" name="グループ化 27"/>
          <p:cNvGrpSpPr/>
          <p:nvPr/>
        </p:nvGrpSpPr>
        <p:grpSpPr>
          <a:xfrm>
            <a:off x="1488956" y="3488285"/>
            <a:ext cx="6928087" cy="2650192"/>
            <a:chOff x="1020233" y="6204031"/>
            <a:chExt cx="4796368" cy="2662658"/>
          </a:xfrm>
        </p:grpSpPr>
        <p:sp>
          <p:nvSpPr>
            <p:cNvPr id="1643" name="正方形/長方形 19"/>
            <p:cNvSpPr/>
            <p:nvPr/>
          </p:nvSpPr>
          <p:spPr>
            <a:xfrm>
              <a:off x="1020233" y="6204031"/>
              <a:ext cx="4796368" cy="2662658"/>
            </a:xfrm>
            <a:prstGeom prst="rect">
              <a:avLst/>
            </a:prstGeom>
            <a:solidFill>
              <a:schemeClr val="bg1"/>
            </a:solidFill>
            <a:ln w="22225">
              <a:solidFill>
                <a:srgbClr val="45B03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1644" name="グループ化 20"/>
            <p:cNvGrpSpPr/>
            <p:nvPr/>
          </p:nvGrpSpPr>
          <p:grpSpPr>
            <a:xfrm>
              <a:off x="1435449" y="6315061"/>
              <a:ext cx="4213808" cy="2500471"/>
              <a:chOff x="1435449" y="6685451"/>
              <a:chExt cx="4213808" cy="2500471"/>
            </a:xfrm>
          </p:grpSpPr>
          <p:sp>
            <p:nvSpPr>
              <p:cNvPr id="1645" name="テキスト ボックス 21"/>
              <p:cNvSpPr txBox="1"/>
              <p:nvPr/>
            </p:nvSpPr>
            <p:spPr>
              <a:xfrm>
                <a:off x="1463913" y="6685451"/>
                <a:ext cx="3930175" cy="30832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4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よりよい生活習慣のために（令和８年４月）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</a:t>
                </a:r>
                <a:endPara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646" name="テキスト ボックス 22"/>
              <p:cNvSpPr txBox="1"/>
              <p:nvPr/>
            </p:nvSpPr>
            <p:spPr>
              <a:xfrm>
                <a:off x="1460849" y="6993228"/>
                <a:ext cx="3930175" cy="83400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</a:t>
                </a:r>
                <a:r>
                  <a:rPr lang="en-US" altLang="ja-JP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•</a:t>
                </a:r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発行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高知県健康政策部保健政策課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高知県教育委員会事務局保健体育課</a:t>
                </a: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高知県教育委員会事務局生涯学習課</a:t>
                </a:r>
              </a:p>
            </p:txBody>
          </p:sp>
          <p:sp>
            <p:nvSpPr>
              <p:cNvPr id="1647" name="テキスト ボックス 23"/>
              <p:cNvSpPr txBox="1"/>
              <p:nvPr/>
            </p:nvSpPr>
            <p:spPr>
              <a:xfrm>
                <a:off x="1435449" y="7751622"/>
                <a:ext cx="1110901" cy="1205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作成協力者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青木　美紀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秋月　けい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内田　裕文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里富　未桜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　　栁原　陽子</a:t>
                </a:r>
              </a:p>
            </p:txBody>
          </p:sp>
          <p:sp>
            <p:nvSpPr>
              <p:cNvPr id="1648" name="テキスト ボックス 24"/>
              <p:cNvSpPr txBox="1"/>
              <p:nvPr/>
            </p:nvSpPr>
            <p:spPr>
              <a:xfrm>
                <a:off x="2565749" y="7751622"/>
                <a:ext cx="1993551" cy="1205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香美市立楠目小学校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高知市立一宮小学校</a:t>
                </a:r>
                <a:endParaRPr lang="en-US" altLang="ja-JP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高知市立潮江小学校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CN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香南市立香我美中学校</a:t>
                </a:r>
                <a:endParaRPr lang="en-US" altLang="zh-CN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ja-JP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南国市立長岡小学校</a:t>
                </a:r>
              </a:p>
            </p:txBody>
          </p:sp>
          <p:sp>
            <p:nvSpPr>
              <p:cNvPr id="1649" name="テキスト ボックス 25"/>
              <p:cNvSpPr txBox="1"/>
              <p:nvPr/>
            </p:nvSpPr>
            <p:spPr>
              <a:xfrm>
                <a:off x="4267549" y="7751622"/>
                <a:ext cx="990251" cy="12050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endParaRPr lang="en-US" altLang="zh-TW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養護教諭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栄養教諭</a:t>
                </a:r>
              </a:p>
              <a:p>
                <a:r>
                  <a:rPr lang="zh-TW" altLang="en-US" sz="12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教諭</a:t>
                </a:r>
                <a:endPara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  <p:sp>
            <p:nvSpPr>
              <p:cNvPr id="1650" name="テキスト ボックス 26"/>
              <p:cNvSpPr txBox="1"/>
              <p:nvPr/>
            </p:nvSpPr>
            <p:spPr>
              <a:xfrm>
                <a:off x="1719082" y="8939701"/>
                <a:ext cx="3930175" cy="2464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r"/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(50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音順・所属は平成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31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年</a:t>
                </a:r>
                <a:r>
                  <a:rPr lang="en-US" altLang="ja-JP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3</a:t>
                </a:r>
                <a:r>
                  <a:rPr lang="ja-JP" altLang="en-US" sz="1000" b="1" dirty="0">
                    <a:latin typeface="ＭＳ Ｐゴシック" panose="020B0600070205080204" pitchFamily="50" charset="-128"/>
                    <a:ea typeface="ＭＳ Ｐゴシック" panose="020B0600070205080204" pitchFamily="50" charset="-128"/>
                    <a:cs typeface="M+ 1c bold" panose="020B0702020203020207" pitchFamily="50" charset="-128"/>
                  </a:rPr>
                  <a:t>月時点）　</a:t>
                </a:r>
                <a:endPara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860974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5" name="図 1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126" name="グラフィックス 7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33933" y="671514"/>
            <a:ext cx="1060202" cy="1182877"/>
          </a:xfrm>
          <a:prstGeom prst="rect">
            <a:avLst/>
          </a:prstGeom>
        </p:spPr>
      </p:pic>
      <p:pic>
        <p:nvPicPr>
          <p:cNvPr id="1127" name="グラフィックス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10753" y="671362"/>
            <a:ext cx="1359063" cy="1089202"/>
          </a:xfrm>
          <a:prstGeom prst="rect">
            <a:avLst/>
          </a:prstGeom>
        </p:spPr>
      </p:pic>
      <p:sp>
        <p:nvSpPr>
          <p:cNvPr id="1128" name="テキスト ボックス 14"/>
          <p:cNvSpPr txBox="1"/>
          <p:nvPr/>
        </p:nvSpPr>
        <p:spPr>
          <a:xfrm>
            <a:off x="2340329" y="1757630"/>
            <a:ext cx="487141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高知家の小学生のみなさんへ</a:t>
            </a:r>
          </a:p>
        </p:txBody>
      </p:sp>
      <p:sp>
        <p:nvSpPr>
          <p:cNvPr id="1129" name="テキスト ボックス 16"/>
          <p:cNvSpPr txBox="1"/>
          <p:nvPr/>
        </p:nvSpPr>
        <p:spPr>
          <a:xfrm>
            <a:off x="1225046" y="2043264"/>
            <a:ext cx="7759145" cy="2353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みなさん一人ひとりは、高知家にとってかけがえのない大切な子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どもたちです。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ここでは、みなさんに学んでほしいことをしょうかいしています。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みなさん一人ひとりが、自分自身の将来の夢や目標を実現するた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めには、まず、からだや心を健康に保つことが大切です。そこで、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この教材では、今みなさんに毎日の生活の中で、気をつけてもらい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たいことをまとめました。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また、みなさんが大人になったとき、家族のために行動してほし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いこともしょうかいしています。</a:t>
            </a:r>
          </a:p>
          <a:p>
            <a:pPr>
              <a:lnSpc>
                <a:spcPct val="150000"/>
              </a:lnSpc>
            </a:pP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　どうか、みなさんの将来の家族のためにも、覚えておいてくださ</a:t>
            </a:r>
            <a:r>
              <a:rPr lang="ja-JP" altLang="en-US" sz="14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い。</a:t>
            </a:r>
          </a:p>
        </p:txBody>
      </p:sp>
      <p:sp>
        <p:nvSpPr>
          <p:cNvPr id="1130" name="テキスト ボックス 17"/>
          <p:cNvSpPr txBox="1"/>
          <p:nvPr/>
        </p:nvSpPr>
        <p:spPr>
          <a:xfrm>
            <a:off x="5157693" y="202173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たいせつ</a:t>
            </a:r>
          </a:p>
        </p:txBody>
      </p:sp>
      <p:sp>
        <p:nvSpPr>
          <p:cNvPr id="1131" name="テキスト ボックス 18"/>
          <p:cNvSpPr txBox="1"/>
          <p:nvPr/>
        </p:nvSpPr>
        <p:spPr>
          <a:xfrm>
            <a:off x="2783359" y="267797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じ ぶん</a:t>
            </a:r>
            <a:endParaRPr lang="ja-JP" altLang="en-US" sz="700" b="1" i="0" u="none" strike="noStrike" baseline="0" dirty="0">
              <a:latin typeface="ＭＳ Ｐ明朝" panose="02020600040205080304" pitchFamily="18" charset="-128"/>
              <a:ea typeface="ＭＳ Ｐ明朝" panose="02020600040205080304" pitchFamily="18" charset="-128"/>
            </a:endParaRPr>
          </a:p>
        </p:txBody>
      </p:sp>
      <p:sp>
        <p:nvSpPr>
          <p:cNvPr id="1132" name="テキスト ボックス 19"/>
          <p:cNvSpPr txBox="1"/>
          <p:nvPr/>
        </p:nvSpPr>
        <p:spPr>
          <a:xfrm>
            <a:off x="3149099" y="267797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じしん</a:t>
            </a:r>
          </a:p>
        </p:txBody>
      </p:sp>
      <p:sp>
        <p:nvSpPr>
          <p:cNvPr id="1133" name="テキスト ボックス 20"/>
          <p:cNvSpPr txBox="1"/>
          <p:nvPr/>
        </p:nvSpPr>
        <p:spPr>
          <a:xfrm>
            <a:off x="3673811" y="2679422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しょうらい</a:t>
            </a:r>
          </a:p>
        </p:txBody>
      </p:sp>
      <p:sp>
        <p:nvSpPr>
          <p:cNvPr id="1134" name="テキスト ボックス 21"/>
          <p:cNvSpPr txBox="1"/>
          <p:nvPr/>
        </p:nvSpPr>
        <p:spPr>
          <a:xfrm>
            <a:off x="4108269" y="267797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ゆめ</a:t>
            </a:r>
          </a:p>
        </p:txBody>
      </p:sp>
      <p:sp>
        <p:nvSpPr>
          <p:cNvPr id="1135" name="テキスト ボックス 22"/>
          <p:cNvSpPr txBox="1"/>
          <p:nvPr/>
        </p:nvSpPr>
        <p:spPr>
          <a:xfrm>
            <a:off x="4561557" y="2679422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もくひょう</a:t>
            </a:r>
          </a:p>
        </p:txBody>
      </p:sp>
      <p:sp>
        <p:nvSpPr>
          <p:cNvPr id="1136" name="テキスト ボックス 23"/>
          <p:cNvSpPr txBox="1"/>
          <p:nvPr/>
        </p:nvSpPr>
        <p:spPr>
          <a:xfrm>
            <a:off x="5086277" y="2677994"/>
            <a:ext cx="944482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じつげん</a:t>
            </a:r>
          </a:p>
        </p:txBody>
      </p:sp>
      <p:sp>
        <p:nvSpPr>
          <p:cNvPr id="1137" name="テキスト ボックス 24"/>
          <p:cNvSpPr txBox="1"/>
          <p:nvPr/>
        </p:nvSpPr>
        <p:spPr>
          <a:xfrm>
            <a:off x="7934767" y="267797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けんこう</a:t>
            </a:r>
          </a:p>
        </p:txBody>
      </p:sp>
      <p:sp>
        <p:nvSpPr>
          <p:cNvPr id="1138" name="テキスト ボックス 25"/>
          <p:cNvSpPr txBox="1"/>
          <p:nvPr/>
        </p:nvSpPr>
        <p:spPr>
          <a:xfrm>
            <a:off x="876571" y="2983429"/>
            <a:ext cx="1054048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たも</a:t>
            </a:r>
          </a:p>
        </p:txBody>
      </p:sp>
      <p:sp>
        <p:nvSpPr>
          <p:cNvPr id="1139" name="テキスト ボックス 26"/>
          <p:cNvSpPr txBox="1"/>
          <p:nvPr/>
        </p:nvSpPr>
        <p:spPr>
          <a:xfrm>
            <a:off x="3458436" y="298342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>
                <a:latin typeface="ＭＳ Ｐ明朝"/>
                <a:ea typeface="ＭＳ Ｐ明朝"/>
              </a:rPr>
              <a:t>きょうざい</a:t>
            </a:r>
            <a:endParaRPr sz="700" b="1">
              <a:latin typeface="ＭＳ Ｐ明朝"/>
              <a:ea typeface="ＭＳ Ｐ明朝"/>
            </a:endParaRPr>
          </a:p>
        </p:txBody>
      </p:sp>
      <p:sp>
        <p:nvSpPr>
          <p:cNvPr id="1140" name="テキスト ボックス 27"/>
          <p:cNvSpPr txBox="1"/>
          <p:nvPr/>
        </p:nvSpPr>
        <p:spPr>
          <a:xfrm>
            <a:off x="5298894" y="2983429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まいにち</a:t>
            </a:r>
          </a:p>
        </p:txBody>
      </p:sp>
      <p:sp>
        <p:nvSpPr>
          <p:cNvPr id="1141" name="テキスト ボックス 28"/>
          <p:cNvSpPr txBox="1"/>
          <p:nvPr/>
        </p:nvSpPr>
        <p:spPr>
          <a:xfrm>
            <a:off x="3726613" y="3630011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かぞく</a:t>
            </a:r>
          </a:p>
        </p:txBody>
      </p:sp>
      <p:sp>
        <p:nvSpPr>
          <p:cNvPr id="1142" name="テキスト ボックス 29"/>
          <p:cNvSpPr txBox="1"/>
          <p:nvPr/>
        </p:nvSpPr>
        <p:spPr>
          <a:xfrm>
            <a:off x="4723235" y="3630011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こうどう</a:t>
            </a:r>
          </a:p>
        </p:txBody>
      </p:sp>
      <p:sp>
        <p:nvSpPr>
          <p:cNvPr id="1143" name="テキスト ボックス 30"/>
          <p:cNvSpPr txBox="1"/>
          <p:nvPr/>
        </p:nvSpPr>
        <p:spPr>
          <a:xfrm>
            <a:off x="4108269" y="3925174"/>
            <a:ext cx="1141827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 i="0" u="none" strike="noStrike" baseline="0" dirty="0">
                <a:latin typeface="ＭＳ Ｐ明朝" panose="02020600040205080304" pitchFamily="18" charset="-128"/>
                <a:ea typeface="ＭＳ Ｐ明朝" panose="02020600040205080304" pitchFamily="18" charset="-128"/>
              </a:rPr>
              <a:t>おぼ</a:t>
            </a:r>
          </a:p>
        </p:txBody>
      </p:sp>
      <p:sp>
        <p:nvSpPr>
          <p:cNvPr id="1144" name="テキスト ボックス 34"/>
          <p:cNvSpPr txBox="1"/>
          <p:nvPr/>
        </p:nvSpPr>
        <p:spPr>
          <a:xfrm>
            <a:off x="918202" y="1727879"/>
            <a:ext cx="238986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けんこうはかせ</a:t>
            </a:r>
          </a:p>
        </p:txBody>
      </p:sp>
      <p:sp>
        <p:nvSpPr>
          <p:cNvPr id="1145" name="テキスト ボックス 35"/>
          <p:cNvSpPr txBox="1"/>
          <p:nvPr/>
        </p:nvSpPr>
        <p:spPr>
          <a:xfrm>
            <a:off x="6815625" y="1727879"/>
            <a:ext cx="2389869" cy="253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</a:t>
            </a:r>
          </a:p>
        </p:txBody>
      </p:sp>
      <p:sp>
        <p:nvSpPr>
          <p:cNvPr id="1146" name="テキスト ボックス 37"/>
          <p:cNvSpPr txBox="1"/>
          <p:nvPr/>
        </p:nvSpPr>
        <p:spPr>
          <a:xfrm rot="21172394">
            <a:off x="6216833" y="392615"/>
            <a:ext cx="2962700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ja-JP" altLang="en-US" sz="1100" b="1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1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みんなでスーパーげんきくんを</a:t>
            </a:r>
          </a:p>
          <a:p>
            <a:r>
              <a:rPr lang="ja-JP" altLang="en-US" sz="11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目指そう！</a:t>
            </a:r>
          </a:p>
        </p:txBody>
      </p:sp>
      <p:sp>
        <p:nvSpPr>
          <p:cNvPr id="1147" name="テキスト ボックス 38"/>
          <p:cNvSpPr txBox="1"/>
          <p:nvPr/>
        </p:nvSpPr>
        <p:spPr>
          <a:xfrm rot="445399">
            <a:off x="1301095" y="538511"/>
            <a:ext cx="1868792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一緒に学ぼう！</a:t>
            </a:r>
          </a:p>
        </p:txBody>
      </p:sp>
      <p:grpSp>
        <p:nvGrpSpPr>
          <p:cNvPr id="1148" name="グループ 497"/>
          <p:cNvGrpSpPr/>
          <p:nvPr/>
        </p:nvGrpSpPr>
        <p:grpSpPr>
          <a:xfrm>
            <a:off x="1533933" y="4471281"/>
            <a:ext cx="6232525" cy="1898323"/>
            <a:chOff x="1533933" y="4471281"/>
            <a:chExt cx="6232525" cy="1898323"/>
          </a:xfrm>
        </p:grpSpPr>
        <p:sp>
          <p:nvSpPr>
            <p:cNvPr id="1149" name="四角形 408"/>
            <p:cNvSpPr/>
            <p:nvPr/>
          </p:nvSpPr>
          <p:spPr>
            <a:xfrm>
              <a:off x="1533933" y="4471281"/>
              <a:ext cx="6232525" cy="1898323"/>
            </a:xfrm>
            <a:prstGeom prst="rect">
              <a:avLst/>
            </a:prstGeom>
            <a:solidFill>
              <a:srgbClr val="D4F3B5"/>
            </a:solidFill>
            <a:ln w="19050" cap="flat" cmpd="sng" algn="ctr">
              <a:noFill/>
              <a:prstDash val="solid"/>
              <a:miter lim="800000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p>
              <a:pPr algn="ctr">
                <a:defRPr lang="ja-JP" altLang="en-US"/>
              </a:pPr>
              <a:endParaRPr lang="ja-JP" altLang="en-US"/>
            </a:p>
          </p:txBody>
        </p:sp>
        <p:sp>
          <p:nvSpPr>
            <p:cNvPr id="1150" name="テキスト 410"/>
            <p:cNvSpPr txBox="1"/>
            <p:nvPr/>
          </p:nvSpPr>
          <p:spPr>
            <a:xfrm>
              <a:off x="1623782" y="4550560"/>
              <a:ext cx="6077960" cy="1814989"/>
            </a:xfrm>
            <a:prstGeom prst="rect">
              <a:avLst/>
            </a:prstGeom>
          </p:spPr>
          <p:txBody>
            <a:bodyPr wrap="square">
              <a:spAutoFit/>
            </a:bodyPr>
            <a:p>
              <a:pPr algn="ctr">
                <a:defRPr lang="ja-JP" altLang="en-US"/>
              </a:pPr>
              <a:r>
                <a:rPr lang="ja-JP" altLang="en-US" sz="1400" b="1"/>
                <a:t>目　次</a:t>
              </a:r>
              <a:endParaRPr lang="ja-JP" altLang="en-US" sz="1400" b="1"/>
            </a:p>
            <a:p>
              <a:pPr>
                <a:defRPr lang="ja-JP" altLang="en-US"/>
              </a:pPr>
              <a:endParaRPr lang="ja-JP" altLang="en-US" sz="1400"/>
            </a:p>
            <a:p>
              <a:pPr>
                <a:defRPr lang="ja-JP" altLang="en-US"/>
              </a:pPr>
              <a:r>
                <a:rPr lang="ja-JP" altLang="en-US" sz="1400" b="1"/>
                <a:t>１　バランスのよい生活・・・・・・・・・・・・・・・・・・・・１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２</a:t>
              </a:r>
              <a:r>
                <a:rPr lang="ja-JP" altLang="en-US" sz="1400" b="1"/>
                <a:t>　食べて元気モリモリ！・・・・・・・・・・・・・・・・・・・３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３　</a:t>
              </a:r>
              <a:r>
                <a:rPr lang="ja-JP" altLang="en-US" sz="1400" b="1"/>
                <a:t>じょうぶな</a:t>
              </a:r>
              <a:r>
                <a:rPr lang="ja-JP" altLang="en-US" sz="1400" b="1"/>
                <a:t>体</a:t>
              </a:r>
              <a:r>
                <a:rPr lang="ja-JP" altLang="en-US" sz="1400" b="1"/>
                <a:t>を</a:t>
              </a:r>
              <a:r>
                <a:rPr lang="ja-JP" altLang="en-US" sz="1400" b="1"/>
                <a:t>つくる</a:t>
              </a:r>
              <a:r>
                <a:rPr lang="ja-JP" altLang="en-US" sz="1400" b="1"/>
                <a:t>運動・・・・・・・・・・・・・・・・・７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４　ねる子は育つ ・・・・・・・・・・・・・・・・・・・・・・１０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５</a:t>
              </a:r>
              <a:r>
                <a:rPr lang="ja-JP" altLang="en-US" sz="1400" b="1"/>
                <a:t>　</a:t>
              </a:r>
              <a:r>
                <a:rPr lang="ja-JP" altLang="en-US" sz="1400" b="1"/>
                <a:t>歯の</a:t>
              </a:r>
              <a:r>
                <a:rPr lang="ja-JP" altLang="en-US" sz="1400" b="1"/>
                <a:t>大切さ ・・・・・・・・・・・・・・・・・・・・・・・１２</a:t>
              </a:r>
              <a:endParaRPr lang="ja-JP" altLang="en-US" sz="1400" b="1"/>
            </a:p>
            <a:p>
              <a:pPr>
                <a:defRPr lang="ja-JP" altLang="en-US"/>
              </a:pPr>
              <a:r>
                <a:rPr lang="ja-JP" altLang="en-US" sz="1400" b="1"/>
                <a:t>６   </a:t>
              </a:r>
              <a:r>
                <a:rPr lang="ja-JP" altLang="en-US" sz="1400" b="1"/>
                <a:t>けんこうはかせからのさいごのミッション！ </a:t>
              </a:r>
              <a:r>
                <a:rPr lang="ja-JP" altLang="en-US" sz="800" b="1"/>
                <a:t> </a:t>
              </a:r>
              <a:r>
                <a:rPr lang="ja-JP" altLang="en-US" sz="1400" b="1"/>
                <a:t>・・・・・・・・１５</a:t>
              </a:r>
              <a:endParaRPr lang="ja-JP" altLang="en-US" sz="1400" b="1"/>
            </a:p>
          </p:txBody>
        </p:sp>
        <p:sp>
          <p:nvSpPr>
            <p:cNvPr id="1151" name="直線 498"/>
            <p:cNvSpPr/>
            <p:nvPr/>
          </p:nvSpPr>
          <p:spPr>
            <a:xfrm>
              <a:off x="1536914" y="4824413"/>
              <a:ext cx="6226563" cy="9525"/>
            </a:xfrm>
            <a:prstGeom prst="line">
              <a:avLst/>
            </a:prstGeom>
            <a:ln w="28575" cap="flat" cmpd="sng" algn="ctr">
              <a:solidFill>
                <a:schemeClr val="accent6"/>
              </a:solidFill>
              <a:prstDash val="solid"/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vertOverflow="overflow" horzOverflow="overflow"/>
            <a:p>
              <a:pPr/>
            </a:p>
          </p:txBody>
        </p:sp>
      </p:grpSp>
      <p:sp>
        <p:nvSpPr>
          <p:cNvPr id="1152" name="テキスト ボックス 498"/>
          <p:cNvSpPr txBox="1"/>
          <p:nvPr/>
        </p:nvSpPr>
        <p:spPr>
          <a:xfrm>
            <a:off x="3512133" y="5320861"/>
            <a:ext cx="1049424" cy="199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700" b="1">
                <a:latin typeface="ＭＳ Ｐ明朝"/>
                <a:ea typeface="ＭＳ Ｐ明朝"/>
              </a:rPr>
              <a:t>うんどう</a:t>
            </a:r>
            <a:endParaRPr sz="700" b="1">
              <a:latin typeface="ＭＳ Ｐ明朝"/>
              <a:ea typeface="ＭＳ Ｐ明朝"/>
            </a:endParaRPr>
          </a:p>
        </p:txBody>
      </p:sp>
      <p:pic>
        <p:nvPicPr>
          <p:cNvPr id="1153" name="グラフィックス 49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08269" y="230054"/>
            <a:ext cx="1432560" cy="153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452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9" name="図 109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160" name="グラフィックス 5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54161" y="772533"/>
            <a:ext cx="895849" cy="958544"/>
          </a:xfrm>
          <a:prstGeom prst="rect">
            <a:avLst/>
          </a:prstGeom>
        </p:spPr>
      </p:pic>
      <p:pic>
        <p:nvPicPr>
          <p:cNvPr id="1161" name="グラフィックス 62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610422" y="583072"/>
            <a:ext cx="1304624" cy="1047734"/>
          </a:xfrm>
          <a:prstGeom prst="rect">
            <a:avLst/>
          </a:prstGeom>
        </p:spPr>
      </p:pic>
      <p:pic>
        <p:nvPicPr>
          <p:cNvPr id="1162" name="グラフィックス 64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735717" y="5283010"/>
            <a:ext cx="1267333" cy="1105201"/>
          </a:xfrm>
          <a:prstGeom prst="rect">
            <a:avLst/>
          </a:prstGeom>
        </p:spPr>
      </p:pic>
      <p:pic>
        <p:nvPicPr>
          <p:cNvPr id="1163" name="グラフィックス 6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41194" y="5407730"/>
            <a:ext cx="859234" cy="978877"/>
          </a:xfrm>
          <a:prstGeom prst="rect">
            <a:avLst/>
          </a:prstGeom>
        </p:spPr>
      </p:pic>
      <p:pic>
        <p:nvPicPr>
          <p:cNvPr id="1164" name="グラフィックス 74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880637" y="772385"/>
            <a:ext cx="2329136" cy="470942"/>
          </a:xfrm>
          <a:prstGeom prst="rect">
            <a:avLst/>
          </a:prstGeom>
        </p:spPr>
      </p:pic>
      <p:pic>
        <p:nvPicPr>
          <p:cNvPr id="1165" name="グラフィックス 76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065786" y="652302"/>
            <a:ext cx="2866347" cy="593650"/>
          </a:xfrm>
          <a:prstGeom prst="rect">
            <a:avLst/>
          </a:prstGeom>
        </p:spPr>
      </p:pic>
      <p:pic>
        <p:nvPicPr>
          <p:cNvPr id="1166" name="グラフィックス 82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09114" y="5342291"/>
            <a:ext cx="3281414" cy="1112568"/>
          </a:xfrm>
          <a:prstGeom prst="rect">
            <a:avLst/>
          </a:prstGeom>
        </p:spPr>
      </p:pic>
      <p:pic>
        <p:nvPicPr>
          <p:cNvPr id="1167" name="グラフィックス 84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4948803" y="5407730"/>
            <a:ext cx="2938723" cy="729671"/>
          </a:xfrm>
          <a:prstGeom prst="rect">
            <a:avLst/>
          </a:prstGeom>
        </p:spPr>
      </p:pic>
      <p:sp>
        <p:nvSpPr>
          <p:cNvPr id="1168" name="テキスト ボックス 27"/>
          <p:cNvSpPr txBox="1"/>
          <p:nvPr/>
        </p:nvSpPr>
        <p:spPr>
          <a:xfrm>
            <a:off x="900394" y="383464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　バランスのよい生活</a:t>
            </a:r>
          </a:p>
        </p:txBody>
      </p:sp>
      <p:sp>
        <p:nvSpPr>
          <p:cNvPr id="1169" name="テキスト ボックス 90"/>
          <p:cNvSpPr txBox="1"/>
          <p:nvPr/>
        </p:nvSpPr>
        <p:spPr>
          <a:xfrm>
            <a:off x="2368342" y="772385"/>
            <a:ext cx="2125302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バランスのよい生活って</a:t>
            </a:r>
            <a:endParaRPr sz="1100"/>
          </a:p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どうすればよいのかな？</a:t>
            </a:r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70" name="テキスト ボックス 91"/>
          <p:cNvSpPr txBox="1"/>
          <p:nvPr/>
        </p:nvSpPr>
        <p:spPr>
          <a:xfrm>
            <a:off x="5063465" y="740419"/>
            <a:ext cx="2574241" cy="4299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スーパーげんきくんになるた</a:t>
            </a:r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めには、</a:t>
            </a:r>
            <a:endParaRPr sz="1100"/>
          </a:p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バランスのよい生</a:t>
            </a:r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活が大切なんだ！</a:t>
            </a:r>
            <a:endParaRPr sz="1100"/>
          </a:p>
        </p:txBody>
      </p:sp>
      <p:grpSp>
        <p:nvGrpSpPr>
          <p:cNvPr id="1171" name="グループ化 108"/>
          <p:cNvGrpSpPr/>
          <p:nvPr/>
        </p:nvGrpSpPr>
        <p:grpSpPr>
          <a:xfrm>
            <a:off x="1637934" y="5342292"/>
            <a:ext cx="3190166" cy="1130186"/>
            <a:chOff x="1345327" y="7006709"/>
            <a:chExt cx="2208577" cy="1632490"/>
          </a:xfrm>
        </p:grpSpPr>
        <p:sp>
          <p:nvSpPr>
            <p:cNvPr id="1172" name="テキスト ボックス 96"/>
            <p:cNvSpPr txBox="1"/>
            <p:nvPr/>
          </p:nvSpPr>
          <p:spPr>
            <a:xfrm>
              <a:off x="1345327" y="7006709"/>
              <a:ext cx="2208577" cy="163249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バランスでとくに大切なのは、</a:t>
              </a:r>
              <a:endParaRPr sz="1100"/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「食事」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「運動」「すいみん」です。</a:t>
              </a:r>
              <a:endParaRPr sz="1100"/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この</a:t>
              </a:r>
              <a:r>
                <a:rPr lang="en-US" altLang="ja-JP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3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つのバランスがとれた生活をつづ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けると、</a:t>
              </a:r>
              <a:endParaRPr lang="en-US" altLang="ja-JP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endParaRPr>
            </a:p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スーパーげんきくんになることが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できますよ</a:t>
              </a:r>
              <a:r>
                <a:rPr lang="ja-JP" altLang="en-US" sz="12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。</a:t>
              </a:r>
              <a:endParaRPr sz="1200"/>
            </a:p>
          </p:txBody>
        </p:sp>
        <p:sp>
          <p:nvSpPr>
            <p:cNvPr id="1173" name="テキスト ボックス 97"/>
            <p:cNvSpPr txBox="1"/>
            <p:nvPr/>
          </p:nvSpPr>
          <p:spPr>
            <a:xfrm>
              <a:off x="1680658" y="7273247"/>
              <a:ext cx="309128" cy="3321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うんどう</a:t>
              </a:r>
              <a:endParaRPr sz="600"/>
            </a:p>
          </p:txBody>
        </p:sp>
      </p:grpSp>
      <p:sp>
        <p:nvSpPr>
          <p:cNvPr id="1174" name="テキスト ボックス 98"/>
          <p:cNvSpPr txBox="1"/>
          <p:nvPr/>
        </p:nvSpPr>
        <p:spPr>
          <a:xfrm>
            <a:off x="4939065" y="5551364"/>
            <a:ext cx="2517501" cy="5684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きみのきのうの生活は</a:t>
            </a:r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どうだったかな？</a:t>
            </a:r>
            <a:endParaRPr sz="1100"/>
          </a:p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次のページに書いてみよう！</a:t>
            </a:r>
            <a:endParaRPr sz="1100"/>
          </a:p>
          <a:p>
            <a:endParaRPr lang="ja-JP" altLang="en-US" sz="900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175" name="テキスト ボックス 107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①</a:t>
            </a:r>
          </a:p>
        </p:txBody>
      </p:sp>
      <p:sp>
        <p:nvSpPr>
          <p:cNvPr id="1176" name="楕円 499"/>
          <p:cNvSpPr/>
          <p:nvPr/>
        </p:nvSpPr>
        <p:spPr>
          <a:xfrm>
            <a:off x="2472556" y="1889822"/>
            <a:ext cx="1259840" cy="1259840"/>
          </a:xfrm>
          <a:prstGeom prst="ellips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77" name="楕円 500"/>
          <p:cNvSpPr/>
          <p:nvPr/>
        </p:nvSpPr>
        <p:spPr>
          <a:xfrm>
            <a:off x="6170261" y="1883477"/>
            <a:ext cx="1259840" cy="1259840"/>
          </a:xfrm>
          <a:prstGeom prst="ellips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78" name="楕円 502"/>
          <p:cNvSpPr/>
          <p:nvPr/>
        </p:nvSpPr>
        <p:spPr>
          <a:xfrm>
            <a:off x="2476794" y="3386263"/>
            <a:ext cx="1259840" cy="125984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79" name="楕円 503"/>
          <p:cNvSpPr/>
          <p:nvPr/>
        </p:nvSpPr>
        <p:spPr>
          <a:xfrm>
            <a:off x="6174499" y="3390501"/>
            <a:ext cx="1259840" cy="125984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80" name="楕円 504"/>
          <p:cNvSpPr/>
          <p:nvPr/>
        </p:nvSpPr>
        <p:spPr>
          <a:xfrm>
            <a:off x="4326712" y="3405322"/>
            <a:ext cx="1259840" cy="1259840"/>
          </a:xfrm>
          <a:prstGeom prst="ellips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81" name="テキスト ボックス 505"/>
          <p:cNvSpPr txBox="1"/>
          <p:nvPr/>
        </p:nvSpPr>
        <p:spPr>
          <a:xfrm>
            <a:off x="2631498" y="1682330"/>
            <a:ext cx="950431" cy="337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600" b="1"/>
              <a:t>食事</a:t>
            </a:r>
            <a:endParaRPr b="1"/>
          </a:p>
        </p:txBody>
      </p:sp>
      <p:pic>
        <p:nvPicPr>
          <p:cNvPr id="1182" name="図 506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2622491" y="2096320"/>
            <a:ext cx="975150" cy="898817"/>
          </a:xfrm>
          <a:prstGeom prst="rect">
            <a:avLst/>
          </a:prstGeom>
        </p:spPr>
      </p:pic>
      <p:pic>
        <p:nvPicPr>
          <p:cNvPr id="1183" name="図 507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319152" y="3626361"/>
            <a:ext cx="1011161" cy="828755"/>
          </a:xfrm>
          <a:prstGeom prst="rect">
            <a:avLst/>
          </a:prstGeom>
        </p:spPr>
      </p:pic>
      <p:pic>
        <p:nvPicPr>
          <p:cNvPr id="1184" name="図 508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427654" y="3676797"/>
            <a:ext cx="1053546" cy="831399"/>
          </a:xfrm>
          <a:prstGeom prst="rect">
            <a:avLst/>
          </a:prstGeom>
        </p:spPr>
      </p:pic>
      <p:pic>
        <p:nvPicPr>
          <p:cNvPr id="1185" name="図 509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80844" y="2010419"/>
            <a:ext cx="1145154" cy="1016485"/>
          </a:xfrm>
          <a:prstGeom prst="rect">
            <a:avLst/>
          </a:prstGeom>
        </p:spPr>
      </p:pic>
      <p:pic>
        <p:nvPicPr>
          <p:cNvPr id="1186" name="図 510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00966" y="2162615"/>
            <a:ext cx="1155937" cy="769214"/>
          </a:xfrm>
          <a:prstGeom prst="rect">
            <a:avLst/>
          </a:prstGeom>
        </p:spPr>
      </p:pic>
      <p:pic>
        <p:nvPicPr>
          <p:cNvPr id="1187" name="図 511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23261" y="3500837"/>
            <a:ext cx="921664" cy="943828"/>
          </a:xfrm>
          <a:prstGeom prst="rect">
            <a:avLst/>
          </a:prstGeom>
        </p:spPr>
      </p:pic>
      <p:sp>
        <p:nvSpPr>
          <p:cNvPr id="1188" name="楕円 501"/>
          <p:cNvSpPr/>
          <p:nvPr/>
        </p:nvSpPr>
        <p:spPr>
          <a:xfrm>
            <a:off x="4322474" y="1908881"/>
            <a:ext cx="1259840" cy="1259840"/>
          </a:xfrm>
          <a:prstGeom prst="ellips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89" name="テキスト ボックス 513"/>
          <p:cNvSpPr txBox="1"/>
          <p:nvPr/>
        </p:nvSpPr>
        <p:spPr>
          <a:xfrm>
            <a:off x="6210546" y="1714647"/>
            <a:ext cx="1230117" cy="337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600" b="1"/>
              <a:t>すいみん</a:t>
            </a:r>
            <a:endParaRPr b="1"/>
          </a:p>
        </p:txBody>
      </p:sp>
      <p:sp>
        <p:nvSpPr>
          <p:cNvPr id="1190" name="テキスト ボックス 514"/>
          <p:cNvSpPr txBox="1"/>
          <p:nvPr/>
        </p:nvSpPr>
        <p:spPr>
          <a:xfrm>
            <a:off x="4435522" y="1703930"/>
            <a:ext cx="950431" cy="337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600" b="1"/>
              <a:t>運動</a:t>
            </a:r>
            <a:endParaRPr b="1"/>
          </a:p>
        </p:txBody>
      </p:sp>
      <p:sp>
        <p:nvSpPr>
          <p:cNvPr id="1191" name="テキスト ボックス 517"/>
          <p:cNvSpPr txBox="1"/>
          <p:nvPr/>
        </p:nvSpPr>
        <p:spPr>
          <a:xfrm>
            <a:off x="2368728" y="4522812"/>
            <a:ext cx="1385372" cy="337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/>
                </a:solidFill>
              </a:rPr>
              <a:t>すききらい</a:t>
            </a:r>
            <a:endParaRPr b="1">
              <a:solidFill>
                <a:schemeClr val="tx1"/>
              </a:solidFill>
            </a:endParaRPr>
          </a:p>
        </p:txBody>
      </p:sp>
      <p:sp>
        <p:nvSpPr>
          <p:cNvPr id="1192" name="テキスト ボックス 518"/>
          <p:cNvSpPr txBox="1"/>
          <p:nvPr/>
        </p:nvSpPr>
        <p:spPr>
          <a:xfrm>
            <a:off x="6214784" y="4555129"/>
            <a:ext cx="1230117" cy="337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/>
                </a:solidFill>
              </a:rPr>
              <a:t>夜ふかし</a:t>
            </a:r>
            <a:endParaRPr b="1">
              <a:solidFill>
                <a:schemeClr val="tx1"/>
              </a:solidFill>
            </a:endParaRPr>
          </a:p>
        </p:txBody>
      </p:sp>
      <p:sp>
        <p:nvSpPr>
          <p:cNvPr id="1193" name="テキスト ボックス 519"/>
          <p:cNvSpPr txBox="1"/>
          <p:nvPr/>
        </p:nvSpPr>
        <p:spPr>
          <a:xfrm>
            <a:off x="4215276" y="4544412"/>
            <a:ext cx="1451827" cy="33766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1600" b="1">
                <a:solidFill>
                  <a:schemeClr val="tx1"/>
                </a:solidFill>
              </a:rPr>
              <a:t>運動ぶそく</a:t>
            </a:r>
            <a:endParaRPr b="1">
              <a:solidFill>
                <a:schemeClr val="tx1"/>
              </a:solidFill>
            </a:endParaRPr>
          </a:p>
        </p:txBody>
      </p:sp>
      <p:sp>
        <p:nvSpPr>
          <p:cNvPr id="1194" name="テキスト ボックス 520"/>
          <p:cNvSpPr txBox="1"/>
          <p:nvPr/>
        </p:nvSpPr>
        <p:spPr>
          <a:xfrm>
            <a:off x="4450343" y="1623504"/>
            <a:ext cx="950431" cy="214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 b="1"/>
              <a:t>うんどう</a:t>
            </a:r>
            <a:endParaRPr b="1"/>
          </a:p>
        </p:txBody>
      </p:sp>
      <p:sp>
        <p:nvSpPr>
          <p:cNvPr id="1195" name="テキスト ボックス 521"/>
          <p:cNvSpPr txBox="1"/>
          <p:nvPr/>
        </p:nvSpPr>
        <p:spPr>
          <a:xfrm>
            <a:off x="4168840" y="4463986"/>
            <a:ext cx="950431" cy="21455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800" b="1">
                <a:solidFill>
                  <a:schemeClr val="tx1"/>
                </a:solidFill>
              </a:rPr>
              <a:t>うんどう</a:t>
            </a:r>
            <a:endParaRPr b="1">
              <a:solidFill>
                <a:schemeClr val="tx1"/>
              </a:solidFill>
            </a:endParaRPr>
          </a:p>
        </p:txBody>
      </p:sp>
      <p:sp>
        <p:nvSpPr>
          <p:cNvPr id="1196" name="図形 522"/>
          <p:cNvSpPr/>
          <p:nvPr/>
        </p:nvSpPr>
        <p:spPr>
          <a:xfrm>
            <a:off x="1881389" y="1500996"/>
            <a:ext cx="6262451" cy="1763654"/>
          </a:xfrm>
          <a:prstGeom prst="flowChartAlternateProcess">
            <a:avLst/>
          </a:prstGeom>
          <a:noFill/>
          <a:ln w="19050" cap="flat" cmpd="sng" algn="ctr">
            <a:solidFill>
              <a:srgbClr val="0070C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97" name="テキスト ボックス 92"/>
          <p:cNvSpPr txBox="1"/>
          <p:nvPr/>
        </p:nvSpPr>
        <p:spPr>
          <a:xfrm>
            <a:off x="3787693" y="1324908"/>
            <a:ext cx="2323276" cy="368439"/>
          </a:xfrm>
          <a:prstGeom prst="rect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バランスのよい生活</a:t>
            </a:r>
            <a:endParaRPr>
              <a:solidFill>
                <a:srgbClr val="00B0F0"/>
              </a:solidFill>
            </a:endParaRPr>
          </a:p>
        </p:txBody>
      </p:sp>
      <p:sp>
        <p:nvSpPr>
          <p:cNvPr id="1198" name="図形 523"/>
          <p:cNvSpPr/>
          <p:nvPr/>
        </p:nvSpPr>
        <p:spPr>
          <a:xfrm>
            <a:off x="1885627" y="3325510"/>
            <a:ext cx="6262451" cy="1763654"/>
          </a:xfrm>
          <a:prstGeom prst="flowChartAlternateProcess">
            <a:avLst/>
          </a:prstGeom>
          <a:noFill/>
          <a:ln w="19050" cap="flat" cmpd="sng" algn="ctr">
            <a:solidFill>
              <a:srgbClr val="FF0000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199" name="テキスト ボックス 498"/>
          <p:cNvSpPr txBox="1"/>
          <p:nvPr/>
        </p:nvSpPr>
        <p:spPr>
          <a:xfrm>
            <a:off x="3349283" y="4906200"/>
            <a:ext cx="3175793" cy="368439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FF000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バランスのよくない生活</a:t>
            </a:r>
            <a:endParaRPr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891822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" name="図 109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206" name="グラフィックス 68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19283" y="3908275"/>
            <a:ext cx="1003550" cy="1381117"/>
          </a:xfrm>
          <a:prstGeom prst="rect">
            <a:avLst/>
          </a:prstGeom>
        </p:spPr>
      </p:pic>
      <p:pic>
        <p:nvPicPr>
          <p:cNvPr id="1207" name="グラフィックス 86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59238" y="1384995"/>
            <a:ext cx="7892985" cy="2318528"/>
          </a:xfrm>
          <a:prstGeom prst="rect">
            <a:avLst/>
          </a:prstGeom>
          <a:ln/>
          <a:effectLst/>
        </p:spPr>
      </p:pic>
      <p:pic>
        <p:nvPicPr>
          <p:cNvPr id="1208" name="グラフィックス 8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122833" y="4181406"/>
            <a:ext cx="4374717" cy="834855"/>
          </a:xfrm>
          <a:prstGeom prst="rect">
            <a:avLst/>
          </a:prstGeom>
        </p:spPr>
      </p:pic>
      <p:sp>
        <p:nvSpPr>
          <p:cNvPr id="1209" name="テキスト ボックス 27"/>
          <p:cNvSpPr txBox="1"/>
          <p:nvPr/>
        </p:nvSpPr>
        <p:spPr>
          <a:xfrm>
            <a:off x="900394" y="383464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１　バランスのよい生活</a:t>
            </a:r>
          </a:p>
        </p:txBody>
      </p:sp>
      <p:sp>
        <p:nvSpPr>
          <p:cNvPr id="1210" name="テキスト ボックス 99"/>
          <p:cNvSpPr txBox="1"/>
          <p:nvPr/>
        </p:nvSpPr>
        <p:spPr>
          <a:xfrm>
            <a:off x="2313910" y="931163"/>
            <a:ext cx="5183640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きのうの生活</a:t>
            </a:r>
            <a:r>
              <a:rPr lang="en-US" altLang="ja-JP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(</a:t>
            </a:r>
            <a:r>
              <a:rPr lang="ja-JP" altLang="en-US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ふり返り</a:t>
            </a:r>
            <a:r>
              <a:rPr lang="en-US" altLang="ja-JP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)</a:t>
            </a:r>
            <a:endParaRPr lang="ja-JP" altLang="en-US" b="1" dirty="0">
              <a:solidFill>
                <a:srgbClr val="0070C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11" name="テキスト ボックス 100"/>
          <p:cNvSpPr txBox="1"/>
          <p:nvPr/>
        </p:nvSpPr>
        <p:spPr>
          <a:xfrm>
            <a:off x="999987" y="1427404"/>
            <a:ext cx="234189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食事</a:t>
            </a:r>
          </a:p>
        </p:txBody>
      </p:sp>
      <p:sp>
        <p:nvSpPr>
          <p:cNvPr id="1212" name="テキスト ボックス 101"/>
          <p:cNvSpPr txBox="1"/>
          <p:nvPr/>
        </p:nvSpPr>
        <p:spPr>
          <a:xfrm>
            <a:off x="3676240" y="1427404"/>
            <a:ext cx="234189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</a:t>
            </a:r>
          </a:p>
        </p:txBody>
      </p:sp>
      <p:sp>
        <p:nvSpPr>
          <p:cNvPr id="1213" name="テキスト ボックス 104"/>
          <p:cNvSpPr txBox="1"/>
          <p:nvPr/>
        </p:nvSpPr>
        <p:spPr>
          <a:xfrm>
            <a:off x="6526344" y="1427404"/>
            <a:ext cx="2341899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すいみん</a:t>
            </a:r>
          </a:p>
        </p:txBody>
      </p:sp>
      <p:sp>
        <p:nvSpPr>
          <p:cNvPr id="1214" name="テキスト ボックス 105"/>
          <p:cNvSpPr txBox="1"/>
          <p:nvPr/>
        </p:nvSpPr>
        <p:spPr>
          <a:xfrm>
            <a:off x="4641493" y="1312434"/>
            <a:ext cx="668698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6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215" name="テキスト ボックス 106"/>
          <p:cNvSpPr txBox="1"/>
          <p:nvPr/>
        </p:nvSpPr>
        <p:spPr>
          <a:xfrm>
            <a:off x="3756408" y="4295727"/>
            <a:ext cx="3716397" cy="5992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この本を読めば、</a:t>
            </a:r>
            <a:endParaRPr sz="1100"/>
          </a:p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スーパーげんきくんになるため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の方法が書いてあるんだ。</a:t>
            </a:r>
            <a:endParaRPr lang="ja-JP" altLang="en-US" sz="11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さあ、みんなでスーパーげんきくんをめざして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  <a:endParaRPr sz="1100"/>
          </a:p>
        </p:txBody>
      </p:sp>
      <p:sp>
        <p:nvSpPr>
          <p:cNvPr id="1216" name="テキスト ボックス 107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>
                <a:latin typeface="ＭＳ Ｐゴシック"/>
                <a:ea typeface="ＭＳ Ｐゴシック"/>
              </a:rPr>
              <a:t>②</a:t>
            </a:r>
            <a:endParaRPr b="1">
              <a:latin typeface="ＭＳ Ｐゴシック"/>
              <a:ea typeface="ＭＳ Ｐゴシック"/>
            </a:endParaRPr>
          </a:p>
        </p:txBody>
      </p:sp>
      <p:sp>
        <p:nvSpPr>
          <p:cNvPr id="1217" name="テキスト 364"/>
          <p:cNvSpPr txBox="1"/>
          <p:nvPr/>
        </p:nvSpPr>
        <p:spPr>
          <a:xfrm>
            <a:off x="1106427" y="5183064"/>
            <a:ext cx="2501448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18" name="テキスト 365"/>
          <p:cNvSpPr txBox="1"/>
          <p:nvPr/>
        </p:nvSpPr>
        <p:spPr>
          <a:xfrm>
            <a:off x="3921125" y="5183065"/>
            <a:ext cx="2169740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19" name="テキスト 366"/>
          <p:cNvSpPr txBox="1"/>
          <p:nvPr/>
        </p:nvSpPr>
        <p:spPr>
          <a:xfrm>
            <a:off x="6612423" y="5184451"/>
            <a:ext cx="2169740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20" name="テキスト 473"/>
          <p:cNvSpPr txBox="1"/>
          <p:nvPr/>
        </p:nvSpPr>
        <p:spPr>
          <a:xfrm>
            <a:off x="1104900" y="1733550"/>
            <a:ext cx="213207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21" name="テキスト 474"/>
          <p:cNvSpPr txBox="1"/>
          <p:nvPr/>
        </p:nvSpPr>
        <p:spPr>
          <a:xfrm>
            <a:off x="3781153" y="1701731"/>
            <a:ext cx="213207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22" name="テキスト 475"/>
          <p:cNvSpPr txBox="1"/>
          <p:nvPr/>
        </p:nvSpPr>
        <p:spPr>
          <a:xfrm>
            <a:off x="6612422" y="1734288"/>
            <a:ext cx="213207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24891822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" name="図 2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229" name="グラフィックス 4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103533" y="3569838"/>
            <a:ext cx="3707119" cy="2837120"/>
          </a:xfrm>
          <a:prstGeom prst="rect">
            <a:avLst/>
          </a:prstGeom>
        </p:spPr>
      </p:pic>
      <p:pic>
        <p:nvPicPr>
          <p:cNvPr id="1230" name="グラフィックス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11558" y="273749"/>
            <a:ext cx="3397934" cy="1045875"/>
          </a:xfrm>
          <a:prstGeom prst="rect">
            <a:avLst/>
          </a:prstGeom>
        </p:spPr>
      </p:pic>
      <p:pic>
        <p:nvPicPr>
          <p:cNvPr id="1231" name="グラフィックス 43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14425" y="3571309"/>
            <a:ext cx="3707119" cy="2832726"/>
          </a:xfrm>
          <a:prstGeom prst="rect">
            <a:avLst/>
          </a:prstGeom>
        </p:spPr>
      </p:pic>
      <p:pic>
        <p:nvPicPr>
          <p:cNvPr id="1232" name="グラフィックス 17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57459" y="5506005"/>
            <a:ext cx="1215295" cy="1134765"/>
          </a:xfrm>
          <a:prstGeom prst="rect">
            <a:avLst/>
          </a:prstGeom>
        </p:spPr>
      </p:pic>
      <p:pic>
        <p:nvPicPr>
          <p:cNvPr id="1233" name="グラフィックス 2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37679" y="1313509"/>
            <a:ext cx="3736245" cy="1844642"/>
          </a:xfrm>
          <a:prstGeom prst="rect">
            <a:avLst/>
          </a:prstGeom>
        </p:spPr>
      </p:pic>
      <p:pic>
        <p:nvPicPr>
          <p:cNvPr id="1234" name="グラフィックス 25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03534" y="1311223"/>
            <a:ext cx="3961572" cy="1855123"/>
          </a:xfrm>
          <a:prstGeom prst="rect">
            <a:avLst/>
          </a:prstGeom>
        </p:spPr>
      </p:pic>
      <p:sp>
        <p:nvSpPr>
          <p:cNvPr id="1235" name="テキスト ボックス 26"/>
          <p:cNvSpPr txBox="1"/>
          <p:nvPr/>
        </p:nvSpPr>
        <p:spPr>
          <a:xfrm rot="240000">
            <a:off x="5521617" y="503728"/>
            <a:ext cx="2235236" cy="368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スーパーげんきくんになるためには、</a:t>
            </a:r>
          </a:p>
          <a:p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朝ごはんもしっかり食べることが大切です。</a:t>
            </a:r>
            <a:endParaRPr lang="ja-JP" altLang="en-US" sz="9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36" name="テキスト ボックス 27"/>
          <p:cNvSpPr txBox="1"/>
          <p:nvPr/>
        </p:nvSpPr>
        <p:spPr>
          <a:xfrm>
            <a:off x="959994" y="426216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２　</a:t>
            </a:r>
            <a:r>
              <a:rPr lang="ja-JP" altLang="en-US" sz="2000" b="1" i="0" u="sng" strike="noStrike" baseline="0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食べて元気モリモリ！</a:t>
            </a:r>
            <a:endParaRPr lang="ja-JP" altLang="en-US" sz="2000" b="1" u="sng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37" name="四角形: 角を丸くする 28"/>
          <p:cNvSpPr/>
          <p:nvPr/>
        </p:nvSpPr>
        <p:spPr>
          <a:xfrm>
            <a:off x="1103200" y="1022604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238" name="テキスト ボックス 29"/>
          <p:cNvSpPr txBox="1"/>
          <p:nvPr/>
        </p:nvSpPr>
        <p:spPr>
          <a:xfrm>
            <a:off x="2443339" y="989810"/>
            <a:ext cx="571202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3EB235"/>
                </a:solidFill>
                <a:latin typeface="ＭＳゴシック"/>
              </a:rPr>
              <a:t>自分の朝ごはんをふり返ってみよう！</a:t>
            </a:r>
            <a:endParaRPr lang="ja-JP" altLang="en-US" sz="1400" b="1" u="sng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39" name="テキスト ボックス 30"/>
          <p:cNvSpPr txBox="1"/>
          <p:nvPr/>
        </p:nvSpPr>
        <p:spPr>
          <a:xfrm>
            <a:off x="1114425" y="1434970"/>
            <a:ext cx="3838575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latin typeface="ＭＳゴシック"/>
              </a:rPr>
              <a:t>自分の朝ごはんを書いてみよう！</a:t>
            </a:r>
            <a:endParaRPr lang="ja-JP" altLang="en-US" sz="1400" b="1" u="sng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40" name="テキスト ボックス 33"/>
          <p:cNvSpPr txBox="1"/>
          <p:nvPr/>
        </p:nvSpPr>
        <p:spPr>
          <a:xfrm>
            <a:off x="1114425" y="1593232"/>
            <a:ext cx="3838575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i="0" u="none" strike="noStrike" baseline="0" dirty="0">
                <a:latin typeface="ＭＳゴシック"/>
              </a:rPr>
              <a:t>（例）ごはん・たまごやき・みそしる</a:t>
            </a:r>
          </a:p>
          <a:p>
            <a:endParaRPr lang="ja-JP" altLang="en-US" sz="1000" b="1" i="0" u="none" strike="noStrike" baseline="0" dirty="0">
              <a:latin typeface="ＭＳゴシック"/>
            </a:endParaRPr>
          </a:p>
        </p:txBody>
      </p:sp>
      <p:sp>
        <p:nvSpPr>
          <p:cNvPr id="1241" name="テキスト ボックス 36"/>
          <p:cNvSpPr txBox="1"/>
          <p:nvPr/>
        </p:nvSpPr>
        <p:spPr>
          <a:xfrm>
            <a:off x="2247519" y="3222067"/>
            <a:ext cx="571202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solidFill>
                  <a:srgbClr val="3EB235"/>
                </a:solidFill>
                <a:latin typeface="ＭＳゴシック"/>
              </a:rPr>
              <a:t>食べ物のすききらいをチェックしてみよう！</a:t>
            </a:r>
          </a:p>
        </p:txBody>
      </p:sp>
      <p:sp>
        <p:nvSpPr>
          <p:cNvPr id="1242" name="テキスト ボックス 37"/>
          <p:cNvSpPr txBox="1"/>
          <p:nvPr/>
        </p:nvSpPr>
        <p:spPr>
          <a:xfrm>
            <a:off x="5291238" y="1434970"/>
            <a:ext cx="3838575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i="0" u="none" strike="noStrike" baseline="0" dirty="0">
                <a:latin typeface="ＭＳゴシック"/>
              </a:rPr>
              <a:t>スーパーげんきくんの朝ごはんは</a:t>
            </a:r>
            <a:r>
              <a:rPr lang="en-US" altLang="ja-JP" sz="1000" b="1" i="0" u="none" strike="noStrike" baseline="0" dirty="0">
                <a:latin typeface="ＭＳゴシック"/>
              </a:rPr>
              <a:t>…?!</a:t>
            </a:r>
            <a:endParaRPr lang="ja-JP" altLang="en-US" sz="1000" b="1" i="0" u="none" strike="noStrike" baseline="0" dirty="0">
              <a:latin typeface="ＭＳゴシック"/>
            </a:endParaRPr>
          </a:p>
        </p:txBody>
      </p:sp>
      <p:pic>
        <p:nvPicPr>
          <p:cNvPr id="1243" name="グラフィックス 39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600153" y="1622411"/>
            <a:ext cx="2901223" cy="1802332"/>
          </a:xfrm>
          <a:prstGeom prst="rect">
            <a:avLst/>
          </a:prstGeom>
        </p:spPr>
      </p:pic>
      <p:pic>
        <p:nvPicPr>
          <p:cNvPr id="1244" name="グラフィックス 41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82163" y="4233279"/>
            <a:ext cx="2755546" cy="2024328"/>
          </a:xfrm>
          <a:prstGeom prst="rect">
            <a:avLst/>
          </a:prstGeom>
        </p:spPr>
      </p:pic>
      <p:sp>
        <p:nvSpPr>
          <p:cNvPr id="1245" name="テキスト ボックス 46"/>
          <p:cNvSpPr txBox="1"/>
          <p:nvPr/>
        </p:nvSpPr>
        <p:spPr>
          <a:xfrm>
            <a:off x="986511" y="3498173"/>
            <a:ext cx="3838579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latin typeface="ＭＳゴシック"/>
              </a:rPr>
              <a:t>自分のすきな食べ物・にがてな</a:t>
            </a:r>
          </a:p>
          <a:p>
            <a:pPr algn="ctr"/>
            <a:r>
              <a:rPr lang="ja-JP" altLang="en-US" sz="1200" b="1" i="0" u="none" strike="noStrike" baseline="0" dirty="0">
                <a:latin typeface="ＭＳゴシック"/>
              </a:rPr>
              <a:t>食べ物をチェック！</a:t>
            </a:r>
          </a:p>
        </p:txBody>
      </p:sp>
      <p:sp>
        <p:nvSpPr>
          <p:cNvPr id="1246" name="テキスト ボックス 47"/>
          <p:cNvSpPr txBox="1"/>
          <p:nvPr/>
        </p:nvSpPr>
        <p:spPr>
          <a:xfrm>
            <a:off x="1254400" y="3901972"/>
            <a:ext cx="2739470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D95892"/>
                </a:solidFill>
                <a:latin typeface="ＭＳゴシック"/>
              </a:rPr>
              <a:t>すきな食べ物ランキング</a:t>
            </a:r>
          </a:p>
        </p:txBody>
      </p:sp>
      <p:sp>
        <p:nvSpPr>
          <p:cNvPr id="1247" name="テキスト ボックス 48"/>
          <p:cNvSpPr txBox="1"/>
          <p:nvPr/>
        </p:nvSpPr>
        <p:spPr>
          <a:xfrm>
            <a:off x="1254400" y="5107390"/>
            <a:ext cx="335042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7030A0"/>
                </a:solidFill>
                <a:latin typeface="ＭＳゴシック"/>
              </a:rPr>
              <a:t>にがてな食べ物ランキング</a:t>
            </a:r>
          </a:p>
        </p:txBody>
      </p:sp>
      <p:sp>
        <p:nvSpPr>
          <p:cNvPr id="1248" name="テキスト ボックス 49"/>
          <p:cNvSpPr txBox="1"/>
          <p:nvPr/>
        </p:nvSpPr>
        <p:spPr>
          <a:xfrm>
            <a:off x="5155286" y="3498173"/>
            <a:ext cx="3838579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1200" b="1" i="0" u="none" strike="noStrike" baseline="0" dirty="0">
                <a:latin typeface="ＭＳゴシック"/>
              </a:rPr>
              <a:t>クラスのみんなはどうかな？</a:t>
            </a:r>
            <a:endParaRPr lang="en-US" altLang="ja-JP" sz="1200" b="1" i="0" u="none" strike="noStrike" baseline="0" dirty="0">
              <a:latin typeface="ＭＳゴシック"/>
            </a:endParaRPr>
          </a:p>
          <a:p>
            <a:pPr algn="ctr"/>
            <a:r>
              <a:rPr lang="ja-JP" altLang="en-US" sz="1200" b="1" i="0" u="none" strike="noStrike" baseline="0" dirty="0">
                <a:latin typeface="ＭＳゴシック"/>
              </a:rPr>
              <a:t>調べてみよう！</a:t>
            </a:r>
          </a:p>
        </p:txBody>
      </p:sp>
      <p:pic>
        <p:nvPicPr>
          <p:cNvPr id="1249" name="グラフィックス 50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5415513" y="4191347"/>
            <a:ext cx="3156007" cy="2066260"/>
          </a:xfrm>
          <a:prstGeom prst="rect">
            <a:avLst/>
          </a:prstGeom>
        </p:spPr>
      </p:pic>
      <p:sp>
        <p:nvSpPr>
          <p:cNvPr id="1250" name="テキスト ボックス 51"/>
          <p:cNvSpPr txBox="1"/>
          <p:nvPr/>
        </p:nvSpPr>
        <p:spPr>
          <a:xfrm>
            <a:off x="5318302" y="3901971"/>
            <a:ext cx="2739470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D95892"/>
                </a:solidFill>
                <a:latin typeface="ＭＳゴシック"/>
              </a:rPr>
              <a:t>すきな食べ物ランキング</a:t>
            </a:r>
          </a:p>
        </p:txBody>
      </p:sp>
      <p:sp>
        <p:nvSpPr>
          <p:cNvPr id="1251" name="テキスト ボックス 52"/>
          <p:cNvSpPr txBox="1"/>
          <p:nvPr/>
        </p:nvSpPr>
        <p:spPr>
          <a:xfrm>
            <a:off x="5318302" y="5099596"/>
            <a:ext cx="3350428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i="0" u="none" strike="noStrike" baseline="0" dirty="0">
                <a:solidFill>
                  <a:srgbClr val="7030A0"/>
                </a:solidFill>
                <a:latin typeface="ＭＳゴシック"/>
              </a:rPr>
              <a:t>にがてな食べ物ランキング</a:t>
            </a:r>
          </a:p>
        </p:txBody>
      </p:sp>
      <p:sp>
        <p:nvSpPr>
          <p:cNvPr id="1252" name="テキスト ボックス 3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③</a:t>
            </a:r>
          </a:p>
        </p:txBody>
      </p:sp>
      <p:sp>
        <p:nvSpPr>
          <p:cNvPr id="1253" name="テキスト 370"/>
          <p:cNvSpPr txBox="1"/>
          <p:nvPr/>
        </p:nvSpPr>
        <p:spPr>
          <a:xfrm>
            <a:off x="1114425" y="1734283"/>
            <a:ext cx="3490403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54" name="テキスト 371"/>
          <p:cNvSpPr txBox="1"/>
          <p:nvPr/>
        </p:nvSpPr>
        <p:spPr>
          <a:xfrm>
            <a:off x="2132542" y="3993858"/>
            <a:ext cx="2394028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55" name="テキスト 411"/>
          <p:cNvSpPr txBox="1"/>
          <p:nvPr/>
        </p:nvSpPr>
        <p:spPr>
          <a:xfrm>
            <a:off x="1805824" y="4049059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56" name="テキスト 412"/>
          <p:cNvSpPr txBox="1"/>
          <p:nvPr/>
        </p:nvSpPr>
        <p:spPr>
          <a:xfrm>
            <a:off x="1805824" y="4408884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57" name="テキスト 413"/>
          <p:cNvSpPr txBox="1"/>
          <p:nvPr/>
        </p:nvSpPr>
        <p:spPr>
          <a:xfrm>
            <a:off x="1805825" y="4731157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58" name="テキスト 414"/>
          <p:cNvSpPr txBox="1"/>
          <p:nvPr/>
        </p:nvSpPr>
        <p:spPr>
          <a:xfrm>
            <a:off x="1805825" y="5245443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59" name="テキスト 415"/>
          <p:cNvSpPr txBox="1"/>
          <p:nvPr/>
        </p:nvSpPr>
        <p:spPr>
          <a:xfrm>
            <a:off x="1805825" y="5563576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60" name="テキスト 416"/>
          <p:cNvSpPr txBox="1"/>
          <p:nvPr/>
        </p:nvSpPr>
        <p:spPr>
          <a:xfrm>
            <a:off x="6115743" y="3993859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61" name="テキスト 417"/>
          <p:cNvSpPr txBox="1"/>
          <p:nvPr/>
        </p:nvSpPr>
        <p:spPr>
          <a:xfrm>
            <a:off x="6090490" y="4248933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62" name="テキスト 418"/>
          <p:cNvSpPr txBox="1"/>
          <p:nvPr/>
        </p:nvSpPr>
        <p:spPr>
          <a:xfrm>
            <a:off x="6090490" y="4504006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63" name="テキスト 419"/>
          <p:cNvSpPr txBox="1"/>
          <p:nvPr/>
        </p:nvSpPr>
        <p:spPr>
          <a:xfrm>
            <a:off x="6090490" y="5107390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64" name="テキスト 420"/>
          <p:cNvSpPr txBox="1"/>
          <p:nvPr/>
        </p:nvSpPr>
        <p:spPr>
          <a:xfrm>
            <a:off x="6090490" y="5308502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65" name="テキスト 476"/>
          <p:cNvSpPr txBox="1"/>
          <p:nvPr/>
        </p:nvSpPr>
        <p:spPr>
          <a:xfrm>
            <a:off x="1805825" y="5889168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pic>
        <p:nvPicPr>
          <p:cNvPr id="1266" name="グラフィックス 19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 rot="120000">
            <a:off x="335071" y="2662686"/>
            <a:ext cx="1558709" cy="118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019060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2" name="図 1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273" name="グラフィックス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300000">
            <a:off x="1121986" y="707990"/>
            <a:ext cx="734346" cy="843750"/>
          </a:xfrm>
          <a:prstGeom prst="rect">
            <a:avLst/>
          </a:prstGeom>
        </p:spPr>
      </p:pic>
      <p:sp>
        <p:nvSpPr>
          <p:cNvPr id="1274" name="四角形: 角を丸くする 3"/>
          <p:cNvSpPr/>
          <p:nvPr/>
        </p:nvSpPr>
        <p:spPr>
          <a:xfrm>
            <a:off x="952299" y="49506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２</a:t>
            </a:r>
          </a:p>
        </p:txBody>
      </p:sp>
      <p:sp>
        <p:nvSpPr>
          <p:cNvPr id="1275" name="テキスト ボックス 4"/>
          <p:cNvSpPr txBox="1"/>
          <p:nvPr/>
        </p:nvSpPr>
        <p:spPr>
          <a:xfrm>
            <a:off x="2281565" y="487279"/>
            <a:ext cx="5712028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食べ物のはたらきを知ろう！</a:t>
            </a:r>
          </a:p>
        </p:txBody>
      </p:sp>
      <p:pic>
        <p:nvPicPr>
          <p:cNvPr id="1276" name="グラフィックス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812742" y="793397"/>
            <a:ext cx="3594688" cy="552323"/>
          </a:xfrm>
          <a:prstGeom prst="rect">
            <a:avLst/>
          </a:prstGeom>
        </p:spPr>
      </p:pic>
      <p:sp>
        <p:nvSpPr>
          <p:cNvPr id="1277" name="テキスト ボックス 9"/>
          <p:cNvSpPr txBox="1"/>
          <p:nvPr/>
        </p:nvSpPr>
        <p:spPr>
          <a:xfrm>
            <a:off x="2286994" y="869950"/>
            <a:ext cx="301346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食べ物は、それぞれはた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らきによって黄 ・ 赤 ・ 緑</a:t>
            </a:r>
            <a:endParaRPr lang="en-US" altLang="ja-JP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の３つのグループに分ける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ことができます。</a:t>
            </a:r>
          </a:p>
        </p:txBody>
      </p:sp>
      <p:pic>
        <p:nvPicPr>
          <p:cNvPr id="1278" name="グラフィックス 1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768158" y="379845"/>
            <a:ext cx="3256236" cy="3055795"/>
          </a:xfrm>
          <a:prstGeom prst="rect">
            <a:avLst/>
          </a:prstGeom>
        </p:spPr>
      </p:pic>
      <p:pic>
        <p:nvPicPr>
          <p:cNvPr id="1279" name="グラフィックス 25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738565" y="3392290"/>
            <a:ext cx="3040593" cy="648636"/>
          </a:xfrm>
          <a:prstGeom prst="rect">
            <a:avLst/>
          </a:prstGeom>
        </p:spPr>
      </p:pic>
      <p:pic>
        <p:nvPicPr>
          <p:cNvPr id="1280" name="グラフィックス 23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21963" y="1479628"/>
            <a:ext cx="4066457" cy="1645283"/>
          </a:xfrm>
          <a:prstGeom prst="rect">
            <a:avLst/>
          </a:prstGeom>
        </p:spPr>
      </p:pic>
      <p:sp>
        <p:nvSpPr>
          <p:cNvPr id="1281" name="テキスト ボックス 26"/>
          <p:cNvSpPr txBox="1"/>
          <p:nvPr/>
        </p:nvSpPr>
        <p:spPr>
          <a:xfrm>
            <a:off x="4926499" y="3517000"/>
            <a:ext cx="2664724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給食に使われている食べ物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を　黄・赤・緑の</a:t>
            </a:r>
          </a:p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３つの</a:t>
            </a:r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グループに分けてみましょう。</a:t>
            </a:r>
            <a:endParaRPr lang="ja-JP" altLang="en-US" sz="1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282" name="四角形: 角を丸くする 27"/>
          <p:cNvSpPr/>
          <p:nvPr/>
        </p:nvSpPr>
        <p:spPr>
          <a:xfrm>
            <a:off x="952299" y="3093193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３</a:t>
            </a:r>
          </a:p>
        </p:txBody>
      </p:sp>
      <p:sp>
        <p:nvSpPr>
          <p:cNvPr id="1283" name="テキスト ボックス 28"/>
          <p:cNvSpPr txBox="1"/>
          <p:nvPr/>
        </p:nvSpPr>
        <p:spPr>
          <a:xfrm>
            <a:off x="2281565" y="3085406"/>
            <a:ext cx="5712028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食べ物を</a:t>
            </a:r>
            <a:r>
              <a:rPr lang="en-US" altLang="ja-JP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3</a:t>
            </a:r>
            <a:r>
              <a:rPr lang="ja-JP" altLang="en-US" sz="14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つのグループに分けてみよう！</a:t>
            </a:r>
          </a:p>
        </p:txBody>
      </p:sp>
      <p:pic>
        <p:nvPicPr>
          <p:cNvPr id="1284" name="グラフィックス 32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161452" y="4246771"/>
            <a:ext cx="2617706" cy="1313087"/>
          </a:xfrm>
          <a:prstGeom prst="rect">
            <a:avLst/>
          </a:prstGeom>
        </p:spPr>
      </p:pic>
      <p:sp>
        <p:nvSpPr>
          <p:cNvPr id="1285" name="テキスト ボックス 34"/>
          <p:cNvSpPr txBox="1"/>
          <p:nvPr/>
        </p:nvSpPr>
        <p:spPr>
          <a:xfrm>
            <a:off x="5161452" y="4249889"/>
            <a:ext cx="1991142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給食</a:t>
            </a:r>
          </a:p>
        </p:txBody>
      </p:sp>
      <p:sp>
        <p:nvSpPr>
          <p:cNvPr id="1286" name="テキスト ボックス 35"/>
          <p:cNvSpPr txBox="1"/>
          <p:nvPr/>
        </p:nvSpPr>
        <p:spPr>
          <a:xfrm>
            <a:off x="6729707" y="5645856"/>
            <a:ext cx="2664724" cy="553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右はしのイラストを</a:t>
            </a:r>
            <a:endParaRPr lang="ja-JP" altLang="en-US" sz="1000" b="1" dirty="0">
              <a:solidFill>
                <a:srgbClr val="7030A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グループ分け</a:t>
            </a:r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してみよう！</a:t>
            </a:r>
            <a:endParaRPr lang="ja-JP" altLang="en-US" sz="1000" b="1" dirty="0">
              <a:solidFill>
                <a:srgbClr val="7030A0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くわしくは</a:t>
            </a:r>
            <a:r>
              <a:rPr lang="en-US" altLang="ja-JP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16</a:t>
            </a:r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ページも見てね。</a:t>
            </a:r>
          </a:p>
        </p:txBody>
      </p:sp>
      <p:sp>
        <p:nvSpPr>
          <p:cNvPr id="1287" name="テキスト ボックス 38"/>
          <p:cNvSpPr txBox="1"/>
          <p:nvPr/>
        </p:nvSpPr>
        <p:spPr>
          <a:xfrm>
            <a:off x="6811235" y="6570152"/>
            <a:ext cx="3542913" cy="245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グループ分けの答えは</a:t>
            </a:r>
            <a:r>
              <a:rPr lang="en-US" altLang="ja-JP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1５</a:t>
            </a:r>
            <a:r>
              <a:rPr lang="ja-JP" altLang="en-US" sz="1000" b="1" dirty="0">
                <a:solidFill>
                  <a:srgbClr val="7030A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ページにあるよ</a:t>
            </a:r>
          </a:p>
        </p:txBody>
      </p:sp>
      <p:sp>
        <p:nvSpPr>
          <p:cNvPr id="1288" name="テキスト ボックス 50"/>
          <p:cNvSpPr txBox="1"/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④</a:t>
            </a:r>
          </a:p>
        </p:txBody>
      </p:sp>
      <p:pic>
        <p:nvPicPr>
          <p:cNvPr id="1289" name="グラフィックス 54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182024" y="-1"/>
            <a:ext cx="16704" cy="6878769"/>
          </a:xfrm>
          <a:prstGeom prst="rect">
            <a:avLst/>
          </a:prstGeom>
        </p:spPr>
      </p:pic>
      <p:grpSp>
        <p:nvGrpSpPr>
          <p:cNvPr id="1290" name="グループ化 62"/>
          <p:cNvGrpSpPr/>
          <p:nvPr/>
        </p:nvGrpSpPr>
        <p:grpSpPr>
          <a:xfrm>
            <a:off x="1689389" y="2590180"/>
            <a:ext cx="3049176" cy="457814"/>
            <a:chOff x="1262992" y="3656733"/>
            <a:chExt cx="2110968" cy="661286"/>
          </a:xfrm>
        </p:grpSpPr>
        <p:sp>
          <p:nvSpPr>
            <p:cNvPr id="1291" name="テキスト ボックス 61"/>
            <p:cNvSpPr txBox="1"/>
            <p:nvPr/>
          </p:nvSpPr>
          <p:spPr>
            <a:xfrm>
              <a:off x="1672960" y="3656733"/>
              <a:ext cx="455288" cy="1692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500" b="1" dirty="0"/>
                <a:t>ちょうし</a:t>
              </a:r>
            </a:p>
          </p:txBody>
        </p:sp>
        <p:sp>
          <p:nvSpPr>
            <p:cNvPr id="1292" name="テキスト ボックス 59"/>
            <p:cNvSpPr txBox="1"/>
            <p:nvPr/>
          </p:nvSpPr>
          <p:spPr>
            <a:xfrm>
              <a:off x="1262992" y="3741372"/>
              <a:ext cx="2110968" cy="5766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おもに体の調子をととのえるもとに</a:t>
              </a:r>
              <a:r>
                <a:rPr lang="ja-JP" altLang="en-US" sz="10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なる</a:t>
              </a:r>
            </a:p>
            <a:p>
              <a:r>
                <a:rPr lang="ja-JP" altLang="en-US" sz="1000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やさい、きのこ、くだものなど</a:t>
              </a:r>
            </a:p>
          </p:txBody>
        </p:sp>
      </p:grpSp>
      <p:pic>
        <p:nvPicPr>
          <p:cNvPr id="1293" name="グラフィックス 66"/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661557" y="3392290"/>
            <a:ext cx="2876778" cy="2271837"/>
          </a:xfrm>
          <a:prstGeom prst="rect">
            <a:avLst/>
          </a:prstGeom>
        </p:spPr>
      </p:pic>
      <p:pic>
        <p:nvPicPr>
          <p:cNvPr id="1294" name="グラフィックス 69"/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7869974" y="3620696"/>
            <a:ext cx="712717" cy="907513"/>
          </a:xfrm>
          <a:prstGeom prst="rect">
            <a:avLst/>
          </a:prstGeom>
        </p:spPr>
      </p:pic>
      <p:pic>
        <p:nvPicPr>
          <p:cNvPr id="1295" name="グラフィックス 10"/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rcRect t="9259"/>
          <a:stretch>
            <a:fillRect/>
          </a:stretch>
        </p:blipFill>
        <p:spPr>
          <a:xfrm>
            <a:off x="9257339" y="88553"/>
            <a:ext cx="576877" cy="6604198"/>
          </a:xfrm>
          <a:prstGeom prst="rect">
            <a:avLst/>
          </a:prstGeom>
        </p:spPr>
      </p:pic>
      <p:pic>
        <p:nvPicPr>
          <p:cNvPr id="1296" name="グラフィックス 6"/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869098" y="5645374"/>
            <a:ext cx="5742055" cy="819605"/>
          </a:xfrm>
          <a:prstGeom prst="rect">
            <a:avLst/>
          </a:prstGeom>
        </p:spPr>
      </p:pic>
      <p:sp>
        <p:nvSpPr>
          <p:cNvPr id="1297" name="テキスト 423"/>
          <p:cNvSpPr txBox="1"/>
          <p:nvPr/>
        </p:nvSpPr>
        <p:spPr>
          <a:xfrm>
            <a:off x="869098" y="3748587"/>
            <a:ext cx="2455777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298" name="テキスト ボックス 55"/>
          <p:cNvSpPr txBox="1"/>
          <p:nvPr/>
        </p:nvSpPr>
        <p:spPr>
          <a:xfrm>
            <a:off x="1661557" y="1551740"/>
            <a:ext cx="304917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おもに体のエネルギーのもとになる</a:t>
            </a:r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ごはん、パン、めん、いも、あぶら、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さとうなど</a:t>
            </a:r>
          </a:p>
        </p:txBody>
      </p:sp>
      <p:sp>
        <p:nvSpPr>
          <p:cNvPr id="1299" name="テキスト ボックス 58"/>
          <p:cNvSpPr txBox="1"/>
          <p:nvPr/>
        </p:nvSpPr>
        <p:spPr>
          <a:xfrm>
            <a:off x="1689389" y="2078840"/>
            <a:ext cx="3049176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おもに体をつくるもとになる</a:t>
            </a:r>
          </a:p>
          <a:p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肉、さかな、たまご、だいず、</a:t>
            </a:r>
            <a:r>
              <a:rPr lang="ja-JP" altLang="en-US" sz="1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牛にゅうなど</a:t>
            </a:r>
          </a:p>
        </p:txBody>
      </p:sp>
    </p:spTree>
    <p:extLst>
      <p:ext uri="{BB962C8B-B14F-4D97-AF65-F5344CB8AC3E}">
        <p14:creationId xmlns:p14="http://schemas.microsoft.com/office/powerpoint/2010/main" val="20766748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5" name="図 62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335" y="0"/>
            <a:ext cx="9925050" cy="6858000"/>
          </a:xfrm>
          <a:prstGeom prst="rect">
            <a:avLst/>
          </a:prstGeom>
        </p:spPr>
      </p:pic>
      <p:pic>
        <p:nvPicPr>
          <p:cNvPr id="1306" name="グラフィックス 1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49296" y="2473560"/>
            <a:ext cx="7652840" cy="1600411"/>
          </a:xfrm>
          <a:prstGeom prst="rect">
            <a:avLst/>
          </a:prstGeom>
        </p:spPr>
      </p:pic>
      <p:pic>
        <p:nvPicPr>
          <p:cNvPr id="1307" name="グラフィックス 10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82709" y="4361541"/>
            <a:ext cx="4412561" cy="2058443"/>
          </a:xfrm>
          <a:prstGeom prst="rect">
            <a:avLst/>
          </a:prstGeom>
        </p:spPr>
      </p:pic>
      <p:pic>
        <p:nvPicPr>
          <p:cNvPr id="1308" name="グラフィックス 20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144" y="1882118"/>
            <a:ext cx="925160" cy="993669"/>
          </a:xfrm>
          <a:prstGeom prst="rect">
            <a:avLst/>
          </a:prstGeom>
        </p:spPr>
      </p:pic>
      <p:pic>
        <p:nvPicPr>
          <p:cNvPr id="1309" name="グラフィックス 26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911595" y="5296401"/>
            <a:ext cx="2647960" cy="1448694"/>
          </a:xfrm>
          <a:prstGeom prst="rect">
            <a:avLst/>
          </a:prstGeom>
        </p:spPr>
      </p:pic>
      <p:pic>
        <p:nvPicPr>
          <p:cNvPr id="1310" name="グラフィックス 32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2024907" y="2678065"/>
            <a:ext cx="5281608" cy="1086318"/>
          </a:xfrm>
          <a:prstGeom prst="rect">
            <a:avLst/>
          </a:prstGeom>
        </p:spPr>
      </p:pic>
      <p:sp>
        <p:nvSpPr>
          <p:cNvPr id="1311" name="四角形: 角を丸くする 33"/>
          <p:cNvSpPr/>
          <p:nvPr/>
        </p:nvSpPr>
        <p:spPr>
          <a:xfrm>
            <a:off x="952299" y="530235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sp>
        <p:nvSpPr>
          <p:cNvPr id="1312" name="テキスト ボックス 34"/>
          <p:cNvSpPr txBox="1"/>
          <p:nvPr/>
        </p:nvSpPr>
        <p:spPr>
          <a:xfrm>
            <a:off x="2281565" y="482052"/>
            <a:ext cx="6735741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すききらいをしてしまうと体はどうなってしまうだろう？</a:t>
            </a:r>
          </a:p>
        </p:txBody>
      </p:sp>
      <p:sp>
        <p:nvSpPr>
          <p:cNvPr id="1313" name="テキスト ボックス 35"/>
          <p:cNvSpPr txBox="1"/>
          <p:nvPr/>
        </p:nvSpPr>
        <p:spPr>
          <a:xfrm rot="21214141">
            <a:off x="629312" y="2440419"/>
            <a:ext cx="1265430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ちなみに</a:t>
            </a:r>
          </a:p>
        </p:txBody>
      </p:sp>
      <p:sp>
        <p:nvSpPr>
          <p:cNvPr id="1314" name="テキスト ボックス 39"/>
          <p:cNvSpPr txBox="1"/>
          <p:nvPr/>
        </p:nvSpPr>
        <p:spPr>
          <a:xfrm>
            <a:off x="2154772" y="2417346"/>
            <a:ext cx="223132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頭シャキーン！</a:t>
            </a:r>
            <a:endParaRPr sz="1400"/>
          </a:p>
        </p:txBody>
      </p:sp>
      <p:sp>
        <p:nvSpPr>
          <p:cNvPr id="1315" name="テキスト ボックス 40"/>
          <p:cNvSpPr txBox="1"/>
          <p:nvPr/>
        </p:nvSpPr>
        <p:spPr>
          <a:xfrm>
            <a:off x="4222683" y="2417346"/>
            <a:ext cx="223132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元気もりもり！</a:t>
            </a:r>
            <a:endParaRPr sz="1400"/>
          </a:p>
        </p:txBody>
      </p:sp>
      <p:sp>
        <p:nvSpPr>
          <p:cNvPr id="1316" name="テキスト ボックス 41"/>
          <p:cNvSpPr txBox="1"/>
          <p:nvPr/>
        </p:nvSpPr>
        <p:spPr>
          <a:xfrm>
            <a:off x="1991357" y="3697177"/>
            <a:ext cx="2231326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頭のはたらきをよく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してくれます！</a:t>
            </a:r>
          </a:p>
        </p:txBody>
      </p:sp>
      <p:pic>
        <p:nvPicPr>
          <p:cNvPr id="1317" name="グラフィックス 16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901817" y="1953536"/>
            <a:ext cx="2986758" cy="416845"/>
          </a:xfrm>
          <a:prstGeom prst="rect">
            <a:avLst/>
          </a:prstGeom>
        </p:spPr>
      </p:pic>
      <p:sp>
        <p:nvSpPr>
          <p:cNvPr id="1318" name="テキスト ボックス 36"/>
          <p:cNvSpPr txBox="1"/>
          <p:nvPr/>
        </p:nvSpPr>
        <p:spPr>
          <a:xfrm>
            <a:off x="2281565" y="2031600"/>
            <a:ext cx="2649106" cy="26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朝ごはんを食べると</a:t>
            </a:r>
            <a:r>
              <a:rPr lang="ja-JP" altLang="en-US" sz="11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よいことがあるよ。</a:t>
            </a:r>
          </a:p>
        </p:txBody>
      </p:sp>
      <p:sp>
        <p:nvSpPr>
          <p:cNvPr id="1319" name="テキスト ボックス 42"/>
          <p:cNvSpPr txBox="1"/>
          <p:nvPr/>
        </p:nvSpPr>
        <p:spPr>
          <a:xfrm>
            <a:off x="4123003" y="3616385"/>
            <a:ext cx="2231326" cy="5761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体が温まって、元気に</a:t>
            </a:r>
          </a:p>
          <a:p>
            <a:pPr>
              <a:lnSpc>
                <a:spcPct val="150000"/>
              </a:lnSpc>
            </a:pP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活動できます！</a:t>
            </a:r>
            <a:endParaRPr lang="ja-JP" altLang="en-US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sp>
        <p:nvSpPr>
          <p:cNvPr id="1320" name="テキスト ボックス 43"/>
          <p:cNvSpPr txBox="1"/>
          <p:nvPr/>
        </p:nvSpPr>
        <p:spPr>
          <a:xfrm>
            <a:off x="6298312" y="3764383"/>
            <a:ext cx="2231326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おなかが動き出し、うん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ちが出やすくなります！</a:t>
            </a:r>
          </a:p>
        </p:txBody>
      </p:sp>
      <p:sp>
        <p:nvSpPr>
          <p:cNvPr id="1321" name="テキスト ボックス 44"/>
          <p:cNvSpPr txBox="1"/>
          <p:nvPr/>
        </p:nvSpPr>
        <p:spPr>
          <a:xfrm>
            <a:off x="6190852" y="2417346"/>
            <a:ext cx="2231326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おなかすっきり！</a:t>
            </a:r>
            <a:endParaRPr sz="1400"/>
          </a:p>
        </p:txBody>
      </p:sp>
      <p:sp>
        <p:nvSpPr>
          <p:cNvPr id="1322" name="テキスト ボックス 45"/>
          <p:cNvSpPr txBox="1"/>
          <p:nvPr/>
        </p:nvSpPr>
        <p:spPr>
          <a:xfrm>
            <a:off x="4123003" y="3812593"/>
            <a:ext cx="767282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かつどう</a:t>
            </a:r>
          </a:p>
        </p:txBody>
      </p:sp>
      <p:sp>
        <p:nvSpPr>
          <p:cNvPr id="1323" name="テキスト ボックス 46"/>
          <p:cNvSpPr txBox="1"/>
          <p:nvPr/>
        </p:nvSpPr>
        <p:spPr>
          <a:xfrm>
            <a:off x="6848195" y="3696406"/>
            <a:ext cx="480238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うご</a:t>
            </a:r>
          </a:p>
        </p:txBody>
      </p:sp>
      <p:sp>
        <p:nvSpPr>
          <p:cNvPr id="1324" name="四角形: 角を丸くする 51"/>
          <p:cNvSpPr/>
          <p:nvPr/>
        </p:nvSpPr>
        <p:spPr>
          <a:xfrm>
            <a:off x="952299" y="411053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４</a:t>
            </a:r>
          </a:p>
        </p:txBody>
      </p:sp>
      <p:sp>
        <p:nvSpPr>
          <p:cNvPr id="1325" name="テキスト ボックス 52"/>
          <p:cNvSpPr txBox="1"/>
          <p:nvPr/>
        </p:nvSpPr>
        <p:spPr>
          <a:xfrm>
            <a:off x="2245041" y="4070046"/>
            <a:ext cx="7147479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これからがんばってみたいと思うこと（目ひょう）を書こう！</a:t>
            </a:r>
          </a:p>
        </p:txBody>
      </p:sp>
      <p:sp>
        <p:nvSpPr>
          <p:cNvPr id="1326" name="テキスト ボックス 53"/>
          <p:cNvSpPr txBox="1"/>
          <p:nvPr/>
        </p:nvSpPr>
        <p:spPr>
          <a:xfrm rot="21142622">
            <a:off x="5605257" y="5161583"/>
            <a:ext cx="185461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がんばろう！</a:t>
            </a:r>
          </a:p>
        </p:txBody>
      </p:sp>
      <p:pic>
        <p:nvPicPr>
          <p:cNvPr id="1327" name="グラフィックス 67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949165" y="760246"/>
            <a:ext cx="8053100" cy="1117477"/>
          </a:xfrm>
          <a:prstGeom prst="rect">
            <a:avLst/>
          </a:prstGeom>
        </p:spPr>
      </p:pic>
      <p:sp>
        <p:nvSpPr>
          <p:cNvPr id="1328" name="テキスト ボックス 68"/>
          <p:cNvSpPr txBox="1"/>
          <p:nvPr/>
        </p:nvSpPr>
        <p:spPr>
          <a:xfrm>
            <a:off x="982709" y="816648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自分の考え</a:t>
            </a:r>
          </a:p>
        </p:txBody>
      </p:sp>
      <p:sp>
        <p:nvSpPr>
          <p:cNvPr id="1329" name="テキスト ボックス 69"/>
          <p:cNvSpPr txBox="1"/>
          <p:nvPr/>
        </p:nvSpPr>
        <p:spPr>
          <a:xfrm>
            <a:off x="5238666" y="816648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友だちの考え</a:t>
            </a:r>
          </a:p>
        </p:txBody>
      </p:sp>
      <p:sp>
        <p:nvSpPr>
          <p:cNvPr id="1330" name="テキスト ボックス 7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⑤</a:t>
            </a:r>
          </a:p>
        </p:txBody>
      </p:sp>
      <p:sp>
        <p:nvSpPr>
          <p:cNvPr id="1331" name="テキスト 425"/>
          <p:cNvSpPr txBox="1"/>
          <p:nvPr/>
        </p:nvSpPr>
        <p:spPr>
          <a:xfrm>
            <a:off x="1035204" y="1006192"/>
            <a:ext cx="3564339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2" name="テキスト 426"/>
          <p:cNvSpPr txBox="1"/>
          <p:nvPr/>
        </p:nvSpPr>
        <p:spPr>
          <a:xfrm>
            <a:off x="5343667" y="1005864"/>
            <a:ext cx="3489294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3" name="テキスト 428"/>
          <p:cNvSpPr txBox="1"/>
          <p:nvPr/>
        </p:nvSpPr>
        <p:spPr>
          <a:xfrm>
            <a:off x="965644" y="4855573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4" name="テキスト 430"/>
          <p:cNvSpPr txBox="1"/>
          <p:nvPr/>
        </p:nvSpPr>
        <p:spPr>
          <a:xfrm>
            <a:off x="2154772" y="4927962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5" name="テキスト 431"/>
          <p:cNvSpPr txBox="1"/>
          <p:nvPr/>
        </p:nvSpPr>
        <p:spPr>
          <a:xfrm>
            <a:off x="3309410" y="4855573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6" name="テキスト 432"/>
          <p:cNvSpPr txBox="1"/>
          <p:nvPr/>
        </p:nvSpPr>
        <p:spPr>
          <a:xfrm>
            <a:off x="4480005" y="4927962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7" name="テキスト 434"/>
          <p:cNvSpPr txBox="1"/>
          <p:nvPr/>
        </p:nvSpPr>
        <p:spPr>
          <a:xfrm>
            <a:off x="6940361" y="4927962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8" name="テキスト 436"/>
          <p:cNvSpPr txBox="1"/>
          <p:nvPr/>
        </p:nvSpPr>
        <p:spPr>
          <a:xfrm>
            <a:off x="1185778" y="4961080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39" name="テキスト 531"/>
          <p:cNvSpPr txBox="1"/>
          <p:nvPr/>
        </p:nvSpPr>
        <p:spPr>
          <a:xfrm>
            <a:off x="1181100" y="4581525"/>
            <a:ext cx="3966079" cy="368439"/>
          </a:xfrm>
          <a:prstGeom prst="rect">
            <a:avLst/>
          </a:prstGeom>
        </p:spPr>
        <p:txBody>
          <a:bodyPr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40" name="図形 500"/>
          <p:cNvSpPr/>
          <p:nvPr/>
        </p:nvSpPr>
        <p:spPr>
          <a:xfrm>
            <a:off x="6979270" y="4351774"/>
            <a:ext cx="1936404" cy="709577"/>
          </a:xfrm>
          <a:prstGeom prst="wedgeRoundRectCallout">
            <a:avLst>
              <a:gd name="adj1" fmla="val 15612"/>
              <a:gd name="adj2" fmla="val 69808"/>
              <a:gd name="adj3" fmla="val 16667"/>
            </a:avLst>
          </a:prstGeom>
          <a:solidFill>
            <a:srgbClr val="E9E9FF"/>
          </a:solidFill>
          <a:ln w="28575" cap="flat" cmpd="sng" algn="ctr">
            <a:solidFill>
              <a:srgbClr val="BF92E1"/>
            </a:solidFill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 lang="ja-JP" altLang="en-US"/>
            </a:pPr>
            <a:endParaRPr lang="ja-JP" altLang="en-US"/>
          </a:p>
        </p:txBody>
      </p:sp>
      <p:sp>
        <p:nvSpPr>
          <p:cNvPr id="1341" name="テキスト ボックス 54"/>
          <p:cNvSpPr txBox="1"/>
          <p:nvPr/>
        </p:nvSpPr>
        <p:spPr>
          <a:xfrm>
            <a:off x="7088314" y="4499260"/>
            <a:ext cx="1712440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健康な体をつくるためには</a:t>
            </a: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どうしたらよいかな？</a:t>
            </a:r>
          </a:p>
        </p:txBody>
      </p:sp>
    </p:spTree>
    <p:extLst>
      <p:ext uri="{BB962C8B-B14F-4D97-AF65-F5344CB8AC3E}">
        <p14:creationId xmlns:p14="http://schemas.microsoft.com/office/powerpoint/2010/main" val="275612759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7" name="図 62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906000" cy="6858000"/>
          </a:xfrm>
          <a:prstGeom prst="rect">
            <a:avLst/>
          </a:prstGeom>
        </p:spPr>
      </p:pic>
      <p:pic>
        <p:nvPicPr>
          <p:cNvPr id="1348" name="グラフィックス 6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82287" y="1023950"/>
            <a:ext cx="7598281" cy="1057419"/>
          </a:xfrm>
          <a:prstGeom prst="rect">
            <a:avLst/>
          </a:prstGeom>
        </p:spPr>
      </p:pic>
      <p:pic>
        <p:nvPicPr>
          <p:cNvPr id="1349" name="グラフィックス 8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3127" y="2965847"/>
            <a:ext cx="6090085" cy="1491706"/>
          </a:xfrm>
          <a:prstGeom prst="rect">
            <a:avLst/>
          </a:prstGeom>
        </p:spPr>
      </p:pic>
      <p:pic>
        <p:nvPicPr>
          <p:cNvPr id="1350" name="グラフィックス 28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4169" y="3254160"/>
            <a:ext cx="911997" cy="1125511"/>
          </a:xfrm>
          <a:prstGeom prst="rect">
            <a:avLst/>
          </a:prstGeom>
        </p:spPr>
      </p:pic>
      <p:sp>
        <p:nvSpPr>
          <p:cNvPr id="1351" name="四角形: 角を丸くする 55"/>
          <p:cNvSpPr/>
          <p:nvPr/>
        </p:nvSpPr>
        <p:spPr>
          <a:xfrm>
            <a:off x="915859" y="555615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５</a:t>
            </a:r>
          </a:p>
        </p:txBody>
      </p:sp>
      <p:sp>
        <p:nvSpPr>
          <p:cNvPr id="1352" name="テキスト ボックス 56"/>
          <p:cNvSpPr txBox="1"/>
          <p:nvPr/>
        </p:nvSpPr>
        <p:spPr>
          <a:xfrm>
            <a:off x="2247884" y="518973"/>
            <a:ext cx="7147479" cy="283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目ひょうをまもれたか </a:t>
            </a:r>
            <a:r>
              <a:rPr lang="en-US" altLang="ja-JP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週間チェックしてみよう！できたら色をぬろう！</a:t>
            </a:r>
          </a:p>
        </p:txBody>
      </p:sp>
      <p:sp>
        <p:nvSpPr>
          <p:cNvPr id="1353" name="四角形: 角を丸くする 57"/>
          <p:cNvSpPr/>
          <p:nvPr/>
        </p:nvSpPr>
        <p:spPr>
          <a:xfrm>
            <a:off x="915859" y="2491521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</a:t>
            </a:r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６</a:t>
            </a:r>
          </a:p>
        </p:txBody>
      </p:sp>
      <p:sp>
        <p:nvSpPr>
          <p:cNvPr id="1354" name="テキスト ボックス 58"/>
          <p:cNvSpPr txBox="1"/>
          <p:nvPr/>
        </p:nvSpPr>
        <p:spPr>
          <a:xfrm>
            <a:off x="2283127" y="2454880"/>
            <a:ext cx="7147479" cy="2838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25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週間チェックしてみて、思ったことや感じたことを書こう！</a:t>
            </a:r>
            <a:endParaRPr b="1"/>
          </a:p>
        </p:txBody>
      </p:sp>
      <p:sp>
        <p:nvSpPr>
          <p:cNvPr id="1355" name="テキスト ボックス 61"/>
          <p:cNvSpPr txBox="1"/>
          <p:nvPr/>
        </p:nvSpPr>
        <p:spPr>
          <a:xfrm rot="611960">
            <a:off x="1435872" y="2878062"/>
            <a:ext cx="1315121" cy="4607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どうだった</a:t>
            </a:r>
            <a:endParaRPr lang="en-US" altLang="ja-JP" sz="1200" b="0" dirty="0">
              <a:solidFill>
                <a:srgbClr val="D95892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200" b="0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かな？</a:t>
            </a:r>
            <a:endParaRPr b="0"/>
          </a:p>
        </p:txBody>
      </p:sp>
      <p:sp>
        <p:nvSpPr>
          <p:cNvPr id="1356" name="テキスト ボックス 72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⑥</a:t>
            </a:r>
          </a:p>
        </p:txBody>
      </p:sp>
      <p:sp>
        <p:nvSpPr>
          <p:cNvPr id="1357" name="テキスト 430"/>
          <p:cNvSpPr txBox="1"/>
          <p:nvPr/>
        </p:nvSpPr>
        <p:spPr>
          <a:xfrm>
            <a:off x="2093432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58" name="テキスト 431"/>
          <p:cNvSpPr txBox="1"/>
          <p:nvPr/>
        </p:nvSpPr>
        <p:spPr>
          <a:xfrm>
            <a:off x="3309410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59" name="テキスト 432"/>
          <p:cNvSpPr txBox="1"/>
          <p:nvPr/>
        </p:nvSpPr>
        <p:spPr>
          <a:xfrm>
            <a:off x="4480005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60" name="テキスト 433"/>
          <p:cNvSpPr txBox="1"/>
          <p:nvPr/>
        </p:nvSpPr>
        <p:spPr>
          <a:xfrm>
            <a:off x="5642887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61" name="テキスト 434"/>
          <p:cNvSpPr txBox="1"/>
          <p:nvPr/>
        </p:nvSpPr>
        <p:spPr>
          <a:xfrm>
            <a:off x="6869090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62" name="テキスト 435"/>
          <p:cNvSpPr txBox="1"/>
          <p:nvPr/>
        </p:nvSpPr>
        <p:spPr>
          <a:xfrm>
            <a:off x="7943001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  <p:sp>
        <p:nvSpPr>
          <p:cNvPr id="1363" name="テキスト 436"/>
          <p:cNvSpPr txBox="1"/>
          <p:nvPr/>
        </p:nvSpPr>
        <p:spPr>
          <a:xfrm>
            <a:off x="1034169" y="3155448"/>
            <a:ext cx="1059263" cy="368439"/>
          </a:xfrm>
          <a:prstGeom prst="rect">
            <a:avLst/>
          </a:prstGeom>
        </p:spPr>
        <p:txBody>
          <a:bodyPr wrap="square">
            <a:spAutoFit/>
          </a:bodyPr>
          <a:p>
            <a:pPr>
              <a:defRPr lang="ja-JP" altLang="en-US"/>
            </a:pPr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561275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9" name="図 35" descr="アイコン, 正方形_x000a__x000a_自動的に生成された説明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" y="0"/>
            <a:ext cx="9906000" cy="6858000"/>
          </a:xfrm>
          <a:prstGeom prst="rect">
            <a:avLst/>
          </a:prstGeom>
        </p:spPr>
      </p:pic>
      <p:pic>
        <p:nvPicPr>
          <p:cNvPr id="1370" name="グラフィックス 15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449" y="5430300"/>
            <a:ext cx="8053100" cy="950354"/>
          </a:xfrm>
          <a:prstGeom prst="rect">
            <a:avLst/>
          </a:prstGeom>
        </p:spPr>
      </p:pic>
      <p:pic>
        <p:nvPicPr>
          <p:cNvPr id="1371" name="グラフィックス 11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6882"/>
          <a:stretch>
            <a:fillRect/>
          </a:stretch>
        </p:blipFill>
        <p:spPr>
          <a:xfrm>
            <a:off x="2344592" y="3836828"/>
            <a:ext cx="5861446" cy="1374695"/>
          </a:xfrm>
          <a:prstGeom prst="rect">
            <a:avLst/>
          </a:prstGeom>
        </p:spPr>
      </p:pic>
      <p:pic>
        <p:nvPicPr>
          <p:cNvPr id="1372" name="グラフィックス 9"/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047184" y="108023"/>
            <a:ext cx="3090294" cy="892786"/>
          </a:xfrm>
          <a:prstGeom prst="rect">
            <a:avLst/>
          </a:prstGeom>
        </p:spPr>
      </p:pic>
      <p:pic>
        <p:nvPicPr>
          <p:cNvPr id="1373" name="グラフィックス 4"/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343146" y="1098790"/>
            <a:ext cx="2645078" cy="2738139"/>
          </a:xfrm>
          <a:prstGeom prst="rect">
            <a:avLst/>
          </a:prstGeom>
        </p:spPr>
      </p:pic>
      <p:pic>
        <p:nvPicPr>
          <p:cNvPr id="1374" name="グラフィックス 6"/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33055" y="1102049"/>
            <a:ext cx="3784239" cy="2734879"/>
          </a:xfrm>
          <a:prstGeom prst="rect">
            <a:avLst/>
          </a:prstGeom>
        </p:spPr>
      </p:pic>
      <p:sp>
        <p:nvSpPr>
          <p:cNvPr id="1375" name="テキスト ボックス 7"/>
          <p:cNvSpPr txBox="1"/>
          <p:nvPr/>
        </p:nvSpPr>
        <p:spPr>
          <a:xfrm>
            <a:off x="959994" y="426216"/>
            <a:ext cx="5712028" cy="3992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2000" b="1" u="sng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３　 </a:t>
            </a:r>
            <a:r>
              <a:rPr lang="ja-JP" altLang="en-US" sz="2000" b="1" i="0" u="sng" strike="noStrike" baseline="0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じょうぶな体をつくる運動</a:t>
            </a:r>
            <a:endParaRPr lang="ja-JP" altLang="en-US" sz="2000" b="1" u="sng" dirty="0">
              <a:solidFill>
                <a:srgbClr val="45B035"/>
              </a:solidFill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</p:txBody>
      </p:sp>
      <p:pic>
        <p:nvPicPr>
          <p:cNvPr id="1376" name="グラフィックス 13"/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8201610" y="4789442"/>
            <a:ext cx="935868" cy="976792"/>
          </a:xfrm>
          <a:prstGeom prst="rect">
            <a:avLst/>
          </a:prstGeom>
        </p:spPr>
      </p:pic>
      <p:sp>
        <p:nvSpPr>
          <p:cNvPr id="1377" name="四角形: 角を丸くする 16"/>
          <p:cNvSpPr/>
          <p:nvPr/>
        </p:nvSpPr>
        <p:spPr>
          <a:xfrm>
            <a:off x="912684" y="832486"/>
            <a:ext cx="1332025" cy="210517"/>
          </a:xfrm>
          <a:prstGeom prst="roundRect">
            <a:avLst/>
          </a:prstGeom>
          <a:solidFill>
            <a:srgbClr val="45B0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en-US" altLang="ja-JP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STEP1</a:t>
            </a:r>
            <a:endParaRPr kumimoji="1" lang="ja-JP" altLang="en-US" sz="1200" b="1" dirty="0">
              <a:latin typeface="ＭＳ Ｐゴシック" panose="020B0600070205080204" pitchFamily="50" charset="-128"/>
              <a:ea typeface="ＭＳ Ｐゴシック" panose="020B0600070205080204" pitchFamily="50" charset="-128"/>
            </a:endParaRPr>
          </a:p>
        </p:txBody>
      </p:sp>
      <p:sp>
        <p:nvSpPr>
          <p:cNvPr id="1378" name="テキスト ボックス 17"/>
          <p:cNvSpPr txBox="1"/>
          <p:nvPr/>
        </p:nvSpPr>
        <p:spPr>
          <a:xfrm>
            <a:off x="2246517" y="789525"/>
            <a:ext cx="3096862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自分の連動をふり返ってみよう！</a:t>
            </a:r>
          </a:p>
        </p:txBody>
      </p:sp>
      <p:sp>
        <p:nvSpPr>
          <p:cNvPr id="1379" name="テキスト ボックス 18"/>
          <p:cNvSpPr txBox="1"/>
          <p:nvPr/>
        </p:nvSpPr>
        <p:spPr>
          <a:xfrm>
            <a:off x="6212929" y="426216"/>
            <a:ext cx="2817048" cy="4146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できているところの</a:t>
            </a:r>
            <a:r>
              <a:rPr lang="ja-JP" altLang="en-US" sz="1050" b="1" dirty="0">
                <a:solidFill>
                  <a:srgbClr val="F5A21B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□</a:t>
            </a:r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に</a:t>
            </a:r>
            <a:endParaRPr lang="en-US" altLang="ja-JP" sz="105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M+ 1c bold" panose="020B0702020203020207" pitchFamily="50" charset="-128"/>
            </a:endParaRPr>
          </a:p>
          <a:p>
            <a:r>
              <a:rPr lang="ja-JP" altLang="en-US" sz="105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〇をつけてみよう！</a:t>
            </a:r>
          </a:p>
        </p:txBody>
      </p:sp>
      <p:sp>
        <p:nvSpPr>
          <p:cNvPr id="1380" name="テキスト ボックス 19"/>
          <p:cNvSpPr txBox="1"/>
          <p:nvPr/>
        </p:nvSpPr>
        <p:spPr>
          <a:xfrm>
            <a:off x="2825175" y="3995120"/>
            <a:ext cx="4428083" cy="30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運動のめやすは</a:t>
            </a:r>
            <a:r>
              <a:rPr lang="en-US" altLang="ja-JP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1</a:t>
            </a:r>
            <a:r>
              <a:rPr lang="ja-JP" altLang="en-US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日</a:t>
            </a:r>
            <a:r>
              <a:rPr lang="en-US" altLang="ja-JP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60</a:t>
            </a:r>
            <a:r>
              <a:rPr lang="ja-JP" altLang="en-US" sz="14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分です！</a:t>
            </a:r>
            <a:endParaRPr sz="1400"/>
          </a:p>
        </p:txBody>
      </p:sp>
      <p:sp>
        <p:nvSpPr>
          <p:cNvPr id="1381" name="テキスト ボックス 21"/>
          <p:cNvSpPr txBox="1"/>
          <p:nvPr/>
        </p:nvSpPr>
        <p:spPr>
          <a:xfrm>
            <a:off x="2880901" y="3926061"/>
            <a:ext cx="641232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600" b="1" dirty="0">
                <a:solidFill>
                  <a:srgbClr val="D95892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382" name="テキスト ボックス 26"/>
          <p:cNvSpPr txBox="1"/>
          <p:nvPr/>
        </p:nvSpPr>
        <p:spPr>
          <a:xfrm>
            <a:off x="2592889" y="748934"/>
            <a:ext cx="826150" cy="183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6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383" name="テキスト ボックス 27"/>
          <p:cNvSpPr txBox="1"/>
          <p:nvPr/>
        </p:nvSpPr>
        <p:spPr>
          <a:xfrm>
            <a:off x="3430814" y="324477"/>
            <a:ext cx="826150" cy="229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ja-JP" altLang="en-US" sz="900" b="1" dirty="0">
                <a:solidFill>
                  <a:srgbClr val="45B035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384" name="四角形: 角を丸くする 28"/>
          <p:cNvSpPr/>
          <p:nvPr/>
        </p:nvSpPr>
        <p:spPr>
          <a:xfrm>
            <a:off x="926449" y="5154722"/>
            <a:ext cx="1332025" cy="210517"/>
          </a:xfrm>
          <a:prstGeom prst="round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dist"/>
            <a:r>
              <a:rPr kumimoji="1"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</a:rPr>
              <a:t>考えよう！</a:t>
            </a:r>
          </a:p>
        </p:txBody>
      </p:sp>
      <p:sp>
        <p:nvSpPr>
          <p:cNvPr id="1385" name="テキスト ボックス 29"/>
          <p:cNvSpPr txBox="1"/>
          <p:nvPr/>
        </p:nvSpPr>
        <p:spPr>
          <a:xfrm>
            <a:off x="2291025" y="5154722"/>
            <a:ext cx="6435707" cy="291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運動をするとどんなよいことがあるかな？</a:t>
            </a:r>
            <a:r>
              <a:rPr lang="ja-JP" altLang="en-US" sz="13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友だちと意見を交かんしてみよう。</a:t>
            </a:r>
          </a:p>
        </p:txBody>
      </p:sp>
      <p:sp>
        <p:nvSpPr>
          <p:cNvPr id="1386" name="テキスト ボックス 30"/>
          <p:cNvSpPr txBox="1"/>
          <p:nvPr/>
        </p:nvSpPr>
        <p:spPr>
          <a:xfrm>
            <a:off x="2291025" y="5077949"/>
            <a:ext cx="782125" cy="1385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700" b="1" dirty="0">
                <a:solidFill>
                  <a:srgbClr val="0070C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うんどう</a:t>
            </a:r>
          </a:p>
        </p:txBody>
      </p:sp>
      <p:sp>
        <p:nvSpPr>
          <p:cNvPr id="1387" name="テキスト ボックス 33"/>
          <p:cNvSpPr txBox="1"/>
          <p:nvPr/>
        </p:nvSpPr>
        <p:spPr>
          <a:xfrm>
            <a:off x="959994" y="5486440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自分の考え</a:t>
            </a:r>
          </a:p>
        </p:txBody>
      </p:sp>
      <p:sp>
        <p:nvSpPr>
          <p:cNvPr id="1388" name="テキスト ボックス 34"/>
          <p:cNvSpPr txBox="1"/>
          <p:nvPr/>
        </p:nvSpPr>
        <p:spPr>
          <a:xfrm>
            <a:off x="5215951" y="5486440"/>
            <a:ext cx="2231326" cy="276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友だちの考え</a:t>
            </a:r>
          </a:p>
        </p:txBody>
      </p:sp>
      <p:sp>
        <p:nvSpPr>
          <p:cNvPr id="1389" name="テキスト ボックス 36"/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254820" y="6598468"/>
            <a:ext cx="629706" cy="2991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9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M+ 1c bold" panose="020B0702020203020207" pitchFamily="50" charset="-128"/>
              </a:rPr>
              <a:t>⑦</a:t>
            </a:r>
          </a:p>
        </p:txBody>
      </p:sp>
      <p:grpSp>
        <p:nvGrpSpPr>
          <p:cNvPr id="1390" name="グループ 527"/>
          <p:cNvGrpSpPr/>
          <p:nvPr/>
        </p:nvGrpSpPr>
        <p:grpSpPr>
          <a:xfrm>
            <a:off x="2812245" y="4201853"/>
            <a:ext cx="5393267" cy="885140"/>
            <a:chOff x="2812245" y="4201853"/>
            <a:chExt cx="5393267" cy="885140"/>
          </a:xfrm>
        </p:grpSpPr>
        <p:sp>
          <p:nvSpPr>
            <p:cNvPr id="1391" name="テキスト ボックス 20"/>
            <p:cNvSpPr txBox="1"/>
            <p:nvPr/>
          </p:nvSpPr>
          <p:spPr>
            <a:xfrm>
              <a:off x="2812245" y="4233806"/>
              <a:ext cx="5393267" cy="8531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運動といっても、体育の授業やスポーツばかりではありません。ふ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だんの生活の中でも行っているものが、たくさんあります。たとえば、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犬のさんぽやふとんをしくことなどのお手伝いも、りっぱな運動で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す。</a:t>
              </a:r>
              <a:r>
                <a:rPr lang="ja-JP" altLang="en-US" sz="1100" b="1" dirty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歩いて登校すること</a:t>
              </a:r>
              <a:r>
                <a:rPr lang="ja-JP" altLang="en-US" sz="11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もよい運動になります。</a:t>
              </a:r>
              <a:endParaRPr sz="1100"/>
            </a:p>
          </p:txBody>
        </p:sp>
        <p:sp>
          <p:nvSpPr>
            <p:cNvPr id="1392" name="テキスト ボックス 22"/>
            <p:cNvSpPr txBox="1"/>
            <p:nvPr/>
          </p:nvSpPr>
          <p:spPr>
            <a:xfrm>
              <a:off x="2812245" y="4201853"/>
              <a:ext cx="641232" cy="183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うんどう</a:t>
              </a:r>
            </a:p>
          </p:txBody>
        </p:sp>
        <p:sp>
          <p:nvSpPr>
            <p:cNvPr id="1393" name="テキスト ボックス 23"/>
            <p:cNvSpPr txBox="1"/>
            <p:nvPr/>
          </p:nvSpPr>
          <p:spPr>
            <a:xfrm>
              <a:off x="3978528" y="4210117"/>
              <a:ext cx="888746" cy="183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じゅぎょう</a:t>
              </a:r>
            </a:p>
          </p:txBody>
        </p:sp>
        <p:sp>
          <p:nvSpPr>
            <p:cNvPr id="1394" name="テキスト ボックス 24"/>
            <p:cNvSpPr txBox="1"/>
            <p:nvPr/>
          </p:nvSpPr>
          <p:spPr>
            <a:xfrm>
              <a:off x="5930771" y="4714727"/>
              <a:ext cx="641232" cy="183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うんどう</a:t>
              </a:r>
            </a:p>
          </p:txBody>
        </p:sp>
        <p:sp>
          <p:nvSpPr>
            <p:cNvPr id="1395" name="テキスト ボックス 25"/>
            <p:cNvSpPr txBox="1"/>
            <p:nvPr/>
          </p:nvSpPr>
          <p:spPr>
            <a:xfrm>
              <a:off x="4773088" y="4697556"/>
              <a:ext cx="641232" cy="1837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1" dirty="0">
                  <a:solidFill>
                    <a:schemeClr val="accent2"/>
                  </a:solidFill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とうこう</a:t>
              </a:r>
            </a:p>
          </p:txBody>
        </p:sp>
        <p:sp>
          <p:nvSpPr>
            <p:cNvPr id="1396" name="テキスト ボックス 533"/>
            <p:cNvSpPr txBox="1"/>
            <p:nvPr/>
          </p:nvSpPr>
          <p:spPr>
            <a:xfrm>
              <a:off x="3745854" y="4714727"/>
              <a:ext cx="641232" cy="12784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ja-JP" altLang="en-US" sz="600" b="1" dirty="0">
                  <a:latin typeface="ＭＳ Ｐゴシック" panose="020B0600070205080204" pitchFamily="50" charset="-128"/>
                  <a:ea typeface="ＭＳ Ｐゴシック" panose="020B0600070205080204" pitchFamily="50" charset="-128"/>
                  <a:cs typeface="M+ 1c bold" panose="020B0702020203020207" pitchFamily="50" charset="-128"/>
                </a:rPr>
                <a:t>うんどう</a:t>
              </a:r>
            </a:p>
          </p:txBody>
        </p:sp>
      </p:grpSp>
      <p:pic>
        <p:nvPicPr>
          <p:cNvPr id="1397" name="グラフィックス 494"/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00000">
            <a:off x="1332850" y="3894089"/>
            <a:ext cx="1021112" cy="1260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75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テーマ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>
    <a:lnDef>
      <a:spPr>
        <a:custGeom>
          <a:avLst/>
          <a:gdLst/>
          <a:ahLst/>
          <a:cxnLst/>
          <a:rect l="l" t="t" r="r" b="b"/>
          <a:pathLst/>
        </a:custGeom>
      </a:spPr>
      <a:bodyPr vertOverflow="overflow" horzOverflow="overflow"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:vt="http://schemas.openxmlformats.org/officeDocument/2006/docPropsVTypes" xmlns="http://schemas.openxmlformats.org/officeDocument/2006/extended-properties">
  <Template>Office Theme</Template>
  <TotalTime>2622</TotalTime>
  <Words>1867</Words>
  <Application>JUST Focus</Application>
  <Paragraphs>346</Paragraph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15</vt:i4>
      </vt:variant>
    </vt:vector>
  </HeadingPairs>
  <TitlesOfParts>
    <vt:vector size="23" baseType="lpstr">
      <vt:lpstr>ＭＳ Ｐゴシック</vt:lpstr>
      <vt:lpstr>ＭＳ Ｐ明朝</vt:lpstr>
      <vt:lpstr>ＭＳゴシック</vt:lpstr>
      <vt:lpstr>游ゴシック</vt:lpstr>
      <vt:lpstr>Aptos</vt:lpstr>
      <vt:lpstr>Aptos Display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4.1.7</AppVersion>
  <PresentationFormat>ユーザー設定</PresentationFormat>
  <Slides>19</Slides>
  <Notes>19</Notes>
  <HiddenSlides>0</HiddenSlides>
  <MMClips>0</MMClips>
</Properties>
</file>

<file path=docProps/core.xml><?xml version="1.0" encoding="utf-8"?>
<cp:coreProperties xmlns:dc="http://purl.org/dc/elements/1.1/" xmlns:dcterms="http://purl.org/dc/terms/" xmlns:dcmitype="http://purl.org/dc/dcmitype/" xmlns:xsi="http://www.w3.org/2001/XMLSchema-instance" xmlns:cp="http://schemas.openxmlformats.org/package/2006/metadata/core-properties">
  <dc:title>PowerPoint プレゼンテーション</dc:title>
  <dc:creator>fuyuko masaki</dc:creator>
  <cp:lastModifiedBy>459936</cp:lastModifiedBy>
  <cp:lastPrinted>2024-04-09T14:59:28Z</cp:lastPrinted>
  <dcterms:created xsi:type="dcterms:W3CDTF">2024-04-09T13:56:36Z</dcterms:created>
  <dcterms:modified xsi:type="dcterms:W3CDTF">2026-07-07T01:09:08Z</dcterms:modified>
  <cp:revision>62</cp:revision>
</cp:coreProperties>
</file>

<file path=docProps/custom.xml><?xml version="1.0" encoding="utf-8"?>
<Properties xmlns:vt="http://schemas.openxmlformats.org/officeDocument/2006/docPropsVTypes" xmlns="http://schemas.openxmlformats.org/officeDocument/2006/custom-properties"/>
</file>