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852" r:id="rId2"/>
  </p:sldMasterIdLst>
  <p:notesMasterIdLst>
    <p:notesMasterId r:id="rId3"/>
  </p:notesMasterIdLst>
  <p:sldIdLst>
    <p:sldId id="268" r:id="rId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67"/>
    <p:restoredTop sz="94660"/>
  </p:normalViewPr>
  <p:slideViewPr>
    <p:cSldViewPr>
      <p:cViewPr varScale="1">
        <p:scale>
          <a:sx n="114" d="100"/>
          <a:sy n="114" d="100"/>
        </p:scale>
        <p:origin x="-1518" y="-90"/>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67" name="四角形 61"/>
          <p:cNvSpPr>
            <a:spLocks noGrp="1" noRot="1" noChangeAspect="1"/>
          </p:cNvSpPr>
          <p:nvPr>
            <p:ph type="sldImg" idx="2"/>
          </p:nvPr>
        </p:nvSpPr>
        <p:spPr>
          <a:prstGeom prst="rect"/>
        </p:spPr>
        <p:txBody>
          <a:bodyPr/>
          <a:p>
            <a:endParaRPr kumimoji="1" lang="ja-JP" altLang="en-US"/>
          </a:p>
        </p:txBody>
      </p:sp>
      <p:sp>
        <p:nvSpPr>
          <p:cNvPr id="1168" name="四角形 62"/>
          <p:cNvSpPr>
            <a:spLocks noGrp="1"/>
          </p:cNvSpPr>
          <p:nvPr>
            <p:ph type="body" sz="quarter" idx="3"/>
          </p:nvPr>
        </p:nvSpPr>
        <p:spPr>
          <a:prstGeom prst="rect"/>
        </p:spPr>
        <p:txBody>
          <a:bodyPr/>
          <a:p>
            <a:endParaRPr kumimoji="1" lang="ja-JP" altLang="en-US"/>
          </a:p>
        </p:txBody>
      </p:sp>
      <p:sp>
        <p:nvSpPr>
          <p:cNvPr id="1169" name="四角形 63"/>
          <p:cNvSpPr>
            <a:spLocks noGrp="1"/>
          </p:cNvSpPr>
          <p:nvPr>
            <p:ph type="sldNum" sz="quarter" idx="5"/>
          </p:nvPr>
        </p:nvSpPr>
        <p:spPr>
          <a:prstGeom prst="rect"/>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396" name="タイトル 1"/>
          <p:cNvSpPr>
            <a:spLocks noGrp="1"/>
          </p:cNvSpPr>
          <p:nvPr>
            <p:ph type="ctrTitle"/>
          </p:nvPr>
        </p:nvSpPr>
        <p:spPr>
          <a:xfrm>
            <a:off x="495300" y="1652803"/>
            <a:ext cx="8915400" cy="1344149"/>
          </a:xfrm>
        </p:spPr>
        <p:txBody>
          <a:bodyPr/>
          <a:lstStyle>
            <a:lvl1pPr>
              <a:defRPr b="0"/>
            </a:lvl1pPr>
          </a:lstStyle>
          <a:p>
            <a:r>
              <a:rPr kumimoji="1" lang="ja-JP" altLang="en-US" smtClean="0"/>
              <a:t>マスター タイトルの書式設定</a:t>
            </a:r>
            <a:endParaRPr kumimoji="1" lang="ja-JP" altLang="en-US" dirty="0"/>
          </a:p>
        </p:txBody>
      </p:sp>
      <p:sp>
        <p:nvSpPr>
          <p:cNvPr id="2397" name="サブタイトル 2"/>
          <p:cNvSpPr>
            <a:spLocks noGrp="1"/>
          </p:cNvSpPr>
          <p:nvPr>
            <p:ph type="subTitle" idx="1"/>
          </p:nvPr>
        </p:nvSpPr>
        <p:spPr>
          <a:xfrm>
            <a:off x="495300" y="3092963"/>
            <a:ext cx="89154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2398"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399" name="フッター プレースホルダー 4"/>
          <p:cNvSpPr>
            <a:spLocks noGrp="1"/>
          </p:cNvSpPr>
          <p:nvPr>
            <p:ph type="ftr" sz="quarter" idx="11"/>
          </p:nvPr>
        </p:nvSpPr>
        <p:spPr/>
        <p:txBody>
          <a:bodyPr/>
          <a:lstStyle/>
          <a:p>
            <a:endParaRPr kumimoji="1" lang="ja-JP" altLang="en-US"/>
          </a:p>
        </p:txBody>
      </p:sp>
      <p:sp>
        <p:nvSpPr>
          <p:cNvPr id="2400"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453"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2454" name="縦書きテキスト プレースホルダー 2"/>
          <p:cNvSpPr>
            <a:spLocks noGrp="1"/>
          </p:cNvSpPr>
          <p:nvPr>
            <p:ph type="body" orient="vert" idx="1"/>
          </p:nvPr>
        </p:nvSpPr>
        <p:spPr>
          <a:xfrm>
            <a:off x="495300" y="1736813"/>
            <a:ext cx="89154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245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456" name="フッター プレースホルダー 4"/>
          <p:cNvSpPr>
            <a:spLocks noGrp="1"/>
          </p:cNvSpPr>
          <p:nvPr>
            <p:ph type="ftr" sz="quarter" idx="11"/>
          </p:nvPr>
        </p:nvSpPr>
        <p:spPr/>
        <p:txBody>
          <a:bodyPr/>
          <a:lstStyle/>
          <a:p>
            <a:endParaRPr kumimoji="1" lang="ja-JP" altLang="en-US"/>
          </a:p>
        </p:txBody>
      </p:sp>
      <p:sp>
        <p:nvSpPr>
          <p:cNvPr id="245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459" name="縦書きタイトル 1"/>
          <p:cNvSpPr>
            <a:spLocks noGrp="1"/>
          </p:cNvSpPr>
          <p:nvPr>
            <p:ph type="title" orient="vert"/>
          </p:nvPr>
        </p:nvSpPr>
        <p:spPr>
          <a:xfrm>
            <a:off x="7181850" y="274639"/>
            <a:ext cx="2228850" cy="5698644"/>
          </a:xfrm>
        </p:spPr>
        <p:txBody>
          <a:bodyPr vert="eaVert"/>
          <a:lstStyle/>
          <a:p>
            <a:r>
              <a:rPr kumimoji="1" lang="ja-JP" altLang="en-US" smtClean="0"/>
              <a:t>マスター タイトルの書式設定</a:t>
            </a:r>
            <a:endParaRPr kumimoji="1" lang="ja-JP" altLang="en-US" dirty="0"/>
          </a:p>
        </p:txBody>
      </p:sp>
      <p:sp>
        <p:nvSpPr>
          <p:cNvPr id="2460" name="縦書きテキスト プレースホルダー 2"/>
          <p:cNvSpPr>
            <a:spLocks noGrp="1"/>
          </p:cNvSpPr>
          <p:nvPr>
            <p:ph type="body" orient="vert" idx="1"/>
          </p:nvPr>
        </p:nvSpPr>
        <p:spPr>
          <a:xfrm>
            <a:off x="495300" y="274639"/>
            <a:ext cx="652145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2461"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2462" name="フッター プレースホルダー 4"/>
          <p:cNvSpPr>
            <a:spLocks noGrp="1"/>
          </p:cNvSpPr>
          <p:nvPr>
            <p:ph type="ftr" sz="quarter" idx="11"/>
          </p:nvPr>
        </p:nvSpPr>
        <p:spPr/>
        <p:txBody>
          <a:bodyPr/>
          <a:lstStyle/>
          <a:p>
            <a:endParaRPr kumimoji="1" lang="ja-JP" altLang="en-US"/>
          </a:p>
        </p:txBody>
      </p:sp>
      <p:sp>
        <p:nvSpPr>
          <p:cNvPr id="2463"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40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2403" name="コンテンツ プレースホルダー 2"/>
          <p:cNvSpPr>
            <a:spLocks noGrp="1"/>
          </p:cNvSpPr>
          <p:nvPr>
            <p:ph idx="1"/>
          </p:nvPr>
        </p:nvSpPr>
        <p:spPr>
          <a:xfrm>
            <a:off x="495300" y="1736813"/>
            <a:ext cx="89154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404"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2405"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2406"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408" name="タイトル 1"/>
          <p:cNvSpPr>
            <a:spLocks noGrp="1"/>
          </p:cNvSpPr>
          <p:nvPr>
            <p:ph type="title"/>
          </p:nvPr>
        </p:nvSpPr>
        <p:spPr>
          <a:xfrm>
            <a:off x="495300" y="2948947"/>
            <a:ext cx="89154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2409" name="テキスト プレースホルダー 2"/>
          <p:cNvSpPr>
            <a:spLocks noGrp="1"/>
          </p:cNvSpPr>
          <p:nvPr>
            <p:ph type="body" idx="1"/>
          </p:nvPr>
        </p:nvSpPr>
        <p:spPr>
          <a:xfrm>
            <a:off x="495300" y="1184749"/>
            <a:ext cx="89154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241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411" name="フッター プレースホルダー 4"/>
          <p:cNvSpPr>
            <a:spLocks noGrp="1"/>
          </p:cNvSpPr>
          <p:nvPr>
            <p:ph type="ftr" sz="quarter" idx="11"/>
          </p:nvPr>
        </p:nvSpPr>
        <p:spPr/>
        <p:txBody>
          <a:bodyPr/>
          <a:lstStyle/>
          <a:p>
            <a:endParaRPr kumimoji="1" lang="ja-JP" altLang="en-US"/>
          </a:p>
        </p:txBody>
      </p:sp>
      <p:sp>
        <p:nvSpPr>
          <p:cNvPr id="241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414"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2415" name="コンテンツ プレースホルダー 2"/>
          <p:cNvSpPr>
            <a:spLocks noGrp="1"/>
          </p:cNvSpPr>
          <p:nvPr>
            <p:ph sz="half" idx="1"/>
          </p:nvPr>
        </p:nvSpPr>
        <p:spPr>
          <a:xfrm>
            <a:off x="495300" y="1736815"/>
            <a:ext cx="4301683"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2416" name="コンテンツ プレースホルダー 3"/>
          <p:cNvSpPr>
            <a:spLocks noGrp="1"/>
          </p:cNvSpPr>
          <p:nvPr>
            <p:ph sz="half" idx="2"/>
          </p:nvPr>
        </p:nvSpPr>
        <p:spPr>
          <a:xfrm>
            <a:off x="5070013" y="1736815"/>
            <a:ext cx="4340687"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2417"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2418" name="フッター プレースホルダー 5"/>
          <p:cNvSpPr>
            <a:spLocks noGrp="1"/>
          </p:cNvSpPr>
          <p:nvPr>
            <p:ph type="ftr" sz="quarter" idx="11"/>
          </p:nvPr>
        </p:nvSpPr>
        <p:spPr/>
        <p:txBody>
          <a:bodyPr/>
          <a:lstStyle/>
          <a:p>
            <a:endParaRPr kumimoji="1" lang="ja-JP" altLang="en-US"/>
          </a:p>
        </p:txBody>
      </p:sp>
      <p:sp>
        <p:nvSpPr>
          <p:cNvPr id="241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421"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2422" name="テキスト プレースホルダー 2"/>
          <p:cNvSpPr>
            <a:spLocks noGrp="1"/>
          </p:cNvSpPr>
          <p:nvPr>
            <p:ph type="body" idx="1"/>
          </p:nvPr>
        </p:nvSpPr>
        <p:spPr>
          <a:xfrm>
            <a:off x="495300"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2423" name="コンテンツ プレースホルダー 3"/>
          <p:cNvSpPr>
            <a:spLocks noGrp="1"/>
          </p:cNvSpPr>
          <p:nvPr>
            <p:ph sz="half" idx="2"/>
          </p:nvPr>
        </p:nvSpPr>
        <p:spPr>
          <a:xfrm>
            <a:off x="495300"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2424" name="テキスト プレースホルダー 4"/>
          <p:cNvSpPr>
            <a:spLocks noGrp="1"/>
          </p:cNvSpPr>
          <p:nvPr>
            <p:ph type="body" sz="quarter" idx="3"/>
          </p:nvPr>
        </p:nvSpPr>
        <p:spPr>
          <a:xfrm>
            <a:off x="5109017"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2425" name="コンテンツ プレースホルダー 5"/>
          <p:cNvSpPr>
            <a:spLocks noGrp="1"/>
          </p:cNvSpPr>
          <p:nvPr>
            <p:ph sz="quarter" idx="4"/>
          </p:nvPr>
        </p:nvSpPr>
        <p:spPr>
          <a:xfrm>
            <a:off x="5109017"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2426"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427" name="フッター プレースホルダー 7"/>
          <p:cNvSpPr>
            <a:spLocks noGrp="1"/>
          </p:cNvSpPr>
          <p:nvPr>
            <p:ph type="ftr" sz="quarter" idx="11"/>
          </p:nvPr>
        </p:nvSpPr>
        <p:spPr/>
        <p:txBody>
          <a:bodyPr/>
          <a:lstStyle/>
          <a:p>
            <a:endParaRPr kumimoji="1" lang="ja-JP" altLang="en-US"/>
          </a:p>
        </p:txBody>
      </p:sp>
      <p:sp>
        <p:nvSpPr>
          <p:cNvPr id="2428"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430"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2431"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432" name="フッター プレースホルダー 3"/>
          <p:cNvSpPr>
            <a:spLocks noGrp="1"/>
          </p:cNvSpPr>
          <p:nvPr>
            <p:ph type="ftr" sz="quarter" idx="11"/>
          </p:nvPr>
        </p:nvSpPr>
        <p:spPr/>
        <p:txBody>
          <a:bodyPr/>
          <a:lstStyle/>
          <a:p>
            <a:endParaRPr kumimoji="1" lang="ja-JP" altLang="en-US"/>
          </a:p>
        </p:txBody>
      </p:sp>
      <p:sp>
        <p:nvSpPr>
          <p:cNvPr id="2433"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435"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436" name="フッター プレースホルダー 2"/>
          <p:cNvSpPr>
            <a:spLocks noGrp="1"/>
          </p:cNvSpPr>
          <p:nvPr>
            <p:ph type="ftr" sz="quarter" idx="11"/>
          </p:nvPr>
        </p:nvSpPr>
        <p:spPr/>
        <p:txBody>
          <a:bodyPr/>
          <a:lstStyle/>
          <a:p>
            <a:endParaRPr kumimoji="1" lang="ja-JP" altLang="en-US"/>
          </a:p>
        </p:txBody>
      </p:sp>
      <p:sp>
        <p:nvSpPr>
          <p:cNvPr id="2437"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439" name="タイトル 1"/>
          <p:cNvSpPr>
            <a:spLocks noGrp="1"/>
          </p:cNvSpPr>
          <p:nvPr>
            <p:ph type="title"/>
          </p:nvPr>
        </p:nvSpPr>
        <p:spPr>
          <a:xfrm>
            <a:off x="495301" y="273049"/>
            <a:ext cx="3259006"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2440" name="コンテンツ プレースホルダー 2"/>
          <p:cNvSpPr>
            <a:spLocks noGrp="1"/>
          </p:cNvSpPr>
          <p:nvPr>
            <p:ph idx="1"/>
          </p:nvPr>
        </p:nvSpPr>
        <p:spPr>
          <a:xfrm>
            <a:off x="3938887" y="273052"/>
            <a:ext cx="512139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2441" name="テキスト プレースホルダー 3"/>
          <p:cNvSpPr>
            <a:spLocks noGrp="1"/>
          </p:cNvSpPr>
          <p:nvPr>
            <p:ph type="body" sz="half" idx="2"/>
          </p:nvPr>
        </p:nvSpPr>
        <p:spPr>
          <a:xfrm>
            <a:off x="495302" y="1700808"/>
            <a:ext cx="3259005"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2442"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443" name="フッター プレースホルダー 5"/>
          <p:cNvSpPr>
            <a:spLocks noGrp="1"/>
          </p:cNvSpPr>
          <p:nvPr>
            <p:ph type="ftr" sz="quarter" idx="11"/>
          </p:nvPr>
        </p:nvSpPr>
        <p:spPr/>
        <p:txBody>
          <a:bodyPr/>
          <a:lstStyle/>
          <a:p>
            <a:endParaRPr kumimoji="1" lang="ja-JP" altLang="en-US"/>
          </a:p>
        </p:txBody>
      </p:sp>
      <p:sp>
        <p:nvSpPr>
          <p:cNvPr id="244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446" name="タイトル 1"/>
          <p:cNvSpPr>
            <a:spLocks noGrp="1"/>
          </p:cNvSpPr>
          <p:nvPr>
            <p:ph type="title"/>
          </p:nvPr>
        </p:nvSpPr>
        <p:spPr>
          <a:xfrm>
            <a:off x="1941645" y="4689140"/>
            <a:ext cx="59436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2447" name="図プレースホルダー 2"/>
          <p:cNvSpPr>
            <a:spLocks noGrp="1"/>
          </p:cNvSpPr>
          <p:nvPr>
            <p:ph type="pic" idx="1"/>
          </p:nvPr>
        </p:nvSpPr>
        <p:spPr>
          <a:xfrm>
            <a:off x="1941645" y="212643"/>
            <a:ext cx="59436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2448" name="テキスト プレースホルダー 3"/>
          <p:cNvSpPr>
            <a:spLocks noGrp="1"/>
          </p:cNvSpPr>
          <p:nvPr>
            <p:ph type="body" sz="half" idx="2"/>
          </p:nvPr>
        </p:nvSpPr>
        <p:spPr>
          <a:xfrm>
            <a:off x="1941645" y="5301209"/>
            <a:ext cx="59436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2449"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2450" name="フッター プレースホルダー 5"/>
          <p:cNvSpPr>
            <a:spLocks noGrp="1"/>
          </p:cNvSpPr>
          <p:nvPr>
            <p:ph type="ftr" sz="quarter" idx="11"/>
          </p:nvPr>
        </p:nvSpPr>
        <p:spPr/>
        <p:txBody>
          <a:bodyPr/>
          <a:lstStyle/>
          <a:p>
            <a:endParaRPr kumimoji="1" lang="ja-JP" altLang="en-US"/>
          </a:p>
        </p:txBody>
      </p:sp>
      <p:sp>
        <p:nvSpPr>
          <p:cNvPr id="2451"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390" name="フッター プレースホルダー 4"/>
          <p:cNvSpPr>
            <a:spLocks noGrp="1"/>
          </p:cNvSpPr>
          <p:nvPr>
            <p:ph type="ftr" sz="quarter" idx="3"/>
          </p:nvPr>
        </p:nvSpPr>
        <p:spPr>
          <a:xfrm>
            <a:off x="2729753" y="6237312"/>
            <a:ext cx="4446494"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2391" name="タイトル プレースホルダー 1"/>
          <p:cNvSpPr>
            <a:spLocks noGrp="1"/>
          </p:cNvSpPr>
          <p:nvPr>
            <p:ph type="title"/>
          </p:nvPr>
        </p:nvSpPr>
        <p:spPr>
          <a:xfrm>
            <a:off x="495300" y="418653"/>
            <a:ext cx="89154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2392" name="テキスト プレースホルダー 2"/>
          <p:cNvSpPr>
            <a:spLocks noGrp="1"/>
          </p:cNvSpPr>
          <p:nvPr>
            <p:ph type="body" idx="1"/>
          </p:nvPr>
        </p:nvSpPr>
        <p:spPr>
          <a:xfrm>
            <a:off x="495300" y="1736813"/>
            <a:ext cx="89154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2393" name="日付プレースホルダー 3"/>
          <p:cNvSpPr>
            <a:spLocks noGrp="1"/>
          </p:cNvSpPr>
          <p:nvPr>
            <p:ph type="dt" sz="half" idx="2"/>
          </p:nvPr>
        </p:nvSpPr>
        <p:spPr>
          <a:xfrm>
            <a:off x="495300" y="6237312"/>
            <a:ext cx="2039431"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2394" name="スライド番号プレースホルダー 5"/>
          <p:cNvSpPr>
            <a:spLocks noGrp="1"/>
          </p:cNvSpPr>
          <p:nvPr>
            <p:ph type="sldNum" sz="quarter" idx="4"/>
          </p:nvPr>
        </p:nvSpPr>
        <p:spPr>
          <a:xfrm>
            <a:off x="7332264" y="6237312"/>
            <a:ext cx="207843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Layout" Target="../slideLayouts/slideLayout2.xml" /><Relationship Id="rId4" Type="http://schemas.openxmlformats.org/officeDocument/2006/relationships/notesSlide" Target="../notesSlides/notesSlide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163" name="図 41"/>
          <p:cNvPicPr>
            <a:picLocks noChangeAspect="1"/>
          </p:cNvPicPr>
          <p:nvPr/>
        </p:nvPicPr>
        <p:blipFill>
          <a:blip r:embed="rId1"/>
          <a:srcRect l="31137" t="14870" r="32051" b="9169"/>
          <a:stretch>
            <a:fillRect/>
          </a:stretch>
        </p:blipFill>
        <p:spPr>
          <a:xfrm>
            <a:off x="346065" y="1656370"/>
            <a:ext cx="4432955" cy="4992800"/>
          </a:xfrm>
          <a:prstGeom prst="rect">
            <a:avLst/>
          </a:prstGeom>
        </p:spPr>
      </p:pic>
      <p:pic>
        <p:nvPicPr>
          <p:cNvPr id="1164" name="図 42"/>
          <p:cNvPicPr>
            <a:picLocks noChangeAspect="1"/>
          </p:cNvPicPr>
          <p:nvPr/>
        </p:nvPicPr>
        <p:blipFill>
          <a:blip r:embed="rId2"/>
          <a:srcRect l="28522" t="15506" r="29056" b="5904"/>
          <a:stretch>
            <a:fillRect/>
          </a:stretch>
        </p:blipFill>
        <p:spPr>
          <a:xfrm>
            <a:off x="4781940" y="1700336"/>
            <a:ext cx="4854030" cy="4948848"/>
          </a:xfrm>
          <a:prstGeom prst="rect">
            <a:avLst/>
          </a:prstGeom>
        </p:spPr>
      </p:pic>
      <p:sp>
        <p:nvSpPr>
          <p:cNvPr id="1165" name="四角形 59"/>
          <p:cNvSpPr>
            <a:spLocks noGrp="1"/>
          </p:cNvSpPr>
          <p:nvPr>
            <p:ph type="title" idx="0"/>
          </p:nvPr>
        </p:nvSpPr>
        <p:spPr>
          <a:xfrm>
            <a:off x="551667" y="112193"/>
            <a:ext cx="8915400" cy="530181"/>
          </a:xfrm>
          <a:prstGeom prst="rect"/>
          <a:solidFill>
            <a:srgbClr val="92D050"/>
          </a:solidFill>
          <a:ln>
            <a:solidFill>
              <a:srgbClr val="92D050"/>
            </a:solidFill>
          </a:ln>
        </p:spPr>
        <p:txBody>
          <a:bodyPr>
            <a:normAutofit/>
          </a:bodyPr>
          <a:p>
            <a:r>
              <a:rPr kumimoji="1" lang="ja-JP" altLang="en-US" sz="1777">
                <a:solidFill>
                  <a:schemeClr val="tx1"/>
                </a:solidFill>
              </a:rPr>
              <a:t>農業振興地域制度とは</a:t>
            </a:r>
            <a:endParaRPr kumimoji="1" lang="ja-JP" altLang="en-US" sz="1777">
              <a:solidFill>
                <a:schemeClr val="tx1"/>
              </a:solidFill>
            </a:endParaRPr>
          </a:p>
        </p:txBody>
      </p:sp>
      <p:sp>
        <p:nvSpPr>
          <p:cNvPr id="2464" name="テキスト 1358"/>
          <p:cNvSpPr txBox="1"/>
          <p:nvPr/>
        </p:nvSpPr>
        <p:spPr>
          <a:xfrm>
            <a:off x="388080" y="740308"/>
            <a:ext cx="9247892" cy="737771"/>
          </a:xfrm>
          <a:prstGeom prst="rect"/>
          <a:ln>
            <a:solidFill>
              <a:srgbClr val="92D050"/>
            </a:solidFill>
          </a:ln>
        </p:spPr>
        <p:txBody>
          <a:bodyPr wrap="square">
            <a:spAutoFit/>
          </a:bodyPr>
          <a:p>
            <a:pPr>
              <a:defRPr lang="ja-JP" altLang="en-US"/>
            </a:pPr>
            <a:r>
              <a:rPr lang="ja-JP" altLang="en-US" sz="1400"/>
              <a:t>○農業振興地域制度は、自然的経済的社会的諸条件を考慮して、総合的に農業の振興を図ることが必要と認められる地域について、その地域の整備に必要な農業施策を計画的に推進するための措置を講ずることにより、農業の健全な発展を図るとともに、国土資源の合理的な利用に寄与することを目的とする</a:t>
            </a:r>
            <a:r>
              <a:rPr lang="ja-JP" altLang="en-US" sz="1400">
                <a:solidFill>
                  <a:srgbClr val="FF0000"/>
                </a:solidFill>
              </a:rPr>
              <a:t>（農振法第１条）</a:t>
            </a:r>
            <a:endParaRPr lang="ja-JP" altLang="en-US">
              <a:solidFill>
                <a:srgbClr val="FF0000"/>
              </a:solidFill>
            </a:endParaRPr>
          </a:p>
        </p:txBody>
      </p:sp>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4_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4.1.7</AppVersion>
  <PresentationFormat>ユーザー設定</PresentationFormat>
  <Slides>1</Slides>
  <Notes>1</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509327</dc:creator>
  <cp:lastModifiedBy>509327</cp:lastModifiedBy>
  <dcterms:created xsi:type="dcterms:W3CDTF">2024-07-03T00:26:27Z</dcterms:created>
  <dcterms:modified xsi:type="dcterms:W3CDTF">2024-07-03T01:14:13Z</dcterms:modified>
  <cp:revision>3</cp:revision>
</cp:coreProperties>
</file>

<file path=docProps/custom.xml><?xml version="1.0" encoding="utf-8"?>
<Properties xmlns:vt="http://schemas.openxmlformats.org/officeDocument/2006/docPropsVTypes" xmlns="http://schemas.openxmlformats.org/officeDocument/2006/custom-properties"/>
</file>