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2"/>
  </p:sldMasterIdLst>
  <p:notesMasterIdLst>
    <p:notesMasterId r:id="rId3"/>
  </p:notesMasterIdLst>
  <p:handoutMasterIdLst>
    <p:handoutMasterId r:id="rId4"/>
  </p:handoutMasterIdLst>
  <p:sldIdLst>
    <p:sldId id="262" r:id="rId5"/>
  </p:sldIdLst>
  <p:sldSz cx="7775575" cy="10907713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  <p15:guide id="3" orient="horz" pos="34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2" userDrawn="1">
          <p15:clr>
            <a:srgbClr val="A4A3A4"/>
          </p15:clr>
        </p15:guide>
        <p15:guide id="2" pos="2305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99CC"/>
    <a:srgbClr val="E50011"/>
    <a:srgbClr val="CC3300"/>
    <a:srgbClr val="77531E"/>
    <a:srgbClr val="C8152D"/>
    <a:srgbClr val="CC0000"/>
    <a:srgbClr val="663300"/>
    <a:srgbClr val="996633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22"/>
    <p:restoredTop sz="99150" autoAdjust="0"/>
  </p:normalViewPr>
  <p:slideViewPr>
    <p:cSldViewPr snapToGrid="0">
      <p:cViewPr varScale="0">
        <p:scale>
          <a:sx n="92" d="100"/>
          <a:sy n="92" d="100"/>
        </p:scale>
        <p:origin x="-3216" y="-72"/>
      </p:cViewPr>
      <p:guideLst>
        <p:guide orient="horz" pos="3435"/>
        <p:guide pos="2449"/>
        <p:guide orient="horz" pos="34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292"/>
        <p:guide pos="2305"/>
        <p:guide orient="horz" pos="3108"/>
        <p:guide pos="2122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19318" cy="493091"/>
          </a:xfrm>
          <a:prstGeom prst="rect">
            <a:avLst/>
          </a:prstGeom>
        </p:spPr>
        <p:txBody>
          <a:bodyPr vert="horz" lIns="85362" tIns="42684" rIns="85362" bIns="42684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91" y="1"/>
            <a:ext cx="2919318" cy="493091"/>
          </a:xfrm>
          <a:prstGeom prst="rect">
            <a:avLst/>
          </a:prstGeom>
        </p:spPr>
        <p:txBody>
          <a:bodyPr vert="horz" lIns="85362" tIns="42684" rIns="85362" bIns="42684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2022/8/18</a:t>
            </a:fld>
            <a:endParaRPr kumimoji="1" lang="ja-JP" altLang="en-US" dirty="0"/>
          </a:p>
        </p:txBody>
      </p:sp>
      <p:sp>
        <p:nvSpPr>
          <p:cNvPr id="110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730"/>
            <a:ext cx="2919318" cy="493090"/>
          </a:xfrm>
          <a:prstGeom prst="rect">
            <a:avLst/>
          </a:prstGeom>
        </p:spPr>
        <p:txBody>
          <a:bodyPr vert="horz" lIns="85362" tIns="42684" rIns="85362" bIns="42684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0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91" y="9371730"/>
            <a:ext cx="2919318" cy="493090"/>
          </a:xfrm>
          <a:prstGeom prst="rect">
            <a:avLst/>
          </a:prstGeom>
        </p:spPr>
        <p:txBody>
          <a:bodyPr vert="horz" lIns="85362" tIns="42684" rIns="85362" bIns="42684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18830" cy="495028"/>
          </a:xfrm>
          <a:prstGeom prst="rect">
            <a:avLst/>
          </a:prstGeom>
        </p:spPr>
        <p:txBody>
          <a:bodyPr vert="horz" lIns="90709" tIns="45356" rIns="90709" bIns="45356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09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4"/>
            <a:ext cx="2918830" cy="495028"/>
          </a:xfrm>
          <a:prstGeom prst="rect">
            <a:avLst/>
          </a:prstGeom>
        </p:spPr>
        <p:txBody>
          <a:bodyPr vert="horz" lIns="90709" tIns="45356" rIns="90709" bIns="45356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2022/8/18</a:t>
            </a:fld>
            <a:endParaRPr kumimoji="1" lang="ja-JP" altLang="en-US" dirty="0"/>
          </a:p>
        </p:txBody>
      </p:sp>
      <p:sp>
        <p:nvSpPr>
          <p:cNvPr id="109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9" tIns="45356" rIns="90709" bIns="45356" rtlCol="0" anchor="ctr"/>
          <a:lstStyle/>
          <a:p>
            <a:endParaRPr lang="ja-JP" altLang="en-US" dirty="0"/>
          </a:p>
        </p:txBody>
      </p:sp>
      <p:sp>
        <p:nvSpPr>
          <p:cNvPr id="109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0"/>
          </a:xfrm>
          <a:prstGeom prst="rect">
            <a:avLst/>
          </a:prstGeom>
        </p:spPr>
        <p:txBody>
          <a:bodyPr vert="horz" lIns="90709" tIns="45356" rIns="90709" bIns="453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371291"/>
            <a:ext cx="2918830" cy="495027"/>
          </a:xfrm>
          <a:prstGeom prst="rect">
            <a:avLst/>
          </a:prstGeom>
        </p:spPr>
        <p:txBody>
          <a:bodyPr vert="horz" lIns="90709" tIns="45356" rIns="90709" bIns="45356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0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91"/>
            <a:ext cx="2918830" cy="495027"/>
          </a:xfrm>
          <a:prstGeom prst="rect">
            <a:avLst/>
          </a:prstGeom>
        </p:spPr>
        <p:txBody>
          <a:bodyPr vert="horz" lIns="90709" tIns="45356" rIns="90709" bIns="45356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71" name="四角形 4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72" name="四角形 5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73" name="四角形 5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0709" tIns="45356" rIns="90709" bIns="45356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>
          <a:xfrm>
            <a:off x="583168" y="1785130"/>
            <a:ext cx="6609239" cy="3797499"/>
          </a:xfrm>
          <a:prstGeom prst="rect">
            <a:avLst/>
          </a:prstGeom>
        </p:spPr>
        <p:txBody>
          <a:bodyPr lIns="91425" tIns="45713" rIns="91425" bIns="45713" anchor="b"/>
          <a:lstStyle>
            <a:lvl1pPr algn="ctr"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 algn="ctr">
              <a:buNone/>
              <a:defRPr sz="2000"/>
            </a:lvl1pPr>
            <a:lvl2pPr marL="388695" indent="0" algn="ctr">
              <a:buNone/>
              <a:defRPr sz="1700"/>
            </a:lvl2pPr>
            <a:lvl3pPr marL="777390" indent="0" algn="ctr">
              <a:buNone/>
              <a:defRPr sz="1600"/>
            </a:lvl3pPr>
            <a:lvl4pPr marL="1166084" indent="0" algn="ctr">
              <a:buNone/>
              <a:defRPr sz="1300"/>
            </a:lvl4pPr>
            <a:lvl5pPr marL="1554780" indent="0" algn="ctr">
              <a:buNone/>
              <a:defRPr sz="1300"/>
            </a:lvl5pPr>
            <a:lvl6pPr marL="1943475" indent="0" algn="ctr">
              <a:buNone/>
              <a:defRPr sz="1300"/>
            </a:lvl6pPr>
            <a:lvl7pPr marL="2332170" indent="0" algn="ctr">
              <a:buNone/>
              <a:defRPr sz="1300"/>
            </a:lvl7pPr>
            <a:lvl8pPr marL="2720863" indent="0" algn="ctr">
              <a:buNone/>
              <a:defRPr sz="1300"/>
            </a:lvl8pPr>
            <a:lvl9pPr marL="3109558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8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7"/>
            <a:ext cx="1676608" cy="9243782"/>
          </a:xfrm>
          <a:prstGeom prst="rect">
            <a:avLst/>
          </a:prstGeom>
        </p:spPr>
        <p:txBody>
          <a:bodyPr vert="eaVert"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2" y="580737"/>
            <a:ext cx="4932630" cy="9243782"/>
          </a:xfrm>
          <a:prstGeom prst="rect">
            <a:avLst/>
          </a:prstGeom>
        </p:spPr>
        <p:txBody>
          <a:bodyPr vert="eaVert"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1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title"/>
          </p:nvPr>
        </p:nvSpPr>
        <p:spPr>
          <a:xfrm>
            <a:off x="530523" y="2719358"/>
            <a:ext cx="6706433" cy="4537305"/>
          </a:xfrm>
          <a:prstGeom prst="rect">
            <a:avLst/>
          </a:prstGeom>
        </p:spPr>
        <p:txBody>
          <a:bodyPr lIns="91425" tIns="45713" rIns="91425" bIns="45713" anchor="b"/>
          <a:lstStyle>
            <a:lvl1pPr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9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99586"/>
            <a:ext cx="6706433" cy="2386061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86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3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660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5478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434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3217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7208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10955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0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5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2"/>
            <a:ext cx="3304619" cy="6920844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6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3672"/>
            <a:ext cx="3304619" cy="6920844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itle 1"/>
          <p:cNvSpPr>
            <a:spLocks noGrp="1"/>
          </p:cNvSpPr>
          <p:nvPr>
            <p:ph type="title"/>
          </p:nvPr>
        </p:nvSpPr>
        <p:spPr>
          <a:xfrm>
            <a:off x="535585" y="580737"/>
            <a:ext cx="6706433" cy="210832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2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lIns="91425" tIns="45713" rIns="91425" bIns="45713" anchor="b"/>
          <a:lstStyle>
            <a:lvl1pPr marL="0" indent="0">
              <a:buNone/>
              <a:defRPr sz="2000" b="1"/>
            </a:lvl1pPr>
            <a:lvl2pPr marL="388695" indent="0">
              <a:buNone/>
              <a:defRPr sz="1700" b="1"/>
            </a:lvl2pPr>
            <a:lvl3pPr marL="777390" indent="0">
              <a:buNone/>
              <a:defRPr sz="1600" b="1"/>
            </a:lvl3pPr>
            <a:lvl4pPr marL="1166084" indent="0">
              <a:buNone/>
              <a:defRPr sz="1300" b="1"/>
            </a:lvl4pPr>
            <a:lvl5pPr marL="1554780" indent="0">
              <a:buNone/>
              <a:defRPr sz="1300" b="1"/>
            </a:lvl5pPr>
            <a:lvl6pPr marL="1943475" indent="0">
              <a:buNone/>
              <a:defRPr sz="1300" b="1"/>
            </a:lvl6pPr>
            <a:lvl7pPr marL="2332170" indent="0">
              <a:buNone/>
              <a:defRPr sz="1300" b="1"/>
            </a:lvl7pPr>
            <a:lvl8pPr marL="2720863" indent="0">
              <a:buNone/>
              <a:defRPr sz="1300" b="1"/>
            </a:lvl8pPr>
            <a:lvl9pPr marL="3109558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6"/>
            <a:ext cx="3289432" cy="5860372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5"/>
            <a:ext cx="3305632" cy="1310440"/>
          </a:xfrm>
          <a:prstGeom prst="rect">
            <a:avLst/>
          </a:prstGeom>
        </p:spPr>
        <p:txBody>
          <a:bodyPr lIns="91425" tIns="45713" rIns="91425" bIns="45713" anchor="b"/>
          <a:lstStyle>
            <a:lvl1pPr marL="0" indent="0">
              <a:buNone/>
              <a:defRPr sz="2000" b="1"/>
            </a:lvl1pPr>
            <a:lvl2pPr marL="388695" indent="0">
              <a:buNone/>
              <a:defRPr sz="1700" b="1"/>
            </a:lvl2pPr>
            <a:lvl3pPr marL="777390" indent="0">
              <a:buNone/>
              <a:defRPr sz="1600" b="1"/>
            </a:lvl3pPr>
            <a:lvl4pPr marL="1166084" indent="0">
              <a:buNone/>
              <a:defRPr sz="1300" b="1"/>
            </a:lvl4pPr>
            <a:lvl5pPr marL="1554780" indent="0">
              <a:buNone/>
              <a:defRPr sz="1300" b="1"/>
            </a:lvl5pPr>
            <a:lvl6pPr marL="1943475" indent="0">
              <a:buNone/>
              <a:defRPr sz="1300" b="1"/>
            </a:lvl6pPr>
            <a:lvl7pPr marL="2332170" indent="0">
              <a:buNone/>
              <a:defRPr sz="1300" b="1"/>
            </a:lvl7pPr>
            <a:lvl8pPr marL="2720863" indent="0">
              <a:buNone/>
              <a:defRPr sz="1300" b="1"/>
            </a:lvl8pPr>
            <a:lvl9pPr marL="3109558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5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2"/>
          </a:xfrm>
          <a:prstGeom prst="rect">
            <a:avLst/>
          </a:prstGeom>
        </p:spPr>
        <p:txBody>
          <a:bodyPr lIns="91425" tIns="45713" rIns="91425" bIns="45713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6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lIns="91425" tIns="45713" rIns="91425" bIns="45713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1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  <a:prstGeom prst="rect">
            <a:avLst/>
          </a:prstGeom>
        </p:spPr>
        <p:txBody>
          <a:bodyPr lIns="91425" tIns="45713" rIns="91425" bIns="45713"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0" name="Content Placeholder 2"/>
          <p:cNvSpPr>
            <a:spLocks noGrp="1"/>
          </p:cNvSpPr>
          <p:nvPr>
            <p:ph idx="1"/>
          </p:nvPr>
        </p:nvSpPr>
        <p:spPr>
          <a:xfrm>
            <a:off x="3305633" y="1570511"/>
            <a:ext cx="3936385" cy="7751547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1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>
              <a:buNone/>
              <a:defRPr sz="1300"/>
            </a:lvl1pPr>
            <a:lvl2pPr marL="388695" indent="0">
              <a:buNone/>
              <a:defRPr sz="1200"/>
            </a:lvl2pPr>
            <a:lvl3pPr marL="777390" indent="0">
              <a:buNone/>
              <a:defRPr sz="1000"/>
            </a:lvl3pPr>
            <a:lvl4pPr marL="1166084" indent="0">
              <a:buNone/>
              <a:defRPr sz="900"/>
            </a:lvl4pPr>
            <a:lvl5pPr marL="1554780" indent="0">
              <a:buNone/>
              <a:defRPr sz="900"/>
            </a:lvl5pPr>
            <a:lvl6pPr marL="1943475" indent="0">
              <a:buNone/>
              <a:defRPr sz="900"/>
            </a:lvl6pPr>
            <a:lvl7pPr marL="2332170" indent="0">
              <a:buNone/>
              <a:defRPr sz="900"/>
            </a:lvl7pPr>
            <a:lvl8pPr marL="2720863" indent="0">
              <a:buNone/>
              <a:defRPr sz="900"/>
            </a:lvl8pPr>
            <a:lvl9pPr marL="3109558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  <a:prstGeom prst="rect">
            <a:avLst/>
          </a:prstGeom>
        </p:spPr>
        <p:txBody>
          <a:bodyPr lIns="91425" tIns="45713" rIns="91425" bIns="45713"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3" y="1570511"/>
            <a:ext cx="3936385" cy="7751547"/>
          </a:xfrm>
          <a:prstGeom prst="rect">
            <a:avLst/>
          </a:prstGeom>
        </p:spPr>
        <p:txBody>
          <a:bodyPr lIns="91425" tIns="45713" rIns="91425" bIns="45713" anchor="t"/>
          <a:lstStyle>
            <a:lvl1pPr marL="0" indent="0">
              <a:buNone/>
              <a:defRPr sz="2700"/>
            </a:lvl1pPr>
            <a:lvl2pPr marL="388695" indent="0">
              <a:buNone/>
              <a:defRPr sz="2300"/>
            </a:lvl2pPr>
            <a:lvl3pPr marL="777390" indent="0">
              <a:buNone/>
              <a:defRPr sz="2000"/>
            </a:lvl3pPr>
            <a:lvl4pPr marL="1166084" indent="0">
              <a:buNone/>
              <a:defRPr sz="1700"/>
            </a:lvl4pPr>
            <a:lvl5pPr marL="1554780" indent="0">
              <a:buNone/>
              <a:defRPr sz="1700"/>
            </a:lvl5pPr>
            <a:lvl6pPr marL="1943475" indent="0">
              <a:buNone/>
              <a:defRPr sz="1700"/>
            </a:lvl6pPr>
            <a:lvl7pPr marL="2332170" indent="0">
              <a:buNone/>
              <a:defRPr sz="1700"/>
            </a:lvl7pPr>
            <a:lvl8pPr marL="2720863" indent="0">
              <a:buNone/>
              <a:defRPr sz="1700"/>
            </a:lvl8pPr>
            <a:lvl9pPr marL="3109558" indent="0">
              <a:buNone/>
              <a:defRPr sz="1700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1078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 lIns="91425" tIns="45713" rIns="91425" bIns="45713"/>
          <a:lstStyle>
            <a:lvl1pPr marL="0" indent="0">
              <a:buNone/>
              <a:defRPr sz="1300"/>
            </a:lvl1pPr>
            <a:lvl2pPr marL="388695" indent="0">
              <a:buNone/>
              <a:defRPr sz="1200"/>
            </a:lvl2pPr>
            <a:lvl3pPr marL="777390" indent="0">
              <a:buNone/>
              <a:defRPr sz="1000"/>
            </a:lvl3pPr>
            <a:lvl4pPr marL="1166084" indent="0">
              <a:buNone/>
              <a:defRPr sz="900"/>
            </a:lvl4pPr>
            <a:lvl5pPr marL="1554780" indent="0">
              <a:buNone/>
              <a:defRPr sz="900"/>
            </a:lvl5pPr>
            <a:lvl6pPr marL="1943475" indent="0">
              <a:buNone/>
              <a:defRPr sz="900"/>
            </a:lvl6pPr>
            <a:lvl7pPr marL="2332170" indent="0">
              <a:buNone/>
              <a:defRPr sz="900"/>
            </a:lvl7pPr>
            <a:lvl8pPr marL="2720863" indent="0">
              <a:buNone/>
              <a:defRPr sz="900"/>
            </a:lvl8pPr>
            <a:lvl9pPr marL="3109558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9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127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254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381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506" algn="l" defTabSz="77616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44" indent="-193644" algn="l" defTabSz="776164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519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395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270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558" indent="-193644" algn="l" defTabSz="77616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821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516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5211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06" indent="-194348" algn="l" defTabSz="77739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8695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39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6084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78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3475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2170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0863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9558" algn="l" defTabSz="77739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タイトル 1"/>
          <p:cNvSpPr txBox="1"/>
          <p:nvPr/>
        </p:nvSpPr>
        <p:spPr>
          <a:xfrm>
            <a:off x="447895" y="3484509"/>
            <a:ext cx="6856656" cy="874904"/>
          </a:xfrm>
          <a:prstGeom prst="rect">
            <a:avLst/>
          </a:prstGeom>
          <a:noFill/>
        </p:spPr>
        <p:txBody>
          <a:bodyPr vert="horz" lIns="91425" tIns="45713" rIns="91425" bIns="45713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endParaRPr lang="ja-JP" altLang="en-US" sz="1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1155" name="テキスト 77"/>
          <p:cNvSpPr txBox="1"/>
          <p:nvPr/>
        </p:nvSpPr>
        <p:spPr>
          <a:xfrm>
            <a:off x="447798" y="4589816"/>
            <a:ext cx="6963645" cy="488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19548" tIns="59773" rIns="119548" bIns="59773">
            <a:spAutoFit/>
          </a:bodyPr>
          <a:lstStyle/>
          <a:p>
            <a:pPr algn="l"/>
            <a:r>
              <a:rPr lang="ja-JP" altLang="en-US" sz="1200" dirty="0" smtClean="0">
                <a:latin typeface="メイリオ"/>
                <a:ea typeface="メイリオ"/>
              </a:rPr>
              <a:t>　駐車場（有料）に限りがございますので、近隣駐車場（有料）のご利用や</a:t>
            </a:r>
            <a:r>
              <a:rPr lang="ja-JP" altLang="en-US" sz="1200" dirty="0" smtClean="0">
                <a:latin typeface="メイリオ"/>
                <a:ea typeface="メイリオ"/>
              </a:rPr>
              <a:t>公共</a:t>
            </a:r>
            <a:r>
              <a:rPr lang="ja-JP" altLang="en-US" sz="1200" dirty="0">
                <a:latin typeface="メイリオ"/>
                <a:ea typeface="メイリオ"/>
              </a:rPr>
              <a:t>交通機関</a:t>
            </a:r>
            <a:r>
              <a:rPr lang="ja-JP" altLang="en-US" sz="1200" dirty="0" smtClean="0">
                <a:latin typeface="メイリオ"/>
                <a:ea typeface="メイリオ"/>
              </a:rPr>
              <a:t>での来場にご協力をお願いします。 </a:t>
            </a:r>
            <a:r>
              <a:rPr lang="ja-JP" altLang="en-US" sz="1200" dirty="0" smtClean="0"/>
              <a:t> </a:t>
            </a:r>
            <a:endParaRPr lang="ja-JP" altLang="en-US" sz="1200" dirty="0">
              <a:latin typeface="メイリオ"/>
              <a:ea typeface="メイリオ"/>
            </a:endParaRPr>
          </a:p>
        </p:txBody>
      </p:sp>
      <p:sp>
        <p:nvSpPr>
          <p:cNvPr id="1156" name="四角形 83"/>
          <p:cNvSpPr/>
          <p:nvPr/>
        </p:nvSpPr>
        <p:spPr>
          <a:xfrm>
            <a:off x="506441" y="5505422"/>
            <a:ext cx="6798108" cy="42943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9548" tIns="59773" rIns="119548" bIns="59773" anchor="ctr"/>
          <a:lstStyle/>
          <a:p>
            <a:pPr algn="ctr">
              <a:defRPr lang="ja-JP" altLang="en-US"/>
            </a:pPr>
            <a:r>
              <a:rPr lang="ja-JP" altLang="en-US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/>
                <a:ea typeface="メイリオ"/>
              </a:rPr>
              <a:t>＜参加申込書＞</a:t>
            </a:r>
            <a:endParaRPr lang="ja-JP" altLang="en-US" sz="2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/>
              <a:ea typeface="メイリオ"/>
            </a:endParaRPr>
          </a:p>
        </p:txBody>
      </p:sp>
      <p:graphicFrame>
        <p:nvGraphicFramePr>
          <p:cNvPr id="1157" name="四角形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739974"/>
              </p:ext>
            </p:extLst>
          </p:nvPr>
        </p:nvGraphicFramePr>
        <p:xfrm>
          <a:off x="506441" y="5954657"/>
          <a:ext cx="6822491" cy="36984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791">
                  <a:extLst>
                    <a:ext uri="{9D8B030D-6E8A-4147-A177-3AD203B41FA5}"/>
                  </a:extLst>
                </a:gridCol>
                <a:gridCol w="2114125">
                  <a:extLst>
                    <a:ext uri="{9D8B030D-6E8A-4147-A177-3AD203B41FA5}"/>
                  </a:extLst>
                </a:gridCol>
                <a:gridCol w="1298906">
                  <a:extLst>
                    <a:ext uri="{9D8B030D-6E8A-4147-A177-3AD203B41FA5}"/>
                  </a:extLst>
                </a:gridCol>
                <a:gridCol w="2104669">
                  <a:extLst>
                    <a:ext uri="{9D8B030D-6E8A-4147-A177-3AD203B41FA5}"/>
                  </a:extLst>
                </a:gridCol>
              </a:tblGrid>
              <a:tr h="474447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団体名：</a:t>
                      </a:r>
                      <a:endParaRPr kumimoji="1" lang="en-US" altLang="ja-JP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代表者氏名：</a:t>
                      </a:r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7200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所在地：</a:t>
                      </a:r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電話番号：</a:t>
                      </a:r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3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役職名</a:t>
                      </a: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氏名</a:t>
                      </a: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役職名</a:t>
                      </a:r>
                      <a:endParaRPr kumimoji="1" lang="en-US" altLang="ja-JP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/>
                          <a:ea typeface="メイリオ"/>
                        </a:rPr>
                        <a:t>氏名</a:t>
                      </a:r>
                      <a:endParaRPr kumimoji="1" lang="en-US" altLang="ja-JP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7773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3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57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6355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363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7625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/>
                        <a:ea typeface="メイリオ"/>
                      </a:endParaRPr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8232" marR="138232" marT="54539" marB="545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58" name="テキスト ボックス 10"/>
          <p:cNvSpPr txBox="1"/>
          <p:nvPr/>
        </p:nvSpPr>
        <p:spPr>
          <a:xfrm>
            <a:off x="530719" y="4287254"/>
            <a:ext cx="1397845" cy="288000"/>
          </a:xfrm>
          <a:prstGeom prst="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noAutofit/>
          </a:bodyPr>
          <a:lstStyle/>
          <a:p>
            <a:pPr algn="ctr" fontAlgn="ctr"/>
            <a:r>
              <a:rPr lang="ja-JP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会場について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9" name="タイトル 1"/>
          <p:cNvSpPr txBox="1"/>
          <p:nvPr/>
        </p:nvSpPr>
        <p:spPr>
          <a:xfrm>
            <a:off x="440481" y="735801"/>
            <a:ext cx="6856656" cy="2299888"/>
          </a:xfrm>
          <a:prstGeom prst="rect">
            <a:avLst/>
          </a:prstGeom>
          <a:noFill/>
        </p:spPr>
        <p:txBody>
          <a:bodyPr vert="horz" lIns="91425" tIns="45713" rIns="91425" bIns="45713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endParaRPr lang="ja-JP" altLang="en-US" sz="12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1160" name="テキスト 81"/>
          <p:cNvSpPr txBox="1"/>
          <p:nvPr/>
        </p:nvSpPr>
        <p:spPr>
          <a:xfrm>
            <a:off x="431804" y="639304"/>
            <a:ext cx="6983765" cy="3628199"/>
          </a:xfrm>
          <a:prstGeom prst="rect">
            <a:avLst/>
          </a:prstGeom>
          <a:solidFill>
            <a:schemeClr val="bg1"/>
          </a:solidFill>
        </p:spPr>
        <p:txBody>
          <a:bodyPr wrap="square" lIns="119548" tIns="59773" rIns="119548" bIns="59773">
            <a:spAutoFit/>
          </a:bodyPr>
          <a:lstStyle/>
          <a:p>
            <a:pPr>
              <a:defRPr lang="ja-JP" altLang="en-US"/>
            </a:pPr>
            <a:r>
              <a:rPr lang="ja-JP" altLang="en-US" sz="1300" b="1" dirty="0">
                <a:latin typeface="メイリオ"/>
                <a:ea typeface="メイリオ"/>
              </a:rPr>
              <a:t>・日時</a:t>
            </a:r>
            <a:r>
              <a:rPr lang="ja-JP" altLang="en-US" sz="1300" dirty="0">
                <a:latin typeface="メイリオ"/>
                <a:ea typeface="メイリオ"/>
              </a:rPr>
              <a:t>　　</a:t>
            </a:r>
            <a:r>
              <a:rPr lang="ja-JP" altLang="en-US" sz="1300" dirty="0" smtClean="0">
                <a:latin typeface="メイリオ"/>
                <a:ea typeface="メイリオ"/>
              </a:rPr>
              <a:t>　　</a:t>
            </a:r>
            <a:r>
              <a:rPr lang="en-US" altLang="ja-JP" sz="1300" dirty="0" smtClean="0">
                <a:latin typeface="メイリオ"/>
                <a:ea typeface="メイリオ"/>
              </a:rPr>
              <a:t>2024</a:t>
            </a:r>
            <a:r>
              <a:rPr lang="ja-JP" altLang="en-US" sz="1300" dirty="0" smtClean="0">
                <a:latin typeface="メイリオ"/>
                <a:ea typeface="メイリオ"/>
              </a:rPr>
              <a:t>年10</a:t>
            </a:r>
            <a:r>
              <a:rPr lang="ja-JP" altLang="en-US" sz="1300" dirty="0" smtClean="0">
                <a:latin typeface="メイリオ"/>
                <a:ea typeface="メイリオ"/>
              </a:rPr>
              <a:t>月21</a:t>
            </a:r>
            <a:r>
              <a:rPr lang="ja-JP" altLang="en-US" sz="1300" dirty="0" smtClean="0">
                <a:latin typeface="メイリオ"/>
                <a:ea typeface="メイリオ"/>
              </a:rPr>
              <a:t>日 (月)</a:t>
            </a:r>
            <a:r>
              <a:rPr lang="ja-JP" altLang="en-US" sz="1300" dirty="0">
                <a:latin typeface="メイリオ"/>
                <a:ea typeface="メイリオ"/>
              </a:rPr>
              <a:t>　</a:t>
            </a:r>
            <a:r>
              <a:rPr lang="en-US" altLang="ja-JP" sz="1300" dirty="0" smtClean="0">
                <a:latin typeface="メイリオ"/>
                <a:ea typeface="メイリオ"/>
              </a:rPr>
              <a:t>14</a:t>
            </a:r>
            <a:r>
              <a:rPr lang="ja-JP" altLang="en-US" sz="1300" dirty="0" smtClean="0">
                <a:latin typeface="メイリオ"/>
                <a:ea typeface="メイリオ"/>
              </a:rPr>
              <a:t>:0</a:t>
            </a:r>
            <a:r>
              <a:rPr lang="en-US" altLang="ja-JP" sz="1300" dirty="0" smtClean="0">
                <a:latin typeface="メイリオ"/>
                <a:ea typeface="メイリオ"/>
              </a:rPr>
              <a:t>0</a:t>
            </a:r>
            <a:r>
              <a:rPr lang="ja-JP" altLang="en-US" sz="1300" dirty="0">
                <a:latin typeface="メイリオ"/>
                <a:ea typeface="メイリオ"/>
              </a:rPr>
              <a:t>～</a:t>
            </a:r>
            <a:r>
              <a:rPr lang="en-US" altLang="ja-JP" sz="1300" dirty="0" smtClean="0">
                <a:latin typeface="メイリオ"/>
                <a:ea typeface="メイリオ"/>
              </a:rPr>
              <a:t>16</a:t>
            </a:r>
            <a:r>
              <a:rPr lang="ja-JP" altLang="en-US" sz="1300" dirty="0" smtClean="0">
                <a:latin typeface="メイリオ"/>
                <a:ea typeface="メイリオ"/>
              </a:rPr>
              <a:t>:0</a:t>
            </a:r>
            <a:r>
              <a:rPr lang="en-US" altLang="ja-JP" sz="1300" dirty="0" smtClean="0">
                <a:latin typeface="メイリオ"/>
                <a:ea typeface="メイリオ"/>
              </a:rPr>
              <a:t>0</a:t>
            </a:r>
          </a:p>
          <a:p>
            <a:pPr>
              <a:defRPr lang="ja-JP" altLang="en-US"/>
            </a:pPr>
            <a:r>
              <a:rPr lang="ja-JP" altLang="en-US" sz="1300" b="1" dirty="0" smtClean="0">
                <a:latin typeface="メイリオ"/>
                <a:ea typeface="メイリオ"/>
              </a:rPr>
              <a:t>・</a:t>
            </a:r>
            <a:r>
              <a:rPr lang="ja-JP" altLang="en-US" sz="1300" b="1" dirty="0">
                <a:latin typeface="メイリオ"/>
                <a:ea typeface="メイリオ"/>
              </a:rPr>
              <a:t>会場</a:t>
            </a:r>
            <a:r>
              <a:rPr lang="ja-JP" altLang="en-US" sz="1300" dirty="0">
                <a:latin typeface="メイリオ"/>
                <a:ea typeface="メイリオ"/>
              </a:rPr>
              <a:t>　　</a:t>
            </a:r>
            <a:r>
              <a:rPr lang="ja-JP" altLang="en-US" sz="1300" dirty="0" smtClean="0">
                <a:latin typeface="メイリオ"/>
                <a:ea typeface="メイリオ"/>
              </a:rPr>
              <a:t>　　高知城ホール（4階多目的ホール）</a:t>
            </a:r>
            <a:endParaRPr lang="en-US" altLang="ja-JP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</a:t>
            </a:r>
            <a:r>
              <a:rPr lang="ja-JP" altLang="en-US" sz="1200" dirty="0" smtClean="0">
                <a:latin typeface="メイリオ"/>
                <a:ea typeface="メイリオ"/>
              </a:rPr>
              <a:t>高知市丸ノ内2-1-10</a:t>
            </a:r>
            <a:endParaRPr lang="en-US" altLang="ja-JP" sz="1200" dirty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b="1" dirty="0">
                <a:latin typeface="メイリオ"/>
                <a:ea typeface="メイリオ"/>
              </a:rPr>
              <a:t>・定員</a:t>
            </a:r>
            <a:r>
              <a:rPr lang="ja-JP" altLang="en-US" sz="1300" dirty="0">
                <a:latin typeface="メイリオ"/>
                <a:ea typeface="メイリオ"/>
              </a:rPr>
              <a:t>　　</a:t>
            </a:r>
            <a:r>
              <a:rPr lang="ja-JP" altLang="en-US" sz="1300" dirty="0" smtClean="0">
                <a:latin typeface="メイリオ"/>
                <a:ea typeface="メイリオ"/>
              </a:rPr>
              <a:t>　　150</a:t>
            </a:r>
            <a:r>
              <a:rPr lang="ja-JP" altLang="en-US" sz="1300" dirty="0" smtClean="0">
                <a:latin typeface="メイリオ"/>
                <a:ea typeface="メイリオ"/>
              </a:rPr>
              <a:t>名程度</a:t>
            </a:r>
            <a:r>
              <a:rPr lang="en-US" altLang="ja-JP" sz="1300" b="1" dirty="0" smtClean="0">
                <a:solidFill>
                  <a:srgbClr val="FF0000"/>
                </a:solidFill>
                <a:latin typeface="メイリオ"/>
                <a:ea typeface="メイリオ"/>
              </a:rPr>
              <a:t>【</a:t>
            </a:r>
            <a:r>
              <a:rPr lang="ja-JP" altLang="en-US" sz="1300" b="1" dirty="0">
                <a:solidFill>
                  <a:srgbClr val="FF0000"/>
                </a:solidFill>
                <a:latin typeface="メイリオ"/>
                <a:ea typeface="メイリオ"/>
              </a:rPr>
              <a:t>要予約</a:t>
            </a:r>
            <a:r>
              <a:rPr lang="en-US" altLang="ja-JP" sz="1300" b="1" dirty="0">
                <a:solidFill>
                  <a:srgbClr val="FF0000"/>
                </a:solidFill>
                <a:latin typeface="メイリオ"/>
                <a:ea typeface="メイリオ"/>
              </a:rPr>
              <a:t>】</a:t>
            </a:r>
            <a:endParaRPr lang="ja-JP" altLang="en-US" sz="1300" b="1" dirty="0">
              <a:solidFill>
                <a:srgbClr val="FF0000"/>
              </a:solidFill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b="1" dirty="0">
                <a:latin typeface="メイリオ"/>
                <a:ea typeface="メイリオ"/>
              </a:rPr>
              <a:t>・参加費</a:t>
            </a:r>
            <a:r>
              <a:rPr lang="ja-JP" altLang="en-US" sz="1300" dirty="0">
                <a:latin typeface="メイリオ"/>
                <a:ea typeface="メイリオ"/>
              </a:rPr>
              <a:t>　</a:t>
            </a:r>
            <a:r>
              <a:rPr lang="ja-JP" altLang="en-US" sz="1300" dirty="0" smtClean="0">
                <a:latin typeface="メイリオ"/>
                <a:ea typeface="メイリオ"/>
              </a:rPr>
              <a:t>　　無料</a:t>
            </a:r>
            <a:endParaRPr lang="en-US" altLang="ja-JP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b="1" dirty="0" smtClean="0">
                <a:latin typeface="メイリオ"/>
                <a:ea typeface="メイリオ"/>
              </a:rPr>
              <a:t>・プログラム</a:t>
            </a:r>
            <a:r>
              <a:rPr lang="ja-JP" altLang="en-US" sz="1300" dirty="0" smtClean="0">
                <a:latin typeface="メイリオ"/>
                <a:ea typeface="メイリオ"/>
              </a:rPr>
              <a:t>　</a:t>
            </a:r>
            <a:r>
              <a:rPr lang="en-US" altLang="ja-JP" sz="1300" dirty="0" smtClean="0">
                <a:latin typeface="メイリオ"/>
                <a:ea typeface="メイリオ"/>
              </a:rPr>
              <a:t>13:30</a:t>
            </a:r>
            <a:r>
              <a:rPr lang="ja-JP" altLang="en-US" sz="1300" dirty="0" smtClean="0">
                <a:latin typeface="メイリオ"/>
                <a:ea typeface="メイリオ"/>
              </a:rPr>
              <a:t>～　</a:t>
            </a:r>
            <a:r>
              <a:rPr lang="ja-JP" altLang="en-US" sz="1300" dirty="0" smtClean="0">
                <a:latin typeface="メイリオ"/>
                <a:ea typeface="メイリオ"/>
              </a:rPr>
              <a:t>受付</a:t>
            </a:r>
            <a:endParaRPr lang="en-US" altLang="ja-JP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</a:t>
            </a:r>
            <a:r>
              <a:rPr lang="en-US" altLang="ja-JP" sz="1300" dirty="0" smtClean="0">
                <a:latin typeface="メイリオ"/>
                <a:ea typeface="メイリオ"/>
              </a:rPr>
              <a:t>14:00</a:t>
            </a:r>
            <a:r>
              <a:rPr lang="ja-JP" altLang="en-US" sz="1300" dirty="0" smtClean="0">
                <a:latin typeface="メイリオ"/>
                <a:ea typeface="メイリオ"/>
              </a:rPr>
              <a:t>～　</a:t>
            </a:r>
            <a:r>
              <a:rPr lang="ja-JP" altLang="en-US" sz="1300" dirty="0" smtClean="0">
                <a:latin typeface="メイリオ"/>
                <a:ea typeface="メイリオ"/>
              </a:rPr>
              <a:t>開会</a:t>
            </a:r>
            <a:endParaRPr lang="en-US" altLang="ja-JP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1.再造林推進会議の取組内容について</a:t>
            </a:r>
            <a:endParaRPr lang="ja-JP" altLang="en-US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3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2.事例発表</a:t>
            </a:r>
            <a:endParaRPr lang="ja-JP" altLang="en-US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①四国部品株式会社</a:t>
            </a:r>
            <a:endParaRPr lang="ja-JP" altLang="en-US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②</a:t>
            </a:r>
            <a:r>
              <a:rPr lang="ja-JP" altLang="en-US" sz="1200" dirty="0" smtClean="0">
                <a:latin typeface="メイリオ"/>
                <a:ea typeface="メイリオ"/>
              </a:rPr>
              <a:t>合同</a:t>
            </a:r>
            <a:r>
              <a:rPr lang="ja-JP" altLang="en-US" sz="1200" dirty="0" smtClean="0">
                <a:latin typeface="メイリオ"/>
                <a:ea typeface="メイリオ"/>
              </a:rPr>
              <a:t>会社</a:t>
            </a:r>
            <a:r>
              <a:rPr lang="ja-JP" altLang="en-US" sz="1200" dirty="0" smtClean="0">
                <a:latin typeface="メイリオ"/>
                <a:ea typeface="メイリオ"/>
              </a:rPr>
              <a:t>ニヨウッド</a:t>
            </a:r>
            <a:endParaRPr lang="ja-JP" altLang="en-US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 </a:t>
            </a:r>
            <a:r>
              <a:rPr lang="ja-JP" altLang="en-US" sz="1200" dirty="0" smtClean="0">
                <a:latin typeface="メイリオ"/>
                <a:ea typeface="メイリオ"/>
              </a:rPr>
              <a:t>3.話題提供</a:t>
            </a:r>
            <a:endParaRPr lang="ja-JP" altLang="en-US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「</a:t>
            </a:r>
            <a:r>
              <a:rPr lang="ja-JP" altLang="en-US" sz="1200" b="0" spc="-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持続性が担保された木材による立木市場の構築</a:t>
            </a:r>
            <a:r>
              <a:rPr lang="ja-JP" altLang="en-US" sz="1200" dirty="0" smtClean="0">
                <a:latin typeface="メイリオ"/>
                <a:ea typeface="メイリオ"/>
              </a:rPr>
              <a:t>」</a:t>
            </a:r>
            <a:endParaRPr lang="ja-JP" altLang="en-US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　　　　　　～</a:t>
            </a:r>
            <a:r>
              <a:rPr lang="ja-JP" altLang="en-US" sz="1200" dirty="0" smtClean="0">
                <a:latin typeface="メイリオ"/>
                <a:ea typeface="メイリオ"/>
              </a:rPr>
              <a:t>休憩～</a:t>
            </a:r>
            <a:endParaRPr lang="en-US" altLang="ja-JP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</a:t>
            </a:r>
            <a:r>
              <a:rPr lang="en-US" altLang="ja-JP" sz="1300" dirty="0" smtClean="0">
                <a:latin typeface="メイリオ"/>
                <a:ea typeface="メイリオ"/>
              </a:rPr>
              <a:t>15:15</a:t>
            </a:r>
            <a:r>
              <a:rPr lang="ja-JP" altLang="en-US" sz="1300" dirty="0" smtClean="0">
                <a:latin typeface="メイリオ"/>
                <a:ea typeface="メイリオ"/>
              </a:rPr>
              <a:t>～</a:t>
            </a:r>
            <a:r>
              <a:rPr lang="ja-JP" altLang="en-US" sz="1200" dirty="0" smtClean="0">
                <a:latin typeface="メイリオ"/>
                <a:ea typeface="メイリオ"/>
              </a:rPr>
              <a:t>　  ４</a:t>
            </a:r>
            <a:r>
              <a:rPr lang="ja-JP" altLang="en-US" sz="1200" dirty="0" smtClean="0">
                <a:latin typeface="メイリオ"/>
                <a:ea typeface="メイリオ"/>
              </a:rPr>
              <a:t>.基調講</a:t>
            </a:r>
            <a:r>
              <a:rPr lang="ja-JP" altLang="en-US" sz="1200" dirty="0" smtClean="0">
                <a:latin typeface="メイリオ"/>
                <a:ea typeface="メイリオ"/>
              </a:rPr>
              <a:t>演</a:t>
            </a:r>
            <a:endParaRPr lang="en-US" altLang="ja-JP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「</a:t>
            </a:r>
            <a:r>
              <a:rPr lang="ja-JP" altLang="en-US" sz="1200" dirty="0" smtClean="0">
                <a:latin typeface="メイリオ"/>
                <a:ea typeface="メイリオ"/>
              </a:rPr>
              <a:t>造林作業を含めた機械化・自動化の紹介と将来の林業の</a:t>
            </a:r>
            <a:endParaRPr lang="ja-JP" altLang="en-US" sz="12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経営的考え方」</a:t>
            </a:r>
            <a:endParaRPr lang="ja-JP" altLang="en-US" sz="1300" dirty="0" smtClean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300" dirty="0" smtClean="0">
                <a:latin typeface="メイリオ"/>
                <a:ea typeface="メイリオ"/>
              </a:rPr>
              <a:t>　　　　　　　</a:t>
            </a:r>
            <a:r>
              <a:rPr lang="en-US" altLang="ja-JP" sz="1300" dirty="0" smtClean="0">
                <a:latin typeface="メイリオ"/>
                <a:ea typeface="メイリオ"/>
              </a:rPr>
              <a:t>16:00</a:t>
            </a:r>
            <a:r>
              <a:rPr lang="ja-JP" altLang="en-US" sz="1300" dirty="0" smtClean="0">
                <a:latin typeface="メイリオ"/>
                <a:ea typeface="メイリオ"/>
              </a:rPr>
              <a:t>　　</a:t>
            </a:r>
            <a:r>
              <a:rPr lang="ja-JP" altLang="en-US" sz="1200" dirty="0" smtClean="0">
                <a:latin typeface="メイリオ"/>
                <a:ea typeface="メイリオ"/>
              </a:rPr>
              <a:t>閉会</a:t>
            </a:r>
          </a:p>
        </p:txBody>
      </p:sp>
      <p:sp>
        <p:nvSpPr>
          <p:cNvPr id="1161" name="テキスト ボックス 10"/>
          <p:cNvSpPr txBox="1"/>
          <p:nvPr/>
        </p:nvSpPr>
        <p:spPr>
          <a:xfrm>
            <a:off x="523303" y="288244"/>
            <a:ext cx="1310164" cy="288000"/>
          </a:xfrm>
          <a:prstGeom prst="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noAutofit/>
          </a:bodyPr>
          <a:lstStyle/>
          <a:p>
            <a:pPr algn="ctr" fontAlgn="ctr"/>
            <a:r>
              <a:rPr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開催内容</a:t>
            </a:r>
          </a:p>
        </p:txBody>
      </p:sp>
      <p:sp>
        <p:nvSpPr>
          <p:cNvPr id="1166" name="テキスト ボックス 60"/>
          <p:cNvSpPr txBox="1"/>
          <p:nvPr/>
        </p:nvSpPr>
        <p:spPr>
          <a:xfrm>
            <a:off x="535351" y="10131445"/>
            <a:ext cx="4074557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400" spc="50" dirty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≪お問い合わせ・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お申込み先≫</a:t>
            </a:r>
            <a:endParaRPr lang="en-US" altLang="ja-JP" sz="1400" spc="50" dirty="0">
              <a:solidFill>
                <a:schemeClr val="tx1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高知県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再造林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推進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会議</a:t>
            </a:r>
            <a:r>
              <a:rPr lang="ja-JP" altLang="en-US" sz="1400" spc="50" dirty="0" smtClean="0">
                <a:solidFill>
                  <a:schemeClr val="tx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事務局</a:t>
            </a:r>
            <a:endParaRPr lang="ja-JP" altLang="en-US" sz="500" spc="50" dirty="0">
              <a:solidFill>
                <a:schemeClr val="tx1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effectLst/>
                <a:latin typeface="HGPｺﾞｼｯｸE"/>
                <a:ea typeface="HGPｺﾞｼｯｸE"/>
                <a:cs typeface="メイリオ" panose="020B0604030504040204" pitchFamily="50" charset="-128"/>
              </a:rPr>
              <a:t>（高知県林業振興・環境部　木材増産推進課　再造林推進室）</a:t>
            </a:r>
            <a:endParaRPr lang="en-US" altLang="ja-JP" sz="1200" dirty="0" smtClean="0">
              <a:solidFill>
                <a:schemeClr val="tx1"/>
              </a:solidFill>
              <a:effectLst/>
              <a:latin typeface="HGPｺﾞｼｯｸE"/>
              <a:ea typeface="HGPｺﾞｼｯｸE"/>
              <a:cs typeface="メイリオ" panose="020B0604030504040204" pitchFamily="50" charset="-128"/>
            </a:endParaRPr>
          </a:p>
        </p:txBody>
      </p:sp>
      <p:sp>
        <p:nvSpPr>
          <p:cNvPr id="1167" name="テキスト ボックス 61"/>
          <p:cNvSpPr txBox="1"/>
          <p:nvPr/>
        </p:nvSpPr>
        <p:spPr>
          <a:xfrm>
            <a:off x="4781313" y="10150681"/>
            <a:ext cx="492605" cy="57708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dist"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TEL</a:t>
            </a:r>
            <a:r>
              <a:rPr lang="ja-JP" altLang="en-US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：</a:t>
            </a: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 </a:t>
            </a:r>
            <a:endParaRPr>
              <a:solidFill>
                <a:schemeClr val="tx1"/>
              </a:solidFill>
              <a:effectLst/>
            </a:endParaRPr>
          </a:p>
          <a:p>
            <a:pPr algn="dist"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FAX</a:t>
            </a:r>
            <a:r>
              <a:rPr lang="ja-JP" altLang="en-US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：</a:t>
            </a: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 </a:t>
            </a:r>
            <a:endParaRPr>
              <a:solidFill>
                <a:schemeClr val="tx1"/>
              </a:solidFill>
              <a:effectLst/>
            </a:endParaRPr>
          </a:p>
          <a:p>
            <a:pPr algn="dist"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MAIL</a:t>
            </a:r>
            <a:r>
              <a:rPr lang="ja-JP" altLang="en-US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：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</p:txBody>
      </p:sp>
      <p:sp>
        <p:nvSpPr>
          <p:cNvPr id="1168" name="テキスト ボックス 62"/>
          <p:cNvSpPr txBox="1"/>
          <p:nvPr/>
        </p:nvSpPr>
        <p:spPr>
          <a:xfrm>
            <a:off x="5273918" y="10148822"/>
            <a:ext cx="2356332" cy="57708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088-821-4876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  <a:p>
            <a:pPr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088-821-4576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  <a:p>
            <a:pPr>
              <a:lnSpc>
                <a:spcPts val="1500"/>
              </a:lnSpc>
            </a:pPr>
            <a:r>
              <a:rPr lang="en-US" altLang="ja-JP" sz="1100" b="1" dirty="0" smtClean="0">
                <a:solidFill>
                  <a:schemeClr val="tx1"/>
                </a:solidFill>
                <a:effectLst/>
                <a:latin typeface="Vrinda" panose="020B0502040204020203" pitchFamily="34" charset="0"/>
                <a:ea typeface="メイリオ" panose="020B0604030504040204" pitchFamily="50" charset="-128"/>
                <a:cs typeface="Vrinda" panose="020B0502040204020203" pitchFamily="34" charset="0"/>
              </a:rPr>
              <a:t>030301@ken.pref.kochi.lg.jp</a:t>
            </a:r>
            <a:endParaRPr lang="en-US" altLang="ja-JP" sz="1100" b="1" dirty="0">
              <a:solidFill>
                <a:schemeClr val="tx1"/>
              </a:solidFill>
              <a:effectLst/>
              <a:latin typeface="Vrinda" panose="020B0502040204020203" pitchFamily="34" charset="0"/>
              <a:ea typeface="メイリオ" panose="020B0604030504040204" pitchFamily="50" charset="-128"/>
              <a:cs typeface="Vrinda" panose="020B0502040204020203" pitchFamily="34" charset="0"/>
            </a:endParaRPr>
          </a:p>
        </p:txBody>
      </p:sp>
      <p:sp>
        <p:nvSpPr>
          <p:cNvPr id="1169" name="直線 63"/>
          <p:cNvSpPr/>
          <p:nvPr/>
        </p:nvSpPr>
        <p:spPr>
          <a:xfrm>
            <a:off x="505917" y="10084076"/>
            <a:ext cx="6826518" cy="1035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ysDash"/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</p:spTree>
    <p:extLst>
      <p:ext uri="{BB962C8B-B14F-4D97-AF65-F5344CB8AC3E}">
        <p14:creationId xmlns:p14="http://schemas.microsoft.com/office/powerpoint/2010/main" val="263075854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マルチ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square" lIns="0" tIns="0" rIns="0" bIns="0">
        <a:spAutoFit/>
      </a:bodyPr>
      <a:lstStyle>
        <a:defPPr>
          <a:defRPr sz="3200" b="1" dirty="0" smtClean="0">
            <a:latin typeface="HGP創英角ｺﾞｼｯｸUB"/>
            <a:ea typeface="HGP創英角ｺﾞｼｯｸUB"/>
          </a:defRPr>
        </a:defPPr>
      </a:lstStyle>
    </a:sp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none" lIns="0" tIns="0" rIns="0" bIns="0" rtlCol="0" anchor="ctr" anchorCtr="0">
        <a:spAutoFit/>
      </a:bodyPr>
      <a:lstStyle>
        <a:defPPr>
          <a:defRPr sz="2000" dirty="0">
            <a:latin typeface="メイリオ"/>
            <a:ea typeface="メイリオ"/>
            <a:cs typeface="メイリオ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0</TotalTime>
  <Words>659</Words>
  <Application>JUST Focus</Application>
  <Paragraphs>82</Paragraph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AR Pゴシック体S</vt:lpstr>
      <vt:lpstr>HGPｺﾞｼｯｸE</vt:lpstr>
      <vt:lpstr>HGP創英角ｺﾞｼｯｸUB</vt:lpstr>
      <vt:lpstr>Meiryo UI</vt:lpstr>
      <vt:lpstr>ＭＳ Ｐゴシック</vt:lpstr>
      <vt:lpstr>UD デジタル 教科書体 N-R</vt:lpstr>
      <vt:lpstr>Vrinda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terms:created xsi:type="dcterms:W3CDTF">2017-01-23T02:15:05Z</dcterms:created>
  <dcterms:modified xsi:type="dcterms:W3CDTF">2024-09-19T04:27:47Z</dcterms:modified>
  <cp:revision>62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